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tags/tag8.xml" ContentType="application/vnd.openxmlformats-officedocument.presentationml.tags+xml"/>
  <Override PartName="/ppt/notesSlides/notesSlide2.xml" ContentType="application/vnd.openxmlformats-officedocument.presentationml.notesSlide+xml"/>
  <Override PartName="/ppt/theme/themeOverride12.xml" ContentType="application/vnd.openxmlformats-officedocument.themeOverride+xml"/>
  <Override PartName="/ppt/slides/slide36.xml" ContentType="application/vnd.openxmlformats-officedocument.presentationml.slid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theme/themeOverride1.xml" ContentType="application/vnd.openxmlformats-officedocument.themeOverride+xml"/>
  <Override PartName="/ppt/notesSlides/notesSlide16.xml" ContentType="application/vnd.openxmlformats-officedocument.presentationml.notesSlide+xml"/>
  <Override PartName="/ppt/tableStyles.xml" ContentType="application/vnd.openxmlformats-officedocument.presentationml.tableStyles+xml"/>
  <Override PartName="/ppt/tags/tag16.xml" ContentType="application/vnd.openxmlformats-officedocument.presentationml.tags+xml"/>
  <Override PartName="/ppt/tags/tag27.xml" ContentType="application/vnd.openxmlformats-officedocument.presentationml.tags+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30.xml" ContentType="application/vnd.openxmlformats-officedocument.presentationml.notesSlide+xml"/>
  <Override PartName="/ppt/theme/themeOverride17.xml" ContentType="application/vnd.openxmlformats-officedocument.themeOverride+xml"/>
  <Override PartName="/ppt/theme/themeOverride28.xml" ContentType="application/vnd.openxmlformats-officedocument.themeOverride+xml"/>
  <Override PartName="/ppt/notesSlides/notesSlide7.xml" ContentType="application/vnd.openxmlformats-officedocument.presentationml.notesSlide+xml"/>
  <Override PartName="/ppt/diagrams/layout1.xml" ContentType="application/vnd.openxmlformats-officedocument.drawingml.diagramLayout+xml"/>
  <Override PartName="/ppt/changesInfos/changesInfo1.xml" ContentType="application/vnd.ms-powerpoint.changesinfo+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tags/tag9.xml" ContentType="application/vnd.openxmlformats-officedocument.presentationml.tags+xml"/>
  <Override PartName="/ppt/theme/themeOverride13.xml" ContentType="application/vnd.openxmlformats-officedocument.themeOverride+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Override PartName="/ppt/theme/themeOverride20.xml" ContentType="application/vnd.openxmlformats-officedocument.themeOverride+xml"/>
  <Override PartName="/ppt/theme/themeOverride31.xml" ContentType="application/vnd.openxmlformats-officedocument.themeOverr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tags/tag5.xml" ContentType="application/vnd.openxmlformats-officedocument.presentationml.tags+xml"/>
  <Override PartName="/ppt/theme/theme2.xml" ContentType="application/vnd.openxmlformats-officedocument.theme+xml"/>
  <Override PartName="/ppt/theme/themeOverride6.xml" ContentType="application/vnd.openxmlformats-officedocument.themeOverride+xml"/>
  <Override PartName="/ppt/notesSlides/notesSlide39.xml" ContentType="application/vnd.openxmlformats-officedocument.presentationml.notesSlide+xml"/>
  <Override PartName="/ppt/revisionInfo.xml" ContentType="application/vnd.ms-powerpoint.revisioninfo+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Default Extension="emf" ContentType="image/x-emf"/>
  <Override PartName="/ppt/notesSlides/notesSlide28.xml" ContentType="application/vnd.openxmlformats-officedocument.presentationml.notesSlide+xml"/>
  <Override PartName="/ppt/notesSlides/notesSlide46.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ppt/tags/tag1.xml" ContentType="application/vnd.openxmlformats-officedocument.presentationml.tags+xml"/>
  <Override PartName="/ppt/theme/themeOverride2.xml" ContentType="application/vnd.openxmlformats-officedocument.themeOverride+xml"/>
  <Override PartName="/ppt/notesSlides/notesSlide24.xml" ContentType="application/vnd.openxmlformats-officedocument.presentationml.notesSlide+xml"/>
  <Override PartName="/ppt/tags/tag28.xml" ContentType="application/vnd.openxmlformats-officedocument.presentationml.tags+xml"/>
  <Override PartName="/ppt/notesSlides/notesSlide35.xml" ContentType="application/vnd.openxmlformats-officedocument.presentationml.notesSlide+xml"/>
  <Override PartName="/ppt/notesSlides/notesSlide53.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tags/tag17.xml" ContentType="application/vnd.openxmlformats-officedocument.presentationml.tags+xml"/>
  <Override PartName="/ppt/notesSlides/notesSlide42.xml" ContentType="application/vnd.openxmlformats-officedocument.presentationml.notesSlide+xml"/>
  <Override PartName="/ppt/theme/themeOverride29.xml" ContentType="application/vnd.openxmlformats-officedocument.themeOverride+xml"/>
  <Default Extension="wdp" ContentType="image/vnd.ms-photo"/>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20.xml" ContentType="application/vnd.openxmlformats-officedocument.presentationml.notesSlide+xml"/>
  <Override PartName="/ppt/tags/tag24.xml" ContentType="application/vnd.openxmlformats-officedocument.presentationml.tags+xml"/>
  <Override PartName="/ppt/notesSlides/notesSlide31.xml" ContentType="application/vnd.openxmlformats-officedocument.presentationml.notesSlide+xml"/>
  <Override PartName="/ppt/theme/themeOverride18.xml" ContentType="application/vnd.openxmlformats-officedocument.themeOverride+xml"/>
  <Override PartName="/ppt/tags/tag13.xml" ContentType="application/vnd.openxmlformats-officedocument.presentationml.tags+xml"/>
  <Override PartName="/ppt/theme/themeOverride25.xml" ContentType="application/vnd.openxmlformats-officedocument.themeOverride+xml"/>
  <Override PartName="/ppt/slides/slide49.xml" ContentType="application/vnd.openxmlformats-officedocument.presentationml.slide+xml"/>
  <Override PartName="/ppt/notesSlides/notesSlide4.xml" ContentType="application/vnd.openxmlformats-officedocument.presentationml.notesSlide+xml"/>
  <Override PartName="/ppt/tags/tag20.xml" ContentType="application/vnd.openxmlformats-officedocument.presentationml.tags+xml"/>
  <Override PartName="/ppt/theme/themeOverride14.xml" ContentType="application/vnd.openxmlformats-officedocument.themeOverr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tags/tag6.xml" ContentType="application/vnd.openxmlformats-officedocument.presentationml.tags+xml"/>
  <Override PartName="/ppt/theme/themeOverride7.xml" ContentType="application/vnd.openxmlformats-officedocument.themeOverride+xml"/>
  <Override PartName="/ppt/diagrams/colors1.xml" ContentType="application/vnd.openxmlformats-officedocument.drawingml.diagramColors+xml"/>
  <Override PartName="/ppt/theme/themeOverride21.xml" ContentType="application/vnd.openxmlformats-officedocument.themeOverrid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Override10.xml" ContentType="application/vnd.openxmlformats-officedocument.themeOverride+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Layouts/slideLayout15.xml" ContentType="application/vnd.openxmlformats-officedocument.presentationml.slideLayout+xml"/>
  <Override PartName="/ppt/tags/tag2.xml" ContentType="application/vnd.openxmlformats-officedocument.presentationml.tags+xml"/>
  <Override PartName="/ppt/theme/themeOverride3.xml" ContentType="application/vnd.openxmlformats-officedocument.themeOverride+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tags/tag29.xml" ContentType="application/vnd.openxmlformats-officedocument.presentationml.tags+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tags/tag18.xml" ContentType="application/vnd.openxmlformats-officedocument.presentationml.tags+xml"/>
  <Override PartName="/ppt/notesSlides/notesSlide32.xml" ContentType="application/vnd.openxmlformats-officedocument.presentationml.notesSlide+xml"/>
  <Override PartName="/ppt/theme/themeOverride19.xml" ContentType="application/vnd.openxmlformats-officedocument.themeOverr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tags/tag14.xml" ContentType="application/vnd.openxmlformats-officedocument.presentationml.tags+xml"/>
  <Override PartName="/ppt/tags/tag25.xml" ContentType="application/vnd.openxmlformats-officedocument.presentationml.tags+xml"/>
  <Override PartName="/ppt/notesSlides/notesSlide50.xml" ContentType="application/vnd.openxmlformats-officedocument.presentationml.notesSlide+xml"/>
  <Override PartName="/ppt/notesSlides/notesSlide10.xml" ContentType="application/vnd.openxmlformats-officedocument.presentationml.notesSlide+xml"/>
  <Override PartName="/ppt/theme/themeOverride15.xml" ContentType="application/vnd.openxmlformats-officedocument.themeOverride+xml"/>
  <Override PartName="/ppt/theme/themeOverride26.xml" ContentType="application/vnd.openxmlformats-officedocument.themeOverr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tags/tag10.xml" ContentType="application/vnd.openxmlformats-officedocument.presentationml.tags+xml"/>
  <Override PartName="/ppt/tags/tag21.xml" ContentType="application/vnd.openxmlformats-officedocument.presentationml.tags+xml"/>
  <Override PartName="/ppt/theme/themeOverride22.xml" ContentType="application/vnd.openxmlformats-officedocument.themeOverr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tags/tag7.xml" ContentType="application/vnd.openxmlformats-officedocument.presentationml.tags+xml"/>
  <Override PartName="/ppt/notesSlides/notesSlide1.xml" ContentType="application/vnd.openxmlformats-officedocument.presentationml.notesSlide+xml"/>
  <Override PartName="/ppt/theme/themeOverride8.xml" ContentType="application/vnd.openxmlformats-officedocument.themeOverride+xml"/>
  <Override PartName="/ppt/theme/themeOverride11.xml" ContentType="application/vnd.openxmlformats-officedocument.themeOverr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diagrams/drawing1.xml" ContentType="application/vnd.ms-office.drawingml.diagramDrawing+xml"/>
  <Override PartName="/ppt/notesSlides/notesSlide48.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Layouts/slideLayout16.xml" ContentType="application/vnd.openxmlformats-officedocument.presentationml.slideLayout+xml"/>
  <Override PartName="/ppt/tags/tag3.xml" ContentType="application/vnd.openxmlformats-officedocument.presentationml.tags+xml"/>
  <Default Extension="jpeg" ContentType="image/jpeg"/>
  <Override PartName="/ppt/theme/themeOverride4.xml" ContentType="application/vnd.openxmlformats-officedocument.themeOverride+xml"/>
  <Override PartName="/ppt/diagrams/quickStyle1.xml" ContentType="application/vnd.openxmlformats-officedocument.drawingml.diagramStyle+xml"/>
  <Override PartName="/ppt/notesSlides/notesSlide37.xml" ContentType="application/vnd.openxmlformats-officedocument.presentationml.notesSlide+xml"/>
  <Override PartName="/ppt/notesSlides/notesSlide55.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tags/tag19.xml" ContentType="application/vnd.openxmlformats-officedocument.presentationml.tags+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22.xml" ContentType="application/vnd.openxmlformats-officedocument.presentationml.notesSlide+xml"/>
  <Override PartName="/ppt/tags/tag26.xml" ContentType="application/vnd.openxmlformats-officedocument.presentationml.tags+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11.xml" ContentType="application/vnd.openxmlformats-officedocument.presentationml.notesSlide+xml"/>
  <Override PartName="/ppt/tags/tag15.xml" ContentType="application/vnd.openxmlformats-officedocument.presentationml.tags+xml"/>
  <Override PartName="/ppt/notesSlides/notesSlide40.xml" ContentType="application/vnd.openxmlformats-officedocument.presentationml.notesSlide+xml"/>
  <Override PartName="/ppt/theme/themeOverride27.xml" ContentType="application/vnd.openxmlformats-officedocument.themeOverride+xml"/>
  <Override PartName="/ppt/notesSlides/notesSlide6.xml" ContentType="application/vnd.openxmlformats-officedocument.presentationml.notesSlide+xml"/>
  <Override PartName="/ppt/tags/tag22.xml" ContentType="application/vnd.openxmlformats-officedocument.presentationml.tags+xml"/>
  <Override PartName="/ppt/theme/themeOverride16.xml" ContentType="application/vnd.openxmlformats-officedocument.themeOverride+xml"/>
  <Override PartName="/ppt/slides/slide8.xml" ContentType="application/vnd.openxmlformats-officedocument.presentationml.slide+xml"/>
  <Override PartName="/ppt/slides/slide69.xml" ContentType="application/vnd.openxmlformats-officedocument.presentationml.slide+xml"/>
  <Override PartName="/ppt/tags/tag11.xml" ContentType="application/vnd.openxmlformats-officedocument.presentationml.tags+xml"/>
  <Override PartName="/ppt/theme/themeOverride9.xml" ContentType="application/vnd.openxmlformats-officedocument.themeOverride+xml"/>
  <Override PartName="/ppt/diagrams/data1.xml" ContentType="application/vnd.openxmlformats-officedocument.drawingml.diagramData+xml"/>
  <Override PartName="/ppt/theme/themeOverride23.xml" ContentType="application/vnd.openxmlformats-officedocument.themeOverride+xml"/>
  <Override PartName="/ppt/slides/slide29.xml" ContentType="application/vnd.openxmlformats-officedocument.presentationml.slide+xml"/>
  <Override PartName="/ppt/theme/themeOverride30.xml" ContentType="application/vnd.openxmlformats-officedocument.themeOverr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tags/tag4.xml" ContentType="application/vnd.openxmlformats-officedocument.presentationml.tags+xml"/>
  <Override PartName="/ppt/theme/themeOverride5.xml" ContentType="application/vnd.openxmlformats-officedocument.themeOverride+xml"/>
  <Override PartName="/ppt/slides/slide43.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slides/slide32.xml" ContentType="application/vnd.openxmlformats-officedocument.presentationml.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notesSlides/notesSlide23.xml" ContentType="application/vnd.openxmlformats-officedocument.presentationml.notesSlide+xml"/>
  <Override PartName="/ppt/notesSlides/notesSlide12.xml" ContentType="application/vnd.openxmlformats-officedocument.presentationml.notesSlide+xml"/>
  <Override PartName="/ppt/tags/tag12.xml" ContentType="application/vnd.openxmlformats-officedocument.presentationml.tags+xml"/>
  <Override PartName="/ppt/tags/tag23.xml" ContentType="application/vnd.openxmlformats-officedocument.presentationml.tags+xml"/>
  <Override PartName="/ppt/theme/themeOverride24.xml" ContentType="application/vnd.openxmlformats-officedocument.themeOverr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0" r:id="rId1"/>
  </p:sldMasterIdLst>
  <p:notesMasterIdLst>
    <p:notesMasterId r:id="rId72"/>
  </p:notesMasterIdLst>
  <p:sldIdLst>
    <p:sldId id="402" r:id="rId2"/>
    <p:sldId id="384" r:id="rId3"/>
    <p:sldId id="403" r:id="rId4"/>
    <p:sldId id="495" r:id="rId5"/>
    <p:sldId id="1078" r:id="rId6"/>
    <p:sldId id="1079" r:id="rId7"/>
    <p:sldId id="497" r:id="rId8"/>
    <p:sldId id="1080" r:id="rId9"/>
    <p:sldId id="381" r:id="rId10"/>
    <p:sldId id="406" r:id="rId11"/>
    <p:sldId id="407" r:id="rId12"/>
    <p:sldId id="481" r:id="rId13"/>
    <p:sldId id="476" r:id="rId14"/>
    <p:sldId id="545" r:id="rId15"/>
    <p:sldId id="546" r:id="rId16"/>
    <p:sldId id="547" r:id="rId17"/>
    <p:sldId id="434" r:id="rId18"/>
    <p:sldId id="548" r:id="rId19"/>
    <p:sldId id="440" r:id="rId20"/>
    <p:sldId id="498" r:id="rId21"/>
    <p:sldId id="370" r:id="rId22"/>
    <p:sldId id="663" r:id="rId23"/>
    <p:sldId id="1007" r:id="rId24"/>
    <p:sldId id="623" r:id="rId25"/>
    <p:sldId id="706" r:id="rId26"/>
    <p:sldId id="1085" r:id="rId27"/>
    <p:sldId id="1086" r:id="rId28"/>
    <p:sldId id="1087" r:id="rId29"/>
    <p:sldId id="1088" r:id="rId30"/>
    <p:sldId id="1089" r:id="rId31"/>
    <p:sldId id="483" r:id="rId32"/>
    <p:sldId id="285" r:id="rId33"/>
    <p:sldId id="288" r:id="rId34"/>
    <p:sldId id="289" r:id="rId35"/>
    <p:sldId id="518" r:id="rId36"/>
    <p:sldId id="437" r:id="rId37"/>
    <p:sldId id="435" r:id="rId38"/>
    <p:sldId id="478" r:id="rId39"/>
    <p:sldId id="479" r:id="rId40"/>
    <p:sldId id="436" r:id="rId41"/>
    <p:sldId id="412" r:id="rId42"/>
    <p:sldId id="413" r:id="rId43"/>
    <p:sldId id="424" r:id="rId44"/>
    <p:sldId id="438" r:id="rId45"/>
    <p:sldId id="487" r:id="rId46"/>
    <p:sldId id="489" r:id="rId47"/>
    <p:sldId id="1090" r:id="rId48"/>
    <p:sldId id="439" r:id="rId49"/>
    <p:sldId id="1091" r:id="rId50"/>
    <p:sldId id="564" r:id="rId51"/>
    <p:sldId id="451" r:id="rId52"/>
    <p:sldId id="660" r:id="rId53"/>
    <p:sldId id="414" r:id="rId54"/>
    <p:sldId id="268" r:id="rId55"/>
    <p:sldId id="643" r:id="rId56"/>
    <p:sldId id="463" r:id="rId57"/>
    <p:sldId id="453" r:id="rId58"/>
    <p:sldId id="473" r:id="rId59"/>
    <p:sldId id="629" r:id="rId60"/>
    <p:sldId id="466" r:id="rId61"/>
    <p:sldId id="467" r:id="rId62"/>
    <p:sldId id="468" r:id="rId63"/>
    <p:sldId id="469" r:id="rId64"/>
    <p:sldId id="470" r:id="rId65"/>
    <p:sldId id="628" r:id="rId66"/>
    <p:sldId id="662" r:id="rId67"/>
    <p:sldId id="551" r:id="rId68"/>
    <p:sldId id="530" r:id="rId69"/>
    <p:sldId id="544" r:id="rId70"/>
    <p:sldId id="475" r:id="rId71"/>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 xmlns:p14="http://schemas.microsoft.com/office/powerpoint/2010/main">
        <p14:section name="Sección predeterminada" id="{BCC0929F-7AF1-4B99-8399-110AB29E8ED8}">
          <p14:sldIdLst/>
        </p14:section>
        <p14:section name="1a Itroducción" id="{EA09A627-FEA0-4409-B7F9-E82E2AFB6F31}">
          <p14:sldIdLst>
            <p14:sldId id="402"/>
            <p14:sldId id="384"/>
            <p14:sldId id="323"/>
            <p14:sldId id="403"/>
            <p14:sldId id="495"/>
            <p14:sldId id="1078"/>
            <p14:sldId id="1079"/>
            <p14:sldId id="497"/>
            <p14:sldId id="1080"/>
            <p14:sldId id="381"/>
            <p14:sldId id="406"/>
            <p14:sldId id="407"/>
            <p14:sldId id="481"/>
            <p14:sldId id="476"/>
            <p14:sldId id="545"/>
            <p14:sldId id="546"/>
            <p14:sldId id="547"/>
            <p14:sldId id="434"/>
            <p14:sldId id="548"/>
            <p14:sldId id="440"/>
            <p14:sldId id="498"/>
            <p14:sldId id="663"/>
            <p14:sldId id="370"/>
            <p14:sldId id="1007"/>
            <p14:sldId id="1022"/>
            <p14:sldId id="622"/>
            <p14:sldId id="623"/>
            <p14:sldId id="703"/>
            <p14:sldId id="706"/>
            <p14:sldId id="707"/>
            <p14:sldId id="708"/>
            <p14:sldId id="709"/>
            <p14:sldId id="710"/>
            <p14:sldId id="711"/>
            <p14:sldId id="693"/>
            <p14:sldId id="483"/>
            <p14:sldId id="285"/>
            <p14:sldId id="288"/>
            <p14:sldId id="289"/>
            <p14:sldId id="518"/>
            <p14:sldId id="437"/>
            <p14:sldId id="435"/>
            <p14:sldId id="478"/>
            <p14:sldId id="479"/>
            <p14:sldId id="436"/>
            <p14:sldId id="412"/>
            <p14:sldId id="413"/>
            <p14:sldId id="424"/>
            <p14:sldId id="438"/>
          </p14:sldIdLst>
        </p14:section>
        <p14:section name="VIAS DE ABORDAJE" id="{447F51BB-3290-4C92-994C-9FFEF8E7F740}">
          <p14:sldIdLst>
            <p14:sldId id="487"/>
            <p14:sldId id="489"/>
            <p14:sldId id="439"/>
            <p14:sldId id="564"/>
            <p14:sldId id="451"/>
            <p14:sldId id="409"/>
            <p14:sldId id="408"/>
            <p14:sldId id="660"/>
            <p14:sldId id="414"/>
            <p14:sldId id="268"/>
            <p14:sldId id="643"/>
            <p14:sldId id="661"/>
            <p14:sldId id="463"/>
            <p14:sldId id="453"/>
            <p14:sldId id="473"/>
            <p14:sldId id="466"/>
            <p14:sldId id="629"/>
            <p14:sldId id="467"/>
            <p14:sldId id="468"/>
            <p14:sldId id="469"/>
            <p14:sldId id="470"/>
            <p14:sldId id="628"/>
            <p14:sldId id="662"/>
            <p14:sldId id="531"/>
            <p14:sldId id="551"/>
            <p14:sldId id="519"/>
            <p14:sldId id="530"/>
          </p14:sldIdLst>
        </p14:section>
        <p14:section name="EL CEP_tiempos de renovación" id="{1AE03D6B-C315-0E4E-A77B-060DAEF88C0C}">
          <p14:sldIdLst/>
        </p14:section>
        <p14:section name="CURRIC_PAISA_SOST" id="{68D77981-6DD5-8448-A3EE-394FAB8AACAE}">
          <p14:sldIdLst>
            <p14:sldId id="544"/>
            <p14:sldId id="475"/>
            <p14:sldId id="549"/>
            <p14:sldId id="550"/>
          </p14:sldIdLst>
        </p14:section>
      </p14:sectionLst>
    </p:ext>
    <p:ext uri="{EFAFB233-063F-42B5-8137-9DF3F51BA10A}">
      <p15:sldGuideLst xmlns="" xmlns:p15="http://schemas.microsoft.com/office/powerpoint/2012/main">
        <p15:guide id="1" orient="horz" pos="2160">
          <p15:clr>
            <a:srgbClr val="A4A3A4"/>
          </p15:clr>
        </p15:guide>
        <p15:guide id="2" pos="3840">
          <p15:clr>
            <a:srgbClr val="A4A3A4"/>
          </p15:clr>
        </p15:guide>
      </p15:sldGuideLst>
    </p:ext>
    <p:ext uri="{2D200454-40CA-4A62-9FC3-DE9A4176ACB9}">
      <p15:notes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5637A"/>
    <a:srgbClr val="4F81BD"/>
    <a:srgbClr val="948A54"/>
  </p:clrMru>
  <p:extLst>
    <p:ext uri="{E76CE94A-603C-4142-B9EB-6D1370010A27}">
      <p14:discardImageEditData xmlns="" xmlns:p14="http://schemas.microsoft.com/office/powerpoint/2010/main" val="0"/>
    </p:ext>
    <p:ext uri="{D31A062A-798A-4329-ABDD-BBA856620510}">
      <p14:defaultImageDpi xmlns="" xmlns:p14="http://schemas.microsoft.com/office/powerpoint/2010/main" val="32767"/>
    </p:ext>
    <p:ext uri="{FD5EFAAD-0ECE-453E-9831-46B23BE46B34}">
      <p15:chartTrackingRefBased xmlns=""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2AFD68B-A9F3-4577-A732-8D405C9AB531}" v="333" dt="2024-06-05T17:29:13.732"/>
  </p1510:revLst>
</p1510:revInfo>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488" autoAdjust="0"/>
    <p:restoredTop sz="74548" autoAdjust="0"/>
  </p:normalViewPr>
  <p:slideViewPr>
    <p:cSldViewPr snapToGrid="0">
      <p:cViewPr varScale="1">
        <p:scale>
          <a:sx n="48" d="100"/>
          <a:sy n="48" d="100"/>
        </p:scale>
        <p:origin x="-1380" y="-108"/>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5592"/>
    </p:cViewPr>
  </p:sorterViewPr>
  <p:notesViewPr>
    <p:cSldViewPr snapToGrid="0">
      <p:cViewPr varScale="1">
        <p:scale>
          <a:sx n="69" d="100"/>
          <a:sy n="69" d="100"/>
        </p:scale>
        <p:origin x="3264" y="84"/>
      </p:cViewPr>
      <p:guideLst/>
    </p:cSldViewPr>
  </p:notes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87"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heme" Target="theme/theme1.xml"/><Relationship Id="rId88"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nuel Borobio Sanchiz" userId="1892dbcc8f3ba6d6" providerId="LiveId" clId="{A433078E-A5AE-40EA-92C4-A50BABB1C714}"/>
    <pc:docChg chg="custSel modSld">
      <pc:chgData name="Manuel Borobio Sanchiz" userId="1892dbcc8f3ba6d6" providerId="LiveId" clId="{A433078E-A5AE-40EA-92C4-A50BABB1C714}" dt="2019-04-05T09:45:31.453" v="3" actId="313"/>
      <pc:docMkLst>
        <pc:docMk/>
      </pc:docMkLst>
      <pc:sldChg chg="modSp">
        <pc:chgData name="Manuel Borobio Sanchiz" userId="1892dbcc8f3ba6d6" providerId="LiveId" clId="{A433078E-A5AE-40EA-92C4-A50BABB1C714}" dt="2019-04-05T09:43:00.439" v="0" actId="20577"/>
        <pc:sldMkLst>
          <pc:docMk/>
          <pc:sldMk cId="2542766746" sldId="267"/>
        </pc:sldMkLst>
        <pc:spChg chg="mod">
          <ac:chgData name="Manuel Borobio Sanchiz" userId="1892dbcc8f3ba6d6" providerId="LiveId" clId="{A433078E-A5AE-40EA-92C4-A50BABB1C714}" dt="2019-04-05T09:43:00.439" v="0" actId="20577"/>
          <ac:spMkLst>
            <pc:docMk/>
            <pc:sldMk cId="2542766746" sldId="267"/>
            <ac:spMk id="3" creationId="{EDA68794-D02A-4FE3-85CA-DE31B45C2CDF}"/>
          </ac:spMkLst>
        </pc:spChg>
      </pc:sldChg>
      <pc:sldChg chg="modSp">
        <pc:chgData name="Manuel Borobio Sanchiz" userId="1892dbcc8f3ba6d6" providerId="LiveId" clId="{A433078E-A5AE-40EA-92C4-A50BABB1C714}" dt="2019-04-05T09:45:31.453" v="3" actId="313"/>
        <pc:sldMkLst>
          <pc:docMk/>
          <pc:sldMk cId="262117711" sldId="321"/>
        </pc:sldMkLst>
        <pc:spChg chg="mod">
          <ac:chgData name="Manuel Borobio Sanchiz" userId="1892dbcc8f3ba6d6" providerId="LiveId" clId="{A433078E-A5AE-40EA-92C4-A50BABB1C714}" dt="2019-04-05T09:45:31.453" v="3" actId="313"/>
          <ac:spMkLst>
            <pc:docMk/>
            <pc:sldMk cId="262117711" sldId="321"/>
            <ac:spMk id="14" creationId="{00000000-0000-0000-0000-000000000000}"/>
          </ac:spMkLst>
        </pc:spChg>
      </pc:sldChg>
    </pc:docChg>
  </pc:docChgLst>
  <pc:docChgLst>
    <pc:chgData name="Paco Castillo (Abt+)" userId="d24af1ab-30b1-4938-9422-9428d90ee142" providerId="ADAL" clId="{62AFD68B-A9F3-4577-A732-8D405C9AB531}"/>
    <pc:docChg chg="undo custSel addSld delSld modSld sldOrd modMainMaster addSection delSection modSection">
      <pc:chgData name="Paco Castillo (Abt+)" userId="d24af1ab-30b1-4938-9422-9428d90ee142" providerId="ADAL" clId="{62AFD68B-A9F3-4577-A732-8D405C9AB531}" dt="2024-06-05T17:41:55.753" v="6303" actId="20577"/>
      <pc:docMkLst>
        <pc:docMk/>
      </pc:docMkLst>
      <pc:sldChg chg="add del">
        <pc:chgData name="Paco Castillo (Abt+)" userId="d24af1ab-30b1-4938-9422-9428d90ee142" providerId="ADAL" clId="{62AFD68B-A9F3-4577-A732-8D405C9AB531}" dt="2024-05-18T17:10:03.554" v="1013" actId="47"/>
        <pc:sldMkLst>
          <pc:docMk/>
          <pc:sldMk cId="841164858" sldId="256"/>
        </pc:sldMkLst>
      </pc:sldChg>
      <pc:sldChg chg="addSp delSp modSp del mod ord">
        <pc:chgData name="Paco Castillo (Abt+)" userId="d24af1ab-30b1-4938-9422-9428d90ee142" providerId="ADAL" clId="{62AFD68B-A9F3-4577-A732-8D405C9AB531}" dt="2024-05-18T16:42:27.714" v="441" actId="2696"/>
        <pc:sldMkLst>
          <pc:docMk/>
          <pc:sldMk cId="2453326877" sldId="256"/>
        </pc:sldMkLst>
        <pc:spChg chg="del mod">
          <ac:chgData name="Paco Castillo (Abt+)" userId="d24af1ab-30b1-4938-9422-9428d90ee142" providerId="ADAL" clId="{62AFD68B-A9F3-4577-A732-8D405C9AB531}" dt="2024-05-18T16:37:41.795" v="334" actId="21"/>
          <ac:spMkLst>
            <pc:docMk/>
            <pc:sldMk cId="2453326877" sldId="256"/>
            <ac:spMk id="4" creationId="{3A37AA09-CFEA-46F7-B5ED-6AD16C3509D8}"/>
          </ac:spMkLst>
        </pc:spChg>
        <pc:spChg chg="mod">
          <ac:chgData name="Paco Castillo (Abt+)" userId="d24af1ab-30b1-4938-9422-9428d90ee142" providerId="ADAL" clId="{62AFD68B-A9F3-4577-A732-8D405C9AB531}" dt="2024-05-18T16:35:22.861" v="311" actId="1076"/>
          <ac:spMkLst>
            <pc:docMk/>
            <pc:sldMk cId="2453326877" sldId="256"/>
            <ac:spMk id="5" creationId="{DF262219-5E44-41A4-99DE-AD452807BFDF}"/>
          </ac:spMkLst>
        </pc:spChg>
        <pc:spChg chg="mod">
          <ac:chgData name="Paco Castillo (Abt+)" userId="d24af1ab-30b1-4938-9422-9428d90ee142" providerId="ADAL" clId="{62AFD68B-A9F3-4577-A732-8D405C9AB531}" dt="2024-05-18T16:25:51.769" v="212"/>
          <ac:spMkLst>
            <pc:docMk/>
            <pc:sldMk cId="2453326877" sldId="256"/>
            <ac:spMk id="7" creationId="{0FC6F1C4-8714-1F94-C687-C0A4D758EE20}"/>
          </ac:spMkLst>
        </pc:spChg>
        <pc:spChg chg="mod">
          <ac:chgData name="Paco Castillo (Abt+)" userId="d24af1ab-30b1-4938-9422-9428d90ee142" providerId="ADAL" clId="{62AFD68B-A9F3-4577-A732-8D405C9AB531}" dt="2024-05-18T16:25:51.769" v="212"/>
          <ac:spMkLst>
            <pc:docMk/>
            <pc:sldMk cId="2453326877" sldId="256"/>
            <ac:spMk id="8" creationId="{9A91A615-0733-E7F9-35E3-0B07BF8DC9B1}"/>
          </ac:spMkLst>
        </pc:spChg>
        <pc:spChg chg="mod">
          <ac:chgData name="Paco Castillo (Abt+)" userId="d24af1ab-30b1-4938-9422-9428d90ee142" providerId="ADAL" clId="{62AFD68B-A9F3-4577-A732-8D405C9AB531}" dt="2024-05-18T16:25:51.769" v="212"/>
          <ac:spMkLst>
            <pc:docMk/>
            <pc:sldMk cId="2453326877" sldId="256"/>
            <ac:spMk id="10" creationId="{7CCFC18D-A49F-96DB-5585-0E478D5E140A}"/>
          </ac:spMkLst>
        </pc:spChg>
        <pc:spChg chg="mod">
          <ac:chgData name="Paco Castillo (Abt+)" userId="d24af1ab-30b1-4938-9422-9428d90ee142" providerId="ADAL" clId="{62AFD68B-A9F3-4577-A732-8D405C9AB531}" dt="2024-05-18T16:25:51.769" v="212"/>
          <ac:spMkLst>
            <pc:docMk/>
            <pc:sldMk cId="2453326877" sldId="256"/>
            <ac:spMk id="23" creationId="{453C49E4-0154-A2CB-5E8D-98E6C8D4B8E7}"/>
          </ac:spMkLst>
        </pc:spChg>
        <pc:spChg chg="mod">
          <ac:chgData name="Paco Castillo (Abt+)" userId="d24af1ab-30b1-4938-9422-9428d90ee142" providerId="ADAL" clId="{62AFD68B-A9F3-4577-A732-8D405C9AB531}" dt="2024-05-18T16:25:51.769" v="212"/>
          <ac:spMkLst>
            <pc:docMk/>
            <pc:sldMk cId="2453326877" sldId="256"/>
            <ac:spMk id="26" creationId="{474C1730-4F55-FF77-66D2-40EAF810BF47}"/>
          </ac:spMkLst>
        </pc:spChg>
        <pc:spChg chg="mod">
          <ac:chgData name="Paco Castillo (Abt+)" userId="d24af1ab-30b1-4938-9422-9428d90ee142" providerId="ADAL" clId="{62AFD68B-A9F3-4577-A732-8D405C9AB531}" dt="2024-05-18T16:25:51.769" v="212"/>
          <ac:spMkLst>
            <pc:docMk/>
            <pc:sldMk cId="2453326877" sldId="256"/>
            <ac:spMk id="30" creationId="{52AA65A0-7097-C459-BA45-3B17855E2F75}"/>
          </ac:spMkLst>
        </pc:spChg>
        <pc:spChg chg="mod">
          <ac:chgData name="Paco Castillo (Abt+)" userId="d24af1ab-30b1-4938-9422-9428d90ee142" providerId="ADAL" clId="{62AFD68B-A9F3-4577-A732-8D405C9AB531}" dt="2024-05-18T16:25:51.769" v="212"/>
          <ac:spMkLst>
            <pc:docMk/>
            <pc:sldMk cId="2453326877" sldId="256"/>
            <ac:spMk id="31" creationId="{F16D0910-11D7-8F2F-F04E-C5E124DDE4BF}"/>
          </ac:spMkLst>
        </pc:spChg>
        <pc:spChg chg="mod">
          <ac:chgData name="Paco Castillo (Abt+)" userId="d24af1ab-30b1-4938-9422-9428d90ee142" providerId="ADAL" clId="{62AFD68B-A9F3-4577-A732-8D405C9AB531}" dt="2024-05-18T16:25:51.769" v="212"/>
          <ac:spMkLst>
            <pc:docMk/>
            <pc:sldMk cId="2453326877" sldId="256"/>
            <ac:spMk id="32" creationId="{E45A73BB-59E5-497D-D763-7F8F47724B83}"/>
          </ac:spMkLst>
        </pc:spChg>
        <pc:spChg chg="mod">
          <ac:chgData name="Paco Castillo (Abt+)" userId="d24af1ab-30b1-4938-9422-9428d90ee142" providerId="ADAL" clId="{62AFD68B-A9F3-4577-A732-8D405C9AB531}" dt="2024-05-18T16:25:51.769" v="212"/>
          <ac:spMkLst>
            <pc:docMk/>
            <pc:sldMk cId="2453326877" sldId="256"/>
            <ac:spMk id="33" creationId="{3AA646CA-B43F-62CE-D41E-8F90C73577DB}"/>
          </ac:spMkLst>
        </pc:spChg>
        <pc:spChg chg="mod">
          <ac:chgData name="Paco Castillo (Abt+)" userId="d24af1ab-30b1-4938-9422-9428d90ee142" providerId="ADAL" clId="{62AFD68B-A9F3-4577-A732-8D405C9AB531}" dt="2024-05-18T16:25:51.769" v="212"/>
          <ac:spMkLst>
            <pc:docMk/>
            <pc:sldMk cId="2453326877" sldId="256"/>
            <ac:spMk id="34" creationId="{D0ADD3AE-A768-82DA-5B4D-4CB1E2C8610F}"/>
          </ac:spMkLst>
        </pc:spChg>
        <pc:spChg chg="mod">
          <ac:chgData name="Paco Castillo (Abt+)" userId="d24af1ab-30b1-4938-9422-9428d90ee142" providerId="ADAL" clId="{62AFD68B-A9F3-4577-A732-8D405C9AB531}" dt="2024-05-18T16:25:51.769" v="212"/>
          <ac:spMkLst>
            <pc:docMk/>
            <pc:sldMk cId="2453326877" sldId="256"/>
            <ac:spMk id="35" creationId="{99C69668-D6FA-4EE5-D94C-FCA526387204}"/>
          </ac:spMkLst>
        </pc:spChg>
        <pc:spChg chg="mod">
          <ac:chgData name="Paco Castillo (Abt+)" userId="d24af1ab-30b1-4938-9422-9428d90ee142" providerId="ADAL" clId="{62AFD68B-A9F3-4577-A732-8D405C9AB531}" dt="2024-05-18T16:25:51.769" v="212"/>
          <ac:spMkLst>
            <pc:docMk/>
            <pc:sldMk cId="2453326877" sldId="256"/>
            <ac:spMk id="36" creationId="{B707A182-5641-F7FD-87EB-634079FD5553}"/>
          </ac:spMkLst>
        </pc:spChg>
        <pc:spChg chg="mod">
          <ac:chgData name="Paco Castillo (Abt+)" userId="d24af1ab-30b1-4938-9422-9428d90ee142" providerId="ADAL" clId="{62AFD68B-A9F3-4577-A732-8D405C9AB531}" dt="2024-05-18T16:25:51.769" v="212"/>
          <ac:spMkLst>
            <pc:docMk/>
            <pc:sldMk cId="2453326877" sldId="256"/>
            <ac:spMk id="38" creationId="{FB052904-F87F-327A-356A-2997B3063CE7}"/>
          </ac:spMkLst>
        </pc:spChg>
        <pc:spChg chg="add mod">
          <ac:chgData name="Paco Castillo (Abt+)" userId="d24af1ab-30b1-4938-9422-9428d90ee142" providerId="ADAL" clId="{62AFD68B-A9F3-4577-A732-8D405C9AB531}" dt="2024-05-18T16:37:41.795" v="334" actId="21"/>
          <ac:spMkLst>
            <pc:docMk/>
            <pc:sldMk cId="2453326877" sldId="256"/>
            <ac:spMk id="44" creationId="{9DE7BF81-5641-74B7-FC32-FDBDC317EB08}"/>
          </ac:spMkLst>
        </pc:spChg>
        <pc:grpChg chg="add mod">
          <ac:chgData name="Paco Castillo (Abt+)" userId="d24af1ab-30b1-4938-9422-9428d90ee142" providerId="ADAL" clId="{62AFD68B-A9F3-4577-A732-8D405C9AB531}" dt="2024-05-18T16:35:26.862" v="312" actId="1076"/>
          <ac:grpSpMkLst>
            <pc:docMk/>
            <pc:sldMk cId="2453326877" sldId="256"/>
            <ac:grpSpMk id="3" creationId="{35F05D66-6379-9D37-7111-B1C7E2851D4C}"/>
          </ac:grpSpMkLst>
        </pc:grpChg>
        <pc:grpChg chg="mod">
          <ac:chgData name="Paco Castillo (Abt+)" userId="d24af1ab-30b1-4938-9422-9428d90ee142" providerId="ADAL" clId="{62AFD68B-A9F3-4577-A732-8D405C9AB531}" dt="2024-05-18T16:35:17.084" v="310" actId="1076"/>
          <ac:grpSpMkLst>
            <pc:docMk/>
            <pc:sldMk cId="2453326877" sldId="256"/>
            <ac:grpSpMk id="11" creationId="{00000000-0000-0000-0000-000000000000}"/>
          </ac:grpSpMkLst>
        </pc:grpChg>
        <pc:picChg chg="add mod ord">
          <ac:chgData name="Paco Castillo (Abt+)" userId="d24af1ab-30b1-4938-9422-9428d90ee142" providerId="ADAL" clId="{62AFD68B-A9F3-4577-A732-8D405C9AB531}" dt="2024-05-18T16:25:55.933" v="213" actId="1076"/>
          <ac:picMkLst>
            <pc:docMk/>
            <pc:sldMk cId="2453326877" sldId="256"/>
            <ac:picMk id="2" creationId="{70F5FCAA-BAE9-0ECA-70AA-71D5C47D2A25}"/>
          </ac:picMkLst>
        </pc:picChg>
        <pc:picChg chg="mod">
          <ac:chgData name="Paco Castillo (Abt+)" userId="d24af1ab-30b1-4938-9422-9428d90ee142" providerId="ADAL" clId="{62AFD68B-A9F3-4577-A732-8D405C9AB531}" dt="2024-05-18T16:25:51.769" v="212"/>
          <ac:picMkLst>
            <pc:docMk/>
            <pc:sldMk cId="2453326877" sldId="256"/>
            <ac:picMk id="6" creationId="{2FA932C3-F196-955F-7784-3591F01CF372}"/>
          </ac:picMkLst>
        </pc:picChg>
        <pc:picChg chg="del mod">
          <ac:chgData name="Paco Castillo (Abt+)" userId="d24af1ab-30b1-4938-9422-9428d90ee142" providerId="ADAL" clId="{62AFD68B-A9F3-4577-A732-8D405C9AB531}" dt="2024-05-18T16:37:41.795" v="334" actId="21"/>
          <ac:picMkLst>
            <pc:docMk/>
            <pc:sldMk cId="2453326877" sldId="256"/>
            <ac:picMk id="14" creationId="{00000000-0000-0000-0000-000000000000}"/>
          </ac:picMkLst>
        </pc:picChg>
        <pc:picChg chg="del">
          <ac:chgData name="Paco Castillo (Abt+)" userId="d24af1ab-30b1-4938-9422-9428d90ee142" providerId="ADAL" clId="{62AFD68B-A9F3-4577-A732-8D405C9AB531}" dt="2024-05-18T16:34:10.786" v="276" actId="478"/>
          <ac:picMkLst>
            <pc:docMk/>
            <pc:sldMk cId="2453326877" sldId="256"/>
            <ac:picMk id="17" creationId="{221FF363-A8E4-4601-B48C-18E2E56C3A6C}"/>
          </ac:picMkLst>
        </pc:picChg>
        <pc:picChg chg="add mod">
          <ac:chgData name="Paco Castillo (Abt+)" userId="d24af1ab-30b1-4938-9422-9428d90ee142" providerId="ADAL" clId="{62AFD68B-A9F3-4577-A732-8D405C9AB531}" dt="2024-05-18T16:36:35.769" v="317" actId="1440"/>
          <ac:picMkLst>
            <pc:docMk/>
            <pc:sldMk cId="2453326877" sldId="256"/>
            <ac:picMk id="40" creationId="{0DAED7E5-0E3D-534A-FD03-6E7392E94EEF}"/>
          </ac:picMkLst>
        </pc:picChg>
        <pc:picChg chg="add del mod">
          <ac:chgData name="Paco Castillo (Abt+)" userId="d24af1ab-30b1-4938-9422-9428d90ee142" providerId="ADAL" clId="{62AFD68B-A9F3-4577-A732-8D405C9AB531}" dt="2024-05-18T16:33:07.642" v="245" actId="478"/>
          <ac:picMkLst>
            <pc:docMk/>
            <pc:sldMk cId="2453326877" sldId="256"/>
            <ac:picMk id="41" creationId="{00000000-0000-0000-0000-000000000000}"/>
          </ac:picMkLst>
        </pc:picChg>
        <pc:picChg chg="add mod">
          <ac:chgData name="Paco Castillo (Abt+)" userId="d24af1ab-30b1-4938-9422-9428d90ee142" providerId="ADAL" clId="{62AFD68B-A9F3-4577-A732-8D405C9AB531}" dt="2024-05-18T16:37:33.560" v="333" actId="1076"/>
          <ac:picMkLst>
            <pc:docMk/>
            <pc:sldMk cId="2453326877" sldId="256"/>
            <ac:picMk id="42" creationId="{109A528C-45E9-D96A-E4EC-EB2D1F17E49C}"/>
          </ac:picMkLst>
        </pc:picChg>
        <pc:cxnChg chg="mod">
          <ac:chgData name="Paco Castillo (Abt+)" userId="d24af1ab-30b1-4938-9422-9428d90ee142" providerId="ADAL" clId="{62AFD68B-A9F3-4577-A732-8D405C9AB531}" dt="2024-05-18T16:25:51.769" v="212"/>
          <ac:cxnSpMkLst>
            <pc:docMk/>
            <pc:sldMk cId="2453326877" sldId="256"/>
            <ac:cxnSpMk id="9" creationId="{21F39AAF-814B-16C7-3174-6CFC2A411710}"/>
          </ac:cxnSpMkLst>
        </pc:cxnChg>
        <pc:cxnChg chg="mod">
          <ac:chgData name="Paco Castillo (Abt+)" userId="d24af1ab-30b1-4938-9422-9428d90ee142" providerId="ADAL" clId="{62AFD68B-A9F3-4577-A732-8D405C9AB531}" dt="2024-05-18T16:25:51.769" v="212"/>
          <ac:cxnSpMkLst>
            <pc:docMk/>
            <pc:sldMk cId="2453326877" sldId="256"/>
            <ac:cxnSpMk id="19" creationId="{1DFD86FC-3BA2-4F5B-B323-63B9FD0871C8}"/>
          </ac:cxnSpMkLst>
        </pc:cxnChg>
        <pc:cxnChg chg="mod">
          <ac:chgData name="Paco Castillo (Abt+)" userId="d24af1ab-30b1-4938-9422-9428d90ee142" providerId="ADAL" clId="{62AFD68B-A9F3-4577-A732-8D405C9AB531}" dt="2024-05-18T16:25:51.769" v="212"/>
          <ac:cxnSpMkLst>
            <pc:docMk/>
            <pc:sldMk cId="2453326877" sldId="256"/>
            <ac:cxnSpMk id="20" creationId="{9E98C562-AF57-09F8-2B0A-7F16A6A44FBC}"/>
          </ac:cxnSpMkLst>
        </pc:cxnChg>
        <pc:cxnChg chg="mod">
          <ac:chgData name="Paco Castillo (Abt+)" userId="d24af1ab-30b1-4938-9422-9428d90ee142" providerId="ADAL" clId="{62AFD68B-A9F3-4577-A732-8D405C9AB531}" dt="2024-05-18T16:25:51.769" v="212"/>
          <ac:cxnSpMkLst>
            <pc:docMk/>
            <pc:sldMk cId="2453326877" sldId="256"/>
            <ac:cxnSpMk id="21" creationId="{95B9BEEA-C8F0-D2F9-CBCD-957CA438A753}"/>
          </ac:cxnSpMkLst>
        </pc:cxnChg>
        <pc:cxnChg chg="mod">
          <ac:chgData name="Paco Castillo (Abt+)" userId="d24af1ab-30b1-4938-9422-9428d90ee142" providerId="ADAL" clId="{62AFD68B-A9F3-4577-A732-8D405C9AB531}" dt="2024-05-18T16:25:51.769" v="212"/>
          <ac:cxnSpMkLst>
            <pc:docMk/>
            <pc:sldMk cId="2453326877" sldId="256"/>
            <ac:cxnSpMk id="22" creationId="{B0FE3D7A-6CCC-4241-41DE-C0290F6BB294}"/>
          </ac:cxnSpMkLst>
        </pc:cxnChg>
        <pc:cxnChg chg="mod">
          <ac:chgData name="Paco Castillo (Abt+)" userId="d24af1ab-30b1-4938-9422-9428d90ee142" providerId="ADAL" clId="{62AFD68B-A9F3-4577-A732-8D405C9AB531}" dt="2024-05-18T16:25:51.769" v="212"/>
          <ac:cxnSpMkLst>
            <pc:docMk/>
            <pc:sldMk cId="2453326877" sldId="256"/>
            <ac:cxnSpMk id="24" creationId="{A96FF2E0-1306-E0B7-4F93-DFA9B57AA7B9}"/>
          </ac:cxnSpMkLst>
        </pc:cxnChg>
        <pc:cxnChg chg="mod">
          <ac:chgData name="Paco Castillo (Abt+)" userId="d24af1ab-30b1-4938-9422-9428d90ee142" providerId="ADAL" clId="{62AFD68B-A9F3-4577-A732-8D405C9AB531}" dt="2024-05-18T16:25:51.769" v="212"/>
          <ac:cxnSpMkLst>
            <pc:docMk/>
            <pc:sldMk cId="2453326877" sldId="256"/>
            <ac:cxnSpMk id="25" creationId="{F7F13345-B8B4-7F99-2F39-C63746AA3707}"/>
          </ac:cxnSpMkLst>
        </pc:cxnChg>
        <pc:cxnChg chg="mod">
          <ac:chgData name="Paco Castillo (Abt+)" userId="d24af1ab-30b1-4938-9422-9428d90ee142" providerId="ADAL" clId="{62AFD68B-A9F3-4577-A732-8D405C9AB531}" dt="2024-05-18T16:25:51.769" v="212"/>
          <ac:cxnSpMkLst>
            <pc:docMk/>
            <pc:sldMk cId="2453326877" sldId="256"/>
            <ac:cxnSpMk id="27" creationId="{3F3B6742-6EF4-1C49-ADA4-053840E0798C}"/>
          </ac:cxnSpMkLst>
        </pc:cxnChg>
        <pc:cxnChg chg="mod">
          <ac:chgData name="Paco Castillo (Abt+)" userId="d24af1ab-30b1-4938-9422-9428d90ee142" providerId="ADAL" clId="{62AFD68B-A9F3-4577-A732-8D405C9AB531}" dt="2024-05-18T16:25:51.769" v="212"/>
          <ac:cxnSpMkLst>
            <pc:docMk/>
            <pc:sldMk cId="2453326877" sldId="256"/>
            <ac:cxnSpMk id="28" creationId="{DDBFD43E-B2E8-D4D8-A114-2A5F9B695B97}"/>
          </ac:cxnSpMkLst>
        </pc:cxnChg>
        <pc:cxnChg chg="mod">
          <ac:chgData name="Paco Castillo (Abt+)" userId="d24af1ab-30b1-4938-9422-9428d90ee142" providerId="ADAL" clId="{62AFD68B-A9F3-4577-A732-8D405C9AB531}" dt="2024-05-18T16:25:51.769" v="212"/>
          <ac:cxnSpMkLst>
            <pc:docMk/>
            <pc:sldMk cId="2453326877" sldId="256"/>
            <ac:cxnSpMk id="29" creationId="{ADB831A4-F649-4067-4FC1-A1DEC78C76F0}"/>
          </ac:cxnSpMkLst>
        </pc:cxnChg>
        <pc:cxnChg chg="mod">
          <ac:chgData name="Paco Castillo (Abt+)" userId="d24af1ab-30b1-4938-9422-9428d90ee142" providerId="ADAL" clId="{62AFD68B-A9F3-4577-A732-8D405C9AB531}" dt="2024-05-18T16:25:51.769" v="212"/>
          <ac:cxnSpMkLst>
            <pc:docMk/>
            <pc:sldMk cId="2453326877" sldId="256"/>
            <ac:cxnSpMk id="37" creationId="{0FF55B04-D79D-18F4-CFE7-6C8F37488467}"/>
          </ac:cxnSpMkLst>
        </pc:cxnChg>
        <pc:cxnChg chg="mod">
          <ac:chgData name="Paco Castillo (Abt+)" userId="d24af1ab-30b1-4938-9422-9428d90ee142" providerId="ADAL" clId="{62AFD68B-A9F3-4577-A732-8D405C9AB531}" dt="2024-05-18T16:25:51.769" v="212"/>
          <ac:cxnSpMkLst>
            <pc:docMk/>
            <pc:sldMk cId="2453326877" sldId="256"/>
            <ac:cxnSpMk id="39" creationId="{99CF6877-BC18-52E1-C9B6-798D03C7D86B}"/>
          </ac:cxnSpMkLst>
        </pc:cxnChg>
      </pc:sldChg>
      <pc:sldChg chg="add del">
        <pc:chgData name="Paco Castillo (Abt+)" userId="d24af1ab-30b1-4938-9422-9428d90ee142" providerId="ADAL" clId="{62AFD68B-A9F3-4577-A732-8D405C9AB531}" dt="2024-05-18T17:09:54.270" v="1010" actId="47"/>
        <pc:sldMkLst>
          <pc:docMk/>
          <pc:sldMk cId="885623850" sldId="257"/>
        </pc:sldMkLst>
      </pc:sldChg>
      <pc:sldChg chg="addSp delSp modSp del mod">
        <pc:chgData name="Paco Castillo (Abt+)" userId="d24af1ab-30b1-4938-9422-9428d90ee142" providerId="ADAL" clId="{62AFD68B-A9F3-4577-A732-8D405C9AB531}" dt="2024-05-18T16:41:29.641" v="434" actId="2696"/>
        <pc:sldMkLst>
          <pc:docMk/>
          <pc:sldMk cId="1685319371" sldId="257"/>
        </pc:sldMkLst>
        <pc:spChg chg="del">
          <ac:chgData name="Paco Castillo (Abt+)" userId="d24af1ab-30b1-4938-9422-9428d90ee142" providerId="ADAL" clId="{62AFD68B-A9F3-4577-A732-8D405C9AB531}" dt="2024-05-18T16:37:13.596" v="321" actId="478"/>
          <ac:spMkLst>
            <pc:docMk/>
            <pc:sldMk cId="1685319371" sldId="257"/>
            <ac:spMk id="3" creationId="{00000000-0000-0000-0000-000000000000}"/>
          </ac:spMkLst>
        </pc:spChg>
        <pc:spChg chg="add mod">
          <ac:chgData name="Paco Castillo (Abt+)" userId="d24af1ab-30b1-4938-9422-9428d90ee142" providerId="ADAL" clId="{62AFD68B-A9F3-4577-A732-8D405C9AB531}" dt="2024-05-18T16:38:11.390" v="380" actId="113"/>
          <ac:spMkLst>
            <pc:docMk/>
            <pc:sldMk cId="1685319371" sldId="257"/>
            <ac:spMk id="4" creationId="{3A37AA09-CFEA-46F7-B5ED-6AD16C3509D8}"/>
          </ac:spMkLst>
        </pc:spChg>
        <pc:spChg chg="del mod">
          <ac:chgData name="Paco Castillo (Abt+)" userId="d24af1ab-30b1-4938-9422-9428d90ee142" providerId="ADAL" clId="{62AFD68B-A9F3-4577-A732-8D405C9AB531}" dt="2024-05-18T16:40:37.381" v="416" actId="21"/>
          <ac:spMkLst>
            <pc:docMk/>
            <pc:sldMk cId="1685319371" sldId="257"/>
            <ac:spMk id="7" creationId="{F6C9857E-DD39-46B3-BD5B-B5A85D127667}"/>
          </ac:spMkLst>
        </pc:spChg>
        <pc:spChg chg="del">
          <ac:chgData name="Paco Castillo (Abt+)" userId="d24af1ab-30b1-4938-9422-9428d90ee142" providerId="ADAL" clId="{62AFD68B-A9F3-4577-A732-8D405C9AB531}" dt="2024-05-18T16:37:07.609" v="319" actId="478"/>
          <ac:spMkLst>
            <pc:docMk/>
            <pc:sldMk cId="1685319371" sldId="257"/>
            <ac:spMk id="8" creationId="{E99E7088-E3B4-4597-9DEB-6D50A7D574FB}"/>
          </ac:spMkLst>
        </pc:spChg>
        <pc:picChg chg="del">
          <ac:chgData name="Paco Castillo (Abt+)" userId="d24af1ab-30b1-4938-9422-9428d90ee142" providerId="ADAL" clId="{62AFD68B-A9F3-4577-A732-8D405C9AB531}" dt="2024-05-18T16:37:03.512" v="318" actId="478"/>
          <ac:picMkLst>
            <pc:docMk/>
            <pc:sldMk cId="1685319371" sldId="257"/>
            <ac:picMk id="2" creationId="{00000000-0000-0000-0000-000000000000}"/>
          </ac:picMkLst>
        </pc:picChg>
        <pc:picChg chg="mod">
          <ac:chgData name="Paco Castillo (Abt+)" userId="d24af1ab-30b1-4938-9422-9428d90ee142" providerId="ADAL" clId="{62AFD68B-A9F3-4577-A732-8D405C9AB531}" dt="2024-05-18T16:37:50.940" v="352" actId="1038"/>
          <ac:picMkLst>
            <pc:docMk/>
            <pc:sldMk cId="1685319371" sldId="257"/>
            <ac:picMk id="9" creationId="{00000000-0000-0000-0000-000000000000}"/>
          </ac:picMkLst>
        </pc:picChg>
        <pc:picChg chg="add mod">
          <ac:chgData name="Paco Castillo (Abt+)" userId="d24af1ab-30b1-4938-9422-9428d90ee142" providerId="ADAL" clId="{62AFD68B-A9F3-4577-A732-8D405C9AB531}" dt="2024-05-18T16:38:01.862" v="379" actId="1038"/>
          <ac:picMkLst>
            <pc:docMk/>
            <pc:sldMk cId="1685319371" sldId="257"/>
            <ac:picMk id="14" creationId="{00000000-0000-0000-0000-000000000000}"/>
          </ac:picMkLst>
        </pc:picChg>
      </pc:sldChg>
      <pc:sldChg chg="modSp add del mod">
        <pc:chgData name="Paco Castillo (Abt+)" userId="d24af1ab-30b1-4938-9422-9428d90ee142" providerId="ADAL" clId="{62AFD68B-A9F3-4577-A732-8D405C9AB531}" dt="2024-06-01T17:03:12.998" v="2962" actId="47"/>
        <pc:sldMkLst>
          <pc:docMk/>
          <pc:sldMk cId="4067578094" sldId="265"/>
        </pc:sldMkLst>
        <pc:spChg chg="mod">
          <ac:chgData name="Paco Castillo (Abt+)" userId="d24af1ab-30b1-4938-9422-9428d90ee142" providerId="ADAL" clId="{62AFD68B-A9F3-4577-A732-8D405C9AB531}" dt="2024-06-01T17:03:11.562" v="2961" actId="1076"/>
          <ac:spMkLst>
            <pc:docMk/>
            <pc:sldMk cId="4067578094" sldId="265"/>
            <ac:spMk id="2" creationId="{5E60D9E9-E403-E2BC-730B-EE53ED78D958}"/>
          </ac:spMkLst>
        </pc:spChg>
      </pc:sldChg>
      <pc:sldChg chg="modSp add mod">
        <pc:chgData name="Paco Castillo (Abt+)" userId="d24af1ab-30b1-4938-9422-9428d90ee142" providerId="ADAL" clId="{62AFD68B-A9F3-4577-A732-8D405C9AB531}" dt="2024-06-01T17:02:46.785" v="2958" actId="6549"/>
        <pc:sldMkLst>
          <pc:docMk/>
          <pc:sldMk cId="2950803448" sldId="268"/>
        </pc:sldMkLst>
        <pc:spChg chg="mod">
          <ac:chgData name="Paco Castillo (Abt+)" userId="d24af1ab-30b1-4938-9422-9428d90ee142" providerId="ADAL" clId="{62AFD68B-A9F3-4577-A732-8D405C9AB531}" dt="2024-06-01T17:02:46.785" v="2958" actId="6549"/>
          <ac:spMkLst>
            <pc:docMk/>
            <pc:sldMk cId="2950803448" sldId="268"/>
            <ac:spMk id="4" creationId="{746CBBB2-EB77-51EA-D636-AEA13C6E33BF}"/>
          </ac:spMkLst>
        </pc:spChg>
      </pc:sldChg>
      <pc:sldChg chg="modSp add del mod">
        <pc:chgData name="Paco Castillo (Abt+)" userId="d24af1ab-30b1-4938-9422-9428d90ee142" providerId="ADAL" clId="{62AFD68B-A9F3-4577-A732-8D405C9AB531}" dt="2024-06-01T17:03:00.144" v="2959" actId="47"/>
        <pc:sldMkLst>
          <pc:docMk/>
          <pc:sldMk cId="2272132092" sldId="271"/>
        </pc:sldMkLst>
        <pc:spChg chg="mod">
          <ac:chgData name="Paco Castillo (Abt+)" userId="d24af1ab-30b1-4938-9422-9428d90ee142" providerId="ADAL" clId="{62AFD68B-A9F3-4577-A732-8D405C9AB531}" dt="2024-06-01T16:58:01.179" v="2842" actId="27636"/>
          <ac:spMkLst>
            <pc:docMk/>
            <pc:sldMk cId="2272132092" sldId="271"/>
            <ac:spMk id="5" creationId="{7BDD59B9-10E0-BB04-1903-7F73E4D77B2C}"/>
          </ac:spMkLst>
        </pc:spChg>
      </pc:sldChg>
      <pc:sldChg chg="addSp delSp modSp add mod">
        <pc:chgData name="Paco Castillo (Abt+)" userId="d24af1ab-30b1-4938-9422-9428d90ee142" providerId="ADAL" clId="{62AFD68B-A9F3-4577-A732-8D405C9AB531}" dt="2024-06-05T17:27:09.672" v="6266" actId="1076"/>
        <pc:sldMkLst>
          <pc:docMk/>
          <pc:sldMk cId="1448698667" sldId="285"/>
        </pc:sldMkLst>
        <pc:spChg chg="mod">
          <ac:chgData name="Paco Castillo (Abt+)" userId="d24af1ab-30b1-4938-9422-9428d90ee142" providerId="ADAL" clId="{62AFD68B-A9F3-4577-A732-8D405C9AB531}" dt="2024-06-05T17:27:08.908" v="6265" actId="1076"/>
          <ac:spMkLst>
            <pc:docMk/>
            <pc:sldMk cId="1448698667" sldId="285"/>
            <ac:spMk id="2" creationId="{BFC8C0A3-774F-8B2C-F554-61A7759C4A12}"/>
          </ac:spMkLst>
        </pc:spChg>
        <pc:spChg chg="mod">
          <ac:chgData name="Paco Castillo (Abt+)" userId="d24af1ab-30b1-4938-9422-9428d90ee142" providerId="ADAL" clId="{62AFD68B-A9F3-4577-A732-8D405C9AB531}" dt="2024-06-05T17:26:48.483" v="6232" actId="113"/>
          <ac:spMkLst>
            <pc:docMk/>
            <pc:sldMk cId="1448698667" sldId="285"/>
            <ac:spMk id="3" creationId="{3F848EFB-E6E0-F069-DAAB-6BAFC2879FA7}"/>
          </ac:spMkLst>
        </pc:spChg>
        <pc:spChg chg="mod">
          <ac:chgData name="Paco Castillo (Abt+)" userId="d24af1ab-30b1-4938-9422-9428d90ee142" providerId="ADAL" clId="{62AFD68B-A9F3-4577-A732-8D405C9AB531}" dt="2024-06-05T17:24:40.684" v="6193"/>
          <ac:spMkLst>
            <pc:docMk/>
            <pc:sldMk cId="1448698667" sldId="285"/>
            <ac:spMk id="5" creationId="{7C35249B-D6BC-0E2C-6603-9B907D119D9E}"/>
          </ac:spMkLst>
        </pc:spChg>
        <pc:spChg chg="add mod">
          <ac:chgData name="Paco Castillo (Abt+)" userId="d24af1ab-30b1-4938-9422-9428d90ee142" providerId="ADAL" clId="{62AFD68B-A9F3-4577-A732-8D405C9AB531}" dt="2024-06-05T17:26:10.588" v="6226" actId="1037"/>
          <ac:spMkLst>
            <pc:docMk/>
            <pc:sldMk cId="1448698667" sldId="285"/>
            <ac:spMk id="8" creationId="{E91BF10C-5BEE-9FE3-8D61-27475D15B9D9}"/>
          </ac:spMkLst>
        </pc:spChg>
        <pc:picChg chg="add mod">
          <ac:chgData name="Paco Castillo (Abt+)" userId="d24af1ab-30b1-4938-9422-9428d90ee142" providerId="ADAL" clId="{62AFD68B-A9F3-4577-A732-8D405C9AB531}" dt="2024-06-05T17:27:09.672" v="6266" actId="1076"/>
          <ac:picMkLst>
            <pc:docMk/>
            <pc:sldMk cId="1448698667" sldId="285"/>
            <ac:picMk id="4" creationId="{6E6811A5-6D75-700C-2557-668B1B88513E}"/>
          </ac:picMkLst>
        </pc:picChg>
        <pc:picChg chg="add mod">
          <ac:chgData name="Paco Castillo (Abt+)" userId="d24af1ab-30b1-4938-9422-9428d90ee142" providerId="ADAL" clId="{62AFD68B-A9F3-4577-A732-8D405C9AB531}" dt="2024-06-05T17:25:07.347" v="6195"/>
          <ac:picMkLst>
            <pc:docMk/>
            <pc:sldMk cId="1448698667" sldId="285"/>
            <ac:picMk id="6" creationId="{8DB61BC4-90FA-ABCF-1B1C-1B566DABB30E}"/>
          </ac:picMkLst>
        </pc:picChg>
        <pc:picChg chg="add del mod">
          <ac:chgData name="Paco Castillo (Abt+)" userId="d24af1ab-30b1-4938-9422-9428d90ee142" providerId="ADAL" clId="{62AFD68B-A9F3-4577-A732-8D405C9AB531}" dt="2024-06-05T17:25:50.268" v="6197" actId="478"/>
          <ac:picMkLst>
            <pc:docMk/>
            <pc:sldMk cId="1448698667" sldId="285"/>
            <ac:picMk id="7" creationId="{FE99F56A-9CD9-058C-10F3-E7D06098FE35}"/>
          </ac:picMkLst>
        </pc:picChg>
        <pc:picChg chg="mod">
          <ac:chgData name="Paco Castillo (Abt+)" userId="d24af1ab-30b1-4938-9422-9428d90ee142" providerId="ADAL" clId="{62AFD68B-A9F3-4577-A732-8D405C9AB531}" dt="2024-06-05T17:26:24.613" v="6229" actId="14100"/>
          <ac:picMkLst>
            <pc:docMk/>
            <pc:sldMk cId="1448698667" sldId="285"/>
            <ac:picMk id="84994" creationId="{00000000-0000-0000-0000-000000000000}"/>
          </ac:picMkLst>
        </pc:picChg>
      </pc:sldChg>
      <pc:sldChg chg="addSp delSp modSp add mod">
        <pc:chgData name="Paco Castillo (Abt+)" userId="d24af1ab-30b1-4938-9422-9428d90ee142" providerId="ADAL" clId="{62AFD68B-A9F3-4577-A732-8D405C9AB531}" dt="2024-06-05T17:28:08.845" v="6289" actId="20577"/>
        <pc:sldMkLst>
          <pc:docMk/>
          <pc:sldMk cId="362195892" sldId="288"/>
        </pc:sldMkLst>
        <pc:spChg chg="mod">
          <ac:chgData name="Paco Castillo (Abt+)" userId="d24af1ab-30b1-4938-9422-9428d90ee142" providerId="ADAL" clId="{62AFD68B-A9F3-4577-A732-8D405C9AB531}" dt="2024-06-05T17:28:08.845" v="6289" actId="20577"/>
          <ac:spMkLst>
            <pc:docMk/>
            <pc:sldMk cId="362195892" sldId="288"/>
            <ac:spMk id="2" creationId="{BFC8C0A3-774F-8B2C-F554-61A7759C4A12}"/>
          </ac:spMkLst>
        </pc:spChg>
        <pc:spChg chg="mod">
          <ac:chgData name="Paco Castillo (Abt+)" userId="d24af1ab-30b1-4938-9422-9428d90ee142" providerId="ADAL" clId="{62AFD68B-A9F3-4577-A732-8D405C9AB531}" dt="2024-06-05T17:24:40.684" v="6193"/>
          <ac:spMkLst>
            <pc:docMk/>
            <pc:sldMk cId="362195892" sldId="288"/>
            <ac:spMk id="5" creationId="{7C35249B-D6BC-0E2C-6603-9B907D119D9E}"/>
          </ac:spMkLst>
        </pc:spChg>
        <pc:picChg chg="del">
          <ac:chgData name="Paco Castillo (Abt+)" userId="d24af1ab-30b1-4938-9422-9428d90ee142" providerId="ADAL" clId="{62AFD68B-A9F3-4577-A732-8D405C9AB531}" dt="2024-06-05T17:27:26.613" v="6267" actId="478"/>
          <ac:picMkLst>
            <pc:docMk/>
            <pc:sldMk cId="362195892" sldId="288"/>
            <ac:picMk id="4" creationId="{417382AF-9C34-4EDB-97CC-ECA225519625}"/>
          </ac:picMkLst>
        </pc:picChg>
        <pc:picChg chg="add mod">
          <ac:chgData name="Paco Castillo (Abt+)" userId="d24af1ab-30b1-4938-9422-9428d90ee142" providerId="ADAL" clId="{62AFD68B-A9F3-4577-A732-8D405C9AB531}" dt="2024-06-05T17:27:37.633" v="6281" actId="1036"/>
          <ac:picMkLst>
            <pc:docMk/>
            <pc:sldMk cId="362195892" sldId="288"/>
            <ac:picMk id="6" creationId="{C989C436-1F56-E929-24F9-CF728E81FA3D}"/>
          </ac:picMkLst>
        </pc:picChg>
        <pc:picChg chg="add mod">
          <ac:chgData name="Paco Castillo (Abt+)" userId="d24af1ab-30b1-4938-9422-9428d90ee142" providerId="ADAL" clId="{62AFD68B-A9F3-4577-A732-8D405C9AB531}" dt="2024-06-05T17:27:55.630" v="6283" actId="1076"/>
          <ac:picMkLst>
            <pc:docMk/>
            <pc:sldMk cId="362195892" sldId="288"/>
            <ac:picMk id="7" creationId="{34D0D4B8-8D27-64F7-F6C7-D3FA641D8C91}"/>
          </ac:picMkLst>
        </pc:picChg>
      </pc:sldChg>
      <pc:sldChg chg="addSp delSp modSp add mod modNotesTx">
        <pc:chgData name="Paco Castillo (Abt+)" userId="d24af1ab-30b1-4938-9422-9428d90ee142" providerId="ADAL" clId="{62AFD68B-A9F3-4577-A732-8D405C9AB531}" dt="2024-06-05T17:41:55.753" v="6303" actId="20577"/>
        <pc:sldMkLst>
          <pc:docMk/>
          <pc:sldMk cId="73349461" sldId="289"/>
        </pc:sldMkLst>
        <pc:spChg chg="mod">
          <ac:chgData name="Paco Castillo (Abt+)" userId="d24af1ab-30b1-4938-9422-9428d90ee142" providerId="ADAL" clId="{62AFD68B-A9F3-4577-A732-8D405C9AB531}" dt="2024-06-05T17:28:52.213" v="6298" actId="20577"/>
          <ac:spMkLst>
            <pc:docMk/>
            <pc:sldMk cId="73349461" sldId="289"/>
            <ac:spMk id="2" creationId="{BFC8C0A3-774F-8B2C-F554-61A7759C4A12}"/>
          </ac:spMkLst>
        </pc:spChg>
        <pc:spChg chg="mod">
          <ac:chgData name="Paco Castillo (Abt+)" userId="d24af1ab-30b1-4938-9422-9428d90ee142" providerId="ADAL" clId="{62AFD68B-A9F3-4577-A732-8D405C9AB531}" dt="2024-06-05T17:29:18.768" v="6302" actId="404"/>
          <ac:spMkLst>
            <pc:docMk/>
            <pc:sldMk cId="73349461" sldId="289"/>
            <ac:spMk id="3" creationId="{3F848EFB-E6E0-F069-DAAB-6BAFC2879FA7}"/>
          </ac:spMkLst>
        </pc:spChg>
        <pc:spChg chg="mod">
          <ac:chgData name="Paco Castillo (Abt+)" userId="d24af1ab-30b1-4938-9422-9428d90ee142" providerId="ADAL" clId="{62AFD68B-A9F3-4577-A732-8D405C9AB531}" dt="2024-06-05T17:24:40.684" v="6193"/>
          <ac:spMkLst>
            <pc:docMk/>
            <pc:sldMk cId="73349461" sldId="289"/>
            <ac:spMk id="5" creationId="{7C35249B-D6BC-0E2C-6603-9B907D119D9E}"/>
          </ac:spMkLst>
        </pc:spChg>
        <pc:picChg chg="add mod">
          <ac:chgData name="Paco Castillo (Abt+)" userId="d24af1ab-30b1-4938-9422-9428d90ee142" providerId="ADAL" clId="{62AFD68B-A9F3-4577-A732-8D405C9AB531}" dt="2024-06-05T17:29:13.732" v="6301"/>
          <ac:picMkLst>
            <pc:docMk/>
            <pc:sldMk cId="73349461" sldId="289"/>
            <ac:picMk id="4" creationId="{CC2728F3-F4DD-DCA8-D662-7573DD036C99}"/>
          </ac:picMkLst>
        </pc:picChg>
        <pc:picChg chg="del">
          <ac:chgData name="Paco Castillo (Abt+)" userId="d24af1ab-30b1-4938-9422-9428d90ee142" providerId="ADAL" clId="{62AFD68B-A9F3-4577-A732-8D405C9AB531}" dt="2024-06-05T17:28:39.470" v="6290" actId="478"/>
          <ac:picMkLst>
            <pc:docMk/>
            <pc:sldMk cId="73349461" sldId="289"/>
            <ac:picMk id="6" creationId="{00000000-0000-0000-0000-000000000000}"/>
          </ac:picMkLst>
        </pc:picChg>
        <pc:picChg chg="add mod">
          <ac:chgData name="Paco Castillo (Abt+)" userId="d24af1ab-30b1-4938-9422-9428d90ee142" providerId="ADAL" clId="{62AFD68B-A9F3-4577-A732-8D405C9AB531}" dt="2024-06-05T17:29:13.732" v="6301"/>
          <ac:picMkLst>
            <pc:docMk/>
            <pc:sldMk cId="73349461" sldId="289"/>
            <ac:picMk id="7" creationId="{D7CF7153-DFE3-A6BB-3F3E-413BB88C8325}"/>
          </ac:picMkLst>
        </pc:picChg>
      </pc:sldChg>
      <pc:sldChg chg="addSp delSp modSp add mod">
        <pc:chgData name="Paco Castillo (Abt+)" userId="d24af1ab-30b1-4938-9422-9428d90ee142" providerId="ADAL" clId="{62AFD68B-A9F3-4577-A732-8D405C9AB531}" dt="2024-06-05T16:29:12.644" v="6066" actId="1076"/>
        <pc:sldMkLst>
          <pc:docMk/>
          <pc:sldMk cId="1749735900" sldId="323"/>
        </pc:sldMkLst>
        <pc:spChg chg="add mod">
          <ac:chgData name="Paco Castillo (Abt+)" userId="d24af1ab-30b1-4938-9422-9428d90ee142" providerId="ADAL" clId="{62AFD68B-A9F3-4577-A732-8D405C9AB531}" dt="2024-06-05T16:28:14.943" v="5984"/>
          <ac:spMkLst>
            <pc:docMk/>
            <pc:sldMk cId="1749735900" sldId="323"/>
            <ac:spMk id="3" creationId="{BFECF592-7CBF-3BF6-129A-638248DA83FE}"/>
          </ac:spMkLst>
        </pc:spChg>
        <pc:spChg chg="add del mod">
          <ac:chgData name="Paco Castillo (Abt+)" userId="d24af1ab-30b1-4938-9422-9428d90ee142" providerId="ADAL" clId="{62AFD68B-A9F3-4577-A732-8D405C9AB531}" dt="2024-06-05T16:28:43.350" v="6041" actId="478"/>
          <ac:spMkLst>
            <pc:docMk/>
            <pc:sldMk cId="1749735900" sldId="323"/>
            <ac:spMk id="5" creationId="{18E9868B-F205-9F9E-6C7C-6CCD6CA3FC94}"/>
          </ac:spMkLst>
        </pc:spChg>
        <pc:spChg chg="add mod">
          <ac:chgData name="Paco Castillo (Abt+)" userId="d24af1ab-30b1-4938-9422-9428d90ee142" providerId="ADAL" clId="{62AFD68B-A9F3-4577-A732-8D405C9AB531}" dt="2024-06-05T16:28:48.384" v="6060" actId="1037"/>
          <ac:spMkLst>
            <pc:docMk/>
            <pc:sldMk cId="1749735900" sldId="323"/>
            <ac:spMk id="6" creationId="{648134DE-A539-42F5-A039-4890A843672D}"/>
          </ac:spMkLst>
        </pc:spChg>
        <pc:spChg chg="del">
          <ac:chgData name="Paco Castillo (Abt+)" userId="d24af1ab-30b1-4938-9422-9428d90ee142" providerId="ADAL" clId="{62AFD68B-A9F3-4577-A732-8D405C9AB531}" dt="2024-06-05T16:28:35.977" v="6038" actId="478"/>
          <ac:spMkLst>
            <pc:docMk/>
            <pc:sldMk cId="1749735900" sldId="323"/>
            <ac:spMk id="31746" creationId="{00000000-0000-0000-0000-000000000000}"/>
          </ac:spMkLst>
        </pc:spChg>
        <pc:spChg chg="mod">
          <ac:chgData name="Paco Castillo (Abt+)" userId="d24af1ab-30b1-4938-9422-9428d90ee142" providerId="ADAL" clId="{62AFD68B-A9F3-4577-A732-8D405C9AB531}" dt="2024-06-05T16:29:07.896" v="6065" actId="5793"/>
          <ac:spMkLst>
            <pc:docMk/>
            <pc:sldMk cId="1749735900" sldId="323"/>
            <ac:spMk id="31748" creationId="{00000000-0000-0000-0000-000000000000}"/>
          </ac:spMkLst>
        </pc:spChg>
        <pc:spChg chg="mod">
          <ac:chgData name="Paco Castillo (Abt+)" userId="d24af1ab-30b1-4938-9422-9428d90ee142" providerId="ADAL" clId="{62AFD68B-A9F3-4577-A732-8D405C9AB531}" dt="2024-06-05T16:27:41.851" v="5977" actId="1076"/>
          <ac:spMkLst>
            <pc:docMk/>
            <pc:sldMk cId="1749735900" sldId="323"/>
            <ac:spMk id="31749" creationId="{00000000-0000-0000-0000-000000000000}"/>
          </ac:spMkLst>
        </pc:spChg>
        <pc:spChg chg="mod">
          <ac:chgData name="Paco Castillo (Abt+)" userId="d24af1ab-30b1-4938-9422-9428d90ee142" providerId="ADAL" clId="{62AFD68B-A9F3-4577-A732-8D405C9AB531}" dt="2024-06-05T16:29:12.644" v="6066" actId="1076"/>
          <ac:spMkLst>
            <pc:docMk/>
            <pc:sldMk cId="1749735900" sldId="323"/>
            <ac:spMk id="31750" creationId="{00000000-0000-0000-0000-000000000000}"/>
          </ac:spMkLst>
        </pc:spChg>
        <pc:picChg chg="add mod">
          <ac:chgData name="Paco Castillo (Abt+)" userId="d24af1ab-30b1-4938-9422-9428d90ee142" providerId="ADAL" clId="{62AFD68B-A9F3-4577-A732-8D405C9AB531}" dt="2024-06-05T16:28:14.943" v="5984"/>
          <ac:picMkLst>
            <pc:docMk/>
            <pc:sldMk cId="1749735900" sldId="323"/>
            <ac:picMk id="2" creationId="{57D3133C-F77C-3A0A-7065-FEF1E18AA646}"/>
          </ac:picMkLst>
        </pc:picChg>
        <pc:picChg chg="mod">
          <ac:chgData name="Paco Castillo (Abt+)" userId="d24af1ab-30b1-4938-9422-9428d90ee142" providerId="ADAL" clId="{62AFD68B-A9F3-4577-A732-8D405C9AB531}" dt="2024-06-05T16:28:21.574" v="6036" actId="1038"/>
          <ac:picMkLst>
            <pc:docMk/>
            <pc:sldMk cId="1749735900" sldId="323"/>
            <ac:picMk id="31747" creationId="{00000000-0000-0000-0000-000000000000}"/>
          </ac:picMkLst>
        </pc:picChg>
      </pc:sldChg>
      <pc:sldChg chg="addSp delSp modSp mod ord">
        <pc:chgData name="Paco Castillo (Abt+)" userId="d24af1ab-30b1-4938-9422-9428d90ee142" providerId="ADAL" clId="{62AFD68B-A9F3-4577-A732-8D405C9AB531}" dt="2024-06-05T15:58:52.726" v="5638" actId="14100"/>
        <pc:sldMkLst>
          <pc:docMk/>
          <pc:sldMk cId="4068883678" sldId="370"/>
        </pc:sldMkLst>
        <pc:spChg chg="add del mod">
          <ac:chgData name="Paco Castillo (Abt+)" userId="d24af1ab-30b1-4938-9422-9428d90ee142" providerId="ADAL" clId="{62AFD68B-A9F3-4577-A732-8D405C9AB531}" dt="2024-05-18T17:04:33.016" v="904" actId="478"/>
          <ac:spMkLst>
            <pc:docMk/>
            <pc:sldMk cId="4068883678" sldId="370"/>
            <ac:spMk id="3" creationId="{3E30A79D-F1B3-A602-2605-5DF2A8220E90}"/>
          </ac:spMkLst>
        </pc:spChg>
        <pc:spChg chg="mod">
          <ac:chgData name="Paco Castillo (Abt+)" userId="d24af1ab-30b1-4938-9422-9428d90ee142" providerId="ADAL" clId="{62AFD68B-A9F3-4577-A732-8D405C9AB531}" dt="2024-05-18T17:04:29.136" v="903" actId="20577"/>
          <ac:spMkLst>
            <pc:docMk/>
            <pc:sldMk cId="4068883678" sldId="370"/>
            <ac:spMk id="73" creationId="{00000000-0000-0000-0000-000000000000}"/>
          </ac:spMkLst>
        </pc:spChg>
        <pc:spChg chg="del">
          <ac:chgData name="Paco Castillo (Abt+)" userId="d24af1ab-30b1-4938-9422-9428d90ee142" providerId="ADAL" clId="{62AFD68B-A9F3-4577-A732-8D405C9AB531}" dt="2024-05-18T16:58:11.894" v="739" actId="478"/>
          <ac:spMkLst>
            <pc:docMk/>
            <pc:sldMk cId="4068883678" sldId="370"/>
            <ac:spMk id="126" creationId="{00000000-0000-0000-0000-000000000000}"/>
          </ac:spMkLst>
        </pc:spChg>
        <pc:picChg chg="add mod">
          <ac:chgData name="Paco Castillo (Abt+)" userId="d24af1ab-30b1-4938-9422-9428d90ee142" providerId="ADAL" clId="{62AFD68B-A9F3-4577-A732-8D405C9AB531}" dt="2024-06-01T16:40:01.440" v="2723" actId="1076"/>
          <ac:picMkLst>
            <pc:docMk/>
            <pc:sldMk cId="4068883678" sldId="370"/>
            <ac:picMk id="2" creationId="{27CA99F9-5870-F0AF-67E1-111C433BC36E}"/>
          </ac:picMkLst>
        </pc:picChg>
        <pc:picChg chg="add mod">
          <ac:chgData name="Paco Castillo (Abt+)" userId="d24af1ab-30b1-4938-9422-9428d90ee142" providerId="ADAL" clId="{62AFD68B-A9F3-4577-A732-8D405C9AB531}" dt="2024-05-18T17:04:39.049" v="905" actId="1076"/>
          <ac:picMkLst>
            <pc:docMk/>
            <pc:sldMk cId="4068883678" sldId="370"/>
            <ac:picMk id="4" creationId="{00000000-0000-0000-0000-000000000000}"/>
          </ac:picMkLst>
        </pc:picChg>
        <pc:picChg chg="add mod ord modCrop">
          <ac:chgData name="Paco Castillo (Abt+)" userId="d24af1ab-30b1-4938-9422-9428d90ee142" providerId="ADAL" clId="{62AFD68B-A9F3-4577-A732-8D405C9AB531}" dt="2024-06-05T15:58:52.726" v="5638" actId="14100"/>
          <ac:picMkLst>
            <pc:docMk/>
            <pc:sldMk cId="4068883678" sldId="370"/>
            <ac:picMk id="5" creationId="{CA1D37B2-2BAA-87AC-3765-71F31E0C0029}"/>
          </ac:picMkLst>
        </pc:picChg>
        <pc:picChg chg="add mod">
          <ac:chgData name="Paco Castillo (Abt+)" userId="d24af1ab-30b1-4938-9422-9428d90ee142" providerId="ADAL" clId="{62AFD68B-A9F3-4577-A732-8D405C9AB531}" dt="2024-05-18T17:02:51.198" v="775" actId="1036"/>
          <ac:picMkLst>
            <pc:docMk/>
            <pc:sldMk cId="4068883678" sldId="370"/>
            <ac:picMk id="17" creationId="{00000000-0000-0000-0000-000000000000}"/>
          </ac:picMkLst>
        </pc:picChg>
        <pc:picChg chg="add mod">
          <ac:chgData name="Paco Castillo (Abt+)" userId="d24af1ab-30b1-4938-9422-9428d90ee142" providerId="ADAL" clId="{62AFD68B-A9F3-4577-A732-8D405C9AB531}" dt="2024-06-05T15:58:45.286" v="5636" actId="1076"/>
          <ac:picMkLst>
            <pc:docMk/>
            <pc:sldMk cId="4068883678" sldId="370"/>
            <ac:picMk id="1026" creationId="{E675476B-D1F4-94FD-85C1-C7954147CCE2}"/>
          </ac:picMkLst>
        </pc:picChg>
        <pc:picChg chg="mod">
          <ac:chgData name="Paco Castillo (Abt+)" userId="d24af1ab-30b1-4938-9422-9428d90ee142" providerId="ADAL" clId="{62AFD68B-A9F3-4577-A732-8D405C9AB531}" dt="2024-06-05T15:58:50.135" v="5637" actId="1076"/>
          <ac:picMkLst>
            <pc:docMk/>
            <pc:sldMk cId="4068883678" sldId="370"/>
            <ac:picMk id="3074" creationId="{00000000-0000-0000-0000-000000000000}"/>
          </ac:picMkLst>
        </pc:picChg>
      </pc:sldChg>
      <pc:sldChg chg="modSp add mod">
        <pc:chgData name="Paco Castillo (Abt+)" userId="d24af1ab-30b1-4938-9422-9428d90ee142" providerId="ADAL" clId="{62AFD68B-A9F3-4577-A732-8D405C9AB531}" dt="2024-06-05T16:39:26.878" v="6152" actId="207"/>
        <pc:sldMkLst>
          <pc:docMk/>
          <pc:sldMk cId="521258565" sldId="381"/>
        </pc:sldMkLst>
        <pc:spChg chg="mod">
          <ac:chgData name="Paco Castillo (Abt+)" userId="d24af1ab-30b1-4938-9422-9428d90ee142" providerId="ADAL" clId="{62AFD68B-A9F3-4577-A732-8D405C9AB531}" dt="2024-06-05T16:39:20.094" v="6150" actId="207"/>
          <ac:spMkLst>
            <pc:docMk/>
            <pc:sldMk cId="521258565" sldId="381"/>
            <ac:spMk id="7" creationId="{00000000-0000-0000-0000-000000000000}"/>
          </ac:spMkLst>
        </pc:spChg>
        <pc:spChg chg="mod">
          <ac:chgData name="Paco Castillo (Abt+)" userId="d24af1ab-30b1-4938-9422-9428d90ee142" providerId="ADAL" clId="{62AFD68B-A9F3-4577-A732-8D405C9AB531}" dt="2024-06-05T16:39:23.926" v="6151" actId="207"/>
          <ac:spMkLst>
            <pc:docMk/>
            <pc:sldMk cId="521258565" sldId="381"/>
            <ac:spMk id="10" creationId="{00000000-0000-0000-0000-000000000000}"/>
          </ac:spMkLst>
        </pc:spChg>
        <pc:spChg chg="mod">
          <ac:chgData name="Paco Castillo (Abt+)" userId="d24af1ab-30b1-4938-9422-9428d90ee142" providerId="ADAL" clId="{62AFD68B-A9F3-4577-A732-8D405C9AB531}" dt="2024-06-05T16:39:26.878" v="6152" actId="207"/>
          <ac:spMkLst>
            <pc:docMk/>
            <pc:sldMk cId="521258565" sldId="381"/>
            <ac:spMk id="11" creationId="{00000000-0000-0000-0000-000000000000}"/>
          </ac:spMkLst>
        </pc:spChg>
        <pc:spChg chg="mod">
          <ac:chgData name="Paco Castillo (Abt+)" userId="d24af1ab-30b1-4938-9422-9428d90ee142" providerId="ADAL" clId="{62AFD68B-A9F3-4577-A732-8D405C9AB531}" dt="2024-06-05T16:39:13.883" v="6149" actId="207"/>
          <ac:spMkLst>
            <pc:docMk/>
            <pc:sldMk cId="521258565" sldId="381"/>
            <ac:spMk id="12" creationId="{00000000-0000-0000-0000-000000000000}"/>
          </ac:spMkLst>
        </pc:spChg>
      </pc:sldChg>
      <pc:sldChg chg="del">
        <pc:chgData name="Paco Castillo (Abt+)" userId="d24af1ab-30b1-4938-9422-9428d90ee142" providerId="ADAL" clId="{62AFD68B-A9F3-4577-A732-8D405C9AB531}" dt="2024-05-18T16:38:56.634" v="381" actId="2696"/>
        <pc:sldMkLst>
          <pc:docMk/>
          <pc:sldMk cId="2412152366" sldId="384"/>
        </pc:sldMkLst>
      </pc:sldChg>
      <pc:sldChg chg="addSp delSp modSp add mod modNotesTx">
        <pc:chgData name="Paco Castillo (Abt+)" userId="d24af1ab-30b1-4938-9422-9428d90ee142" providerId="ADAL" clId="{62AFD68B-A9F3-4577-A732-8D405C9AB531}" dt="2024-06-05T16:28:05.487" v="5983" actId="1076"/>
        <pc:sldMkLst>
          <pc:docMk/>
          <pc:sldMk cId="2417705346" sldId="384"/>
        </pc:sldMkLst>
        <pc:spChg chg="add mod">
          <ac:chgData name="Paco Castillo (Abt+)" userId="d24af1ab-30b1-4938-9422-9428d90ee142" providerId="ADAL" clId="{62AFD68B-A9F3-4577-A732-8D405C9AB531}" dt="2024-05-26T10:27:23.510" v="1912" actId="1037"/>
          <ac:spMkLst>
            <pc:docMk/>
            <pc:sldMk cId="2417705346" sldId="384"/>
            <ac:spMk id="3" creationId="{00000000-0000-0000-0000-000000000000}"/>
          </ac:spMkLst>
        </pc:spChg>
        <pc:spChg chg="add del mod">
          <ac:chgData name="Paco Castillo (Abt+)" userId="d24af1ab-30b1-4938-9422-9428d90ee142" providerId="ADAL" clId="{62AFD68B-A9F3-4577-A732-8D405C9AB531}" dt="2024-05-30T16:20:46.314" v="2489" actId="478"/>
          <ac:spMkLst>
            <pc:docMk/>
            <pc:sldMk cId="2417705346" sldId="384"/>
            <ac:spMk id="7" creationId="{5DB5EF2C-99E7-2BA1-10F0-39F99A77C0E7}"/>
          </ac:spMkLst>
        </pc:spChg>
        <pc:spChg chg="mod">
          <ac:chgData name="Paco Castillo (Abt+)" userId="d24af1ab-30b1-4938-9422-9428d90ee142" providerId="ADAL" clId="{62AFD68B-A9F3-4577-A732-8D405C9AB531}" dt="2024-06-05T16:28:01.111" v="5981" actId="20577"/>
          <ac:spMkLst>
            <pc:docMk/>
            <pc:sldMk cId="2417705346" sldId="384"/>
            <ac:spMk id="8" creationId="{00000000-0000-0000-0000-000000000000}"/>
          </ac:spMkLst>
        </pc:spChg>
        <pc:spChg chg="del mod">
          <ac:chgData name="Paco Castillo (Abt+)" userId="d24af1ab-30b1-4938-9422-9428d90ee142" providerId="ADAL" clId="{62AFD68B-A9F3-4577-A732-8D405C9AB531}" dt="2024-05-26T10:27:03.490" v="1862" actId="21"/>
          <ac:spMkLst>
            <pc:docMk/>
            <pc:sldMk cId="2417705346" sldId="384"/>
            <ac:spMk id="10" creationId="{00000000-0000-0000-0000-000000000000}"/>
          </ac:spMkLst>
        </pc:spChg>
        <pc:spChg chg="add mod">
          <ac:chgData name="Paco Castillo (Abt+)" userId="d24af1ab-30b1-4938-9422-9428d90ee142" providerId="ADAL" clId="{62AFD68B-A9F3-4577-A732-8D405C9AB531}" dt="2024-06-01T17:08:06.547" v="2987" actId="113"/>
          <ac:spMkLst>
            <pc:docMk/>
            <pc:sldMk cId="2417705346" sldId="384"/>
            <ac:spMk id="10" creationId="{5552181C-BEB5-6E59-2DA0-01642A8B7767}"/>
          </ac:spMkLst>
        </pc:spChg>
        <pc:spChg chg="mod">
          <ac:chgData name="Paco Castillo (Abt+)" userId="d24af1ab-30b1-4938-9422-9428d90ee142" providerId="ADAL" clId="{62AFD68B-A9F3-4577-A732-8D405C9AB531}" dt="2024-05-26T10:27:27.742" v="1919" actId="1036"/>
          <ac:spMkLst>
            <pc:docMk/>
            <pc:sldMk cId="2417705346" sldId="384"/>
            <ac:spMk id="10245" creationId="{00000000-0000-0000-0000-000000000000}"/>
          </ac:spMkLst>
        </pc:spChg>
        <pc:picChg chg="add mod">
          <ac:chgData name="Paco Castillo (Abt+)" userId="d24af1ab-30b1-4938-9422-9428d90ee142" providerId="ADAL" clId="{62AFD68B-A9F3-4577-A732-8D405C9AB531}" dt="2024-05-18T16:59:23.253" v="747" actId="1076"/>
          <ac:picMkLst>
            <pc:docMk/>
            <pc:sldMk cId="2417705346" sldId="384"/>
            <ac:picMk id="2" creationId="{568A250E-12AB-B604-2173-F1CCA5F8B729}"/>
          </ac:picMkLst>
        </pc:picChg>
        <pc:picChg chg="add mod">
          <ac:chgData name="Paco Castillo (Abt+)" userId="d24af1ab-30b1-4938-9422-9428d90ee142" providerId="ADAL" clId="{62AFD68B-A9F3-4577-A732-8D405C9AB531}" dt="2024-05-26T10:27:23.510" v="1912" actId="1037"/>
          <ac:picMkLst>
            <pc:docMk/>
            <pc:sldMk cId="2417705346" sldId="384"/>
            <ac:picMk id="4" creationId="{00000000-0000-0000-0000-000000000000}"/>
          </ac:picMkLst>
        </pc:picChg>
        <pc:picChg chg="mod">
          <ac:chgData name="Paco Castillo (Abt+)" userId="d24af1ab-30b1-4938-9422-9428d90ee142" providerId="ADAL" clId="{62AFD68B-A9F3-4577-A732-8D405C9AB531}" dt="2024-06-05T16:28:05.487" v="5983" actId="1076"/>
          <ac:picMkLst>
            <pc:docMk/>
            <pc:sldMk cId="2417705346" sldId="384"/>
            <ac:picMk id="6" creationId="{00000000-0000-0000-0000-000000000000}"/>
          </ac:picMkLst>
        </pc:picChg>
        <pc:picChg chg="del">
          <ac:chgData name="Paco Castillo (Abt+)" userId="d24af1ab-30b1-4938-9422-9428d90ee142" providerId="ADAL" clId="{62AFD68B-A9F3-4577-A732-8D405C9AB531}" dt="2024-05-26T10:26:47.551" v="1859" actId="478"/>
          <ac:picMkLst>
            <pc:docMk/>
            <pc:sldMk cId="2417705346" sldId="384"/>
            <ac:picMk id="9" creationId="{00000000-0000-0000-0000-000000000000}"/>
          </ac:picMkLst>
        </pc:picChg>
      </pc:sldChg>
      <pc:sldChg chg="add del setBg">
        <pc:chgData name="Paco Castillo (Abt+)" userId="d24af1ab-30b1-4938-9422-9428d90ee142" providerId="ADAL" clId="{62AFD68B-A9F3-4577-A732-8D405C9AB531}" dt="2024-05-26T10:40:55.203" v="2105" actId="47"/>
        <pc:sldMkLst>
          <pc:docMk/>
          <pc:sldMk cId="1989415875" sldId="387"/>
        </pc:sldMkLst>
      </pc:sldChg>
      <pc:sldChg chg="del">
        <pc:chgData name="Paco Castillo (Abt+)" userId="d24af1ab-30b1-4938-9422-9428d90ee142" providerId="ADAL" clId="{62AFD68B-A9F3-4577-A732-8D405C9AB531}" dt="2024-05-18T16:39:59.113" v="391" actId="2696"/>
        <pc:sldMkLst>
          <pc:docMk/>
          <pc:sldMk cId="4041601099" sldId="402"/>
        </pc:sldMkLst>
      </pc:sldChg>
      <pc:sldChg chg="addSp delSp modSp add mod ord modNotesTx">
        <pc:chgData name="Paco Castillo (Abt+)" userId="d24af1ab-30b1-4938-9422-9428d90ee142" providerId="ADAL" clId="{62AFD68B-A9F3-4577-A732-8D405C9AB531}" dt="2024-06-05T16:03:44.410" v="5674" actId="122"/>
        <pc:sldMkLst>
          <pc:docMk/>
          <pc:sldMk cId="4245418182" sldId="402"/>
        </pc:sldMkLst>
        <pc:spChg chg="add mod">
          <ac:chgData name="Paco Castillo (Abt+)" userId="d24af1ab-30b1-4938-9422-9428d90ee142" providerId="ADAL" clId="{62AFD68B-A9F3-4577-A732-8D405C9AB531}" dt="2024-05-26T10:26:09.691" v="1855" actId="1076"/>
          <ac:spMkLst>
            <pc:docMk/>
            <pc:sldMk cId="4245418182" sldId="402"/>
            <ac:spMk id="2" creationId="{F6C9857E-DD39-46B3-BD5B-B5A85D127667}"/>
          </ac:spMkLst>
        </pc:spChg>
        <pc:spChg chg="mod">
          <ac:chgData name="Paco Castillo (Abt+)" userId="d24af1ab-30b1-4938-9422-9428d90ee142" providerId="ADAL" clId="{62AFD68B-A9F3-4577-A732-8D405C9AB531}" dt="2024-05-18T16:42:10.419" v="440" actId="403"/>
          <ac:spMkLst>
            <pc:docMk/>
            <pc:sldMk cId="4245418182" sldId="402"/>
            <ac:spMk id="33" creationId="{00000000-0000-0000-0000-000000000000}"/>
          </ac:spMkLst>
        </pc:spChg>
        <pc:spChg chg="mod">
          <ac:chgData name="Paco Castillo (Abt+)" userId="d24af1ab-30b1-4938-9422-9428d90ee142" providerId="ADAL" clId="{62AFD68B-A9F3-4577-A732-8D405C9AB531}" dt="2024-05-26T10:24:44.715" v="1808" actId="1038"/>
          <ac:spMkLst>
            <pc:docMk/>
            <pc:sldMk cId="4245418182" sldId="402"/>
            <ac:spMk id="34" creationId="{00000000-0000-0000-0000-000000000000}"/>
          </ac:spMkLst>
        </pc:spChg>
        <pc:grpChg chg="del">
          <ac:chgData name="Paco Castillo (Abt+)" userId="d24af1ab-30b1-4938-9422-9428d90ee142" providerId="ADAL" clId="{62AFD68B-A9F3-4577-A732-8D405C9AB531}" dt="2024-05-26T10:24:18.880" v="1747" actId="478"/>
          <ac:grpSpMkLst>
            <pc:docMk/>
            <pc:sldMk cId="4245418182" sldId="402"/>
            <ac:grpSpMk id="5" creationId="{00000000-0000-0000-0000-000000000000}"/>
          </ac:grpSpMkLst>
        </pc:grpChg>
        <pc:picChg chg="add mod ord">
          <ac:chgData name="Paco Castillo (Abt+)" userId="d24af1ab-30b1-4938-9422-9428d90ee142" providerId="ADAL" clId="{62AFD68B-A9F3-4577-A732-8D405C9AB531}" dt="2024-05-26T10:25:24.031" v="1827" actId="1036"/>
          <ac:picMkLst>
            <pc:docMk/>
            <pc:sldMk cId="4245418182" sldId="402"/>
            <ac:picMk id="3" creationId="{73E5CB07-2F2B-421D-98E6-998FC8D3A022}"/>
          </ac:picMkLst>
        </pc:picChg>
        <pc:picChg chg="mod ord">
          <ac:chgData name="Paco Castillo (Abt+)" userId="d24af1ab-30b1-4938-9422-9428d90ee142" providerId="ADAL" clId="{62AFD68B-A9F3-4577-A732-8D405C9AB531}" dt="2024-05-26T10:25:47.066" v="1854" actId="1036"/>
          <ac:picMkLst>
            <pc:docMk/>
            <pc:sldMk cId="4245418182" sldId="402"/>
            <ac:picMk id="32" creationId="{00000000-0000-0000-0000-000000000000}"/>
          </ac:picMkLst>
        </pc:picChg>
        <pc:picChg chg="mod">
          <ac:chgData name="Paco Castillo (Abt+)" userId="d24af1ab-30b1-4938-9422-9428d90ee142" providerId="ADAL" clId="{62AFD68B-A9F3-4577-A732-8D405C9AB531}" dt="2024-05-26T10:25:29.340" v="1828" actId="14100"/>
          <ac:picMkLst>
            <pc:docMk/>
            <pc:sldMk cId="4245418182" sldId="402"/>
            <ac:picMk id="39" creationId="{00000000-0000-0000-0000-000000000000}"/>
          </ac:picMkLst>
        </pc:picChg>
        <pc:cxnChg chg="mod">
          <ac:chgData name="Paco Castillo (Abt+)" userId="d24af1ab-30b1-4938-9422-9428d90ee142" providerId="ADAL" clId="{62AFD68B-A9F3-4577-A732-8D405C9AB531}" dt="2024-05-26T10:24:18.880" v="1747" actId="478"/>
          <ac:cxnSpMkLst>
            <pc:docMk/>
            <pc:sldMk cId="4245418182" sldId="402"/>
            <ac:cxnSpMk id="16" creationId="{00000000-0000-0000-0000-000000000000}"/>
          </ac:cxnSpMkLst>
        </pc:cxnChg>
        <pc:cxnChg chg="mod">
          <ac:chgData name="Paco Castillo (Abt+)" userId="d24af1ab-30b1-4938-9422-9428d90ee142" providerId="ADAL" clId="{62AFD68B-A9F3-4577-A732-8D405C9AB531}" dt="2024-05-26T10:24:18.880" v="1747" actId="478"/>
          <ac:cxnSpMkLst>
            <pc:docMk/>
            <pc:sldMk cId="4245418182" sldId="402"/>
            <ac:cxnSpMk id="20" creationId="{00000000-0000-0000-0000-000000000000}"/>
          </ac:cxnSpMkLst>
        </pc:cxnChg>
        <pc:cxnChg chg="mod">
          <ac:chgData name="Paco Castillo (Abt+)" userId="d24af1ab-30b1-4938-9422-9428d90ee142" providerId="ADAL" clId="{62AFD68B-A9F3-4577-A732-8D405C9AB531}" dt="2024-05-26T10:24:18.880" v="1747" actId="478"/>
          <ac:cxnSpMkLst>
            <pc:docMk/>
            <pc:sldMk cId="4245418182" sldId="402"/>
            <ac:cxnSpMk id="31" creationId="{00000000-0000-0000-0000-000000000000}"/>
          </ac:cxnSpMkLst>
        </pc:cxnChg>
      </pc:sldChg>
      <pc:sldChg chg="addSp modSp mod ord modNotesTx">
        <pc:chgData name="Paco Castillo (Abt+)" userId="d24af1ab-30b1-4938-9422-9428d90ee142" providerId="ADAL" clId="{62AFD68B-A9F3-4577-A732-8D405C9AB531}" dt="2024-06-05T15:31:05.054" v="4776" actId="20577"/>
        <pc:sldMkLst>
          <pc:docMk/>
          <pc:sldMk cId="2584335704" sldId="403"/>
        </pc:sldMkLst>
        <pc:spChg chg="mod">
          <ac:chgData name="Paco Castillo (Abt+)" userId="d24af1ab-30b1-4938-9422-9428d90ee142" providerId="ADAL" clId="{62AFD68B-A9F3-4577-A732-8D405C9AB531}" dt="2024-05-26T10:28:06.227" v="1921" actId="1076"/>
          <ac:spMkLst>
            <pc:docMk/>
            <pc:sldMk cId="2584335704" sldId="403"/>
            <ac:spMk id="2" creationId="{00000000-0000-0000-0000-000000000000}"/>
          </ac:spMkLst>
        </pc:spChg>
        <pc:spChg chg="add mod">
          <ac:chgData name="Paco Castillo (Abt+)" userId="d24af1ab-30b1-4938-9422-9428d90ee142" providerId="ADAL" clId="{62AFD68B-A9F3-4577-A732-8D405C9AB531}" dt="2024-05-18T17:01:19.253" v="761" actId="1076"/>
          <ac:spMkLst>
            <pc:docMk/>
            <pc:sldMk cId="2584335704" sldId="403"/>
            <ac:spMk id="3" creationId="{C1C8F4BA-201A-6FD1-C35C-23F1657D0A85}"/>
          </ac:spMkLst>
        </pc:spChg>
        <pc:spChg chg="mod">
          <ac:chgData name="Paco Castillo (Abt+)" userId="d24af1ab-30b1-4938-9422-9428d90ee142" providerId="ADAL" clId="{62AFD68B-A9F3-4577-A732-8D405C9AB531}" dt="2024-05-26T10:27:47.294" v="1920" actId="33524"/>
          <ac:spMkLst>
            <pc:docMk/>
            <pc:sldMk cId="2584335704" sldId="403"/>
            <ac:spMk id="4" creationId="{00000000-0000-0000-0000-000000000000}"/>
          </ac:spMkLst>
        </pc:spChg>
        <pc:spChg chg="mod">
          <ac:chgData name="Paco Castillo (Abt+)" userId="d24af1ab-30b1-4938-9422-9428d90ee142" providerId="ADAL" clId="{62AFD68B-A9F3-4577-A732-8D405C9AB531}" dt="2024-05-26T10:17:01.090" v="1634" actId="113"/>
          <ac:spMkLst>
            <pc:docMk/>
            <pc:sldMk cId="2584335704" sldId="403"/>
            <ac:spMk id="5" creationId="{00000000-0000-0000-0000-000000000000}"/>
          </ac:spMkLst>
        </pc:spChg>
        <pc:spChg chg="add mod">
          <ac:chgData name="Paco Castillo (Abt+)" userId="d24af1ab-30b1-4938-9422-9428d90ee142" providerId="ADAL" clId="{62AFD68B-A9F3-4577-A732-8D405C9AB531}" dt="2024-05-26T10:27:13.215" v="1863"/>
          <ac:spMkLst>
            <pc:docMk/>
            <pc:sldMk cId="2584335704" sldId="403"/>
            <ac:spMk id="10" creationId="{00000000-0000-0000-0000-000000000000}"/>
          </ac:spMkLst>
        </pc:spChg>
      </pc:sldChg>
      <pc:sldChg chg="modSp mod ord">
        <pc:chgData name="Paco Castillo (Abt+)" userId="d24af1ab-30b1-4938-9422-9428d90ee142" providerId="ADAL" clId="{62AFD68B-A9F3-4577-A732-8D405C9AB531}" dt="2024-05-18T17:05:11.642" v="917" actId="20577"/>
        <pc:sldMkLst>
          <pc:docMk/>
          <pc:sldMk cId="2653152892" sldId="406"/>
        </pc:sldMkLst>
        <pc:spChg chg="mod">
          <ac:chgData name="Paco Castillo (Abt+)" userId="d24af1ab-30b1-4938-9422-9428d90ee142" providerId="ADAL" clId="{62AFD68B-A9F3-4577-A732-8D405C9AB531}" dt="2024-05-18T17:05:11.642" v="917" actId="20577"/>
          <ac:spMkLst>
            <pc:docMk/>
            <pc:sldMk cId="2653152892" sldId="406"/>
            <ac:spMk id="16" creationId="{00000000-0000-0000-0000-000000000000}"/>
          </ac:spMkLst>
        </pc:spChg>
        <pc:spChg chg="mod">
          <ac:chgData name="Paco Castillo (Abt+)" userId="d24af1ab-30b1-4938-9422-9428d90ee142" providerId="ADAL" clId="{62AFD68B-A9F3-4577-A732-8D405C9AB531}" dt="2024-05-18T17:05:01.430" v="913" actId="20577"/>
          <ac:spMkLst>
            <pc:docMk/>
            <pc:sldMk cId="2653152892" sldId="406"/>
            <ac:spMk id="23" creationId="{00000000-0000-0000-0000-000000000000}"/>
          </ac:spMkLst>
        </pc:spChg>
      </pc:sldChg>
      <pc:sldChg chg="modSp mod ord modNotes">
        <pc:chgData name="Paco Castillo (Abt+)" userId="d24af1ab-30b1-4938-9422-9428d90ee142" providerId="ADAL" clId="{62AFD68B-A9F3-4577-A732-8D405C9AB531}" dt="2024-05-18T17:05:52.937" v="942" actId="20577"/>
        <pc:sldMkLst>
          <pc:docMk/>
          <pc:sldMk cId="2283379749" sldId="407"/>
        </pc:sldMkLst>
        <pc:spChg chg="mod">
          <ac:chgData name="Paco Castillo (Abt+)" userId="d24af1ab-30b1-4938-9422-9428d90ee142" providerId="ADAL" clId="{62AFD68B-A9F3-4577-A732-8D405C9AB531}" dt="2024-05-18T17:05:52.937" v="942" actId="20577"/>
          <ac:spMkLst>
            <pc:docMk/>
            <pc:sldMk cId="2283379749" sldId="407"/>
            <ac:spMk id="9" creationId="{00000000-0000-0000-0000-000000000000}"/>
          </ac:spMkLst>
        </pc:spChg>
        <pc:spChg chg="mod">
          <ac:chgData name="Paco Castillo (Abt+)" userId="d24af1ab-30b1-4938-9422-9428d90ee142" providerId="ADAL" clId="{62AFD68B-A9F3-4577-A732-8D405C9AB531}" dt="2024-05-18T17:05:26.255" v="922" actId="20577"/>
          <ac:spMkLst>
            <pc:docMk/>
            <pc:sldMk cId="2283379749" sldId="407"/>
            <ac:spMk id="15" creationId="{00000000-0000-0000-0000-000000000000}"/>
          </ac:spMkLst>
        </pc:spChg>
      </pc:sldChg>
      <pc:sldChg chg="modSp add mod">
        <pc:chgData name="Paco Castillo (Abt+)" userId="d24af1ab-30b1-4938-9422-9428d90ee142" providerId="ADAL" clId="{62AFD68B-A9F3-4577-A732-8D405C9AB531}" dt="2024-06-01T17:00:16.130" v="2903" actId="20577"/>
        <pc:sldMkLst>
          <pc:docMk/>
          <pc:sldMk cId="3435213971" sldId="408"/>
        </pc:sldMkLst>
        <pc:spChg chg="mod">
          <ac:chgData name="Paco Castillo (Abt+)" userId="d24af1ab-30b1-4938-9422-9428d90ee142" providerId="ADAL" clId="{62AFD68B-A9F3-4577-A732-8D405C9AB531}" dt="2024-06-01T17:00:16.130" v="2903" actId="20577"/>
          <ac:spMkLst>
            <pc:docMk/>
            <pc:sldMk cId="3435213971" sldId="408"/>
            <ac:spMk id="2" creationId="{45FD413D-FC27-EBA3-F04D-CD21A1EE955D}"/>
          </ac:spMkLst>
        </pc:spChg>
        <pc:spChg chg="mod">
          <ac:chgData name="Paco Castillo (Abt+)" userId="d24af1ab-30b1-4938-9422-9428d90ee142" providerId="ADAL" clId="{62AFD68B-A9F3-4577-A732-8D405C9AB531}" dt="2024-06-01T16:59:54.818" v="2889" actId="20577"/>
          <ac:spMkLst>
            <pc:docMk/>
            <pc:sldMk cId="3435213971" sldId="408"/>
            <ac:spMk id="3" creationId="{1453002D-1F56-4F16-AE6A-B8D67E6D560B}"/>
          </ac:spMkLst>
        </pc:spChg>
        <pc:spChg chg="mod">
          <ac:chgData name="Paco Castillo (Abt+)" userId="d24af1ab-30b1-4938-9422-9428d90ee142" providerId="ADAL" clId="{62AFD68B-A9F3-4577-A732-8D405C9AB531}" dt="2024-06-01T16:58:01.138" v="2838" actId="27636"/>
          <ac:spMkLst>
            <pc:docMk/>
            <pc:sldMk cId="3435213971" sldId="408"/>
            <ac:spMk id="6" creationId="{6CFB3C6B-C404-2B5F-2AEE-79161BAA348D}"/>
          </ac:spMkLst>
        </pc:spChg>
        <pc:spChg chg="mod">
          <ac:chgData name="Paco Castillo (Abt+)" userId="d24af1ab-30b1-4938-9422-9428d90ee142" providerId="ADAL" clId="{62AFD68B-A9F3-4577-A732-8D405C9AB531}" dt="2024-06-01T17:00:09.355" v="2901" actId="20577"/>
          <ac:spMkLst>
            <pc:docMk/>
            <pc:sldMk cId="3435213971" sldId="408"/>
            <ac:spMk id="16" creationId="{00000000-0000-0000-0000-000000000000}"/>
          </ac:spMkLst>
        </pc:spChg>
      </pc:sldChg>
      <pc:sldChg chg="modSp add mod">
        <pc:chgData name="Paco Castillo (Abt+)" userId="d24af1ab-30b1-4938-9422-9428d90ee142" providerId="ADAL" clId="{62AFD68B-A9F3-4577-A732-8D405C9AB531}" dt="2024-06-01T16:59:15.875" v="2875" actId="6549"/>
        <pc:sldMkLst>
          <pc:docMk/>
          <pc:sldMk cId="741529922" sldId="409"/>
        </pc:sldMkLst>
        <pc:spChg chg="mod">
          <ac:chgData name="Paco Castillo (Abt+)" userId="d24af1ab-30b1-4938-9422-9428d90ee142" providerId="ADAL" clId="{62AFD68B-A9F3-4577-A732-8D405C9AB531}" dt="2024-06-01T16:59:04.977" v="2867" actId="20577"/>
          <ac:spMkLst>
            <pc:docMk/>
            <pc:sldMk cId="741529922" sldId="409"/>
            <ac:spMk id="3" creationId="{1453002D-1F56-4F16-AE6A-B8D67E6D560B}"/>
          </ac:spMkLst>
        </pc:spChg>
        <pc:spChg chg="mod">
          <ac:chgData name="Paco Castillo (Abt+)" userId="d24af1ab-30b1-4938-9422-9428d90ee142" providerId="ADAL" clId="{62AFD68B-A9F3-4577-A732-8D405C9AB531}" dt="2024-06-01T16:59:15.875" v="2875" actId="6549"/>
          <ac:spMkLst>
            <pc:docMk/>
            <pc:sldMk cId="741529922" sldId="409"/>
            <ac:spMk id="6" creationId="{00000000-0000-0000-0000-000000000000}"/>
          </ac:spMkLst>
        </pc:spChg>
        <pc:spChg chg="mod">
          <ac:chgData name="Paco Castillo (Abt+)" userId="d24af1ab-30b1-4938-9422-9428d90ee142" providerId="ADAL" clId="{62AFD68B-A9F3-4577-A732-8D405C9AB531}" dt="2024-06-01T16:58:01.087" v="2836" actId="27636"/>
          <ac:spMkLst>
            <pc:docMk/>
            <pc:sldMk cId="741529922" sldId="409"/>
            <ac:spMk id="8" creationId="{4E38F0BB-156C-4284-81A4-8FC91B429142}"/>
          </ac:spMkLst>
        </pc:spChg>
      </pc:sldChg>
      <pc:sldChg chg="add del">
        <pc:chgData name="Paco Castillo (Abt+)" userId="d24af1ab-30b1-4938-9422-9428d90ee142" providerId="ADAL" clId="{62AFD68B-A9F3-4577-A732-8D405C9AB531}" dt="2024-06-01T17:04:34.674" v="2985" actId="47"/>
        <pc:sldMkLst>
          <pc:docMk/>
          <pc:sldMk cId="2139984030" sldId="410"/>
        </pc:sldMkLst>
      </pc:sldChg>
      <pc:sldChg chg="add del setBg">
        <pc:chgData name="Paco Castillo (Abt+)" userId="d24af1ab-30b1-4938-9422-9428d90ee142" providerId="ADAL" clId="{62AFD68B-A9F3-4577-A732-8D405C9AB531}" dt="2024-05-26T10:43:48.859" v="2182" actId="47"/>
        <pc:sldMkLst>
          <pc:docMk/>
          <pc:sldMk cId="210251794" sldId="411"/>
        </pc:sldMkLst>
      </pc:sldChg>
      <pc:sldChg chg="add setBg">
        <pc:chgData name="Paco Castillo (Abt+)" userId="d24af1ab-30b1-4938-9422-9428d90ee142" providerId="ADAL" clId="{62AFD68B-A9F3-4577-A732-8D405C9AB531}" dt="2024-05-26T10:32:46.725" v="1991"/>
        <pc:sldMkLst>
          <pc:docMk/>
          <pc:sldMk cId="181183242" sldId="412"/>
        </pc:sldMkLst>
      </pc:sldChg>
      <pc:sldChg chg="modSp del mod">
        <pc:chgData name="Paco Castillo (Abt+)" userId="d24af1ab-30b1-4938-9422-9428d90ee142" providerId="ADAL" clId="{62AFD68B-A9F3-4577-A732-8D405C9AB531}" dt="2024-05-26T10:32:31.794" v="1989" actId="2696"/>
        <pc:sldMkLst>
          <pc:docMk/>
          <pc:sldMk cId="1365931654" sldId="412"/>
        </pc:sldMkLst>
        <pc:spChg chg="mod">
          <ac:chgData name="Paco Castillo (Abt+)" userId="d24af1ab-30b1-4938-9422-9428d90ee142" providerId="ADAL" clId="{62AFD68B-A9F3-4577-A732-8D405C9AB531}" dt="2024-05-18T17:35:34.732" v="1511" actId="6549"/>
          <ac:spMkLst>
            <pc:docMk/>
            <pc:sldMk cId="1365931654" sldId="412"/>
            <ac:spMk id="2" creationId="{00000000-0000-0000-0000-000000000000}"/>
          </ac:spMkLst>
        </pc:spChg>
        <pc:spChg chg="mod">
          <ac:chgData name="Paco Castillo (Abt+)" userId="d24af1ab-30b1-4938-9422-9428d90ee142" providerId="ADAL" clId="{62AFD68B-A9F3-4577-A732-8D405C9AB531}" dt="2024-05-18T17:36:07.060" v="1542" actId="20577"/>
          <ac:spMkLst>
            <pc:docMk/>
            <pc:sldMk cId="1365931654" sldId="412"/>
            <ac:spMk id="3" creationId="{00000000-0000-0000-0000-000000000000}"/>
          </ac:spMkLst>
        </pc:spChg>
        <pc:spChg chg="mod">
          <ac:chgData name="Paco Castillo (Abt+)" userId="d24af1ab-30b1-4938-9422-9428d90ee142" providerId="ADAL" clId="{62AFD68B-A9F3-4577-A732-8D405C9AB531}" dt="2024-05-18T17:36:33.236" v="1569" actId="20577"/>
          <ac:spMkLst>
            <pc:docMk/>
            <pc:sldMk cId="1365931654" sldId="412"/>
            <ac:spMk id="5" creationId="{00000000-0000-0000-0000-000000000000}"/>
          </ac:spMkLst>
        </pc:spChg>
        <pc:spChg chg="mod">
          <ac:chgData name="Paco Castillo (Abt+)" userId="d24af1ab-30b1-4938-9422-9428d90ee142" providerId="ADAL" clId="{62AFD68B-A9F3-4577-A732-8D405C9AB531}" dt="2024-05-18T17:36:57.332" v="1599" actId="20577"/>
          <ac:spMkLst>
            <pc:docMk/>
            <pc:sldMk cId="1365931654" sldId="412"/>
            <ac:spMk id="16" creationId="{00000000-0000-0000-0000-000000000000}"/>
          </ac:spMkLst>
        </pc:spChg>
        <pc:spChg chg="mod">
          <ac:chgData name="Paco Castillo (Abt+)" userId="d24af1ab-30b1-4938-9422-9428d90ee142" providerId="ADAL" clId="{62AFD68B-A9F3-4577-A732-8D405C9AB531}" dt="2024-05-18T17:37:13.145" v="1614" actId="6549"/>
          <ac:spMkLst>
            <pc:docMk/>
            <pc:sldMk cId="1365931654" sldId="412"/>
            <ac:spMk id="17" creationId="{00000000-0000-0000-0000-000000000000}"/>
          </ac:spMkLst>
        </pc:spChg>
      </pc:sldChg>
      <pc:sldChg chg="add del setBg">
        <pc:chgData name="Paco Castillo (Abt+)" userId="d24af1ab-30b1-4938-9422-9428d90ee142" providerId="ADAL" clId="{62AFD68B-A9F3-4577-A732-8D405C9AB531}" dt="2024-05-26T10:33:33.975" v="1994"/>
        <pc:sldMkLst>
          <pc:docMk/>
          <pc:sldMk cId="844551693" sldId="413"/>
        </pc:sldMkLst>
      </pc:sldChg>
      <pc:sldChg chg="del">
        <pc:chgData name="Paco Castillo (Abt+)" userId="d24af1ab-30b1-4938-9422-9428d90ee142" providerId="ADAL" clId="{62AFD68B-A9F3-4577-A732-8D405C9AB531}" dt="2024-05-26T10:33:20.228" v="1992" actId="2696"/>
        <pc:sldMkLst>
          <pc:docMk/>
          <pc:sldMk cId="1679807483" sldId="413"/>
        </pc:sldMkLst>
      </pc:sldChg>
      <pc:sldChg chg="add setBg">
        <pc:chgData name="Paco Castillo (Abt+)" userId="d24af1ab-30b1-4938-9422-9428d90ee142" providerId="ADAL" clId="{62AFD68B-A9F3-4577-A732-8D405C9AB531}" dt="2024-05-26T10:33:40.854" v="1995"/>
        <pc:sldMkLst>
          <pc:docMk/>
          <pc:sldMk cId="3648193136" sldId="413"/>
        </pc:sldMkLst>
      </pc:sldChg>
      <pc:sldChg chg="modSp add mod">
        <pc:chgData name="Paco Castillo (Abt+)" userId="d24af1ab-30b1-4938-9422-9428d90ee142" providerId="ADAL" clId="{62AFD68B-A9F3-4577-A732-8D405C9AB531}" dt="2024-06-01T16:58:01.153" v="2841" actId="27636"/>
        <pc:sldMkLst>
          <pc:docMk/>
          <pc:sldMk cId="1621073265" sldId="414"/>
        </pc:sldMkLst>
        <pc:spChg chg="mod">
          <ac:chgData name="Paco Castillo (Abt+)" userId="d24af1ab-30b1-4938-9422-9428d90ee142" providerId="ADAL" clId="{62AFD68B-A9F3-4577-A732-8D405C9AB531}" dt="2024-06-01T16:58:01.153" v="2841" actId="27636"/>
          <ac:spMkLst>
            <pc:docMk/>
            <pc:sldMk cId="1621073265" sldId="414"/>
            <ac:spMk id="4" creationId="{357C896A-FCDC-F306-32CF-B2A5B2C98176}"/>
          </ac:spMkLst>
        </pc:spChg>
      </pc:sldChg>
      <pc:sldChg chg="ord">
        <pc:chgData name="Paco Castillo (Abt+)" userId="d24af1ab-30b1-4938-9422-9428d90ee142" providerId="ADAL" clId="{62AFD68B-A9F3-4577-A732-8D405C9AB531}" dt="2024-05-30T16:54:18.502" v="2564"/>
        <pc:sldMkLst>
          <pc:docMk/>
          <pc:sldMk cId="1928720844" sldId="424"/>
        </pc:sldMkLst>
      </pc:sldChg>
      <pc:sldChg chg="delSp del mod ord">
        <pc:chgData name="Paco Castillo (Abt+)" userId="d24af1ab-30b1-4938-9422-9428d90ee142" providerId="ADAL" clId="{62AFD68B-A9F3-4577-A732-8D405C9AB531}" dt="2024-05-18T17:07:34.467" v="977" actId="47"/>
        <pc:sldMkLst>
          <pc:docMk/>
          <pc:sldMk cId="2549628594" sldId="432"/>
        </pc:sldMkLst>
        <pc:spChg chg="del">
          <ac:chgData name="Paco Castillo (Abt+)" userId="d24af1ab-30b1-4938-9422-9428d90ee142" providerId="ADAL" clId="{62AFD68B-A9F3-4577-A732-8D405C9AB531}" dt="2024-05-18T16:54:01.080" v="633" actId="478"/>
          <ac:spMkLst>
            <pc:docMk/>
            <pc:sldMk cId="2549628594" sldId="432"/>
            <ac:spMk id="8" creationId="{00000000-0000-0000-0000-000000000000}"/>
          </ac:spMkLst>
        </pc:spChg>
      </pc:sldChg>
      <pc:sldChg chg="add del setBg">
        <pc:chgData name="Paco Castillo (Abt+)" userId="d24af1ab-30b1-4938-9422-9428d90ee142" providerId="ADAL" clId="{62AFD68B-A9F3-4577-A732-8D405C9AB531}" dt="2024-05-26T10:43:28.718" v="2180" actId="47"/>
        <pc:sldMkLst>
          <pc:docMk/>
          <pc:sldMk cId="1650022814" sldId="433"/>
        </pc:sldMkLst>
      </pc:sldChg>
      <pc:sldChg chg="addSp delSp modSp add mod setBg">
        <pc:chgData name="Paco Castillo (Abt+)" userId="d24af1ab-30b1-4938-9422-9428d90ee142" providerId="ADAL" clId="{62AFD68B-A9F3-4577-A732-8D405C9AB531}" dt="2024-06-01T16:26:47.315" v="2586" actId="1440"/>
        <pc:sldMkLst>
          <pc:docMk/>
          <pc:sldMk cId="2411569370" sldId="434"/>
        </pc:sldMkLst>
        <pc:spChg chg="add mod">
          <ac:chgData name="Paco Castillo (Abt+)" userId="d24af1ab-30b1-4938-9422-9428d90ee142" providerId="ADAL" clId="{62AFD68B-A9F3-4577-A732-8D405C9AB531}" dt="2024-05-26T10:48:50.404" v="2293"/>
          <ac:spMkLst>
            <pc:docMk/>
            <pc:sldMk cId="2411569370" sldId="434"/>
            <ac:spMk id="3" creationId="{77BF984F-92F8-48A4-2B66-669ADD8338EF}"/>
          </ac:spMkLst>
        </pc:spChg>
        <pc:spChg chg="add mod">
          <ac:chgData name="Paco Castillo (Abt+)" userId="d24af1ab-30b1-4938-9422-9428d90ee142" providerId="ADAL" clId="{62AFD68B-A9F3-4577-A732-8D405C9AB531}" dt="2024-05-26T10:50:13.840" v="2401" actId="20577"/>
          <ac:spMkLst>
            <pc:docMk/>
            <pc:sldMk cId="2411569370" sldId="434"/>
            <ac:spMk id="4" creationId="{A47D2A5F-E649-E6A0-348D-25DEBFB55709}"/>
          </ac:spMkLst>
        </pc:spChg>
        <pc:spChg chg="add mod">
          <ac:chgData name="Paco Castillo (Abt+)" userId="d24af1ab-30b1-4938-9422-9428d90ee142" providerId="ADAL" clId="{62AFD68B-A9F3-4577-A732-8D405C9AB531}" dt="2024-05-26T10:50:35.794" v="2402"/>
          <ac:spMkLst>
            <pc:docMk/>
            <pc:sldMk cId="2411569370" sldId="434"/>
            <ac:spMk id="5" creationId="{AFED383B-89E3-5C47-C598-8EE1959CB159}"/>
          </ac:spMkLst>
        </pc:spChg>
        <pc:spChg chg="del">
          <ac:chgData name="Paco Castillo (Abt+)" userId="d24af1ab-30b1-4938-9422-9428d90ee142" providerId="ADAL" clId="{62AFD68B-A9F3-4577-A732-8D405C9AB531}" dt="2024-05-26T10:49:01.832" v="2297" actId="478"/>
          <ac:spMkLst>
            <pc:docMk/>
            <pc:sldMk cId="2411569370" sldId="434"/>
            <ac:spMk id="8" creationId="{00000000-0000-0000-0000-000000000000}"/>
          </ac:spMkLst>
        </pc:spChg>
        <pc:spChg chg="del">
          <ac:chgData name="Paco Castillo (Abt+)" userId="d24af1ab-30b1-4938-9422-9428d90ee142" providerId="ADAL" clId="{62AFD68B-A9F3-4577-A732-8D405C9AB531}" dt="2024-05-26T10:47:22.493" v="2243" actId="478"/>
          <ac:spMkLst>
            <pc:docMk/>
            <pc:sldMk cId="2411569370" sldId="434"/>
            <ac:spMk id="17" creationId="{00000000-0000-0000-0000-000000000000}"/>
          </ac:spMkLst>
        </pc:spChg>
        <pc:spChg chg="del mod">
          <ac:chgData name="Paco Castillo (Abt+)" userId="d24af1ab-30b1-4938-9422-9428d90ee142" providerId="ADAL" clId="{62AFD68B-A9F3-4577-A732-8D405C9AB531}" dt="2024-05-26T10:48:56.003" v="2295" actId="478"/>
          <ac:spMkLst>
            <pc:docMk/>
            <pc:sldMk cId="2411569370" sldId="434"/>
            <ac:spMk id="18" creationId="{00000000-0000-0000-0000-000000000000}"/>
          </ac:spMkLst>
        </pc:spChg>
        <pc:spChg chg="mod">
          <ac:chgData name="Paco Castillo (Abt+)" userId="d24af1ab-30b1-4938-9422-9428d90ee142" providerId="ADAL" clId="{62AFD68B-A9F3-4577-A732-8D405C9AB531}" dt="2024-05-26T10:53:35.045" v="2450" actId="404"/>
          <ac:spMkLst>
            <pc:docMk/>
            <pc:sldMk cId="2411569370" sldId="434"/>
            <ac:spMk id="19" creationId="{00000000-0000-0000-0000-000000000000}"/>
          </ac:spMkLst>
        </pc:spChg>
        <pc:spChg chg="del mod">
          <ac:chgData name="Paco Castillo (Abt+)" userId="d24af1ab-30b1-4938-9422-9428d90ee142" providerId="ADAL" clId="{62AFD68B-A9F3-4577-A732-8D405C9AB531}" dt="2024-05-26T10:47:34.834" v="2246" actId="478"/>
          <ac:spMkLst>
            <pc:docMk/>
            <pc:sldMk cId="2411569370" sldId="434"/>
            <ac:spMk id="20" creationId="{00000000-0000-0000-0000-000000000000}"/>
          </ac:spMkLst>
        </pc:spChg>
        <pc:picChg chg="add mod">
          <ac:chgData name="Paco Castillo (Abt+)" userId="d24af1ab-30b1-4938-9422-9428d90ee142" providerId="ADAL" clId="{62AFD68B-A9F3-4577-A732-8D405C9AB531}" dt="2024-05-26T10:48:50.404" v="2293"/>
          <ac:picMkLst>
            <pc:docMk/>
            <pc:sldMk cId="2411569370" sldId="434"/>
            <ac:picMk id="2" creationId="{ACDA90E1-5AC7-566A-2017-3D740D836686}"/>
          </ac:picMkLst>
        </pc:picChg>
        <pc:picChg chg="add mod">
          <ac:chgData name="Paco Castillo (Abt+)" userId="d24af1ab-30b1-4938-9422-9428d90ee142" providerId="ADAL" clId="{62AFD68B-A9F3-4577-A732-8D405C9AB531}" dt="2024-06-01T16:26:47.315" v="2586" actId="1440"/>
          <ac:picMkLst>
            <pc:docMk/>
            <pc:sldMk cId="2411569370" sldId="434"/>
            <ac:picMk id="7" creationId="{6C5656ED-583E-92A9-BDBB-7193FAC886F7}"/>
          </ac:picMkLst>
        </pc:picChg>
        <pc:picChg chg="del">
          <ac:chgData name="Paco Castillo (Abt+)" userId="d24af1ab-30b1-4938-9422-9428d90ee142" providerId="ADAL" clId="{62AFD68B-A9F3-4577-A732-8D405C9AB531}" dt="2024-06-01T16:26:29.185" v="2579" actId="478"/>
          <ac:picMkLst>
            <pc:docMk/>
            <pc:sldMk cId="2411569370" sldId="434"/>
            <ac:picMk id="14" creationId="{00000000-0000-0000-0000-000000000000}"/>
          </ac:picMkLst>
        </pc:picChg>
      </pc:sldChg>
      <pc:sldChg chg="addSp modSp mod ord">
        <pc:chgData name="Paco Castillo (Abt+)" userId="d24af1ab-30b1-4938-9422-9428d90ee142" providerId="ADAL" clId="{62AFD68B-A9F3-4577-A732-8D405C9AB531}" dt="2024-05-26T10:30:40.834" v="1976" actId="1076"/>
        <pc:sldMkLst>
          <pc:docMk/>
          <pc:sldMk cId="178867049" sldId="435"/>
        </pc:sldMkLst>
        <pc:spChg chg="add mod">
          <ac:chgData name="Paco Castillo (Abt+)" userId="d24af1ab-30b1-4938-9422-9428d90ee142" providerId="ADAL" clId="{62AFD68B-A9F3-4577-A732-8D405C9AB531}" dt="2024-05-26T10:30:36.098" v="1975"/>
          <ac:spMkLst>
            <pc:docMk/>
            <pc:sldMk cId="178867049" sldId="435"/>
            <ac:spMk id="3" creationId="{F751CFB0-A044-C3D2-628E-1D0093C7D867}"/>
          </ac:spMkLst>
        </pc:spChg>
        <pc:spChg chg="mod">
          <ac:chgData name="Paco Castillo (Abt+)" userId="d24af1ab-30b1-4938-9422-9428d90ee142" providerId="ADAL" clId="{62AFD68B-A9F3-4577-A732-8D405C9AB531}" dt="2024-05-26T10:30:40.834" v="1976" actId="1076"/>
          <ac:spMkLst>
            <pc:docMk/>
            <pc:sldMk cId="178867049" sldId="435"/>
            <ac:spMk id="15" creationId="{00000000-0000-0000-0000-000000000000}"/>
          </ac:spMkLst>
        </pc:spChg>
        <pc:spChg chg="mod">
          <ac:chgData name="Paco Castillo (Abt+)" userId="d24af1ab-30b1-4938-9422-9428d90ee142" providerId="ADAL" clId="{62AFD68B-A9F3-4577-A732-8D405C9AB531}" dt="2024-05-18T17:23:53.121" v="1153" actId="20577"/>
          <ac:spMkLst>
            <pc:docMk/>
            <pc:sldMk cId="178867049" sldId="435"/>
            <ac:spMk id="17" creationId="{00000000-0000-0000-0000-000000000000}"/>
          </ac:spMkLst>
        </pc:spChg>
        <pc:spChg chg="mod">
          <ac:chgData name="Paco Castillo (Abt+)" userId="d24af1ab-30b1-4938-9422-9428d90ee142" providerId="ADAL" clId="{62AFD68B-A9F3-4577-A732-8D405C9AB531}" dt="2024-05-18T17:23:58.037" v="1156" actId="20577"/>
          <ac:spMkLst>
            <pc:docMk/>
            <pc:sldMk cId="178867049" sldId="435"/>
            <ac:spMk id="19" creationId="{00000000-0000-0000-0000-000000000000}"/>
          </ac:spMkLst>
        </pc:spChg>
        <pc:picChg chg="add mod">
          <ac:chgData name="Paco Castillo (Abt+)" userId="d24af1ab-30b1-4938-9422-9428d90ee142" providerId="ADAL" clId="{62AFD68B-A9F3-4577-A732-8D405C9AB531}" dt="2024-05-26T10:30:36.098" v="1975"/>
          <ac:picMkLst>
            <pc:docMk/>
            <pc:sldMk cId="178867049" sldId="435"/>
            <ac:picMk id="2" creationId="{F37144C9-0E2B-9E11-99F7-1F1EE123DCBB}"/>
          </ac:picMkLst>
        </pc:picChg>
      </pc:sldChg>
      <pc:sldChg chg="addSp modSp mod ord">
        <pc:chgData name="Paco Castillo (Abt+)" userId="d24af1ab-30b1-4938-9422-9428d90ee142" providerId="ADAL" clId="{62AFD68B-A9F3-4577-A732-8D405C9AB531}" dt="2024-05-26T10:31:31.491" v="1986"/>
        <pc:sldMkLst>
          <pc:docMk/>
          <pc:sldMk cId="3254417708" sldId="436"/>
        </pc:sldMkLst>
        <pc:spChg chg="mod">
          <ac:chgData name="Paco Castillo (Abt+)" userId="d24af1ab-30b1-4938-9422-9428d90ee142" providerId="ADAL" clId="{62AFD68B-A9F3-4577-A732-8D405C9AB531}" dt="2024-05-18T17:26:28.332" v="1232" actId="6549"/>
          <ac:spMkLst>
            <pc:docMk/>
            <pc:sldMk cId="3254417708" sldId="436"/>
            <ac:spMk id="2" creationId="{00000000-0000-0000-0000-000000000000}"/>
          </ac:spMkLst>
        </pc:spChg>
        <pc:spChg chg="mod">
          <ac:chgData name="Paco Castillo (Abt+)" userId="d24af1ab-30b1-4938-9422-9428d90ee142" providerId="ADAL" clId="{62AFD68B-A9F3-4577-A732-8D405C9AB531}" dt="2024-05-18T17:27:01.655" v="1261" actId="20577"/>
          <ac:spMkLst>
            <pc:docMk/>
            <pc:sldMk cId="3254417708" sldId="436"/>
            <ac:spMk id="4" creationId="{00000000-0000-0000-0000-000000000000}"/>
          </ac:spMkLst>
        </pc:spChg>
        <pc:spChg chg="add mod">
          <ac:chgData name="Paco Castillo (Abt+)" userId="d24af1ab-30b1-4938-9422-9428d90ee142" providerId="ADAL" clId="{62AFD68B-A9F3-4577-A732-8D405C9AB531}" dt="2024-05-26T10:31:25.307" v="1984"/>
          <ac:spMkLst>
            <pc:docMk/>
            <pc:sldMk cId="3254417708" sldId="436"/>
            <ac:spMk id="6" creationId="{0291D1D5-B653-7A3C-0797-244771C26808}"/>
          </ac:spMkLst>
        </pc:spChg>
        <pc:picChg chg="add mod">
          <ac:chgData name="Paco Castillo (Abt+)" userId="d24af1ab-30b1-4938-9422-9428d90ee142" providerId="ADAL" clId="{62AFD68B-A9F3-4577-A732-8D405C9AB531}" dt="2024-05-26T10:31:25.307" v="1984"/>
          <ac:picMkLst>
            <pc:docMk/>
            <pc:sldMk cId="3254417708" sldId="436"/>
            <ac:picMk id="5" creationId="{7DCA2186-0B9B-0595-89B4-03ABAF1C1777}"/>
          </ac:picMkLst>
        </pc:picChg>
      </pc:sldChg>
      <pc:sldChg chg="addSp modSp mod ord modNotesTx">
        <pc:chgData name="Paco Castillo (Abt+)" userId="d24af1ab-30b1-4938-9422-9428d90ee142" providerId="ADAL" clId="{62AFD68B-A9F3-4577-A732-8D405C9AB531}" dt="2024-06-05T15:39:42.700" v="4835" actId="6549"/>
        <pc:sldMkLst>
          <pc:docMk/>
          <pc:sldMk cId="1645424633" sldId="437"/>
        </pc:sldMkLst>
        <pc:spChg chg="add mod">
          <ac:chgData name="Paco Castillo (Abt+)" userId="d24af1ab-30b1-4938-9422-9428d90ee142" providerId="ADAL" clId="{62AFD68B-A9F3-4577-A732-8D405C9AB531}" dt="2024-05-26T10:31:05.441" v="1980"/>
          <ac:spMkLst>
            <pc:docMk/>
            <pc:sldMk cId="1645424633" sldId="437"/>
            <ac:spMk id="3" creationId="{0002DE78-4A99-BDD4-7FA3-838F30380934}"/>
          </ac:spMkLst>
        </pc:spChg>
        <pc:spChg chg="mod">
          <ac:chgData name="Paco Castillo (Abt+)" userId="d24af1ab-30b1-4938-9422-9428d90ee142" providerId="ADAL" clId="{62AFD68B-A9F3-4577-A732-8D405C9AB531}" dt="2024-05-18T16:55:51.133" v="720" actId="20577"/>
          <ac:spMkLst>
            <pc:docMk/>
            <pc:sldMk cId="1645424633" sldId="437"/>
            <ac:spMk id="8" creationId="{00000000-0000-0000-0000-000000000000}"/>
          </ac:spMkLst>
        </pc:spChg>
        <pc:spChg chg="mod">
          <ac:chgData name="Paco Castillo (Abt+)" userId="d24af1ab-30b1-4938-9422-9428d90ee142" providerId="ADAL" clId="{62AFD68B-A9F3-4577-A732-8D405C9AB531}" dt="2024-05-18T16:55:30.682" v="705" actId="20577"/>
          <ac:spMkLst>
            <pc:docMk/>
            <pc:sldMk cId="1645424633" sldId="437"/>
            <ac:spMk id="11" creationId="{00000000-0000-0000-0000-000000000000}"/>
          </ac:spMkLst>
        </pc:spChg>
        <pc:spChg chg="mod">
          <ac:chgData name="Paco Castillo (Abt+)" userId="d24af1ab-30b1-4938-9422-9428d90ee142" providerId="ADAL" clId="{62AFD68B-A9F3-4577-A732-8D405C9AB531}" dt="2024-05-18T17:26:08.387" v="1223" actId="20577"/>
          <ac:spMkLst>
            <pc:docMk/>
            <pc:sldMk cId="1645424633" sldId="437"/>
            <ac:spMk id="15" creationId="{00000000-0000-0000-0000-000000000000}"/>
          </ac:spMkLst>
        </pc:spChg>
        <pc:picChg chg="add mod">
          <ac:chgData name="Paco Castillo (Abt+)" userId="d24af1ab-30b1-4938-9422-9428d90ee142" providerId="ADAL" clId="{62AFD68B-A9F3-4577-A732-8D405C9AB531}" dt="2024-05-26T10:31:05.441" v="1980"/>
          <ac:picMkLst>
            <pc:docMk/>
            <pc:sldMk cId="1645424633" sldId="437"/>
            <ac:picMk id="2" creationId="{9351D49E-364B-4429-317C-05A8DAFB77E4}"/>
          </ac:picMkLst>
        </pc:picChg>
        <pc:picChg chg="mod">
          <ac:chgData name="Paco Castillo (Abt+)" userId="d24af1ab-30b1-4938-9422-9428d90ee142" providerId="ADAL" clId="{62AFD68B-A9F3-4577-A732-8D405C9AB531}" dt="2024-05-26T10:31:09.409" v="1981" actId="1076"/>
          <ac:picMkLst>
            <pc:docMk/>
            <pc:sldMk cId="1645424633" sldId="437"/>
            <ac:picMk id="3074" creationId="{00000000-0000-0000-0000-000000000000}"/>
          </ac:picMkLst>
        </pc:picChg>
      </pc:sldChg>
      <pc:sldChg chg="addSp modSp mod ord">
        <pc:chgData name="Paco Castillo (Abt+)" userId="d24af1ab-30b1-4938-9422-9428d90ee142" providerId="ADAL" clId="{62AFD68B-A9F3-4577-A732-8D405C9AB531}" dt="2024-06-01T16:50:14.746" v="2737" actId="1036"/>
        <pc:sldMkLst>
          <pc:docMk/>
          <pc:sldMk cId="3098905696" sldId="438"/>
        </pc:sldMkLst>
        <pc:picChg chg="add mod modCrop">
          <ac:chgData name="Paco Castillo (Abt+)" userId="d24af1ab-30b1-4938-9422-9428d90ee142" providerId="ADAL" clId="{62AFD68B-A9F3-4577-A732-8D405C9AB531}" dt="2024-06-01T16:50:14.746" v="2737" actId="1036"/>
          <ac:picMkLst>
            <pc:docMk/>
            <pc:sldMk cId="3098905696" sldId="438"/>
            <ac:picMk id="3" creationId="{1E773583-C614-54BD-83C0-DC80B0052EDD}"/>
          </ac:picMkLst>
        </pc:picChg>
      </pc:sldChg>
      <pc:sldChg chg="addSp modSp mod ord">
        <pc:chgData name="Paco Castillo (Abt+)" userId="d24af1ab-30b1-4938-9422-9428d90ee142" providerId="ADAL" clId="{62AFD68B-A9F3-4577-A732-8D405C9AB531}" dt="2024-06-01T16:56:35.618" v="2830" actId="14100"/>
        <pc:sldMkLst>
          <pc:docMk/>
          <pc:sldMk cId="2780487619" sldId="439"/>
        </pc:sldMkLst>
        <pc:spChg chg="mod">
          <ac:chgData name="Paco Castillo (Abt+)" userId="d24af1ab-30b1-4938-9422-9428d90ee142" providerId="ADAL" clId="{62AFD68B-A9F3-4577-A732-8D405C9AB531}" dt="2024-05-18T17:29:20.534" v="1341" actId="20577"/>
          <ac:spMkLst>
            <pc:docMk/>
            <pc:sldMk cId="2780487619" sldId="439"/>
            <ac:spMk id="2" creationId="{00000000-0000-0000-0000-000000000000}"/>
          </ac:spMkLst>
        </pc:spChg>
        <pc:spChg chg="mod">
          <ac:chgData name="Paco Castillo (Abt+)" userId="d24af1ab-30b1-4938-9422-9428d90ee142" providerId="ADAL" clId="{62AFD68B-A9F3-4577-A732-8D405C9AB531}" dt="2024-05-18T17:28:31.361" v="1307" actId="20577"/>
          <ac:spMkLst>
            <pc:docMk/>
            <pc:sldMk cId="2780487619" sldId="439"/>
            <ac:spMk id="4" creationId="{00000000-0000-0000-0000-000000000000}"/>
          </ac:spMkLst>
        </pc:spChg>
        <pc:spChg chg="mod">
          <ac:chgData name="Paco Castillo (Abt+)" userId="d24af1ab-30b1-4938-9422-9428d90ee142" providerId="ADAL" clId="{62AFD68B-A9F3-4577-A732-8D405C9AB531}" dt="2024-05-18T17:28:19.874" v="1299" actId="20577"/>
          <ac:spMkLst>
            <pc:docMk/>
            <pc:sldMk cId="2780487619" sldId="439"/>
            <ac:spMk id="17" creationId="{00000000-0000-0000-0000-000000000000}"/>
          </ac:spMkLst>
        </pc:spChg>
        <pc:picChg chg="add mod">
          <ac:chgData name="Paco Castillo (Abt+)" userId="d24af1ab-30b1-4938-9422-9428d90ee142" providerId="ADAL" clId="{62AFD68B-A9F3-4577-A732-8D405C9AB531}" dt="2024-06-01T16:56:35.618" v="2830" actId="14100"/>
          <ac:picMkLst>
            <pc:docMk/>
            <pc:sldMk cId="2780487619" sldId="439"/>
            <ac:picMk id="3" creationId="{A9D2DB3E-D8A0-DC7D-B27E-7B7104777248}"/>
          </ac:picMkLst>
        </pc:picChg>
        <pc:picChg chg="mod">
          <ac:chgData name="Paco Castillo (Abt+)" userId="d24af1ab-30b1-4938-9422-9428d90ee142" providerId="ADAL" clId="{62AFD68B-A9F3-4577-A732-8D405C9AB531}" dt="2024-06-01T16:56:29.634" v="2828" actId="1036"/>
          <ac:picMkLst>
            <pc:docMk/>
            <pc:sldMk cId="2780487619" sldId="439"/>
            <ac:picMk id="7" creationId="{00000000-0000-0000-0000-000000000000}"/>
          </ac:picMkLst>
        </pc:picChg>
        <pc:picChg chg="mod">
          <ac:chgData name="Paco Castillo (Abt+)" userId="d24af1ab-30b1-4938-9422-9428d90ee142" providerId="ADAL" clId="{62AFD68B-A9F3-4577-A732-8D405C9AB531}" dt="2024-06-01T16:56:29.634" v="2828" actId="1036"/>
          <ac:picMkLst>
            <pc:docMk/>
            <pc:sldMk cId="2780487619" sldId="439"/>
            <ac:picMk id="8" creationId="{00000000-0000-0000-0000-000000000000}"/>
          </ac:picMkLst>
        </pc:picChg>
      </pc:sldChg>
      <pc:sldChg chg="addSp delSp modSp add mod setBg">
        <pc:chgData name="Paco Castillo (Abt+)" userId="d24af1ab-30b1-4938-9422-9428d90ee142" providerId="ADAL" clId="{62AFD68B-A9F3-4577-A732-8D405C9AB531}" dt="2024-05-26T10:53:25.817" v="2447" actId="404"/>
        <pc:sldMkLst>
          <pc:docMk/>
          <pc:sldMk cId="1134607098" sldId="440"/>
        </pc:sldMkLst>
        <pc:spChg chg="add mod ord">
          <ac:chgData name="Paco Castillo (Abt+)" userId="d24af1ab-30b1-4938-9422-9428d90ee142" providerId="ADAL" clId="{62AFD68B-A9F3-4577-A732-8D405C9AB531}" dt="2024-05-26T10:52:38.312" v="2421" actId="1076"/>
          <ac:spMkLst>
            <pc:docMk/>
            <pc:sldMk cId="1134607098" sldId="440"/>
            <ac:spMk id="3" creationId="{279E01B2-91A4-E689-6767-032D3A4F1253}"/>
          </ac:spMkLst>
        </pc:spChg>
        <pc:spChg chg="add mod">
          <ac:chgData name="Paco Castillo (Abt+)" userId="d24af1ab-30b1-4938-9422-9428d90ee142" providerId="ADAL" clId="{62AFD68B-A9F3-4577-A732-8D405C9AB531}" dt="2024-05-26T10:52:57.104" v="2425"/>
          <ac:spMkLst>
            <pc:docMk/>
            <pc:sldMk cId="1134607098" sldId="440"/>
            <ac:spMk id="4" creationId="{12ED8A46-CF97-C472-799F-4B5D8D9E5406}"/>
          </ac:spMkLst>
        </pc:spChg>
        <pc:spChg chg="del mod">
          <ac:chgData name="Paco Castillo (Abt+)" userId="d24af1ab-30b1-4938-9422-9428d90ee142" providerId="ADAL" clId="{62AFD68B-A9F3-4577-A732-8D405C9AB531}" dt="2024-05-26T10:52:47.779" v="2424" actId="478"/>
          <ac:spMkLst>
            <pc:docMk/>
            <pc:sldMk cId="1134607098" sldId="440"/>
            <ac:spMk id="8" creationId="{00000000-0000-0000-0000-000000000000}"/>
          </ac:spMkLst>
        </pc:spChg>
        <pc:spChg chg="mod">
          <ac:chgData name="Paco Castillo (Abt+)" userId="d24af1ab-30b1-4938-9422-9428d90ee142" providerId="ADAL" clId="{62AFD68B-A9F3-4577-A732-8D405C9AB531}" dt="2024-05-26T10:53:04.504" v="2427" actId="1076"/>
          <ac:spMkLst>
            <pc:docMk/>
            <pc:sldMk cId="1134607098" sldId="440"/>
            <ac:spMk id="11" creationId="{00000000-0000-0000-0000-000000000000}"/>
          </ac:spMkLst>
        </pc:spChg>
        <pc:spChg chg="del">
          <ac:chgData name="Paco Castillo (Abt+)" userId="d24af1ab-30b1-4938-9422-9428d90ee142" providerId="ADAL" clId="{62AFD68B-A9F3-4577-A732-8D405C9AB531}" dt="2024-05-26T10:51:55.240" v="2414" actId="478"/>
          <ac:spMkLst>
            <pc:docMk/>
            <pc:sldMk cId="1134607098" sldId="440"/>
            <ac:spMk id="15" creationId="{00000000-0000-0000-0000-000000000000}"/>
          </ac:spMkLst>
        </pc:spChg>
        <pc:spChg chg="mod">
          <ac:chgData name="Paco Castillo (Abt+)" userId="d24af1ab-30b1-4938-9422-9428d90ee142" providerId="ADAL" clId="{62AFD68B-A9F3-4577-A732-8D405C9AB531}" dt="2024-05-26T10:53:25.817" v="2447" actId="404"/>
          <ac:spMkLst>
            <pc:docMk/>
            <pc:sldMk cId="1134607098" sldId="440"/>
            <ac:spMk id="16" creationId="{00000000-0000-0000-0000-000000000000}"/>
          </ac:spMkLst>
        </pc:spChg>
        <pc:spChg chg="mod">
          <ac:chgData name="Paco Castillo (Abt+)" userId="d24af1ab-30b1-4938-9422-9428d90ee142" providerId="ADAL" clId="{62AFD68B-A9F3-4577-A732-8D405C9AB531}" dt="2024-05-26T10:52:35.167" v="2420" actId="1076"/>
          <ac:spMkLst>
            <pc:docMk/>
            <pc:sldMk cId="1134607098" sldId="440"/>
            <ac:spMk id="17" creationId="{00000000-0000-0000-0000-000000000000}"/>
          </ac:spMkLst>
        </pc:spChg>
        <pc:spChg chg="del">
          <ac:chgData name="Paco Castillo (Abt+)" userId="d24af1ab-30b1-4938-9422-9428d90ee142" providerId="ADAL" clId="{62AFD68B-A9F3-4577-A732-8D405C9AB531}" dt="2024-05-26T10:52:44.314" v="2422" actId="478"/>
          <ac:spMkLst>
            <pc:docMk/>
            <pc:sldMk cId="1134607098" sldId="440"/>
            <ac:spMk id="18" creationId="{00000000-0000-0000-0000-000000000000}"/>
          </ac:spMkLst>
        </pc:spChg>
        <pc:spChg chg="mod">
          <ac:chgData name="Paco Castillo (Abt+)" userId="d24af1ab-30b1-4938-9422-9428d90ee142" providerId="ADAL" clId="{62AFD68B-A9F3-4577-A732-8D405C9AB531}" dt="2024-05-26T10:52:07.738" v="2417" actId="207"/>
          <ac:spMkLst>
            <pc:docMk/>
            <pc:sldMk cId="1134607098" sldId="440"/>
            <ac:spMk id="76803" creationId="{00000000-0000-0000-0000-000000000000}"/>
          </ac:spMkLst>
        </pc:spChg>
        <pc:spChg chg="mod">
          <ac:chgData name="Paco Castillo (Abt+)" userId="d24af1ab-30b1-4938-9422-9428d90ee142" providerId="ADAL" clId="{62AFD68B-A9F3-4577-A732-8D405C9AB531}" dt="2024-05-26T10:52:04.186" v="2416" actId="207"/>
          <ac:spMkLst>
            <pc:docMk/>
            <pc:sldMk cId="1134607098" sldId="440"/>
            <ac:spMk id="76805" creationId="{00000000-0000-0000-0000-000000000000}"/>
          </ac:spMkLst>
        </pc:spChg>
        <pc:picChg chg="add mod ord">
          <ac:chgData name="Paco Castillo (Abt+)" userId="d24af1ab-30b1-4938-9422-9428d90ee142" providerId="ADAL" clId="{62AFD68B-A9F3-4577-A732-8D405C9AB531}" dt="2024-05-26T10:52:25.054" v="2419" actId="167"/>
          <ac:picMkLst>
            <pc:docMk/>
            <pc:sldMk cId="1134607098" sldId="440"/>
            <ac:picMk id="2" creationId="{0612FD71-0A92-737D-3DBA-3A58C69C9FA1}"/>
          </ac:picMkLst>
        </pc:picChg>
      </pc:sldChg>
      <pc:sldChg chg="add del">
        <pc:chgData name="Paco Castillo (Abt+)" userId="d24af1ab-30b1-4938-9422-9428d90ee142" providerId="ADAL" clId="{62AFD68B-A9F3-4577-A732-8D405C9AB531}" dt="2024-05-18T17:10:01.425" v="1012" actId="47"/>
        <pc:sldMkLst>
          <pc:docMk/>
          <pc:sldMk cId="1732117099" sldId="448"/>
        </pc:sldMkLst>
      </pc:sldChg>
      <pc:sldChg chg="addSp delSp modSp add del mod setBg modClrScheme setClrOvrMap chgLayout">
        <pc:chgData name="Paco Castillo (Abt+)" userId="d24af1ab-30b1-4938-9422-9428d90ee142" providerId="ADAL" clId="{62AFD68B-A9F3-4577-A732-8D405C9AB531}" dt="2024-05-18T17:00:41.480" v="753" actId="2696"/>
        <pc:sldMkLst>
          <pc:docMk/>
          <pc:sldMk cId="3943353804" sldId="448"/>
        </pc:sldMkLst>
        <pc:spChg chg="del">
          <ac:chgData name="Paco Castillo (Abt+)" userId="d24af1ab-30b1-4938-9422-9428d90ee142" providerId="ADAL" clId="{62AFD68B-A9F3-4577-A732-8D405C9AB531}" dt="2024-05-18T16:20:34.108" v="16" actId="21"/>
          <ac:spMkLst>
            <pc:docMk/>
            <pc:sldMk cId="3943353804" sldId="448"/>
            <ac:spMk id="4" creationId="{00000000-0000-0000-0000-000000000000}"/>
          </ac:spMkLst>
        </pc:spChg>
        <pc:spChg chg="add mod">
          <ac:chgData name="Paco Castillo (Abt+)" userId="d24af1ab-30b1-4938-9422-9428d90ee142" providerId="ADAL" clId="{62AFD68B-A9F3-4577-A732-8D405C9AB531}" dt="2024-05-18T16:31:35.553" v="235" actId="26606"/>
          <ac:spMkLst>
            <pc:docMk/>
            <pc:sldMk cId="3943353804" sldId="448"/>
            <ac:spMk id="8" creationId="{4E2B8453-5E4A-0692-3F59-E77F6D35B1A9}"/>
          </ac:spMkLst>
        </pc:spChg>
        <pc:spChg chg="del">
          <ac:chgData name="Paco Castillo (Abt+)" userId="d24af1ab-30b1-4938-9422-9428d90ee142" providerId="ADAL" clId="{62AFD68B-A9F3-4577-A732-8D405C9AB531}" dt="2024-05-18T16:20:34.108" v="16" actId="21"/>
          <ac:spMkLst>
            <pc:docMk/>
            <pc:sldMk cId="3943353804" sldId="448"/>
            <ac:spMk id="13" creationId="{00000000-0000-0000-0000-000000000000}"/>
          </ac:spMkLst>
        </pc:spChg>
        <pc:spChg chg="del">
          <ac:chgData name="Paco Castillo (Abt+)" userId="d24af1ab-30b1-4938-9422-9428d90ee142" providerId="ADAL" clId="{62AFD68B-A9F3-4577-A732-8D405C9AB531}" dt="2024-05-18T16:20:34.108" v="16" actId="21"/>
          <ac:spMkLst>
            <pc:docMk/>
            <pc:sldMk cId="3943353804" sldId="448"/>
            <ac:spMk id="17" creationId="{00000000-0000-0000-0000-000000000000}"/>
          </ac:spMkLst>
        </pc:spChg>
        <pc:spChg chg="del">
          <ac:chgData name="Paco Castillo (Abt+)" userId="d24af1ab-30b1-4938-9422-9428d90ee142" providerId="ADAL" clId="{62AFD68B-A9F3-4577-A732-8D405C9AB531}" dt="2024-05-18T16:20:34.108" v="16" actId="21"/>
          <ac:spMkLst>
            <pc:docMk/>
            <pc:sldMk cId="3943353804" sldId="448"/>
            <ac:spMk id="18" creationId="{00000000-0000-0000-0000-000000000000}"/>
          </ac:spMkLst>
        </pc:spChg>
        <pc:spChg chg="del">
          <ac:chgData name="Paco Castillo (Abt+)" userId="d24af1ab-30b1-4938-9422-9428d90ee142" providerId="ADAL" clId="{62AFD68B-A9F3-4577-A732-8D405C9AB531}" dt="2024-05-18T16:31:26.929" v="233" actId="478"/>
          <ac:spMkLst>
            <pc:docMk/>
            <pc:sldMk cId="3943353804" sldId="448"/>
            <ac:spMk id="20" creationId="{00000000-0000-0000-0000-000000000000}"/>
          </ac:spMkLst>
        </pc:spChg>
        <pc:spChg chg="del">
          <ac:chgData name="Paco Castillo (Abt+)" userId="d24af1ab-30b1-4938-9422-9428d90ee142" providerId="ADAL" clId="{62AFD68B-A9F3-4577-A732-8D405C9AB531}" dt="2024-05-18T16:20:34.108" v="16" actId="21"/>
          <ac:spMkLst>
            <pc:docMk/>
            <pc:sldMk cId="3943353804" sldId="448"/>
            <ac:spMk id="24" creationId="{00000000-0000-0000-0000-000000000000}"/>
          </ac:spMkLst>
        </pc:spChg>
        <pc:spChg chg="del">
          <ac:chgData name="Paco Castillo (Abt+)" userId="d24af1ab-30b1-4938-9422-9428d90ee142" providerId="ADAL" clId="{62AFD68B-A9F3-4577-A732-8D405C9AB531}" dt="2024-05-18T16:20:34.108" v="16" actId="21"/>
          <ac:spMkLst>
            <pc:docMk/>
            <pc:sldMk cId="3943353804" sldId="448"/>
            <ac:spMk id="25" creationId="{00000000-0000-0000-0000-000000000000}"/>
          </ac:spMkLst>
        </pc:spChg>
        <pc:spChg chg="del mod">
          <ac:chgData name="Paco Castillo (Abt+)" userId="d24af1ab-30b1-4938-9422-9428d90ee142" providerId="ADAL" clId="{62AFD68B-A9F3-4577-A732-8D405C9AB531}" dt="2024-05-18T16:20:34.108" v="16" actId="21"/>
          <ac:spMkLst>
            <pc:docMk/>
            <pc:sldMk cId="3943353804" sldId="448"/>
            <ac:spMk id="26" creationId="{00000000-0000-0000-0000-000000000000}"/>
          </ac:spMkLst>
        </pc:spChg>
        <pc:spChg chg="del">
          <ac:chgData name="Paco Castillo (Abt+)" userId="d24af1ab-30b1-4938-9422-9428d90ee142" providerId="ADAL" clId="{62AFD68B-A9F3-4577-A732-8D405C9AB531}" dt="2024-05-18T16:20:34.108" v="16" actId="21"/>
          <ac:spMkLst>
            <pc:docMk/>
            <pc:sldMk cId="3943353804" sldId="448"/>
            <ac:spMk id="27" creationId="{00000000-0000-0000-0000-000000000000}"/>
          </ac:spMkLst>
        </pc:spChg>
        <pc:spChg chg="del">
          <ac:chgData name="Paco Castillo (Abt+)" userId="d24af1ab-30b1-4938-9422-9428d90ee142" providerId="ADAL" clId="{62AFD68B-A9F3-4577-A732-8D405C9AB531}" dt="2024-05-18T16:20:34.108" v="16" actId="21"/>
          <ac:spMkLst>
            <pc:docMk/>
            <pc:sldMk cId="3943353804" sldId="448"/>
            <ac:spMk id="29" creationId="{00000000-0000-0000-0000-000000000000}"/>
          </ac:spMkLst>
        </pc:spChg>
        <pc:spChg chg="del">
          <ac:chgData name="Paco Castillo (Abt+)" userId="d24af1ab-30b1-4938-9422-9428d90ee142" providerId="ADAL" clId="{62AFD68B-A9F3-4577-A732-8D405C9AB531}" dt="2024-05-18T16:20:34.108" v="16" actId="21"/>
          <ac:spMkLst>
            <pc:docMk/>
            <pc:sldMk cId="3943353804" sldId="448"/>
            <ac:spMk id="30" creationId="{00000000-0000-0000-0000-000000000000}"/>
          </ac:spMkLst>
        </pc:spChg>
        <pc:picChg chg="del">
          <ac:chgData name="Paco Castillo (Abt+)" userId="d24af1ab-30b1-4938-9422-9428d90ee142" providerId="ADAL" clId="{62AFD68B-A9F3-4577-A732-8D405C9AB531}" dt="2024-05-18T16:20:34.108" v="16" actId="21"/>
          <ac:picMkLst>
            <pc:docMk/>
            <pc:sldMk cId="3943353804" sldId="448"/>
            <ac:picMk id="2" creationId="{00000000-0000-0000-0000-000000000000}"/>
          </ac:picMkLst>
        </pc:picChg>
        <pc:picChg chg="add mod">
          <ac:chgData name="Paco Castillo (Abt+)" userId="d24af1ab-30b1-4938-9422-9428d90ee142" providerId="ADAL" clId="{62AFD68B-A9F3-4577-A732-8D405C9AB531}" dt="2024-05-18T16:31:37.792" v="236" actId="1076"/>
          <ac:picMkLst>
            <pc:docMk/>
            <pc:sldMk cId="3943353804" sldId="448"/>
            <ac:picMk id="3" creationId="{4781370D-E7CF-A16F-4AD2-00A71B9F8610}"/>
          </ac:picMkLst>
        </pc:picChg>
        <pc:picChg chg="del">
          <ac:chgData name="Paco Castillo (Abt+)" userId="d24af1ab-30b1-4938-9422-9428d90ee142" providerId="ADAL" clId="{62AFD68B-A9F3-4577-A732-8D405C9AB531}" dt="2024-05-18T16:20:34.108" v="16" actId="21"/>
          <ac:picMkLst>
            <pc:docMk/>
            <pc:sldMk cId="3943353804" sldId="448"/>
            <ac:picMk id="23" creationId="{00000000-0000-0000-0000-000000000000}"/>
          </ac:picMkLst>
        </pc:picChg>
        <pc:cxnChg chg="del">
          <ac:chgData name="Paco Castillo (Abt+)" userId="d24af1ab-30b1-4938-9422-9428d90ee142" providerId="ADAL" clId="{62AFD68B-A9F3-4577-A732-8D405C9AB531}" dt="2024-05-18T16:20:34.108" v="16" actId="21"/>
          <ac:cxnSpMkLst>
            <pc:docMk/>
            <pc:sldMk cId="3943353804" sldId="448"/>
            <ac:cxnSpMk id="10" creationId="{00000000-0000-0000-0000-000000000000}"/>
          </ac:cxnSpMkLst>
        </pc:cxnChg>
        <pc:cxnChg chg="del">
          <ac:chgData name="Paco Castillo (Abt+)" userId="d24af1ab-30b1-4938-9422-9428d90ee142" providerId="ADAL" clId="{62AFD68B-A9F3-4577-A732-8D405C9AB531}" dt="2024-05-18T16:20:34.108" v="16" actId="21"/>
          <ac:cxnSpMkLst>
            <pc:docMk/>
            <pc:sldMk cId="3943353804" sldId="448"/>
            <ac:cxnSpMk id="14" creationId="{00000000-0000-0000-0000-000000000000}"/>
          </ac:cxnSpMkLst>
        </pc:cxnChg>
        <pc:cxnChg chg="del">
          <ac:chgData name="Paco Castillo (Abt+)" userId="d24af1ab-30b1-4938-9422-9428d90ee142" providerId="ADAL" clId="{62AFD68B-A9F3-4577-A732-8D405C9AB531}" dt="2024-05-18T16:20:34.108" v="16" actId="21"/>
          <ac:cxnSpMkLst>
            <pc:docMk/>
            <pc:sldMk cId="3943353804" sldId="448"/>
            <ac:cxnSpMk id="15" creationId="{00000000-0000-0000-0000-000000000000}"/>
          </ac:cxnSpMkLst>
        </pc:cxnChg>
      </pc:sldChg>
      <pc:sldChg chg="del ord">
        <pc:chgData name="Paco Castillo (Abt+)" userId="d24af1ab-30b1-4938-9422-9428d90ee142" providerId="ADAL" clId="{62AFD68B-A9F3-4577-A732-8D405C9AB531}" dt="2024-05-18T17:34:43.568" v="1497" actId="2696"/>
        <pc:sldMkLst>
          <pc:docMk/>
          <pc:sldMk cId="1230297068" sldId="451"/>
        </pc:sldMkLst>
      </pc:sldChg>
      <pc:sldChg chg="add ord setBg modNotesTx">
        <pc:chgData name="Paco Castillo (Abt+)" userId="d24af1ab-30b1-4938-9422-9428d90ee142" providerId="ADAL" clId="{62AFD68B-A9F3-4577-A732-8D405C9AB531}" dt="2024-06-05T16:49:42.961" v="6153" actId="33524"/>
        <pc:sldMkLst>
          <pc:docMk/>
          <pc:sldMk cId="2048679034" sldId="451"/>
        </pc:sldMkLst>
      </pc:sldChg>
      <pc:sldChg chg="modSp mod ord modNotes">
        <pc:chgData name="Paco Castillo (Abt+)" userId="d24af1ab-30b1-4938-9422-9428d90ee142" providerId="ADAL" clId="{62AFD68B-A9F3-4577-A732-8D405C9AB531}" dt="2024-05-26T10:36:55.992" v="2054"/>
        <pc:sldMkLst>
          <pc:docMk/>
          <pc:sldMk cId="1719809323" sldId="453"/>
        </pc:sldMkLst>
        <pc:spChg chg="mod">
          <ac:chgData name="Paco Castillo (Abt+)" userId="d24af1ab-30b1-4938-9422-9428d90ee142" providerId="ADAL" clId="{62AFD68B-A9F3-4577-A732-8D405C9AB531}" dt="2024-05-18T17:32:36.874" v="1427" actId="20577"/>
          <ac:spMkLst>
            <pc:docMk/>
            <pc:sldMk cId="1719809323" sldId="453"/>
            <ac:spMk id="8" creationId="{00000000-0000-0000-0000-000000000000}"/>
          </ac:spMkLst>
        </pc:spChg>
        <pc:spChg chg="mod">
          <ac:chgData name="Paco Castillo (Abt+)" userId="d24af1ab-30b1-4938-9422-9428d90ee142" providerId="ADAL" clId="{62AFD68B-A9F3-4577-A732-8D405C9AB531}" dt="2024-05-18T17:32:31.403" v="1425" actId="20577"/>
          <ac:spMkLst>
            <pc:docMk/>
            <pc:sldMk cId="1719809323" sldId="453"/>
            <ac:spMk id="12" creationId="{00000000-0000-0000-0000-000000000000}"/>
          </ac:spMkLst>
        </pc:spChg>
        <pc:spChg chg="mod">
          <ac:chgData name="Paco Castillo (Abt+)" userId="d24af1ab-30b1-4938-9422-9428d90ee142" providerId="ADAL" clId="{62AFD68B-A9F3-4577-A732-8D405C9AB531}" dt="2024-05-18T17:32:22.426" v="1422" actId="20577"/>
          <ac:spMkLst>
            <pc:docMk/>
            <pc:sldMk cId="1719809323" sldId="453"/>
            <ac:spMk id="18" creationId="{00000000-0000-0000-0000-000000000000}"/>
          </ac:spMkLst>
        </pc:spChg>
      </pc:sldChg>
      <pc:sldChg chg="modSp mod ord">
        <pc:chgData name="Paco Castillo (Abt+)" userId="d24af1ab-30b1-4938-9422-9428d90ee142" providerId="ADAL" clId="{62AFD68B-A9F3-4577-A732-8D405C9AB531}" dt="2024-05-26T10:34:38.410" v="1997"/>
        <pc:sldMkLst>
          <pc:docMk/>
          <pc:sldMk cId="1842479847" sldId="463"/>
        </pc:sldMkLst>
        <pc:spChg chg="mod">
          <ac:chgData name="Paco Castillo (Abt+)" userId="d24af1ab-30b1-4938-9422-9428d90ee142" providerId="ADAL" clId="{62AFD68B-A9F3-4577-A732-8D405C9AB531}" dt="2024-05-18T17:30:00.127" v="1369" actId="20577"/>
          <ac:spMkLst>
            <pc:docMk/>
            <pc:sldMk cId="1842479847" sldId="463"/>
            <ac:spMk id="10" creationId="{00000000-0000-0000-0000-000000000000}"/>
          </ac:spMkLst>
        </pc:spChg>
      </pc:sldChg>
      <pc:sldChg chg="addSp delSp modSp mod ord">
        <pc:chgData name="Paco Castillo (Abt+)" userId="d24af1ab-30b1-4938-9422-9428d90ee142" providerId="ADAL" clId="{62AFD68B-A9F3-4577-A732-8D405C9AB531}" dt="2024-06-01T16:35:43.278" v="2687" actId="167"/>
        <pc:sldMkLst>
          <pc:docMk/>
          <pc:sldMk cId="1099991253" sldId="466"/>
        </pc:sldMkLst>
        <pc:spChg chg="add mod">
          <ac:chgData name="Paco Castillo (Abt+)" userId="d24af1ab-30b1-4938-9422-9428d90ee142" providerId="ADAL" clId="{62AFD68B-A9F3-4577-A732-8D405C9AB531}" dt="2024-06-01T16:35:21.345" v="2673" actId="1076"/>
          <ac:spMkLst>
            <pc:docMk/>
            <pc:sldMk cId="1099991253" sldId="466"/>
            <ac:spMk id="3" creationId="{F52A319B-2FE0-6A8B-FDD9-7046EC386E20}"/>
          </ac:spMkLst>
        </pc:spChg>
        <pc:spChg chg="mod">
          <ac:chgData name="Paco Castillo (Abt+)" userId="d24af1ab-30b1-4938-9422-9428d90ee142" providerId="ADAL" clId="{62AFD68B-A9F3-4577-A732-8D405C9AB531}" dt="2024-06-01T16:35:29.958" v="2675" actId="207"/>
          <ac:spMkLst>
            <pc:docMk/>
            <pc:sldMk cId="1099991253" sldId="466"/>
            <ac:spMk id="5" creationId="{00000000-0000-0000-0000-000000000000}"/>
          </ac:spMkLst>
        </pc:spChg>
        <pc:spChg chg="mod">
          <ac:chgData name="Paco Castillo (Abt+)" userId="d24af1ab-30b1-4938-9422-9428d90ee142" providerId="ADAL" clId="{62AFD68B-A9F3-4577-A732-8D405C9AB531}" dt="2024-05-26T10:36:19.571" v="2048" actId="21"/>
          <ac:spMkLst>
            <pc:docMk/>
            <pc:sldMk cId="1099991253" sldId="466"/>
            <ac:spMk id="6" creationId="{00000000-0000-0000-0000-000000000000}"/>
          </ac:spMkLst>
        </pc:spChg>
        <pc:spChg chg="mod">
          <ac:chgData name="Paco Castillo (Abt+)" userId="d24af1ab-30b1-4938-9422-9428d90ee142" providerId="ADAL" clId="{62AFD68B-A9F3-4577-A732-8D405C9AB531}" dt="2024-05-18T17:31:47.833" v="1404" actId="20577"/>
          <ac:spMkLst>
            <pc:docMk/>
            <pc:sldMk cId="1099991253" sldId="466"/>
            <ac:spMk id="12" creationId="{00000000-0000-0000-0000-000000000000}"/>
          </ac:spMkLst>
        </pc:spChg>
        <pc:picChg chg="del">
          <ac:chgData name="Paco Castillo (Abt+)" userId="d24af1ab-30b1-4938-9422-9428d90ee142" providerId="ADAL" clId="{62AFD68B-A9F3-4577-A732-8D405C9AB531}" dt="2024-06-01T16:34:22.028" v="2596" actId="478"/>
          <ac:picMkLst>
            <pc:docMk/>
            <pc:sldMk cId="1099991253" sldId="466"/>
            <ac:picMk id="4" creationId="{00000000-0000-0000-0000-000000000000}"/>
          </ac:picMkLst>
        </pc:picChg>
        <pc:picChg chg="add mod ord">
          <ac:chgData name="Paco Castillo (Abt+)" userId="d24af1ab-30b1-4938-9422-9428d90ee142" providerId="ADAL" clId="{62AFD68B-A9F3-4577-A732-8D405C9AB531}" dt="2024-06-01T16:35:43.278" v="2687" actId="167"/>
          <ac:picMkLst>
            <pc:docMk/>
            <pc:sldMk cId="1099991253" sldId="466"/>
            <ac:picMk id="7" creationId="{FAF51B43-99AB-D8EE-6761-11B51F744BD3}"/>
          </ac:picMkLst>
        </pc:picChg>
      </pc:sldChg>
      <pc:sldChg chg="modSp mod ord">
        <pc:chgData name="Paco Castillo (Abt+)" userId="d24af1ab-30b1-4938-9422-9428d90ee142" providerId="ADAL" clId="{62AFD68B-A9F3-4577-A732-8D405C9AB531}" dt="2024-05-26T10:37:46.127" v="2060"/>
        <pc:sldMkLst>
          <pc:docMk/>
          <pc:sldMk cId="264857406" sldId="467"/>
        </pc:sldMkLst>
        <pc:spChg chg="mod">
          <ac:chgData name="Paco Castillo (Abt+)" userId="d24af1ab-30b1-4938-9422-9428d90ee142" providerId="ADAL" clId="{62AFD68B-A9F3-4577-A732-8D405C9AB531}" dt="2024-05-18T17:34:10.750" v="1494" actId="6549"/>
          <ac:spMkLst>
            <pc:docMk/>
            <pc:sldMk cId="264857406" sldId="467"/>
            <ac:spMk id="2" creationId="{00000000-0000-0000-0000-000000000000}"/>
          </ac:spMkLst>
        </pc:spChg>
        <pc:spChg chg="mod">
          <ac:chgData name="Paco Castillo (Abt+)" userId="d24af1ab-30b1-4938-9422-9428d90ee142" providerId="ADAL" clId="{62AFD68B-A9F3-4577-A732-8D405C9AB531}" dt="2024-05-18T17:32:50.012" v="1428" actId="20577"/>
          <ac:spMkLst>
            <pc:docMk/>
            <pc:sldMk cId="264857406" sldId="467"/>
            <ac:spMk id="12" creationId="{00000000-0000-0000-0000-000000000000}"/>
          </ac:spMkLst>
        </pc:spChg>
      </pc:sldChg>
      <pc:sldChg chg="ord">
        <pc:chgData name="Paco Castillo (Abt+)" userId="d24af1ab-30b1-4938-9422-9428d90ee142" providerId="ADAL" clId="{62AFD68B-A9F3-4577-A732-8D405C9AB531}" dt="2024-05-30T17:14:25.673" v="2567"/>
        <pc:sldMkLst>
          <pc:docMk/>
          <pc:sldMk cId="3432767275" sldId="468"/>
        </pc:sldMkLst>
      </pc:sldChg>
      <pc:sldChg chg="modSp mod ord">
        <pc:chgData name="Paco Castillo (Abt+)" userId="d24af1ab-30b1-4938-9422-9428d90ee142" providerId="ADAL" clId="{62AFD68B-A9F3-4577-A732-8D405C9AB531}" dt="2024-05-26T10:37:40.472" v="2058"/>
        <pc:sldMkLst>
          <pc:docMk/>
          <pc:sldMk cId="3196133142" sldId="469"/>
        </pc:sldMkLst>
        <pc:spChg chg="mod">
          <ac:chgData name="Paco Castillo (Abt+)" userId="d24af1ab-30b1-4938-9422-9428d90ee142" providerId="ADAL" clId="{62AFD68B-A9F3-4577-A732-8D405C9AB531}" dt="2024-05-18T17:37:44.676" v="1627" actId="20577"/>
          <ac:spMkLst>
            <pc:docMk/>
            <pc:sldMk cId="3196133142" sldId="469"/>
            <ac:spMk id="6" creationId="{00000000-0000-0000-0000-000000000000}"/>
          </ac:spMkLst>
        </pc:spChg>
        <pc:spChg chg="mod">
          <ac:chgData name="Paco Castillo (Abt+)" userId="d24af1ab-30b1-4938-9422-9428d90ee142" providerId="ADAL" clId="{62AFD68B-A9F3-4577-A732-8D405C9AB531}" dt="2024-05-18T17:37:49.510" v="1628" actId="207"/>
          <ac:spMkLst>
            <pc:docMk/>
            <pc:sldMk cId="3196133142" sldId="469"/>
            <ac:spMk id="7" creationId="{00000000-0000-0000-0000-000000000000}"/>
          </ac:spMkLst>
        </pc:spChg>
        <pc:spChg chg="mod">
          <ac:chgData name="Paco Castillo (Abt+)" userId="d24af1ab-30b1-4938-9422-9428d90ee142" providerId="ADAL" clId="{62AFD68B-A9F3-4577-A732-8D405C9AB531}" dt="2024-05-18T17:37:34.814" v="1618" actId="20577"/>
          <ac:spMkLst>
            <pc:docMk/>
            <pc:sldMk cId="3196133142" sldId="469"/>
            <ac:spMk id="9" creationId="{00000000-0000-0000-0000-000000000000}"/>
          </ac:spMkLst>
        </pc:spChg>
      </pc:sldChg>
      <pc:sldChg chg="modSp mod ord">
        <pc:chgData name="Paco Castillo (Abt+)" userId="d24af1ab-30b1-4938-9422-9428d90ee142" providerId="ADAL" clId="{62AFD68B-A9F3-4577-A732-8D405C9AB531}" dt="2024-05-26T10:38:10.128" v="2066"/>
        <pc:sldMkLst>
          <pc:docMk/>
          <pc:sldMk cId="2010895013" sldId="470"/>
        </pc:sldMkLst>
        <pc:spChg chg="mod">
          <ac:chgData name="Paco Castillo (Abt+)" userId="d24af1ab-30b1-4938-9422-9428d90ee142" providerId="ADAL" clId="{62AFD68B-A9F3-4577-A732-8D405C9AB531}" dt="2024-05-18T17:37:57.655" v="1630" actId="20577"/>
          <ac:spMkLst>
            <pc:docMk/>
            <pc:sldMk cId="2010895013" sldId="470"/>
            <ac:spMk id="9" creationId="{00000000-0000-0000-0000-000000000000}"/>
          </ac:spMkLst>
        </pc:spChg>
      </pc:sldChg>
      <pc:sldChg chg="modSp mod ord">
        <pc:chgData name="Paco Castillo (Abt+)" userId="d24af1ab-30b1-4938-9422-9428d90ee142" providerId="ADAL" clId="{62AFD68B-A9F3-4577-A732-8D405C9AB531}" dt="2024-05-26T10:37:59.585" v="2062"/>
        <pc:sldMkLst>
          <pc:docMk/>
          <pc:sldMk cId="820410779" sldId="473"/>
        </pc:sldMkLst>
        <pc:spChg chg="mod">
          <ac:chgData name="Paco Castillo (Abt+)" userId="d24af1ab-30b1-4938-9422-9428d90ee142" providerId="ADAL" clId="{62AFD68B-A9F3-4577-A732-8D405C9AB531}" dt="2024-05-18T17:35:27.457" v="1509" actId="20577"/>
          <ac:spMkLst>
            <pc:docMk/>
            <pc:sldMk cId="820410779" sldId="473"/>
            <ac:spMk id="11" creationId="{00000000-0000-0000-0000-000000000000}"/>
          </ac:spMkLst>
        </pc:spChg>
      </pc:sldChg>
      <pc:sldChg chg="modSp mod">
        <pc:chgData name="Paco Castillo (Abt+)" userId="d24af1ab-30b1-4938-9422-9428d90ee142" providerId="ADAL" clId="{62AFD68B-A9F3-4577-A732-8D405C9AB531}" dt="2024-05-26T10:55:05.079" v="2480" actId="20577"/>
        <pc:sldMkLst>
          <pc:docMk/>
          <pc:sldMk cId="3342934319" sldId="475"/>
        </pc:sldMkLst>
        <pc:spChg chg="mod">
          <ac:chgData name="Paco Castillo (Abt+)" userId="d24af1ab-30b1-4938-9422-9428d90ee142" providerId="ADAL" clId="{62AFD68B-A9F3-4577-A732-8D405C9AB531}" dt="2024-05-26T10:55:05.079" v="2480" actId="20577"/>
          <ac:spMkLst>
            <pc:docMk/>
            <pc:sldMk cId="3342934319" sldId="475"/>
            <ac:spMk id="8" creationId="{00000000-0000-0000-0000-000000000000}"/>
          </ac:spMkLst>
        </pc:spChg>
        <pc:spChg chg="mod">
          <ac:chgData name="Paco Castillo (Abt+)" userId="d24af1ab-30b1-4938-9422-9428d90ee142" providerId="ADAL" clId="{62AFD68B-A9F3-4577-A732-8D405C9AB531}" dt="2024-05-26T10:54:36.521" v="2470" actId="20577"/>
          <ac:spMkLst>
            <pc:docMk/>
            <pc:sldMk cId="3342934319" sldId="475"/>
            <ac:spMk id="97286" creationId="{00000000-0000-0000-0000-000000000000}"/>
          </ac:spMkLst>
        </pc:spChg>
      </pc:sldChg>
      <pc:sldChg chg="addSp delSp modSp add mod setBg">
        <pc:chgData name="Paco Castillo (Abt+)" userId="d24af1ab-30b1-4938-9422-9428d90ee142" providerId="ADAL" clId="{62AFD68B-A9F3-4577-A732-8D405C9AB531}" dt="2024-05-26T10:48:29.324" v="2292"/>
        <pc:sldMkLst>
          <pc:docMk/>
          <pc:sldMk cId="1266547672" sldId="476"/>
        </pc:sldMkLst>
        <pc:spChg chg="mod">
          <ac:chgData name="Paco Castillo (Abt+)" userId="d24af1ab-30b1-4938-9422-9428d90ee142" providerId="ADAL" clId="{62AFD68B-A9F3-4577-A732-8D405C9AB531}" dt="2024-05-26T10:40:30.804" v="2102" actId="1076"/>
          <ac:spMkLst>
            <pc:docMk/>
            <pc:sldMk cId="1266547672" sldId="476"/>
            <ac:spMk id="2" creationId="{00000000-0000-0000-0000-000000000000}"/>
          </ac:spMkLst>
        </pc:spChg>
        <pc:spChg chg="del">
          <ac:chgData name="Paco Castillo (Abt+)" userId="d24af1ab-30b1-4938-9422-9428d90ee142" providerId="ADAL" clId="{62AFD68B-A9F3-4577-A732-8D405C9AB531}" dt="2024-05-26T10:40:12.829" v="2097" actId="478"/>
          <ac:spMkLst>
            <pc:docMk/>
            <pc:sldMk cId="1266547672" sldId="476"/>
            <ac:spMk id="3" creationId="{00000000-0000-0000-0000-000000000000}"/>
          </ac:spMkLst>
        </pc:spChg>
        <pc:spChg chg="del">
          <ac:chgData name="Paco Castillo (Abt+)" userId="d24af1ab-30b1-4938-9422-9428d90ee142" providerId="ADAL" clId="{62AFD68B-A9F3-4577-A732-8D405C9AB531}" dt="2024-05-26T10:40:10.568" v="2096" actId="478"/>
          <ac:spMkLst>
            <pc:docMk/>
            <pc:sldMk cId="1266547672" sldId="476"/>
            <ac:spMk id="5" creationId="{00000000-0000-0000-0000-000000000000}"/>
          </ac:spMkLst>
        </pc:spChg>
        <pc:spChg chg="del">
          <ac:chgData name="Paco Castillo (Abt+)" userId="d24af1ab-30b1-4938-9422-9428d90ee142" providerId="ADAL" clId="{62AFD68B-A9F3-4577-A732-8D405C9AB531}" dt="2024-05-26T10:40:15.277" v="2098" actId="478"/>
          <ac:spMkLst>
            <pc:docMk/>
            <pc:sldMk cId="1266547672" sldId="476"/>
            <ac:spMk id="7" creationId="{00000000-0000-0000-0000-000000000000}"/>
          </ac:spMkLst>
        </pc:spChg>
        <pc:spChg chg="mod ord">
          <ac:chgData name="Paco Castillo (Abt+)" userId="d24af1ab-30b1-4938-9422-9428d90ee142" providerId="ADAL" clId="{62AFD68B-A9F3-4577-A732-8D405C9AB531}" dt="2024-05-26T10:45:11.879" v="2211" actId="1038"/>
          <ac:spMkLst>
            <pc:docMk/>
            <pc:sldMk cId="1266547672" sldId="476"/>
            <ac:spMk id="8" creationId="{00000000-0000-0000-0000-000000000000}"/>
          </ac:spMkLst>
        </pc:spChg>
        <pc:spChg chg="add mod">
          <ac:chgData name="Paco Castillo (Abt+)" userId="d24af1ab-30b1-4938-9422-9428d90ee142" providerId="ADAL" clId="{62AFD68B-A9F3-4577-A732-8D405C9AB531}" dt="2024-05-26T10:40:05.928" v="2095"/>
          <ac:spMkLst>
            <pc:docMk/>
            <pc:sldMk cId="1266547672" sldId="476"/>
            <ac:spMk id="13" creationId="{9E286922-6742-4009-B73D-3C00DB43069D}"/>
          </ac:spMkLst>
        </pc:spChg>
        <pc:spChg chg="add mod">
          <ac:chgData name="Paco Castillo (Abt+)" userId="d24af1ab-30b1-4938-9422-9428d90ee142" providerId="ADAL" clId="{62AFD68B-A9F3-4577-A732-8D405C9AB531}" dt="2024-05-26T10:40:38.811" v="2103"/>
          <ac:spMkLst>
            <pc:docMk/>
            <pc:sldMk cId="1266547672" sldId="476"/>
            <ac:spMk id="14" creationId="{D135CC52-DD95-77BE-4830-65E46C1A1F28}"/>
          </ac:spMkLst>
        </pc:spChg>
        <pc:spChg chg="add mod">
          <ac:chgData name="Paco Castillo (Abt+)" userId="d24af1ab-30b1-4938-9422-9428d90ee142" providerId="ADAL" clId="{62AFD68B-A9F3-4577-A732-8D405C9AB531}" dt="2024-05-26T10:48:29.324" v="2292"/>
          <ac:spMkLst>
            <pc:docMk/>
            <pc:sldMk cId="1266547672" sldId="476"/>
            <ac:spMk id="15" creationId="{35F6D60B-2DD8-049A-9589-DD56E1D23D59}"/>
          </ac:spMkLst>
        </pc:spChg>
        <pc:picChg chg="add mod">
          <ac:chgData name="Paco Castillo (Abt+)" userId="d24af1ab-30b1-4938-9422-9428d90ee142" providerId="ADAL" clId="{62AFD68B-A9F3-4577-A732-8D405C9AB531}" dt="2024-05-26T10:40:05.928" v="2095"/>
          <ac:picMkLst>
            <pc:docMk/>
            <pc:sldMk cId="1266547672" sldId="476"/>
            <ac:picMk id="4" creationId="{1F4E2EC1-6449-1AC4-BEE4-0125CB6FB30D}"/>
          </ac:picMkLst>
        </pc:picChg>
      </pc:sldChg>
      <pc:sldChg chg="delSp del mod ord">
        <pc:chgData name="Paco Castillo (Abt+)" userId="d24af1ab-30b1-4938-9422-9428d90ee142" providerId="ADAL" clId="{62AFD68B-A9F3-4577-A732-8D405C9AB531}" dt="2024-05-18T17:02:19.812" v="767" actId="47"/>
        <pc:sldMkLst>
          <pc:docMk/>
          <pc:sldMk cId="377742086" sldId="477"/>
        </pc:sldMkLst>
        <pc:picChg chg="del">
          <ac:chgData name="Paco Castillo (Abt+)" userId="d24af1ab-30b1-4938-9422-9428d90ee142" providerId="ADAL" clId="{62AFD68B-A9F3-4577-A732-8D405C9AB531}" dt="2024-05-18T17:02:13.792" v="766" actId="21"/>
          <ac:picMkLst>
            <pc:docMk/>
            <pc:sldMk cId="377742086" sldId="477"/>
            <ac:picMk id="4" creationId="{00000000-0000-0000-0000-000000000000}"/>
          </ac:picMkLst>
        </pc:picChg>
      </pc:sldChg>
      <pc:sldChg chg="addSp modSp mod ord">
        <pc:chgData name="Paco Castillo (Abt+)" userId="d24af1ab-30b1-4938-9422-9428d90ee142" providerId="ADAL" clId="{62AFD68B-A9F3-4577-A732-8D405C9AB531}" dt="2024-05-26T10:30:31.522" v="1974" actId="1076"/>
        <pc:sldMkLst>
          <pc:docMk/>
          <pc:sldMk cId="3274410596" sldId="478"/>
        </pc:sldMkLst>
        <pc:spChg chg="add mod">
          <ac:chgData name="Paco Castillo (Abt+)" userId="d24af1ab-30b1-4938-9422-9428d90ee142" providerId="ADAL" clId="{62AFD68B-A9F3-4577-A732-8D405C9AB531}" dt="2024-05-26T10:30:26.291" v="1973"/>
          <ac:spMkLst>
            <pc:docMk/>
            <pc:sldMk cId="3274410596" sldId="478"/>
            <ac:spMk id="3" creationId="{64487253-2081-2F6F-F993-E9C3CFDAA5A9}"/>
          </ac:spMkLst>
        </pc:spChg>
        <pc:spChg chg="mod">
          <ac:chgData name="Paco Castillo (Abt+)" userId="d24af1ab-30b1-4938-9422-9428d90ee142" providerId="ADAL" clId="{62AFD68B-A9F3-4577-A732-8D405C9AB531}" dt="2024-05-26T10:30:31.522" v="1974" actId="1076"/>
          <ac:spMkLst>
            <pc:docMk/>
            <pc:sldMk cId="3274410596" sldId="478"/>
            <ac:spMk id="6" creationId="{00000000-0000-0000-0000-000000000000}"/>
          </ac:spMkLst>
        </pc:spChg>
        <pc:spChg chg="mod">
          <ac:chgData name="Paco Castillo (Abt+)" userId="d24af1ab-30b1-4938-9422-9428d90ee142" providerId="ADAL" clId="{62AFD68B-A9F3-4577-A732-8D405C9AB531}" dt="2024-05-18T17:24:38.868" v="1176" actId="20577"/>
          <ac:spMkLst>
            <pc:docMk/>
            <pc:sldMk cId="3274410596" sldId="478"/>
            <ac:spMk id="12" creationId="{00000000-0000-0000-0000-000000000000}"/>
          </ac:spMkLst>
        </pc:spChg>
        <pc:picChg chg="add mod">
          <ac:chgData name="Paco Castillo (Abt+)" userId="d24af1ab-30b1-4938-9422-9428d90ee142" providerId="ADAL" clId="{62AFD68B-A9F3-4577-A732-8D405C9AB531}" dt="2024-05-26T10:30:26.291" v="1973"/>
          <ac:picMkLst>
            <pc:docMk/>
            <pc:sldMk cId="3274410596" sldId="478"/>
            <ac:picMk id="2" creationId="{A2867788-E84F-7CC9-7F90-0411A9AAD197}"/>
          </ac:picMkLst>
        </pc:picChg>
      </pc:sldChg>
      <pc:sldChg chg="addSp modSp mod ord">
        <pc:chgData name="Paco Castillo (Abt+)" userId="d24af1ab-30b1-4938-9422-9428d90ee142" providerId="ADAL" clId="{62AFD68B-A9F3-4577-A732-8D405C9AB531}" dt="2024-05-26T10:30:44.952" v="1977"/>
        <pc:sldMkLst>
          <pc:docMk/>
          <pc:sldMk cId="2341509242" sldId="479"/>
        </pc:sldMkLst>
        <pc:spChg chg="mod">
          <ac:chgData name="Paco Castillo (Abt+)" userId="d24af1ab-30b1-4938-9422-9428d90ee142" providerId="ADAL" clId="{62AFD68B-A9F3-4577-A732-8D405C9AB531}" dt="2024-05-18T17:25:46.283" v="1214" actId="6549"/>
          <ac:spMkLst>
            <pc:docMk/>
            <pc:sldMk cId="2341509242" sldId="479"/>
            <ac:spMk id="8" creationId="{00000000-0000-0000-0000-000000000000}"/>
          </ac:spMkLst>
        </pc:spChg>
        <pc:spChg chg="add mod">
          <ac:chgData name="Paco Castillo (Abt+)" userId="d24af1ab-30b1-4938-9422-9428d90ee142" providerId="ADAL" clId="{62AFD68B-A9F3-4577-A732-8D405C9AB531}" dt="2024-05-26T10:30:44.952" v="1977"/>
          <ac:spMkLst>
            <pc:docMk/>
            <pc:sldMk cId="2341509242" sldId="479"/>
            <ac:spMk id="11" creationId="{C512E65D-9C7B-063E-A5E0-D49BF8BEE4E1}"/>
          </ac:spMkLst>
        </pc:spChg>
        <pc:spChg chg="mod">
          <ac:chgData name="Paco Castillo (Abt+)" userId="d24af1ab-30b1-4938-9422-9428d90ee142" providerId="ADAL" clId="{62AFD68B-A9F3-4577-A732-8D405C9AB531}" dt="2024-05-18T17:25:13.368" v="1179" actId="20577"/>
          <ac:spMkLst>
            <pc:docMk/>
            <pc:sldMk cId="2341509242" sldId="479"/>
            <ac:spMk id="13" creationId="{00000000-0000-0000-0000-000000000000}"/>
          </ac:spMkLst>
        </pc:spChg>
        <pc:picChg chg="add mod">
          <ac:chgData name="Paco Castillo (Abt+)" userId="d24af1ab-30b1-4938-9422-9428d90ee142" providerId="ADAL" clId="{62AFD68B-A9F3-4577-A732-8D405C9AB531}" dt="2024-05-26T10:30:44.952" v="1977"/>
          <ac:picMkLst>
            <pc:docMk/>
            <pc:sldMk cId="2341509242" sldId="479"/>
            <ac:picMk id="9" creationId="{21D06845-58A0-43F4-E8FB-098FE8B33047}"/>
          </ac:picMkLst>
        </pc:picChg>
      </pc:sldChg>
      <pc:sldChg chg="addSp modSp mod ord setBg modNotesTx">
        <pc:chgData name="Paco Castillo (Abt+)" userId="d24af1ab-30b1-4938-9422-9428d90ee142" providerId="ADAL" clId="{62AFD68B-A9F3-4577-A732-8D405C9AB531}" dt="2024-06-05T15:32:37.455" v="4807" actId="20577"/>
        <pc:sldMkLst>
          <pc:docMk/>
          <pc:sldMk cId="1826166368" sldId="481"/>
        </pc:sldMkLst>
        <pc:spChg chg="add mod">
          <ac:chgData name="Paco Castillo (Abt+)" userId="d24af1ab-30b1-4938-9422-9428d90ee142" providerId="ADAL" clId="{62AFD68B-A9F3-4577-A732-8D405C9AB531}" dt="2024-05-26T10:45:25.944" v="2216"/>
          <ac:spMkLst>
            <pc:docMk/>
            <pc:sldMk cId="1826166368" sldId="481"/>
            <ac:spMk id="2" creationId="{B0A33A9B-02B0-F0AC-5833-24BBCAF88CF8}"/>
          </ac:spMkLst>
        </pc:spChg>
        <pc:spChg chg="add mod">
          <ac:chgData name="Paco Castillo (Abt+)" userId="d24af1ab-30b1-4938-9422-9428d90ee142" providerId="ADAL" clId="{62AFD68B-A9F3-4577-A732-8D405C9AB531}" dt="2024-05-26T10:48:18.744" v="2291" actId="1076"/>
          <ac:spMkLst>
            <pc:docMk/>
            <pc:sldMk cId="1826166368" sldId="481"/>
            <ac:spMk id="3" creationId="{B954573E-E1EB-D9FC-C260-95B622ADBBA2}"/>
          </ac:spMkLst>
        </pc:spChg>
        <pc:spChg chg="mod">
          <ac:chgData name="Paco Castillo (Abt+)" userId="d24af1ab-30b1-4938-9422-9428d90ee142" providerId="ADAL" clId="{62AFD68B-A9F3-4577-A732-8D405C9AB531}" dt="2024-05-18T16:52:26.589" v="625" actId="20577"/>
          <ac:spMkLst>
            <pc:docMk/>
            <pc:sldMk cId="1826166368" sldId="481"/>
            <ac:spMk id="69634" creationId="{00000000-0000-0000-0000-000000000000}"/>
          </ac:spMkLst>
        </pc:spChg>
      </pc:sldChg>
      <pc:sldChg chg="del">
        <pc:chgData name="Paco Castillo (Abt+)" userId="d24af1ab-30b1-4938-9422-9428d90ee142" providerId="ADAL" clId="{62AFD68B-A9F3-4577-A732-8D405C9AB531}" dt="2024-05-18T16:56:02.872" v="721" actId="47"/>
        <pc:sldMkLst>
          <pc:docMk/>
          <pc:sldMk cId="867282030" sldId="482"/>
        </pc:sldMkLst>
      </pc:sldChg>
      <pc:sldChg chg="addSp modSp mod ord modNotesTx">
        <pc:chgData name="Paco Castillo (Abt+)" userId="d24af1ab-30b1-4938-9422-9428d90ee142" providerId="ADAL" clId="{62AFD68B-A9F3-4577-A732-8D405C9AB531}" dt="2024-06-05T16:30:56.314" v="6073"/>
        <pc:sldMkLst>
          <pc:docMk/>
          <pc:sldMk cId="1724113595" sldId="483"/>
        </pc:sldMkLst>
        <pc:spChg chg="add mod">
          <ac:chgData name="Paco Castillo (Abt+)" userId="d24af1ab-30b1-4938-9422-9428d90ee142" providerId="ADAL" clId="{62AFD68B-A9F3-4577-A732-8D405C9AB531}" dt="2024-05-26T10:29:44.777" v="1967" actId="1036"/>
          <ac:spMkLst>
            <pc:docMk/>
            <pc:sldMk cId="1724113595" sldId="483"/>
            <ac:spMk id="2" creationId="{74C7970F-152F-480F-B176-3B82B268EA52}"/>
          </ac:spMkLst>
        </pc:spChg>
        <pc:spChg chg="add mod">
          <ac:chgData name="Paco Castillo (Abt+)" userId="d24af1ab-30b1-4938-9422-9428d90ee142" providerId="ADAL" clId="{62AFD68B-A9F3-4577-A732-8D405C9AB531}" dt="2024-05-18T17:33:45.698" v="1445" actId="1076"/>
          <ac:spMkLst>
            <pc:docMk/>
            <pc:sldMk cId="1724113595" sldId="483"/>
            <ac:spMk id="3" creationId="{DF36C863-0AE4-324B-21E2-1D8CDADE963D}"/>
          </ac:spMkLst>
        </pc:spChg>
        <pc:spChg chg="mod">
          <ac:chgData name="Paco Castillo (Abt+)" userId="d24af1ab-30b1-4938-9422-9428d90ee142" providerId="ADAL" clId="{62AFD68B-A9F3-4577-A732-8D405C9AB531}" dt="2024-05-18T17:07:01.035" v="963" actId="20577"/>
          <ac:spMkLst>
            <pc:docMk/>
            <pc:sldMk cId="1724113595" sldId="483"/>
            <ac:spMk id="5" creationId="{00000000-0000-0000-0000-000000000000}"/>
          </ac:spMkLst>
        </pc:spChg>
        <pc:spChg chg="mod">
          <ac:chgData name="Paco Castillo (Abt+)" userId="d24af1ab-30b1-4938-9422-9428d90ee142" providerId="ADAL" clId="{62AFD68B-A9F3-4577-A732-8D405C9AB531}" dt="2024-05-18T17:06:55.865" v="962" actId="20577"/>
          <ac:spMkLst>
            <pc:docMk/>
            <pc:sldMk cId="1724113595" sldId="483"/>
            <ac:spMk id="12" creationId="{00000000-0000-0000-0000-000000000000}"/>
          </ac:spMkLst>
        </pc:spChg>
        <pc:spChg chg="mod">
          <ac:chgData name="Paco Castillo (Abt+)" userId="d24af1ab-30b1-4938-9422-9428d90ee142" providerId="ADAL" clId="{62AFD68B-A9F3-4577-A732-8D405C9AB531}" dt="2024-05-18T17:07:18.510" v="972" actId="20577"/>
          <ac:spMkLst>
            <pc:docMk/>
            <pc:sldMk cId="1724113595" sldId="483"/>
            <ac:spMk id="16" creationId="{00000000-0000-0000-0000-000000000000}"/>
          </ac:spMkLst>
        </pc:spChg>
      </pc:sldChg>
      <pc:sldChg chg="delSp del mod ord">
        <pc:chgData name="Paco Castillo (Abt+)" userId="d24af1ab-30b1-4938-9422-9428d90ee142" providerId="ADAL" clId="{62AFD68B-A9F3-4577-A732-8D405C9AB531}" dt="2024-05-18T17:04:45.708" v="906" actId="47"/>
        <pc:sldMkLst>
          <pc:docMk/>
          <pc:sldMk cId="1255396677" sldId="486"/>
        </pc:sldMkLst>
        <pc:picChg chg="del">
          <ac:chgData name="Paco Castillo (Abt+)" userId="d24af1ab-30b1-4938-9422-9428d90ee142" providerId="ADAL" clId="{62AFD68B-A9F3-4577-A732-8D405C9AB531}" dt="2024-05-18T16:58:24.867" v="740" actId="21"/>
          <ac:picMkLst>
            <pc:docMk/>
            <pc:sldMk cId="1255396677" sldId="486"/>
            <ac:picMk id="17" creationId="{00000000-0000-0000-0000-000000000000}"/>
          </ac:picMkLst>
        </pc:picChg>
      </pc:sldChg>
      <pc:sldChg chg="modSp mod ord">
        <pc:chgData name="Paco Castillo (Abt+)" userId="d24af1ab-30b1-4938-9422-9428d90ee142" providerId="ADAL" clId="{62AFD68B-A9F3-4577-A732-8D405C9AB531}" dt="2024-05-26T10:35:25.800" v="2002"/>
        <pc:sldMkLst>
          <pc:docMk/>
          <pc:sldMk cId="1807825801" sldId="487"/>
        </pc:sldMkLst>
        <pc:spChg chg="mod">
          <ac:chgData name="Paco Castillo (Abt+)" userId="d24af1ab-30b1-4938-9422-9428d90ee142" providerId="ADAL" clId="{62AFD68B-A9F3-4577-A732-8D405C9AB531}" dt="2024-05-18T17:27:34.549" v="1277" actId="20577"/>
          <ac:spMkLst>
            <pc:docMk/>
            <pc:sldMk cId="1807825801" sldId="487"/>
            <ac:spMk id="2" creationId="{00000000-0000-0000-0000-000000000000}"/>
          </ac:spMkLst>
        </pc:spChg>
        <pc:spChg chg="mod">
          <ac:chgData name="Paco Castillo (Abt+)" userId="d24af1ab-30b1-4938-9422-9428d90ee142" providerId="ADAL" clId="{62AFD68B-A9F3-4577-A732-8D405C9AB531}" dt="2024-05-18T17:27:53.954" v="1296" actId="20577"/>
          <ac:spMkLst>
            <pc:docMk/>
            <pc:sldMk cId="1807825801" sldId="487"/>
            <ac:spMk id="4" creationId="{00000000-0000-0000-0000-000000000000}"/>
          </ac:spMkLst>
        </pc:spChg>
        <pc:spChg chg="mod">
          <ac:chgData name="Paco Castillo (Abt+)" userId="d24af1ab-30b1-4938-9422-9428d90ee142" providerId="ADAL" clId="{62AFD68B-A9F3-4577-A732-8D405C9AB531}" dt="2024-05-18T17:27:21.474" v="1266" actId="20577"/>
          <ac:spMkLst>
            <pc:docMk/>
            <pc:sldMk cId="1807825801" sldId="487"/>
            <ac:spMk id="13" creationId="{00000000-0000-0000-0000-000000000000}"/>
          </ac:spMkLst>
        </pc:spChg>
      </pc:sldChg>
      <pc:sldChg chg="addSp modSp mod ord">
        <pc:chgData name="Paco Castillo (Abt+)" userId="d24af1ab-30b1-4938-9422-9428d90ee142" providerId="ADAL" clId="{62AFD68B-A9F3-4577-A732-8D405C9AB531}" dt="2024-06-02T09:25:03.168" v="3100" actId="113"/>
        <pc:sldMkLst>
          <pc:docMk/>
          <pc:sldMk cId="794611578" sldId="489"/>
        </pc:sldMkLst>
        <pc:spChg chg="add mod">
          <ac:chgData name="Paco Castillo (Abt+)" userId="d24af1ab-30b1-4938-9422-9428d90ee142" providerId="ADAL" clId="{62AFD68B-A9F3-4577-A732-8D405C9AB531}" dt="2024-06-02T09:25:03.168" v="3100" actId="113"/>
          <ac:spMkLst>
            <pc:docMk/>
            <pc:sldMk cId="794611578" sldId="489"/>
            <ac:spMk id="4" creationId="{8426D1ED-2664-3A90-65AE-E9C3E4905198}"/>
          </ac:spMkLst>
        </pc:spChg>
        <pc:spChg chg="mod">
          <ac:chgData name="Paco Castillo (Abt+)" userId="d24af1ab-30b1-4938-9422-9428d90ee142" providerId="ADAL" clId="{62AFD68B-A9F3-4577-A732-8D405C9AB531}" dt="2024-05-30T17:13:50.922" v="2565" actId="403"/>
          <ac:spMkLst>
            <pc:docMk/>
            <pc:sldMk cId="794611578" sldId="489"/>
            <ac:spMk id="12" creationId="{00000000-0000-0000-0000-000000000000}"/>
          </ac:spMkLst>
        </pc:spChg>
        <pc:spChg chg="mod">
          <ac:chgData name="Paco Castillo (Abt+)" userId="d24af1ab-30b1-4938-9422-9428d90ee142" providerId="ADAL" clId="{62AFD68B-A9F3-4577-A732-8D405C9AB531}" dt="2024-05-18T17:31:15.928" v="1400" actId="20577"/>
          <ac:spMkLst>
            <pc:docMk/>
            <pc:sldMk cId="794611578" sldId="489"/>
            <ac:spMk id="15" creationId="{00000000-0000-0000-0000-000000000000}"/>
          </ac:spMkLst>
        </pc:spChg>
        <pc:spChg chg="mod">
          <ac:chgData name="Paco Castillo (Abt+)" userId="d24af1ab-30b1-4938-9422-9428d90ee142" providerId="ADAL" clId="{62AFD68B-A9F3-4577-A732-8D405C9AB531}" dt="2024-06-02T09:23:13.949" v="3014" actId="14100"/>
          <ac:spMkLst>
            <pc:docMk/>
            <pc:sldMk cId="794611578" sldId="489"/>
            <ac:spMk id="16" creationId="{00000000-0000-0000-0000-000000000000}"/>
          </ac:spMkLst>
        </pc:spChg>
        <pc:picChg chg="add mod modCrop">
          <ac:chgData name="Paco Castillo (Abt+)" userId="d24af1ab-30b1-4938-9422-9428d90ee142" providerId="ADAL" clId="{62AFD68B-A9F3-4577-A732-8D405C9AB531}" dt="2024-06-01T16:41:30.744" v="2730" actId="14100"/>
          <ac:picMkLst>
            <pc:docMk/>
            <pc:sldMk cId="794611578" sldId="489"/>
            <ac:picMk id="3" creationId="{270B53A8-D5DE-42A5-17AD-625C85124B09}"/>
          </ac:picMkLst>
        </pc:picChg>
        <pc:picChg chg="mod">
          <ac:chgData name="Paco Castillo (Abt+)" userId="d24af1ab-30b1-4938-9422-9428d90ee142" providerId="ADAL" clId="{62AFD68B-A9F3-4577-A732-8D405C9AB531}" dt="2024-06-02T09:22:53.583" v="3010" actId="1076"/>
          <ac:picMkLst>
            <pc:docMk/>
            <pc:sldMk cId="794611578" sldId="489"/>
            <ac:picMk id="11" creationId="{00000000-0000-0000-0000-000000000000}"/>
          </ac:picMkLst>
        </pc:picChg>
      </pc:sldChg>
      <pc:sldChg chg="del ord">
        <pc:chgData name="Paco Castillo (Abt+)" userId="d24af1ab-30b1-4938-9422-9428d90ee142" providerId="ADAL" clId="{62AFD68B-A9F3-4577-A732-8D405C9AB531}" dt="2024-05-18T17:31:33.063" v="1401" actId="47"/>
        <pc:sldMkLst>
          <pc:docMk/>
          <pc:sldMk cId="2691439284" sldId="490"/>
        </pc:sldMkLst>
      </pc:sldChg>
      <pc:sldChg chg="new del">
        <pc:chgData name="Paco Castillo (Abt+)" userId="d24af1ab-30b1-4938-9422-9428d90ee142" providerId="ADAL" clId="{62AFD68B-A9F3-4577-A732-8D405C9AB531}" dt="2024-05-18T16:51:29.500" v="579" actId="47"/>
        <pc:sldMkLst>
          <pc:docMk/>
          <pc:sldMk cId="1802360066" sldId="491"/>
        </pc:sldMkLst>
      </pc:sldChg>
      <pc:sldChg chg="addSp modSp add del mod setBg">
        <pc:chgData name="Paco Castillo (Abt+)" userId="d24af1ab-30b1-4938-9422-9428d90ee142" providerId="ADAL" clId="{62AFD68B-A9F3-4577-A732-8D405C9AB531}" dt="2024-05-18T16:41:55.021" v="436" actId="2696"/>
        <pc:sldMkLst>
          <pc:docMk/>
          <pc:sldMk cId="903781263" sldId="492"/>
        </pc:sldMkLst>
        <pc:grpChg chg="mod">
          <ac:chgData name="Paco Castillo (Abt+)" userId="d24af1ab-30b1-4938-9422-9428d90ee142" providerId="ADAL" clId="{62AFD68B-A9F3-4577-A732-8D405C9AB531}" dt="2024-05-18T16:25:39.825" v="211" actId="14100"/>
          <ac:grpSpMkLst>
            <pc:docMk/>
            <pc:sldMk cId="903781263" sldId="492"/>
            <ac:grpSpMk id="5" creationId="{00000000-0000-0000-0000-000000000000}"/>
          </ac:grpSpMkLst>
        </pc:grpChg>
        <pc:picChg chg="add mod ord">
          <ac:chgData name="Paco Castillo (Abt+)" userId="d24af1ab-30b1-4938-9422-9428d90ee142" providerId="ADAL" clId="{62AFD68B-A9F3-4577-A732-8D405C9AB531}" dt="2024-05-18T16:14:55.291" v="9" actId="167"/>
          <ac:picMkLst>
            <pc:docMk/>
            <pc:sldMk cId="903781263" sldId="492"/>
            <ac:picMk id="2" creationId="{366FB020-56A1-306E-754E-8E47FC56E9A6}"/>
          </ac:picMkLst>
        </pc:picChg>
      </pc:sldChg>
      <pc:sldChg chg="add del">
        <pc:chgData name="Paco Castillo (Abt+)" userId="d24af1ab-30b1-4938-9422-9428d90ee142" providerId="ADAL" clId="{62AFD68B-A9F3-4577-A732-8D405C9AB531}" dt="2024-05-18T17:09:58.900" v="1011" actId="47"/>
        <pc:sldMkLst>
          <pc:docMk/>
          <pc:sldMk cId="3406667387" sldId="492"/>
        </pc:sldMkLst>
      </pc:sldChg>
      <pc:sldChg chg="addSp delSp modSp new del mod">
        <pc:chgData name="Paco Castillo (Abt+)" userId="d24af1ab-30b1-4938-9422-9428d90ee142" providerId="ADAL" clId="{62AFD68B-A9F3-4577-A732-8D405C9AB531}" dt="2024-05-18T16:51:26.859" v="578" actId="47"/>
        <pc:sldMkLst>
          <pc:docMk/>
          <pc:sldMk cId="632499172" sldId="493"/>
        </pc:sldMkLst>
        <pc:spChg chg="mod">
          <ac:chgData name="Paco Castillo (Abt+)" userId="d24af1ab-30b1-4938-9422-9428d90ee142" providerId="ADAL" clId="{62AFD68B-A9F3-4577-A732-8D405C9AB531}" dt="2024-05-18T16:22:46.567" v="80" actId="207"/>
          <ac:spMkLst>
            <pc:docMk/>
            <pc:sldMk cId="632499172" sldId="493"/>
            <ac:spMk id="2" creationId="{72F6888F-5C43-9537-D22B-7092E7473EEF}"/>
          </ac:spMkLst>
        </pc:spChg>
        <pc:spChg chg="add mod">
          <ac:chgData name="Paco Castillo (Abt+)" userId="d24af1ab-30b1-4938-9422-9428d90ee142" providerId="ADAL" clId="{62AFD68B-A9F3-4577-A732-8D405C9AB531}" dt="2024-05-18T16:20:45.985" v="79" actId="1036"/>
          <ac:spMkLst>
            <pc:docMk/>
            <pc:sldMk cId="632499172" sldId="493"/>
            <ac:spMk id="4" creationId="{00000000-0000-0000-0000-000000000000}"/>
          </ac:spMkLst>
        </pc:spChg>
        <pc:spChg chg="add mod">
          <ac:chgData name="Paco Castillo (Abt+)" userId="d24af1ab-30b1-4938-9422-9428d90ee142" providerId="ADAL" clId="{62AFD68B-A9F3-4577-A732-8D405C9AB531}" dt="2024-05-18T16:20:45.985" v="79" actId="1036"/>
          <ac:spMkLst>
            <pc:docMk/>
            <pc:sldMk cId="632499172" sldId="493"/>
            <ac:spMk id="13" creationId="{00000000-0000-0000-0000-000000000000}"/>
          </ac:spMkLst>
        </pc:spChg>
        <pc:spChg chg="add mod">
          <ac:chgData name="Paco Castillo (Abt+)" userId="d24af1ab-30b1-4938-9422-9428d90ee142" providerId="ADAL" clId="{62AFD68B-A9F3-4577-A732-8D405C9AB531}" dt="2024-05-18T16:20:45.985" v="79" actId="1036"/>
          <ac:spMkLst>
            <pc:docMk/>
            <pc:sldMk cId="632499172" sldId="493"/>
            <ac:spMk id="17" creationId="{00000000-0000-0000-0000-000000000000}"/>
          </ac:spMkLst>
        </pc:spChg>
        <pc:spChg chg="add mod">
          <ac:chgData name="Paco Castillo (Abt+)" userId="d24af1ab-30b1-4938-9422-9428d90ee142" providerId="ADAL" clId="{62AFD68B-A9F3-4577-A732-8D405C9AB531}" dt="2024-05-18T16:20:45.985" v="79" actId="1036"/>
          <ac:spMkLst>
            <pc:docMk/>
            <pc:sldMk cId="632499172" sldId="493"/>
            <ac:spMk id="18" creationId="{00000000-0000-0000-0000-000000000000}"/>
          </ac:spMkLst>
        </pc:spChg>
        <pc:spChg chg="add mod">
          <ac:chgData name="Paco Castillo (Abt+)" userId="d24af1ab-30b1-4938-9422-9428d90ee142" providerId="ADAL" clId="{62AFD68B-A9F3-4577-A732-8D405C9AB531}" dt="2024-05-18T16:43:00.693" v="448" actId="403"/>
          <ac:spMkLst>
            <pc:docMk/>
            <pc:sldMk cId="632499172" sldId="493"/>
            <ac:spMk id="24" creationId="{00000000-0000-0000-0000-000000000000}"/>
          </ac:spMkLst>
        </pc:spChg>
        <pc:spChg chg="add mod">
          <ac:chgData name="Paco Castillo (Abt+)" userId="d24af1ab-30b1-4938-9422-9428d90ee142" providerId="ADAL" clId="{62AFD68B-A9F3-4577-A732-8D405C9AB531}" dt="2024-05-18T16:20:45.985" v="79" actId="1036"/>
          <ac:spMkLst>
            <pc:docMk/>
            <pc:sldMk cId="632499172" sldId="493"/>
            <ac:spMk id="25" creationId="{00000000-0000-0000-0000-000000000000}"/>
          </ac:spMkLst>
        </pc:spChg>
        <pc:spChg chg="add mod">
          <ac:chgData name="Paco Castillo (Abt+)" userId="d24af1ab-30b1-4938-9422-9428d90ee142" providerId="ADAL" clId="{62AFD68B-A9F3-4577-A732-8D405C9AB531}" dt="2024-05-18T16:20:45.985" v="79" actId="1036"/>
          <ac:spMkLst>
            <pc:docMk/>
            <pc:sldMk cId="632499172" sldId="493"/>
            <ac:spMk id="26" creationId="{00000000-0000-0000-0000-000000000000}"/>
          </ac:spMkLst>
        </pc:spChg>
        <pc:spChg chg="add del mod">
          <ac:chgData name="Paco Castillo (Abt+)" userId="d24af1ab-30b1-4938-9422-9428d90ee142" providerId="ADAL" clId="{62AFD68B-A9F3-4577-A732-8D405C9AB531}" dt="2024-05-18T16:43:06.422" v="449" actId="478"/>
          <ac:spMkLst>
            <pc:docMk/>
            <pc:sldMk cId="632499172" sldId="493"/>
            <ac:spMk id="27" creationId="{00000000-0000-0000-0000-000000000000}"/>
          </ac:spMkLst>
        </pc:spChg>
        <pc:spChg chg="add del mod">
          <ac:chgData name="Paco Castillo (Abt+)" userId="d24af1ab-30b1-4938-9422-9428d90ee142" providerId="ADAL" clId="{62AFD68B-A9F3-4577-A732-8D405C9AB531}" dt="2024-05-18T16:43:09.462" v="450" actId="478"/>
          <ac:spMkLst>
            <pc:docMk/>
            <pc:sldMk cId="632499172" sldId="493"/>
            <ac:spMk id="29" creationId="{00000000-0000-0000-0000-000000000000}"/>
          </ac:spMkLst>
        </pc:spChg>
        <pc:spChg chg="add mod">
          <ac:chgData name="Paco Castillo (Abt+)" userId="d24af1ab-30b1-4938-9422-9428d90ee142" providerId="ADAL" clId="{62AFD68B-A9F3-4577-A732-8D405C9AB531}" dt="2024-05-18T16:43:19.119" v="456" actId="1076"/>
          <ac:spMkLst>
            <pc:docMk/>
            <pc:sldMk cId="632499172" sldId="493"/>
            <ac:spMk id="30" creationId="{00000000-0000-0000-0000-000000000000}"/>
          </ac:spMkLst>
        </pc:spChg>
        <pc:picChg chg="add del mod">
          <ac:chgData name="Paco Castillo (Abt+)" userId="d24af1ab-30b1-4938-9422-9428d90ee142" providerId="ADAL" clId="{62AFD68B-A9F3-4577-A732-8D405C9AB531}" dt="2024-05-18T16:31:55.291" v="238" actId="21"/>
          <ac:picMkLst>
            <pc:docMk/>
            <pc:sldMk cId="632499172" sldId="493"/>
            <ac:picMk id="3" creationId="{00000000-0000-0000-0000-000000000000}"/>
          </ac:picMkLst>
        </pc:picChg>
        <pc:picChg chg="add mod">
          <ac:chgData name="Paco Castillo (Abt+)" userId="d24af1ab-30b1-4938-9422-9428d90ee142" providerId="ADAL" clId="{62AFD68B-A9F3-4577-A732-8D405C9AB531}" dt="2024-05-18T16:29:48.246" v="221" actId="1076"/>
          <ac:picMkLst>
            <pc:docMk/>
            <pc:sldMk cId="632499172" sldId="493"/>
            <ac:picMk id="5" creationId="{8B1507B4-9DA3-A688-00D1-C650EA02B436}"/>
          </ac:picMkLst>
        </pc:picChg>
        <pc:picChg chg="add del mod">
          <ac:chgData name="Paco Castillo (Abt+)" userId="d24af1ab-30b1-4938-9422-9428d90ee142" providerId="ADAL" clId="{62AFD68B-A9F3-4577-A732-8D405C9AB531}" dt="2024-05-18T16:43:29.964" v="458" actId="14100"/>
          <ac:picMkLst>
            <pc:docMk/>
            <pc:sldMk cId="632499172" sldId="493"/>
            <ac:picMk id="23" creationId="{00000000-0000-0000-0000-000000000000}"/>
          </ac:picMkLst>
        </pc:picChg>
        <pc:cxnChg chg="add mod">
          <ac:chgData name="Paco Castillo (Abt+)" userId="d24af1ab-30b1-4938-9422-9428d90ee142" providerId="ADAL" clId="{62AFD68B-A9F3-4577-A732-8D405C9AB531}" dt="2024-05-18T16:20:45.985" v="79" actId="1036"/>
          <ac:cxnSpMkLst>
            <pc:docMk/>
            <pc:sldMk cId="632499172" sldId="493"/>
            <ac:cxnSpMk id="10" creationId="{00000000-0000-0000-0000-000000000000}"/>
          </ac:cxnSpMkLst>
        </pc:cxnChg>
        <pc:cxnChg chg="add mod">
          <ac:chgData name="Paco Castillo (Abt+)" userId="d24af1ab-30b1-4938-9422-9428d90ee142" providerId="ADAL" clId="{62AFD68B-A9F3-4577-A732-8D405C9AB531}" dt="2024-05-18T16:20:45.985" v="79" actId="1036"/>
          <ac:cxnSpMkLst>
            <pc:docMk/>
            <pc:sldMk cId="632499172" sldId="493"/>
            <ac:cxnSpMk id="14" creationId="{00000000-0000-0000-0000-000000000000}"/>
          </ac:cxnSpMkLst>
        </pc:cxnChg>
        <pc:cxnChg chg="add mod">
          <ac:chgData name="Paco Castillo (Abt+)" userId="d24af1ab-30b1-4938-9422-9428d90ee142" providerId="ADAL" clId="{62AFD68B-A9F3-4577-A732-8D405C9AB531}" dt="2024-05-18T16:20:45.985" v="79" actId="1036"/>
          <ac:cxnSpMkLst>
            <pc:docMk/>
            <pc:sldMk cId="632499172" sldId="493"/>
            <ac:cxnSpMk id="15" creationId="{00000000-0000-0000-0000-000000000000}"/>
          </ac:cxnSpMkLst>
        </pc:cxnChg>
      </pc:sldChg>
      <pc:sldChg chg="delSp modSp add del mod setBg">
        <pc:chgData name="Paco Castillo (Abt+)" userId="d24af1ab-30b1-4938-9422-9428d90ee142" providerId="ADAL" clId="{62AFD68B-A9F3-4577-A732-8D405C9AB531}" dt="2024-05-18T16:50:08.592" v="536" actId="47"/>
        <pc:sldMkLst>
          <pc:docMk/>
          <pc:sldMk cId="2766244248" sldId="494"/>
        </pc:sldMkLst>
        <pc:spChg chg="del">
          <ac:chgData name="Paco Castillo (Abt+)" userId="d24af1ab-30b1-4938-9422-9428d90ee142" providerId="ADAL" clId="{62AFD68B-A9F3-4577-A732-8D405C9AB531}" dt="2024-05-18T16:45:42.141" v="468" actId="21"/>
          <ac:spMkLst>
            <pc:docMk/>
            <pc:sldMk cId="2766244248" sldId="494"/>
            <ac:spMk id="4" creationId="{00000000-0000-0000-0000-000000000000}"/>
          </ac:spMkLst>
        </pc:spChg>
        <pc:spChg chg="del mod">
          <ac:chgData name="Paco Castillo (Abt+)" userId="d24af1ab-30b1-4938-9422-9428d90ee142" providerId="ADAL" clId="{62AFD68B-A9F3-4577-A732-8D405C9AB531}" dt="2024-05-18T16:45:42.141" v="468" actId="21"/>
          <ac:spMkLst>
            <pc:docMk/>
            <pc:sldMk cId="2766244248" sldId="494"/>
            <ac:spMk id="13" creationId="{00000000-0000-0000-0000-000000000000}"/>
          </ac:spMkLst>
        </pc:spChg>
        <pc:spChg chg="del mod">
          <ac:chgData name="Paco Castillo (Abt+)" userId="d24af1ab-30b1-4938-9422-9428d90ee142" providerId="ADAL" clId="{62AFD68B-A9F3-4577-A732-8D405C9AB531}" dt="2024-05-18T16:45:42.141" v="468" actId="21"/>
          <ac:spMkLst>
            <pc:docMk/>
            <pc:sldMk cId="2766244248" sldId="494"/>
            <ac:spMk id="17" creationId="{00000000-0000-0000-0000-000000000000}"/>
          </ac:spMkLst>
        </pc:spChg>
        <pc:spChg chg="del mod">
          <ac:chgData name="Paco Castillo (Abt+)" userId="d24af1ab-30b1-4938-9422-9428d90ee142" providerId="ADAL" clId="{62AFD68B-A9F3-4577-A732-8D405C9AB531}" dt="2024-05-18T16:45:42.141" v="468" actId="21"/>
          <ac:spMkLst>
            <pc:docMk/>
            <pc:sldMk cId="2766244248" sldId="494"/>
            <ac:spMk id="18" creationId="{00000000-0000-0000-0000-000000000000}"/>
          </ac:spMkLst>
        </pc:spChg>
        <pc:spChg chg="del mod">
          <ac:chgData name="Paco Castillo (Abt+)" userId="d24af1ab-30b1-4938-9422-9428d90ee142" providerId="ADAL" clId="{62AFD68B-A9F3-4577-A732-8D405C9AB531}" dt="2024-05-18T16:45:42.141" v="468" actId="21"/>
          <ac:spMkLst>
            <pc:docMk/>
            <pc:sldMk cId="2766244248" sldId="494"/>
            <ac:spMk id="20" creationId="{00000000-0000-0000-0000-000000000000}"/>
          </ac:spMkLst>
        </pc:spChg>
        <pc:spChg chg="del">
          <ac:chgData name="Paco Castillo (Abt+)" userId="d24af1ab-30b1-4938-9422-9428d90ee142" providerId="ADAL" clId="{62AFD68B-A9F3-4577-A732-8D405C9AB531}" dt="2024-05-18T16:45:42.141" v="468" actId="21"/>
          <ac:spMkLst>
            <pc:docMk/>
            <pc:sldMk cId="2766244248" sldId="494"/>
            <ac:spMk id="24" creationId="{00000000-0000-0000-0000-000000000000}"/>
          </ac:spMkLst>
        </pc:spChg>
        <pc:spChg chg="del">
          <ac:chgData name="Paco Castillo (Abt+)" userId="d24af1ab-30b1-4938-9422-9428d90ee142" providerId="ADAL" clId="{62AFD68B-A9F3-4577-A732-8D405C9AB531}" dt="2024-05-18T16:45:42.141" v="468" actId="21"/>
          <ac:spMkLst>
            <pc:docMk/>
            <pc:sldMk cId="2766244248" sldId="494"/>
            <ac:spMk id="25" creationId="{00000000-0000-0000-0000-000000000000}"/>
          </ac:spMkLst>
        </pc:spChg>
        <pc:spChg chg="del mod">
          <ac:chgData name="Paco Castillo (Abt+)" userId="d24af1ab-30b1-4938-9422-9428d90ee142" providerId="ADAL" clId="{62AFD68B-A9F3-4577-A732-8D405C9AB531}" dt="2024-05-18T16:45:42.141" v="468" actId="21"/>
          <ac:spMkLst>
            <pc:docMk/>
            <pc:sldMk cId="2766244248" sldId="494"/>
            <ac:spMk id="26" creationId="{00000000-0000-0000-0000-000000000000}"/>
          </ac:spMkLst>
        </pc:spChg>
        <pc:spChg chg="del">
          <ac:chgData name="Paco Castillo (Abt+)" userId="d24af1ab-30b1-4938-9422-9428d90ee142" providerId="ADAL" clId="{62AFD68B-A9F3-4577-A732-8D405C9AB531}" dt="2024-05-18T16:45:42.141" v="468" actId="21"/>
          <ac:spMkLst>
            <pc:docMk/>
            <pc:sldMk cId="2766244248" sldId="494"/>
            <ac:spMk id="27" creationId="{00000000-0000-0000-0000-000000000000}"/>
          </ac:spMkLst>
        </pc:spChg>
        <pc:spChg chg="del">
          <ac:chgData name="Paco Castillo (Abt+)" userId="d24af1ab-30b1-4938-9422-9428d90ee142" providerId="ADAL" clId="{62AFD68B-A9F3-4577-A732-8D405C9AB531}" dt="2024-05-18T16:45:42.141" v="468" actId="21"/>
          <ac:spMkLst>
            <pc:docMk/>
            <pc:sldMk cId="2766244248" sldId="494"/>
            <ac:spMk id="29" creationId="{00000000-0000-0000-0000-000000000000}"/>
          </ac:spMkLst>
        </pc:spChg>
        <pc:spChg chg="del">
          <ac:chgData name="Paco Castillo (Abt+)" userId="d24af1ab-30b1-4938-9422-9428d90ee142" providerId="ADAL" clId="{62AFD68B-A9F3-4577-A732-8D405C9AB531}" dt="2024-05-18T16:45:42.141" v="468" actId="21"/>
          <ac:spMkLst>
            <pc:docMk/>
            <pc:sldMk cId="2766244248" sldId="494"/>
            <ac:spMk id="30" creationId="{00000000-0000-0000-0000-000000000000}"/>
          </ac:spMkLst>
        </pc:spChg>
        <pc:picChg chg="del">
          <ac:chgData name="Paco Castillo (Abt+)" userId="d24af1ab-30b1-4938-9422-9428d90ee142" providerId="ADAL" clId="{62AFD68B-A9F3-4577-A732-8D405C9AB531}" dt="2024-05-18T16:45:42.141" v="468" actId="21"/>
          <ac:picMkLst>
            <pc:docMk/>
            <pc:sldMk cId="2766244248" sldId="494"/>
            <ac:picMk id="2" creationId="{00000000-0000-0000-0000-000000000000}"/>
          </ac:picMkLst>
        </pc:picChg>
        <pc:picChg chg="del">
          <ac:chgData name="Paco Castillo (Abt+)" userId="d24af1ab-30b1-4938-9422-9428d90ee142" providerId="ADAL" clId="{62AFD68B-A9F3-4577-A732-8D405C9AB531}" dt="2024-05-18T16:45:42.141" v="468" actId="21"/>
          <ac:picMkLst>
            <pc:docMk/>
            <pc:sldMk cId="2766244248" sldId="494"/>
            <ac:picMk id="23" creationId="{00000000-0000-0000-0000-000000000000}"/>
          </ac:picMkLst>
        </pc:picChg>
        <pc:cxnChg chg="del">
          <ac:chgData name="Paco Castillo (Abt+)" userId="d24af1ab-30b1-4938-9422-9428d90ee142" providerId="ADAL" clId="{62AFD68B-A9F3-4577-A732-8D405C9AB531}" dt="2024-05-18T16:45:42.141" v="468" actId="21"/>
          <ac:cxnSpMkLst>
            <pc:docMk/>
            <pc:sldMk cId="2766244248" sldId="494"/>
            <ac:cxnSpMk id="10" creationId="{00000000-0000-0000-0000-000000000000}"/>
          </ac:cxnSpMkLst>
        </pc:cxnChg>
        <pc:cxnChg chg="del">
          <ac:chgData name="Paco Castillo (Abt+)" userId="d24af1ab-30b1-4938-9422-9428d90ee142" providerId="ADAL" clId="{62AFD68B-A9F3-4577-A732-8D405C9AB531}" dt="2024-05-18T16:45:42.141" v="468" actId="21"/>
          <ac:cxnSpMkLst>
            <pc:docMk/>
            <pc:sldMk cId="2766244248" sldId="494"/>
            <ac:cxnSpMk id="14" creationId="{00000000-0000-0000-0000-000000000000}"/>
          </ac:cxnSpMkLst>
        </pc:cxnChg>
        <pc:cxnChg chg="del">
          <ac:chgData name="Paco Castillo (Abt+)" userId="d24af1ab-30b1-4938-9422-9428d90ee142" providerId="ADAL" clId="{62AFD68B-A9F3-4577-A732-8D405C9AB531}" dt="2024-05-18T16:45:42.141" v="468" actId="21"/>
          <ac:cxnSpMkLst>
            <pc:docMk/>
            <pc:sldMk cId="2766244248" sldId="494"/>
            <ac:cxnSpMk id="15" creationId="{00000000-0000-0000-0000-000000000000}"/>
          </ac:cxnSpMkLst>
        </pc:cxnChg>
      </pc:sldChg>
      <pc:sldChg chg="addSp delSp modSp add mod modNotesTx">
        <pc:chgData name="Paco Castillo (Abt+)" userId="d24af1ab-30b1-4938-9422-9428d90ee142" providerId="ADAL" clId="{62AFD68B-A9F3-4577-A732-8D405C9AB531}" dt="2024-06-05T16:30:28.043" v="6070" actId="6549"/>
        <pc:sldMkLst>
          <pc:docMk/>
          <pc:sldMk cId="1832401080" sldId="495"/>
        </pc:sldMkLst>
        <pc:spChg chg="add mod">
          <ac:chgData name="Paco Castillo (Abt+)" userId="d24af1ab-30b1-4938-9422-9428d90ee142" providerId="ADAL" clId="{62AFD68B-A9F3-4577-A732-8D405C9AB531}" dt="2024-05-26T10:28:53.818" v="1925" actId="1076"/>
          <ac:spMkLst>
            <pc:docMk/>
            <pc:sldMk cId="1832401080" sldId="495"/>
            <ac:spMk id="3" creationId="{B09423A5-892E-BCA5-88A8-02A0B88E584D}"/>
          </ac:spMkLst>
        </pc:spChg>
        <pc:spChg chg="add mod">
          <ac:chgData name="Paco Castillo (Abt+)" userId="d24af1ab-30b1-4938-9422-9428d90ee142" providerId="ADAL" clId="{62AFD68B-A9F3-4577-A732-8D405C9AB531}" dt="2024-06-01T16:38:17.001" v="2714" actId="1037"/>
          <ac:spMkLst>
            <pc:docMk/>
            <pc:sldMk cId="1832401080" sldId="495"/>
            <ac:spMk id="4" creationId="{00000000-0000-0000-0000-000000000000}"/>
          </ac:spMkLst>
        </pc:spChg>
        <pc:spChg chg="add mod">
          <ac:chgData name="Paco Castillo (Abt+)" userId="d24af1ab-30b1-4938-9422-9428d90ee142" providerId="ADAL" clId="{62AFD68B-A9F3-4577-A732-8D405C9AB531}" dt="2024-05-26T10:18:38.659" v="1696" actId="20577"/>
          <ac:spMkLst>
            <pc:docMk/>
            <pc:sldMk cId="1832401080" sldId="495"/>
            <ac:spMk id="5" creationId="{00000000-0000-0000-0000-000000000000}"/>
          </ac:spMkLst>
        </pc:spChg>
        <pc:spChg chg="add mod">
          <ac:chgData name="Paco Castillo (Abt+)" userId="d24af1ab-30b1-4938-9422-9428d90ee142" providerId="ADAL" clId="{62AFD68B-A9F3-4577-A732-8D405C9AB531}" dt="2024-05-26T10:18:41.657" v="1704" actId="1036"/>
          <ac:spMkLst>
            <pc:docMk/>
            <pc:sldMk cId="1832401080" sldId="495"/>
            <ac:spMk id="7" creationId="{4C1E143B-F4E4-7D2D-1B58-C407B0D1A0AC}"/>
          </ac:spMkLst>
        </pc:spChg>
        <pc:spChg chg="del mod">
          <ac:chgData name="Paco Castillo (Abt+)" userId="d24af1ab-30b1-4938-9422-9428d90ee142" providerId="ADAL" clId="{62AFD68B-A9F3-4577-A732-8D405C9AB531}" dt="2024-05-26T10:17:21.036" v="1635" actId="478"/>
          <ac:spMkLst>
            <pc:docMk/>
            <pc:sldMk cId="1832401080" sldId="495"/>
            <ac:spMk id="10" creationId="{00000000-0000-0000-0000-000000000000}"/>
          </ac:spMkLst>
        </pc:spChg>
        <pc:spChg chg="add mod">
          <ac:chgData name="Paco Castillo (Abt+)" userId="d24af1ab-30b1-4938-9422-9428d90ee142" providerId="ADAL" clId="{62AFD68B-A9F3-4577-A732-8D405C9AB531}" dt="2024-05-26T10:18:28.039" v="1694" actId="1076"/>
          <ac:spMkLst>
            <pc:docMk/>
            <pc:sldMk cId="1832401080" sldId="495"/>
            <ac:spMk id="11" creationId="{E7B8B496-F7BA-B70C-923B-686182736ABD}"/>
          </ac:spMkLst>
        </pc:spChg>
        <pc:spChg chg="add mod">
          <ac:chgData name="Paco Castillo (Abt+)" userId="d24af1ab-30b1-4938-9422-9428d90ee142" providerId="ADAL" clId="{62AFD68B-A9F3-4577-A732-8D405C9AB531}" dt="2024-05-26T10:18:46.784" v="1710" actId="123"/>
          <ac:spMkLst>
            <pc:docMk/>
            <pc:sldMk cId="1832401080" sldId="495"/>
            <ac:spMk id="17" creationId="{00000000-0000-0000-0000-000000000000}"/>
          </ac:spMkLst>
        </pc:spChg>
        <pc:spChg chg="add mod">
          <ac:chgData name="Paco Castillo (Abt+)" userId="d24af1ab-30b1-4938-9422-9428d90ee142" providerId="ADAL" clId="{62AFD68B-A9F3-4577-A732-8D405C9AB531}" dt="2024-05-26T10:19:07.696" v="1711" actId="113"/>
          <ac:spMkLst>
            <pc:docMk/>
            <pc:sldMk cId="1832401080" sldId="495"/>
            <ac:spMk id="18" creationId="{00000000-0000-0000-0000-000000000000}"/>
          </ac:spMkLst>
        </pc:spChg>
        <pc:spChg chg="add mod">
          <ac:chgData name="Paco Castillo (Abt+)" userId="d24af1ab-30b1-4938-9422-9428d90ee142" providerId="ADAL" clId="{62AFD68B-A9F3-4577-A732-8D405C9AB531}" dt="2024-05-26T10:18:15.863" v="1645" actId="1076"/>
          <ac:spMkLst>
            <pc:docMk/>
            <pc:sldMk cId="1832401080" sldId="495"/>
            <ac:spMk id="20" creationId="{00000000-0000-0000-0000-000000000000}"/>
          </ac:spMkLst>
        </pc:spChg>
        <pc:spChg chg="add mod">
          <ac:chgData name="Paco Castillo (Abt+)" userId="d24af1ab-30b1-4938-9422-9428d90ee142" providerId="ADAL" clId="{62AFD68B-A9F3-4577-A732-8D405C9AB531}" dt="2024-05-18T16:45:47.458" v="484" actId="1038"/>
          <ac:spMkLst>
            <pc:docMk/>
            <pc:sldMk cId="1832401080" sldId="495"/>
            <ac:spMk id="24" creationId="{00000000-0000-0000-0000-000000000000}"/>
          </ac:spMkLst>
        </pc:spChg>
        <pc:spChg chg="add mod">
          <ac:chgData name="Paco Castillo (Abt+)" userId="d24af1ab-30b1-4938-9422-9428d90ee142" providerId="ADAL" clId="{62AFD68B-A9F3-4577-A732-8D405C9AB531}" dt="2024-06-01T16:38:17.001" v="2714" actId="1037"/>
          <ac:spMkLst>
            <pc:docMk/>
            <pc:sldMk cId="1832401080" sldId="495"/>
            <ac:spMk id="25" creationId="{00000000-0000-0000-0000-000000000000}"/>
          </ac:spMkLst>
        </pc:spChg>
        <pc:spChg chg="add mod">
          <ac:chgData name="Paco Castillo (Abt+)" userId="d24af1ab-30b1-4938-9422-9428d90ee142" providerId="ADAL" clId="{62AFD68B-A9F3-4577-A732-8D405C9AB531}" dt="2024-05-18T16:45:47.458" v="484" actId="1038"/>
          <ac:spMkLst>
            <pc:docMk/>
            <pc:sldMk cId="1832401080" sldId="495"/>
            <ac:spMk id="26" creationId="{00000000-0000-0000-0000-000000000000}"/>
          </ac:spMkLst>
        </pc:spChg>
        <pc:spChg chg="add mod">
          <ac:chgData name="Paco Castillo (Abt+)" userId="d24af1ab-30b1-4938-9422-9428d90ee142" providerId="ADAL" clId="{62AFD68B-A9F3-4577-A732-8D405C9AB531}" dt="2024-05-26T10:17:24.704" v="1636" actId="113"/>
          <ac:spMkLst>
            <pc:docMk/>
            <pc:sldMk cId="1832401080" sldId="495"/>
            <ac:spMk id="27" creationId="{00000000-0000-0000-0000-000000000000}"/>
          </ac:spMkLst>
        </pc:spChg>
        <pc:spChg chg="add del mod">
          <ac:chgData name="Paco Castillo (Abt+)" userId="d24af1ab-30b1-4938-9422-9428d90ee142" providerId="ADAL" clId="{62AFD68B-A9F3-4577-A732-8D405C9AB531}" dt="2024-05-18T16:48:59.443" v="527" actId="478"/>
          <ac:spMkLst>
            <pc:docMk/>
            <pc:sldMk cId="1832401080" sldId="495"/>
            <ac:spMk id="29" creationId="{00000000-0000-0000-0000-000000000000}"/>
          </ac:spMkLst>
        </pc:spChg>
        <pc:spChg chg="add mod">
          <ac:chgData name="Paco Castillo (Abt+)" userId="d24af1ab-30b1-4938-9422-9428d90ee142" providerId="ADAL" clId="{62AFD68B-A9F3-4577-A732-8D405C9AB531}" dt="2024-05-18T16:46:02.895" v="490" actId="1076"/>
          <ac:spMkLst>
            <pc:docMk/>
            <pc:sldMk cId="1832401080" sldId="495"/>
            <ac:spMk id="30" creationId="{00000000-0000-0000-0000-000000000000}"/>
          </ac:spMkLst>
        </pc:spChg>
        <pc:spChg chg="del">
          <ac:chgData name="Paco Castillo (Abt+)" userId="d24af1ab-30b1-4938-9422-9428d90ee142" providerId="ADAL" clId="{62AFD68B-A9F3-4577-A732-8D405C9AB531}" dt="2024-05-18T16:45:28.368" v="466" actId="478"/>
          <ac:spMkLst>
            <pc:docMk/>
            <pc:sldMk cId="1832401080" sldId="495"/>
            <ac:spMk id="10245" creationId="{00000000-0000-0000-0000-000000000000}"/>
          </ac:spMkLst>
        </pc:spChg>
        <pc:picChg chg="add mod">
          <ac:chgData name="Paco Castillo (Abt+)" userId="d24af1ab-30b1-4938-9422-9428d90ee142" providerId="ADAL" clId="{62AFD68B-A9F3-4577-A732-8D405C9AB531}" dt="2024-05-18T16:45:47.458" v="484" actId="1038"/>
          <ac:picMkLst>
            <pc:docMk/>
            <pc:sldMk cId="1832401080" sldId="495"/>
            <ac:picMk id="2" creationId="{00000000-0000-0000-0000-000000000000}"/>
          </ac:picMkLst>
        </pc:picChg>
        <pc:picChg chg="del">
          <ac:chgData name="Paco Castillo (Abt+)" userId="d24af1ab-30b1-4938-9422-9428d90ee142" providerId="ADAL" clId="{62AFD68B-A9F3-4577-A732-8D405C9AB531}" dt="2024-05-18T16:45:30.374" v="467" actId="478"/>
          <ac:picMkLst>
            <pc:docMk/>
            <pc:sldMk cId="1832401080" sldId="495"/>
            <ac:picMk id="6" creationId="{00000000-0000-0000-0000-000000000000}"/>
          </ac:picMkLst>
        </pc:picChg>
        <pc:picChg chg="add mod ord">
          <ac:chgData name="Paco Castillo (Abt+)" userId="d24af1ab-30b1-4938-9422-9428d90ee142" providerId="ADAL" clId="{62AFD68B-A9F3-4577-A732-8D405C9AB531}" dt="2024-06-01T16:38:23.473" v="2715" actId="14100"/>
          <ac:picMkLst>
            <pc:docMk/>
            <pc:sldMk cId="1832401080" sldId="495"/>
            <ac:picMk id="6" creationId="{63EB3D8A-9158-36FA-868D-E39522CD5B1B}"/>
          </ac:picMkLst>
        </pc:picChg>
        <pc:picChg chg="del">
          <ac:chgData name="Paco Castillo (Abt+)" userId="d24af1ab-30b1-4938-9422-9428d90ee142" providerId="ADAL" clId="{62AFD68B-A9F3-4577-A732-8D405C9AB531}" dt="2024-05-18T16:45:26.896" v="465" actId="478"/>
          <ac:picMkLst>
            <pc:docMk/>
            <pc:sldMk cId="1832401080" sldId="495"/>
            <ac:picMk id="9" creationId="{00000000-0000-0000-0000-000000000000}"/>
          </ac:picMkLst>
        </pc:picChg>
        <pc:picChg chg="add del mod ord">
          <ac:chgData name="Paco Castillo (Abt+)" userId="d24af1ab-30b1-4938-9422-9428d90ee142" providerId="ADAL" clId="{62AFD68B-A9F3-4577-A732-8D405C9AB531}" dt="2024-06-01T16:37:39.822" v="2693" actId="478"/>
          <ac:picMkLst>
            <pc:docMk/>
            <pc:sldMk cId="1832401080" sldId="495"/>
            <ac:picMk id="23" creationId="{00000000-0000-0000-0000-000000000000}"/>
          </ac:picMkLst>
        </pc:picChg>
        <pc:cxnChg chg="add del mod">
          <ac:chgData name="Paco Castillo (Abt+)" userId="d24af1ab-30b1-4938-9422-9428d90ee142" providerId="ADAL" clId="{62AFD68B-A9F3-4577-A732-8D405C9AB531}" dt="2024-05-18T16:47:08.381" v="495" actId="478"/>
          <ac:cxnSpMkLst>
            <pc:docMk/>
            <pc:sldMk cId="1832401080" sldId="495"/>
            <ac:cxnSpMk id="3" creationId="{00000000-0000-0000-0000-000000000000}"/>
          </ac:cxnSpMkLst>
        </pc:cxnChg>
        <pc:cxnChg chg="add del mod">
          <ac:chgData name="Paco Castillo (Abt+)" userId="d24af1ab-30b1-4938-9422-9428d90ee142" providerId="ADAL" clId="{62AFD68B-A9F3-4577-A732-8D405C9AB531}" dt="2024-05-18T16:46:54.571" v="491" actId="478"/>
          <ac:cxnSpMkLst>
            <pc:docMk/>
            <pc:sldMk cId="1832401080" sldId="495"/>
            <ac:cxnSpMk id="14" creationId="{00000000-0000-0000-0000-000000000000}"/>
          </ac:cxnSpMkLst>
        </pc:cxnChg>
        <pc:cxnChg chg="add del mod">
          <ac:chgData name="Paco Castillo (Abt+)" userId="d24af1ab-30b1-4938-9422-9428d90ee142" providerId="ADAL" clId="{62AFD68B-A9F3-4577-A732-8D405C9AB531}" dt="2024-05-18T16:47:01.462" v="493" actId="478"/>
          <ac:cxnSpMkLst>
            <pc:docMk/>
            <pc:sldMk cId="1832401080" sldId="495"/>
            <ac:cxnSpMk id="15" creationId="{00000000-0000-0000-0000-000000000000}"/>
          </ac:cxnSpMkLst>
        </pc:cxnChg>
      </pc:sldChg>
      <pc:sldChg chg="delSp modSp add del mod setBg">
        <pc:chgData name="Paco Castillo (Abt+)" userId="d24af1ab-30b1-4938-9422-9428d90ee142" providerId="ADAL" clId="{62AFD68B-A9F3-4577-A732-8D405C9AB531}" dt="2024-05-18T16:51:04.050" v="577" actId="47"/>
        <pc:sldMkLst>
          <pc:docMk/>
          <pc:sldMk cId="3166428547" sldId="496"/>
        </pc:sldMkLst>
        <pc:spChg chg="del">
          <ac:chgData name="Paco Castillo (Abt+)" userId="d24af1ab-30b1-4938-9422-9428d90ee142" providerId="ADAL" clId="{62AFD68B-A9F3-4577-A732-8D405C9AB531}" dt="2024-05-18T16:50:14.310" v="537" actId="21"/>
          <ac:spMkLst>
            <pc:docMk/>
            <pc:sldMk cId="3166428547" sldId="496"/>
            <ac:spMk id="7" creationId="{00000000-0000-0000-0000-000000000000}"/>
          </ac:spMkLst>
        </pc:spChg>
        <pc:spChg chg="del">
          <ac:chgData name="Paco Castillo (Abt+)" userId="d24af1ab-30b1-4938-9422-9428d90ee142" providerId="ADAL" clId="{62AFD68B-A9F3-4577-A732-8D405C9AB531}" dt="2024-05-18T16:50:14.310" v="537" actId="21"/>
          <ac:spMkLst>
            <pc:docMk/>
            <pc:sldMk cId="3166428547" sldId="496"/>
            <ac:spMk id="10" creationId="{00000000-0000-0000-0000-000000000000}"/>
          </ac:spMkLst>
        </pc:spChg>
        <pc:spChg chg="del mod">
          <ac:chgData name="Paco Castillo (Abt+)" userId="d24af1ab-30b1-4938-9422-9428d90ee142" providerId="ADAL" clId="{62AFD68B-A9F3-4577-A732-8D405C9AB531}" dt="2024-05-18T16:50:14.310" v="537" actId="21"/>
          <ac:spMkLst>
            <pc:docMk/>
            <pc:sldMk cId="3166428547" sldId="496"/>
            <ac:spMk id="11" creationId="{00000000-0000-0000-0000-000000000000}"/>
          </ac:spMkLst>
        </pc:spChg>
        <pc:spChg chg="del">
          <ac:chgData name="Paco Castillo (Abt+)" userId="d24af1ab-30b1-4938-9422-9428d90ee142" providerId="ADAL" clId="{62AFD68B-A9F3-4577-A732-8D405C9AB531}" dt="2024-05-18T16:50:14.310" v="537" actId="21"/>
          <ac:spMkLst>
            <pc:docMk/>
            <pc:sldMk cId="3166428547" sldId="496"/>
            <ac:spMk id="13" creationId="{00000000-0000-0000-0000-000000000000}"/>
          </ac:spMkLst>
        </pc:spChg>
        <pc:spChg chg="del">
          <ac:chgData name="Paco Castillo (Abt+)" userId="d24af1ab-30b1-4938-9422-9428d90ee142" providerId="ADAL" clId="{62AFD68B-A9F3-4577-A732-8D405C9AB531}" dt="2024-05-18T16:50:14.310" v="537" actId="21"/>
          <ac:spMkLst>
            <pc:docMk/>
            <pc:sldMk cId="3166428547" sldId="496"/>
            <ac:spMk id="14" creationId="{00000000-0000-0000-0000-000000000000}"/>
          </ac:spMkLst>
        </pc:spChg>
        <pc:spChg chg="del">
          <ac:chgData name="Paco Castillo (Abt+)" userId="d24af1ab-30b1-4938-9422-9428d90ee142" providerId="ADAL" clId="{62AFD68B-A9F3-4577-A732-8D405C9AB531}" dt="2024-05-18T16:50:14.310" v="537" actId="21"/>
          <ac:spMkLst>
            <pc:docMk/>
            <pc:sldMk cId="3166428547" sldId="496"/>
            <ac:spMk id="17" creationId="{00000000-0000-0000-0000-000000000000}"/>
          </ac:spMkLst>
        </pc:spChg>
        <pc:picChg chg="del">
          <ac:chgData name="Paco Castillo (Abt+)" userId="d24af1ab-30b1-4938-9422-9428d90ee142" providerId="ADAL" clId="{62AFD68B-A9F3-4577-A732-8D405C9AB531}" dt="2024-05-18T16:50:14.310" v="537" actId="21"/>
          <ac:picMkLst>
            <pc:docMk/>
            <pc:sldMk cId="3166428547" sldId="496"/>
            <ac:picMk id="23554" creationId="{00000000-0000-0000-0000-000000000000}"/>
          </ac:picMkLst>
        </pc:picChg>
      </pc:sldChg>
      <pc:sldChg chg="addSp delSp modSp add mod modNotesTx">
        <pc:chgData name="Paco Castillo (Abt+)" userId="d24af1ab-30b1-4938-9422-9428d90ee142" providerId="ADAL" clId="{62AFD68B-A9F3-4577-A732-8D405C9AB531}" dt="2024-06-05T16:25:41.596" v="5972" actId="20577"/>
        <pc:sldMkLst>
          <pc:docMk/>
          <pc:sldMk cId="2958011558" sldId="497"/>
        </pc:sldMkLst>
        <pc:spChg chg="add del mod">
          <ac:chgData name="Paco Castillo (Abt+)" userId="d24af1ab-30b1-4938-9422-9428d90ee142" providerId="ADAL" clId="{62AFD68B-A9F3-4577-A732-8D405C9AB531}" dt="2024-05-26T10:28:34.394" v="1923" actId="21"/>
          <ac:spMkLst>
            <pc:docMk/>
            <pc:sldMk cId="2958011558" sldId="497"/>
            <ac:spMk id="2" creationId="{B09423A5-892E-BCA5-88A8-02A0B88E584D}"/>
          </ac:spMkLst>
        </pc:spChg>
        <pc:spChg chg="add mod">
          <ac:chgData name="Paco Castillo (Abt+)" userId="d24af1ab-30b1-4938-9422-9428d90ee142" providerId="ADAL" clId="{62AFD68B-A9F3-4577-A732-8D405C9AB531}" dt="2024-05-18T16:50:30.255" v="556" actId="1038"/>
          <ac:spMkLst>
            <pc:docMk/>
            <pc:sldMk cId="2958011558" sldId="497"/>
            <ac:spMk id="3" creationId="{00000000-0000-0000-0000-000000000000}"/>
          </ac:spMkLst>
        </pc:spChg>
        <pc:spChg chg="del">
          <ac:chgData name="Paco Castillo (Abt+)" userId="d24af1ab-30b1-4938-9422-9428d90ee142" providerId="ADAL" clId="{62AFD68B-A9F3-4577-A732-8D405C9AB531}" dt="2024-05-18T16:50:24.139" v="538" actId="478"/>
          <ac:spMkLst>
            <pc:docMk/>
            <pc:sldMk cId="2958011558" sldId="497"/>
            <ac:spMk id="4" creationId="{00000000-0000-0000-0000-000000000000}"/>
          </ac:spMkLst>
        </pc:spChg>
        <pc:spChg chg="del">
          <ac:chgData name="Paco Castillo (Abt+)" userId="d24af1ab-30b1-4938-9422-9428d90ee142" providerId="ADAL" clId="{62AFD68B-A9F3-4577-A732-8D405C9AB531}" dt="2024-05-18T16:50:24.139" v="538" actId="478"/>
          <ac:spMkLst>
            <pc:docMk/>
            <pc:sldMk cId="2958011558" sldId="497"/>
            <ac:spMk id="5" creationId="{00000000-0000-0000-0000-000000000000}"/>
          </ac:spMkLst>
        </pc:spChg>
        <pc:spChg chg="add del mod">
          <ac:chgData name="Paco Castillo (Abt+)" userId="d24af1ab-30b1-4938-9422-9428d90ee142" providerId="ADAL" clId="{62AFD68B-A9F3-4577-A732-8D405C9AB531}" dt="2024-05-18T16:50:53.734" v="560" actId="478"/>
          <ac:spMkLst>
            <pc:docMk/>
            <pc:sldMk cId="2958011558" sldId="497"/>
            <ac:spMk id="6" creationId="{00000000-0000-0000-0000-000000000000}"/>
          </ac:spMkLst>
        </pc:spChg>
        <pc:spChg chg="add mod">
          <ac:chgData name="Paco Castillo (Abt+)" userId="d24af1ab-30b1-4938-9422-9428d90ee142" providerId="ADAL" clId="{62AFD68B-A9F3-4577-A732-8D405C9AB531}" dt="2024-05-18T16:50:30.255" v="556" actId="1038"/>
          <ac:spMkLst>
            <pc:docMk/>
            <pc:sldMk cId="2958011558" sldId="497"/>
            <ac:spMk id="7" creationId="{00000000-0000-0000-0000-000000000000}"/>
          </ac:spMkLst>
        </pc:spChg>
        <pc:spChg chg="add del mod">
          <ac:chgData name="Paco Castillo (Abt+)" userId="d24af1ab-30b1-4938-9422-9428d90ee142" providerId="ADAL" clId="{62AFD68B-A9F3-4577-A732-8D405C9AB531}" dt="2024-05-18T16:50:38.102" v="558" actId="478"/>
          <ac:spMkLst>
            <pc:docMk/>
            <pc:sldMk cId="2958011558" sldId="497"/>
            <ac:spMk id="9" creationId="{00000000-0000-0000-0000-000000000000}"/>
          </ac:spMkLst>
        </pc:spChg>
        <pc:spChg chg="del">
          <ac:chgData name="Paco Castillo (Abt+)" userId="d24af1ab-30b1-4938-9422-9428d90ee142" providerId="ADAL" clId="{62AFD68B-A9F3-4577-A732-8D405C9AB531}" dt="2024-05-18T16:50:26.067" v="539" actId="478"/>
          <ac:spMkLst>
            <pc:docMk/>
            <pc:sldMk cId="2958011558" sldId="497"/>
            <ac:spMk id="10" creationId="{00000000-0000-0000-0000-000000000000}"/>
          </ac:spMkLst>
        </pc:spChg>
        <pc:spChg chg="add mod">
          <ac:chgData name="Paco Castillo (Abt+)" userId="d24af1ab-30b1-4938-9422-9428d90ee142" providerId="ADAL" clId="{62AFD68B-A9F3-4577-A732-8D405C9AB531}" dt="2024-05-18T16:50:30.255" v="556" actId="1038"/>
          <ac:spMkLst>
            <pc:docMk/>
            <pc:sldMk cId="2958011558" sldId="497"/>
            <ac:spMk id="11" creationId="{00000000-0000-0000-0000-000000000000}"/>
          </ac:spMkLst>
        </pc:spChg>
        <pc:spChg chg="add del mod">
          <ac:chgData name="Paco Castillo (Abt+)" userId="d24af1ab-30b1-4938-9422-9428d90ee142" providerId="ADAL" clId="{62AFD68B-A9F3-4577-A732-8D405C9AB531}" dt="2024-05-18T16:50:34.390" v="557" actId="478"/>
          <ac:spMkLst>
            <pc:docMk/>
            <pc:sldMk cId="2958011558" sldId="497"/>
            <ac:spMk id="14" creationId="{00000000-0000-0000-0000-000000000000}"/>
          </ac:spMkLst>
        </pc:spChg>
        <pc:spChg chg="add mod">
          <ac:chgData name="Paco Castillo (Abt+)" userId="d24af1ab-30b1-4938-9422-9428d90ee142" providerId="ADAL" clId="{62AFD68B-A9F3-4577-A732-8D405C9AB531}" dt="2024-05-26T10:19:22.911" v="1712" actId="113"/>
          <ac:spMkLst>
            <pc:docMk/>
            <pc:sldMk cId="2958011558" sldId="497"/>
            <ac:spMk id="15" creationId="{706BABC3-F450-7DB0-FE71-501943D706E5}"/>
          </ac:spMkLst>
        </pc:spChg>
        <pc:spChg chg="del">
          <ac:chgData name="Paco Castillo (Abt+)" userId="d24af1ab-30b1-4938-9422-9428d90ee142" providerId="ADAL" clId="{62AFD68B-A9F3-4577-A732-8D405C9AB531}" dt="2024-05-18T16:50:24.139" v="538" actId="478"/>
          <ac:spMkLst>
            <pc:docMk/>
            <pc:sldMk cId="2958011558" sldId="497"/>
            <ac:spMk id="17" creationId="{00000000-0000-0000-0000-000000000000}"/>
          </ac:spMkLst>
        </pc:spChg>
        <pc:spChg chg="del">
          <ac:chgData name="Paco Castillo (Abt+)" userId="d24af1ab-30b1-4938-9422-9428d90ee142" providerId="ADAL" clId="{62AFD68B-A9F3-4577-A732-8D405C9AB531}" dt="2024-05-18T16:50:24.139" v="538" actId="478"/>
          <ac:spMkLst>
            <pc:docMk/>
            <pc:sldMk cId="2958011558" sldId="497"/>
            <ac:spMk id="18" creationId="{00000000-0000-0000-0000-000000000000}"/>
          </ac:spMkLst>
        </pc:spChg>
        <pc:spChg chg="del">
          <ac:chgData name="Paco Castillo (Abt+)" userId="d24af1ab-30b1-4938-9422-9428d90ee142" providerId="ADAL" clId="{62AFD68B-A9F3-4577-A732-8D405C9AB531}" dt="2024-05-18T16:50:27" v="540" actId="478"/>
          <ac:spMkLst>
            <pc:docMk/>
            <pc:sldMk cId="2958011558" sldId="497"/>
            <ac:spMk id="20" creationId="{00000000-0000-0000-0000-000000000000}"/>
          </ac:spMkLst>
        </pc:spChg>
        <pc:spChg chg="del">
          <ac:chgData name="Paco Castillo (Abt+)" userId="d24af1ab-30b1-4938-9422-9428d90ee142" providerId="ADAL" clId="{62AFD68B-A9F3-4577-A732-8D405C9AB531}" dt="2024-05-18T16:50:24.139" v="538" actId="478"/>
          <ac:spMkLst>
            <pc:docMk/>
            <pc:sldMk cId="2958011558" sldId="497"/>
            <ac:spMk id="24" creationId="{00000000-0000-0000-0000-000000000000}"/>
          </ac:spMkLst>
        </pc:spChg>
        <pc:spChg chg="del">
          <ac:chgData name="Paco Castillo (Abt+)" userId="d24af1ab-30b1-4938-9422-9428d90ee142" providerId="ADAL" clId="{62AFD68B-A9F3-4577-A732-8D405C9AB531}" dt="2024-05-18T16:50:24.139" v="538" actId="478"/>
          <ac:spMkLst>
            <pc:docMk/>
            <pc:sldMk cId="2958011558" sldId="497"/>
            <ac:spMk id="25" creationId="{00000000-0000-0000-0000-000000000000}"/>
          </ac:spMkLst>
        </pc:spChg>
        <pc:spChg chg="del">
          <ac:chgData name="Paco Castillo (Abt+)" userId="d24af1ab-30b1-4938-9422-9428d90ee142" providerId="ADAL" clId="{62AFD68B-A9F3-4577-A732-8D405C9AB531}" dt="2024-05-18T16:50:24.139" v="538" actId="478"/>
          <ac:spMkLst>
            <pc:docMk/>
            <pc:sldMk cId="2958011558" sldId="497"/>
            <ac:spMk id="26" creationId="{00000000-0000-0000-0000-000000000000}"/>
          </ac:spMkLst>
        </pc:spChg>
        <pc:spChg chg="del">
          <ac:chgData name="Paco Castillo (Abt+)" userId="d24af1ab-30b1-4938-9422-9428d90ee142" providerId="ADAL" clId="{62AFD68B-A9F3-4577-A732-8D405C9AB531}" dt="2024-05-18T16:50:24.139" v="538" actId="478"/>
          <ac:spMkLst>
            <pc:docMk/>
            <pc:sldMk cId="2958011558" sldId="497"/>
            <ac:spMk id="27" creationId="{00000000-0000-0000-0000-000000000000}"/>
          </ac:spMkLst>
        </pc:spChg>
        <pc:picChg chg="del">
          <ac:chgData name="Paco Castillo (Abt+)" userId="d24af1ab-30b1-4938-9422-9428d90ee142" providerId="ADAL" clId="{62AFD68B-A9F3-4577-A732-8D405C9AB531}" dt="2024-05-18T16:50:24.139" v="538" actId="478"/>
          <ac:picMkLst>
            <pc:docMk/>
            <pc:sldMk cId="2958011558" sldId="497"/>
            <ac:picMk id="2" creationId="{00000000-0000-0000-0000-000000000000}"/>
          </ac:picMkLst>
        </pc:picChg>
        <pc:picChg chg="del">
          <ac:chgData name="Paco Castillo (Abt+)" userId="d24af1ab-30b1-4938-9422-9428d90ee142" providerId="ADAL" clId="{62AFD68B-A9F3-4577-A732-8D405C9AB531}" dt="2024-05-18T16:50:24.139" v="538" actId="478"/>
          <ac:picMkLst>
            <pc:docMk/>
            <pc:sldMk cId="2958011558" sldId="497"/>
            <ac:picMk id="23" creationId="{00000000-0000-0000-0000-000000000000}"/>
          </ac:picMkLst>
        </pc:picChg>
        <pc:picChg chg="add mod">
          <ac:chgData name="Paco Castillo (Abt+)" userId="d24af1ab-30b1-4938-9422-9428d90ee142" providerId="ADAL" clId="{62AFD68B-A9F3-4577-A732-8D405C9AB531}" dt="2024-05-18T16:50:30.255" v="556" actId="1038"/>
          <ac:picMkLst>
            <pc:docMk/>
            <pc:sldMk cId="2958011558" sldId="497"/>
            <ac:picMk id="23554" creationId="{00000000-0000-0000-0000-000000000000}"/>
          </ac:picMkLst>
        </pc:picChg>
      </pc:sldChg>
      <pc:sldChg chg="modSp add mod">
        <pc:chgData name="Paco Castillo (Abt+)" userId="d24af1ab-30b1-4938-9422-9428d90ee142" providerId="ADAL" clId="{62AFD68B-A9F3-4577-A732-8D405C9AB531}" dt="2024-05-18T16:55:00.623" v="697" actId="1076"/>
        <pc:sldMkLst>
          <pc:docMk/>
          <pc:sldMk cId="3320566931" sldId="498"/>
        </pc:sldMkLst>
        <pc:spChg chg="mod">
          <ac:chgData name="Paco Castillo (Abt+)" userId="d24af1ab-30b1-4938-9422-9428d90ee142" providerId="ADAL" clId="{62AFD68B-A9F3-4577-A732-8D405C9AB531}" dt="2024-05-18T16:53:55.858" v="632" actId="20577"/>
          <ac:spMkLst>
            <pc:docMk/>
            <pc:sldMk cId="3320566931" sldId="498"/>
            <ac:spMk id="8" creationId="{00000000-0000-0000-0000-000000000000}"/>
          </ac:spMkLst>
        </pc:spChg>
        <pc:spChg chg="mod">
          <ac:chgData name="Paco Castillo (Abt+)" userId="d24af1ab-30b1-4938-9422-9428d90ee142" providerId="ADAL" clId="{62AFD68B-A9F3-4577-A732-8D405C9AB531}" dt="2024-05-18T16:55:00.623" v="697" actId="1076"/>
          <ac:spMkLst>
            <pc:docMk/>
            <pc:sldMk cId="3320566931" sldId="498"/>
            <ac:spMk id="10245" creationId="{00000000-0000-0000-0000-000000000000}"/>
          </ac:spMkLst>
        </pc:spChg>
        <pc:picChg chg="mod">
          <ac:chgData name="Paco Castillo (Abt+)" userId="d24af1ab-30b1-4938-9422-9428d90ee142" providerId="ADAL" clId="{62AFD68B-A9F3-4577-A732-8D405C9AB531}" dt="2024-05-18T16:54:58.430" v="696" actId="1076"/>
          <ac:picMkLst>
            <pc:docMk/>
            <pc:sldMk cId="3320566931" sldId="498"/>
            <ac:picMk id="9" creationId="{00000000-0000-0000-0000-000000000000}"/>
          </ac:picMkLst>
        </pc:picChg>
      </pc:sldChg>
      <pc:sldChg chg="addSp delSp modSp add mod setBg modNotesTx">
        <pc:chgData name="Paco Castillo (Abt+)" userId="d24af1ab-30b1-4938-9422-9428d90ee142" providerId="ADAL" clId="{62AFD68B-A9F3-4577-A732-8D405C9AB531}" dt="2024-06-05T15:44:47.094" v="4945" actId="113"/>
        <pc:sldMkLst>
          <pc:docMk/>
          <pc:sldMk cId="3852371821" sldId="518"/>
        </pc:sldMkLst>
        <pc:spChg chg="mod">
          <ac:chgData name="Paco Castillo (Abt+)" userId="d24af1ab-30b1-4938-9422-9428d90ee142" providerId="ADAL" clId="{62AFD68B-A9F3-4577-A732-8D405C9AB531}" dt="2024-06-05T15:44:12.416" v="4940" actId="20577"/>
          <ac:spMkLst>
            <pc:docMk/>
            <pc:sldMk cId="3852371821" sldId="518"/>
            <ac:spMk id="3" creationId="{00000000-0000-0000-0000-000000000000}"/>
          </ac:spMkLst>
        </pc:spChg>
        <pc:spChg chg="del mod">
          <ac:chgData name="Paco Castillo (Abt+)" userId="d24af1ab-30b1-4938-9422-9428d90ee142" providerId="ADAL" clId="{62AFD68B-A9F3-4577-A732-8D405C9AB531}" dt="2024-05-18T17:22:38.609" v="1121" actId="478"/>
          <ac:spMkLst>
            <pc:docMk/>
            <pc:sldMk cId="3852371821" sldId="518"/>
            <ac:spMk id="4" creationId="{00000000-0000-0000-0000-000000000000}"/>
          </ac:spMkLst>
        </pc:spChg>
        <pc:spChg chg="add mod">
          <ac:chgData name="Paco Castillo (Abt+)" userId="d24af1ab-30b1-4938-9422-9428d90ee142" providerId="ADAL" clId="{62AFD68B-A9F3-4577-A732-8D405C9AB531}" dt="2024-05-26T10:30:13.477" v="1972" actId="20577"/>
          <ac:spMkLst>
            <pc:docMk/>
            <pc:sldMk cId="3852371821" sldId="518"/>
            <ac:spMk id="4" creationId="{B1A42917-D2E3-EF72-076B-F6EECD588130}"/>
          </ac:spMkLst>
        </pc:spChg>
        <pc:spChg chg="del mod">
          <ac:chgData name="Paco Castillo (Abt+)" userId="d24af1ab-30b1-4938-9422-9428d90ee142" providerId="ADAL" clId="{62AFD68B-A9F3-4577-A732-8D405C9AB531}" dt="2024-05-18T17:22:41.701" v="1122" actId="478"/>
          <ac:spMkLst>
            <pc:docMk/>
            <pc:sldMk cId="3852371821" sldId="518"/>
            <ac:spMk id="6" creationId="{00000000-0000-0000-0000-000000000000}"/>
          </ac:spMkLst>
        </pc:spChg>
        <pc:spChg chg="mod">
          <ac:chgData name="Paco Castillo (Abt+)" userId="d24af1ab-30b1-4938-9422-9428d90ee142" providerId="ADAL" clId="{62AFD68B-A9F3-4577-A732-8D405C9AB531}" dt="2024-05-18T17:22:21.205" v="1119" actId="207"/>
          <ac:spMkLst>
            <pc:docMk/>
            <pc:sldMk cId="3852371821" sldId="518"/>
            <ac:spMk id="7" creationId="{00000000-0000-0000-0000-000000000000}"/>
          </ac:spMkLst>
        </pc:spChg>
        <pc:spChg chg="mod">
          <ac:chgData name="Paco Castillo (Abt+)" userId="d24af1ab-30b1-4938-9422-9428d90ee142" providerId="ADAL" clId="{62AFD68B-A9F3-4577-A732-8D405C9AB531}" dt="2024-05-18T17:23:07.361" v="1126" actId="1076"/>
          <ac:spMkLst>
            <pc:docMk/>
            <pc:sldMk cId="3852371821" sldId="518"/>
            <ac:spMk id="9" creationId="{00000000-0000-0000-0000-000000000000}"/>
          </ac:spMkLst>
        </pc:spChg>
        <pc:spChg chg="add mod">
          <ac:chgData name="Paco Castillo (Abt+)" userId="d24af1ab-30b1-4938-9422-9428d90ee142" providerId="ADAL" clId="{62AFD68B-A9F3-4577-A732-8D405C9AB531}" dt="2024-05-18T17:22:54.761" v="1124" actId="1076"/>
          <ac:spMkLst>
            <pc:docMk/>
            <pc:sldMk cId="3852371821" sldId="518"/>
            <ac:spMk id="10" creationId="{EDE7A4CE-C1E7-A4DB-3D71-E38823860A37}"/>
          </ac:spMkLst>
        </pc:spChg>
        <pc:picChg chg="add mod">
          <ac:chgData name="Paco Castillo (Abt+)" userId="d24af1ab-30b1-4938-9422-9428d90ee142" providerId="ADAL" clId="{62AFD68B-A9F3-4577-A732-8D405C9AB531}" dt="2024-05-18T17:22:30.705" v="1120"/>
          <ac:picMkLst>
            <pc:docMk/>
            <pc:sldMk cId="3852371821" sldId="518"/>
            <ac:picMk id="5" creationId="{03CA5F9B-9434-3C8E-91AB-02E09443DB6D}"/>
          </ac:picMkLst>
        </pc:picChg>
        <pc:picChg chg="mod">
          <ac:chgData name="Paco Castillo (Abt+)" userId="d24af1ab-30b1-4938-9422-9428d90ee142" providerId="ADAL" clId="{62AFD68B-A9F3-4577-A732-8D405C9AB531}" dt="2024-05-18T17:23:10.626" v="1127" actId="14100"/>
          <ac:picMkLst>
            <pc:docMk/>
            <pc:sldMk cId="3852371821" sldId="518"/>
            <ac:picMk id="8" creationId="{00000000-0000-0000-0000-000000000000}"/>
          </ac:picMkLst>
        </pc:picChg>
      </pc:sldChg>
      <pc:sldChg chg="add">
        <pc:chgData name="Paco Castillo (Abt+)" userId="d24af1ab-30b1-4938-9422-9428d90ee142" providerId="ADAL" clId="{62AFD68B-A9F3-4577-A732-8D405C9AB531}" dt="2024-06-01T16:52:20.191" v="2738"/>
        <pc:sldMkLst>
          <pc:docMk/>
          <pc:sldMk cId="1754951037" sldId="519"/>
        </pc:sldMkLst>
      </pc:sldChg>
      <pc:sldChg chg="add del">
        <pc:chgData name="Paco Castillo (Abt+)" userId="d24af1ab-30b1-4938-9422-9428d90ee142" providerId="ADAL" clId="{62AFD68B-A9F3-4577-A732-8D405C9AB531}" dt="2024-06-01T16:53:47.270" v="2800" actId="47"/>
        <pc:sldMkLst>
          <pc:docMk/>
          <pc:sldMk cId="3209498261" sldId="527"/>
        </pc:sldMkLst>
      </pc:sldChg>
      <pc:sldChg chg="add">
        <pc:chgData name="Paco Castillo (Abt+)" userId="d24af1ab-30b1-4938-9422-9428d90ee142" providerId="ADAL" clId="{62AFD68B-A9F3-4577-A732-8D405C9AB531}" dt="2024-06-01T16:52:20.191" v="2738"/>
        <pc:sldMkLst>
          <pc:docMk/>
          <pc:sldMk cId="2632920478" sldId="530"/>
        </pc:sldMkLst>
      </pc:sldChg>
      <pc:sldChg chg="add ord">
        <pc:chgData name="Paco Castillo (Abt+)" userId="d24af1ab-30b1-4938-9422-9428d90ee142" providerId="ADAL" clId="{62AFD68B-A9F3-4577-A732-8D405C9AB531}" dt="2024-06-01T16:54:21.168" v="2802"/>
        <pc:sldMkLst>
          <pc:docMk/>
          <pc:sldMk cId="1715904428" sldId="531"/>
        </pc:sldMkLst>
      </pc:sldChg>
      <pc:sldChg chg="addSp modSp add mod setBg">
        <pc:chgData name="Paco Castillo (Abt+)" userId="d24af1ab-30b1-4938-9422-9428d90ee142" providerId="ADAL" clId="{62AFD68B-A9F3-4577-A732-8D405C9AB531}" dt="2024-06-01T16:30:53.081" v="2591"/>
        <pc:sldMkLst>
          <pc:docMk/>
          <pc:sldMk cId="2592042510" sldId="544"/>
        </pc:sldMkLst>
        <pc:picChg chg="add mod">
          <ac:chgData name="Paco Castillo (Abt+)" userId="d24af1ab-30b1-4938-9422-9428d90ee142" providerId="ADAL" clId="{62AFD68B-A9F3-4577-A732-8D405C9AB531}" dt="2024-06-01T16:30:53.081" v="2591"/>
          <ac:picMkLst>
            <pc:docMk/>
            <pc:sldMk cId="2592042510" sldId="544"/>
            <ac:picMk id="4" creationId="{C58E4D43-C351-096A-5F01-85B27485E6F1}"/>
          </ac:picMkLst>
        </pc:picChg>
      </pc:sldChg>
      <pc:sldChg chg="addSp delSp modSp add mod setBg modNotes">
        <pc:chgData name="Paco Castillo (Abt+)" userId="d24af1ab-30b1-4938-9422-9428d90ee142" providerId="ADAL" clId="{62AFD68B-A9F3-4577-A732-8D405C9AB531}" dt="2024-05-26T10:47:01.018" v="2241" actId="1076"/>
        <pc:sldMkLst>
          <pc:docMk/>
          <pc:sldMk cId="1442352421" sldId="545"/>
        </pc:sldMkLst>
        <pc:spChg chg="add mod">
          <ac:chgData name="Paco Castillo (Abt+)" userId="d24af1ab-30b1-4938-9422-9428d90ee142" providerId="ADAL" clId="{62AFD68B-A9F3-4577-A732-8D405C9AB531}" dt="2024-05-26T10:44:36.659" v="2195" actId="20577"/>
          <ac:spMkLst>
            <pc:docMk/>
            <pc:sldMk cId="1442352421" sldId="545"/>
            <ac:spMk id="4" creationId="{86E4DEE2-56E8-03B4-4734-BECEFF9C1144}"/>
          </ac:spMkLst>
        </pc:spChg>
        <pc:spChg chg="add mod">
          <ac:chgData name="Paco Castillo (Abt+)" userId="d24af1ab-30b1-4938-9422-9428d90ee142" providerId="ADAL" clId="{62AFD68B-A9F3-4577-A732-8D405C9AB531}" dt="2024-05-26T10:42:01.205" v="2169"/>
          <ac:spMkLst>
            <pc:docMk/>
            <pc:sldMk cId="1442352421" sldId="545"/>
            <ac:spMk id="5" creationId="{3FA2A20B-4AEE-1884-90CC-1D4DAC2DF773}"/>
          </ac:spMkLst>
        </pc:spChg>
        <pc:spChg chg="mod">
          <ac:chgData name="Paco Castillo (Abt+)" userId="d24af1ab-30b1-4938-9422-9428d90ee142" providerId="ADAL" clId="{62AFD68B-A9F3-4577-A732-8D405C9AB531}" dt="2024-05-26T10:42:22.662" v="2172" actId="12"/>
          <ac:spMkLst>
            <pc:docMk/>
            <pc:sldMk cId="1442352421" sldId="545"/>
            <ac:spMk id="19" creationId="{00000000-0000-0000-0000-000000000000}"/>
          </ac:spMkLst>
        </pc:spChg>
        <pc:spChg chg="mod">
          <ac:chgData name="Paco Castillo (Abt+)" userId="d24af1ab-30b1-4938-9422-9428d90ee142" providerId="ADAL" clId="{62AFD68B-A9F3-4577-A732-8D405C9AB531}" dt="2024-05-26T10:42:30.101" v="2173" actId="12"/>
          <ac:spMkLst>
            <pc:docMk/>
            <pc:sldMk cId="1442352421" sldId="545"/>
            <ac:spMk id="22" creationId="{00000000-0000-0000-0000-000000000000}"/>
          </ac:spMkLst>
        </pc:spChg>
        <pc:spChg chg="mod">
          <ac:chgData name="Paco Castillo (Abt+)" userId="d24af1ab-30b1-4938-9422-9428d90ee142" providerId="ADAL" clId="{62AFD68B-A9F3-4577-A732-8D405C9AB531}" dt="2024-05-26T10:42:59.325" v="2178" actId="113"/>
          <ac:spMkLst>
            <pc:docMk/>
            <pc:sldMk cId="1442352421" sldId="545"/>
            <ac:spMk id="23" creationId="{00000000-0000-0000-0000-000000000000}"/>
          </ac:spMkLst>
        </pc:spChg>
        <pc:spChg chg="mod">
          <ac:chgData name="Paco Castillo (Abt+)" userId="d24af1ab-30b1-4938-9422-9428d90ee142" providerId="ADAL" clId="{62AFD68B-A9F3-4577-A732-8D405C9AB531}" dt="2024-05-26T10:42:32.893" v="2174" actId="12"/>
          <ac:spMkLst>
            <pc:docMk/>
            <pc:sldMk cId="1442352421" sldId="545"/>
            <ac:spMk id="27" creationId="{00000000-0000-0000-0000-000000000000}"/>
          </ac:spMkLst>
        </pc:spChg>
        <pc:spChg chg="mod">
          <ac:chgData name="Paco Castillo (Abt+)" userId="d24af1ab-30b1-4938-9422-9428d90ee142" providerId="ADAL" clId="{62AFD68B-A9F3-4577-A732-8D405C9AB531}" dt="2024-05-26T10:42:36.118" v="2175" actId="12"/>
          <ac:spMkLst>
            <pc:docMk/>
            <pc:sldMk cId="1442352421" sldId="545"/>
            <ac:spMk id="30" creationId="{00000000-0000-0000-0000-000000000000}"/>
          </ac:spMkLst>
        </pc:spChg>
        <pc:spChg chg="mod ord">
          <ac:chgData name="Paco Castillo (Abt+)" userId="d24af1ab-30b1-4938-9422-9428d90ee142" providerId="ADAL" clId="{62AFD68B-A9F3-4577-A732-8D405C9AB531}" dt="2024-05-26T10:47:01.018" v="2241" actId="1076"/>
          <ac:spMkLst>
            <pc:docMk/>
            <pc:sldMk cId="1442352421" sldId="545"/>
            <ac:spMk id="31" creationId="{00000000-0000-0000-0000-000000000000}"/>
          </ac:spMkLst>
        </pc:spChg>
        <pc:spChg chg="del">
          <ac:chgData name="Paco Castillo (Abt+)" userId="d24af1ab-30b1-4938-9422-9428d90ee142" providerId="ADAL" clId="{62AFD68B-A9F3-4577-A732-8D405C9AB531}" dt="2024-05-26T10:41:38.661" v="2139" actId="478"/>
          <ac:spMkLst>
            <pc:docMk/>
            <pc:sldMk cId="1442352421" sldId="545"/>
            <ac:spMk id="32" creationId="{00000000-0000-0000-0000-000000000000}"/>
          </ac:spMkLst>
        </pc:spChg>
        <pc:spChg chg="del">
          <ac:chgData name="Paco Castillo (Abt+)" userId="d24af1ab-30b1-4938-9422-9428d90ee142" providerId="ADAL" clId="{62AFD68B-A9F3-4577-A732-8D405C9AB531}" dt="2024-05-26T10:41:35.342" v="2138" actId="478"/>
          <ac:spMkLst>
            <pc:docMk/>
            <pc:sldMk cId="1442352421" sldId="545"/>
            <ac:spMk id="34" creationId="{00000000-0000-0000-0000-000000000000}"/>
          </ac:spMkLst>
        </pc:spChg>
        <pc:grpChg chg="mod">
          <ac:chgData name="Paco Castillo (Abt+)" userId="d24af1ab-30b1-4938-9422-9428d90ee142" providerId="ADAL" clId="{62AFD68B-A9F3-4577-A732-8D405C9AB531}" dt="2024-05-26T10:41:25.881" v="2137" actId="1037"/>
          <ac:grpSpMkLst>
            <pc:docMk/>
            <pc:sldMk cId="1442352421" sldId="545"/>
            <ac:grpSpMk id="2" creationId="{00000000-0000-0000-0000-000000000000}"/>
          </ac:grpSpMkLst>
        </pc:grpChg>
        <pc:grpChg chg="mod">
          <ac:chgData name="Paco Castillo (Abt+)" userId="d24af1ab-30b1-4938-9422-9428d90ee142" providerId="ADAL" clId="{62AFD68B-A9F3-4577-A732-8D405C9AB531}" dt="2024-05-26T10:41:25.881" v="2137" actId="1037"/>
          <ac:grpSpMkLst>
            <pc:docMk/>
            <pc:sldMk cId="1442352421" sldId="545"/>
            <ac:grpSpMk id="11" creationId="{00000000-0000-0000-0000-000000000000}"/>
          </ac:grpSpMkLst>
        </pc:grpChg>
        <pc:grpChg chg="mod">
          <ac:chgData name="Paco Castillo (Abt+)" userId="d24af1ab-30b1-4938-9422-9428d90ee142" providerId="ADAL" clId="{62AFD68B-A9F3-4577-A732-8D405C9AB531}" dt="2024-05-26T10:41:25.881" v="2137" actId="1037"/>
          <ac:grpSpMkLst>
            <pc:docMk/>
            <pc:sldMk cId="1442352421" sldId="545"/>
            <ac:grpSpMk id="12" creationId="{00000000-0000-0000-0000-000000000000}"/>
          </ac:grpSpMkLst>
        </pc:grpChg>
        <pc:grpChg chg="mod">
          <ac:chgData name="Paco Castillo (Abt+)" userId="d24af1ab-30b1-4938-9422-9428d90ee142" providerId="ADAL" clId="{62AFD68B-A9F3-4577-A732-8D405C9AB531}" dt="2024-05-26T10:42:18.604" v="2171" actId="1076"/>
          <ac:grpSpMkLst>
            <pc:docMk/>
            <pc:sldMk cId="1442352421" sldId="545"/>
            <ac:grpSpMk id="25" creationId="{00000000-0000-0000-0000-000000000000}"/>
          </ac:grpSpMkLst>
        </pc:grpChg>
        <pc:picChg chg="add mod">
          <ac:chgData name="Paco Castillo (Abt+)" userId="d24af1ab-30b1-4938-9422-9428d90ee142" providerId="ADAL" clId="{62AFD68B-A9F3-4577-A732-8D405C9AB531}" dt="2024-05-26T10:41:12.213" v="2107"/>
          <ac:picMkLst>
            <pc:docMk/>
            <pc:sldMk cId="1442352421" sldId="545"/>
            <ac:picMk id="3" creationId="{B35AD264-2D02-5C7E-9FCE-25059FD2F01E}"/>
          </ac:picMkLst>
        </pc:picChg>
      </pc:sldChg>
      <pc:sldChg chg="delSp modSp add del mod setBg">
        <pc:chgData name="Paco Castillo (Abt+)" userId="d24af1ab-30b1-4938-9422-9428d90ee142" providerId="ADAL" clId="{62AFD68B-A9F3-4577-A732-8D405C9AB531}" dt="2024-05-26T10:26:38.930" v="1857" actId="47"/>
        <pc:sldMkLst>
          <pc:docMk/>
          <pc:sldMk cId="1943043724" sldId="545"/>
        </pc:sldMkLst>
        <pc:spChg chg="del mod">
          <ac:chgData name="Paco Castillo (Abt+)" userId="d24af1ab-30b1-4938-9422-9428d90ee142" providerId="ADAL" clId="{62AFD68B-A9F3-4577-A732-8D405C9AB531}" dt="2024-05-26T10:26:37.027" v="1856" actId="21"/>
          <ac:spMkLst>
            <pc:docMk/>
            <pc:sldMk cId="1943043724" sldId="545"/>
            <ac:spMk id="2" creationId="{00000000-0000-0000-0000-000000000000}"/>
          </ac:spMkLst>
        </pc:spChg>
        <pc:picChg chg="del">
          <ac:chgData name="Paco Castillo (Abt+)" userId="d24af1ab-30b1-4938-9422-9428d90ee142" providerId="ADAL" clId="{62AFD68B-A9F3-4577-A732-8D405C9AB531}" dt="2024-05-26T10:26:37.027" v="1856" actId="21"/>
          <ac:picMkLst>
            <pc:docMk/>
            <pc:sldMk cId="1943043724" sldId="545"/>
            <ac:picMk id="6" creationId="{00000000-0000-0000-0000-000000000000}"/>
          </ac:picMkLst>
        </pc:picChg>
      </pc:sldChg>
      <pc:sldChg chg="addSp delSp modSp add mod setBg">
        <pc:chgData name="Paco Castillo (Abt+)" userId="d24af1ab-30b1-4938-9422-9428d90ee142" providerId="ADAL" clId="{62AFD68B-A9F3-4577-A732-8D405C9AB531}" dt="2024-06-01T16:25:25.940" v="2578" actId="1440"/>
        <pc:sldMkLst>
          <pc:docMk/>
          <pc:sldMk cId="1338717778" sldId="546"/>
        </pc:sldMkLst>
        <pc:spChg chg="add mod">
          <ac:chgData name="Paco Castillo (Abt+)" userId="d24af1ab-30b1-4938-9422-9428d90ee142" providerId="ADAL" clId="{62AFD68B-A9F3-4577-A732-8D405C9AB531}" dt="2024-05-26T10:44:43.873" v="2196"/>
          <ac:spMkLst>
            <pc:docMk/>
            <pc:sldMk cId="1338717778" sldId="546"/>
            <ac:spMk id="4" creationId="{EE7ACDD3-CBCE-2B3D-6747-2EB8AC2FBA57}"/>
          </ac:spMkLst>
        </pc:spChg>
        <pc:spChg chg="add mod">
          <ac:chgData name="Paco Castillo (Abt+)" userId="d24af1ab-30b1-4938-9422-9428d90ee142" providerId="ADAL" clId="{62AFD68B-A9F3-4577-A732-8D405C9AB531}" dt="2024-05-26T10:45:16.222" v="2212"/>
          <ac:spMkLst>
            <pc:docMk/>
            <pc:sldMk cId="1338717778" sldId="546"/>
            <ac:spMk id="5" creationId="{7F4EB062-0672-A37B-4FA5-D4D43140B459}"/>
          </ac:spMkLst>
        </pc:spChg>
        <pc:spChg chg="add mod">
          <ac:chgData name="Paco Castillo (Abt+)" userId="d24af1ab-30b1-4938-9422-9428d90ee142" providerId="ADAL" clId="{62AFD68B-A9F3-4577-A732-8D405C9AB531}" dt="2024-05-26T10:49:07.946" v="2298"/>
          <ac:spMkLst>
            <pc:docMk/>
            <pc:sldMk cId="1338717778" sldId="546"/>
            <ac:spMk id="6" creationId="{A9DF78EA-AAF5-9076-BC5F-55CC85D97670}"/>
          </ac:spMkLst>
        </pc:spChg>
        <pc:spChg chg="del">
          <ac:chgData name="Paco Castillo (Abt+)" userId="d24af1ab-30b1-4938-9422-9428d90ee142" providerId="ADAL" clId="{62AFD68B-A9F3-4577-A732-8D405C9AB531}" dt="2024-05-26T10:44:02.334" v="2185" actId="478"/>
          <ac:spMkLst>
            <pc:docMk/>
            <pc:sldMk cId="1338717778" sldId="546"/>
            <ac:spMk id="8" creationId="{00000000-0000-0000-0000-000000000000}"/>
          </ac:spMkLst>
        </pc:spChg>
        <pc:spChg chg="mod">
          <ac:chgData name="Paco Castillo (Abt+)" userId="d24af1ab-30b1-4938-9422-9428d90ee142" providerId="ADAL" clId="{62AFD68B-A9F3-4577-A732-8D405C9AB531}" dt="2024-05-26T10:44:49.404" v="2197" actId="1076"/>
          <ac:spMkLst>
            <pc:docMk/>
            <pc:sldMk cId="1338717778" sldId="546"/>
            <ac:spMk id="10" creationId="{00000000-0000-0000-0000-000000000000}"/>
          </ac:spMkLst>
        </pc:spChg>
        <pc:spChg chg="del">
          <ac:chgData name="Paco Castillo (Abt+)" userId="d24af1ab-30b1-4938-9422-9428d90ee142" providerId="ADAL" clId="{62AFD68B-A9F3-4577-A732-8D405C9AB531}" dt="2024-05-26T10:45:06.701" v="2202" actId="478"/>
          <ac:spMkLst>
            <pc:docMk/>
            <pc:sldMk cId="1338717778" sldId="546"/>
            <ac:spMk id="11" creationId="{00000000-0000-0000-0000-000000000000}"/>
          </ac:spMkLst>
        </pc:spChg>
        <pc:spChg chg="mod">
          <ac:chgData name="Paco Castillo (Abt+)" userId="d24af1ab-30b1-4938-9422-9428d90ee142" providerId="ADAL" clId="{62AFD68B-A9F3-4577-A732-8D405C9AB531}" dt="2024-06-01T16:25:21.468" v="2577" actId="1076"/>
          <ac:spMkLst>
            <pc:docMk/>
            <pc:sldMk cId="1338717778" sldId="546"/>
            <ac:spMk id="12" creationId="{00000000-0000-0000-0000-000000000000}"/>
          </ac:spMkLst>
        </pc:spChg>
        <pc:spChg chg="del mod">
          <ac:chgData name="Paco Castillo (Abt+)" userId="d24af1ab-30b1-4938-9422-9428d90ee142" providerId="ADAL" clId="{62AFD68B-A9F3-4577-A732-8D405C9AB531}" dt="2024-05-26T10:45:20.381" v="2215" actId="478"/>
          <ac:spMkLst>
            <pc:docMk/>
            <pc:sldMk cId="1338717778" sldId="546"/>
            <ac:spMk id="14" creationId="{00000000-0000-0000-0000-000000000000}"/>
          </ac:spMkLst>
        </pc:spChg>
        <pc:spChg chg="del">
          <ac:chgData name="Paco Castillo (Abt+)" userId="d24af1ab-30b1-4938-9422-9428d90ee142" providerId="ADAL" clId="{62AFD68B-A9F3-4577-A732-8D405C9AB531}" dt="2024-05-26T10:43:59.638" v="2184" actId="478"/>
          <ac:spMkLst>
            <pc:docMk/>
            <pc:sldMk cId="1338717778" sldId="546"/>
            <ac:spMk id="15" creationId="{00000000-0000-0000-0000-000000000000}"/>
          </ac:spMkLst>
        </pc:spChg>
        <pc:picChg chg="add mod">
          <ac:chgData name="Paco Castillo (Abt+)" userId="d24af1ab-30b1-4938-9422-9428d90ee142" providerId="ADAL" clId="{62AFD68B-A9F3-4577-A732-8D405C9AB531}" dt="2024-05-26T10:44:43.873" v="2196"/>
          <ac:picMkLst>
            <pc:docMk/>
            <pc:sldMk cId="1338717778" sldId="546"/>
            <ac:picMk id="3" creationId="{342FABA8-FFE2-6904-31E7-AA4CC8A2D03E}"/>
          </ac:picMkLst>
        </pc:picChg>
        <pc:picChg chg="add mod ord">
          <ac:chgData name="Paco Castillo (Abt+)" userId="d24af1ab-30b1-4938-9422-9428d90ee142" providerId="ADAL" clId="{62AFD68B-A9F3-4577-A732-8D405C9AB531}" dt="2024-06-01T16:25:25.940" v="2578" actId="1440"/>
          <ac:picMkLst>
            <pc:docMk/>
            <pc:sldMk cId="1338717778" sldId="546"/>
            <ac:picMk id="8" creationId="{36B035DC-EA2F-5FAD-5114-1D4DCA9782E8}"/>
          </ac:picMkLst>
        </pc:picChg>
        <pc:picChg chg="del mod">
          <ac:chgData name="Paco Castillo (Abt+)" userId="d24af1ab-30b1-4938-9422-9428d90ee142" providerId="ADAL" clId="{62AFD68B-A9F3-4577-A732-8D405C9AB531}" dt="2024-06-01T16:25:04.435" v="2573" actId="478"/>
          <ac:picMkLst>
            <pc:docMk/>
            <pc:sldMk cId="1338717778" sldId="546"/>
            <ac:picMk id="13" creationId="{00000000-0000-0000-0000-000000000000}"/>
          </ac:picMkLst>
        </pc:picChg>
      </pc:sldChg>
      <pc:sldChg chg="addSp delSp modSp add mod setBg">
        <pc:chgData name="Paco Castillo (Abt+)" userId="d24af1ab-30b1-4938-9422-9428d90ee142" providerId="ADAL" clId="{62AFD68B-A9F3-4577-A732-8D405C9AB531}" dt="2024-05-26T10:49:42.345" v="2366" actId="1038"/>
        <pc:sldMkLst>
          <pc:docMk/>
          <pc:sldMk cId="2280386131" sldId="547"/>
        </pc:sldMkLst>
        <pc:spChg chg="add mod">
          <ac:chgData name="Paco Castillo (Abt+)" userId="d24af1ab-30b1-4938-9422-9428d90ee142" providerId="ADAL" clId="{62AFD68B-A9F3-4577-A732-8D405C9AB531}" dt="2024-05-26T10:46:14.449" v="2220"/>
          <ac:spMkLst>
            <pc:docMk/>
            <pc:sldMk cId="2280386131" sldId="547"/>
            <ac:spMk id="3" creationId="{80A93639-9521-F9CC-1F0D-AC6F958D8BDD}"/>
          </ac:spMkLst>
        </pc:spChg>
        <pc:spChg chg="add mod">
          <ac:chgData name="Paco Castillo (Abt+)" userId="d24af1ab-30b1-4938-9422-9428d90ee142" providerId="ADAL" clId="{62AFD68B-A9F3-4577-A732-8D405C9AB531}" dt="2024-05-26T10:46:32.451" v="2226"/>
          <ac:spMkLst>
            <pc:docMk/>
            <pc:sldMk cId="2280386131" sldId="547"/>
            <ac:spMk id="4" creationId="{2C65E1CC-244A-C240-F99F-34756D4211DD}"/>
          </ac:spMkLst>
        </pc:spChg>
        <pc:spChg chg="add mod">
          <ac:chgData name="Paco Castillo (Abt+)" userId="d24af1ab-30b1-4938-9422-9428d90ee142" providerId="ADAL" clId="{62AFD68B-A9F3-4577-A732-8D405C9AB531}" dt="2024-05-26T10:49:42.345" v="2366" actId="1038"/>
          <ac:spMkLst>
            <pc:docMk/>
            <pc:sldMk cId="2280386131" sldId="547"/>
            <ac:spMk id="5" creationId="{B6A3BE76-73CA-64D9-CC09-BA71CE83AABB}"/>
          </ac:spMkLst>
        </pc:spChg>
        <pc:spChg chg="del">
          <ac:chgData name="Paco Castillo (Abt+)" userId="d24af1ab-30b1-4938-9422-9428d90ee142" providerId="ADAL" clId="{62AFD68B-A9F3-4577-A732-8D405C9AB531}" dt="2024-05-26T10:46:18.099" v="2221" actId="478"/>
          <ac:spMkLst>
            <pc:docMk/>
            <pc:sldMk cId="2280386131" sldId="547"/>
            <ac:spMk id="16" creationId="{00000000-0000-0000-0000-000000000000}"/>
          </ac:spMkLst>
        </pc:spChg>
        <pc:spChg chg="del mod">
          <ac:chgData name="Paco Castillo (Abt+)" userId="d24af1ab-30b1-4938-9422-9428d90ee142" providerId="ADAL" clId="{62AFD68B-A9F3-4577-A732-8D405C9AB531}" dt="2024-05-26T10:46:25.506" v="2225" actId="478"/>
          <ac:spMkLst>
            <pc:docMk/>
            <pc:sldMk cId="2280386131" sldId="547"/>
            <ac:spMk id="17" creationId="{00000000-0000-0000-0000-000000000000}"/>
          </ac:spMkLst>
        </pc:spChg>
        <pc:spChg chg="del mod">
          <ac:chgData name="Paco Castillo (Abt+)" userId="d24af1ab-30b1-4938-9422-9428d90ee142" providerId="ADAL" clId="{62AFD68B-A9F3-4577-A732-8D405C9AB531}" dt="2024-05-26T10:46:38.730" v="2228" actId="478"/>
          <ac:spMkLst>
            <pc:docMk/>
            <pc:sldMk cId="2280386131" sldId="547"/>
            <ac:spMk id="18" creationId="{00000000-0000-0000-0000-000000000000}"/>
          </ac:spMkLst>
        </pc:spChg>
        <pc:spChg chg="del">
          <ac:chgData name="Paco Castillo (Abt+)" userId="d24af1ab-30b1-4938-9422-9428d90ee142" providerId="ADAL" clId="{62AFD68B-A9F3-4577-A732-8D405C9AB531}" dt="2024-05-26T10:46:23.706" v="2223" actId="478"/>
          <ac:spMkLst>
            <pc:docMk/>
            <pc:sldMk cId="2280386131" sldId="547"/>
            <ac:spMk id="19" creationId="{00000000-0000-0000-0000-000000000000}"/>
          </ac:spMkLst>
        </pc:spChg>
        <pc:spChg chg="mod">
          <ac:chgData name="Paco Castillo (Abt+)" userId="d24af1ab-30b1-4938-9422-9428d90ee142" providerId="ADAL" clId="{62AFD68B-A9F3-4577-A732-8D405C9AB531}" dt="2024-05-26T10:46:21.394" v="2222" actId="1076"/>
          <ac:spMkLst>
            <pc:docMk/>
            <pc:sldMk cId="2280386131" sldId="547"/>
            <ac:spMk id="71683" creationId="{00000000-0000-0000-0000-000000000000}"/>
          </ac:spMkLst>
        </pc:spChg>
        <pc:picChg chg="add mod">
          <ac:chgData name="Paco Castillo (Abt+)" userId="d24af1ab-30b1-4938-9422-9428d90ee142" providerId="ADAL" clId="{62AFD68B-A9F3-4577-A732-8D405C9AB531}" dt="2024-05-26T10:46:14.449" v="2220"/>
          <ac:picMkLst>
            <pc:docMk/>
            <pc:sldMk cId="2280386131" sldId="547"/>
            <ac:picMk id="2" creationId="{0B7D6F85-9F46-AF62-2E2D-30119AB9514F}"/>
          </ac:picMkLst>
        </pc:picChg>
      </pc:sldChg>
      <pc:sldChg chg="addSp delSp modSp add mod setBg">
        <pc:chgData name="Paco Castillo (Abt+)" userId="d24af1ab-30b1-4938-9422-9428d90ee142" providerId="ADAL" clId="{62AFD68B-A9F3-4577-A732-8D405C9AB531}" dt="2024-05-26T10:51:30.298" v="2412"/>
        <pc:sldMkLst>
          <pc:docMk/>
          <pc:sldMk cId="2215275980" sldId="548"/>
        </pc:sldMkLst>
        <pc:spChg chg="add mod">
          <ac:chgData name="Paco Castillo (Abt+)" userId="d24af1ab-30b1-4938-9422-9428d90ee142" providerId="ADAL" clId="{62AFD68B-A9F3-4577-A732-8D405C9AB531}" dt="2024-05-26T10:50:59.128" v="2403"/>
          <ac:spMkLst>
            <pc:docMk/>
            <pc:sldMk cId="2215275980" sldId="548"/>
            <ac:spMk id="2" creationId="{C20AC8B2-E230-86A9-DCDF-D4C5909C6F40}"/>
          </ac:spMkLst>
        </pc:spChg>
        <pc:spChg chg="add mod">
          <ac:chgData name="Paco Castillo (Abt+)" userId="d24af1ab-30b1-4938-9422-9428d90ee142" providerId="ADAL" clId="{62AFD68B-A9F3-4577-A732-8D405C9AB531}" dt="2024-05-26T10:50:59.128" v="2403"/>
          <ac:spMkLst>
            <pc:docMk/>
            <pc:sldMk cId="2215275980" sldId="548"/>
            <ac:spMk id="4" creationId="{1AA0EAF8-AB6B-70BD-ABE3-39781B32B4B1}"/>
          </ac:spMkLst>
        </pc:spChg>
        <pc:spChg chg="add mod">
          <ac:chgData name="Paco Castillo (Abt+)" userId="d24af1ab-30b1-4938-9422-9428d90ee142" providerId="ADAL" clId="{62AFD68B-A9F3-4577-A732-8D405C9AB531}" dt="2024-05-26T10:50:59.128" v="2403"/>
          <ac:spMkLst>
            <pc:docMk/>
            <pc:sldMk cId="2215275980" sldId="548"/>
            <ac:spMk id="5" creationId="{967791BC-A679-42D5-A4BB-94F11300F6FE}"/>
          </ac:spMkLst>
        </pc:spChg>
        <pc:spChg chg="add mod">
          <ac:chgData name="Paco Castillo (Abt+)" userId="d24af1ab-30b1-4938-9422-9428d90ee142" providerId="ADAL" clId="{62AFD68B-A9F3-4577-A732-8D405C9AB531}" dt="2024-05-26T10:51:14.337" v="2411"/>
          <ac:spMkLst>
            <pc:docMk/>
            <pc:sldMk cId="2215275980" sldId="548"/>
            <ac:spMk id="6" creationId="{CE17FE26-B7A5-1B95-D267-D406E43721D0}"/>
          </ac:spMkLst>
        </pc:spChg>
        <pc:spChg chg="add mod">
          <ac:chgData name="Paco Castillo (Abt+)" userId="d24af1ab-30b1-4938-9422-9428d90ee142" providerId="ADAL" clId="{62AFD68B-A9F3-4577-A732-8D405C9AB531}" dt="2024-05-26T10:51:14.337" v="2411"/>
          <ac:spMkLst>
            <pc:docMk/>
            <pc:sldMk cId="2215275980" sldId="548"/>
            <ac:spMk id="8" creationId="{467A831E-D7A1-9693-6DE2-54B182FC3794}"/>
          </ac:spMkLst>
        </pc:spChg>
        <pc:spChg chg="add mod">
          <ac:chgData name="Paco Castillo (Abt+)" userId="d24af1ab-30b1-4938-9422-9428d90ee142" providerId="ADAL" clId="{62AFD68B-A9F3-4577-A732-8D405C9AB531}" dt="2024-05-26T10:51:14.337" v="2411"/>
          <ac:spMkLst>
            <pc:docMk/>
            <pc:sldMk cId="2215275980" sldId="548"/>
            <ac:spMk id="9" creationId="{567FB244-9B3D-F5FA-B731-F7B2CAD3FF54}"/>
          </ac:spMkLst>
        </pc:spChg>
        <pc:spChg chg="add mod">
          <ac:chgData name="Paco Castillo (Abt+)" userId="d24af1ab-30b1-4938-9422-9428d90ee142" providerId="ADAL" clId="{62AFD68B-A9F3-4577-A732-8D405C9AB531}" dt="2024-05-26T10:51:30.298" v="2412"/>
          <ac:spMkLst>
            <pc:docMk/>
            <pc:sldMk cId="2215275980" sldId="548"/>
            <ac:spMk id="10" creationId="{B2E91EA7-B228-AD31-543C-DE3E4B988BA2}"/>
          </ac:spMkLst>
        </pc:spChg>
        <pc:spChg chg="del">
          <ac:chgData name="Paco Castillo (Abt+)" userId="d24af1ab-30b1-4938-9422-9428d90ee142" providerId="ADAL" clId="{62AFD68B-A9F3-4577-A732-8D405C9AB531}" dt="2024-05-26T10:51:05.968" v="2405" actId="478"/>
          <ac:spMkLst>
            <pc:docMk/>
            <pc:sldMk cId="2215275980" sldId="548"/>
            <ac:spMk id="17" creationId="{00000000-0000-0000-0000-000000000000}"/>
          </ac:spMkLst>
        </pc:spChg>
        <pc:spChg chg="del mod">
          <ac:chgData name="Paco Castillo (Abt+)" userId="d24af1ab-30b1-4938-9422-9428d90ee142" providerId="ADAL" clId="{62AFD68B-A9F3-4577-A732-8D405C9AB531}" dt="2024-05-26T10:51:07.476" v="2407" actId="478"/>
          <ac:spMkLst>
            <pc:docMk/>
            <pc:sldMk cId="2215275980" sldId="548"/>
            <ac:spMk id="18" creationId="{00000000-0000-0000-0000-000000000000}"/>
          </ac:spMkLst>
        </pc:spChg>
        <pc:spChg chg="del">
          <ac:chgData name="Paco Castillo (Abt+)" userId="d24af1ab-30b1-4938-9422-9428d90ee142" providerId="ADAL" clId="{62AFD68B-A9F3-4577-A732-8D405C9AB531}" dt="2024-05-26T10:51:10.944" v="2409" actId="478"/>
          <ac:spMkLst>
            <pc:docMk/>
            <pc:sldMk cId="2215275980" sldId="548"/>
            <ac:spMk id="19" creationId="{00000000-0000-0000-0000-000000000000}"/>
          </ac:spMkLst>
        </pc:spChg>
        <pc:spChg chg="del">
          <ac:chgData name="Paco Castillo (Abt+)" userId="d24af1ab-30b1-4938-9422-9428d90ee142" providerId="ADAL" clId="{62AFD68B-A9F3-4577-A732-8D405C9AB531}" dt="2024-05-26T10:51:09.288" v="2408" actId="478"/>
          <ac:spMkLst>
            <pc:docMk/>
            <pc:sldMk cId="2215275980" sldId="548"/>
            <ac:spMk id="20" creationId="{00000000-0000-0000-0000-000000000000}"/>
          </ac:spMkLst>
        </pc:spChg>
        <pc:spChg chg="del">
          <ac:chgData name="Paco Castillo (Abt+)" userId="d24af1ab-30b1-4938-9422-9428d90ee142" providerId="ADAL" clId="{62AFD68B-A9F3-4577-A732-8D405C9AB531}" dt="2024-05-26T10:51:13.051" v="2410" actId="478"/>
          <ac:spMkLst>
            <pc:docMk/>
            <pc:sldMk cId="2215275980" sldId="548"/>
            <ac:spMk id="22" creationId="{00000000-0000-0000-0000-000000000000}"/>
          </ac:spMkLst>
        </pc:spChg>
        <pc:spChg chg="del">
          <ac:chgData name="Paco Castillo (Abt+)" userId="d24af1ab-30b1-4938-9422-9428d90ee142" providerId="ADAL" clId="{62AFD68B-A9F3-4577-A732-8D405C9AB531}" dt="2024-05-26T10:51:04.640" v="2404" actId="478"/>
          <ac:spMkLst>
            <pc:docMk/>
            <pc:sldMk cId="2215275980" sldId="548"/>
            <ac:spMk id="23" creationId="{00000000-0000-0000-0000-000000000000}"/>
          </ac:spMkLst>
        </pc:spChg>
        <pc:picChg chg="add mod">
          <ac:chgData name="Paco Castillo (Abt+)" userId="d24af1ab-30b1-4938-9422-9428d90ee142" providerId="ADAL" clId="{62AFD68B-A9F3-4577-A732-8D405C9AB531}" dt="2024-05-26T10:50:59.128" v="2403"/>
          <ac:picMkLst>
            <pc:docMk/>
            <pc:sldMk cId="2215275980" sldId="548"/>
            <ac:picMk id="3" creationId="{6078B81B-B3CB-9763-BD50-3CE2ED88BE31}"/>
          </ac:picMkLst>
        </pc:picChg>
        <pc:picChg chg="add mod">
          <ac:chgData name="Paco Castillo (Abt+)" userId="d24af1ab-30b1-4938-9422-9428d90ee142" providerId="ADAL" clId="{62AFD68B-A9F3-4577-A732-8D405C9AB531}" dt="2024-05-26T10:51:14.337" v="2411"/>
          <ac:picMkLst>
            <pc:docMk/>
            <pc:sldMk cId="2215275980" sldId="548"/>
            <ac:picMk id="7" creationId="{EB29EE33-853E-8490-A1D4-3FAE8562CCC9}"/>
          </ac:picMkLst>
        </pc:picChg>
      </pc:sldChg>
      <pc:sldChg chg="add del setBg">
        <pc:chgData name="Paco Castillo (Abt+)" userId="d24af1ab-30b1-4938-9422-9428d90ee142" providerId="ADAL" clId="{62AFD68B-A9F3-4577-A732-8D405C9AB531}" dt="2024-05-26T10:44:21.776" v="2189"/>
        <pc:sldMkLst>
          <pc:docMk/>
          <pc:sldMk cId="1894403843" sldId="549"/>
        </pc:sldMkLst>
      </pc:sldChg>
      <pc:sldChg chg="addSp modSp new mod">
        <pc:chgData name="Paco Castillo (Abt+)" userId="d24af1ab-30b1-4938-9422-9428d90ee142" providerId="ADAL" clId="{62AFD68B-A9F3-4577-A732-8D405C9AB531}" dt="2024-06-01T16:31:02.570" v="2595" actId="962"/>
        <pc:sldMkLst>
          <pc:docMk/>
          <pc:sldMk cId="2618814217" sldId="549"/>
        </pc:sldMkLst>
        <pc:picChg chg="add mod">
          <ac:chgData name="Paco Castillo (Abt+)" userId="d24af1ab-30b1-4938-9422-9428d90ee142" providerId="ADAL" clId="{62AFD68B-A9F3-4577-A732-8D405C9AB531}" dt="2024-06-01T16:31:02.570" v="2595" actId="962"/>
          <ac:picMkLst>
            <pc:docMk/>
            <pc:sldMk cId="2618814217" sldId="549"/>
            <ac:picMk id="4" creationId="{ED881528-A69F-E25C-CAEA-AEC387A53FF4}"/>
          </ac:picMkLst>
        </pc:picChg>
      </pc:sldChg>
      <pc:sldChg chg="add del setBg">
        <pc:chgData name="Paco Castillo (Abt+)" userId="d24af1ab-30b1-4938-9422-9428d90ee142" providerId="ADAL" clId="{62AFD68B-A9F3-4577-A732-8D405C9AB531}" dt="2024-05-26T10:44:21.529" v="2188"/>
        <pc:sldMkLst>
          <pc:docMk/>
          <pc:sldMk cId="1760344700" sldId="550"/>
        </pc:sldMkLst>
      </pc:sldChg>
      <pc:sldChg chg="addSp delSp modSp new mod modClrScheme chgLayout">
        <pc:chgData name="Paco Castillo (Abt+)" userId="d24af1ab-30b1-4938-9422-9428d90ee142" providerId="ADAL" clId="{62AFD68B-A9F3-4577-A732-8D405C9AB531}" dt="2024-06-01T16:37:27.958" v="2692" actId="26606"/>
        <pc:sldMkLst>
          <pc:docMk/>
          <pc:sldMk cId="3991986723" sldId="550"/>
        </pc:sldMkLst>
        <pc:spChg chg="del">
          <ac:chgData name="Paco Castillo (Abt+)" userId="d24af1ab-30b1-4938-9422-9428d90ee142" providerId="ADAL" clId="{62AFD68B-A9F3-4577-A732-8D405C9AB531}" dt="2024-06-01T16:37:27.958" v="2692" actId="26606"/>
          <ac:spMkLst>
            <pc:docMk/>
            <pc:sldMk cId="3991986723" sldId="550"/>
            <ac:spMk id="2" creationId="{3879D743-D4FD-4FEE-5B6F-EFE8B0EA3DDE}"/>
          </ac:spMkLst>
        </pc:spChg>
        <pc:picChg chg="add mod">
          <ac:chgData name="Paco Castillo (Abt+)" userId="d24af1ab-30b1-4938-9422-9428d90ee142" providerId="ADAL" clId="{62AFD68B-A9F3-4577-A732-8D405C9AB531}" dt="2024-06-01T16:37:27.958" v="2692" actId="26606"/>
          <ac:picMkLst>
            <pc:docMk/>
            <pc:sldMk cId="3991986723" sldId="550"/>
            <ac:picMk id="4" creationId="{613A3911-6DF7-C09A-C885-F2A7DE32D068}"/>
          </ac:picMkLst>
        </pc:picChg>
      </pc:sldChg>
      <pc:sldChg chg="add">
        <pc:chgData name="Paco Castillo (Abt+)" userId="d24af1ab-30b1-4938-9422-9428d90ee142" providerId="ADAL" clId="{62AFD68B-A9F3-4577-A732-8D405C9AB531}" dt="2024-06-01T16:52:20.191" v="2738"/>
        <pc:sldMkLst>
          <pc:docMk/>
          <pc:sldMk cId="913848596" sldId="551"/>
        </pc:sldMkLst>
      </pc:sldChg>
      <pc:sldChg chg="delSp modSp add mod ord setBg delDesignElem">
        <pc:chgData name="Paco Castillo (Abt+)" userId="d24af1ab-30b1-4938-9422-9428d90ee142" providerId="ADAL" clId="{62AFD68B-A9F3-4577-A732-8D405C9AB531}" dt="2024-06-01T17:09:47.462" v="2998" actId="20577"/>
        <pc:sldMkLst>
          <pc:docMk/>
          <pc:sldMk cId="3592901443" sldId="564"/>
        </pc:sldMkLst>
        <pc:spChg chg="mod">
          <ac:chgData name="Paco Castillo (Abt+)" userId="d24af1ab-30b1-4938-9422-9428d90ee142" providerId="ADAL" clId="{62AFD68B-A9F3-4577-A732-8D405C9AB531}" dt="2024-06-01T17:09:47.462" v="2998" actId="20577"/>
          <ac:spMkLst>
            <pc:docMk/>
            <pc:sldMk cId="3592901443" sldId="564"/>
            <ac:spMk id="2" creationId="{4BBC6BF5-11FC-05DA-E942-441147E7FB96}"/>
          </ac:spMkLst>
        </pc:spChg>
        <pc:spChg chg="mod">
          <ac:chgData name="Paco Castillo (Abt+)" userId="d24af1ab-30b1-4938-9422-9428d90ee142" providerId="ADAL" clId="{62AFD68B-A9F3-4577-A732-8D405C9AB531}" dt="2024-06-01T17:01:07.912" v="2931" actId="6549"/>
          <ac:spMkLst>
            <pc:docMk/>
            <pc:sldMk cId="3592901443" sldId="564"/>
            <ac:spMk id="3" creationId="{90CB6A60-2975-6645-3B4B-B7C08B20D361}"/>
          </ac:spMkLst>
        </pc:spChg>
        <pc:spChg chg="mod">
          <ac:chgData name="Paco Castillo (Abt+)" userId="d24af1ab-30b1-4938-9422-9428d90ee142" providerId="ADAL" clId="{62AFD68B-A9F3-4577-A732-8D405C9AB531}" dt="2024-06-01T17:00:49.774" v="2918" actId="20577"/>
          <ac:spMkLst>
            <pc:docMk/>
            <pc:sldMk cId="3592901443" sldId="564"/>
            <ac:spMk id="8" creationId="{1F2BB6C4-E54E-2954-1DDD-48BAFB594385}"/>
          </ac:spMkLst>
        </pc:spChg>
        <pc:spChg chg="del">
          <ac:chgData name="Paco Castillo (Abt+)" userId="d24af1ab-30b1-4938-9422-9428d90ee142" providerId="ADAL" clId="{62AFD68B-A9F3-4577-A732-8D405C9AB531}" dt="2024-06-01T16:58:00.978" v="2835"/>
          <ac:spMkLst>
            <pc:docMk/>
            <pc:sldMk cId="3592901443" sldId="564"/>
            <ac:spMk id="9" creationId="{5905AACD-5279-4270-B933-D48329B24471}"/>
          </ac:spMkLst>
        </pc:spChg>
      </pc:sldChg>
      <pc:sldChg chg="add del">
        <pc:chgData name="Paco Castillo (Abt+)" userId="d24af1ab-30b1-4938-9422-9428d90ee142" providerId="ADAL" clId="{62AFD68B-A9F3-4577-A732-8D405C9AB531}" dt="2024-06-01T17:03:01.925" v="2960" actId="47"/>
        <pc:sldMkLst>
          <pc:docMk/>
          <pc:sldMk cId="216176581" sldId="567"/>
        </pc:sldMkLst>
      </pc:sldChg>
      <pc:sldChg chg="delSp modSp add mod">
        <pc:chgData name="Paco Castillo (Abt+)" userId="d24af1ab-30b1-4938-9422-9428d90ee142" providerId="ADAL" clId="{62AFD68B-A9F3-4577-A732-8D405C9AB531}" dt="2024-06-05T16:19:03.585" v="5923" actId="1035"/>
        <pc:sldMkLst>
          <pc:docMk/>
          <pc:sldMk cId="2077441959" sldId="622"/>
        </pc:sldMkLst>
        <pc:spChg chg="del">
          <ac:chgData name="Paco Castillo (Abt+)" userId="d24af1ab-30b1-4938-9422-9428d90ee142" providerId="ADAL" clId="{62AFD68B-A9F3-4577-A732-8D405C9AB531}" dt="2024-06-05T16:18:37.313" v="5900" actId="478"/>
          <ac:spMkLst>
            <pc:docMk/>
            <pc:sldMk cId="2077441959" sldId="622"/>
            <ac:spMk id="52229" creationId="{00000000-0000-0000-0000-000000000000}"/>
          </ac:spMkLst>
        </pc:spChg>
        <pc:spChg chg="del">
          <ac:chgData name="Paco Castillo (Abt+)" userId="d24af1ab-30b1-4938-9422-9428d90ee142" providerId="ADAL" clId="{62AFD68B-A9F3-4577-A732-8D405C9AB531}" dt="2024-06-05T16:18:49.820" v="5906" actId="478"/>
          <ac:spMkLst>
            <pc:docMk/>
            <pc:sldMk cId="2077441959" sldId="622"/>
            <ac:spMk id="52230" creationId="{00000000-0000-0000-0000-000000000000}"/>
          </ac:spMkLst>
        </pc:spChg>
        <pc:spChg chg="del">
          <ac:chgData name="Paco Castillo (Abt+)" userId="d24af1ab-30b1-4938-9422-9428d90ee142" providerId="ADAL" clId="{62AFD68B-A9F3-4577-A732-8D405C9AB531}" dt="2024-06-05T16:18:50.644" v="5907" actId="478"/>
          <ac:spMkLst>
            <pc:docMk/>
            <pc:sldMk cId="2077441959" sldId="622"/>
            <ac:spMk id="52231" creationId="{00000000-0000-0000-0000-000000000000}"/>
          </ac:spMkLst>
        </pc:spChg>
        <pc:spChg chg="del">
          <ac:chgData name="Paco Castillo (Abt+)" userId="d24af1ab-30b1-4938-9422-9428d90ee142" providerId="ADAL" clId="{62AFD68B-A9F3-4577-A732-8D405C9AB531}" dt="2024-06-05T16:18:38.875" v="5901" actId="478"/>
          <ac:spMkLst>
            <pc:docMk/>
            <pc:sldMk cId="2077441959" sldId="622"/>
            <ac:spMk id="52234" creationId="{00000000-0000-0000-0000-000000000000}"/>
          </ac:spMkLst>
        </pc:spChg>
        <pc:spChg chg="del">
          <ac:chgData name="Paco Castillo (Abt+)" userId="d24af1ab-30b1-4938-9422-9428d90ee142" providerId="ADAL" clId="{62AFD68B-A9F3-4577-A732-8D405C9AB531}" dt="2024-06-05T16:18:48.077" v="5904" actId="478"/>
          <ac:spMkLst>
            <pc:docMk/>
            <pc:sldMk cId="2077441959" sldId="622"/>
            <ac:spMk id="52236" creationId="{00000000-0000-0000-0000-000000000000}"/>
          </ac:spMkLst>
        </pc:spChg>
        <pc:spChg chg="del">
          <ac:chgData name="Paco Castillo (Abt+)" userId="d24af1ab-30b1-4938-9422-9428d90ee142" providerId="ADAL" clId="{62AFD68B-A9F3-4577-A732-8D405C9AB531}" dt="2024-06-05T16:18:49.041" v="5905" actId="478"/>
          <ac:spMkLst>
            <pc:docMk/>
            <pc:sldMk cId="2077441959" sldId="622"/>
            <ac:spMk id="52237" creationId="{00000000-0000-0000-0000-000000000000}"/>
          </ac:spMkLst>
        </pc:spChg>
        <pc:picChg chg="mod">
          <ac:chgData name="Paco Castillo (Abt+)" userId="d24af1ab-30b1-4938-9422-9428d90ee142" providerId="ADAL" clId="{62AFD68B-A9F3-4577-A732-8D405C9AB531}" dt="2024-06-05T16:19:03.585" v="5923" actId="1035"/>
          <ac:picMkLst>
            <pc:docMk/>
            <pc:sldMk cId="2077441959" sldId="622"/>
            <ac:picMk id="153614" creationId="{00000000-0000-0000-0000-000000000000}"/>
          </ac:picMkLst>
        </pc:picChg>
      </pc:sldChg>
      <pc:sldChg chg="delSp modSp add mod">
        <pc:chgData name="Paco Castillo (Abt+)" userId="d24af1ab-30b1-4938-9422-9428d90ee142" providerId="ADAL" clId="{62AFD68B-A9F3-4577-A732-8D405C9AB531}" dt="2024-06-05T16:19:24.946" v="5934" actId="14100"/>
        <pc:sldMkLst>
          <pc:docMk/>
          <pc:sldMk cId="27005975" sldId="623"/>
        </pc:sldMkLst>
        <pc:spChg chg="mod">
          <ac:chgData name="Paco Castillo (Abt+)" userId="d24af1ab-30b1-4938-9422-9428d90ee142" providerId="ADAL" clId="{62AFD68B-A9F3-4577-A732-8D405C9AB531}" dt="2024-06-05T16:19:16.165" v="5932" actId="20577"/>
          <ac:spMkLst>
            <pc:docMk/>
            <pc:sldMk cId="27005975" sldId="623"/>
            <ac:spMk id="54274" creationId="{00000000-0000-0000-0000-000000000000}"/>
          </ac:spMkLst>
        </pc:spChg>
        <pc:spChg chg="del">
          <ac:chgData name="Paco Castillo (Abt+)" userId="d24af1ab-30b1-4938-9422-9428d90ee142" providerId="ADAL" clId="{62AFD68B-A9F3-4577-A732-8D405C9AB531}" dt="2024-06-05T16:19:19.847" v="5933" actId="478"/>
          <ac:spMkLst>
            <pc:docMk/>
            <pc:sldMk cId="27005975" sldId="623"/>
            <ac:spMk id="54285" creationId="{00000000-0000-0000-0000-000000000000}"/>
          </ac:spMkLst>
        </pc:spChg>
        <pc:picChg chg="mod">
          <ac:chgData name="Paco Castillo (Abt+)" userId="d24af1ab-30b1-4938-9422-9428d90ee142" providerId="ADAL" clId="{62AFD68B-A9F3-4577-A732-8D405C9AB531}" dt="2024-06-05T16:19:24.946" v="5934" actId="14100"/>
          <ac:picMkLst>
            <pc:docMk/>
            <pc:sldMk cId="27005975" sldId="623"/>
            <ac:picMk id="54284" creationId="{00000000-0000-0000-0000-000000000000}"/>
          </ac:picMkLst>
        </pc:picChg>
      </pc:sldChg>
      <pc:sldChg chg="add">
        <pc:chgData name="Paco Castillo (Abt+)" userId="d24af1ab-30b1-4938-9422-9428d90ee142" providerId="ADAL" clId="{62AFD68B-A9F3-4577-A732-8D405C9AB531}" dt="2024-06-01T16:52:20.191" v="2738"/>
        <pc:sldMkLst>
          <pc:docMk/>
          <pc:sldMk cId="2572693448" sldId="628"/>
        </pc:sldMkLst>
      </pc:sldChg>
      <pc:sldChg chg="add">
        <pc:chgData name="Paco Castillo (Abt+)" userId="d24af1ab-30b1-4938-9422-9428d90ee142" providerId="ADAL" clId="{62AFD68B-A9F3-4577-A732-8D405C9AB531}" dt="2024-06-01T17:11:03.441" v="3001"/>
        <pc:sldMkLst>
          <pc:docMk/>
          <pc:sldMk cId="607764447" sldId="629"/>
        </pc:sldMkLst>
      </pc:sldChg>
      <pc:sldChg chg="modSp add del mod">
        <pc:chgData name="Paco Castillo (Abt+)" userId="d24af1ab-30b1-4938-9422-9428d90ee142" providerId="ADAL" clId="{62AFD68B-A9F3-4577-A732-8D405C9AB531}" dt="2024-06-01T17:10:48.567" v="3000" actId="2696"/>
        <pc:sldMkLst>
          <pc:docMk/>
          <pc:sldMk cId="2330005827" sldId="629"/>
        </pc:sldMkLst>
        <pc:spChg chg="mod">
          <ac:chgData name="Paco Castillo (Abt+)" userId="d24af1ab-30b1-4938-9422-9428d90ee142" providerId="ADAL" clId="{62AFD68B-A9F3-4577-A732-8D405C9AB531}" dt="2024-06-01T16:53:02.646" v="2779" actId="6549"/>
          <ac:spMkLst>
            <pc:docMk/>
            <pc:sldMk cId="2330005827" sldId="629"/>
            <ac:spMk id="2" creationId="{00000000-0000-0000-0000-000000000000}"/>
          </ac:spMkLst>
        </pc:spChg>
        <pc:spChg chg="mod">
          <ac:chgData name="Paco Castillo (Abt+)" userId="d24af1ab-30b1-4938-9422-9428d90ee142" providerId="ADAL" clId="{62AFD68B-A9F3-4577-A732-8D405C9AB531}" dt="2024-06-01T16:53:35.266" v="2798" actId="20577"/>
          <ac:spMkLst>
            <pc:docMk/>
            <pc:sldMk cId="2330005827" sldId="629"/>
            <ac:spMk id="31" creationId="{00000000-0000-0000-0000-000000000000}"/>
          </ac:spMkLst>
        </pc:spChg>
        <pc:spChg chg="mod">
          <ac:chgData name="Paco Castillo (Abt+)" userId="d24af1ab-30b1-4938-9422-9428d90ee142" providerId="ADAL" clId="{62AFD68B-A9F3-4577-A732-8D405C9AB531}" dt="2024-06-01T16:53:42.165" v="2799" actId="14100"/>
          <ac:spMkLst>
            <pc:docMk/>
            <pc:sldMk cId="2330005827" sldId="629"/>
            <ac:spMk id="33" creationId="{00000000-0000-0000-0000-000000000000}"/>
          </ac:spMkLst>
        </pc:spChg>
      </pc:sldChg>
      <pc:sldChg chg="delSp modSp add mod setBg delDesignElem">
        <pc:chgData name="Paco Castillo (Abt+)" userId="d24af1ab-30b1-4938-9422-9428d90ee142" providerId="ADAL" clId="{62AFD68B-A9F3-4577-A732-8D405C9AB531}" dt="2024-06-01T17:04:04.934" v="2974" actId="20577"/>
        <pc:sldMkLst>
          <pc:docMk/>
          <pc:sldMk cId="2648634490" sldId="643"/>
        </pc:sldMkLst>
        <pc:spChg chg="mod">
          <ac:chgData name="Paco Castillo (Abt+)" userId="d24af1ab-30b1-4938-9422-9428d90ee142" providerId="ADAL" clId="{62AFD68B-A9F3-4577-A732-8D405C9AB531}" dt="2024-06-01T17:04:04.934" v="2974" actId="20577"/>
          <ac:spMkLst>
            <pc:docMk/>
            <pc:sldMk cId="2648634490" sldId="643"/>
            <ac:spMk id="22" creationId="{0FE60B9F-1C2C-7499-8BD5-E37C5421B5F8}"/>
          </ac:spMkLst>
        </pc:spChg>
        <pc:spChg chg="del">
          <ac:chgData name="Paco Castillo (Abt+)" userId="d24af1ab-30b1-4938-9422-9428d90ee142" providerId="ADAL" clId="{62AFD68B-A9F3-4577-A732-8D405C9AB531}" dt="2024-06-01T16:58:00.978" v="2835"/>
          <ac:spMkLst>
            <pc:docMk/>
            <pc:sldMk cId="2648634490" sldId="643"/>
            <ac:spMk id="1037" creationId="{08AC1B80-F8B2-4B95-B4B7-7917A33D244F}"/>
          </ac:spMkLst>
        </pc:spChg>
      </pc:sldChg>
      <pc:sldChg chg="add del">
        <pc:chgData name="Paco Castillo (Abt+)" userId="d24af1ab-30b1-4938-9422-9428d90ee142" providerId="ADAL" clId="{62AFD68B-A9F3-4577-A732-8D405C9AB531}" dt="2024-06-01T17:04:37.305" v="2986" actId="47"/>
        <pc:sldMkLst>
          <pc:docMk/>
          <pc:sldMk cId="3842708309" sldId="646"/>
        </pc:sldMkLst>
      </pc:sldChg>
      <pc:sldChg chg="add del">
        <pc:chgData name="Paco Castillo (Abt+)" userId="d24af1ab-30b1-4938-9422-9428d90ee142" providerId="ADAL" clId="{62AFD68B-A9F3-4577-A732-8D405C9AB531}" dt="2024-06-01T17:01:42.905" v="2934" actId="47"/>
        <pc:sldMkLst>
          <pc:docMk/>
          <pc:sldMk cId="4054920824" sldId="658"/>
        </pc:sldMkLst>
      </pc:sldChg>
      <pc:sldChg chg="delSp add del setBg delDesignElem">
        <pc:chgData name="Paco Castillo (Abt+)" userId="d24af1ab-30b1-4938-9422-9428d90ee142" providerId="ADAL" clId="{62AFD68B-A9F3-4577-A732-8D405C9AB531}" dt="2024-06-01T17:01:48.843" v="2935" actId="47"/>
        <pc:sldMkLst>
          <pc:docMk/>
          <pc:sldMk cId="407647062" sldId="659"/>
        </pc:sldMkLst>
        <pc:spChg chg="del">
          <ac:chgData name="Paco Castillo (Abt+)" userId="d24af1ab-30b1-4938-9422-9428d90ee142" providerId="ADAL" clId="{62AFD68B-A9F3-4577-A732-8D405C9AB531}" dt="2024-06-01T16:58:00.978" v="2835"/>
          <ac:spMkLst>
            <pc:docMk/>
            <pc:sldMk cId="407647062" sldId="659"/>
            <ac:spMk id="21" creationId="{515406BD-170A-483E-B0EB-0C2552ECA192}"/>
          </ac:spMkLst>
        </pc:spChg>
      </pc:sldChg>
      <pc:sldChg chg="modSp add mod setBg">
        <pc:chgData name="Paco Castillo (Abt+)" userId="d24af1ab-30b1-4938-9422-9428d90ee142" providerId="ADAL" clId="{62AFD68B-A9F3-4577-A732-8D405C9AB531}" dt="2024-06-01T16:58:01.153" v="2840" actId="27636"/>
        <pc:sldMkLst>
          <pc:docMk/>
          <pc:sldMk cId="1029742679" sldId="660"/>
        </pc:sldMkLst>
        <pc:spChg chg="mod">
          <ac:chgData name="Paco Castillo (Abt+)" userId="d24af1ab-30b1-4938-9422-9428d90ee142" providerId="ADAL" clId="{62AFD68B-A9F3-4577-A732-8D405C9AB531}" dt="2024-06-01T16:58:01.153" v="2840" actId="27636"/>
          <ac:spMkLst>
            <pc:docMk/>
            <pc:sldMk cId="1029742679" sldId="660"/>
            <ac:spMk id="6" creationId="{C186C534-E379-1AAE-2EC7-0FAA98F84F2C}"/>
          </ac:spMkLst>
        </pc:spChg>
      </pc:sldChg>
      <pc:sldChg chg="delSp modSp add mod setBg delDesignElem">
        <pc:chgData name="Paco Castillo (Abt+)" userId="d24af1ab-30b1-4938-9422-9428d90ee142" providerId="ADAL" clId="{62AFD68B-A9F3-4577-A732-8D405C9AB531}" dt="2024-06-01T17:04:24.911" v="2984" actId="20577"/>
        <pc:sldMkLst>
          <pc:docMk/>
          <pc:sldMk cId="3751795580" sldId="661"/>
        </pc:sldMkLst>
        <pc:spChg chg="mod">
          <ac:chgData name="Paco Castillo (Abt+)" userId="d24af1ab-30b1-4938-9422-9428d90ee142" providerId="ADAL" clId="{62AFD68B-A9F3-4577-A732-8D405C9AB531}" dt="2024-06-01T17:04:24.911" v="2984" actId="20577"/>
          <ac:spMkLst>
            <pc:docMk/>
            <pc:sldMk cId="3751795580" sldId="661"/>
            <ac:spMk id="4" creationId="{D22063FE-33B1-B31D-33BE-300AD669F3D2}"/>
          </ac:spMkLst>
        </pc:spChg>
        <pc:spChg chg="del">
          <ac:chgData name="Paco Castillo (Abt+)" userId="d24af1ab-30b1-4938-9422-9428d90ee142" providerId="ADAL" clId="{62AFD68B-A9F3-4577-A732-8D405C9AB531}" dt="2024-06-01T16:58:00.978" v="2835"/>
          <ac:spMkLst>
            <pc:docMk/>
            <pc:sldMk cId="3751795580" sldId="661"/>
            <ac:spMk id="12" creationId="{D7ED8913-0295-4A95-B0E8-D143E80D7419}"/>
          </ac:spMkLst>
        </pc:spChg>
      </pc:sldChg>
      <pc:sldChg chg="add modNotesTx">
        <pc:chgData name="Paco Castillo (Abt+)" userId="d24af1ab-30b1-4938-9422-9428d90ee142" providerId="ADAL" clId="{62AFD68B-A9F3-4577-A732-8D405C9AB531}" dt="2024-06-02T15:52:29.215" v="4448" actId="20577"/>
        <pc:sldMkLst>
          <pc:docMk/>
          <pc:sldMk cId="2028619920" sldId="662"/>
        </pc:sldMkLst>
      </pc:sldChg>
      <pc:sldChg chg="addSp modSp add mod modNotesTx">
        <pc:chgData name="Paco Castillo (Abt+)" userId="d24af1ab-30b1-4938-9422-9428d90ee142" providerId="ADAL" clId="{62AFD68B-A9F3-4577-A732-8D405C9AB531}" dt="2024-06-05T15:52:46.770" v="5631" actId="20577"/>
        <pc:sldMkLst>
          <pc:docMk/>
          <pc:sldMk cId="2495464863" sldId="663"/>
        </pc:sldMkLst>
        <pc:spChg chg="add mod">
          <ac:chgData name="Paco Castillo (Abt+)" userId="d24af1ab-30b1-4938-9422-9428d90ee142" providerId="ADAL" clId="{62AFD68B-A9F3-4577-A732-8D405C9AB531}" dt="2024-06-05T15:52:46.770" v="5631" actId="20577"/>
          <ac:spMkLst>
            <pc:docMk/>
            <pc:sldMk cId="2495464863" sldId="663"/>
            <ac:spMk id="3" creationId="{DD25795B-A5B6-D22F-1D9E-77A305178536}"/>
          </ac:spMkLst>
        </pc:spChg>
        <pc:spChg chg="mod">
          <ac:chgData name="Paco Castillo (Abt+)" userId="d24af1ab-30b1-4938-9422-9428d90ee142" providerId="ADAL" clId="{62AFD68B-A9F3-4577-A732-8D405C9AB531}" dt="2024-06-05T15:52:23.158" v="5608" actId="1038"/>
          <ac:spMkLst>
            <pc:docMk/>
            <pc:sldMk cId="2495464863" sldId="663"/>
            <ac:spMk id="10245" creationId="{00000000-0000-0000-0000-000000000000}"/>
          </ac:spMkLst>
        </pc:spChg>
        <pc:picChg chg="mod">
          <ac:chgData name="Paco Castillo (Abt+)" userId="d24af1ab-30b1-4938-9422-9428d90ee142" providerId="ADAL" clId="{62AFD68B-A9F3-4577-A732-8D405C9AB531}" dt="2024-06-05T15:48:35.788" v="5077" actId="1036"/>
          <ac:picMkLst>
            <pc:docMk/>
            <pc:sldMk cId="2495464863" sldId="663"/>
            <ac:picMk id="9" creationId="{00000000-0000-0000-0000-000000000000}"/>
          </ac:picMkLst>
        </pc:picChg>
      </pc:sldChg>
      <pc:sldChg chg="add del">
        <pc:chgData name="Paco Castillo (Abt+)" userId="d24af1ab-30b1-4938-9422-9428d90ee142" providerId="ADAL" clId="{62AFD68B-A9F3-4577-A732-8D405C9AB531}" dt="2024-06-05T15:46:37.655" v="4948"/>
        <pc:sldMkLst>
          <pc:docMk/>
          <pc:sldMk cId="2987099835" sldId="664"/>
        </pc:sldMkLst>
      </pc:sldChg>
      <pc:sldChg chg="add">
        <pc:chgData name="Paco Castillo (Abt+)" userId="d24af1ab-30b1-4938-9422-9428d90ee142" providerId="ADAL" clId="{62AFD68B-A9F3-4577-A732-8D405C9AB531}" dt="2024-06-05T16:18:08.371" v="5899"/>
        <pc:sldMkLst>
          <pc:docMk/>
          <pc:sldMk cId="1240856774" sldId="693"/>
        </pc:sldMkLst>
      </pc:sldChg>
      <pc:sldChg chg="add">
        <pc:chgData name="Paco Castillo (Abt+)" userId="d24af1ab-30b1-4938-9422-9428d90ee142" providerId="ADAL" clId="{62AFD68B-A9F3-4577-A732-8D405C9AB531}" dt="2024-06-05T16:18:08.371" v="5899"/>
        <pc:sldMkLst>
          <pc:docMk/>
          <pc:sldMk cId="1222519531" sldId="703"/>
        </pc:sldMkLst>
      </pc:sldChg>
      <pc:sldChg chg="add modNotesTx">
        <pc:chgData name="Paco Castillo (Abt+)" userId="d24af1ab-30b1-4938-9422-9428d90ee142" providerId="ADAL" clId="{62AFD68B-A9F3-4577-A732-8D405C9AB531}" dt="2024-06-05T16:59:25.336" v="6156" actId="20577"/>
        <pc:sldMkLst>
          <pc:docMk/>
          <pc:sldMk cId="3255084716" sldId="706"/>
        </pc:sldMkLst>
      </pc:sldChg>
      <pc:sldChg chg="add modNotesTx">
        <pc:chgData name="Paco Castillo (Abt+)" userId="d24af1ab-30b1-4938-9422-9428d90ee142" providerId="ADAL" clId="{62AFD68B-A9F3-4577-A732-8D405C9AB531}" dt="2024-06-05T16:59:31.501" v="6157"/>
        <pc:sldMkLst>
          <pc:docMk/>
          <pc:sldMk cId="2517152008" sldId="707"/>
        </pc:sldMkLst>
      </pc:sldChg>
      <pc:sldChg chg="add">
        <pc:chgData name="Paco Castillo (Abt+)" userId="d24af1ab-30b1-4938-9422-9428d90ee142" providerId="ADAL" clId="{62AFD68B-A9F3-4577-A732-8D405C9AB531}" dt="2024-06-05T16:18:08.371" v="5899"/>
        <pc:sldMkLst>
          <pc:docMk/>
          <pc:sldMk cId="3770125156" sldId="708"/>
        </pc:sldMkLst>
      </pc:sldChg>
      <pc:sldChg chg="add modNotesTx">
        <pc:chgData name="Paco Castillo (Abt+)" userId="d24af1ab-30b1-4938-9422-9428d90ee142" providerId="ADAL" clId="{62AFD68B-A9F3-4577-A732-8D405C9AB531}" dt="2024-06-05T17:08:00.257" v="6192" actId="20577"/>
        <pc:sldMkLst>
          <pc:docMk/>
          <pc:sldMk cId="4094165136" sldId="709"/>
        </pc:sldMkLst>
      </pc:sldChg>
      <pc:sldChg chg="add">
        <pc:chgData name="Paco Castillo (Abt+)" userId="d24af1ab-30b1-4938-9422-9428d90ee142" providerId="ADAL" clId="{62AFD68B-A9F3-4577-A732-8D405C9AB531}" dt="2024-06-05T16:18:08.371" v="5899"/>
        <pc:sldMkLst>
          <pc:docMk/>
          <pc:sldMk cId="1505785966" sldId="710"/>
        </pc:sldMkLst>
      </pc:sldChg>
      <pc:sldChg chg="add">
        <pc:chgData name="Paco Castillo (Abt+)" userId="d24af1ab-30b1-4938-9422-9428d90ee142" providerId="ADAL" clId="{62AFD68B-A9F3-4577-A732-8D405C9AB531}" dt="2024-06-05T16:18:08.371" v="5899"/>
        <pc:sldMkLst>
          <pc:docMk/>
          <pc:sldMk cId="2097025554" sldId="711"/>
        </pc:sldMkLst>
      </pc:sldChg>
      <pc:sldChg chg="addSp delSp modSp add mod">
        <pc:chgData name="Paco Castillo (Abt+)" userId="d24af1ab-30b1-4938-9422-9428d90ee142" providerId="ADAL" clId="{62AFD68B-A9F3-4577-A732-8D405C9AB531}" dt="2024-06-05T16:14:49.195" v="5826" actId="21"/>
        <pc:sldMkLst>
          <pc:docMk/>
          <pc:sldMk cId="1237318082" sldId="1007"/>
        </pc:sldMkLst>
        <pc:picChg chg="add del mod">
          <ac:chgData name="Paco Castillo (Abt+)" userId="d24af1ab-30b1-4938-9422-9428d90ee142" providerId="ADAL" clId="{62AFD68B-A9F3-4577-A732-8D405C9AB531}" dt="2024-06-05T16:13:46.177" v="5809" actId="478"/>
          <ac:picMkLst>
            <pc:docMk/>
            <pc:sldMk cId="1237318082" sldId="1007"/>
            <ac:picMk id="3" creationId="{966A4765-52CD-A327-F805-4804BB7C69EB}"/>
          </ac:picMkLst>
        </pc:picChg>
        <pc:picChg chg="add del">
          <ac:chgData name="Paco Castillo (Abt+)" userId="d24af1ab-30b1-4938-9422-9428d90ee142" providerId="ADAL" clId="{62AFD68B-A9F3-4577-A732-8D405C9AB531}" dt="2024-06-05T16:14:49.195" v="5826" actId="21"/>
          <ac:picMkLst>
            <pc:docMk/>
            <pc:sldMk cId="1237318082" sldId="1007"/>
            <ac:picMk id="4" creationId="{00000000-0000-0000-0000-000000000000}"/>
          </ac:picMkLst>
        </pc:picChg>
      </pc:sldChg>
      <pc:sldChg chg="addSp modSp add mod">
        <pc:chgData name="Paco Castillo (Abt+)" userId="d24af1ab-30b1-4938-9422-9428d90ee142" providerId="ADAL" clId="{62AFD68B-A9F3-4577-A732-8D405C9AB531}" dt="2024-06-05T16:15:20.082" v="5898" actId="20577"/>
        <pc:sldMkLst>
          <pc:docMk/>
          <pc:sldMk cId="1819919112" sldId="1022"/>
        </pc:sldMkLst>
        <pc:spChg chg="mod">
          <ac:chgData name="Paco Castillo (Abt+)" userId="d24af1ab-30b1-4938-9422-9428d90ee142" providerId="ADAL" clId="{62AFD68B-A9F3-4577-A732-8D405C9AB531}" dt="2024-06-05T16:15:20.082" v="5898" actId="20577"/>
          <ac:spMkLst>
            <pc:docMk/>
            <pc:sldMk cId="1819919112" sldId="1022"/>
            <ac:spMk id="2" creationId="{00000000-0000-0000-0000-000000000000}"/>
          </ac:spMkLst>
        </pc:spChg>
        <pc:picChg chg="add mod">
          <ac:chgData name="Paco Castillo (Abt+)" userId="d24af1ab-30b1-4938-9422-9428d90ee142" providerId="ADAL" clId="{62AFD68B-A9F3-4577-A732-8D405C9AB531}" dt="2024-06-05T16:14:40.780" v="5825"/>
          <ac:picMkLst>
            <pc:docMk/>
            <pc:sldMk cId="1819919112" sldId="1022"/>
            <ac:picMk id="4" creationId="{00000000-0000-0000-0000-000000000000}"/>
          </ac:picMkLst>
        </pc:picChg>
        <pc:picChg chg="mod">
          <ac:chgData name="Paco Castillo (Abt+)" userId="d24af1ab-30b1-4938-9422-9428d90ee142" providerId="ADAL" clId="{62AFD68B-A9F3-4577-A732-8D405C9AB531}" dt="2024-06-05T16:14:20.097" v="5821" actId="1076"/>
          <ac:picMkLst>
            <pc:docMk/>
            <pc:sldMk cId="1819919112" sldId="1022"/>
            <ac:picMk id="12" creationId="{00000000-0000-0000-0000-000000000000}"/>
          </ac:picMkLst>
        </pc:picChg>
        <pc:picChg chg="mod">
          <ac:chgData name="Paco Castillo (Abt+)" userId="d24af1ab-30b1-4938-9422-9428d90ee142" providerId="ADAL" clId="{62AFD68B-A9F3-4577-A732-8D405C9AB531}" dt="2024-06-05T16:14:27.443" v="5823" actId="1076"/>
          <ac:picMkLst>
            <pc:docMk/>
            <pc:sldMk cId="1819919112" sldId="1022"/>
            <ac:picMk id="13" creationId="{00000000-0000-0000-0000-000000000000}"/>
          </ac:picMkLst>
        </pc:picChg>
        <pc:picChg chg="mod">
          <ac:chgData name="Paco Castillo (Abt+)" userId="d24af1ab-30b1-4938-9422-9428d90ee142" providerId="ADAL" clId="{62AFD68B-A9F3-4577-A732-8D405C9AB531}" dt="2024-06-05T16:14:06.865" v="5816" actId="14100"/>
          <ac:picMkLst>
            <pc:docMk/>
            <pc:sldMk cId="1819919112" sldId="1022"/>
            <ac:picMk id="5122" creationId="{00000000-0000-0000-0000-000000000000}"/>
          </ac:picMkLst>
        </pc:picChg>
        <pc:picChg chg="mod">
          <ac:chgData name="Paco Castillo (Abt+)" userId="d24af1ab-30b1-4938-9422-9428d90ee142" providerId="ADAL" clId="{62AFD68B-A9F3-4577-A732-8D405C9AB531}" dt="2024-06-05T16:14:00.377" v="5813" actId="1076"/>
          <ac:picMkLst>
            <pc:docMk/>
            <pc:sldMk cId="1819919112" sldId="1022"/>
            <ac:picMk id="5123" creationId="{00000000-0000-0000-0000-000000000000}"/>
          </ac:picMkLst>
        </pc:picChg>
        <pc:picChg chg="mod">
          <ac:chgData name="Paco Castillo (Abt+)" userId="d24af1ab-30b1-4938-9422-9428d90ee142" providerId="ADAL" clId="{62AFD68B-A9F3-4577-A732-8D405C9AB531}" dt="2024-06-05T16:14:17.481" v="5820" actId="1076"/>
          <ac:picMkLst>
            <pc:docMk/>
            <pc:sldMk cId="1819919112" sldId="1022"/>
            <ac:picMk id="5124" creationId="{00000000-0000-0000-0000-000000000000}"/>
          </ac:picMkLst>
        </pc:picChg>
        <pc:picChg chg="mod">
          <ac:chgData name="Paco Castillo (Abt+)" userId="d24af1ab-30b1-4938-9422-9428d90ee142" providerId="ADAL" clId="{62AFD68B-A9F3-4577-A732-8D405C9AB531}" dt="2024-06-05T16:14:12.513" v="5818" actId="1076"/>
          <ac:picMkLst>
            <pc:docMk/>
            <pc:sldMk cId="1819919112" sldId="1022"/>
            <ac:picMk id="5125" creationId="{00000000-0000-0000-0000-000000000000}"/>
          </ac:picMkLst>
        </pc:picChg>
      </pc:sldChg>
      <pc:sldChg chg="modSp add mod ord">
        <pc:chgData name="Paco Castillo (Abt+)" userId="d24af1ab-30b1-4938-9422-9428d90ee142" providerId="ADAL" clId="{62AFD68B-A9F3-4577-A732-8D405C9AB531}" dt="2024-06-05T16:07:13.101" v="5716"/>
        <pc:sldMkLst>
          <pc:docMk/>
          <pc:sldMk cId="2911942815" sldId="1078"/>
        </pc:sldMkLst>
        <pc:spChg chg="mod">
          <ac:chgData name="Paco Castillo (Abt+)" userId="d24af1ab-30b1-4938-9422-9428d90ee142" providerId="ADAL" clId="{62AFD68B-A9F3-4577-A732-8D405C9AB531}" dt="2024-06-05T16:07:01.503" v="5714" actId="1076"/>
          <ac:spMkLst>
            <pc:docMk/>
            <pc:sldMk cId="2911942815" sldId="1078"/>
            <ac:spMk id="7" creationId="{00000000-0000-0000-0000-000000000000}"/>
          </ac:spMkLst>
        </pc:spChg>
        <pc:spChg chg="mod">
          <ac:chgData name="Paco Castillo (Abt+)" userId="d24af1ab-30b1-4938-9422-9428d90ee142" providerId="ADAL" clId="{62AFD68B-A9F3-4577-A732-8D405C9AB531}" dt="2024-06-05T16:06:44.003" v="5710" actId="20577"/>
          <ac:spMkLst>
            <pc:docMk/>
            <pc:sldMk cId="2911942815" sldId="1078"/>
            <ac:spMk id="10244" creationId="{00000000-0000-0000-0000-000000000000}"/>
          </ac:spMkLst>
        </pc:spChg>
      </pc:sldChg>
      <pc:sldChg chg="modSp add mod">
        <pc:chgData name="Paco Castillo (Abt+)" userId="d24af1ab-30b1-4938-9422-9428d90ee142" providerId="ADAL" clId="{62AFD68B-A9F3-4577-A732-8D405C9AB531}" dt="2024-06-05T16:09:55.275" v="5800" actId="20577"/>
        <pc:sldMkLst>
          <pc:docMk/>
          <pc:sldMk cId="3719363353" sldId="1079"/>
        </pc:sldMkLst>
        <pc:spChg chg="mod">
          <ac:chgData name="Paco Castillo (Abt+)" userId="d24af1ab-30b1-4938-9422-9428d90ee142" providerId="ADAL" clId="{62AFD68B-A9F3-4577-A732-8D405C9AB531}" dt="2024-06-05T16:09:07.476" v="5782" actId="20577"/>
          <ac:spMkLst>
            <pc:docMk/>
            <pc:sldMk cId="3719363353" sldId="1079"/>
            <ac:spMk id="6" creationId="{00000000-0000-0000-0000-000000000000}"/>
          </ac:spMkLst>
        </pc:spChg>
        <pc:spChg chg="mod">
          <ac:chgData name="Paco Castillo (Abt+)" userId="d24af1ab-30b1-4938-9422-9428d90ee142" providerId="ADAL" clId="{62AFD68B-A9F3-4577-A732-8D405C9AB531}" dt="2024-06-05T16:09:26.675" v="5790" actId="6549"/>
          <ac:spMkLst>
            <pc:docMk/>
            <pc:sldMk cId="3719363353" sldId="1079"/>
            <ac:spMk id="14" creationId="{00000000-0000-0000-0000-000000000000}"/>
          </ac:spMkLst>
        </pc:spChg>
        <pc:spChg chg="mod">
          <ac:chgData name="Paco Castillo (Abt+)" userId="d24af1ab-30b1-4938-9422-9428d90ee142" providerId="ADAL" clId="{62AFD68B-A9F3-4577-A732-8D405C9AB531}" dt="2024-06-05T16:09:39.094" v="5795" actId="20577"/>
          <ac:spMkLst>
            <pc:docMk/>
            <pc:sldMk cId="3719363353" sldId="1079"/>
            <ac:spMk id="15" creationId="{00000000-0000-0000-0000-000000000000}"/>
          </ac:spMkLst>
        </pc:spChg>
        <pc:spChg chg="mod">
          <ac:chgData name="Paco Castillo (Abt+)" userId="d24af1ab-30b1-4938-9422-9428d90ee142" providerId="ADAL" clId="{62AFD68B-A9F3-4577-A732-8D405C9AB531}" dt="2024-06-05T16:08:05.054" v="5722" actId="6549"/>
          <ac:spMkLst>
            <pc:docMk/>
            <pc:sldMk cId="3719363353" sldId="1079"/>
            <ac:spMk id="11271" creationId="{00000000-0000-0000-0000-000000000000}"/>
          </ac:spMkLst>
        </pc:spChg>
        <pc:spChg chg="mod">
          <ac:chgData name="Paco Castillo (Abt+)" userId="d24af1ab-30b1-4938-9422-9428d90ee142" providerId="ADAL" clId="{62AFD68B-A9F3-4577-A732-8D405C9AB531}" dt="2024-06-05T16:09:55.275" v="5800" actId="20577"/>
          <ac:spMkLst>
            <pc:docMk/>
            <pc:sldMk cId="3719363353" sldId="1079"/>
            <ac:spMk id="11272" creationId="{00000000-0000-0000-0000-000000000000}"/>
          </ac:spMkLst>
        </pc:spChg>
        <pc:spChg chg="mod">
          <ac:chgData name="Paco Castillo (Abt+)" userId="d24af1ab-30b1-4938-9422-9428d90ee142" providerId="ADAL" clId="{62AFD68B-A9F3-4577-A732-8D405C9AB531}" dt="2024-06-05T16:09:16.968" v="5787" actId="6549"/>
          <ac:spMkLst>
            <pc:docMk/>
            <pc:sldMk cId="3719363353" sldId="1079"/>
            <ac:spMk id="16394" creationId="{00000000-0000-0000-0000-000000000000}"/>
          </ac:spMkLst>
        </pc:spChg>
        <pc:spChg chg="mod">
          <ac:chgData name="Paco Castillo (Abt+)" userId="d24af1ab-30b1-4938-9422-9428d90ee142" providerId="ADAL" clId="{62AFD68B-A9F3-4577-A732-8D405C9AB531}" dt="2024-06-05T16:08:25.904" v="5745" actId="20577"/>
          <ac:spMkLst>
            <pc:docMk/>
            <pc:sldMk cId="3719363353" sldId="1079"/>
            <ac:spMk id="16397" creationId="{00000000-0000-0000-0000-000000000000}"/>
          </ac:spMkLst>
        </pc:spChg>
      </pc:sldChg>
      <pc:sldChg chg="addSp delSp modSp add mod">
        <pc:chgData name="Paco Castillo (Abt+)" userId="d24af1ab-30b1-4938-9422-9428d90ee142" providerId="ADAL" clId="{62AFD68B-A9F3-4577-A732-8D405C9AB531}" dt="2024-06-05T16:38:31.070" v="6147" actId="14100"/>
        <pc:sldMkLst>
          <pc:docMk/>
          <pc:sldMk cId="982085201" sldId="1080"/>
        </pc:sldMkLst>
        <pc:spChg chg="add mod">
          <ac:chgData name="Paco Castillo (Abt+)" userId="d24af1ab-30b1-4938-9422-9428d90ee142" providerId="ADAL" clId="{62AFD68B-A9F3-4577-A732-8D405C9AB531}" dt="2024-06-05T16:38:08.944" v="6143"/>
          <ac:spMkLst>
            <pc:docMk/>
            <pc:sldMk cId="982085201" sldId="1080"/>
            <ac:spMk id="4" creationId="{DAD66131-F93F-0697-FFCB-F326B2453D13}"/>
          </ac:spMkLst>
        </pc:spChg>
        <pc:spChg chg="add mod">
          <ac:chgData name="Paco Castillo (Abt+)" userId="d24af1ab-30b1-4938-9422-9428d90ee142" providerId="ADAL" clId="{62AFD68B-A9F3-4577-A732-8D405C9AB531}" dt="2024-06-05T16:38:31.070" v="6147" actId="14100"/>
          <ac:spMkLst>
            <pc:docMk/>
            <pc:sldMk cId="982085201" sldId="1080"/>
            <ac:spMk id="5" creationId="{4B263C59-CF6F-091C-0307-36FA6EE0235F}"/>
          </ac:spMkLst>
        </pc:spChg>
        <pc:spChg chg="del">
          <ac:chgData name="Paco Castillo (Abt+)" userId="d24af1ab-30b1-4938-9422-9428d90ee142" providerId="ADAL" clId="{62AFD68B-A9F3-4577-A732-8D405C9AB531}" dt="2024-06-05T16:34:43.416" v="6078" actId="478"/>
          <ac:spMkLst>
            <pc:docMk/>
            <pc:sldMk cId="982085201" sldId="1080"/>
            <ac:spMk id="11" creationId="{00000000-0000-0000-0000-000000000000}"/>
          </ac:spMkLst>
        </pc:spChg>
        <pc:spChg chg="mod">
          <ac:chgData name="Paco Castillo (Abt+)" userId="d24af1ab-30b1-4938-9422-9428d90ee142" providerId="ADAL" clId="{62AFD68B-A9F3-4577-A732-8D405C9AB531}" dt="2024-06-05T16:35:10.567" v="6122" actId="1038"/>
          <ac:spMkLst>
            <pc:docMk/>
            <pc:sldMk cId="982085201" sldId="1080"/>
            <ac:spMk id="15" creationId="{706BABC3-F450-7DB0-FE71-501943D706E5}"/>
          </ac:spMkLst>
        </pc:spChg>
        <pc:picChg chg="add mod">
          <ac:chgData name="Paco Castillo (Abt+)" userId="d24af1ab-30b1-4938-9422-9428d90ee142" providerId="ADAL" clId="{62AFD68B-A9F3-4577-A732-8D405C9AB531}" dt="2024-06-05T16:36:22.036" v="6125" actId="14100"/>
          <ac:picMkLst>
            <pc:docMk/>
            <pc:sldMk cId="982085201" sldId="1080"/>
            <ac:picMk id="2" creationId="{F605B30E-433A-49B1-47EB-385499F57105}"/>
          </ac:picMkLst>
        </pc:picChg>
        <pc:picChg chg="del">
          <ac:chgData name="Paco Castillo (Abt+)" userId="d24af1ab-30b1-4938-9422-9428d90ee142" providerId="ADAL" clId="{62AFD68B-A9F3-4577-A732-8D405C9AB531}" dt="2024-06-05T16:34:42.053" v="6077" actId="478"/>
          <ac:picMkLst>
            <pc:docMk/>
            <pc:sldMk cId="982085201" sldId="1080"/>
            <ac:picMk id="23554" creationId="{00000000-0000-0000-0000-000000000000}"/>
          </ac:picMkLst>
        </pc:picChg>
      </pc:sldChg>
      <pc:sldChg chg="new del">
        <pc:chgData name="Paco Castillo (Abt+)" userId="d24af1ab-30b1-4938-9422-9428d90ee142" providerId="ADAL" clId="{62AFD68B-A9F3-4577-A732-8D405C9AB531}" dt="2024-06-05T16:34:22.085" v="6075" actId="47"/>
        <pc:sldMkLst>
          <pc:docMk/>
          <pc:sldMk cId="3191967510" sldId="1080"/>
        </pc:sldMkLst>
      </pc:sldChg>
      <pc:sldMasterChg chg="delSldLayout modSldLayout">
        <pc:chgData name="Paco Castillo (Abt+)" userId="d24af1ab-30b1-4938-9422-9428d90ee142" providerId="ADAL" clId="{62AFD68B-A9F3-4577-A732-8D405C9AB531}" dt="2024-06-05T16:11:47.584" v="5805" actId="478"/>
        <pc:sldMasterMkLst>
          <pc:docMk/>
          <pc:sldMasterMk cId="2729699601" sldId="2147483650"/>
        </pc:sldMasterMkLst>
        <pc:sldLayoutChg chg="delSp mod">
          <pc:chgData name="Paco Castillo (Abt+)" userId="d24af1ab-30b1-4938-9422-9428d90ee142" providerId="ADAL" clId="{62AFD68B-A9F3-4577-A732-8D405C9AB531}" dt="2024-06-05T16:06:20.041" v="5680" actId="478"/>
          <pc:sldLayoutMkLst>
            <pc:docMk/>
            <pc:sldMasterMk cId="2729699601" sldId="2147483650"/>
            <pc:sldLayoutMk cId="1344939861" sldId="2147483677"/>
          </pc:sldLayoutMkLst>
          <pc:spChg chg="del">
            <ac:chgData name="Paco Castillo (Abt+)" userId="d24af1ab-30b1-4938-9422-9428d90ee142" providerId="ADAL" clId="{62AFD68B-A9F3-4577-A732-8D405C9AB531}" dt="2024-06-05T16:06:16.994" v="5678" actId="478"/>
            <ac:spMkLst>
              <pc:docMk/>
              <pc:sldMasterMk cId="2729699601" sldId="2147483650"/>
              <pc:sldLayoutMk cId="1344939861" sldId="2147483677"/>
              <ac:spMk id="10" creationId="{00000000-0000-0000-0000-000000000000}"/>
            </ac:spMkLst>
          </pc:spChg>
          <pc:spChg chg="del">
            <ac:chgData name="Paco Castillo (Abt+)" userId="d24af1ab-30b1-4938-9422-9428d90ee142" providerId="ADAL" clId="{62AFD68B-A9F3-4577-A732-8D405C9AB531}" dt="2024-06-05T16:06:10.987" v="5677" actId="478"/>
            <ac:spMkLst>
              <pc:docMk/>
              <pc:sldMasterMk cId="2729699601" sldId="2147483650"/>
              <pc:sldLayoutMk cId="1344939861" sldId="2147483677"/>
              <ac:spMk id="12" creationId="{00000000-0000-0000-0000-000000000000}"/>
            </ac:spMkLst>
          </pc:spChg>
          <pc:spChg chg="del">
            <ac:chgData name="Paco Castillo (Abt+)" userId="d24af1ab-30b1-4938-9422-9428d90ee142" providerId="ADAL" clId="{62AFD68B-A9F3-4577-A732-8D405C9AB531}" dt="2024-06-05T16:06:20.041" v="5680" actId="478"/>
            <ac:spMkLst>
              <pc:docMk/>
              <pc:sldMasterMk cId="2729699601" sldId="2147483650"/>
              <pc:sldLayoutMk cId="1344939861" sldId="2147483677"/>
              <ac:spMk id="13" creationId="{00000000-0000-0000-0000-000000000000}"/>
            </ac:spMkLst>
          </pc:spChg>
          <pc:picChg chg="del">
            <ac:chgData name="Paco Castillo (Abt+)" userId="d24af1ab-30b1-4938-9422-9428d90ee142" providerId="ADAL" clId="{62AFD68B-A9F3-4577-A732-8D405C9AB531}" dt="2024-06-05T16:06:05.539" v="5676" actId="478"/>
            <ac:picMkLst>
              <pc:docMk/>
              <pc:sldMasterMk cId="2729699601" sldId="2147483650"/>
              <pc:sldLayoutMk cId="1344939861" sldId="2147483677"/>
              <ac:picMk id="6" creationId="{00000000-0000-0000-0000-000000000000}"/>
            </ac:picMkLst>
          </pc:picChg>
          <pc:picChg chg="del">
            <ac:chgData name="Paco Castillo (Abt+)" userId="d24af1ab-30b1-4938-9422-9428d90ee142" providerId="ADAL" clId="{62AFD68B-A9F3-4577-A732-8D405C9AB531}" dt="2024-06-05T16:06:17.986" v="5679" actId="478"/>
            <ac:picMkLst>
              <pc:docMk/>
              <pc:sldMasterMk cId="2729699601" sldId="2147483650"/>
              <pc:sldLayoutMk cId="1344939861" sldId="2147483677"/>
              <ac:picMk id="7" creationId="{00000000-0000-0000-0000-000000000000}"/>
            </ac:picMkLst>
          </pc:picChg>
        </pc:sldLayoutChg>
        <pc:sldLayoutChg chg="del">
          <pc:chgData name="Paco Castillo (Abt+)" userId="d24af1ab-30b1-4938-9422-9428d90ee142" providerId="ADAL" clId="{62AFD68B-A9F3-4577-A732-8D405C9AB531}" dt="2024-06-01T17:04:37.305" v="2986" actId="47"/>
          <pc:sldLayoutMkLst>
            <pc:docMk/>
            <pc:sldMasterMk cId="2729699601" sldId="2147483650"/>
            <pc:sldLayoutMk cId="2462629169" sldId="2147483677"/>
          </pc:sldLayoutMkLst>
        </pc:sldLayoutChg>
        <pc:sldLayoutChg chg="delSp mod">
          <pc:chgData name="Paco Castillo (Abt+)" userId="d24af1ab-30b1-4938-9422-9428d90ee142" providerId="ADAL" clId="{62AFD68B-A9F3-4577-A732-8D405C9AB531}" dt="2024-06-05T16:11:47.584" v="5805" actId="478"/>
          <pc:sldLayoutMkLst>
            <pc:docMk/>
            <pc:sldMasterMk cId="2729699601" sldId="2147483650"/>
            <pc:sldLayoutMk cId="1129427669" sldId="2147483678"/>
          </pc:sldLayoutMkLst>
          <pc:spChg chg="del">
            <ac:chgData name="Paco Castillo (Abt+)" userId="d24af1ab-30b1-4938-9422-9428d90ee142" providerId="ADAL" clId="{62AFD68B-A9F3-4577-A732-8D405C9AB531}" dt="2024-06-05T16:11:45.739" v="5804" actId="478"/>
            <ac:spMkLst>
              <pc:docMk/>
              <pc:sldMasterMk cId="2729699601" sldId="2147483650"/>
              <pc:sldLayoutMk cId="1129427669" sldId="2147483678"/>
              <ac:spMk id="10" creationId="{00000000-0000-0000-0000-000000000000}"/>
            </ac:spMkLst>
          </pc:spChg>
          <pc:spChg chg="del">
            <ac:chgData name="Paco Castillo (Abt+)" userId="d24af1ab-30b1-4938-9422-9428d90ee142" providerId="ADAL" clId="{62AFD68B-A9F3-4577-A732-8D405C9AB531}" dt="2024-06-05T16:11:43.985" v="5803" actId="478"/>
            <ac:spMkLst>
              <pc:docMk/>
              <pc:sldMasterMk cId="2729699601" sldId="2147483650"/>
              <pc:sldLayoutMk cId="1129427669" sldId="2147483678"/>
              <ac:spMk id="11" creationId="{00000000-0000-0000-0000-000000000000}"/>
            </ac:spMkLst>
          </pc:spChg>
          <pc:spChg chg="del">
            <ac:chgData name="Paco Castillo (Abt+)" userId="d24af1ab-30b1-4938-9422-9428d90ee142" providerId="ADAL" clId="{62AFD68B-A9F3-4577-A732-8D405C9AB531}" dt="2024-06-05T16:11:47.584" v="5805" actId="478"/>
            <ac:spMkLst>
              <pc:docMk/>
              <pc:sldMasterMk cId="2729699601" sldId="2147483650"/>
              <pc:sldLayoutMk cId="1129427669" sldId="2147483678"/>
              <ac:spMk id="13" creationId="{00000000-0000-0000-0000-000000000000}"/>
            </ac:spMkLst>
          </pc:spChg>
          <pc:picChg chg="del">
            <ac:chgData name="Paco Castillo (Abt+)" userId="d24af1ab-30b1-4938-9422-9428d90ee142" providerId="ADAL" clId="{62AFD68B-A9F3-4577-A732-8D405C9AB531}" dt="2024-06-05T16:11:42.604" v="5802" actId="478"/>
            <ac:picMkLst>
              <pc:docMk/>
              <pc:sldMasterMk cId="2729699601" sldId="2147483650"/>
              <pc:sldLayoutMk cId="1129427669" sldId="2147483678"/>
              <ac:picMk id="5" creationId="{00000000-0000-0000-0000-000000000000}"/>
            </ac:picMkLst>
          </pc:picChg>
        </pc:sldLayoutChg>
      </pc:sldMasterChg>
    </pc:docChg>
  </pc:docChgLst>
  <pc:docChgLst>
    <pc:chgData name="Manuel Borobio Sanchiz" userId="1892dbcc8f3ba6d6" providerId="LiveId" clId="{11BBED15-E31B-43F7-A28B-12E5B289366E}"/>
    <pc:docChg chg="custSel addSld modSld">
      <pc:chgData name="Manuel Borobio Sanchiz" userId="1892dbcc8f3ba6d6" providerId="LiveId" clId="{11BBED15-E31B-43F7-A28B-12E5B289366E}" dt="2019-06-15T18:32:32.728" v="143" actId="20577"/>
      <pc:docMkLst>
        <pc:docMk/>
      </pc:docMkLst>
      <pc:sldChg chg="addSp modSp add">
        <pc:chgData name="Manuel Borobio Sanchiz" userId="1892dbcc8f3ba6d6" providerId="LiveId" clId="{11BBED15-E31B-43F7-A28B-12E5B289366E}" dt="2019-06-15T18:32:32.728" v="143" actId="20577"/>
        <pc:sldMkLst>
          <pc:docMk/>
          <pc:sldMk cId="2504550203" sldId="384"/>
        </pc:sldMkLst>
        <pc:spChg chg="add mod">
          <ac:chgData name="Manuel Borobio Sanchiz" userId="1892dbcc8f3ba6d6" providerId="LiveId" clId="{11BBED15-E31B-43F7-A28B-12E5B289366E}" dt="2019-06-15T18:32:32.728" v="143" actId="20577"/>
          <ac:spMkLst>
            <pc:docMk/>
            <pc:sldMk cId="2504550203" sldId="384"/>
            <ac:spMk id="3" creationId="{3BEB656E-F3A4-48B7-8EFF-A8600BDCE58C}"/>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E1BEE66-F786-45C3-9129-077C202419A3}" type="doc">
      <dgm:prSet loTypeId="urn:microsoft.com/office/officeart/2005/8/layout/cycle4#1" loCatId="matrix" qsTypeId="urn:microsoft.com/office/officeart/2005/8/quickstyle/simple1" qsCatId="simple" csTypeId="urn:microsoft.com/office/officeart/2005/8/colors/colorful3" csCatId="colorful" phldr="1"/>
      <dgm:spPr/>
      <dgm:t>
        <a:bodyPr/>
        <a:lstStyle/>
        <a:p>
          <a:endParaRPr lang="es-ES"/>
        </a:p>
      </dgm:t>
    </dgm:pt>
    <dgm:pt modelId="{A170D420-99F4-4911-8C3C-5E7345049BAE}">
      <dgm:prSet phldrT="[Texto]" custT="1"/>
      <dgm:spPr>
        <a:xfrm>
          <a:off x="1095090" y="150940"/>
          <a:ext cx="1146615" cy="1146615"/>
        </a:xfr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lgn="ctr"/>
          <a:r>
            <a:rPr lang="es-ES" sz="1200" b="1" dirty="0" err="1">
              <a:solidFill>
                <a:sysClr val="window" lastClr="FFFFFF"/>
              </a:solidFill>
              <a:latin typeface="Calibri"/>
              <a:ea typeface="+mn-ea"/>
              <a:cs typeface="+mn-cs"/>
            </a:rPr>
            <a:t>Identidade</a:t>
          </a:r>
          <a:endParaRPr lang="es-ES" sz="1200" b="1" dirty="0">
            <a:solidFill>
              <a:sysClr val="window" lastClr="FFFFFF"/>
            </a:solidFill>
            <a:latin typeface="Calibri"/>
            <a:ea typeface="+mn-ea"/>
            <a:cs typeface="+mn-cs"/>
          </a:endParaRPr>
        </a:p>
      </dgm:t>
    </dgm:pt>
    <dgm:pt modelId="{45859DBC-0B3D-4400-B15A-B49B4996BD01}" type="parTrans" cxnId="{85698684-2D16-4D28-A424-BE4964083C9B}">
      <dgm:prSet/>
      <dgm:spPr/>
      <dgm:t>
        <a:bodyPr/>
        <a:lstStyle/>
        <a:p>
          <a:pPr algn="ctr"/>
          <a:endParaRPr lang="es-ES" sz="1400"/>
        </a:p>
      </dgm:t>
    </dgm:pt>
    <dgm:pt modelId="{245DA418-A5AB-450C-A9B7-EC4620B4A3A9}" type="sibTrans" cxnId="{85698684-2D16-4D28-A424-BE4964083C9B}">
      <dgm:prSet/>
      <dgm:spPr/>
      <dgm:t>
        <a:bodyPr/>
        <a:lstStyle/>
        <a:p>
          <a:pPr algn="ctr"/>
          <a:endParaRPr lang="es-ES" sz="1400"/>
        </a:p>
      </dgm:t>
    </dgm:pt>
    <dgm:pt modelId="{0D054AB7-DB4F-4D49-8CC0-53DD43E97719}">
      <dgm:prSet phldrT="[Texto]" custT="1"/>
      <dgm:spPr>
        <a:xfrm>
          <a:off x="546939" y="0"/>
          <a:ext cx="1308148" cy="847383"/>
        </a:xfrm>
        <a:solidFill>
          <a:sysClr val="window" lastClr="FFFFFF">
            <a:alpha val="90000"/>
            <a:hueOff val="0"/>
            <a:satOff val="0"/>
            <a:lumOff val="0"/>
            <a:alphaOff val="0"/>
          </a:sysClr>
        </a:solidFill>
        <a:ln w="38100" cap="flat" cmpd="sng" algn="ctr">
          <a:solidFill>
            <a:srgbClr val="9BBB59">
              <a:hueOff val="0"/>
              <a:satOff val="0"/>
              <a:lumOff val="0"/>
              <a:alphaOff val="0"/>
            </a:srgbClr>
          </a:solidFill>
          <a:prstDash val="solid"/>
        </a:ln>
        <a:effectLst/>
      </dgm:spPr>
      <dgm:t>
        <a:bodyPr/>
        <a:lstStyle/>
        <a:p>
          <a:pPr algn="ctr"/>
          <a:r>
            <a:rPr lang="es-ES" sz="1100" dirty="0">
              <a:solidFill>
                <a:sysClr val="windowText" lastClr="000000">
                  <a:hueOff val="0"/>
                  <a:satOff val="0"/>
                  <a:lumOff val="0"/>
                  <a:alphaOff val="0"/>
                </a:sysClr>
              </a:solidFill>
              <a:latin typeface="Calibri"/>
              <a:ea typeface="+mn-ea"/>
              <a:cs typeface="+mn-cs"/>
            </a:rPr>
            <a:t>Dimensión percibida</a:t>
          </a:r>
        </a:p>
      </dgm:t>
    </dgm:pt>
    <dgm:pt modelId="{C5CCFD82-A431-4BAF-AD25-027C494DB882}" type="parTrans" cxnId="{DBC5F8DD-E0C2-4EFB-87E5-20D858E3107A}">
      <dgm:prSet/>
      <dgm:spPr/>
      <dgm:t>
        <a:bodyPr/>
        <a:lstStyle/>
        <a:p>
          <a:pPr algn="ctr"/>
          <a:endParaRPr lang="es-ES" sz="1400"/>
        </a:p>
      </dgm:t>
    </dgm:pt>
    <dgm:pt modelId="{724C3367-5508-40C6-9F28-556E61C28B5B}" type="sibTrans" cxnId="{DBC5F8DD-E0C2-4EFB-87E5-20D858E3107A}">
      <dgm:prSet/>
      <dgm:spPr/>
      <dgm:t>
        <a:bodyPr/>
        <a:lstStyle/>
        <a:p>
          <a:pPr algn="ctr"/>
          <a:endParaRPr lang="es-ES" sz="1400"/>
        </a:p>
      </dgm:t>
    </dgm:pt>
    <dgm:pt modelId="{FBCD9648-F3A8-42A9-8015-536C7FAA021B}">
      <dgm:prSet phldrT="[Texto]" custT="1"/>
      <dgm:spPr>
        <a:xfrm rot="5400000">
          <a:off x="2294667" y="150940"/>
          <a:ext cx="1146615" cy="1146615"/>
        </a:xfrm>
        <a:solidFill>
          <a:srgbClr val="9BBB59">
            <a:hueOff val="3750088"/>
            <a:satOff val="-5627"/>
            <a:lumOff val="-915"/>
            <a:alphaOff val="0"/>
          </a:srgbClr>
        </a:solidFill>
        <a:ln w="25400" cap="flat" cmpd="sng" algn="ctr">
          <a:solidFill>
            <a:sysClr val="window" lastClr="FFFFFF">
              <a:hueOff val="0"/>
              <a:satOff val="0"/>
              <a:lumOff val="0"/>
              <a:alphaOff val="0"/>
            </a:sysClr>
          </a:solidFill>
          <a:prstDash val="solid"/>
        </a:ln>
        <a:effectLst/>
      </dgm:spPr>
      <dgm:t>
        <a:bodyPr/>
        <a:lstStyle/>
        <a:p>
          <a:pPr algn="ctr"/>
          <a:r>
            <a:rPr lang="es-ES" sz="1100" b="1" dirty="0">
              <a:solidFill>
                <a:sysClr val="window" lastClr="FFFFFF"/>
              </a:solidFill>
              <a:latin typeface="Calibri"/>
              <a:ea typeface="+mn-ea"/>
              <a:cs typeface="+mn-cs"/>
            </a:rPr>
            <a:t>Permanencia/cambio</a:t>
          </a:r>
        </a:p>
      </dgm:t>
    </dgm:pt>
    <dgm:pt modelId="{992385B5-702A-4A64-A51E-1BA5FE77ED62}" type="parTrans" cxnId="{BC7F3979-71CD-421F-8BD3-DDED942A76FE}">
      <dgm:prSet/>
      <dgm:spPr/>
      <dgm:t>
        <a:bodyPr/>
        <a:lstStyle/>
        <a:p>
          <a:pPr algn="ctr"/>
          <a:endParaRPr lang="es-ES" sz="1400"/>
        </a:p>
      </dgm:t>
    </dgm:pt>
    <dgm:pt modelId="{EC7DC9D4-2520-48BF-AC1A-7978B98030DB}" type="sibTrans" cxnId="{BC7F3979-71CD-421F-8BD3-DDED942A76FE}">
      <dgm:prSet/>
      <dgm:spPr/>
      <dgm:t>
        <a:bodyPr/>
        <a:lstStyle/>
        <a:p>
          <a:pPr algn="ctr"/>
          <a:endParaRPr lang="es-ES" sz="1400"/>
        </a:p>
      </dgm:t>
    </dgm:pt>
    <dgm:pt modelId="{09960BAC-D257-499D-B719-FC5CE88DDAB5}">
      <dgm:prSet phldrT="[Texto]" custT="1"/>
      <dgm:spPr>
        <a:xfrm rot="10800000">
          <a:off x="2294667" y="1350517"/>
          <a:ext cx="1146615" cy="1146615"/>
        </a:xfrm>
        <a:solidFill>
          <a:srgbClr val="9BBB59">
            <a:hueOff val="7500176"/>
            <a:satOff val="-11253"/>
            <a:lumOff val="-1830"/>
            <a:alphaOff val="0"/>
          </a:srgbClr>
        </a:solidFill>
        <a:ln w="25400" cap="flat" cmpd="sng" algn="ctr">
          <a:solidFill>
            <a:sysClr val="window" lastClr="FFFFFF">
              <a:hueOff val="0"/>
              <a:satOff val="0"/>
              <a:lumOff val="0"/>
              <a:alphaOff val="0"/>
            </a:sysClr>
          </a:solidFill>
          <a:prstDash val="solid"/>
        </a:ln>
        <a:effectLst/>
      </dgm:spPr>
      <dgm:t>
        <a:bodyPr/>
        <a:lstStyle/>
        <a:p>
          <a:pPr algn="ctr"/>
          <a:r>
            <a:rPr lang="es-ES" sz="1200" b="1" dirty="0">
              <a:solidFill>
                <a:sysClr val="window" lastClr="FFFFFF"/>
              </a:solidFill>
              <a:latin typeface="Calibri"/>
              <a:ea typeface="+mn-ea"/>
              <a:cs typeface="+mn-cs"/>
            </a:rPr>
            <a:t>Otorgar</a:t>
          </a:r>
        </a:p>
        <a:p>
          <a:pPr algn="ctr"/>
          <a:r>
            <a:rPr lang="es-ES" sz="1200" b="1" dirty="0">
              <a:solidFill>
                <a:sysClr val="window" lastClr="FFFFFF"/>
              </a:solidFill>
              <a:latin typeface="Calibri"/>
              <a:ea typeface="+mn-ea"/>
              <a:cs typeface="+mn-cs"/>
            </a:rPr>
            <a:t> valores</a:t>
          </a:r>
        </a:p>
      </dgm:t>
    </dgm:pt>
    <dgm:pt modelId="{4EAAE1EE-B7D8-4054-AF10-A46261CB8B6F}" type="parTrans" cxnId="{20AC2543-BDD6-462B-8FEB-1BEB9A61C65D}">
      <dgm:prSet/>
      <dgm:spPr/>
      <dgm:t>
        <a:bodyPr/>
        <a:lstStyle/>
        <a:p>
          <a:pPr algn="ctr"/>
          <a:endParaRPr lang="es-ES" sz="1400"/>
        </a:p>
      </dgm:t>
    </dgm:pt>
    <dgm:pt modelId="{16CE393E-ABD2-45E3-9CE4-B83671F0E37D}" type="sibTrans" cxnId="{20AC2543-BDD6-462B-8FEB-1BEB9A61C65D}">
      <dgm:prSet/>
      <dgm:spPr/>
      <dgm:t>
        <a:bodyPr/>
        <a:lstStyle/>
        <a:p>
          <a:pPr algn="ctr"/>
          <a:endParaRPr lang="es-ES" sz="1400"/>
        </a:p>
      </dgm:t>
    </dgm:pt>
    <dgm:pt modelId="{E6CF96DC-DE0F-4668-90D1-C5C57C64F5CC}">
      <dgm:prSet phldrT="[Texto]" custT="1"/>
      <dgm:spPr>
        <a:xfrm>
          <a:off x="2681286" y="1800689"/>
          <a:ext cx="1308148" cy="847383"/>
        </a:xfrm>
        <a:solidFill>
          <a:sysClr val="window" lastClr="FFFFFF">
            <a:alpha val="90000"/>
            <a:hueOff val="0"/>
            <a:satOff val="0"/>
            <a:lumOff val="0"/>
            <a:alphaOff val="0"/>
          </a:sysClr>
        </a:solidFill>
        <a:ln w="38100" cap="flat" cmpd="sng" algn="ctr">
          <a:solidFill>
            <a:srgbClr val="9BBB59">
              <a:hueOff val="7500176"/>
              <a:satOff val="-11253"/>
              <a:lumOff val="-1830"/>
              <a:alphaOff val="0"/>
            </a:srgbClr>
          </a:solidFill>
          <a:prstDash val="solid"/>
        </a:ln>
        <a:effectLst/>
      </dgm:spPr>
      <dgm:t>
        <a:bodyPr/>
        <a:lstStyle/>
        <a:p>
          <a:pPr algn="ctr"/>
          <a:r>
            <a:rPr lang="es-ES" sz="1100">
              <a:solidFill>
                <a:sysClr val="windowText" lastClr="000000">
                  <a:hueOff val="0"/>
                  <a:satOff val="0"/>
                  <a:lumOff val="0"/>
                  <a:alphaOff val="0"/>
                </a:sysClr>
              </a:solidFill>
              <a:latin typeface="Calibri"/>
              <a:ea typeface="+mn-ea"/>
              <a:cs typeface="+mn-cs"/>
            </a:rPr>
            <a:t>Producto social</a:t>
          </a:r>
        </a:p>
      </dgm:t>
    </dgm:pt>
    <dgm:pt modelId="{D0FF3AC8-B3D4-45C0-90DC-6F44509B4FB0}" type="parTrans" cxnId="{FAADD76B-7010-429A-BF65-723353B42FB5}">
      <dgm:prSet/>
      <dgm:spPr/>
      <dgm:t>
        <a:bodyPr/>
        <a:lstStyle/>
        <a:p>
          <a:pPr algn="ctr"/>
          <a:endParaRPr lang="es-ES" sz="1400"/>
        </a:p>
      </dgm:t>
    </dgm:pt>
    <dgm:pt modelId="{753D016B-929D-45AF-965E-8290314959EE}" type="sibTrans" cxnId="{FAADD76B-7010-429A-BF65-723353B42FB5}">
      <dgm:prSet/>
      <dgm:spPr/>
      <dgm:t>
        <a:bodyPr/>
        <a:lstStyle/>
        <a:p>
          <a:pPr algn="ctr"/>
          <a:endParaRPr lang="es-ES" sz="1400"/>
        </a:p>
      </dgm:t>
    </dgm:pt>
    <dgm:pt modelId="{A481E3AA-891C-42DF-B19E-08114E84D929}">
      <dgm:prSet phldrT="[Texto]" custT="1"/>
      <dgm:spPr>
        <a:xfrm rot="16200000">
          <a:off x="1095090" y="1350517"/>
          <a:ext cx="1146615" cy="1146615"/>
        </a:xfrm>
        <a:solidFill>
          <a:srgbClr val="9BBB59">
            <a:hueOff val="11250264"/>
            <a:satOff val="-16880"/>
            <a:lumOff val="-2745"/>
            <a:alphaOff val="0"/>
          </a:srgbClr>
        </a:solidFill>
        <a:ln w="25400" cap="flat" cmpd="sng" algn="ctr">
          <a:solidFill>
            <a:sysClr val="window" lastClr="FFFFFF">
              <a:hueOff val="0"/>
              <a:satOff val="0"/>
              <a:lumOff val="0"/>
              <a:alphaOff val="0"/>
            </a:sysClr>
          </a:solidFill>
          <a:prstDash val="solid"/>
        </a:ln>
        <a:effectLst/>
      </dgm:spPr>
      <dgm:t>
        <a:bodyPr/>
        <a:lstStyle/>
        <a:p>
          <a:pPr algn="ctr"/>
          <a:r>
            <a:rPr lang="es-ES" sz="1200" b="1" dirty="0">
              <a:solidFill>
                <a:sysClr val="window" lastClr="FFFFFF"/>
              </a:solidFill>
              <a:latin typeface="Calibri"/>
              <a:ea typeface="+mn-ea"/>
              <a:cs typeface="+mn-cs"/>
            </a:rPr>
            <a:t>Recurso</a:t>
          </a:r>
          <a:r>
            <a:rPr lang="es-ES" sz="1200" dirty="0">
              <a:solidFill>
                <a:sysClr val="window" lastClr="FFFFFF"/>
              </a:solidFill>
              <a:latin typeface="Calibri"/>
              <a:ea typeface="+mn-ea"/>
              <a:cs typeface="+mn-cs"/>
            </a:rPr>
            <a:t> </a:t>
          </a:r>
        </a:p>
      </dgm:t>
    </dgm:pt>
    <dgm:pt modelId="{6BAD1B1F-9188-4864-A3EF-3C765DE3B565}" type="parTrans" cxnId="{768C5C12-1DF3-439C-B8E5-EA1F6BE1A885}">
      <dgm:prSet/>
      <dgm:spPr/>
      <dgm:t>
        <a:bodyPr/>
        <a:lstStyle/>
        <a:p>
          <a:pPr algn="ctr"/>
          <a:endParaRPr lang="es-ES" sz="1400"/>
        </a:p>
      </dgm:t>
    </dgm:pt>
    <dgm:pt modelId="{711909DE-5B9A-4C45-BA7C-0ACF9FB833C6}" type="sibTrans" cxnId="{768C5C12-1DF3-439C-B8E5-EA1F6BE1A885}">
      <dgm:prSet/>
      <dgm:spPr/>
      <dgm:t>
        <a:bodyPr/>
        <a:lstStyle/>
        <a:p>
          <a:pPr algn="ctr"/>
          <a:endParaRPr lang="es-ES" sz="1400"/>
        </a:p>
      </dgm:t>
    </dgm:pt>
    <dgm:pt modelId="{E2139109-D008-4956-A72F-C36D4F2BEDAB}">
      <dgm:prSet phldrT="[Texto]" custT="1"/>
      <dgm:spPr>
        <a:xfrm>
          <a:off x="546939" y="1800689"/>
          <a:ext cx="1308148" cy="847383"/>
        </a:xfrm>
        <a:solidFill>
          <a:sysClr val="window" lastClr="FFFFFF">
            <a:alpha val="90000"/>
            <a:hueOff val="0"/>
            <a:satOff val="0"/>
            <a:lumOff val="0"/>
            <a:alphaOff val="0"/>
          </a:sysClr>
        </a:solidFill>
        <a:ln w="38100" cap="flat" cmpd="sng" algn="ctr">
          <a:solidFill>
            <a:srgbClr val="9BBB59">
              <a:hueOff val="11250264"/>
              <a:satOff val="-16880"/>
              <a:lumOff val="-2745"/>
              <a:alphaOff val="0"/>
            </a:srgbClr>
          </a:solidFill>
          <a:prstDash val="solid"/>
        </a:ln>
        <a:effectLst/>
      </dgm:spPr>
      <dgm:t>
        <a:bodyPr/>
        <a:lstStyle/>
        <a:p>
          <a:pPr algn="ctr"/>
          <a:r>
            <a:rPr lang="es-ES" sz="1100" dirty="0">
              <a:solidFill>
                <a:sysClr val="windowText" lastClr="000000">
                  <a:hueOff val="0"/>
                  <a:satOff val="0"/>
                  <a:lumOff val="0"/>
                  <a:alphaOff val="0"/>
                </a:sysClr>
              </a:solidFill>
              <a:latin typeface="Calibri"/>
              <a:ea typeface="+mn-ea"/>
              <a:cs typeface="+mn-cs"/>
            </a:rPr>
            <a:t>Factor económico </a:t>
          </a:r>
          <a:r>
            <a:rPr lang="es-ES" sz="1100" dirty="0" err="1">
              <a:solidFill>
                <a:sysClr val="windowText" lastClr="000000">
                  <a:hueOff val="0"/>
                  <a:satOff val="0"/>
                  <a:lumOff val="0"/>
                  <a:alphaOff val="0"/>
                </a:sysClr>
              </a:solidFill>
              <a:latin typeface="Calibri"/>
              <a:ea typeface="+mn-ea"/>
              <a:cs typeface="+mn-cs"/>
            </a:rPr>
            <a:t>endóxeno</a:t>
          </a:r>
          <a:endParaRPr lang="es-ES" sz="1100" dirty="0">
            <a:solidFill>
              <a:sysClr val="windowText" lastClr="000000">
                <a:hueOff val="0"/>
                <a:satOff val="0"/>
                <a:lumOff val="0"/>
                <a:alphaOff val="0"/>
              </a:sysClr>
            </a:solidFill>
            <a:latin typeface="Calibri"/>
            <a:ea typeface="+mn-ea"/>
            <a:cs typeface="+mn-cs"/>
          </a:endParaRPr>
        </a:p>
      </dgm:t>
    </dgm:pt>
    <dgm:pt modelId="{45425E8F-4D8A-4905-96C1-1F5DF100A467}" type="parTrans" cxnId="{60B4960A-9A66-4227-91A7-E27D5BF91B39}">
      <dgm:prSet/>
      <dgm:spPr/>
      <dgm:t>
        <a:bodyPr/>
        <a:lstStyle/>
        <a:p>
          <a:pPr algn="ctr"/>
          <a:endParaRPr lang="es-ES" sz="1400"/>
        </a:p>
      </dgm:t>
    </dgm:pt>
    <dgm:pt modelId="{B245D08B-5348-4F45-8347-22B4DC8CB92B}" type="sibTrans" cxnId="{60B4960A-9A66-4227-91A7-E27D5BF91B39}">
      <dgm:prSet/>
      <dgm:spPr/>
      <dgm:t>
        <a:bodyPr/>
        <a:lstStyle/>
        <a:p>
          <a:pPr algn="ctr"/>
          <a:endParaRPr lang="es-ES" sz="1400"/>
        </a:p>
      </dgm:t>
    </dgm:pt>
    <dgm:pt modelId="{92C41999-74EE-4FF4-981B-62DF09B2FA14}">
      <dgm:prSet phldrT="[Texto]" custT="1"/>
      <dgm:spPr>
        <a:xfrm>
          <a:off x="2681286" y="0"/>
          <a:ext cx="1308148" cy="847383"/>
        </a:xfrm>
        <a:solidFill>
          <a:sysClr val="window" lastClr="FFFFFF">
            <a:alpha val="90000"/>
            <a:hueOff val="0"/>
            <a:satOff val="0"/>
            <a:lumOff val="0"/>
            <a:alphaOff val="0"/>
          </a:sysClr>
        </a:solidFill>
        <a:ln w="38100" cap="flat" cmpd="sng" algn="ctr">
          <a:solidFill>
            <a:srgbClr val="9BBB59">
              <a:hueOff val="3750088"/>
              <a:satOff val="-5627"/>
              <a:lumOff val="-915"/>
              <a:alphaOff val="0"/>
            </a:srgbClr>
          </a:solidFill>
          <a:prstDash val="solid"/>
        </a:ln>
        <a:effectLst/>
      </dgm:spPr>
      <dgm:t>
        <a:bodyPr/>
        <a:lstStyle/>
        <a:p>
          <a:pPr algn="ctr"/>
          <a:r>
            <a:rPr lang="es-ES" sz="1100">
              <a:solidFill>
                <a:sysClr val="windowText" lastClr="000000">
                  <a:hueOff val="0"/>
                  <a:satOff val="0"/>
                  <a:lumOff val="0"/>
                  <a:alphaOff val="0"/>
                </a:sysClr>
              </a:solidFill>
              <a:latin typeface="Calibri"/>
              <a:ea typeface="+mn-ea"/>
              <a:cs typeface="+mn-cs"/>
            </a:rPr>
            <a:t>Dimensión histórico-cultural</a:t>
          </a:r>
        </a:p>
      </dgm:t>
    </dgm:pt>
    <dgm:pt modelId="{0B4FA49E-1130-4286-ADE8-1733588B4501}" type="sibTrans" cxnId="{1309BAF9-7BF5-446E-BC14-E68FBE8F7570}">
      <dgm:prSet/>
      <dgm:spPr/>
      <dgm:t>
        <a:bodyPr/>
        <a:lstStyle/>
        <a:p>
          <a:pPr algn="ctr"/>
          <a:endParaRPr lang="es-ES" sz="1400"/>
        </a:p>
      </dgm:t>
    </dgm:pt>
    <dgm:pt modelId="{0D1DCFC8-B37D-49F8-834D-699FD0268D63}" type="parTrans" cxnId="{1309BAF9-7BF5-446E-BC14-E68FBE8F7570}">
      <dgm:prSet/>
      <dgm:spPr/>
      <dgm:t>
        <a:bodyPr/>
        <a:lstStyle/>
        <a:p>
          <a:pPr algn="ctr"/>
          <a:endParaRPr lang="es-ES" sz="1400"/>
        </a:p>
      </dgm:t>
    </dgm:pt>
    <dgm:pt modelId="{00BFF6E3-9599-40A6-A20E-1F18253C134F}" type="pres">
      <dgm:prSet presAssocID="{BE1BEE66-F786-45C3-9129-077C202419A3}" presName="cycleMatrixDiagram" presStyleCnt="0">
        <dgm:presLayoutVars>
          <dgm:chMax val="1"/>
          <dgm:dir/>
          <dgm:animLvl val="lvl"/>
          <dgm:resizeHandles val="exact"/>
        </dgm:presLayoutVars>
      </dgm:prSet>
      <dgm:spPr/>
      <dgm:t>
        <a:bodyPr/>
        <a:lstStyle/>
        <a:p>
          <a:endParaRPr lang="es-ES"/>
        </a:p>
      </dgm:t>
    </dgm:pt>
    <dgm:pt modelId="{0B85FC8A-E131-48D7-BD08-5BF7C89AA112}" type="pres">
      <dgm:prSet presAssocID="{BE1BEE66-F786-45C3-9129-077C202419A3}" presName="children" presStyleCnt="0"/>
      <dgm:spPr/>
    </dgm:pt>
    <dgm:pt modelId="{30C50E99-B2E3-4C32-821B-C759B1652C9E}" type="pres">
      <dgm:prSet presAssocID="{BE1BEE66-F786-45C3-9129-077C202419A3}" presName="child1group" presStyleCnt="0"/>
      <dgm:spPr/>
    </dgm:pt>
    <dgm:pt modelId="{4F1460F4-AF51-45BD-8A2E-7AAD982A6091}" type="pres">
      <dgm:prSet presAssocID="{BE1BEE66-F786-45C3-9129-077C202419A3}" presName="child1" presStyleLbl="bgAcc1" presStyleIdx="0" presStyleCnt="4"/>
      <dgm:spPr>
        <a:prstGeom prst="roundRect">
          <a:avLst>
            <a:gd name="adj" fmla="val 10000"/>
          </a:avLst>
        </a:prstGeom>
      </dgm:spPr>
      <dgm:t>
        <a:bodyPr/>
        <a:lstStyle/>
        <a:p>
          <a:endParaRPr lang="es-ES"/>
        </a:p>
      </dgm:t>
    </dgm:pt>
    <dgm:pt modelId="{53D7317E-C911-4620-A8A8-B3F429E388DF}" type="pres">
      <dgm:prSet presAssocID="{BE1BEE66-F786-45C3-9129-077C202419A3}" presName="child1Text" presStyleLbl="bgAcc1" presStyleIdx="0" presStyleCnt="4">
        <dgm:presLayoutVars>
          <dgm:bulletEnabled val="1"/>
        </dgm:presLayoutVars>
      </dgm:prSet>
      <dgm:spPr/>
      <dgm:t>
        <a:bodyPr/>
        <a:lstStyle/>
        <a:p>
          <a:endParaRPr lang="es-ES"/>
        </a:p>
      </dgm:t>
    </dgm:pt>
    <dgm:pt modelId="{90E9CB0C-F571-49E0-AAD5-6D7CC579AFAD}" type="pres">
      <dgm:prSet presAssocID="{BE1BEE66-F786-45C3-9129-077C202419A3}" presName="child2group" presStyleCnt="0"/>
      <dgm:spPr/>
    </dgm:pt>
    <dgm:pt modelId="{FE0AE6A9-90ED-4E00-B609-6A3A57FA33B4}" type="pres">
      <dgm:prSet presAssocID="{BE1BEE66-F786-45C3-9129-077C202419A3}" presName="child2" presStyleLbl="bgAcc1" presStyleIdx="1" presStyleCnt="4"/>
      <dgm:spPr>
        <a:prstGeom prst="roundRect">
          <a:avLst>
            <a:gd name="adj" fmla="val 10000"/>
          </a:avLst>
        </a:prstGeom>
      </dgm:spPr>
      <dgm:t>
        <a:bodyPr/>
        <a:lstStyle/>
        <a:p>
          <a:endParaRPr lang="es-ES"/>
        </a:p>
      </dgm:t>
    </dgm:pt>
    <dgm:pt modelId="{4A1E2C2B-7D6B-412F-AC20-AE1DF5B49D2E}" type="pres">
      <dgm:prSet presAssocID="{BE1BEE66-F786-45C3-9129-077C202419A3}" presName="child2Text" presStyleLbl="bgAcc1" presStyleIdx="1" presStyleCnt="4">
        <dgm:presLayoutVars>
          <dgm:bulletEnabled val="1"/>
        </dgm:presLayoutVars>
      </dgm:prSet>
      <dgm:spPr/>
      <dgm:t>
        <a:bodyPr/>
        <a:lstStyle/>
        <a:p>
          <a:endParaRPr lang="es-ES"/>
        </a:p>
      </dgm:t>
    </dgm:pt>
    <dgm:pt modelId="{2C0B0B5B-A410-47D6-B5F4-8B542C599966}" type="pres">
      <dgm:prSet presAssocID="{BE1BEE66-F786-45C3-9129-077C202419A3}" presName="child3group" presStyleCnt="0"/>
      <dgm:spPr/>
    </dgm:pt>
    <dgm:pt modelId="{2513ECC9-9AF5-4A9C-A0B0-A4487C1B7C7C}" type="pres">
      <dgm:prSet presAssocID="{BE1BEE66-F786-45C3-9129-077C202419A3}" presName="child3" presStyleLbl="bgAcc1" presStyleIdx="2" presStyleCnt="4"/>
      <dgm:spPr>
        <a:prstGeom prst="roundRect">
          <a:avLst>
            <a:gd name="adj" fmla="val 10000"/>
          </a:avLst>
        </a:prstGeom>
      </dgm:spPr>
      <dgm:t>
        <a:bodyPr/>
        <a:lstStyle/>
        <a:p>
          <a:endParaRPr lang="es-ES"/>
        </a:p>
      </dgm:t>
    </dgm:pt>
    <dgm:pt modelId="{44620349-638E-4D67-8354-5EFB6BF1F8A7}" type="pres">
      <dgm:prSet presAssocID="{BE1BEE66-F786-45C3-9129-077C202419A3}" presName="child3Text" presStyleLbl="bgAcc1" presStyleIdx="2" presStyleCnt="4">
        <dgm:presLayoutVars>
          <dgm:bulletEnabled val="1"/>
        </dgm:presLayoutVars>
      </dgm:prSet>
      <dgm:spPr/>
      <dgm:t>
        <a:bodyPr/>
        <a:lstStyle/>
        <a:p>
          <a:endParaRPr lang="es-ES"/>
        </a:p>
      </dgm:t>
    </dgm:pt>
    <dgm:pt modelId="{BC993EDB-17FB-4994-8185-D82987534F78}" type="pres">
      <dgm:prSet presAssocID="{BE1BEE66-F786-45C3-9129-077C202419A3}" presName="child4group" presStyleCnt="0"/>
      <dgm:spPr/>
    </dgm:pt>
    <dgm:pt modelId="{B2B2C5AF-9B6A-43B5-BFCD-63F2D278D134}" type="pres">
      <dgm:prSet presAssocID="{BE1BEE66-F786-45C3-9129-077C202419A3}" presName="child4" presStyleLbl="bgAcc1" presStyleIdx="3" presStyleCnt="4"/>
      <dgm:spPr>
        <a:prstGeom prst="roundRect">
          <a:avLst>
            <a:gd name="adj" fmla="val 10000"/>
          </a:avLst>
        </a:prstGeom>
      </dgm:spPr>
      <dgm:t>
        <a:bodyPr/>
        <a:lstStyle/>
        <a:p>
          <a:endParaRPr lang="es-ES"/>
        </a:p>
      </dgm:t>
    </dgm:pt>
    <dgm:pt modelId="{28E43D4B-9783-4CF8-8621-DF4206E74933}" type="pres">
      <dgm:prSet presAssocID="{BE1BEE66-F786-45C3-9129-077C202419A3}" presName="child4Text" presStyleLbl="bgAcc1" presStyleIdx="3" presStyleCnt="4">
        <dgm:presLayoutVars>
          <dgm:bulletEnabled val="1"/>
        </dgm:presLayoutVars>
      </dgm:prSet>
      <dgm:spPr/>
      <dgm:t>
        <a:bodyPr/>
        <a:lstStyle/>
        <a:p>
          <a:endParaRPr lang="es-ES"/>
        </a:p>
      </dgm:t>
    </dgm:pt>
    <dgm:pt modelId="{E3F9A4E1-BB33-445F-BD18-A080128D312D}" type="pres">
      <dgm:prSet presAssocID="{BE1BEE66-F786-45C3-9129-077C202419A3}" presName="childPlaceholder" presStyleCnt="0"/>
      <dgm:spPr/>
    </dgm:pt>
    <dgm:pt modelId="{E4387970-A83B-44E0-8B80-0EBC97B17882}" type="pres">
      <dgm:prSet presAssocID="{BE1BEE66-F786-45C3-9129-077C202419A3}" presName="circle" presStyleCnt="0"/>
      <dgm:spPr/>
    </dgm:pt>
    <dgm:pt modelId="{016E8ADA-9BD1-444F-B370-7C9E31A30A60}" type="pres">
      <dgm:prSet presAssocID="{BE1BEE66-F786-45C3-9129-077C202419A3}" presName="quadrant1" presStyleLbl="node1" presStyleIdx="0" presStyleCnt="4" custScaleX="116564" custScaleY="99396" custLinFactNeighborX="-2518">
        <dgm:presLayoutVars>
          <dgm:chMax val="1"/>
          <dgm:bulletEnabled val="1"/>
        </dgm:presLayoutVars>
      </dgm:prSet>
      <dgm:spPr>
        <a:prstGeom prst="pieWedge">
          <a:avLst/>
        </a:prstGeom>
      </dgm:spPr>
      <dgm:t>
        <a:bodyPr/>
        <a:lstStyle/>
        <a:p>
          <a:endParaRPr lang="es-ES"/>
        </a:p>
      </dgm:t>
    </dgm:pt>
    <dgm:pt modelId="{4C1809E4-9FEF-4E13-BB27-D43E987ED22F}" type="pres">
      <dgm:prSet presAssocID="{BE1BEE66-F786-45C3-9129-077C202419A3}" presName="quadrant2" presStyleLbl="node1" presStyleIdx="1" presStyleCnt="4" custScaleX="116268" custScaleY="99396">
        <dgm:presLayoutVars>
          <dgm:chMax val="1"/>
          <dgm:bulletEnabled val="1"/>
        </dgm:presLayoutVars>
      </dgm:prSet>
      <dgm:spPr>
        <a:prstGeom prst="pieWedge">
          <a:avLst/>
        </a:prstGeom>
      </dgm:spPr>
      <dgm:t>
        <a:bodyPr/>
        <a:lstStyle/>
        <a:p>
          <a:endParaRPr lang="es-ES"/>
        </a:p>
      </dgm:t>
    </dgm:pt>
    <dgm:pt modelId="{CBFE2B34-D27A-4EF0-8644-BDBD06EC95DE}" type="pres">
      <dgm:prSet presAssocID="{BE1BEE66-F786-45C3-9129-077C202419A3}" presName="quadrant3" presStyleLbl="node1" presStyleIdx="2" presStyleCnt="4" custScaleX="118438" custScaleY="105029">
        <dgm:presLayoutVars>
          <dgm:chMax val="1"/>
          <dgm:bulletEnabled val="1"/>
        </dgm:presLayoutVars>
      </dgm:prSet>
      <dgm:spPr>
        <a:prstGeom prst="pieWedge">
          <a:avLst/>
        </a:prstGeom>
      </dgm:spPr>
      <dgm:t>
        <a:bodyPr/>
        <a:lstStyle/>
        <a:p>
          <a:endParaRPr lang="es-ES"/>
        </a:p>
      </dgm:t>
    </dgm:pt>
    <dgm:pt modelId="{9A294B00-D135-4FC0-A0D0-92661AAECB5E}" type="pres">
      <dgm:prSet presAssocID="{BE1BEE66-F786-45C3-9129-077C202419A3}" presName="quadrant4" presStyleLbl="node1" presStyleIdx="3" presStyleCnt="4" custScaleX="106407" custScaleY="109370" custLinFactNeighborX="-8680">
        <dgm:presLayoutVars>
          <dgm:chMax val="1"/>
          <dgm:bulletEnabled val="1"/>
        </dgm:presLayoutVars>
      </dgm:prSet>
      <dgm:spPr>
        <a:prstGeom prst="pieWedge">
          <a:avLst/>
        </a:prstGeom>
      </dgm:spPr>
      <dgm:t>
        <a:bodyPr/>
        <a:lstStyle/>
        <a:p>
          <a:endParaRPr lang="es-ES"/>
        </a:p>
      </dgm:t>
    </dgm:pt>
    <dgm:pt modelId="{9A15BF66-CCB7-4275-8E50-6403A73A11AD}" type="pres">
      <dgm:prSet presAssocID="{BE1BEE66-F786-45C3-9129-077C202419A3}" presName="quadrantPlaceholder" presStyleCnt="0"/>
      <dgm:spPr/>
    </dgm:pt>
    <dgm:pt modelId="{1696CA82-99A2-457A-9816-A1B3424A1BA2}" type="pres">
      <dgm:prSet presAssocID="{BE1BEE66-F786-45C3-9129-077C202419A3}" presName="center1" presStyleLbl="fgShp" presStyleIdx="0" presStyleCnt="2"/>
      <dgm:spPr>
        <a:xfrm>
          <a:off x="2070243" y="1085709"/>
          <a:ext cx="395886" cy="344249"/>
        </a:xfrm>
        <a:prstGeom prst="circularArrow">
          <a:avLst/>
        </a:prstGeom>
        <a:solidFill>
          <a:srgbClr val="9BBB59">
            <a:tint val="40000"/>
            <a:hueOff val="0"/>
            <a:satOff val="0"/>
            <a:lumOff val="0"/>
            <a:alphaOff val="0"/>
          </a:srgbClr>
        </a:solidFill>
        <a:ln w="25400" cap="flat" cmpd="sng" algn="ctr">
          <a:solidFill>
            <a:sysClr val="window" lastClr="FFFFFF">
              <a:hueOff val="0"/>
              <a:satOff val="0"/>
              <a:lumOff val="0"/>
              <a:alphaOff val="0"/>
            </a:sysClr>
          </a:solidFill>
          <a:prstDash val="solid"/>
        </a:ln>
        <a:effectLst/>
      </dgm:spPr>
    </dgm:pt>
    <dgm:pt modelId="{14721528-7A1C-453A-9E9A-BDD229170353}" type="pres">
      <dgm:prSet presAssocID="{BE1BEE66-F786-45C3-9129-077C202419A3}" presName="center2" presStyleLbl="fgShp" presStyleIdx="1" presStyleCnt="2"/>
      <dgm:spPr>
        <a:xfrm rot="10800000">
          <a:off x="2070243" y="1218113"/>
          <a:ext cx="395886" cy="344249"/>
        </a:xfrm>
        <a:prstGeom prst="circularArrow">
          <a:avLst/>
        </a:prstGeom>
        <a:solidFill>
          <a:srgbClr val="9BBB59">
            <a:tint val="40000"/>
            <a:hueOff val="0"/>
            <a:satOff val="0"/>
            <a:lumOff val="0"/>
            <a:alphaOff val="0"/>
          </a:srgbClr>
        </a:solidFill>
        <a:ln w="25400" cap="flat" cmpd="sng" algn="ctr">
          <a:solidFill>
            <a:sysClr val="window" lastClr="FFFFFF">
              <a:hueOff val="0"/>
              <a:satOff val="0"/>
              <a:lumOff val="0"/>
              <a:alphaOff val="0"/>
            </a:sysClr>
          </a:solidFill>
          <a:prstDash val="solid"/>
        </a:ln>
        <a:effectLst/>
      </dgm:spPr>
    </dgm:pt>
  </dgm:ptLst>
  <dgm:cxnLst>
    <dgm:cxn modelId="{3B05B442-32AC-674E-8435-213CAEE76FBD}" type="presOf" srcId="{BE1BEE66-F786-45C3-9129-077C202419A3}" destId="{00BFF6E3-9599-40A6-A20E-1F18253C134F}" srcOrd="0" destOrd="0" presId="urn:microsoft.com/office/officeart/2005/8/layout/cycle4#1"/>
    <dgm:cxn modelId="{4D2E9D12-0DC7-9B4A-AE37-739A9353A7CC}" type="presOf" srcId="{E2139109-D008-4956-A72F-C36D4F2BEDAB}" destId="{28E43D4B-9783-4CF8-8621-DF4206E74933}" srcOrd="1" destOrd="0" presId="urn:microsoft.com/office/officeart/2005/8/layout/cycle4#1"/>
    <dgm:cxn modelId="{14A221E3-EC40-F746-8FE2-FE28981F317D}" type="presOf" srcId="{E6CF96DC-DE0F-4668-90D1-C5C57C64F5CC}" destId="{44620349-638E-4D67-8354-5EFB6BF1F8A7}" srcOrd="1" destOrd="0" presId="urn:microsoft.com/office/officeart/2005/8/layout/cycle4#1"/>
    <dgm:cxn modelId="{65393111-9CDC-F645-9F2E-0876EB2A8614}" type="presOf" srcId="{92C41999-74EE-4FF4-981B-62DF09B2FA14}" destId="{FE0AE6A9-90ED-4E00-B609-6A3A57FA33B4}" srcOrd="0" destOrd="0" presId="urn:microsoft.com/office/officeart/2005/8/layout/cycle4#1"/>
    <dgm:cxn modelId="{36FA9480-6ECF-8A41-801B-48E7B2CFC11A}" type="presOf" srcId="{09960BAC-D257-499D-B719-FC5CE88DDAB5}" destId="{CBFE2B34-D27A-4EF0-8644-BDBD06EC95DE}" srcOrd="0" destOrd="0" presId="urn:microsoft.com/office/officeart/2005/8/layout/cycle4#1"/>
    <dgm:cxn modelId="{60B4960A-9A66-4227-91A7-E27D5BF91B39}" srcId="{A481E3AA-891C-42DF-B19E-08114E84D929}" destId="{E2139109-D008-4956-A72F-C36D4F2BEDAB}" srcOrd="0" destOrd="0" parTransId="{45425E8F-4D8A-4905-96C1-1F5DF100A467}" sibTransId="{B245D08B-5348-4F45-8347-22B4DC8CB92B}"/>
    <dgm:cxn modelId="{DBC5F8DD-E0C2-4EFB-87E5-20D858E3107A}" srcId="{A170D420-99F4-4911-8C3C-5E7345049BAE}" destId="{0D054AB7-DB4F-4D49-8CC0-53DD43E97719}" srcOrd="0" destOrd="0" parTransId="{C5CCFD82-A431-4BAF-AD25-027C494DB882}" sibTransId="{724C3367-5508-40C6-9F28-556E61C28B5B}"/>
    <dgm:cxn modelId="{F07B665C-7990-4341-A1D6-D8106F168E8F}" type="presOf" srcId="{E2139109-D008-4956-A72F-C36D4F2BEDAB}" destId="{B2B2C5AF-9B6A-43B5-BFCD-63F2D278D134}" srcOrd="0" destOrd="0" presId="urn:microsoft.com/office/officeart/2005/8/layout/cycle4#1"/>
    <dgm:cxn modelId="{85698684-2D16-4D28-A424-BE4964083C9B}" srcId="{BE1BEE66-F786-45C3-9129-077C202419A3}" destId="{A170D420-99F4-4911-8C3C-5E7345049BAE}" srcOrd="0" destOrd="0" parTransId="{45859DBC-0B3D-4400-B15A-B49B4996BD01}" sibTransId="{245DA418-A5AB-450C-A9B7-EC4620B4A3A9}"/>
    <dgm:cxn modelId="{65F667A6-3BAD-C549-9B53-464A4085DAF1}" type="presOf" srcId="{0D054AB7-DB4F-4D49-8CC0-53DD43E97719}" destId="{4F1460F4-AF51-45BD-8A2E-7AAD982A6091}" srcOrd="0" destOrd="0" presId="urn:microsoft.com/office/officeart/2005/8/layout/cycle4#1"/>
    <dgm:cxn modelId="{86B40EAC-D59A-9C43-91BA-9969FE4B5C66}" type="presOf" srcId="{E6CF96DC-DE0F-4668-90D1-C5C57C64F5CC}" destId="{2513ECC9-9AF5-4A9C-A0B0-A4487C1B7C7C}" srcOrd="0" destOrd="0" presId="urn:microsoft.com/office/officeart/2005/8/layout/cycle4#1"/>
    <dgm:cxn modelId="{1309BAF9-7BF5-446E-BC14-E68FBE8F7570}" srcId="{FBCD9648-F3A8-42A9-8015-536C7FAA021B}" destId="{92C41999-74EE-4FF4-981B-62DF09B2FA14}" srcOrd="0" destOrd="0" parTransId="{0D1DCFC8-B37D-49F8-834D-699FD0268D63}" sibTransId="{0B4FA49E-1130-4286-ADE8-1733588B4501}"/>
    <dgm:cxn modelId="{8CCA9559-57F8-464F-94A4-EFD7F1D627B3}" type="presOf" srcId="{FBCD9648-F3A8-42A9-8015-536C7FAA021B}" destId="{4C1809E4-9FEF-4E13-BB27-D43E987ED22F}" srcOrd="0" destOrd="0" presId="urn:microsoft.com/office/officeart/2005/8/layout/cycle4#1"/>
    <dgm:cxn modelId="{768C5C12-1DF3-439C-B8E5-EA1F6BE1A885}" srcId="{BE1BEE66-F786-45C3-9129-077C202419A3}" destId="{A481E3AA-891C-42DF-B19E-08114E84D929}" srcOrd="3" destOrd="0" parTransId="{6BAD1B1F-9188-4864-A3EF-3C765DE3B565}" sibTransId="{711909DE-5B9A-4C45-BA7C-0ACF9FB833C6}"/>
    <dgm:cxn modelId="{805DA07A-E346-3440-9DEC-15010900227F}" type="presOf" srcId="{A481E3AA-891C-42DF-B19E-08114E84D929}" destId="{9A294B00-D135-4FC0-A0D0-92661AAECB5E}" srcOrd="0" destOrd="0" presId="urn:microsoft.com/office/officeart/2005/8/layout/cycle4#1"/>
    <dgm:cxn modelId="{20AC2543-BDD6-462B-8FEB-1BEB9A61C65D}" srcId="{BE1BEE66-F786-45C3-9129-077C202419A3}" destId="{09960BAC-D257-499D-B719-FC5CE88DDAB5}" srcOrd="2" destOrd="0" parTransId="{4EAAE1EE-B7D8-4054-AF10-A46261CB8B6F}" sibTransId="{16CE393E-ABD2-45E3-9CE4-B83671F0E37D}"/>
    <dgm:cxn modelId="{BDDBD103-E588-E743-8B72-C020DAEFD42D}" type="presOf" srcId="{92C41999-74EE-4FF4-981B-62DF09B2FA14}" destId="{4A1E2C2B-7D6B-412F-AC20-AE1DF5B49D2E}" srcOrd="1" destOrd="0" presId="urn:microsoft.com/office/officeart/2005/8/layout/cycle4#1"/>
    <dgm:cxn modelId="{1D1BB8F5-DEEE-2442-ADB4-06F4268DBC68}" type="presOf" srcId="{0D054AB7-DB4F-4D49-8CC0-53DD43E97719}" destId="{53D7317E-C911-4620-A8A8-B3F429E388DF}" srcOrd="1" destOrd="0" presId="urn:microsoft.com/office/officeart/2005/8/layout/cycle4#1"/>
    <dgm:cxn modelId="{FAADD76B-7010-429A-BF65-723353B42FB5}" srcId="{09960BAC-D257-499D-B719-FC5CE88DDAB5}" destId="{E6CF96DC-DE0F-4668-90D1-C5C57C64F5CC}" srcOrd="0" destOrd="0" parTransId="{D0FF3AC8-B3D4-45C0-90DC-6F44509B4FB0}" sibTransId="{753D016B-929D-45AF-965E-8290314959EE}"/>
    <dgm:cxn modelId="{BC7F3979-71CD-421F-8BD3-DDED942A76FE}" srcId="{BE1BEE66-F786-45C3-9129-077C202419A3}" destId="{FBCD9648-F3A8-42A9-8015-536C7FAA021B}" srcOrd="1" destOrd="0" parTransId="{992385B5-702A-4A64-A51E-1BA5FE77ED62}" sibTransId="{EC7DC9D4-2520-48BF-AC1A-7978B98030DB}"/>
    <dgm:cxn modelId="{3AF93A68-4603-2F49-B2B8-32C820EA31EB}" type="presOf" srcId="{A170D420-99F4-4911-8C3C-5E7345049BAE}" destId="{016E8ADA-9BD1-444F-B370-7C9E31A30A60}" srcOrd="0" destOrd="0" presId="urn:microsoft.com/office/officeart/2005/8/layout/cycle4#1"/>
    <dgm:cxn modelId="{DA12530D-3F4D-DA48-908D-18C298DC35B6}" type="presParOf" srcId="{00BFF6E3-9599-40A6-A20E-1F18253C134F}" destId="{0B85FC8A-E131-48D7-BD08-5BF7C89AA112}" srcOrd="0" destOrd="0" presId="urn:microsoft.com/office/officeart/2005/8/layout/cycle4#1"/>
    <dgm:cxn modelId="{280E8F2A-A50F-2145-8993-B40360F5E00C}" type="presParOf" srcId="{0B85FC8A-E131-48D7-BD08-5BF7C89AA112}" destId="{30C50E99-B2E3-4C32-821B-C759B1652C9E}" srcOrd="0" destOrd="0" presId="urn:microsoft.com/office/officeart/2005/8/layout/cycle4#1"/>
    <dgm:cxn modelId="{DA466A68-327D-A640-84F8-B526B47A6132}" type="presParOf" srcId="{30C50E99-B2E3-4C32-821B-C759B1652C9E}" destId="{4F1460F4-AF51-45BD-8A2E-7AAD982A6091}" srcOrd="0" destOrd="0" presId="urn:microsoft.com/office/officeart/2005/8/layout/cycle4#1"/>
    <dgm:cxn modelId="{13AE75C5-1244-D045-904E-A02DA75746A9}" type="presParOf" srcId="{30C50E99-B2E3-4C32-821B-C759B1652C9E}" destId="{53D7317E-C911-4620-A8A8-B3F429E388DF}" srcOrd="1" destOrd="0" presId="urn:microsoft.com/office/officeart/2005/8/layout/cycle4#1"/>
    <dgm:cxn modelId="{894B45F3-31B6-DD49-BD6A-00C94721CB93}" type="presParOf" srcId="{0B85FC8A-E131-48D7-BD08-5BF7C89AA112}" destId="{90E9CB0C-F571-49E0-AAD5-6D7CC579AFAD}" srcOrd="1" destOrd="0" presId="urn:microsoft.com/office/officeart/2005/8/layout/cycle4#1"/>
    <dgm:cxn modelId="{1C59F6E2-ACE3-7C4D-B1D3-06B6DF0D5DA9}" type="presParOf" srcId="{90E9CB0C-F571-49E0-AAD5-6D7CC579AFAD}" destId="{FE0AE6A9-90ED-4E00-B609-6A3A57FA33B4}" srcOrd="0" destOrd="0" presId="urn:microsoft.com/office/officeart/2005/8/layout/cycle4#1"/>
    <dgm:cxn modelId="{73B399CA-2E51-064D-93C0-EAE40BC1440C}" type="presParOf" srcId="{90E9CB0C-F571-49E0-AAD5-6D7CC579AFAD}" destId="{4A1E2C2B-7D6B-412F-AC20-AE1DF5B49D2E}" srcOrd="1" destOrd="0" presId="urn:microsoft.com/office/officeart/2005/8/layout/cycle4#1"/>
    <dgm:cxn modelId="{0730296B-9488-814E-932E-52A91484052A}" type="presParOf" srcId="{0B85FC8A-E131-48D7-BD08-5BF7C89AA112}" destId="{2C0B0B5B-A410-47D6-B5F4-8B542C599966}" srcOrd="2" destOrd="0" presId="urn:microsoft.com/office/officeart/2005/8/layout/cycle4#1"/>
    <dgm:cxn modelId="{FA74C583-88CD-C64F-B03E-738929055F46}" type="presParOf" srcId="{2C0B0B5B-A410-47D6-B5F4-8B542C599966}" destId="{2513ECC9-9AF5-4A9C-A0B0-A4487C1B7C7C}" srcOrd="0" destOrd="0" presId="urn:microsoft.com/office/officeart/2005/8/layout/cycle4#1"/>
    <dgm:cxn modelId="{7142D272-E174-EF45-ADE1-ED43DC887121}" type="presParOf" srcId="{2C0B0B5B-A410-47D6-B5F4-8B542C599966}" destId="{44620349-638E-4D67-8354-5EFB6BF1F8A7}" srcOrd="1" destOrd="0" presId="urn:microsoft.com/office/officeart/2005/8/layout/cycle4#1"/>
    <dgm:cxn modelId="{D7EE3AC8-207D-244D-B079-26D0191F289E}" type="presParOf" srcId="{0B85FC8A-E131-48D7-BD08-5BF7C89AA112}" destId="{BC993EDB-17FB-4994-8185-D82987534F78}" srcOrd="3" destOrd="0" presId="urn:microsoft.com/office/officeart/2005/8/layout/cycle4#1"/>
    <dgm:cxn modelId="{B36B783B-651E-3041-885B-26CC7090B30B}" type="presParOf" srcId="{BC993EDB-17FB-4994-8185-D82987534F78}" destId="{B2B2C5AF-9B6A-43B5-BFCD-63F2D278D134}" srcOrd="0" destOrd="0" presId="urn:microsoft.com/office/officeart/2005/8/layout/cycle4#1"/>
    <dgm:cxn modelId="{36E5219F-CA09-EC46-89D2-B809D4F5DF4D}" type="presParOf" srcId="{BC993EDB-17FB-4994-8185-D82987534F78}" destId="{28E43D4B-9783-4CF8-8621-DF4206E74933}" srcOrd="1" destOrd="0" presId="urn:microsoft.com/office/officeart/2005/8/layout/cycle4#1"/>
    <dgm:cxn modelId="{0CB574CC-037F-A548-9B71-9BD920BB5713}" type="presParOf" srcId="{0B85FC8A-E131-48D7-BD08-5BF7C89AA112}" destId="{E3F9A4E1-BB33-445F-BD18-A080128D312D}" srcOrd="4" destOrd="0" presId="urn:microsoft.com/office/officeart/2005/8/layout/cycle4#1"/>
    <dgm:cxn modelId="{9312C39A-9AFE-8F4B-BC65-EDA55D8916A7}" type="presParOf" srcId="{00BFF6E3-9599-40A6-A20E-1F18253C134F}" destId="{E4387970-A83B-44E0-8B80-0EBC97B17882}" srcOrd="1" destOrd="0" presId="urn:microsoft.com/office/officeart/2005/8/layout/cycle4#1"/>
    <dgm:cxn modelId="{1235ABBF-7830-F649-934A-7EEAA7E31EF7}" type="presParOf" srcId="{E4387970-A83B-44E0-8B80-0EBC97B17882}" destId="{016E8ADA-9BD1-444F-B370-7C9E31A30A60}" srcOrd="0" destOrd="0" presId="urn:microsoft.com/office/officeart/2005/8/layout/cycle4#1"/>
    <dgm:cxn modelId="{17D7EBEB-B9A9-1C44-AB4D-5C6C2E6BDFBD}" type="presParOf" srcId="{E4387970-A83B-44E0-8B80-0EBC97B17882}" destId="{4C1809E4-9FEF-4E13-BB27-D43E987ED22F}" srcOrd="1" destOrd="0" presId="urn:microsoft.com/office/officeart/2005/8/layout/cycle4#1"/>
    <dgm:cxn modelId="{82CE6AA8-22A2-0541-A738-AF2C2D79DA2B}" type="presParOf" srcId="{E4387970-A83B-44E0-8B80-0EBC97B17882}" destId="{CBFE2B34-D27A-4EF0-8644-BDBD06EC95DE}" srcOrd="2" destOrd="0" presId="urn:microsoft.com/office/officeart/2005/8/layout/cycle4#1"/>
    <dgm:cxn modelId="{38238FCF-1C9B-E449-A4B2-87307865200B}" type="presParOf" srcId="{E4387970-A83B-44E0-8B80-0EBC97B17882}" destId="{9A294B00-D135-4FC0-A0D0-92661AAECB5E}" srcOrd="3" destOrd="0" presId="urn:microsoft.com/office/officeart/2005/8/layout/cycle4#1"/>
    <dgm:cxn modelId="{16BC0B21-D36C-EC4C-9466-07BE3D719044}" type="presParOf" srcId="{E4387970-A83B-44E0-8B80-0EBC97B17882}" destId="{9A15BF66-CCB7-4275-8E50-6403A73A11AD}" srcOrd="4" destOrd="0" presId="urn:microsoft.com/office/officeart/2005/8/layout/cycle4#1"/>
    <dgm:cxn modelId="{8E9085EF-105F-3446-BF2C-CD43F556535B}" type="presParOf" srcId="{00BFF6E3-9599-40A6-A20E-1F18253C134F}" destId="{1696CA82-99A2-457A-9816-A1B3424A1BA2}" srcOrd="2" destOrd="0" presId="urn:microsoft.com/office/officeart/2005/8/layout/cycle4#1"/>
    <dgm:cxn modelId="{EBF81051-B0AF-8C45-A730-3D2B1A4CECC5}" type="presParOf" srcId="{00BFF6E3-9599-40A6-A20E-1F18253C134F}" destId="{14721528-7A1C-453A-9E9A-BDD229170353}" srcOrd="3" destOrd="0" presId="urn:microsoft.com/office/officeart/2005/8/layout/cycle4#1"/>
  </dgm:cxnLst>
  <dgm:bg/>
  <dgm:whole/>
  <dgm:extLst>
    <a:ext uri="http://schemas.microsoft.com/office/drawing/2008/diagram">
      <dsp:dataModelExt xmlns:dsp="http://schemas.microsoft.com/office/drawing/2008/diagram" xmlns="" relId="rId14"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2513ECC9-9AF5-4A9C-A0B0-A4487C1B7C7C}">
      <dsp:nvSpPr>
        <dsp:cNvPr id="0" name=""/>
        <dsp:cNvSpPr/>
      </dsp:nvSpPr>
      <dsp:spPr>
        <a:xfrm>
          <a:off x="2634326" y="1837856"/>
          <a:ext cx="1335148" cy="864873"/>
        </a:xfrm>
        <a:prstGeom prst="roundRect">
          <a:avLst>
            <a:gd name="adj" fmla="val 10000"/>
          </a:avLst>
        </a:prstGeom>
        <a:solidFill>
          <a:sysClr val="window" lastClr="FFFFFF">
            <a:alpha val="90000"/>
            <a:hueOff val="0"/>
            <a:satOff val="0"/>
            <a:lumOff val="0"/>
            <a:alphaOff val="0"/>
          </a:sysClr>
        </a:solidFill>
        <a:ln w="38100" cap="flat" cmpd="sng" algn="ctr">
          <a:solidFill>
            <a:srgbClr val="9BBB59">
              <a:hueOff val="7500176"/>
              <a:satOff val="-11253"/>
              <a:lumOff val="-1830"/>
              <a:alphaOff val="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t" anchorCtr="0">
          <a:noAutofit/>
        </a:bodyPr>
        <a:lstStyle/>
        <a:p>
          <a:pPr marL="57150" lvl="1" indent="-57150" algn="ctr" defTabSz="488950">
            <a:lnSpc>
              <a:spcPct val="90000"/>
            </a:lnSpc>
            <a:spcBef>
              <a:spcPct val="0"/>
            </a:spcBef>
            <a:spcAft>
              <a:spcPct val="15000"/>
            </a:spcAft>
            <a:buChar char="••"/>
          </a:pPr>
          <a:r>
            <a:rPr lang="es-ES" sz="1100" kern="1200">
              <a:solidFill>
                <a:sysClr val="windowText" lastClr="000000">
                  <a:hueOff val="0"/>
                  <a:satOff val="0"/>
                  <a:lumOff val="0"/>
                  <a:alphaOff val="0"/>
                </a:sysClr>
              </a:solidFill>
              <a:latin typeface="Calibri"/>
              <a:ea typeface="+mn-ea"/>
              <a:cs typeface="+mn-cs"/>
            </a:rPr>
            <a:t>Producto social</a:t>
          </a:r>
        </a:p>
      </dsp:txBody>
      <dsp:txXfrm>
        <a:off x="3034870" y="2054074"/>
        <a:ext cx="934604" cy="648655"/>
      </dsp:txXfrm>
    </dsp:sp>
    <dsp:sp modelId="{B2B2C5AF-9B6A-43B5-BFCD-63F2D278D134}">
      <dsp:nvSpPr>
        <dsp:cNvPr id="0" name=""/>
        <dsp:cNvSpPr/>
      </dsp:nvSpPr>
      <dsp:spPr>
        <a:xfrm>
          <a:off x="455925" y="1837856"/>
          <a:ext cx="1335148" cy="864873"/>
        </a:xfrm>
        <a:prstGeom prst="roundRect">
          <a:avLst>
            <a:gd name="adj" fmla="val 10000"/>
          </a:avLst>
        </a:prstGeom>
        <a:solidFill>
          <a:sysClr val="window" lastClr="FFFFFF">
            <a:alpha val="90000"/>
            <a:hueOff val="0"/>
            <a:satOff val="0"/>
            <a:lumOff val="0"/>
            <a:alphaOff val="0"/>
          </a:sysClr>
        </a:solidFill>
        <a:ln w="38100" cap="flat" cmpd="sng" algn="ctr">
          <a:solidFill>
            <a:srgbClr val="9BBB59">
              <a:hueOff val="11250264"/>
              <a:satOff val="-16880"/>
              <a:lumOff val="-2745"/>
              <a:alphaOff val="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t" anchorCtr="0">
          <a:noAutofit/>
        </a:bodyPr>
        <a:lstStyle/>
        <a:p>
          <a:pPr marL="57150" lvl="1" indent="-57150" algn="ctr" defTabSz="488950">
            <a:lnSpc>
              <a:spcPct val="90000"/>
            </a:lnSpc>
            <a:spcBef>
              <a:spcPct val="0"/>
            </a:spcBef>
            <a:spcAft>
              <a:spcPct val="15000"/>
            </a:spcAft>
            <a:buChar char="••"/>
          </a:pPr>
          <a:r>
            <a:rPr lang="es-ES" sz="1100" kern="1200" dirty="0">
              <a:solidFill>
                <a:sysClr val="windowText" lastClr="000000">
                  <a:hueOff val="0"/>
                  <a:satOff val="0"/>
                  <a:lumOff val="0"/>
                  <a:alphaOff val="0"/>
                </a:sysClr>
              </a:solidFill>
              <a:latin typeface="Calibri"/>
              <a:ea typeface="+mn-ea"/>
              <a:cs typeface="+mn-cs"/>
            </a:rPr>
            <a:t>Factor económico </a:t>
          </a:r>
          <a:r>
            <a:rPr lang="es-ES" sz="1100" kern="1200" dirty="0" err="1">
              <a:solidFill>
                <a:sysClr val="windowText" lastClr="000000">
                  <a:hueOff val="0"/>
                  <a:satOff val="0"/>
                  <a:lumOff val="0"/>
                  <a:alphaOff val="0"/>
                </a:sysClr>
              </a:solidFill>
              <a:latin typeface="Calibri"/>
              <a:ea typeface="+mn-ea"/>
              <a:cs typeface="+mn-cs"/>
            </a:rPr>
            <a:t>endóxeno</a:t>
          </a:r>
          <a:endParaRPr lang="es-ES" sz="1100" kern="1200" dirty="0">
            <a:solidFill>
              <a:sysClr val="windowText" lastClr="000000">
                <a:hueOff val="0"/>
                <a:satOff val="0"/>
                <a:lumOff val="0"/>
                <a:alphaOff val="0"/>
              </a:sysClr>
            </a:solidFill>
            <a:latin typeface="Calibri"/>
            <a:ea typeface="+mn-ea"/>
            <a:cs typeface="+mn-cs"/>
          </a:endParaRPr>
        </a:p>
      </dsp:txBody>
      <dsp:txXfrm>
        <a:off x="455925" y="2054074"/>
        <a:ext cx="934604" cy="648655"/>
      </dsp:txXfrm>
    </dsp:sp>
    <dsp:sp modelId="{FE0AE6A9-90ED-4E00-B609-6A3A57FA33B4}">
      <dsp:nvSpPr>
        <dsp:cNvPr id="0" name=""/>
        <dsp:cNvSpPr/>
      </dsp:nvSpPr>
      <dsp:spPr>
        <a:xfrm>
          <a:off x="2634326" y="0"/>
          <a:ext cx="1335148" cy="864873"/>
        </a:xfrm>
        <a:prstGeom prst="roundRect">
          <a:avLst>
            <a:gd name="adj" fmla="val 10000"/>
          </a:avLst>
        </a:prstGeom>
        <a:solidFill>
          <a:sysClr val="window" lastClr="FFFFFF">
            <a:alpha val="90000"/>
            <a:hueOff val="0"/>
            <a:satOff val="0"/>
            <a:lumOff val="0"/>
            <a:alphaOff val="0"/>
          </a:sysClr>
        </a:solidFill>
        <a:ln w="38100" cap="flat" cmpd="sng" algn="ctr">
          <a:solidFill>
            <a:srgbClr val="9BBB59">
              <a:hueOff val="3750088"/>
              <a:satOff val="-5627"/>
              <a:lumOff val="-915"/>
              <a:alphaOff val="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t" anchorCtr="0">
          <a:noAutofit/>
        </a:bodyPr>
        <a:lstStyle/>
        <a:p>
          <a:pPr marL="57150" lvl="1" indent="-57150" algn="ctr" defTabSz="488950">
            <a:lnSpc>
              <a:spcPct val="90000"/>
            </a:lnSpc>
            <a:spcBef>
              <a:spcPct val="0"/>
            </a:spcBef>
            <a:spcAft>
              <a:spcPct val="15000"/>
            </a:spcAft>
            <a:buChar char="••"/>
          </a:pPr>
          <a:r>
            <a:rPr lang="es-ES" sz="1100" kern="1200">
              <a:solidFill>
                <a:sysClr val="windowText" lastClr="000000">
                  <a:hueOff val="0"/>
                  <a:satOff val="0"/>
                  <a:lumOff val="0"/>
                  <a:alphaOff val="0"/>
                </a:sysClr>
              </a:solidFill>
              <a:latin typeface="Calibri"/>
              <a:ea typeface="+mn-ea"/>
              <a:cs typeface="+mn-cs"/>
            </a:rPr>
            <a:t>Dimensión histórico-cultural</a:t>
          </a:r>
        </a:p>
      </dsp:txBody>
      <dsp:txXfrm>
        <a:off x="3034870" y="0"/>
        <a:ext cx="934604" cy="648655"/>
      </dsp:txXfrm>
    </dsp:sp>
    <dsp:sp modelId="{4F1460F4-AF51-45BD-8A2E-7AAD982A6091}">
      <dsp:nvSpPr>
        <dsp:cNvPr id="0" name=""/>
        <dsp:cNvSpPr/>
      </dsp:nvSpPr>
      <dsp:spPr>
        <a:xfrm>
          <a:off x="455925" y="0"/>
          <a:ext cx="1335148" cy="864873"/>
        </a:xfrm>
        <a:prstGeom prst="roundRect">
          <a:avLst>
            <a:gd name="adj" fmla="val 10000"/>
          </a:avLst>
        </a:prstGeom>
        <a:solidFill>
          <a:sysClr val="window" lastClr="FFFFFF">
            <a:alpha val="90000"/>
            <a:hueOff val="0"/>
            <a:satOff val="0"/>
            <a:lumOff val="0"/>
            <a:alphaOff val="0"/>
          </a:sysClr>
        </a:solidFill>
        <a:ln w="38100" cap="flat" cmpd="sng" algn="ctr">
          <a:solidFill>
            <a:srgbClr val="9BBB59">
              <a:hueOff val="0"/>
              <a:satOff val="0"/>
              <a:lumOff val="0"/>
              <a:alphaOff val="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t" anchorCtr="0">
          <a:noAutofit/>
        </a:bodyPr>
        <a:lstStyle/>
        <a:p>
          <a:pPr marL="57150" lvl="1" indent="-57150" algn="ctr" defTabSz="488950">
            <a:lnSpc>
              <a:spcPct val="90000"/>
            </a:lnSpc>
            <a:spcBef>
              <a:spcPct val="0"/>
            </a:spcBef>
            <a:spcAft>
              <a:spcPct val="15000"/>
            </a:spcAft>
            <a:buChar char="••"/>
          </a:pPr>
          <a:r>
            <a:rPr lang="es-ES" sz="1100" kern="1200" dirty="0">
              <a:solidFill>
                <a:sysClr val="windowText" lastClr="000000">
                  <a:hueOff val="0"/>
                  <a:satOff val="0"/>
                  <a:lumOff val="0"/>
                  <a:alphaOff val="0"/>
                </a:sysClr>
              </a:solidFill>
              <a:latin typeface="Calibri"/>
              <a:ea typeface="+mn-ea"/>
              <a:cs typeface="+mn-cs"/>
            </a:rPr>
            <a:t>Dimensión percibida</a:t>
          </a:r>
        </a:p>
      </dsp:txBody>
      <dsp:txXfrm>
        <a:off x="455925" y="0"/>
        <a:ext cx="934604" cy="648655"/>
      </dsp:txXfrm>
    </dsp:sp>
    <dsp:sp modelId="{016E8ADA-9BD1-444F-B370-7C9E31A30A60}">
      <dsp:nvSpPr>
        <dsp:cNvPr id="0" name=""/>
        <dsp:cNvSpPr/>
      </dsp:nvSpPr>
      <dsp:spPr>
        <a:xfrm>
          <a:off x="889000" y="157589"/>
          <a:ext cx="1364127" cy="1163213"/>
        </a:xfrm>
        <a:prstGeom prst="pieWedge">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lvl="0" algn="ctr" defTabSz="533400">
            <a:lnSpc>
              <a:spcPct val="90000"/>
            </a:lnSpc>
            <a:spcBef>
              <a:spcPct val="0"/>
            </a:spcBef>
            <a:spcAft>
              <a:spcPct val="35000"/>
            </a:spcAft>
          </a:pPr>
          <a:r>
            <a:rPr lang="es-ES" sz="1200" b="1" kern="1200" dirty="0" err="1">
              <a:solidFill>
                <a:sysClr val="window" lastClr="FFFFFF"/>
              </a:solidFill>
              <a:latin typeface="Calibri"/>
              <a:ea typeface="+mn-ea"/>
              <a:cs typeface="+mn-cs"/>
            </a:rPr>
            <a:t>Identidade</a:t>
          </a:r>
          <a:endParaRPr lang="es-ES" sz="1200" b="1" kern="1200" dirty="0">
            <a:solidFill>
              <a:sysClr val="window" lastClr="FFFFFF"/>
            </a:solidFill>
            <a:latin typeface="Calibri"/>
            <a:ea typeface="+mn-ea"/>
            <a:cs typeface="+mn-cs"/>
          </a:endParaRPr>
        </a:p>
      </dsp:txBody>
      <dsp:txXfrm>
        <a:off x="889000" y="157589"/>
        <a:ext cx="1364127" cy="1163213"/>
      </dsp:txXfrm>
    </dsp:sp>
    <dsp:sp modelId="{4C1809E4-9FEF-4E13-BB27-D43E987ED22F}">
      <dsp:nvSpPr>
        <dsp:cNvPr id="0" name=""/>
        <dsp:cNvSpPr/>
      </dsp:nvSpPr>
      <dsp:spPr>
        <a:xfrm rot="5400000">
          <a:off x="2243262" y="58864"/>
          <a:ext cx="1163213" cy="1360663"/>
        </a:xfrm>
        <a:prstGeom prst="pieWedge">
          <a:avLst/>
        </a:prstGeom>
        <a:solidFill>
          <a:srgbClr val="9BBB59">
            <a:hueOff val="3750088"/>
            <a:satOff val="-5627"/>
            <a:lumOff val="-915"/>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78232" numCol="1" spcCol="1270" anchor="ctr" anchorCtr="0">
          <a:noAutofit/>
        </a:bodyPr>
        <a:lstStyle/>
        <a:p>
          <a:pPr lvl="0" algn="ctr" defTabSz="488950">
            <a:lnSpc>
              <a:spcPct val="90000"/>
            </a:lnSpc>
            <a:spcBef>
              <a:spcPct val="0"/>
            </a:spcBef>
            <a:spcAft>
              <a:spcPct val="35000"/>
            </a:spcAft>
          </a:pPr>
          <a:r>
            <a:rPr lang="es-ES" sz="1100" b="1" kern="1200" dirty="0">
              <a:solidFill>
                <a:sysClr val="window" lastClr="FFFFFF"/>
              </a:solidFill>
              <a:latin typeface="Calibri"/>
              <a:ea typeface="+mn-ea"/>
              <a:cs typeface="+mn-cs"/>
            </a:rPr>
            <a:t>Permanencia/cambio</a:t>
          </a:r>
        </a:p>
      </dsp:txBody>
      <dsp:txXfrm rot="5400000">
        <a:off x="2243262" y="58864"/>
        <a:ext cx="1163213" cy="1360663"/>
      </dsp:txXfrm>
    </dsp:sp>
    <dsp:sp modelId="{CBFE2B34-D27A-4EF0-8644-BDBD06EC95DE}">
      <dsp:nvSpPr>
        <dsp:cNvPr id="0" name=""/>
        <dsp:cNvSpPr/>
      </dsp:nvSpPr>
      <dsp:spPr>
        <a:xfrm rot="10800000">
          <a:off x="2131839" y="1348965"/>
          <a:ext cx="1386058" cy="1229135"/>
        </a:xfrm>
        <a:prstGeom prst="pieWedge">
          <a:avLst/>
        </a:prstGeom>
        <a:solidFill>
          <a:srgbClr val="9BBB59">
            <a:hueOff val="7500176"/>
            <a:satOff val="-11253"/>
            <a:lumOff val="-183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lvl="0" algn="ctr" defTabSz="533400">
            <a:lnSpc>
              <a:spcPct val="90000"/>
            </a:lnSpc>
            <a:spcBef>
              <a:spcPct val="0"/>
            </a:spcBef>
            <a:spcAft>
              <a:spcPct val="35000"/>
            </a:spcAft>
          </a:pPr>
          <a:r>
            <a:rPr lang="es-ES" sz="1200" b="1" kern="1200" dirty="0">
              <a:solidFill>
                <a:sysClr val="window" lastClr="FFFFFF"/>
              </a:solidFill>
              <a:latin typeface="Calibri"/>
              <a:ea typeface="+mn-ea"/>
              <a:cs typeface="+mn-cs"/>
            </a:rPr>
            <a:t>Otorgar</a:t>
          </a:r>
        </a:p>
        <a:p>
          <a:pPr lvl="0" algn="ctr" defTabSz="533400">
            <a:lnSpc>
              <a:spcPct val="90000"/>
            </a:lnSpc>
            <a:spcBef>
              <a:spcPct val="0"/>
            </a:spcBef>
            <a:spcAft>
              <a:spcPct val="35000"/>
            </a:spcAft>
          </a:pPr>
          <a:r>
            <a:rPr lang="es-ES" sz="1200" b="1" kern="1200" dirty="0">
              <a:solidFill>
                <a:sysClr val="window" lastClr="FFFFFF"/>
              </a:solidFill>
              <a:latin typeface="Calibri"/>
              <a:ea typeface="+mn-ea"/>
              <a:cs typeface="+mn-cs"/>
            </a:rPr>
            <a:t> valores</a:t>
          </a:r>
        </a:p>
      </dsp:txBody>
      <dsp:txXfrm rot="10800000">
        <a:off x="2131839" y="1348965"/>
        <a:ext cx="1386058" cy="1229135"/>
      </dsp:txXfrm>
    </dsp:sp>
    <dsp:sp modelId="{9A294B00-D135-4FC0-A0D0-92661AAECB5E}">
      <dsp:nvSpPr>
        <dsp:cNvPr id="0" name=""/>
        <dsp:cNvSpPr/>
      </dsp:nvSpPr>
      <dsp:spPr>
        <a:xfrm rot="16200000">
          <a:off x="858982" y="1340902"/>
          <a:ext cx="1279937" cy="1245262"/>
        </a:xfrm>
        <a:prstGeom prst="pieWedge">
          <a:avLst/>
        </a:prstGeom>
        <a:solidFill>
          <a:srgbClr val="9BBB59">
            <a:hueOff val="11250264"/>
            <a:satOff val="-16880"/>
            <a:lumOff val="-2745"/>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lvl="0" algn="ctr" defTabSz="533400">
            <a:lnSpc>
              <a:spcPct val="90000"/>
            </a:lnSpc>
            <a:spcBef>
              <a:spcPct val="0"/>
            </a:spcBef>
            <a:spcAft>
              <a:spcPct val="35000"/>
            </a:spcAft>
          </a:pPr>
          <a:r>
            <a:rPr lang="es-ES" sz="1200" b="1" kern="1200" dirty="0">
              <a:solidFill>
                <a:sysClr val="window" lastClr="FFFFFF"/>
              </a:solidFill>
              <a:latin typeface="Calibri"/>
              <a:ea typeface="+mn-ea"/>
              <a:cs typeface="+mn-cs"/>
            </a:rPr>
            <a:t>Recurso</a:t>
          </a:r>
          <a:r>
            <a:rPr lang="es-ES" sz="1200" kern="1200" dirty="0">
              <a:solidFill>
                <a:sysClr val="window" lastClr="FFFFFF"/>
              </a:solidFill>
              <a:latin typeface="Calibri"/>
              <a:ea typeface="+mn-ea"/>
              <a:cs typeface="+mn-cs"/>
            </a:rPr>
            <a:t> </a:t>
          </a:r>
        </a:p>
      </dsp:txBody>
      <dsp:txXfrm rot="16200000">
        <a:off x="858982" y="1340902"/>
        <a:ext cx="1279937" cy="1245262"/>
      </dsp:txXfrm>
    </dsp:sp>
    <dsp:sp modelId="{1696CA82-99A2-457A-9816-A1B3424A1BA2}">
      <dsp:nvSpPr>
        <dsp:cNvPr id="0" name=""/>
        <dsp:cNvSpPr/>
      </dsp:nvSpPr>
      <dsp:spPr>
        <a:xfrm>
          <a:off x="2010671" y="1108119"/>
          <a:ext cx="404058" cy="351354"/>
        </a:xfrm>
        <a:prstGeom prst="circularArrow">
          <a:avLst/>
        </a:prstGeom>
        <a:solidFill>
          <a:srgbClr val="9BBB59">
            <a:tint val="40000"/>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dsp:style>
    </dsp:sp>
    <dsp:sp modelId="{14721528-7A1C-453A-9E9A-BDD229170353}">
      <dsp:nvSpPr>
        <dsp:cNvPr id="0" name=""/>
        <dsp:cNvSpPr/>
      </dsp:nvSpPr>
      <dsp:spPr>
        <a:xfrm rot="10800000">
          <a:off x="2010671" y="1243255"/>
          <a:ext cx="404058" cy="351354"/>
        </a:xfrm>
        <a:prstGeom prst="circularArrow">
          <a:avLst/>
        </a:prstGeom>
        <a:solidFill>
          <a:srgbClr val="9BBB59">
            <a:tint val="40000"/>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4#1">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BE43E5C-8D46-410D-BCB9-EC2444B680B5}" type="datetimeFigureOut">
              <a:rPr lang="es-ES" smtClean="0"/>
              <a:pPr/>
              <a:t>06/06/2024</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41E1034-DE37-4438-8309-A24932254903}" type="slidenum">
              <a:rPr lang="es-ES" smtClean="0"/>
              <a:pPr/>
              <a:t>‹Nº›</a:t>
            </a:fld>
            <a:endParaRPr lang="es-ES"/>
          </a:p>
        </p:txBody>
      </p:sp>
    </p:spTree>
    <p:extLst>
      <p:ext uri="{BB962C8B-B14F-4D97-AF65-F5344CB8AC3E}">
        <p14:creationId xmlns="" xmlns:p14="http://schemas.microsoft.com/office/powerpoint/2010/main" val="29593646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www.lavozdegalicia.es/noticia/deza/2012/04/05/valor-economico-total-medio-rural-deza-838-millones/0003_201204D5C4991.htm"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visualizadores.ign.es/siose/"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800" b="1" dirty="0">
                <a:effectLst/>
                <a:latin typeface="Calibri" panose="020F0502020204030204" pitchFamily="34" charset="0"/>
                <a:ea typeface="Calibri" panose="020F0502020204030204" pitchFamily="34" charset="0"/>
              </a:rPr>
              <a:t>El paisaje como “objeto de enseñanza-aprendizaje” brinda la oportunidad de REPENSAR NUESTRA PRÁCTICA DOCENTE</a:t>
            </a:r>
            <a:r>
              <a:rPr lang="es-ES" sz="1800" dirty="0">
                <a:effectLst/>
                <a:latin typeface="Calibri" panose="020F0502020204030204" pitchFamily="34" charset="0"/>
                <a:ea typeface="Calibri" panose="020F0502020204030204" pitchFamily="34" charset="0"/>
              </a:rPr>
              <a:t>. Es una excelente ocasión para transitar por nuevos caminos de </a:t>
            </a:r>
            <a:r>
              <a:rPr lang="es-ES" sz="1800" b="1" dirty="0">
                <a:effectLst/>
                <a:latin typeface="Calibri" panose="020F0502020204030204" pitchFamily="34" charset="0"/>
                <a:ea typeface="Calibri" panose="020F0502020204030204" pitchFamily="34" charset="0"/>
              </a:rPr>
              <a:t>EXPERIMENTACIÓN METODOLÓGICA Y DE NUEVAS PROPUESTAS DE AULA</a:t>
            </a:r>
            <a:r>
              <a:rPr lang="es-ES" sz="1800" dirty="0">
                <a:effectLst/>
                <a:latin typeface="Calibri" panose="020F0502020204030204" pitchFamily="34" charset="0"/>
                <a:ea typeface="Calibri" panose="020F0502020204030204" pitchFamily="34" charset="0"/>
              </a:rPr>
              <a:t>, a partir de </a:t>
            </a:r>
            <a:r>
              <a:rPr lang="es-ES" sz="1800" b="1" dirty="0">
                <a:effectLst/>
                <a:latin typeface="Calibri" panose="020F0502020204030204" pitchFamily="34" charset="0"/>
                <a:ea typeface="Calibri" panose="020F0502020204030204" pitchFamily="34" charset="0"/>
              </a:rPr>
              <a:t>PROYECTOS INTERDISCIPLINARES</a:t>
            </a:r>
            <a:r>
              <a:rPr lang="es-ES" sz="1800" dirty="0">
                <a:effectLst/>
                <a:latin typeface="Calibri" panose="020F0502020204030204" pitchFamily="34" charset="0"/>
                <a:ea typeface="Calibri" panose="020F0502020204030204" pitchFamily="34" charset="0"/>
              </a:rPr>
              <a:t> inspirados en cuestiones ambientales y paisajísticas.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800" b="1"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800" b="1" dirty="0">
                <a:effectLst/>
                <a:latin typeface="Calibri" panose="020F0502020204030204" pitchFamily="34" charset="0"/>
                <a:ea typeface="Calibri" panose="020F0502020204030204" pitchFamily="34" charset="0"/>
              </a:rPr>
              <a:t>La comprensión del paisaje es un EJERCICIO INTELECTUAL COMPLETO, en el que tienen cabida el rigor científico, la sensibilidad y la experiencia directa con el objeto de conocimiento.</a:t>
            </a:r>
          </a:p>
          <a:p>
            <a:endParaRPr lang="es-ES" dirty="0"/>
          </a:p>
          <a:p>
            <a:pPr marL="171450" indent="-171450" algn="just" eaLnBrk="1" fontAlgn="auto" hangingPunct="1">
              <a:spcBef>
                <a:spcPts val="0"/>
              </a:spcBef>
              <a:spcAft>
                <a:spcPts val="0"/>
              </a:spcAft>
              <a:buFont typeface="Arial" pitchFamily="34" charset="0"/>
              <a:buChar char="•"/>
              <a:defRPr/>
            </a:pPr>
            <a:r>
              <a:rPr lang="es-ES" sz="1200" dirty="0"/>
              <a:t>LA CIENCIA DEL PAISAJE ES un </a:t>
            </a:r>
            <a:r>
              <a:rPr lang="es-ES" sz="1200" b="1" dirty="0"/>
              <a:t>campo de conocimiento multidisciplinar y ecléctico que SE ENRIQUECE A TRAVÉS DE LA CONVERGENCIA DE MIRADAS hasta concretarse en este objeto mestizo, que es el paisaje.</a:t>
            </a:r>
          </a:p>
          <a:p>
            <a:pPr marL="171450" indent="-171450" algn="ctr" eaLnBrk="1" fontAlgn="auto" hangingPunct="1">
              <a:spcBef>
                <a:spcPts val="0"/>
              </a:spcBef>
              <a:spcAft>
                <a:spcPts val="0"/>
              </a:spcAft>
              <a:buFont typeface="Arial" pitchFamily="34" charset="0"/>
              <a:buChar char="•"/>
              <a:defRPr/>
            </a:pPr>
            <a:r>
              <a:rPr lang="es-ES" sz="1200" b="1" u="sng" dirty="0">
                <a:solidFill>
                  <a:srgbClr val="C00000"/>
                </a:solidFill>
              </a:rPr>
              <a:t>NADIE POSEE LA LLAVE DEL CONOCIMIENTO DEL PAISAJE, DE MODO QUE TODOS SON BIENVENIDOS… AL ÁGORA EN EL QUE SE «PIENSA EL PAISAJE»</a:t>
            </a:r>
          </a:p>
          <a:p>
            <a:endParaRPr lang="es-ES" dirty="0"/>
          </a:p>
        </p:txBody>
      </p:sp>
      <p:sp>
        <p:nvSpPr>
          <p:cNvPr id="4" name="Marcador de número de diapositiva 3"/>
          <p:cNvSpPr>
            <a:spLocks noGrp="1"/>
          </p:cNvSpPr>
          <p:nvPr>
            <p:ph type="sldNum" sz="quarter" idx="10"/>
          </p:nvPr>
        </p:nvSpPr>
        <p:spPr/>
        <p:txBody>
          <a:bodyPr/>
          <a:lstStyle/>
          <a:p>
            <a:fld id="{441E1034-DE37-4438-8309-A24932254903}" type="slidenum">
              <a:rPr lang="es-ES" smtClean="0"/>
              <a:pPr/>
              <a:t>1</a:t>
            </a:fld>
            <a:endParaRPr lang="es-ES"/>
          </a:p>
        </p:txBody>
      </p:sp>
    </p:spTree>
    <p:extLst>
      <p:ext uri="{BB962C8B-B14F-4D97-AF65-F5344CB8AC3E}">
        <p14:creationId xmlns="" xmlns:p14="http://schemas.microsoft.com/office/powerpoint/2010/main" val="16066495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a:p>
            <a:pPr marL="0" marR="0" indent="0" algn="l" defTabSz="914400" rtl="0" eaLnBrk="1" fontAlgn="auto" latinLnBrk="0" hangingPunct="1">
              <a:lnSpc>
                <a:spcPct val="100000"/>
              </a:lnSpc>
              <a:spcBef>
                <a:spcPts val="0"/>
              </a:spcBef>
              <a:spcAft>
                <a:spcPts val="0"/>
              </a:spcAft>
              <a:buClrTx/>
              <a:buSzTx/>
              <a:buFontTx/>
              <a:buNone/>
              <a:tabLst/>
              <a:defRPr/>
            </a:pPr>
            <a:r>
              <a:rPr lang="es-ES" sz="1200" b="1" u="sng" kern="1200" dirty="0">
                <a:solidFill>
                  <a:schemeClr val="tx1"/>
                </a:solidFill>
                <a:effectLst/>
                <a:latin typeface="+mn-lt"/>
                <a:ea typeface="+mn-ea"/>
                <a:cs typeface="+mn-cs"/>
              </a:rPr>
              <a:t>La complejidad del paisaje radica, en definitiva, en las diferentes dimensiones que lo conforman.</a:t>
            </a:r>
            <a:r>
              <a:rPr lang="es-ES" sz="1200" kern="1200" dirty="0">
                <a:solidFill>
                  <a:schemeClr val="tx1"/>
                </a:solidFill>
                <a:effectLst/>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endParaRPr lang="es-E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Existe una </a:t>
            </a:r>
            <a:r>
              <a:rPr lang="es-ES" sz="1200" b="1" kern="1200" dirty="0">
                <a:solidFill>
                  <a:schemeClr val="tx1"/>
                </a:solidFill>
                <a:effectLst/>
                <a:latin typeface="+mn-lt"/>
                <a:ea typeface="+mn-ea"/>
                <a:cs typeface="+mn-cs"/>
              </a:rPr>
              <a:t>dimensión físico-ecológica</a:t>
            </a:r>
            <a:r>
              <a:rPr lang="es-ES" sz="1200" kern="1200" dirty="0">
                <a:solidFill>
                  <a:schemeClr val="tx1"/>
                </a:solidFill>
                <a:effectLst/>
                <a:latin typeface="+mn-lt"/>
                <a:ea typeface="+mn-ea"/>
                <a:cs typeface="+mn-cs"/>
              </a:rPr>
              <a:t> representada por la materialidad de los elementos y estructuras naturales de los ecosistemas que le dan soporte. Lo que Pérez Alberti (2000) ha llamado </a:t>
            </a:r>
            <a:r>
              <a:rPr lang="es-ES" sz="1200" b="1" kern="1200" dirty="0">
                <a:solidFill>
                  <a:schemeClr val="tx1"/>
                </a:solidFill>
                <a:effectLst/>
                <a:latin typeface="+mn-lt"/>
                <a:ea typeface="+mn-ea"/>
                <a:cs typeface="+mn-cs"/>
              </a:rPr>
              <a:t>los elementos </a:t>
            </a:r>
            <a:r>
              <a:rPr lang="es-ES" sz="1200" b="1" kern="1200" dirty="0" err="1">
                <a:solidFill>
                  <a:schemeClr val="tx1"/>
                </a:solidFill>
                <a:effectLst/>
                <a:latin typeface="+mn-lt"/>
                <a:ea typeface="+mn-ea"/>
                <a:cs typeface="+mn-cs"/>
              </a:rPr>
              <a:t>estructurantes</a:t>
            </a:r>
            <a:r>
              <a:rPr lang="es-ES" sz="1200" kern="1200" dirty="0">
                <a:solidFill>
                  <a:schemeClr val="tx1"/>
                </a:solidFill>
                <a:effectLst/>
                <a:latin typeface="+mn-lt"/>
                <a:ea typeface="+mn-ea"/>
                <a:cs typeface="+mn-cs"/>
              </a:rPr>
              <a:t>. En segundo lugar, </a:t>
            </a:r>
            <a:r>
              <a:rPr lang="es-ES" sz="1200" b="1" kern="1200" dirty="0">
                <a:solidFill>
                  <a:schemeClr val="tx1"/>
                </a:solidFill>
                <a:effectLst/>
                <a:latin typeface="+mn-lt"/>
                <a:ea typeface="+mn-ea"/>
                <a:cs typeface="+mn-cs"/>
              </a:rPr>
              <a:t>la dimensión histórico-cultural, la que nos demuestra que el paisaje es un producto cultural de raíz histórica</a:t>
            </a:r>
            <a:r>
              <a:rPr lang="es-ES" sz="1200" kern="1200" dirty="0">
                <a:solidFill>
                  <a:schemeClr val="tx1"/>
                </a:solidFill>
                <a:effectLst/>
                <a:latin typeface="+mn-lt"/>
                <a:ea typeface="+mn-ea"/>
                <a:cs typeface="+mn-cs"/>
              </a:rPr>
              <a:t>. De cómo el ser humano se ha relacionado con su entorno, buscando un lugar donde asentarse y los recursos necesarios para su supervivencia hasta construir una íntima relación con un territorio, al que la cultura le acaba otorgando significados y valores de toda índole. Y finalmente el paisaje, en tanto que manifestación formal, entraña </a:t>
            </a:r>
            <a:r>
              <a:rPr lang="es-ES" sz="1200" b="1" kern="1200" dirty="0">
                <a:solidFill>
                  <a:schemeClr val="tx1"/>
                </a:solidFill>
                <a:effectLst/>
                <a:latin typeface="+mn-lt"/>
                <a:ea typeface="+mn-ea"/>
                <a:cs typeface="+mn-cs"/>
              </a:rPr>
              <a:t>una dimensión perceptiva y estética</a:t>
            </a:r>
            <a:r>
              <a:rPr lang="es-ES" sz="1200" kern="1200" dirty="0">
                <a:solidFill>
                  <a:schemeClr val="tx1"/>
                </a:solidFill>
                <a:effectLst/>
                <a:latin typeface="+mn-lt"/>
                <a:ea typeface="+mn-ea"/>
                <a:cs typeface="+mn-cs"/>
              </a:rPr>
              <a:t> de la que nadie escapa, puesto que formamos parte de él.</a:t>
            </a:r>
          </a:p>
          <a:p>
            <a:endParaRPr lang="es-ES" dirty="0"/>
          </a:p>
          <a:p>
            <a:endParaRPr lang="es-ES" sz="1200" kern="1200" dirty="0">
              <a:solidFill>
                <a:schemeClr val="tx1"/>
              </a:solidFill>
              <a:effectLst/>
              <a:latin typeface="+mn-lt"/>
              <a:ea typeface="+mn-ea"/>
              <a:cs typeface="+mn-cs"/>
            </a:endParaRPr>
          </a:p>
          <a:p>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08E8ADEA-1A64-4106-87F0-7F7D629DE1DD}" type="slidenum">
              <a:rPr lang="es-ES" smtClean="0"/>
              <a:pPr/>
              <a:t>10</a:t>
            </a:fld>
            <a:endParaRPr lang="es-E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lnSpcReduction="10000"/>
          </a:bodyPr>
          <a:lstStyle/>
          <a:p>
            <a:pPr algn="just"/>
            <a:r>
              <a:rPr lang="es-ES" b="1" baseline="0" dirty="0"/>
              <a:t>Como hecho territorial el paisaje tiene escalas diferentes, que afectan a su estudio Desde la escala de detalle en donde el foco ilumina las variables texturales,</a:t>
            </a:r>
            <a:r>
              <a:rPr lang="es-ES" baseline="0" dirty="0"/>
              <a:t> sus dinámicas y evolución histórica y los factores socioeconómicos </a:t>
            </a:r>
            <a:r>
              <a:rPr lang="es-ES" b="1" baseline="0" dirty="0"/>
              <a:t>hasta las escala territorial </a:t>
            </a:r>
            <a:r>
              <a:rPr lang="es-ES" baseline="0" dirty="0"/>
              <a:t>de menor detalle en el que el protagonismo recae, casi en exclusiva, en los </a:t>
            </a:r>
            <a:r>
              <a:rPr lang="es-ES" b="1" baseline="0" dirty="0"/>
              <a:t>elementos estructurales</a:t>
            </a:r>
            <a:r>
              <a:rPr lang="es-ES" baseline="0" dirty="0"/>
              <a:t>.</a:t>
            </a:r>
          </a:p>
          <a:p>
            <a:pPr algn="just"/>
            <a:endParaRPr lang="es-ES" baseline="0" dirty="0"/>
          </a:p>
          <a:p>
            <a:r>
              <a:rPr lang="es-ES" sz="1200" kern="1200" dirty="0">
                <a:solidFill>
                  <a:schemeClr val="tx1"/>
                </a:solidFill>
                <a:effectLst/>
                <a:latin typeface="+mn-lt"/>
                <a:ea typeface="+mn-ea"/>
                <a:cs typeface="+mn-cs"/>
              </a:rPr>
              <a:t>El paisaje, en tanto que realidad territorial, </a:t>
            </a:r>
            <a:r>
              <a:rPr lang="es-ES" sz="1200" b="1" kern="1200" dirty="0">
                <a:solidFill>
                  <a:schemeClr val="tx1"/>
                </a:solidFill>
                <a:effectLst/>
                <a:latin typeface="+mn-lt"/>
                <a:ea typeface="+mn-ea"/>
                <a:cs typeface="+mn-cs"/>
              </a:rPr>
              <a:t>tiene escalas diferentes que afectan directamente a su estudio.</a:t>
            </a:r>
            <a:r>
              <a:rPr lang="es-ES" sz="1200" kern="1200" dirty="0">
                <a:solidFill>
                  <a:schemeClr val="tx1"/>
                </a:solidFill>
                <a:effectLst/>
                <a:latin typeface="+mn-lt"/>
                <a:ea typeface="+mn-ea"/>
                <a:cs typeface="+mn-cs"/>
              </a:rPr>
              <a:t> Desde la escala de detalle, en donde el foco ilumina las variables texturales de grano fino, así como aquellas dinámicas de ciclo corto altamente reactivas -como las que operan en el plano socioeconómico-. Hasta la escala territorial de menor detalle, en el que el protagonismo recae, casi en exclusiva, en los elementos estructurales. Es decir, en aquellos componentes que evolucionan a tiempos de la Tierra. </a:t>
            </a:r>
          </a:p>
          <a:p>
            <a:r>
              <a:rPr lang="es-ES" sz="1200" kern="1200" dirty="0">
                <a:solidFill>
                  <a:schemeClr val="tx1"/>
                </a:solidFill>
                <a:effectLst/>
                <a:latin typeface="+mn-lt"/>
                <a:ea typeface="+mn-ea"/>
                <a:cs typeface="+mn-cs"/>
              </a:rPr>
              <a:t>En definitiva, de la escala dependen la selección de los elementos constitutivos del paisaje que queramos abordar en nuestra propuesta de aprendizaje, así como la intensidad del análisis sobre cómo éstos se jerarquizan y se relacionan. Al jugar con el “zoom” podemos comprobar como todo paisaje, a una determinada escala, forma parte de una realidad superior, a la vez que contiene otros paisajes. Decidir a qué escalas trabajaremos constituye, como se puede deducir, un hecho transcendente en el diseño de nuestras experiencias de aprendizaje.</a:t>
            </a:r>
          </a:p>
          <a:p>
            <a:endParaRPr lang="es-ES" dirty="0"/>
          </a:p>
          <a:p>
            <a:pPr algn="just"/>
            <a:endParaRPr lang="es-ES" dirty="0"/>
          </a:p>
        </p:txBody>
      </p:sp>
      <p:sp>
        <p:nvSpPr>
          <p:cNvPr id="4" name="3 Marcador de número de diapositiva"/>
          <p:cNvSpPr>
            <a:spLocks noGrp="1"/>
          </p:cNvSpPr>
          <p:nvPr>
            <p:ph type="sldNum" sz="quarter" idx="10"/>
          </p:nvPr>
        </p:nvSpPr>
        <p:spPr/>
        <p:txBody>
          <a:bodyPr/>
          <a:lstStyle/>
          <a:p>
            <a:fld id="{0FFFD8BC-5166-4754-9E66-4864FFDB3AE5}" type="slidenum">
              <a:rPr lang="es-ES" smtClean="0"/>
              <a:pPr/>
              <a:t>11</a:t>
            </a:fld>
            <a:endParaRPr lang="es-E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60771" name="2 Marcador de notas"/>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ES" dirty="0"/>
          </a:p>
          <a:p>
            <a:pPr eaLnBrk="1" hangingPunct="1">
              <a:spcBef>
                <a:spcPct val="0"/>
              </a:spcBef>
            </a:pPr>
            <a:r>
              <a:rPr lang="es-ES" sz="1200" b="1" kern="1200" dirty="0">
                <a:solidFill>
                  <a:schemeClr val="tx1"/>
                </a:solidFill>
                <a:effectLst/>
                <a:latin typeface="+mn-lt"/>
                <a:ea typeface="+mn-ea"/>
                <a:cs typeface="+mn-cs"/>
              </a:rPr>
              <a:t>El Convenio Europeo del Paisaje</a:t>
            </a:r>
            <a:r>
              <a:rPr lang="es-ES" sz="1200" kern="1200" dirty="0">
                <a:solidFill>
                  <a:schemeClr val="tx1"/>
                </a:solidFill>
                <a:effectLst/>
                <a:latin typeface="+mn-lt"/>
                <a:ea typeface="+mn-ea"/>
                <a:cs typeface="+mn-cs"/>
              </a:rPr>
              <a:t>, afirman rotundamente que este documento internacional </a:t>
            </a:r>
            <a:r>
              <a:rPr lang="es-ES" sz="1200" b="1" kern="1200" dirty="0">
                <a:solidFill>
                  <a:schemeClr val="tx1"/>
                </a:solidFill>
                <a:effectLst/>
                <a:latin typeface="+mn-lt"/>
                <a:ea typeface="+mn-ea"/>
                <a:cs typeface="+mn-cs"/>
              </a:rPr>
              <a:t>alienta un tiempo nuevo, presidido por la creatividad y el pensamiento lateral</a:t>
            </a:r>
            <a:r>
              <a:rPr lang="es-ES" sz="1200" kern="1200" dirty="0">
                <a:solidFill>
                  <a:schemeClr val="tx1"/>
                </a:solidFill>
                <a:effectLst/>
                <a:latin typeface="+mn-lt"/>
                <a:ea typeface="+mn-ea"/>
                <a:cs typeface="+mn-cs"/>
              </a:rPr>
              <a:t>. Un tiempo que invita </a:t>
            </a:r>
            <a:r>
              <a:rPr lang="es-ES" sz="1200" b="1" kern="1200" dirty="0">
                <a:solidFill>
                  <a:schemeClr val="tx1"/>
                </a:solidFill>
                <a:effectLst/>
                <a:latin typeface="+mn-lt"/>
                <a:ea typeface="+mn-ea"/>
                <a:cs typeface="+mn-cs"/>
              </a:rPr>
              <a:t>a una praxis compartida de todas las miradas –las de las artes, las ciencias de la tierra o la arquitectura, entre otras muchas</a:t>
            </a:r>
            <a:r>
              <a:rPr lang="es-ES" sz="1200" kern="1200" dirty="0">
                <a:solidFill>
                  <a:schemeClr val="tx1"/>
                </a:solidFill>
                <a:effectLst/>
                <a:latin typeface="+mn-lt"/>
                <a:ea typeface="+mn-ea"/>
                <a:cs typeface="+mn-cs"/>
              </a:rPr>
              <a:t>-. </a:t>
            </a:r>
            <a:r>
              <a:rPr lang="es-ES" sz="1200" b="1" kern="1200" dirty="0">
                <a:solidFill>
                  <a:srgbClr val="FF0000"/>
                </a:solidFill>
                <a:effectLst/>
                <a:latin typeface="+mn-lt"/>
                <a:ea typeface="+mn-ea"/>
                <a:cs typeface="+mn-cs"/>
              </a:rPr>
              <a:t>Una necesaria polifonía en los estudios del paisa</a:t>
            </a:r>
            <a:r>
              <a:rPr lang="es-ES" sz="1200" b="1" kern="1200" dirty="0">
                <a:solidFill>
                  <a:schemeClr val="tx1"/>
                </a:solidFill>
                <a:effectLst/>
                <a:latin typeface="+mn-lt"/>
                <a:ea typeface="+mn-ea"/>
                <a:cs typeface="+mn-cs"/>
              </a:rPr>
              <a:t>je</a:t>
            </a:r>
            <a:r>
              <a:rPr lang="es-ES" sz="1200" kern="1200" dirty="0">
                <a:solidFill>
                  <a:schemeClr val="tx1"/>
                </a:solidFill>
                <a:effectLst/>
                <a:latin typeface="+mn-lt"/>
                <a:ea typeface="+mn-ea"/>
                <a:cs typeface="+mn-cs"/>
              </a:rPr>
              <a:t> a través de </a:t>
            </a:r>
            <a:r>
              <a:rPr lang="es-ES" sz="1200" b="1" kern="1200" dirty="0">
                <a:solidFill>
                  <a:schemeClr val="tx1"/>
                </a:solidFill>
                <a:effectLst/>
                <a:latin typeface="+mn-lt"/>
                <a:ea typeface="+mn-ea"/>
                <a:cs typeface="+mn-cs"/>
              </a:rPr>
              <a:t>proyectos interdisciplinares</a:t>
            </a:r>
            <a:r>
              <a:rPr lang="es-ES" sz="1200" kern="1200" dirty="0">
                <a:solidFill>
                  <a:schemeClr val="tx1"/>
                </a:solidFill>
                <a:effectLst/>
                <a:latin typeface="+mn-lt"/>
                <a:ea typeface="+mn-ea"/>
                <a:cs typeface="+mn-cs"/>
              </a:rPr>
              <a:t> que sienten los rudimentos de una “</a:t>
            </a:r>
            <a:r>
              <a:rPr lang="es-ES" sz="1200" b="1" kern="1200" dirty="0">
                <a:solidFill>
                  <a:schemeClr val="tx1"/>
                </a:solidFill>
                <a:effectLst/>
                <a:latin typeface="+mn-lt"/>
                <a:ea typeface="+mn-ea"/>
                <a:cs typeface="+mn-cs"/>
              </a:rPr>
              <a:t>ciencia diagonal</a:t>
            </a:r>
            <a:r>
              <a:rPr lang="es-ES" sz="1200" kern="1200" dirty="0">
                <a:solidFill>
                  <a:schemeClr val="tx1"/>
                </a:solidFill>
                <a:effectLst/>
                <a:latin typeface="+mn-lt"/>
                <a:ea typeface="+mn-ea"/>
                <a:cs typeface="+mn-cs"/>
              </a:rPr>
              <a:t>”, capaz de garantizar el ejercicio de ese nuevo derecho a gozar de un paisaje de calidad. </a:t>
            </a:r>
          </a:p>
          <a:p>
            <a:pPr eaLnBrk="1" hangingPunct="1">
              <a:spcBef>
                <a:spcPct val="0"/>
              </a:spcBef>
            </a:pPr>
            <a:endParaRPr lang="es-E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ct val="0"/>
              </a:spcBef>
              <a:spcAft>
                <a:spcPts val="0"/>
              </a:spcAft>
              <a:buClrTx/>
              <a:buSzTx/>
              <a:buFontTx/>
              <a:buNone/>
              <a:tabLst/>
              <a:defRPr/>
            </a:pPr>
            <a:r>
              <a:rPr lang="es-ES" baseline="0" dirty="0"/>
              <a:t>EL CEP </a:t>
            </a:r>
            <a:r>
              <a:rPr lang="es-ES" sz="1600" b="1" i="1" baseline="0" dirty="0">
                <a:solidFill>
                  <a:srgbClr val="FF0000"/>
                </a:solidFill>
              </a:rPr>
              <a:t>aspira a unir naturaleza y cultura, conocimiento y sentimiento, tiene una clara vocación integradora –invita a superar viejas discusiones académicas y culturales inherentes a la polisemia del término) Basándose en la estrecha relación entre el paisaje y el bienestar material, mental y espiritual de nuestra sociedad. Un hecho que convirtió al paisaje en un derecho. </a:t>
            </a:r>
            <a:endParaRPr lang="es-ES" sz="1400" b="1" i="1" baseline="0" dirty="0">
              <a:solidFill>
                <a:srgbClr val="FF0000"/>
              </a:solidFill>
            </a:endParaRPr>
          </a:p>
          <a:p>
            <a:pPr eaLnBrk="1" hangingPunct="1">
              <a:spcBef>
                <a:spcPct val="0"/>
              </a:spcBef>
            </a:pPr>
            <a:endParaRPr lang="es-ES" dirty="0"/>
          </a:p>
        </p:txBody>
      </p:sp>
      <p:sp>
        <p:nvSpPr>
          <p:cNvPr id="160772" name="3 Marcador de número de diapositiva"/>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fontAlgn="base" hangingPunct="1">
              <a:spcBef>
                <a:spcPct val="0"/>
              </a:spcBef>
              <a:spcAft>
                <a:spcPct val="0"/>
              </a:spcAft>
            </a:pPr>
            <a:fld id="{09F264F1-7433-4D90-97F3-065FD8E94C95}" type="slidenum">
              <a:rPr lang="es-ES" smtClean="0"/>
              <a:pPr eaLnBrk="1" fontAlgn="base" hangingPunct="1">
                <a:spcBef>
                  <a:spcPct val="0"/>
                </a:spcBef>
                <a:spcAft>
                  <a:spcPct val="0"/>
                </a:spcAft>
              </a:pPr>
              <a:t>12</a:t>
            </a:fld>
            <a:endParaRPr lang="es-E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kern="1200" dirty="0">
                <a:solidFill>
                  <a:schemeClr val="tx1"/>
                </a:solidFill>
                <a:effectLst/>
                <a:latin typeface="+mn-lt"/>
                <a:ea typeface="+mn-ea"/>
                <a:cs typeface="+mn-cs"/>
              </a:rPr>
              <a:t>Un cambio en el que ha colaborado, desde el plano legislativo, el Convenio Europeo del Paisaje (a partir de ahora CEP). En efecto, </a:t>
            </a:r>
            <a:r>
              <a:rPr lang="es-ES" sz="1200" b="1" kern="1200" dirty="0">
                <a:solidFill>
                  <a:schemeClr val="tx1"/>
                </a:solidFill>
                <a:effectLst/>
                <a:latin typeface="+mn-lt"/>
                <a:ea typeface="+mn-ea"/>
                <a:cs typeface="+mn-cs"/>
              </a:rPr>
              <a:t>todos los autores coinciden en reconocer que esta Carta europea constituye un cambio radical en la concepción normativa del paisaje. </a:t>
            </a:r>
            <a:r>
              <a:rPr lang="es-ES" sz="1200" kern="1200" dirty="0">
                <a:solidFill>
                  <a:schemeClr val="tx1"/>
                </a:solidFill>
                <a:effectLst/>
                <a:latin typeface="+mn-lt"/>
                <a:ea typeface="+mn-ea"/>
                <a:cs typeface="+mn-cs"/>
              </a:rPr>
              <a:t>Es verdad que el paisaje está presente en los textos legislativos internacionales y españoles desde fechas muy tempranas, pero siempre poniendo el acento “en lo excelso, en lo bello y singular”, tanto en el marco de iniciativas de protección de la naturaleza, como de la legislación urbanística</a:t>
            </a:r>
            <a:r>
              <a:rPr lang="es-ES" dirty="0">
                <a:effectLst/>
              </a:rPr>
              <a:t> </a:t>
            </a:r>
            <a:endParaRPr lang="es-ES" dirty="0"/>
          </a:p>
        </p:txBody>
      </p:sp>
      <p:sp>
        <p:nvSpPr>
          <p:cNvPr id="4" name="Marcador de número de diapositiva 3"/>
          <p:cNvSpPr>
            <a:spLocks noGrp="1"/>
          </p:cNvSpPr>
          <p:nvPr>
            <p:ph type="sldNum" sz="quarter" idx="10"/>
          </p:nvPr>
        </p:nvSpPr>
        <p:spPr/>
        <p:txBody>
          <a:bodyPr/>
          <a:lstStyle/>
          <a:p>
            <a:fld id="{9770D4E7-88DF-4F80-864D-A4EB893D4189}" type="slidenum">
              <a:rPr lang="es-ES" smtClean="0"/>
              <a:pPr/>
              <a:t>13</a:t>
            </a:fld>
            <a:endParaRPr lang="es-ES"/>
          </a:p>
        </p:txBody>
      </p:sp>
    </p:spTree>
    <p:extLst>
      <p:ext uri="{BB962C8B-B14F-4D97-AF65-F5344CB8AC3E}">
        <p14:creationId xmlns="" xmlns:p14="http://schemas.microsoft.com/office/powerpoint/2010/main" val="34687486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fontScale="92500" lnSpcReduction="20000"/>
          </a:bodyPr>
          <a:lstStyle/>
          <a:p>
            <a:r>
              <a:rPr lang="es-ES" sz="1200" dirty="0"/>
              <a:t>Hoy </a:t>
            </a:r>
            <a:r>
              <a:rPr lang="es-ES" sz="1200" dirty="0" err="1"/>
              <a:t>dia</a:t>
            </a:r>
            <a:r>
              <a:rPr lang="es-ES" sz="1200" dirty="0"/>
              <a:t> en los </a:t>
            </a:r>
            <a:r>
              <a:rPr lang="es-ES" sz="1200" dirty="0" err="1"/>
              <a:t>paises</a:t>
            </a:r>
            <a:r>
              <a:rPr lang="es-ES" sz="1200" dirty="0"/>
              <a:t> desarrollados existe una conciencia generalizada de la necesidad de preservar determinados espacios de las inercias transformadoras, incardinada en el fenómeno contemporáneo de la toma de </a:t>
            </a:r>
            <a:r>
              <a:rPr lang="es-ES" sz="1200" b="1" dirty="0"/>
              <a:t>conciencia ambiental </a:t>
            </a:r>
            <a:r>
              <a:rPr lang="es-ES" sz="1200" b="0" dirty="0"/>
              <a:t>del</a:t>
            </a:r>
            <a:r>
              <a:rPr lang="es-ES" sz="1200" b="0" baseline="0" dirty="0"/>
              <a:t> que s</a:t>
            </a:r>
            <a:r>
              <a:rPr lang="es-ES" sz="1200" dirty="0"/>
              <a:t>e ha hecho eco el Convenio.</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s-ES" sz="1200" b="1" kern="1200" dirty="0">
                <a:solidFill>
                  <a:schemeClr val="tx1"/>
                </a:solidFill>
                <a:effectLst/>
                <a:latin typeface="+mn-lt"/>
                <a:ea typeface="+mn-ea"/>
                <a:cs typeface="+mn-cs"/>
              </a:rPr>
              <a:t>Es la primera vez </a:t>
            </a:r>
            <a:r>
              <a:rPr lang="es-ES" sz="1200" kern="1200" dirty="0">
                <a:solidFill>
                  <a:schemeClr val="tx1"/>
                </a:solidFill>
                <a:effectLst/>
                <a:latin typeface="+mn-lt"/>
                <a:ea typeface="+mn-ea"/>
                <a:cs typeface="+mn-cs"/>
              </a:rPr>
              <a:t>que un documento internacional, </a:t>
            </a:r>
            <a:r>
              <a:rPr lang="es-ES" sz="1200" b="1" kern="1200" dirty="0">
                <a:solidFill>
                  <a:schemeClr val="tx1"/>
                </a:solidFill>
                <a:effectLst/>
                <a:latin typeface="+mn-lt"/>
                <a:ea typeface="+mn-ea"/>
                <a:cs typeface="+mn-cs"/>
              </a:rPr>
              <a:t>le otorga su naturaleza jurídica propia</a:t>
            </a:r>
            <a:r>
              <a:rPr lang="es-ES" sz="1200" kern="1200" dirty="0">
                <a:solidFill>
                  <a:schemeClr val="tx1"/>
                </a:solidFill>
                <a:effectLst/>
                <a:latin typeface="+mn-lt"/>
                <a:ea typeface="+mn-ea"/>
                <a:cs typeface="+mn-cs"/>
              </a:rPr>
              <a:t>…. y no adicional a otras consideraciones.</a:t>
            </a:r>
          </a:p>
          <a:p>
            <a:pPr marL="171450" marR="0" lvl="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s-ES" sz="1200" kern="1200" dirty="0">
                <a:solidFill>
                  <a:schemeClr val="tx1"/>
                </a:solidFill>
                <a:effectLst/>
                <a:latin typeface="+mn-lt"/>
                <a:ea typeface="+mn-ea"/>
                <a:cs typeface="+mn-cs"/>
              </a:rPr>
              <a:t>Lo convierte en un </a:t>
            </a:r>
            <a:r>
              <a:rPr lang="es-ES" sz="1200" b="1" u="sng" kern="1200" dirty="0">
                <a:solidFill>
                  <a:schemeClr val="tx1"/>
                </a:solidFill>
                <a:effectLst/>
                <a:latin typeface="+mn-lt"/>
                <a:ea typeface="+mn-ea"/>
                <a:cs typeface="+mn-cs"/>
              </a:rPr>
              <a:t>bien público</a:t>
            </a:r>
            <a:r>
              <a:rPr lang="es-ES" sz="1200" kern="1200" dirty="0">
                <a:solidFill>
                  <a:schemeClr val="tx1"/>
                </a:solidFill>
                <a:effectLst/>
                <a:latin typeface="+mn-lt"/>
                <a:ea typeface="+mn-ea"/>
                <a:cs typeface="+mn-cs"/>
              </a:rPr>
              <a:t> generalizado a todo el territorio, </a:t>
            </a:r>
            <a:r>
              <a:rPr lang="es-ES" sz="1200" b="1" u="sng" kern="1200" dirty="0">
                <a:solidFill>
                  <a:schemeClr val="tx1"/>
                </a:solidFill>
                <a:effectLst/>
                <a:latin typeface="+mn-lt"/>
                <a:ea typeface="+mn-ea"/>
                <a:cs typeface="+mn-cs"/>
              </a:rPr>
              <a:t>objeto de derecho de las poblaciones</a:t>
            </a:r>
            <a:r>
              <a:rPr lang="es-ES" sz="1200" kern="1200" dirty="0">
                <a:solidFill>
                  <a:schemeClr val="tx1"/>
                </a:solidFill>
                <a:effectLst/>
                <a:latin typeface="+mn-lt"/>
                <a:ea typeface="+mn-ea"/>
                <a:cs typeface="+mn-cs"/>
              </a:rPr>
              <a:t>.</a:t>
            </a:r>
          </a:p>
          <a:p>
            <a:pPr marL="171450" indent="-171450" eaLnBrk="1" hangingPunct="1">
              <a:buFont typeface="Arial" pitchFamily="34" charset="0"/>
              <a:buChar char="•"/>
            </a:pPr>
            <a:r>
              <a:rPr lang="es-ES" dirty="0"/>
              <a:t>El convenio representa el hito del reconocimiento jurídico</a:t>
            </a:r>
            <a:r>
              <a:rPr lang="es-ES" baseline="0" dirty="0"/>
              <a:t> del paisaje, del derecho de la ciudadanía a su disfrute, entendido como componente esencial de su bienestar e indicador de calidad de vida. </a:t>
            </a:r>
            <a:r>
              <a:rPr lang="es-ES" sz="1200" kern="1200" dirty="0">
                <a:solidFill>
                  <a:schemeClr val="tx1"/>
                </a:solidFill>
                <a:latin typeface="+mn-lt"/>
                <a:ea typeface="+mn-ea"/>
                <a:cs typeface="+mn-cs"/>
              </a:rPr>
              <a:t>La aspiración de las sociedades maduras  a un paisaje no despersonalizado, cargado de valores significativos que mejoren la calidad de vida. Esto deriva en el carácter de patrimonio cultural y natural que la sociedad atribuye a sus paisajes –entendido como bien escaso y amenazado, que requiere de atención y protección. </a:t>
            </a:r>
            <a:endParaRPr lang="es-ES" dirty="0"/>
          </a:p>
          <a:p>
            <a:pPr marL="171450" indent="-171450" defTabSz="882213">
              <a:buFont typeface="Arial" pitchFamily="34" charset="0"/>
              <a:buChar char="•"/>
              <a:defRPr/>
            </a:pPr>
            <a:r>
              <a:rPr lang="es-ES" sz="1200" dirty="0"/>
              <a:t>Esto deriva en el carácter de patrimonio cultural y natural que la sociedad atribuye a sus paisajes –entendido como </a:t>
            </a:r>
            <a:r>
              <a:rPr lang="es-ES" sz="1200" b="1" dirty="0"/>
              <a:t>bien</a:t>
            </a:r>
            <a:r>
              <a:rPr lang="es-ES" sz="1200" dirty="0"/>
              <a:t> escaso y </a:t>
            </a:r>
            <a:r>
              <a:rPr lang="es-ES" sz="1200" b="1" dirty="0"/>
              <a:t>amenazado</a:t>
            </a:r>
            <a:r>
              <a:rPr lang="es-ES" sz="1200" dirty="0"/>
              <a:t>, que requiere de atención y protección.</a:t>
            </a:r>
          </a:p>
          <a:p>
            <a:pPr defTabSz="882213">
              <a:defRPr/>
            </a:pPr>
            <a:r>
              <a:rPr lang="es-ES" sz="1200" dirty="0"/>
              <a:t>“Del </a:t>
            </a:r>
            <a:r>
              <a:rPr lang="es-ES" sz="1200" b="1" dirty="0"/>
              <a:t>derecho de la ciudadanía </a:t>
            </a:r>
            <a:r>
              <a:rPr lang="es-ES" sz="1200" dirty="0"/>
              <a:t>a gozar del paisaje como componente de su bienestar y calidad de vida”. La relación entre paisaje y calidad de vida es el argumento principal del CEP. Expresado mediante la idea de que el paisaje forma parte del </a:t>
            </a:r>
            <a:r>
              <a:rPr lang="es-ES" sz="1200" b="1" dirty="0"/>
              <a:t>marco vital de toda persona </a:t>
            </a:r>
            <a:r>
              <a:rPr lang="es-ES" sz="1200" dirty="0"/>
              <a:t>y </a:t>
            </a:r>
            <a:r>
              <a:rPr lang="es-ES" sz="1200" b="1" dirty="0"/>
              <a:t>reflejo</a:t>
            </a:r>
            <a:r>
              <a:rPr lang="es-ES" sz="1200" b="1" baseline="0" dirty="0"/>
              <a:t> de la </a:t>
            </a:r>
            <a:r>
              <a:rPr lang="es-ES" sz="1200" b="1" dirty="0"/>
              <a:t>sociedad</a:t>
            </a:r>
            <a:r>
              <a:rPr lang="es-ES" sz="1200" dirty="0"/>
              <a:t>. Junto al argumento de que se trata de un </a:t>
            </a:r>
            <a:r>
              <a:rPr lang="es-ES" sz="1200" b="1" dirty="0"/>
              <a:t>recurso económico y patrimonial de amplio recorrido</a:t>
            </a:r>
            <a:r>
              <a:rPr lang="es-ES" sz="1200" dirty="0"/>
              <a:t>. </a:t>
            </a:r>
          </a:p>
          <a:p>
            <a:pPr defTabSz="882213">
              <a:defRPr/>
            </a:pPr>
            <a:r>
              <a:rPr lang="gl-ES" dirty="0">
                <a:hlinkClick r:id="rId3"/>
              </a:rPr>
              <a:t>http://www.lavozdegalicia.es/noticia/deza/2012/04/05/valor-economico-total-medio-rural-deza-838-millones/0003_201204D5C4991.htm</a:t>
            </a:r>
            <a:endParaRPr lang="es-ES" sz="1200" dirty="0"/>
          </a:p>
          <a:p>
            <a:endParaRPr lang="es-ES" dirty="0"/>
          </a:p>
        </p:txBody>
      </p:sp>
      <p:sp>
        <p:nvSpPr>
          <p:cNvPr id="4" name="3 Marcador de número de diapositiva"/>
          <p:cNvSpPr>
            <a:spLocks noGrp="1"/>
          </p:cNvSpPr>
          <p:nvPr>
            <p:ph type="sldNum" sz="quarter" idx="10"/>
          </p:nvPr>
        </p:nvSpPr>
        <p:spPr/>
        <p:txBody>
          <a:bodyPr/>
          <a:lstStyle/>
          <a:p>
            <a:fld id="{B6851923-A5F9-4BA1-9AC6-E192C02AE766}" type="slidenum">
              <a:rPr lang="es-ES" smtClean="0"/>
              <a:pPr/>
              <a:t>14</a:t>
            </a:fld>
            <a:endParaRPr lang="es-E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dirty="0"/>
              <a:t>Sin embargo, en los últimos 25 años, el concepto –como objeto de conocimiento- ha cambiado de radicalmente</a:t>
            </a:r>
            <a:r>
              <a:rPr lang="es-ES" baseline="0" dirty="0"/>
              <a:t> de «estatus, fines y contenidos»,</a:t>
            </a:r>
          </a:p>
          <a:p>
            <a:r>
              <a:rPr lang="es-ES" baseline="0" dirty="0"/>
              <a:t>Desbordando esa lectura estética hasta </a:t>
            </a:r>
            <a:r>
              <a:rPr lang="es-ES" b="1" baseline="0" dirty="0"/>
              <a:t>construir un nuevo entramado cognitivo que «permite interpretar mejor la realidad territorial»</a:t>
            </a:r>
          </a:p>
          <a:p>
            <a:r>
              <a:rPr lang="es-ES" b="1" baseline="0" dirty="0"/>
              <a:t>Un cambio propiciado, en buena medida, por el CEP –</a:t>
            </a:r>
            <a:r>
              <a:rPr lang="es-ES" b="0" baseline="0" dirty="0"/>
              <a:t>que rompe ataduras con el pasado- y eleva a categoría de </a:t>
            </a:r>
            <a:r>
              <a:rPr lang="es-ES" b="1" baseline="0" dirty="0"/>
              <a:t>derecho como componente del bienestar y calidad de vida de las personas.</a:t>
            </a:r>
            <a:endParaRPr lang="es-ES" dirty="0"/>
          </a:p>
        </p:txBody>
      </p:sp>
      <p:sp>
        <p:nvSpPr>
          <p:cNvPr id="4" name="3 Marcador de número de diapositiva"/>
          <p:cNvSpPr>
            <a:spLocks noGrp="1"/>
          </p:cNvSpPr>
          <p:nvPr>
            <p:ph type="sldNum" sz="quarter" idx="10"/>
          </p:nvPr>
        </p:nvSpPr>
        <p:spPr/>
        <p:txBody>
          <a:bodyPr/>
          <a:lstStyle/>
          <a:p>
            <a:fld id="{0FFFD8BC-5166-4754-9E66-4864FFDB3AE5}" type="slidenum">
              <a:rPr lang="es-ES" smtClean="0"/>
              <a:pPr/>
              <a:t>15</a:t>
            </a:fld>
            <a:endParaRPr lang="es-ES"/>
          </a:p>
        </p:txBody>
      </p:sp>
    </p:spTree>
    <p:extLst>
      <p:ext uri="{BB962C8B-B14F-4D97-AF65-F5344CB8AC3E}">
        <p14:creationId xmlns="" xmlns:p14="http://schemas.microsoft.com/office/powerpoint/2010/main" val="15990917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61795" name="2 Marcador de notas"/>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just" eaLnBrk="1" hangingPunct="1">
              <a:spcBef>
                <a:spcPct val="0"/>
              </a:spcBef>
            </a:pPr>
            <a:r>
              <a:rPr lang="es-ES"/>
              <a:t>La idea innovadora desde el punto de vista jurídico y político de que cada territorio se manifiesta en la especificidad de su paisaje, independientemente de su calidad y el aprecio que merezca. El reconocimiento de que cada territorio se manifiesta paisajísticamente en una fisonomía singular y en plurales imágenes sociales, hace del paisaje un aspecto importante de la calidad de vida de la población.  La potencialidad del paisaje radica en esta estrecha vinculación a la ordenación territorial, como herramienta eficaz de diagnóstico crítico de los procesos insostenibles de consumo de suelo. Todo metabolismo socioeconómico se basa en un modelo de organización que se desarrolla sobre la matriz natural. Esta dialéctica surgen a la superficie, son las huellas territoriales que son constructoras de cultura y paisaje a la vez que, capaces de borrar esa huella identitaria aplicando formas de crecimiento ajenas a la matriz natural y cultural –procesos de banalización del paisaje. El paisaje registra, es un indicador que alerta de estrategias equivocadas de crecimiento –de insostinibilidad-. </a:t>
            </a:r>
          </a:p>
          <a:p>
            <a:pPr algn="just" eaLnBrk="1" hangingPunct="1">
              <a:spcBef>
                <a:spcPct val="0"/>
              </a:spcBef>
            </a:pPr>
            <a:r>
              <a:rPr lang="es-ES"/>
              <a:t>Territorio entendido como el espacio geográfico marco de vida, como espacio contextual de los grupos sociales. Como hecho territorial el paisaje tiene escalas diferentes, que afectan a su estudio y al sentido y alcance de las determinaciones de ordenación y proyecto político. El Convenio no asocia el paisaje a una experiencia estética no necesariamente positiva. La necesidad de intervenir en el basto territorio entre los espacio protegido y la trama urbana. Ámbitos de los cambios territoriales más intensos y de la experiencia paisajística cotidiana de buena parte de la población.</a:t>
            </a:r>
          </a:p>
        </p:txBody>
      </p:sp>
      <p:sp>
        <p:nvSpPr>
          <p:cNvPr id="161796" name="3 Marcador de número de diapositiva"/>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fontAlgn="base" hangingPunct="1">
              <a:spcBef>
                <a:spcPct val="0"/>
              </a:spcBef>
              <a:spcAft>
                <a:spcPct val="0"/>
              </a:spcAft>
            </a:pPr>
            <a:fld id="{35E251D3-A4FC-422B-8B16-FDF656AD9651}" type="slidenum">
              <a:rPr lang="es-ES" smtClean="0"/>
              <a:pPr eaLnBrk="1" fontAlgn="base" hangingPunct="1">
                <a:spcBef>
                  <a:spcPct val="0"/>
                </a:spcBef>
                <a:spcAft>
                  <a:spcPct val="0"/>
                </a:spcAft>
              </a:pPr>
              <a:t>16</a:t>
            </a:fld>
            <a:endParaRPr lang="es-E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61795" name="2 Marcador de notas"/>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just" eaLnBrk="1" hangingPunct="1">
              <a:spcBef>
                <a:spcPct val="0"/>
              </a:spcBef>
            </a:pPr>
            <a:r>
              <a:rPr lang="es-ES" b="1" dirty="0"/>
              <a:t>La idea innovadora desde el punto de vista jurídico y político de que cada territorio se manifiesta en la especificidad de su paisaje, independientemente de su calidad y el aprecio que merezca. </a:t>
            </a:r>
            <a:r>
              <a:rPr lang="es-ES" dirty="0"/>
              <a:t>El reconocimiento de que cada territorio se manifiesta paisajísticamente en una fisonomía singular y en plurales imágenes sociales, hace del paisaje un aspecto importante de la calidad de vida de la población.  La potencialidad del paisaje radica en esta estrecha vinculación a la ordenación territorial, como herramienta eficaz de diagnóstico crítico de los procesos insostenibles de consumo de suelo. Todo metabolismo socioeconómico se basa en un modelo de organización que se desarrolla sobre la matriz natural. Esta dialéctica surgen a la superficie, son las huellas territoriales que son constructoras de cultura y paisaje a la vez que, capaces de borrar esa huella </a:t>
            </a:r>
            <a:r>
              <a:rPr lang="es-ES" dirty="0" err="1"/>
              <a:t>identitaria</a:t>
            </a:r>
            <a:r>
              <a:rPr lang="es-ES" dirty="0"/>
              <a:t> aplicando formas de crecimiento ajenas a la matriz natural y cultural –procesos de banalización del paisaje. El paisaje registra, es un indicador que alerta de estrategias equivocadas de crecimiento –de </a:t>
            </a:r>
            <a:r>
              <a:rPr lang="es-ES" dirty="0" err="1"/>
              <a:t>insostinibilidad</a:t>
            </a:r>
            <a:r>
              <a:rPr lang="es-ES" dirty="0"/>
              <a:t>-. </a:t>
            </a:r>
          </a:p>
          <a:p>
            <a:pPr algn="just" eaLnBrk="1" hangingPunct="1">
              <a:spcBef>
                <a:spcPct val="0"/>
              </a:spcBef>
            </a:pPr>
            <a:r>
              <a:rPr lang="es-ES" dirty="0"/>
              <a:t>Territorio entendido como el espacio geográfico marco de vida, como espacio contextual de los grupos sociales. Como hecho territorial el paisaje tiene escalas diferentes, que afectan a su estudio y al sentido y alcance de las determinaciones de ordenación y proyecto político. El Convenio no asocia el paisaje a una experiencia estética no necesariamente positiva. La necesidad de intervenir en el basto territorio entre los espacio protegido y la trama urbana. Ámbitos de los cambios territoriales más intensos y de la experiencia paisajística cotidiana de buena parte de la población.</a:t>
            </a:r>
          </a:p>
        </p:txBody>
      </p:sp>
      <p:sp>
        <p:nvSpPr>
          <p:cNvPr id="161796" name="3 Marcador de número de diapositiva"/>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fontAlgn="base" hangingPunct="1">
              <a:spcBef>
                <a:spcPct val="0"/>
              </a:spcBef>
              <a:spcAft>
                <a:spcPct val="0"/>
              </a:spcAft>
            </a:pPr>
            <a:fld id="{35E251D3-A4FC-422B-8B16-FDF656AD9651}" type="slidenum">
              <a:rPr lang="es-ES" smtClean="0"/>
              <a:pPr eaLnBrk="1" fontAlgn="base" hangingPunct="1">
                <a:spcBef>
                  <a:spcPct val="0"/>
                </a:spcBef>
                <a:spcAft>
                  <a:spcPct val="0"/>
                </a:spcAft>
              </a:pPr>
              <a:t>17</a:t>
            </a:fld>
            <a:endParaRPr lang="es-E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61795" name="2 Marcador de notas"/>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just" eaLnBrk="1" hangingPunct="1">
              <a:spcBef>
                <a:spcPct val="0"/>
              </a:spcBef>
            </a:pPr>
            <a:r>
              <a:rPr lang="es-ES"/>
              <a:t>La idea innovadora desde el punto de vista jurídico y político de que cada territorio se manifiesta en la especificidad de su paisaje, independientemente de su calidad y el aprecio que merezca. El reconocimiento de que cada territorio se manifiesta paisajísticamente en una fisonomía singular y en plurales imágenes sociales, hace del paisaje un aspecto importante de la calidad de vida de la población.  La potencialidad del paisaje radica en esta estrecha vinculación a la ordenación territorial, como herramienta eficaz de diagnóstico crítico de los procesos insostenibles de consumo de suelo. Todo metabolismo socioeconómico se basa en un modelo de organización que se desarrolla sobre la matriz natural. Esta dialéctica surgen a la superficie, son las huellas territoriales que son constructoras de cultura y paisaje a la vez que, capaces de borrar esa huella identitaria aplicando formas de crecimiento ajenas a la matriz natural y cultural –procesos de banalización del paisaje. El paisaje registra, es un indicador que alerta de estrategias equivocadas de crecimiento –de insostinibilidad-. </a:t>
            </a:r>
          </a:p>
          <a:p>
            <a:pPr algn="just" eaLnBrk="1" hangingPunct="1">
              <a:spcBef>
                <a:spcPct val="0"/>
              </a:spcBef>
            </a:pPr>
            <a:r>
              <a:rPr lang="es-ES"/>
              <a:t>Territorio entendido como el espacio geográfico marco de vida, como espacio contextual de los grupos sociales. Como hecho territorial el paisaje tiene escalas diferentes, que afectan a su estudio y al sentido y alcance de las determinaciones de ordenación y proyecto político. El Convenio no asocia el paisaje a una experiencia estética no necesariamente positiva. La necesidad de intervenir en el basto territorio entre los espacio protegido y la trama urbana. Ámbitos de los cambios territoriales más intensos y de la experiencia paisajística cotidiana de buena parte de la población.</a:t>
            </a:r>
          </a:p>
        </p:txBody>
      </p:sp>
      <p:sp>
        <p:nvSpPr>
          <p:cNvPr id="161796" name="3 Marcador de número de diapositiva"/>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fontAlgn="base" hangingPunct="1">
              <a:spcBef>
                <a:spcPct val="0"/>
              </a:spcBef>
              <a:spcAft>
                <a:spcPct val="0"/>
              </a:spcAft>
            </a:pPr>
            <a:fld id="{35E251D3-A4FC-422B-8B16-FDF656AD9651}" type="slidenum">
              <a:rPr lang="es-ES" smtClean="0"/>
              <a:pPr eaLnBrk="1" fontAlgn="base" hangingPunct="1">
                <a:spcBef>
                  <a:spcPct val="0"/>
                </a:spcBef>
                <a:spcAft>
                  <a:spcPct val="0"/>
                </a:spcAft>
              </a:pPr>
              <a:t>18</a:t>
            </a:fld>
            <a:endParaRPr lang="es-E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66915" name="2 Marcador de notas"/>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just" eaLnBrk="1" hangingPunct="1">
              <a:spcBef>
                <a:spcPct val="0"/>
              </a:spcBef>
            </a:pPr>
            <a:r>
              <a:rPr lang="es-ES" dirty="0"/>
              <a:t>La mayoría de las </a:t>
            </a:r>
            <a:r>
              <a:rPr lang="es-ES" dirty="0" err="1"/>
              <a:t>ciurdades</a:t>
            </a:r>
            <a:r>
              <a:rPr lang="es-ES" dirty="0"/>
              <a:t> del planeta han crecido mal y demasiado deprisa. Se han </a:t>
            </a:r>
            <a:r>
              <a:rPr lang="es-ES" dirty="0" err="1"/>
              <a:t>construído</a:t>
            </a:r>
            <a:r>
              <a:rPr lang="es-ES" dirty="0"/>
              <a:t> viviendas homogéneas, calcadas las unas de las otras, despersonalizando las ciudades, creando moldes urbanos muy similares. La tradición urbana propia de cada ámbito cultural ha perdido terreno frente a un modelo uniformizado y parco en participación ciudadana.</a:t>
            </a:r>
          </a:p>
          <a:p>
            <a:pPr algn="just" eaLnBrk="1" hangingPunct="1">
              <a:spcBef>
                <a:spcPct val="0"/>
              </a:spcBef>
            </a:pPr>
            <a:r>
              <a:rPr lang="es-ES" dirty="0"/>
              <a:t>Compacidad, complejidad, eficiencia y estabilidad son los cuatro ejes del modelo de ciudad propugnado en el libro verde de medio ambiente.</a:t>
            </a:r>
          </a:p>
          <a:p>
            <a:pPr algn="just" eaLnBrk="1" hangingPunct="1">
              <a:spcBef>
                <a:spcPct val="0"/>
              </a:spcBef>
            </a:pPr>
            <a:r>
              <a:rPr lang="es-ES" dirty="0"/>
              <a:t>EL PATRIMONIO CONSTRUÍDO HA DE ENTENDERSE COMO ESCENOGRAFÍA URBANA, CONTENEDOR DE CULTURA, HISTORIA Y POR LO TANTO ELEMENTO FUNDAMENTAL EN LA CONFIGURACIÓN DE LAS CIUDADES.</a:t>
            </a:r>
          </a:p>
          <a:p>
            <a:pPr algn="just" eaLnBrk="1" hangingPunct="1">
              <a:spcBef>
                <a:spcPct val="0"/>
              </a:spcBef>
            </a:pPr>
            <a:endParaRPr lang="es-ES" dirty="0"/>
          </a:p>
          <a:p>
            <a:pPr marL="0" marR="0" indent="0" algn="l" defTabSz="914400" rtl="0" eaLnBrk="1" fontAlgn="auto" latinLnBrk="0" hangingPunct="1">
              <a:lnSpc>
                <a:spcPct val="100000"/>
              </a:lnSpc>
              <a:spcBef>
                <a:spcPct val="0"/>
              </a:spcBef>
              <a:spcAft>
                <a:spcPts val="0"/>
              </a:spcAft>
              <a:buClrTx/>
              <a:buSzTx/>
              <a:buFontTx/>
              <a:buNone/>
              <a:tabLst/>
              <a:defRPr/>
            </a:pPr>
            <a:r>
              <a:rPr lang="es-ES" sz="1200" b="1" kern="1200" dirty="0">
                <a:solidFill>
                  <a:schemeClr val="accent2"/>
                </a:solidFill>
                <a:effectLst/>
                <a:latin typeface="+mn-lt"/>
                <a:ea typeface="+mn-ea"/>
                <a:cs typeface="+mn-cs"/>
              </a:rPr>
              <a:t>Este aldabonazo jurídico ha revitalizado el interés por el paisaje no sólo a nivel normativo, sino también en el plano académico y ciudadano. El paisaje comienza a despertar de nuevo el interés, bajo su recién estrenada condición de derecho.</a:t>
            </a:r>
          </a:p>
          <a:p>
            <a:pPr eaLnBrk="1" hangingPunct="1">
              <a:spcBef>
                <a:spcPct val="0"/>
              </a:spcBef>
            </a:pPr>
            <a:endParaRPr lang="es-ES" dirty="0"/>
          </a:p>
          <a:p>
            <a:pPr algn="just" eaLnBrk="1" hangingPunct="1">
              <a:spcBef>
                <a:spcPct val="0"/>
              </a:spcBef>
            </a:pPr>
            <a:endParaRPr lang="es-ES" dirty="0"/>
          </a:p>
        </p:txBody>
      </p:sp>
      <p:sp>
        <p:nvSpPr>
          <p:cNvPr id="166916" name="3 Marcador de número de diapositiva"/>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fontAlgn="base" hangingPunct="1">
              <a:spcBef>
                <a:spcPct val="0"/>
              </a:spcBef>
              <a:spcAft>
                <a:spcPct val="0"/>
              </a:spcAft>
            </a:pPr>
            <a:fld id="{AD3FD8BA-E3D0-4C09-85A7-32F923AEA7F6}" type="slidenum">
              <a:rPr lang="es-ES" smtClean="0"/>
              <a:pPr eaLnBrk="1" fontAlgn="base" hangingPunct="1">
                <a:spcBef>
                  <a:spcPct val="0"/>
                </a:spcBef>
                <a:spcAft>
                  <a:spcPct val="0"/>
                </a:spcAft>
              </a:pPr>
              <a:t>19</a:t>
            </a:fld>
            <a:endParaRPr lang="es-E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b="1" dirty="0"/>
              <a:t>La</a:t>
            </a:r>
            <a:r>
              <a:rPr lang="es-ES" b="1" baseline="0" dirty="0"/>
              <a:t> alfabetización en el paisaje –desarrollo de habilidades para la observación y lectura del paisaje- </a:t>
            </a:r>
            <a:r>
              <a:rPr lang="es-ES" baseline="0" dirty="0"/>
              <a:t>debería seguir un </a:t>
            </a:r>
            <a:r>
              <a:rPr lang="es-ES" b="1" baseline="0" dirty="0"/>
              <a:t>proceso de aprendizaje progresivo</a:t>
            </a:r>
            <a:r>
              <a:rPr lang="es-ES" baseline="0" dirty="0"/>
              <a:t>, que conviene comenzar en los niveles iniciales del sistema educativo. </a:t>
            </a:r>
          </a:p>
          <a:p>
            <a:r>
              <a:rPr lang="es-ES" dirty="0"/>
              <a:t>El paisaje</a:t>
            </a:r>
            <a:r>
              <a:rPr lang="es-ES" baseline="0" dirty="0"/>
              <a:t> siempre ha sido un objeto de estudio preferente de la ciencia geográfica, aunque no es un tema exclusivo de ella. </a:t>
            </a:r>
          </a:p>
          <a:p>
            <a:r>
              <a:rPr lang="es-ES" b="1" baseline="0" dirty="0"/>
              <a:t>Es un contenido susceptible de ser </a:t>
            </a:r>
            <a:r>
              <a:rPr lang="es-ES" b="1" u="sng" baseline="0" dirty="0"/>
              <a:t>ABORDADO DESDE DISTINTAS PERSPECTIVAS DISCIPLINARES Y EPISTEMOLÓGICAS </a:t>
            </a:r>
            <a:r>
              <a:rPr lang="es-ES" baseline="0" dirty="0"/>
              <a:t>(geografía, ciencias naturales, economía, historia, estética, dibujo, etc.), lo cual, </a:t>
            </a:r>
            <a:r>
              <a:rPr lang="es-ES" b="1" baseline="0" dirty="0"/>
              <a:t>aunque </a:t>
            </a:r>
            <a:r>
              <a:rPr lang="es-ES" b="1" u="sng" baseline="0" dirty="0"/>
              <a:t>podría suponer un escollo, una cierta “imprecisión curricular”…puede convertirse en una ventaja</a:t>
            </a:r>
            <a:r>
              <a:rPr lang="es-ES" b="1" baseline="0" dirty="0"/>
              <a:t>… </a:t>
            </a:r>
            <a:r>
              <a:rPr lang="es-ES" baseline="0" dirty="0"/>
              <a:t>El paisaje </a:t>
            </a:r>
            <a:r>
              <a:rPr lang="es-ES" b="1" u="sng" baseline="0" dirty="0"/>
              <a:t>TIENE INNATO UN CARÁCTER INTEGRADOR</a:t>
            </a:r>
            <a:r>
              <a:rPr lang="es-ES" baseline="0" dirty="0"/>
              <a:t>, una vocación </a:t>
            </a:r>
            <a:r>
              <a:rPr lang="es-ES" b="1" baseline="0" dirty="0"/>
              <a:t>DE CONCILIAR MIRADAS</a:t>
            </a:r>
            <a:r>
              <a:rPr lang="es-ES" baseline="0" dirty="0"/>
              <a:t>, DE </a:t>
            </a:r>
            <a:r>
              <a:rPr lang="es-ES" b="1" baseline="0" dirty="0"/>
              <a:t>HACERLAS COMPLEMENTARIAS ENRIQUECIENDO ASÍ SU COMPRENSIÓN</a:t>
            </a:r>
            <a:r>
              <a:rPr lang="es-ES" baseline="0" dirty="0"/>
              <a:t>. </a:t>
            </a:r>
          </a:p>
          <a:p>
            <a:r>
              <a:rPr lang="es-ES" u="sng" baseline="0" dirty="0"/>
              <a:t>ESTE </a:t>
            </a:r>
            <a:r>
              <a:rPr lang="es-ES" b="1" u="sng" baseline="0" dirty="0"/>
              <a:t>CARÁCTER INTEGRADOR TIENE UN POTENCIAL EDUCATIVO MUY PODEROSO</a:t>
            </a:r>
            <a:r>
              <a:rPr lang="es-ES" baseline="0" dirty="0"/>
              <a:t>, enriqueciendo al alumnado con </a:t>
            </a:r>
            <a:r>
              <a:rPr lang="es-ES" b="1" baseline="0" dirty="0"/>
              <a:t>contenidos que proceden de fuentes disciplinares dispares</a:t>
            </a:r>
            <a:r>
              <a:rPr lang="es-ES" baseline="0" dirty="0"/>
              <a:t>, familiarizándolo con </a:t>
            </a:r>
            <a:r>
              <a:rPr lang="es-ES" b="1" baseline="0" dirty="0"/>
              <a:t>resolución de situaciones en las que entran en juego variables ambientales, culturales, económicas</a:t>
            </a:r>
            <a:r>
              <a:rPr lang="es-ES" baseline="0" dirty="0"/>
              <a:t>. Soluciones que pasan por la construcción de esquemas capaces de dar respuesta a las relaciones múltiples, a los </a:t>
            </a:r>
            <a:r>
              <a:rPr lang="es-ES" baseline="0" dirty="0" err="1"/>
              <a:t>feedback</a:t>
            </a:r>
            <a:r>
              <a:rPr lang="es-ES" baseline="0" dirty="0"/>
              <a:t> que presiden las dinámicas de un claro sistema complejo como es el paisaje.</a:t>
            </a:r>
          </a:p>
          <a:p>
            <a:endParaRPr lang="es-ES" baseline="0" dirty="0"/>
          </a:p>
          <a:p>
            <a:r>
              <a:rPr lang="es-ES" baseline="0" dirty="0"/>
              <a:t>A día de hoy, los contenidos específicos relativos al paisaje se distribuyen entre diversas materias curriculares –ciencias sociales, conocimiento del medio, biología-. </a:t>
            </a:r>
            <a:r>
              <a:rPr lang="es-ES" b="1" baseline="0" dirty="0"/>
              <a:t>COMO PRÁCTICA DOCENTE EL PAISAJE ES ENCAJABLE EN CUALQUIER NIVEL DE ENSEÑANZA</a:t>
            </a:r>
            <a:r>
              <a:rPr lang="es-ES" baseline="0" dirty="0"/>
              <a:t> (Gómez </a:t>
            </a:r>
            <a:r>
              <a:rPr lang="es-ES" baseline="0" dirty="0" err="1"/>
              <a:t>Ortíz</a:t>
            </a:r>
            <a:r>
              <a:rPr lang="es-ES" baseline="0" dirty="0"/>
              <a:t>, 1993) </a:t>
            </a:r>
            <a:r>
              <a:rPr lang="es-ES" b="1" baseline="0" dirty="0"/>
              <a:t>porque reúne las condiciones que hoy se postulan como necesarias para alcanzar el estatus de objeto de aprendizaje </a:t>
            </a:r>
            <a:r>
              <a:rPr lang="es-ES" baseline="0" dirty="0"/>
              <a:t>preferencial en las etapas iniciales del individuo. ¿</a:t>
            </a:r>
            <a:r>
              <a:rPr lang="es-ES" b="1" baseline="0" dirty="0"/>
              <a:t>POR QUÉ NO, UNA COMPENTENCIA CLAVE?</a:t>
            </a:r>
            <a:r>
              <a:rPr lang="es-ES" baseline="0" dirty="0"/>
              <a:t> en materia de paisaje y territorio que siente las bases </a:t>
            </a:r>
            <a:r>
              <a:rPr lang="es-ES" b="1" baseline="0" dirty="0">
                <a:solidFill>
                  <a:srgbClr val="FF0000"/>
                </a:solidFill>
              </a:rPr>
              <a:t>de una nueva cultural ambiental, de una nueva conciencia con la que enfrentarse a la crisis ambiental en la que estamos irremediablemente inmersos.</a:t>
            </a:r>
          </a:p>
          <a:p>
            <a:endParaRPr lang="es-ES" baseline="0" dirty="0"/>
          </a:p>
          <a:p>
            <a:r>
              <a:rPr lang="es-ES" b="1" baseline="0" dirty="0"/>
              <a:t>EL PAISAJE SIRVE DE CENTRO DE INTERÉS Y DE HILO CONDUCTOR EN EL DISEÑO DE ESCENARIOS DE APRENDIZAJE SIGNIFICATIVOS QUE DESEMBOQUEN EN PRODUCTOS SOCIALES RELEVANTES A TRAVÉS DE LA RESOLUCIÓN DE TAREAS INTEGRADAS.</a:t>
            </a:r>
          </a:p>
          <a:p>
            <a:endParaRPr lang="es-ES" baseline="0" dirty="0"/>
          </a:p>
          <a:p>
            <a:endParaRPr lang="es-ES" dirty="0"/>
          </a:p>
        </p:txBody>
      </p:sp>
      <p:sp>
        <p:nvSpPr>
          <p:cNvPr id="4" name="Marcador de número de diapositiva 3"/>
          <p:cNvSpPr>
            <a:spLocks noGrp="1"/>
          </p:cNvSpPr>
          <p:nvPr>
            <p:ph type="sldNum" sz="quarter" idx="10"/>
          </p:nvPr>
        </p:nvSpPr>
        <p:spPr/>
        <p:txBody>
          <a:bodyPr/>
          <a:lstStyle/>
          <a:p>
            <a:fld id="{441E1034-DE37-4438-8309-A24932254903}" type="slidenum">
              <a:rPr lang="es-ES" smtClean="0"/>
              <a:pPr/>
              <a:t>2</a:t>
            </a:fld>
            <a:endParaRPr lang="es-ES"/>
          </a:p>
        </p:txBody>
      </p:sp>
    </p:spTree>
    <p:extLst>
      <p:ext uri="{BB962C8B-B14F-4D97-AF65-F5344CB8AC3E}">
        <p14:creationId xmlns="" xmlns:p14="http://schemas.microsoft.com/office/powerpoint/2010/main" val="15661811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kern="1200" dirty="0">
                <a:solidFill>
                  <a:schemeClr val="tx1"/>
                </a:solidFill>
                <a:effectLst/>
                <a:latin typeface="+mn-lt"/>
                <a:ea typeface="+mn-ea"/>
                <a:cs typeface="+mn-cs"/>
              </a:rPr>
              <a:t>En Galicia existe una </a:t>
            </a:r>
            <a:r>
              <a:rPr lang="es-ES" sz="1200" b="1" kern="1200" dirty="0">
                <a:solidFill>
                  <a:schemeClr val="tx1"/>
                </a:solidFill>
                <a:effectLst/>
                <a:latin typeface="+mn-lt"/>
                <a:ea typeface="+mn-ea"/>
                <a:cs typeface="+mn-cs"/>
              </a:rPr>
              <a:t>LARGA TRADICIÓN DE ESTUDIO SOBRE EL PAISAJE DESDE DIFERENTES DISCIPLINAS CIENTÍFICAS. </a:t>
            </a:r>
            <a:endParaRPr lang="es-E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p>
          <a:p>
            <a:r>
              <a:rPr lang="es-ES" sz="1200" kern="1200" dirty="0">
                <a:solidFill>
                  <a:schemeClr val="tx1"/>
                </a:solidFill>
                <a:effectLst/>
                <a:latin typeface="+mn-lt"/>
                <a:ea typeface="+mn-ea"/>
                <a:cs typeface="+mn-cs"/>
              </a:rPr>
              <a:t>LA Geografía y la Arquitectura han hecho suyo el paisaje como objeto propio.</a:t>
            </a:r>
            <a:r>
              <a:rPr lang="es-ES" sz="1200" kern="1200" baseline="0" dirty="0">
                <a:solidFill>
                  <a:schemeClr val="tx1"/>
                </a:solidFill>
                <a:effectLst/>
                <a:latin typeface="+mn-lt"/>
                <a:ea typeface="+mn-ea"/>
                <a:cs typeface="+mn-cs"/>
              </a:rPr>
              <a:t> </a:t>
            </a:r>
            <a:r>
              <a:rPr lang="es-ES" sz="1200" b="1" kern="1200" dirty="0">
                <a:solidFill>
                  <a:schemeClr val="tx1"/>
                </a:solidFill>
                <a:effectLst/>
                <a:latin typeface="+mn-lt"/>
                <a:ea typeface="+mn-ea"/>
                <a:cs typeface="+mn-cs"/>
              </a:rPr>
              <a:t>El maestro Otero </a:t>
            </a:r>
            <a:r>
              <a:rPr lang="es-ES" sz="1200" b="1" kern="1200" dirty="0" err="1">
                <a:solidFill>
                  <a:schemeClr val="tx1"/>
                </a:solidFill>
                <a:effectLst/>
                <a:latin typeface="+mn-lt"/>
                <a:ea typeface="+mn-ea"/>
                <a:cs typeface="+mn-cs"/>
              </a:rPr>
              <a:t>Pedrayo</a:t>
            </a:r>
            <a:r>
              <a:rPr lang="es-ES" sz="1200" b="1" kern="1200" dirty="0">
                <a:solidFill>
                  <a:schemeClr val="tx1"/>
                </a:solidFill>
                <a:effectLst/>
                <a:latin typeface="+mn-lt"/>
                <a:ea typeface="+mn-ea"/>
                <a:cs typeface="+mn-cs"/>
              </a:rPr>
              <a:t> </a:t>
            </a:r>
            <a:r>
              <a:rPr lang="es-ES" sz="1200" kern="1200" dirty="0">
                <a:solidFill>
                  <a:schemeClr val="tx1"/>
                </a:solidFill>
                <a:effectLst/>
                <a:latin typeface="+mn-lt"/>
                <a:ea typeface="+mn-ea"/>
                <a:cs typeface="+mn-cs"/>
              </a:rPr>
              <a:t>en la década de los 50 publicó un </a:t>
            </a:r>
            <a:r>
              <a:rPr lang="es-ES" sz="1200" b="1" kern="1200" dirty="0">
                <a:solidFill>
                  <a:schemeClr val="tx1"/>
                </a:solidFill>
                <a:effectLst/>
                <a:latin typeface="+mn-lt"/>
                <a:ea typeface="+mn-ea"/>
                <a:cs typeface="+mn-cs"/>
              </a:rPr>
              <a:t>ensayo</a:t>
            </a:r>
            <a:r>
              <a:rPr lang="es-ES" sz="1200" kern="1200" dirty="0">
                <a:solidFill>
                  <a:schemeClr val="tx1"/>
                </a:solidFill>
                <a:effectLst/>
                <a:latin typeface="+mn-lt"/>
                <a:ea typeface="+mn-ea"/>
                <a:cs typeface="+mn-cs"/>
              </a:rPr>
              <a:t> de enorme lirismo sobre </a:t>
            </a:r>
            <a:r>
              <a:rPr lang="es-ES" sz="1200" b="1" kern="1200" dirty="0">
                <a:solidFill>
                  <a:schemeClr val="tx1"/>
                </a:solidFill>
                <a:effectLst/>
                <a:latin typeface="+mn-lt"/>
                <a:ea typeface="+mn-ea"/>
                <a:cs typeface="+mn-cs"/>
              </a:rPr>
              <a:t>el paisaje gallego</a:t>
            </a:r>
            <a:r>
              <a:rPr lang="es-ES" sz="1200" kern="1200" dirty="0">
                <a:solidFill>
                  <a:schemeClr val="tx1"/>
                </a:solidFill>
                <a:effectLst/>
                <a:latin typeface="+mn-lt"/>
                <a:ea typeface="+mn-ea"/>
                <a:cs typeface="+mn-cs"/>
              </a:rPr>
              <a:t>. En el ya se encuentran algunas de las claves interpretativas del patrimonio paisajístico gallego. La poesía y la literatura en gallego siempre ha encontrado en el paisaje un fértil filón. Señalaba </a:t>
            </a:r>
            <a:r>
              <a:rPr lang="es-ES" sz="1200" b="1" kern="1200" dirty="0">
                <a:solidFill>
                  <a:schemeClr val="tx1"/>
                </a:solidFill>
                <a:effectLst/>
                <a:latin typeface="+mn-lt"/>
                <a:ea typeface="+mn-ea"/>
                <a:cs typeface="+mn-cs"/>
              </a:rPr>
              <a:t>Fernández del Riego </a:t>
            </a:r>
            <a:r>
              <a:rPr lang="es-ES" sz="1200" kern="1200" dirty="0">
                <a:solidFill>
                  <a:schemeClr val="tx1"/>
                </a:solidFill>
                <a:effectLst/>
                <a:latin typeface="+mn-lt"/>
                <a:ea typeface="+mn-ea"/>
                <a:cs typeface="+mn-cs"/>
              </a:rPr>
              <a:t>que: “ a </a:t>
            </a:r>
            <a:r>
              <a:rPr lang="es-ES" sz="1200" kern="1200" dirty="0" err="1">
                <a:solidFill>
                  <a:schemeClr val="tx1"/>
                </a:solidFill>
                <a:effectLst/>
                <a:latin typeface="+mn-lt"/>
                <a:ea typeface="+mn-ea"/>
                <a:cs typeface="+mn-cs"/>
              </a:rPr>
              <a:t>produción</a:t>
            </a:r>
            <a:r>
              <a:rPr lang="es-ES" sz="1200" kern="1200" dirty="0">
                <a:solidFill>
                  <a:schemeClr val="tx1"/>
                </a:solidFill>
                <a:effectLst/>
                <a:latin typeface="+mn-lt"/>
                <a:ea typeface="+mn-ea"/>
                <a:cs typeface="+mn-cs"/>
              </a:rPr>
              <a:t> literaria moderna en </a:t>
            </a:r>
            <a:r>
              <a:rPr lang="es-ES" sz="1200" kern="1200" dirty="0" err="1">
                <a:solidFill>
                  <a:schemeClr val="tx1"/>
                </a:solidFill>
                <a:effectLst/>
                <a:latin typeface="+mn-lt"/>
                <a:ea typeface="+mn-ea"/>
                <a:cs typeface="+mn-cs"/>
              </a:rPr>
              <a:t>lingua</a:t>
            </a:r>
            <a:r>
              <a:rPr lang="es-ES" sz="1200" kern="1200" dirty="0">
                <a:solidFill>
                  <a:schemeClr val="tx1"/>
                </a:solidFill>
                <a:effectLst/>
                <a:latin typeface="+mn-lt"/>
                <a:ea typeface="+mn-ea"/>
                <a:cs typeface="+mn-cs"/>
              </a:rPr>
              <a:t> galega está motivada, en boa parte, polo </a:t>
            </a:r>
            <a:r>
              <a:rPr lang="es-ES" sz="1200" kern="1200" dirty="0" err="1">
                <a:solidFill>
                  <a:schemeClr val="tx1"/>
                </a:solidFill>
                <a:effectLst/>
                <a:latin typeface="+mn-lt"/>
                <a:ea typeface="+mn-ea"/>
                <a:cs typeface="+mn-cs"/>
              </a:rPr>
              <a:t>sentimento</a:t>
            </a:r>
            <a:r>
              <a:rPr lang="es-ES" sz="1200" kern="1200" dirty="0">
                <a:solidFill>
                  <a:schemeClr val="tx1"/>
                </a:solidFill>
                <a:effectLst/>
                <a:latin typeface="+mn-lt"/>
                <a:ea typeface="+mn-ea"/>
                <a:cs typeface="+mn-cs"/>
              </a:rPr>
              <a:t> da </a:t>
            </a:r>
            <a:r>
              <a:rPr lang="es-ES" sz="1200" kern="1200" dirty="0" err="1">
                <a:solidFill>
                  <a:schemeClr val="tx1"/>
                </a:solidFill>
                <a:effectLst/>
                <a:latin typeface="+mn-lt"/>
                <a:ea typeface="+mn-ea"/>
                <a:cs typeface="+mn-cs"/>
              </a:rPr>
              <a:t>paisaxe</a:t>
            </a:r>
            <a:r>
              <a:rPr lang="es-ES" sz="1200" kern="1200" dirty="0">
                <a:solidFill>
                  <a:schemeClr val="tx1"/>
                </a:solidFill>
                <a:effectLst/>
                <a:latin typeface="+mn-lt"/>
                <a:ea typeface="+mn-ea"/>
                <a:cs typeface="+mn-cs"/>
              </a:rPr>
              <a:t> u que </a:t>
            </a:r>
            <a:r>
              <a:rPr lang="es-ES" sz="1200" kern="1200" dirty="0" err="1">
                <a:solidFill>
                  <a:schemeClr val="tx1"/>
                </a:solidFill>
                <a:effectLst/>
                <a:latin typeface="+mn-lt"/>
                <a:ea typeface="+mn-ea"/>
                <a:cs typeface="+mn-cs"/>
              </a:rPr>
              <a:t>na</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paisaxe</a:t>
            </a:r>
            <a:r>
              <a:rPr lang="es-ES" sz="1200" kern="1200" dirty="0">
                <a:solidFill>
                  <a:schemeClr val="tx1"/>
                </a:solidFill>
                <a:effectLst/>
                <a:latin typeface="+mn-lt"/>
                <a:ea typeface="+mn-ea"/>
                <a:cs typeface="+mn-cs"/>
              </a:rPr>
              <a:t> se </a:t>
            </a:r>
            <a:r>
              <a:rPr lang="es-ES" sz="1200" kern="1200" dirty="0" err="1">
                <a:solidFill>
                  <a:schemeClr val="tx1"/>
                </a:solidFill>
                <a:effectLst/>
                <a:latin typeface="+mn-lt"/>
                <a:ea typeface="+mn-ea"/>
                <a:cs typeface="+mn-cs"/>
              </a:rPr>
              <a:t>resolve</a:t>
            </a:r>
            <a:r>
              <a:rPr lang="es-ES" sz="1200" kern="1200" dirty="0">
                <a:solidFill>
                  <a:schemeClr val="tx1"/>
                </a:solidFill>
                <a:effectLst/>
                <a:latin typeface="+mn-lt"/>
                <a:ea typeface="+mn-ea"/>
                <a:cs typeface="+mn-cs"/>
              </a:rPr>
              <a:t>”… </a:t>
            </a:r>
          </a:p>
        </p:txBody>
      </p:sp>
      <p:sp>
        <p:nvSpPr>
          <p:cNvPr id="4" name="Marcador de número de diapositiva 3"/>
          <p:cNvSpPr>
            <a:spLocks noGrp="1"/>
          </p:cNvSpPr>
          <p:nvPr>
            <p:ph type="sldNum" sz="quarter" idx="10"/>
          </p:nvPr>
        </p:nvSpPr>
        <p:spPr/>
        <p:txBody>
          <a:bodyPr/>
          <a:lstStyle/>
          <a:p>
            <a:fld id="{441E1034-DE37-4438-8309-A24932254903}" type="slidenum">
              <a:rPr lang="es-ES" smtClean="0"/>
              <a:pPr/>
              <a:t>20</a:t>
            </a:fld>
            <a:endParaRPr lang="es-ES"/>
          </a:p>
        </p:txBody>
      </p:sp>
    </p:spTree>
    <p:extLst>
      <p:ext uri="{BB962C8B-B14F-4D97-AF65-F5344CB8AC3E}">
        <p14:creationId xmlns="" xmlns:p14="http://schemas.microsoft.com/office/powerpoint/2010/main" val="28561440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kern="1200" dirty="0" smtClean="0">
                <a:solidFill>
                  <a:schemeClr val="tx1"/>
                </a:solidFill>
                <a:effectLst/>
                <a:latin typeface="+mn-lt"/>
                <a:ea typeface="+mn-ea"/>
                <a:cs typeface="+mn-cs"/>
              </a:rPr>
              <a:t>Una LEGIÓN DE EXTRAORDINARIOS PROFESIONALES que en las escuelas e institutos llevan a cabo UNA LABOR ENCOMIABLE QUE MERECEN ESPACIOS DONDE HACER VISIBLE  SU TRABAJO, </a:t>
            </a:r>
          </a:p>
          <a:p>
            <a:r>
              <a:rPr lang="es-ES" sz="1200" kern="1200" dirty="0" smtClean="0">
                <a:solidFill>
                  <a:schemeClr val="tx1"/>
                </a:solidFill>
                <a:effectLst/>
                <a:latin typeface="+mn-lt"/>
                <a:ea typeface="+mn-ea"/>
                <a:cs typeface="+mn-cs"/>
              </a:rPr>
              <a:t> </a:t>
            </a:r>
          </a:p>
          <a:p>
            <a:r>
              <a:rPr lang="es-ES" sz="1200" kern="1200" dirty="0" smtClean="0">
                <a:solidFill>
                  <a:schemeClr val="tx1"/>
                </a:solidFill>
                <a:effectLst/>
                <a:latin typeface="+mn-lt"/>
                <a:ea typeface="+mn-ea"/>
                <a:cs typeface="+mn-cs"/>
              </a:rPr>
              <a:t>porque ESTOS SON LOS MIMBRES CON LOS QUE INDUCIR UN CAMBIO CULTURAL RESPECTO AL PAISAJE Y LA SOSTENIBILIDAD. </a:t>
            </a:r>
          </a:p>
          <a:p>
            <a:r>
              <a:rPr lang="es-ES" sz="1200" kern="1200" dirty="0" smtClean="0">
                <a:solidFill>
                  <a:schemeClr val="tx1"/>
                </a:solidFill>
                <a:effectLst/>
                <a:latin typeface="+mn-lt"/>
                <a:ea typeface="+mn-ea"/>
                <a:cs typeface="+mn-cs"/>
              </a:rPr>
              <a:t> </a:t>
            </a:r>
          </a:p>
          <a:p>
            <a:r>
              <a:rPr lang="es-ES" sz="1200" kern="1200" dirty="0" smtClean="0">
                <a:solidFill>
                  <a:schemeClr val="tx1"/>
                </a:solidFill>
                <a:effectLst/>
                <a:latin typeface="+mn-lt"/>
                <a:ea typeface="+mn-ea"/>
                <a:cs typeface="+mn-cs"/>
              </a:rPr>
              <a:t>Un cambio que no puede esperar más. La crisis global en la que ya estamos instalados nos insta a cambios de una escala equivalente a las </a:t>
            </a:r>
            <a:r>
              <a:rPr lang="es-ES" sz="1200" kern="1200" dirty="0" err="1" smtClean="0">
                <a:solidFill>
                  <a:schemeClr val="tx1"/>
                </a:solidFill>
                <a:effectLst/>
                <a:latin typeface="+mn-lt"/>
                <a:ea typeface="+mn-ea"/>
                <a:cs typeface="+mn-cs"/>
              </a:rPr>
              <a:t>amenzas</a:t>
            </a:r>
            <a:r>
              <a:rPr lang="es-ES" sz="1200" kern="1200" dirty="0" smtClean="0">
                <a:solidFill>
                  <a:schemeClr val="tx1"/>
                </a:solidFill>
                <a:effectLst/>
                <a:latin typeface="+mn-lt"/>
                <a:ea typeface="+mn-ea"/>
                <a:cs typeface="+mn-cs"/>
              </a:rPr>
              <a:t> ambientales que se ciernen sobre nosotros.</a:t>
            </a:r>
          </a:p>
          <a:p>
            <a:endParaRPr lang="es-ES" dirty="0" smtClean="0"/>
          </a:p>
        </p:txBody>
      </p:sp>
      <p:sp>
        <p:nvSpPr>
          <p:cNvPr id="4" name="Marcador de número de diapositiva 3"/>
          <p:cNvSpPr>
            <a:spLocks noGrp="1"/>
          </p:cNvSpPr>
          <p:nvPr>
            <p:ph type="sldNum" sz="quarter" idx="10"/>
          </p:nvPr>
        </p:nvSpPr>
        <p:spPr/>
        <p:txBody>
          <a:bodyPr/>
          <a:lstStyle/>
          <a:p>
            <a:fld id="{441E1034-DE37-4438-8309-A24932254903}" type="slidenum">
              <a:rPr lang="es-ES" smtClean="0"/>
              <a:pPr/>
              <a:t>21</a:t>
            </a:fld>
            <a:endParaRPr lang="es-ES"/>
          </a:p>
        </p:txBody>
      </p:sp>
    </p:spTree>
    <p:extLst>
      <p:ext uri="{BB962C8B-B14F-4D97-AF65-F5344CB8AC3E}">
        <p14:creationId xmlns="" xmlns:p14="http://schemas.microsoft.com/office/powerpoint/2010/main" val="40752197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sz="1200" kern="1200" dirty="0">
              <a:solidFill>
                <a:schemeClr val="tx1"/>
              </a:solidFill>
              <a:effectLst/>
              <a:latin typeface="+mn-lt"/>
              <a:ea typeface="+mn-ea"/>
              <a:cs typeface="+mn-cs"/>
            </a:endParaRPr>
          </a:p>
          <a:p>
            <a:r>
              <a:rPr lang="es-ES_tradnl" sz="1200" b="1" dirty="0" err="1">
                <a:effectLst/>
                <a:latin typeface="Cambria" panose="02040503050406030204" pitchFamily="18" charset="0"/>
                <a:ea typeface="MS Mincho" panose="02020609040205080304" pitchFamily="49" charset="-128"/>
                <a:cs typeface="Times New Roman" panose="02020603050405020304" pitchFamily="18" charset="0"/>
              </a:rPr>
              <a:t>Zanato</a:t>
            </a:r>
            <a:r>
              <a:rPr lang="es-ES_tradnl" sz="1200" b="1" dirty="0">
                <a:effectLst/>
                <a:latin typeface="Cambria" panose="02040503050406030204" pitchFamily="18" charset="0"/>
                <a:ea typeface="MS Mincho" panose="02020609040205080304" pitchFamily="49" charset="-128"/>
                <a:cs typeface="Times New Roman" panose="02020603050405020304" pitchFamily="18" charset="0"/>
              </a:rPr>
              <a:t> Orlandini </a:t>
            </a:r>
            <a:endParaRPr lang="es-ES" dirty="0"/>
          </a:p>
        </p:txBody>
      </p:sp>
      <p:sp>
        <p:nvSpPr>
          <p:cNvPr id="4" name="Marcador de número de diapositiva 3"/>
          <p:cNvSpPr>
            <a:spLocks noGrp="1"/>
          </p:cNvSpPr>
          <p:nvPr>
            <p:ph type="sldNum" sz="quarter" idx="10"/>
          </p:nvPr>
        </p:nvSpPr>
        <p:spPr/>
        <p:txBody>
          <a:bodyPr/>
          <a:lstStyle/>
          <a:p>
            <a:fld id="{441E1034-DE37-4438-8309-A24932254903}" type="slidenum">
              <a:rPr lang="es-ES" smtClean="0"/>
              <a:pPr/>
              <a:t>22</a:t>
            </a:fld>
            <a:endParaRPr lang="es-ES"/>
          </a:p>
        </p:txBody>
      </p:sp>
    </p:spTree>
    <p:extLst>
      <p:ext uri="{BB962C8B-B14F-4D97-AF65-F5344CB8AC3E}">
        <p14:creationId xmlns="" xmlns:p14="http://schemas.microsoft.com/office/powerpoint/2010/main" val="27951327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s-ES" dirty="0"/>
              <a:t>… las 12 Grandes áreas paisajísticas</a:t>
            </a:r>
            <a:r>
              <a:rPr lang="es-ES" dirty="0" smtClean="0"/>
              <a:t>…</a:t>
            </a:r>
          </a:p>
          <a:p>
            <a:r>
              <a:rPr lang="es-ES" dirty="0" smtClean="0"/>
              <a:t>El programa se ejecutó dentro de un marco estable de:</a:t>
            </a:r>
          </a:p>
          <a:p>
            <a:r>
              <a:rPr lang="es-ES" dirty="0" smtClean="0"/>
              <a:t>Cooperación en formación de alumnos y profesores.</a:t>
            </a:r>
          </a:p>
          <a:p>
            <a:r>
              <a:rPr lang="es-ES" dirty="0" smtClean="0"/>
              <a:t>Colaboración con entidades privadas para capacitar prescriptores, profesionales, estudiantes y docentes.</a:t>
            </a:r>
          </a:p>
          <a:p>
            <a:endParaRPr lang="es-ES" dirty="0"/>
          </a:p>
        </p:txBody>
      </p:sp>
      <p:sp>
        <p:nvSpPr>
          <p:cNvPr id="4" name="3 Marcador de número de diapositiva"/>
          <p:cNvSpPr>
            <a:spLocks noGrp="1"/>
          </p:cNvSpPr>
          <p:nvPr>
            <p:ph type="sldNum" sz="quarter" idx="10"/>
          </p:nvPr>
        </p:nvSpPr>
        <p:spPr/>
        <p:txBody>
          <a:bodyPr/>
          <a:lstStyle/>
          <a:p>
            <a:fld id="{1553D499-B798-442A-A749-2A89BDBA15D2}" type="slidenum">
              <a:rPr lang="es-ES" smtClean="0"/>
              <a:pPr/>
              <a:t>23</a:t>
            </a:fld>
            <a:endParaRPr lang="es-E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80227" name="2 Marcador de notas"/>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ES"/>
          </a:p>
        </p:txBody>
      </p:sp>
      <p:sp>
        <p:nvSpPr>
          <p:cNvPr id="382980" name="3 Marcador de número de diapositiva"/>
          <p:cNvSpPr>
            <a:spLocks noGrp="1"/>
          </p:cNvSpPr>
          <p:nvPr>
            <p:ph type="sldNum" sz="quarter" idx="5"/>
          </p:nvPr>
        </p:nvSpPr>
        <p:spPr bwMode="auto"/>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DF7FDB4A-9ADB-4004-9958-F646D5D6A7E5}" type="slidenum">
              <a:rPr lang="es-ES"/>
              <a:pPr fontAlgn="base">
                <a:spcBef>
                  <a:spcPct val="0"/>
                </a:spcBef>
                <a:spcAft>
                  <a:spcPct val="0"/>
                </a:spcAft>
                <a:defRPr/>
              </a:pPr>
              <a:t>24</a:t>
            </a:fld>
            <a:endParaRPr lang="es-E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098"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388099" name="2 Marcador de notas"/>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s-ES" dirty="0"/>
              <a:t>https://mapas.xunta.gal/visores/pol/?locale=gl</a:t>
            </a:r>
          </a:p>
          <a:p>
            <a:pPr>
              <a:spcBef>
                <a:spcPct val="0"/>
              </a:spcBef>
            </a:pPr>
            <a:endParaRPr lang="es-ES" dirty="0"/>
          </a:p>
          <a:p>
            <a:pPr>
              <a:spcBef>
                <a:spcPct val="0"/>
              </a:spcBef>
            </a:pPr>
            <a:endParaRPr lang="es-ES" dirty="0"/>
          </a:p>
        </p:txBody>
      </p:sp>
      <p:sp>
        <p:nvSpPr>
          <p:cNvPr id="388100" name="3 Marcador de número de diapositiva"/>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E3ADDA85-4958-4773-9F51-96698F409EA3}" type="slidenum">
              <a:rPr lang="es-ES"/>
              <a:pPr fontAlgn="base">
                <a:spcBef>
                  <a:spcPct val="0"/>
                </a:spcBef>
                <a:spcAft>
                  <a:spcPct val="0"/>
                </a:spcAft>
              </a:pPr>
              <a:t>25</a:t>
            </a:fld>
            <a:endParaRPr lang="es-E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pPr>
              <a:spcBef>
                <a:spcPct val="0"/>
              </a:spcBef>
            </a:pPr>
            <a:r>
              <a:rPr lang="es-ES" dirty="0" smtClean="0"/>
              <a:t>https://mapas.xunta.gal/visores/pol/?locale=gl</a:t>
            </a:r>
          </a:p>
          <a:p>
            <a:pPr>
              <a:spcBef>
                <a:spcPct val="0"/>
              </a:spcBef>
            </a:pPr>
            <a:endParaRPr lang="es-ES" dirty="0" smtClean="0"/>
          </a:p>
          <a:p>
            <a:pPr>
              <a:spcBef>
                <a:spcPct val="0"/>
              </a:spcBef>
            </a:pPr>
            <a:endParaRPr lang="es-ES" dirty="0" smtClean="0"/>
          </a:p>
          <a:p>
            <a:pPr>
              <a:spcBef>
                <a:spcPct val="0"/>
              </a:spcBef>
            </a:pPr>
            <a:r>
              <a:rPr lang="es-ES" dirty="0" smtClean="0"/>
              <a:t>VISUALIZADOR SIOSE</a:t>
            </a:r>
          </a:p>
          <a:p>
            <a:pPr>
              <a:spcBef>
                <a:spcPct val="0"/>
              </a:spcBef>
            </a:pPr>
            <a:r>
              <a:rPr lang="es-ES" dirty="0" smtClean="0">
                <a:hlinkClick r:id="rId3"/>
              </a:rPr>
              <a:t>SIOSE (ign.es)</a:t>
            </a:r>
            <a:endParaRPr lang="es-ES" dirty="0" smtClean="0"/>
          </a:p>
          <a:p>
            <a:endParaRPr lang="es-ES" dirty="0"/>
          </a:p>
        </p:txBody>
      </p:sp>
      <p:sp>
        <p:nvSpPr>
          <p:cNvPr id="4" name="3 Marcador de número de diapositiva"/>
          <p:cNvSpPr>
            <a:spLocks noGrp="1"/>
          </p:cNvSpPr>
          <p:nvPr>
            <p:ph type="sldNum" sz="quarter" idx="10"/>
          </p:nvPr>
        </p:nvSpPr>
        <p:spPr/>
        <p:txBody>
          <a:bodyPr/>
          <a:lstStyle/>
          <a:p>
            <a:fld id="{441E1034-DE37-4438-8309-A24932254903}" type="slidenum">
              <a:rPr lang="es-ES" smtClean="0"/>
              <a:pPr/>
              <a:t>26</a:t>
            </a:fld>
            <a:endParaRPr lang="es-E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a:p>
            <a:endParaRPr lang="es-ES" dirty="0"/>
          </a:p>
          <a:p>
            <a:r>
              <a:rPr lang="es-ES" sz="1200" b="1" kern="1200" dirty="0">
                <a:solidFill>
                  <a:schemeClr val="tx1"/>
                </a:solidFill>
                <a:effectLst/>
                <a:latin typeface="+mn-lt"/>
                <a:ea typeface="+mn-ea"/>
                <a:cs typeface="+mn-cs"/>
              </a:rPr>
              <a:t>LOS CENTROS EDUCATIVOS SON COMUNIDADES DE TALENTO. LA INTERDISCIPLINARIEDAD. </a:t>
            </a:r>
            <a:r>
              <a:rPr lang="es-ES" sz="1200" b="0" kern="1200" baseline="0" dirty="0">
                <a:solidFill>
                  <a:schemeClr val="tx1"/>
                </a:solidFill>
                <a:effectLst/>
                <a:latin typeface="+mn-lt"/>
                <a:ea typeface="+mn-ea"/>
                <a:cs typeface="+mn-cs"/>
              </a:rPr>
              <a:t> </a:t>
            </a:r>
            <a:r>
              <a:rPr lang="es-ES" sz="1200" b="1" kern="1200" dirty="0">
                <a:solidFill>
                  <a:schemeClr val="tx1"/>
                </a:solidFill>
                <a:effectLst/>
                <a:latin typeface="+mn-lt"/>
                <a:ea typeface="+mn-ea"/>
                <a:cs typeface="+mn-cs"/>
              </a:rPr>
              <a:t>El camino de la innovación educativa no se puede emprender sólo</a:t>
            </a:r>
            <a:r>
              <a:rPr lang="es-ES" sz="1200" kern="1200" dirty="0">
                <a:solidFill>
                  <a:schemeClr val="tx1"/>
                </a:solidFill>
                <a:effectLst/>
                <a:latin typeface="+mn-lt"/>
                <a:ea typeface="+mn-ea"/>
                <a:cs typeface="+mn-cs"/>
              </a:rPr>
              <a:t>. Estamos convencidos de que estos retos profesionales sólo alcanzarán el éxito, si el claustro en su conjunto sintoniza metodológicamente y si el trabajo colaborativo e interdisciplinar es el principio inspirador de tales diseños. </a:t>
            </a:r>
          </a:p>
          <a:p>
            <a:r>
              <a:rPr lang="es-ES" sz="1200" kern="1200" dirty="0">
                <a:solidFill>
                  <a:schemeClr val="tx1"/>
                </a:solidFill>
                <a:effectLst/>
                <a:latin typeface="+mn-lt"/>
                <a:ea typeface="+mn-ea"/>
                <a:cs typeface="+mn-cs"/>
              </a:rPr>
              <a:t>La </a:t>
            </a:r>
            <a:r>
              <a:rPr lang="es-ES" sz="1200" b="1" kern="1200" dirty="0">
                <a:solidFill>
                  <a:schemeClr val="tx1"/>
                </a:solidFill>
                <a:effectLst/>
                <a:latin typeface="+mn-lt"/>
                <a:ea typeface="+mn-ea"/>
                <a:cs typeface="+mn-cs"/>
              </a:rPr>
              <a:t>interdisciplinariedad</a:t>
            </a:r>
            <a:r>
              <a:rPr lang="es-ES" sz="1200" kern="1200" dirty="0">
                <a:solidFill>
                  <a:schemeClr val="tx1"/>
                </a:solidFill>
                <a:effectLst/>
                <a:latin typeface="+mn-lt"/>
                <a:ea typeface="+mn-ea"/>
                <a:cs typeface="+mn-cs"/>
              </a:rPr>
              <a:t> es una </a:t>
            </a:r>
            <a:r>
              <a:rPr lang="es-ES" sz="1200" b="1" kern="1200" dirty="0">
                <a:solidFill>
                  <a:schemeClr val="tx1"/>
                </a:solidFill>
                <a:effectLst/>
                <a:latin typeface="+mn-lt"/>
                <a:ea typeface="+mn-ea"/>
                <a:cs typeface="+mn-cs"/>
              </a:rPr>
              <a:t>condición “sine qua non”</a:t>
            </a:r>
            <a:r>
              <a:rPr lang="es-ES" sz="1200" kern="1200" dirty="0">
                <a:solidFill>
                  <a:schemeClr val="tx1"/>
                </a:solidFill>
                <a:effectLst/>
                <a:latin typeface="+mn-lt"/>
                <a:ea typeface="+mn-ea"/>
                <a:cs typeface="+mn-cs"/>
              </a:rPr>
              <a:t>. Los trabajos por proyectos pueden ayudar al cambio de nuestras prácticas docentes.</a:t>
            </a:r>
          </a:p>
          <a:p>
            <a:endParaRPr lang="es-ES" dirty="0"/>
          </a:p>
          <a:p>
            <a:r>
              <a:rPr lang="es-ES" dirty="0"/>
              <a:t>El reto de enfrentarse</a:t>
            </a:r>
            <a:r>
              <a:rPr lang="es-ES" baseline="0" dirty="0"/>
              <a:t> al paisaje no se puede acometer desde un área de conocimiento única, adscrita a una disciplina en particular, sin que </a:t>
            </a:r>
            <a:r>
              <a:rPr lang="es-ES" b="1" baseline="0" dirty="0"/>
              <a:t>requiere de una suerte de «ciencia diagonal». Aunque para algunos esta naturaleza mestiza entrañe una debilidad primigenia que ha impedido que se desarrollara un cuerpo doctrinal y una epistemología única.</a:t>
            </a:r>
          </a:p>
          <a:p>
            <a:endParaRPr lang="es-ES" baseline="0" dirty="0"/>
          </a:p>
          <a:p>
            <a:r>
              <a:rPr lang="es-ES" sz="1200" b="1" kern="1200" dirty="0">
                <a:solidFill>
                  <a:schemeClr val="tx1"/>
                </a:solidFill>
                <a:effectLst/>
                <a:latin typeface="+mn-lt"/>
                <a:ea typeface="+mn-ea"/>
                <a:cs typeface="+mn-cs"/>
              </a:rPr>
              <a:t>Lo holístico no admite aproximaciones parciales</a:t>
            </a:r>
            <a:r>
              <a:rPr lang="es-ES" sz="1200" kern="1200" dirty="0">
                <a:solidFill>
                  <a:schemeClr val="tx1"/>
                </a:solidFill>
                <a:effectLst/>
                <a:latin typeface="+mn-lt"/>
                <a:ea typeface="+mn-ea"/>
                <a:cs typeface="+mn-cs"/>
              </a:rPr>
              <a:t>. El paisaje está sujeto a la pluralidad de sentidos y de escalas, ya que el conjunto de elementos que lo integran son el reflejo de un sutil equilibrio entre una serie de factores naturales y culturales que interactúan a escalas espacio-temporales diversas. </a:t>
            </a:r>
            <a:r>
              <a:rPr lang="es-ES" sz="1200" b="1" kern="1200" dirty="0">
                <a:solidFill>
                  <a:schemeClr val="tx1"/>
                </a:solidFill>
                <a:effectLst/>
                <a:latin typeface="+mn-lt"/>
                <a:ea typeface="+mn-ea"/>
                <a:cs typeface="+mn-cs"/>
              </a:rPr>
              <a:t>El paisaje, por tanto, reclama la convergencia de miradas para poder transitar por esa franja fronteriza especialmente fértil y productiva de la interdisciplinariedad</a:t>
            </a:r>
            <a:r>
              <a:rPr lang="es-ES" sz="1200" kern="1200" dirty="0">
                <a:solidFill>
                  <a:schemeClr val="tx1"/>
                </a:solidFill>
                <a:effectLst/>
                <a:latin typeface="+mn-lt"/>
                <a:ea typeface="+mn-ea"/>
                <a:cs typeface="+mn-cs"/>
              </a:rPr>
              <a:t>. Como señala el profesor </a:t>
            </a:r>
            <a:r>
              <a:rPr lang="es-ES" sz="1200" i="1" kern="1200" dirty="0">
                <a:solidFill>
                  <a:schemeClr val="tx1"/>
                </a:solidFill>
                <a:effectLst/>
                <a:latin typeface="+mn-lt"/>
                <a:ea typeface="+mn-ea"/>
                <a:cs typeface="+mn-cs"/>
              </a:rPr>
              <a:t>Torres </a:t>
            </a:r>
            <a:r>
              <a:rPr lang="es-ES" sz="1200" i="1" kern="1200" dirty="0" err="1">
                <a:solidFill>
                  <a:schemeClr val="tx1"/>
                </a:solidFill>
                <a:effectLst/>
                <a:latin typeface="+mn-lt"/>
                <a:ea typeface="+mn-ea"/>
                <a:cs typeface="+mn-cs"/>
              </a:rPr>
              <a:t>Santomé</a:t>
            </a:r>
            <a:r>
              <a:rPr lang="es-ES" sz="1200" kern="1200" dirty="0">
                <a:solidFill>
                  <a:schemeClr val="tx1"/>
                </a:solidFill>
                <a:effectLst/>
                <a:latin typeface="+mn-lt"/>
                <a:ea typeface="+mn-ea"/>
                <a:cs typeface="+mn-cs"/>
              </a:rPr>
              <a:t> (2006), la interdisciplinariedad es un “</a:t>
            </a:r>
            <a:r>
              <a:rPr lang="es-ES" sz="1200" i="1" kern="1200" dirty="0">
                <a:solidFill>
                  <a:schemeClr val="tx1"/>
                </a:solidFill>
                <a:effectLst/>
                <a:latin typeface="+mn-lt"/>
                <a:ea typeface="+mn-ea"/>
                <a:cs typeface="+mn-cs"/>
              </a:rPr>
              <a:t>proceso y una filosofía de trabajo que entra en acción a la hora de enfrentarse a los problemas</a:t>
            </a:r>
            <a:r>
              <a:rPr lang="es-ES" sz="1200" kern="1200" dirty="0">
                <a:solidFill>
                  <a:schemeClr val="tx1"/>
                </a:solidFill>
                <a:effectLst/>
                <a:latin typeface="+mn-lt"/>
                <a:ea typeface="+mn-ea"/>
                <a:cs typeface="+mn-cs"/>
              </a:rPr>
              <a:t>”.</a:t>
            </a:r>
            <a:r>
              <a:rPr lang="es-ES" dirty="0">
                <a:effectLst/>
              </a:rPr>
              <a:t> </a:t>
            </a:r>
          </a:p>
          <a:p>
            <a:endParaRPr lang="es-ES" dirty="0">
              <a:effectLst/>
            </a:endParaRPr>
          </a:p>
          <a:p>
            <a:r>
              <a:rPr lang="es-ES" sz="1200" b="1" kern="1200" dirty="0">
                <a:solidFill>
                  <a:srgbClr val="FF0000"/>
                </a:solidFill>
                <a:effectLst/>
                <a:latin typeface="+mn-lt"/>
                <a:ea typeface="+mn-ea"/>
                <a:cs typeface="+mn-cs"/>
              </a:rPr>
              <a:t>El paisaje es lo suficientemente rico en matices como para admitir aproximaciones desde campos del conocimiento aparentemente ajenos a él</a:t>
            </a:r>
            <a:r>
              <a:rPr lang="es-ES" sz="1200" b="1" kern="1200" dirty="0">
                <a:solidFill>
                  <a:schemeClr val="tx1"/>
                </a:solidFill>
                <a:effectLst/>
                <a:latin typeface="+mn-lt"/>
                <a:ea typeface="+mn-ea"/>
                <a:cs typeface="+mn-cs"/>
              </a:rPr>
              <a:t>. Sólo aparentemente</a:t>
            </a:r>
            <a:r>
              <a:rPr lang="es-ES" sz="1200" kern="1200" dirty="0">
                <a:solidFill>
                  <a:schemeClr val="tx1"/>
                </a:solidFill>
                <a:effectLst/>
                <a:latin typeface="+mn-lt"/>
                <a:ea typeface="+mn-ea"/>
                <a:cs typeface="+mn-cs"/>
              </a:rPr>
              <a:t>. Por ello, aunque el protagonismo recaiga en las disciplinas que más han aportado a su conocimiento –la geografía o la ciencias naturales- , </a:t>
            </a:r>
            <a:r>
              <a:rPr lang="es-ES" sz="1200" b="1" kern="1200" dirty="0">
                <a:solidFill>
                  <a:schemeClr val="tx1"/>
                </a:solidFill>
                <a:effectLst/>
                <a:latin typeface="+mn-lt"/>
                <a:ea typeface="+mn-ea"/>
                <a:cs typeface="+mn-cs"/>
              </a:rPr>
              <a:t>cualquier campo disciplinar puede convertirse en una vía adecuada para adentrarse en la aventura del saber que propone el paisaje</a:t>
            </a:r>
            <a:r>
              <a:rPr lang="es-ES" sz="1200" kern="1200" dirty="0">
                <a:solidFill>
                  <a:schemeClr val="tx1"/>
                </a:solidFill>
                <a:effectLst/>
                <a:latin typeface="+mn-lt"/>
                <a:ea typeface="+mn-ea"/>
                <a:cs typeface="+mn-cs"/>
              </a:rPr>
              <a:t>.</a:t>
            </a:r>
            <a:r>
              <a:rPr lang="es-ES" sz="1200" b="1" kern="1200" dirty="0">
                <a:solidFill>
                  <a:schemeClr val="tx1"/>
                </a:solidFill>
                <a:effectLst/>
                <a:latin typeface="+mn-lt"/>
                <a:ea typeface="+mn-ea"/>
                <a:cs typeface="+mn-cs"/>
              </a:rPr>
              <a:t> </a:t>
            </a:r>
          </a:p>
          <a:p>
            <a:endParaRPr lang="es-ES" sz="1200" b="1" kern="1200" dirty="0">
              <a:solidFill>
                <a:schemeClr val="tx1"/>
              </a:solidFill>
              <a:effectLst/>
              <a:latin typeface="+mn-lt"/>
              <a:ea typeface="+mn-ea"/>
              <a:cs typeface="+mn-cs"/>
            </a:endParaRPr>
          </a:p>
          <a:p>
            <a:pPr eaLnBrk="1" hangingPunct="1">
              <a:spcBef>
                <a:spcPct val="0"/>
              </a:spcBef>
            </a:pPr>
            <a:r>
              <a:rPr lang="es-ES" dirty="0"/>
              <a:t>Interdisciplinariedad no </a:t>
            </a:r>
            <a:r>
              <a:rPr lang="es-ES" dirty="0" err="1"/>
              <a:t>yuxtadisciplinariedad</a:t>
            </a:r>
            <a:endParaRPr lang="es-ES" dirty="0"/>
          </a:p>
          <a:p>
            <a:pPr eaLnBrk="1" hangingPunct="1">
              <a:spcBef>
                <a:spcPct val="0"/>
              </a:spcBef>
            </a:pPr>
            <a:r>
              <a:rPr lang="es-ES" dirty="0"/>
              <a:t>Procedimiento </a:t>
            </a:r>
            <a:r>
              <a:rPr lang="es-ES" dirty="0" err="1"/>
              <a:t>heurístico_no</a:t>
            </a:r>
            <a:r>
              <a:rPr lang="es-ES" dirty="0"/>
              <a:t> metodológico basado en la praxis. </a:t>
            </a:r>
            <a:r>
              <a:rPr lang="es-ES"/>
              <a:t>Por cierto una cualidad genuinamente humana basada en la “creatividad” y el pensamiento lateral” : la experiencia de resolver problemas y ver cómo otros lo hacen (trabajo colaborativo, trabajo entre iguales)</a:t>
            </a:r>
          </a:p>
          <a:p>
            <a:endParaRPr lang="es-ES" dirty="0"/>
          </a:p>
        </p:txBody>
      </p:sp>
      <p:sp>
        <p:nvSpPr>
          <p:cNvPr id="4" name="3 Marcador de número de diapositiva"/>
          <p:cNvSpPr>
            <a:spLocks noGrp="1"/>
          </p:cNvSpPr>
          <p:nvPr>
            <p:ph type="sldNum" sz="quarter" idx="10"/>
          </p:nvPr>
        </p:nvSpPr>
        <p:spPr/>
        <p:txBody>
          <a:bodyPr/>
          <a:lstStyle/>
          <a:p>
            <a:fld id="{0FFFD8BC-5166-4754-9E66-4864FFDB3AE5}" type="slidenum">
              <a:rPr lang="es-ES" smtClean="0"/>
              <a:pPr/>
              <a:t>31</a:t>
            </a:fld>
            <a:endParaRPr lang="es-ES"/>
          </a:p>
        </p:txBody>
      </p:sp>
    </p:spTree>
    <p:extLst>
      <p:ext uri="{BB962C8B-B14F-4D97-AF65-F5344CB8AC3E}">
        <p14:creationId xmlns="" xmlns:p14="http://schemas.microsoft.com/office/powerpoint/2010/main" val="383735333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dirty="0"/>
              <a:t>Deciden padres, madres o personas tutoras, y el centro debe ofrecerlo</a:t>
            </a:r>
          </a:p>
        </p:txBody>
      </p:sp>
      <p:sp>
        <p:nvSpPr>
          <p:cNvPr id="4" name="3 Marcador de número de diapositiva"/>
          <p:cNvSpPr>
            <a:spLocks noGrp="1"/>
          </p:cNvSpPr>
          <p:nvPr>
            <p:ph type="sldNum" sz="quarter" idx="10"/>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3139F7CF-8F7C-4AE8-B687-D698E2F97034}" type="slidenum">
              <a:rPr kumimoji="0" lang="es-ES" sz="7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32</a:t>
            </a:fld>
            <a:endParaRPr kumimoji="0" lang="es-ES" sz="7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 xmlns:p14="http://schemas.microsoft.com/office/powerpoint/2010/main" val="206979919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dirty="0"/>
              <a:t>El proyecto competencial, desarrolla competencias, por medio de proyecto significativos, en temas de referencia, y en relación a la salud, puede</a:t>
            </a:r>
            <a:r>
              <a:rPr lang="es-ES" baseline="0" dirty="0"/>
              <a:t> haber muchas iniciativas con éxito asegurado.</a:t>
            </a:r>
          </a:p>
          <a:p>
            <a:r>
              <a:rPr lang="es-ES" b="1" baseline="0" dirty="0"/>
              <a:t>Diseño, planificación, desarrollo y </a:t>
            </a:r>
            <a:r>
              <a:rPr lang="es-ES" b="1" baseline="0"/>
              <a:t>exposición  de resultados</a:t>
            </a:r>
            <a:endParaRPr lang="es-ES" b="1" dirty="0"/>
          </a:p>
        </p:txBody>
      </p:sp>
      <p:sp>
        <p:nvSpPr>
          <p:cNvPr id="4" name="3 Marcador de número de diapositiva"/>
          <p:cNvSpPr>
            <a:spLocks noGrp="1"/>
          </p:cNvSpPr>
          <p:nvPr>
            <p:ph type="sldNum" sz="quarter" idx="10"/>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3139F7CF-8F7C-4AE8-B687-D698E2F97034}" type="slidenum">
              <a:rPr kumimoji="0" lang="es-ES" sz="7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33</a:t>
            </a:fld>
            <a:endParaRPr kumimoji="0" lang="es-ES" sz="7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 xmlns:p14="http://schemas.microsoft.com/office/powerpoint/2010/main" val="40540099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dirty="0"/>
              <a:t>Pero ¿qué es exactamente el paisaje? Es un </a:t>
            </a:r>
            <a:r>
              <a:rPr lang="es-ES" b="1" dirty="0"/>
              <a:t>concepto</a:t>
            </a:r>
            <a:r>
              <a:rPr lang="es-ES" b="1" baseline="0" dirty="0"/>
              <a:t> polisémico, complejo y rico en significados, a la vez concreto y mensurable en sus manifestaciones territoriales</a:t>
            </a:r>
            <a:r>
              <a:rPr lang="es-ES" baseline="0" dirty="0"/>
              <a:t>, aunque </a:t>
            </a:r>
            <a:r>
              <a:rPr lang="es-ES" b="1" baseline="0" dirty="0"/>
              <a:t>lleno de referencias estéticas y simbólicas</a:t>
            </a:r>
            <a:r>
              <a:rPr lang="es-ES" baseline="0" dirty="0"/>
              <a:t>.</a:t>
            </a:r>
          </a:p>
          <a:p>
            <a:r>
              <a:rPr lang="es-ES" b="1" baseline="0" dirty="0"/>
              <a:t>Es materialidad e inmaterialidad, tangible e intangible, objetivo y subjetivo.</a:t>
            </a:r>
          </a:p>
          <a:p>
            <a:endParaRPr lang="es-ES" b="1" baseline="0" dirty="0"/>
          </a:p>
          <a:p>
            <a:r>
              <a:rPr lang="es-ES" b="1" dirty="0"/>
              <a:t>Es nuestro entorno vital y la expresión formal de la acción humana en medio natural al largo de su historia. </a:t>
            </a:r>
          </a:p>
          <a:p>
            <a:endParaRPr lang="es-ES" b="1" dirty="0"/>
          </a:p>
          <a:p>
            <a:r>
              <a:rPr lang="es-ES" b="1" dirty="0"/>
              <a:t>El estudio del paisaje nos lleva a conocer las manifestaciones sensibles de esa larga relación dialéctica entre el ser humano y su territorio, desvelando las llaves de un modelo de sociedad que sea quien de mantener el equilibrio ecológico y conservar su patrimonio natural y cultural. </a:t>
            </a:r>
          </a:p>
        </p:txBody>
      </p:sp>
      <p:sp>
        <p:nvSpPr>
          <p:cNvPr id="4" name="3 Marcador de número de diapositiva"/>
          <p:cNvSpPr>
            <a:spLocks noGrp="1"/>
          </p:cNvSpPr>
          <p:nvPr>
            <p:ph type="sldNum" sz="quarter" idx="10"/>
          </p:nvPr>
        </p:nvSpPr>
        <p:spPr/>
        <p:txBody>
          <a:bodyPr/>
          <a:lstStyle/>
          <a:p>
            <a:fld id="{0FFFD8BC-5166-4754-9E66-4864FFDB3AE5}" type="slidenum">
              <a:rPr lang="es-ES" smtClean="0"/>
              <a:pPr/>
              <a:t>3</a:t>
            </a:fld>
            <a:endParaRPr lang="es-ES"/>
          </a:p>
        </p:txBody>
      </p:sp>
    </p:spTree>
    <p:extLst>
      <p:ext uri="{BB962C8B-B14F-4D97-AF65-F5344CB8AC3E}">
        <p14:creationId xmlns="" xmlns:p14="http://schemas.microsoft.com/office/powerpoint/2010/main" val="145614622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a:p>
            <a:endParaRPr lang="es-ES"/>
          </a:p>
        </p:txBody>
      </p:sp>
      <p:sp>
        <p:nvSpPr>
          <p:cNvPr id="4" name="Marcador de número de diapositiva 3"/>
          <p:cNvSpPr>
            <a:spLocks noGrp="1"/>
          </p:cNvSpPr>
          <p:nvPr>
            <p:ph type="sldNum" sz="quarter" idx="5"/>
          </p:nvPr>
        </p:nvSpPr>
        <p:spPr/>
        <p:txBody>
          <a:bodyPr/>
          <a:lstStyle/>
          <a:p>
            <a:fld id="{441E1034-DE37-4438-8309-A24932254903}" type="slidenum">
              <a:rPr lang="es-ES" smtClean="0"/>
              <a:pPr/>
              <a:t>34</a:t>
            </a:fld>
            <a:endParaRPr lang="es-ES"/>
          </a:p>
        </p:txBody>
      </p:sp>
    </p:spTree>
    <p:extLst>
      <p:ext uri="{BB962C8B-B14F-4D97-AF65-F5344CB8AC3E}">
        <p14:creationId xmlns="" xmlns:p14="http://schemas.microsoft.com/office/powerpoint/2010/main" val="203827499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_tradnl" sz="1800" b="1" dirty="0">
                <a:effectLst/>
                <a:latin typeface="Cambria" panose="02040503050406030204" pitchFamily="18" charset="0"/>
                <a:ea typeface="MS Mincho" panose="02020609040205080304" pitchFamily="49" charset="-128"/>
                <a:cs typeface="Times New Roman" panose="02020603050405020304" pitchFamily="18" charset="0"/>
              </a:rPr>
              <a:t>La UNESCO ha abogado por un enfoque de la EDS </a:t>
            </a:r>
            <a:r>
              <a:rPr lang="es-ES_tradnl" sz="1800" dirty="0">
                <a:effectLst/>
                <a:latin typeface="Cambria" panose="02040503050406030204" pitchFamily="18" charset="0"/>
                <a:ea typeface="MS Mincho" panose="02020609040205080304" pitchFamily="49" charset="-128"/>
                <a:cs typeface="Times New Roman" panose="02020603050405020304" pitchFamily="18" charset="0"/>
              </a:rPr>
              <a:t>(educación para el desarrollo sostenible) instándole ser "</a:t>
            </a:r>
            <a:r>
              <a:rPr lang="es-ES_tradnl" sz="1800" b="1" dirty="0">
                <a:effectLst/>
                <a:latin typeface="Cambria" panose="02040503050406030204" pitchFamily="18" charset="0"/>
                <a:ea typeface="MS Mincho" panose="02020609040205080304" pitchFamily="49" charset="-128"/>
                <a:cs typeface="Times New Roman" panose="02020603050405020304" pitchFamily="18" charset="0"/>
              </a:rPr>
              <a:t>interdisciplinario y holístico: aprendizaje para el desarrollo sostenible integrado en el conjunto plan de estudios, no como un tema separado </a:t>
            </a:r>
            <a:r>
              <a:rPr lang="es-ES_tradnl" sz="1800" dirty="0">
                <a:effectLst/>
                <a:latin typeface="Cambria" panose="02040503050406030204" pitchFamily="18" charset="0"/>
                <a:ea typeface="MS Mincho" panose="02020609040205080304" pitchFamily="49" charset="-128"/>
                <a:cs typeface="Times New Roman" panose="02020603050405020304" pitchFamily="18" charset="0"/>
              </a:rPr>
              <a:t>". </a:t>
            </a:r>
            <a:r>
              <a:rPr lang="es-ES_tradnl" sz="1800" b="1" dirty="0">
                <a:effectLst/>
                <a:latin typeface="Cambria" panose="02040503050406030204" pitchFamily="18" charset="0"/>
                <a:ea typeface="MS Mincho" panose="02020609040205080304" pitchFamily="49" charset="-128"/>
                <a:cs typeface="Times New Roman" panose="02020603050405020304" pitchFamily="18" charset="0"/>
              </a:rPr>
              <a:t>UNO DE LOS TEMAS CLAVE EN LAS CONSIDERACIONES DE SOSTENIBILIDAD ES LA CIENCIA DEL PAISAJE</a:t>
            </a:r>
            <a:endParaRPr lang="es-ES" b="1" dirty="0"/>
          </a:p>
        </p:txBody>
      </p:sp>
      <p:sp>
        <p:nvSpPr>
          <p:cNvPr id="4" name="Marcador de número de diapositiva 3"/>
          <p:cNvSpPr>
            <a:spLocks noGrp="1"/>
          </p:cNvSpPr>
          <p:nvPr>
            <p:ph type="sldNum" sz="quarter" idx="5"/>
          </p:nvPr>
        </p:nvSpPr>
        <p:spPr/>
        <p:txBody>
          <a:bodyPr/>
          <a:lstStyle/>
          <a:p>
            <a:fld id="{441E1034-DE37-4438-8309-A24932254903}" type="slidenum">
              <a:rPr lang="es-ES" smtClean="0"/>
              <a:pPr/>
              <a:t>35</a:t>
            </a:fld>
            <a:endParaRPr lang="es-ES"/>
          </a:p>
        </p:txBody>
      </p:sp>
    </p:spTree>
    <p:extLst>
      <p:ext uri="{BB962C8B-B14F-4D97-AF65-F5344CB8AC3E}">
        <p14:creationId xmlns="" xmlns:p14="http://schemas.microsoft.com/office/powerpoint/2010/main" val="422389643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algn="just"/>
            <a:r>
              <a:rPr lang="es-ES" sz="1800" b="1" dirty="0">
                <a:effectLst/>
                <a:latin typeface="Calibri" panose="020F0502020204030204" pitchFamily="34" charset="0"/>
                <a:ea typeface="Calibri" panose="020F0502020204030204" pitchFamily="34" charset="0"/>
              </a:rPr>
              <a:t>CUANDO LA VIDA NOS BRINDA LA OPORTUNIDAD DE DISFRUTAR DE LA CONTEMPLACIÓN SERENA DE UN PAISAJE SE ACTIVAN EN NOSOTROS PROCESOS COGNITIVOS DE ENORME RIQUEZA</a:t>
            </a:r>
            <a:endParaRPr lang="es-ES" b="1" dirty="0">
              <a:solidFill>
                <a:schemeClr val="bg1"/>
              </a:solidFill>
            </a:endParaRPr>
          </a:p>
          <a:p>
            <a:pPr algn="just"/>
            <a:r>
              <a:rPr lang="es-ES" b="1" dirty="0">
                <a:solidFill>
                  <a:schemeClr val="bg1"/>
                </a:solidFill>
              </a:rPr>
              <a:t>Comprendemos los lugares</a:t>
            </a:r>
            <a:r>
              <a:rPr lang="es-ES" b="1" baseline="0" dirty="0">
                <a:solidFill>
                  <a:schemeClr val="bg1"/>
                </a:solidFill>
              </a:rPr>
              <a:t> con el cuerpo que los recorre</a:t>
            </a:r>
            <a:r>
              <a:rPr lang="es-ES" baseline="0" dirty="0">
                <a:solidFill>
                  <a:schemeClr val="bg1"/>
                </a:solidFill>
              </a:rPr>
              <a:t>, atravesando sus superficies, acercándose, alejándose; </a:t>
            </a:r>
            <a:r>
              <a:rPr lang="es-ES" b="1" baseline="0" dirty="0">
                <a:solidFill>
                  <a:schemeClr val="bg1"/>
                </a:solidFill>
              </a:rPr>
              <a:t>con los sentidos </a:t>
            </a:r>
            <a:r>
              <a:rPr lang="es-ES" baseline="0" dirty="0">
                <a:solidFill>
                  <a:schemeClr val="bg1"/>
                </a:solidFill>
              </a:rPr>
              <a:t>que nos permiten captarlos en toda su exuberancia o en su austeridad; </a:t>
            </a:r>
            <a:r>
              <a:rPr lang="es-ES" b="1" baseline="0" dirty="0">
                <a:solidFill>
                  <a:schemeClr val="bg1"/>
                </a:solidFill>
              </a:rPr>
              <a:t>con las emociones </a:t>
            </a:r>
            <a:r>
              <a:rPr lang="es-ES" baseline="0" dirty="0">
                <a:solidFill>
                  <a:schemeClr val="bg1"/>
                </a:solidFill>
              </a:rPr>
              <a:t>que nos dan la justa medida de su significado y de nuestros lazos con el mundo; </a:t>
            </a:r>
            <a:r>
              <a:rPr lang="es-ES" b="1" baseline="0" dirty="0">
                <a:solidFill>
                  <a:schemeClr val="bg1"/>
                </a:solidFill>
              </a:rPr>
              <a:t>con la memoria que nos permite reconocer, comparar…con la imaginación que completa y enriquece lo que vemos, descubre “lo invisible” </a:t>
            </a:r>
            <a:r>
              <a:rPr lang="es-ES" baseline="0" dirty="0">
                <a:solidFill>
                  <a:schemeClr val="bg1"/>
                </a:solidFill>
              </a:rPr>
              <a:t>de todo lugar, </a:t>
            </a:r>
            <a:r>
              <a:rPr lang="es-ES" b="1" baseline="0" dirty="0">
                <a:solidFill>
                  <a:schemeClr val="bg1"/>
                </a:solidFill>
              </a:rPr>
              <a:t>con el lenguaje que nombra y fija realidades; con el intelecto que nos permite conceptualizarlos</a:t>
            </a:r>
            <a:r>
              <a:rPr lang="es-ES" baseline="0" dirty="0">
                <a:solidFill>
                  <a:schemeClr val="bg1"/>
                </a:solidFill>
              </a:rPr>
              <a:t>, analizar y abstraer su estructura, descomponer sus partes. </a:t>
            </a:r>
          </a:p>
          <a:p>
            <a:pPr algn="just"/>
            <a:r>
              <a:rPr lang="es-ES" baseline="0" dirty="0">
                <a:solidFill>
                  <a:schemeClr val="bg1"/>
                </a:solidFill>
              </a:rPr>
              <a:t>Además de seres situados “homo </a:t>
            </a:r>
            <a:r>
              <a:rPr lang="es-ES" baseline="0" dirty="0" err="1">
                <a:solidFill>
                  <a:schemeClr val="bg1"/>
                </a:solidFill>
              </a:rPr>
              <a:t>geographicus</a:t>
            </a:r>
            <a:r>
              <a:rPr lang="es-ES" baseline="0" dirty="0">
                <a:solidFill>
                  <a:schemeClr val="bg1"/>
                </a:solidFill>
              </a:rPr>
              <a:t>, en la expresión de R. </a:t>
            </a:r>
            <a:r>
              <a:rPr lang="es-ES" baseline="0" dirty="0" err="1">
                <a:solidFill>
                  <a:schemeClr val="bg1"/>
                </a:solidFill>
              </a:rPr>
              <a:t>Sack</a:t>
            </a:r>
            <a:r>
              <a:rPr lang="es-ES" baseline="0" dirty="0">
                <a:solidFill>
                  <a:schemeClr val="bg1"/>
                </a:solidFill>
              </a:rPr>
              <a:t>, 1997) somos, como indica </a:t>
            </a:r>
            <a:r>
              <a:rPr lang="es-ES" baseline="0" dirty="0" err="1">
                <a:solidFill>
                  <a:schemeClr val="bg1"/>
                </a:solidFill>
              </a:rPr>
              <a:t>Schlögel</a:t>
            </a:r>
            <a:r>
              <a:rPr lang="es-ES" baseline="0" dirty="0">
                <a:solidFill>
                  <a:schemeClr val="bg1"/>
                </a:solidFill>
              </a:rPr>
              <a:t> “seres geognósticos” –”adquirimos conocimiento espacial a través de nuestro contacto con el mundo y su representación, y sin ese conocimiento sería imposible la supervivencia, la vida misma”. </a:t>
            </a:r>
            <a:r>
              <a:rPr lang="es-ES" b="1" baseline="0" dirty="0">
                <a:solidFill>
                  <a:schemeClr val="bg1"/>
                </a:solidFill>
              </a:rPr>
              <a:t>Este primer tipo de conocimiento espacial es de origen eminentemente práctico y </a:t>
            </a:r>
            <a:r>
              <a:rPr lang="es-ES" b="1" baseline="0" dirty="0" err="1">
                <a:solidFill>
                  <a:schemeClr val="bg1"/>
                </a:solidFill>
              </a:rPr>
              <a:t>multisensorial</a:t>
            </a:r>
            <a:r>
              <a:rPr lang="es-ES" b="1" baseline="0" dirty="0">
                <a:solidFill>
                  <a:schemeClr val="bg1"/>
                </a:solidFill>
              </a:rPr>
              <a:t>.</a:t>
            </a:r>
          </a:p>
          <a:p>
            <a:pPr algn="just"/>
            <a:r>
              <a:rPr lang="es-ES" baseline="0" dirty="0">
                <a:solidFill>
                  <a:schemeClr val="bg1"/>
                </a:solidFill>
              </a:rPr>
              <a:t>En este sentido, el movimiento físico es importante porque el cuerpo, en contacto con el mundo, produce formas autónomas de conocimiento O’Neill, 2001</a:t>
            </a:r>
          </a:p>
          <a:p>
            <a:pPr algn="just"/>
            <a:r>
              <a:rPr lang="es-ES" baseline="0" dirty="0">
                <a:solidFill>
                  <a:schemeClr val="bg1"/>
                </a:solidFill>
              </a:rPr>
              <a:t>Texto extraído de  Puente Lozano, P. “</a:t>
            </a:r>
            <a:r>
              <a:rPr lang="es-ES" b="1" baseline="0" dirty="0">
                <a:solidFill>
                  <a:schemeClr val="bg1"/>
                </a:solidFill>
              </a:rPr>
              <a:t>Lugar, </a:t>
            </a:r>
            <a:r>
              <a:rPr lang="es-ES" b="1" baseline="0" dirty="0" err="1">
                <a:solidFill>
                  <a:schemeClr val="bg1"/>
                </a:solidFill>
              </a:rPr>
              <a:t>narratividad</a:t>
            </a:r>
            <a:r>
              <a:rPr lang="es-ES" b="1" baseline="0" dirty="0">
                <a:solidFill>
                  <a:schemeClr val="bg1"/>
                </a:solidFill>
              </a:rPr>
              <a:t> y conocimiento geográfico</a:t>
            </a:r>
            <a:r>
              <a:rPr lang="es-ES" baseline="0" dirty="0">
                <a:solidFill>
                  <a:schemeClr val="bg1"/>
                </a:solidFill>
              </a:rPr>
              <a:t>. Paseos con </a:t>
            </a:r>
            <a:r>
              <a:rPr lang="es-ES" baseline="0" dirty="0" err="1">
                <a:solidFill>
                  <a:schemeClr val="bg1"/>
                </a:solidFill>
              </a:rPr>
              <a:t>W.G.Sebald</a:t>
            </a:r>
            <a:r>
              <a:rPr lang="es-ES" baseline="0" dirty="0">
                <a:solidFill>
                  <a:schemeClr val="bg1"/>
                </a:solidFill>
              </a:rPr>
              <a:t>. En Feria Toribio, J.M.; García, García, A. y Ojeda Rivera, J.F. (2009) Territorio, sociedades y políticas. Universidad Pablo de </a:t>
            </a:r>
            <a:r>
              <a:rPr lang="es-ES" baseline="0" dirty="0" err="1">
                <a:solidFill>
                  <a:schemeClr val="bg1"/>
                </a:solidFill>
              </a:rPr>
              <a:t>Olavide</a:t>
            </a:r>
            <a:r>
              <a:rPr lang="es-ES" baseline="0" dirty="0">
                <a:solidFill>
                  <a:schemeClr val="bg1"/>
                </a:solidFill>
              </a:rPr>
              <a:t>. Sevilla. </a:t>
            </a:r>
          </a:p>
          <a:p>
            <a:pPr algn="just"/>
            <a:r>
              <a:rPr lang="es-ES" b="1" dirty="0"/>
              <a:t>Las topografías de la vida cotidiana están demasiado impregna das de emoción y sentimiento y nuestros tratados de geografía no dejan de ser, en realidad, una especie de </a:t>
            </a:r>
            <a:r>
              <a:rPr lang="es-ES" b="1" dirty="0" err="1"/>
              <a:t>psicogeografías</a:t>
            </a:r>
            <a:r>
              <a:rPr lang="es-ES" b="1" dirty="0"/>
              <a:t> personales y sociales. </a:t>
            </a:r>
            <a:r>
              <a:rPr lang="es-ES" dirty="0"/>
              <a:t>En estos tratados los lugares parecen inmóviles, pero no lo son, porque viajan con nosotros a través de las emociones, razón por la cual, </a:t>
            </a:r>
            <a:r>
              <a:rPr lang="es-ES" b="1" dirty="0"/>
              <a:t>bajo nuestra cartesiana cartografía, lo que de verdad subyace es una cartografía emotiva. </a:t>
            </a:r>
            <a:r>
              <a:rPr lang="es-ES" dirty="0"/>
              <a:t>Quizá resulta —y no nos habíamos dado cuenta— que los mapas y los planos no se apoyan tanto sobre una base topográfica, sino más bien autobiográfica, es decir, sobre una red soportada por nodos que estructuran nuestra memoria individual y colectiva.</a:t>
            </a:r>
            <a:endParaRPr lang="es-ES" dirty="0">
              <a:solidFill>
                <a:schemeClr val="bg1"/>
              </a:solidFill>
            </a:endParaRPr>
          </a:p>
          <a:p>
            <a:pPr algn="just"/>
            <a:endParaRPr lang="es-ES" dirty="0">
              <a:solidFill>
                <a:schemeClr val="bg1"/>
              </a:solidFill>
            </a:endParaRPr>
          </a:p>
          <a:p>
            <a:pPr algn="just"/>
            <a:r>
              <a:rPr lang="es-ES" dirty="0" err="1">
                <a:solidFill>
                  <a:schemeClr val="bg1"/>
                </a:solidFill>
              </a:rPr>
              <a:t>Facer</a:t>
            </a:r>
            <a:r>
              <a:rPr lang="es-ES" dirty="0">
                <a:solidFill>
                  <a:schemeClr val="bg1"/>
                </a:solidFill>
              </a:rPr>
              <a:t> dos </a:t>
            </a:r>
            <a:r>
              <a:rPr lang="es-ES" dirty="0" err="1">
                <a:solidFill>
                  <a:schemeClr val="bg1"/>
                </a:solidFill>
              </a:rPr>
              <a:t>espazos</a:t>
            </a:r>
            <a:r>
              <a:rPr lang="es-ES" dirty="0">
                <a:solidFill>
                  <a:schemeClr val="bg1"/>
                </a:solidFill>
              </a:rPr>
              <a:t> públicos, un lugar de </a:t>
            </a:r>
            <a:r>
              <a:rPr lang="es-ES" dirty="0" err="1">
                <a:solidFill>
                  <a:schemeClr val="bg1"/>
                </a:solidFill>
              </a:rPr>
              <a:t>encontro</a:t>
            </a:r>
            <a:r>
              <a:rPr lang="es-ES" dirty="0">
                <a:solidFill>
                  <a:schemeClr val="bg1"/>
                </a:solidFill>
              </a:rPr>
              <a:t>, de convivencia e </a:t>
            </a:r>
            <a:r>
              <a:rPr lang="es-ES" dirty="0" err="1">
                <a:solidFill>
                  <a:schemeClr val="bg1"/>
                </a:solidFill>
              </a:rPr>
              <a:t>aprendizaxe</a:t>
            </a:r>
            <a:r>
              <a:rPr lang="es-ES" dirty="0">
                <a:solidFill>
                  <a:schemeClr val="bg1"/>
                </a:solidFill>
              </a:rPr>
              <a:t> en </a:t>
            </a:r>
            <a:r>
              <a:rPr lang="es-ES" dirty="0" err="1">
                <a:solidFill>
                  <a:schemeClr val="bg1"/>
                </a:solidFill>
              </a:rPr>
              <a:t>liberdade</a:t>
            </a:r>
            <a:r>
              <a:rPr lang="es-ES" dirty="0">
                <a:solidFill>
                  <a:schemeClr val="bg1"/>
                </a:solidFill>
              </a:rPr>
              <a:t> é un dos desafíos de futuro </a:t>
            </a:r>
            <a:r>
              <a:rPr lang="es-ES" dirty="0" err="1">
                <a:solidFill>
                  <a:schemeClr val="bg1"/>
                </a:solidFill>
              </a:rPr>
              <a:t>máis</a:t>
            </a:r>
            <a:r>
              <a:rPr lang="es-ES" dirty="0">
                <a:solidFill>
                  <a:schemeClr val="bg1"/>
                </a:solidFill>
              </a:rPr>
              <a:t> importantes que </a:t>
            </a:r>
            <a:r>
              <a:rPr lang="es-ES" dirty="0" err="1">
                <a:solidFill>
                  <a:schemeClr val="bg1"/>
                </a:solidFill>
              </a:rPr>
              <a:t>teñen</a:t>
            </a:r>
            <a:r>
              <a:rPr lang="es-ES" dirty="0">
                <a:solidFill>
                  <a:schemeClr val="bg1"/>
                </a:solidFill>
              </a:rPr>
              <a:t> as </a:t>
            </a:r>
            <a:r>
              <a:rPr lang="es-ES" dirty="0" err="1">
                <a:solidFill>
                  <a:schemeClr val="bg1"/>
                </a:solidFill>
              </a:rPr>
              <a:t>cidades</a:t>
            </a:r>
            <a:r>
              <a:rPr lang="es-ES" dirty="0">
                <a:solidFill>
                  <a:schemeClr val="bg1"/>
                </a:solidFill>
              </a:rPr>
              <a:t> contemporáneas.  A </a:t>
            </a:r>
            <a:r>
              <a:rPr lang="es-ES" dirty="0" err="1">
                <a:solidFill>
                  <a:schemeClr val="bg1"/>
                </a:solidFill>
              </a:rPr>
              <a:t>paisaxe</a:t>
            </a:r>
            <a:r>
              <a:rPr lang="es-ES" dirty="0">
                <a:solidFill>
                  <a:schemeClr val="bg1"/>
                </a:solidFill>
              </a:rPr>
              <a:t> é un </a:t>
            </a:r>
            <a:r>
              <a:rPr lang="es-ES" dirty="0" err="1">
                <a:solidFill>
                  <a:schemeClr val="bg1"/>
                </a:solidFill>
              </a:rPr>
              <a:t>feito</a:t>
            </a:r>
            <a:r>
              <a:rPr lang="es-ES" dirty="0">
                <a:solidFill>
                  <a:schemeClr val="bg1"/>
                </a:solidFill>
              </a:rPr>
              <a:t> cultural e para que </a:t>
            </a:r>
            <a:r>
              <a:rPr lang="es-ES" dirty="0" err="1">
                <a:solidFill>
                  <a:schemeClr val="bg1"/>
                </a:solidFill>
              </a:rPr>
              <a:t>sexa</a:t>
            </a:r>
            <a:r>
              <a:rPr lang="es-ES" dirty="0">
                <a:solidFill>
                  <a:schemeClr val="bg1"/>
                </a:solidFill>
              </a:rPr>
              <a:t> posible é necesario o contacto e o </a:t>
            </a:r>
            <a:r>
              <a:rPr lang="es-ES" dirty="0" err="1">
                <a:solidFill>
                  <a:schemeClr val="bg1"/>
                </a:solidFill>
              </a:rPr>
              <a:t>coñecemento</a:t>
            </a:r>
            <a:r>
              <a:rPr lang="es-ES" dirty="0">
                <a:solidFill>
                  <a:schemeClr val="bg1"/>
                </a:solidFill>
              </a:rPr>
              <a:t> dos </a:t>
            </a:r>
            <a:r>
              <a:rPr lang="es-ES" dirty="0" err="1">
                <a:solidFill>
                  <a:schemeClr val="bg1"/>
                </a:solidFill>
              </a:rPr>
              <a:t>outros</a:t>
            </a:r>
            <a:r>
              <a:rPr lang="es-ES" dirty="0">
                <a:solidFill>
                  <a:schemeClr val="bg1"/>
                </a:solidFill>
              </a:rPr>
              <a:t> .</a:t>
            </a:r>
          </a:p>
          <a:p>
            <a:endParaRPr lang="es-ES" dirty="0"/>
          </a:p>
        </p:txBody>
      </p:sp>
      <p:sp>
        <p:nvSpPr>
          <p:cNvPr id="4" name="3 Marcador de número de diapositiva"/>
          <p:cNvSpPr>
            <a:spLocks noGrp="1"/>
          </p:cNvSpPr>
          <p:nvPr>
            <p:ph type="sldNum" sz="quarter" idx="10"/>
          </p:nvPr>
        </p:nvSpPr>
        <p:spPr/>
        <p:txBody>
          <a:bodyPr/>
          <a:lstStyle/>
          <a:p>
            <a:fld id="{9770D4E7-88DF-4F80-864D-A4EB893D4189}" type="slidenum">
              <a:rPr lang="es-ES" smtClean="0"/>
              <a:pPr/>
              <a:t>36</a:t>
            </a:fld>
            <a:endParaRPr lang="es-ES"/>
          </a:p>
        </p:txBody>
      </p:sp>
    </p:spTree>
    <p:extLst>
      <p:ext uri="{BB962C8B-B14F-4D97-AF65-F5344CB8AC3E}">
        <p14:creationId xmlns="" xmlns:p14="http://schemas.microsoft.com/office/powerpoint/2010/main" val="104375099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sz="1200" b="1" kern="1200" dirty="0">
                <a:solidFill>
                  <a:schemeClr val="tx1"/>
                </a:solidFill>
                <a:effectLst/>
                <a:latin typeface="+mn-lt"/>
                <a:ea typeface="+mn-ea"/>
                <a:cs typeface="+mn-cs"/>
              </a:rPr>
              <a:t>HACER PARA APRENDER.</a:t>
            </a:r>
            <a:endParaRPr lang="es-E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Es preferible ensayar con </a:t>
            </a:r>
            <a:r>
              <a:rPr lang="es-ES" sz="1200" b="1" kern="1200" dirty="0">
                <a:solidFill>
                  <a:schemeClr val="tx1"/>
                </a:solidFill>
                <a:effectLst/>
                <a:latin typeface="+mn-lt"/>
                <a:ea typeface="+mn-ea"/>
                <a:cs typeface="+mn-cs"/>
              </a:rPr>
              <a:t>propuestas</a:t>
            </a:r>
            <a:r>
              <a:rPr lang="es-ES" sz="1200" kern="1200" dirty="0">
                <a:solidFill>
                  <a:schemeClr val="tx1"/>
                </a:solidFill>
                <a:effectLst/>
                <a:latin typeface="+mn-lt"/>
                <a:ea typeface="+mn-ea"/>
                <a:cs typeface="+mn-cs"/>
              </a:rPr>
              <a:t> de aprendizaje </a:t>
            </a:r>
            <a:r>
              <a:rPr lang="es-ES" sz="1200" b="1" kern="1200" dirty="0">
                <a:solidFill>
                  <a:schemeClr val="tx1"/>
                </a:solidFill>
                <a:effectLst/>
                <a:latin typeface="+mn-lt"/>
                <a:ea typeface="+mn-ea"/>
                <a:cs typeface="+mn-cs"/>
              </a:rPr>
              <a:t>que </a:t>
            </a:r>
            <a:r>
              <a:rPr lang="es-ES" sz="1200" b="1" kern="1200" dirty="0">
                <a:solidFill>
                  <a:srgbClr val="FF0000"/>
                </a:solidFill>
                <a:effectLst/>
                <a:latin typeface="+mn-lt"/>
                <a:ea typeface="+mn-ea"/>
                <a:cs typeface="+mn-cs"/>
              </a:rPr>
              <a:t>obliguen a la elaboración de algún “artefacto”</a:t>
            </a:r>
            <a:r>
              <a:rPr lang="es-ES" sz="1200" b="1" kern="1200" dirty="0">
                <a:solidFill>
                  <a:schemeClr val="tx1"/>
                </a:solidFill>
                <a:effectLst/>
                <a:latin typeface="+mn-lt"/>
                <a:ea typeface="+mn-ea"/>
                <a:cs typeface="+mn-cs"/>
              </a:rPr>
              <a:t> cultural: periódico, safari fotográfico, cuña publicitaria, cómics, vídeos, folletos turísticos, dramatizaciones...</a:t>
            </a:r>
            <a:r>
              <a:rPr lang="es-ES" sz="1200" kern="1200" dirty="0">
                <a:solidFill>
                  <a:schemeClr val="tx1"/>
                </a:solidFill>
                <a:effectLst/>
                <a:latin typeface="+mn-lt"/>
                <a:ea typeface="+mn-ea"/>
                <a:cs typeface="+mn-cs"/>
              </a:rPr>
              <a:t> Se trata de que el alumnado maneje datos dentro de procesos cognitivos más complejos que les permitan </a:t>
            </a:r>
            <a:r>
              <a:rPr lang="es-ES" sz="1200" b="1" kern="1200" dirty="0">
                <a:solidFill>
                  <a:schemeClr val="tx1"/>
                </a:solidFill>
                <a:effectLst/>
                <a:latin typeface="+mn-lt"/>
                <a:ea typeface="+mn-ea"/>
                <a:cs typeface="+mn-cs"/>
              </a:rPr>
              <a:t>transformar la información en conocimiento. Como señala Pérez Gómez (2003), los “</a:t>
            </a:r>
            <a:r>
              <a:rPr lang="es-ES" sz="1200" b="1" i="1" kern="1200" dirty="0">
                <a:solidFill>
                  <a:schemeClr val="tx1"/>
                </a:solidFill>
                <a:effectLst/>
                <a:latin typeface="+mn-lt"/>
                <a:ea typeface="+mn-ea"/>
                <a:cs typeface="+mn-cs"/>
              </a:rPr>
              <a:t>aprendizajes relevantes requieren implicar activamente al estudiante en procesos de búsqueda, estudio, experimentación, reflexión, aplicación y comunicación del conocimiento</a:t>
            </a:r>
            <a:r>
              <a:rPr lang="es-ES" sz="1200" b="1" kern="1200" dirty="0">
                <a:solidFill>
                  <a:schemeClr val="tx1"/>
                </a:solidFill>
                <a:effectLst/>
                <a:latin typeface="+mn-lt"/>
                <a:ea typeface="+mn-ea"/>
                <a:cs typeface="+mn-cs"/>
              </a:rPr>
              <a:t>”.</a:t>
            </a:r>
            <a:r>
              <a:rPr lang="es-ES" sz="1200" kern="1200" dirty="0">
                <a:solidFill>
                  <a:schemeClr val="tx1"/>
                </a:solidFill>
                <a:effectLst/>
                <a:latin typeface="+mn-lt"/>
                <a:ea typeface="+mn-ea"/>
                <a:cs typeface="+mn-cs"/>
              </a:rPr>
              <a:t> </a:t>
            </a:r>
          </a:p>
          <a:p>
            <a:endParaRPr lang="es-ES" dirty="0"/>
          </a:p>
        </p:txBody>
      </p:sp>
      <p:sp>
        <p:nvSpPr>
          <p:cNvPr id="4" name="3 Marcador de número de diapositiva"/>
          <p:cNvSpPr>
            <a:spLocks noGrp="1"/>
          </p:cNvSpPr>
          <p:nvPr>
            <p:ph type="sldNum" sz="quarter" idx="10"/>
          </p:nvPr>
        </p:nvSpPr>
        <p:spPr/>
        <p:txBody>
          <a:bodyPr/>
          <a:lstStyle/>
          <a:p>
            <a:fld id="{9770D4E7-88DF-4F80-864D-A4EB893D4189}" type="slidenum">
              <a:rPr lang="es-ES" smtClean="0"/>
              <a:pPr/>
              <a:t>37</a:t>
            </a:fld>
            <a:endParaRPr lang="es-ES"/>
          </a:p>
        </p:txBody>
      </p:sp>
    </p:spTree>
    <p:extLst>
      <p:ext uri="{BB962C8B-B14F-4D97-AF65-F5344CB8AC3E}">
        <p14:creationId xmlns="" xmlns:p14="http://schemas.microsoft.com/office/powerpoint/2010/main" val="47844234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441E1034-DE37-4438-8309-A24932254903}" type="slidenum">
              <a:rPr lang="es-ES" smtClean="0"/>
              <a:pPr/>
              <a:t>38</a:t>
            </a:fld>
            <a:endParaRPr lang="es-ES"/>
          </a:p>
        </p:txBody>
      </p:sp>
    </p:spTree>
    <p:extLst>
      <p:ext uri="{BB962C8B-B14F-4D97-AF65-F5344CB8AC3E}">
        <p14:creationId xmlns="" xmlns:p14="http://schemas.microsoft.com/office/powerpoint/2010/main" val="2561343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A pesar de</a:t>
            </a:r>
            <a:r>
              <a:rPr lang="es-ES" baseline="0" dirty="0"/>
              <a:t> contar con la experiencia y la tradición que el excursionismo y las actividades de observación directa del paisaje tuvo en el krausismo y en la práctica educativa de la Institución Libre de enseñanza, hoy día estas actividades no son de uso frecuente en el ámbito académico. Sin embargo, los trabajo de campo, los itinerarios didácticos, diseñados adecuadamente, siguen siendo un recurso educativo capital para comprender los paisajes, facilitando una relación física con ellos, primer paso para inducir aprendizajes creativos basados en los aspectos emocionales, imprescindibles, a nuestro entender, en los procesos actuales de enseñanza-aprendizaje.</a:t>
            </a:r>
            <a:endParaRPr lang="es-ES" dirty="0"/>
          </a:p>
        </p:txBody>
      </p:sp>
      <p:sp>
        <p:nvSpPr>
          <p:cNvPr id="4" name="Marcador de número de diapositiva 3"/>
          <p:cNvSpPr>
            <a:spLocks noGrp="1"/>
          </p:cNvSpPr>
          <p:nvPr>
            <p:ph type="sldNum" sz="quarter" idx="10"/>
          </p:nvPr>
        </p:nvSpPr>
        <p:spPr/>
        <p:txBody>
          <a:bodyPr/>
          <a:lstStyle/>
          <a:p>
            <a:fld id="{441E1034-DE37-4438-8309-A24932254903}" type="slidenum">
              <a:rPr lang="es-ES" smtClean="0"/>
              <a:pPr/>
              <a:t>39</a:t>
            </a:fld>
            <a:endParaRPr lang="es-ES"/>
          </a:p>
        </p:txBody>
      </p:sp>
    </p:spTree>
    <p:extLst>
      <p:ext uri="{BB962C8B-B14F-4D97-AF65-F5344CB8AC3E}">
        <p14:creationId xmlns="" xmlns:p14="http://schemas.microsoft.com/office/powerpoint/2010/main" val="112104391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DE LA EXPERIENCIA SENSORIAL A LA EXPERIENCIA INTELECTUAL</a:t>
            </a:r>
          </a:p>
          <a:p>
            <a:endParaRPr lang="es-ES" dirty="0"/>
          </a:p>
          <a:p>
            <a:r>
              <a:rPr lang="es-ES" sz="1200" kern="1200" dirty="0">
                <a:solidFill>
                  <a:schemeClr val="tx1"/>
                </a:solidFill>
                <a:effectLst/>
                <a:latin typeface="+mn-lt"/>
                <a:ea typeface="+mn-ea"/>
                <a:cs typeface="+mn-cs"/>
              </a:rPr>
              <a:t>Desde la plataforma de salida que la experiencia perceptiva y estética del paisaje nos ofrece, podemos </a:t>
            </a:r>
            <a:r>
              <a:rPr lang="es-ES" sz="1200" b="1" kern="1200" dirty="0">
                <a:solidFill>
                  <a:schemeClr val="tx1"/>
                </a:solidFill>
                <a:effectLst/>
                <a:latin typeface="+mn-lt"/>
                <a:ea typeface="+mn-ea"/>
                <a:cs typeface="+mn-cs"/>
              </a:rPr>
              <a:t>adentrarnos en su hermenéutica, es decir, en la lectura y decodificación de sus señales</a:t>
            </a:r>
            <a:r>
              <a:rPr lang="es-ES" sz="1200" kern="1200" dirty="0">
                <a:solidFill>
                  <a:schemeClr val="tx1"/>
                </a:solidFill>
                <a:effectLst/>
                <a:latin typeface="+mn-lt"/>
                <a:ea typeface="+mn-ea"/>
                <a:cs typeface="+mn-cs"/>
              </a:rPr>
              <a:t>. En </a:t>
            </a:r>
            <a:r>
              <a:rPr lang="es-ES" sz="1200" b="1" kern="1200" dirty="0">
                <a:solidFill>
                  <a:schemeClr val="tx1"/>
                </a:solidFill>
                <a:effectLst/>
                <a:latin typeface="+mn-lt"/>
                <a:ea typeface="+mn-ea"/>
                <a:cs typeface="+mn-cs"/>
              </a:rPr>
              <a:t>la búsqueda de las relaciones causales</a:t>
            </a:r>
            <a:r>
              <a:rPr lang="es-ES" sz="1200" kern="1200" dirty="0">
                <a:solidFill>
                  <a:schemeClr val="tx1"/>
                </a:solidFill>
                <a:effectLst/>
                <a:latin typeface="+mn-lt"/>
                <a:ea typeface="+mn-ea"/>
                <a:cs typeface="+mn-cs"/>
              </a:rPr>
              <a:t>. Ésta es una de las principales vías de trabajo del paisaje en el aula, tal y como señala </a:t>
            </a:r>
            <a:r>
              <a:rPr lang="es-ES" sz="1200" b="1" i="1" kern="1200" dirty="0" err="1">
                <a:solidFill>
                  <a:schemeClr val="tx1"/>
                </a:solidFill>
                <a:effectLst/>
                <a:latin typeface="+mn-lt"/>
                <a:ea typeface="+mn-ea"/>
                <a:cs typeface="+mn-cs"/>
              </a:rPr>
              <a:t>Zanato</a:t>
            </a:r>
            <a:r>
              <a:rPr lang="es-ES" sz="1200" b="1" i="1" kern="1200" dirty="0">
                <a:solidFill>
                  <a:schemeClr val="tx1"/>
                </a:solidFill>
                <a:effectLst/>
                <a:latin typeface="+mn-lt"/>
                <a:ea typeface="+mn-ea"/>
                <a:cs typeface="+mn-cs"/>
              </a:rPr>
              <a:t> </a:t>
            </a:r>
            <a:r>
              <a:rPr lang="es-ES" sz="1200" b="1" i="1" kern="1200" dirty="0" err="1">
                <a:solidFill>
                  <a:schemeClr val="tx1"/>
                </a:solidFill>
                <a:effectLst/>
                <a:latin typeface="+mn-lt"/>
                <a:ea typeface="+mn-ea"/>
                <a:cs typeface="+mn-cs"/>
              </a:rPr>
              <a:t>Orlandini</a:t>
            </a:r>
            <a:r>
              <a:rPr lang="es-ES" sz="1200" b="1" kern="1200" dirty="0">
                <a:solidFill>
                  <a:schemeClr val="tx1"/>
                </a:solidFill>
                <a:effectLst/>
                <a:latin typeface="+mn-lt"/>
                <a:ea typeface="+mn-ea"/>
                <a:cs typeface="+mn-cs"/>
              </a:rPr>
              <a:t> (2007</a:t>
            </a:r>
            <a:r>
              <a:rPr lang="es-ES" sz="1200" kern="1200" dirty="0">
                <a:solidFill>
                  <a:schemeClr val="tx1"/>
                </a:solidFill>
                <a:effectLst/>
                <a:latin typeface="+mn-lt"/>
                <a:ea typeface="+mn-ea"/>
                <a:cs typeface="+mn-cs"/>
              </a:rPr>
              <a:t>). Para ello, nos aprovecharemos de las herramientas de análisis y de las metodologías propias de las disciplinas directamente emparentadas con el paisaje –ciencias de la tierra, geografía, arquitectura, etc.-. </a:t>
            </a:r>
            <a:r>
              <a:rPr lang="es-ES" sz="1200" b="1" kern="1200" dirty="0">
                <a:solidFill>
                  <a:schemeClr val="tx1"/>
                </a:solidFill>
                <a:effectLst/>
                <a:latin typeface="+mn-lt"/>
                <a:ea typeface="+mn-ea"/>
                <a:cs typeface="+mn-cs"/>
              </a:rPr>
              <a:t>La búsqueda de explicaciones a la realidad formal que conforma nuestro escenario de vida.</a:t>
            </a:r>
            <a:r>
              <a:rPr lang="es-ES" sz="1200" kern="1200" dirty="0">
                <a:solidFill>
                  <a:schemeClr val="tx1"/>
                </a:solidFill>
                <a:effectLst/>
                <a:latin typeface="+mn-lt"/>
                <a:ea typeface="+mn-ea"/>
                <a:cs typeface="+mn-cs"/>
              </a:rPr>
              <a:t> Y junto a ella, </a:t>
            </a:r>
            <a:r>
              <a:rPr lang="es-ES" sz="1200" b="1" kern="1200" dirty="0">
                <a:solidFill>
                  <a:schemeClr val="tx1"/>
                </a:solidFill>
                <a:effectLst/>
                <a:latin typeface="+mn-lt"/>
                <a:ea typeface="+mn-ea"/>
                <a:cs typeface="+mn-cs"/>
              </a:rPr>
              <a:t>su dimensión social.</a:t>
            </a:r>
            <a:r>
              <a:rPr lang="es-ES" sz="1200" kern="1200" dirty="0">
                <a:solidFill>
                  <a:schemeClr val="tx1"/>
                </a:solidFill>
                <a:effectLst/>
                <a:latin typeface="+mn-lt"/>
                <a:ea typeface="+mn-ea"/>
                <a:cs typeface="+mn-cs"/>
              </a:rPr>
              <a:t> Aquella que nos permitirá bucear en el sentido de lugar, en la construcción de identidades a través de una mirada retrospectiva a nuestros paisajes y de una mirada curiosa a paisajes ajenos. </a:t>
            </a:r>
            <a:r>
              <a:rPr lang="es-ES" sz="1200" b="1" kern="1200" dirty="0">
                <a:solidFill>
                  <a:schemeClr val="tx1"/>
                </a:solidFill>
                <a:effectLst/>
                <a:latin typeface="+mn-lt"/>
                <a:ea typeface="+mn-ea"/>
                <a:cs typeface="+mn-cs"/>
              </a:rPr>
              <a:t>Finalmente, existe una lectura transcendente</a:t>
            </a:r>
            <a:r>
              <a:rPr lang="es-ES" sz="1200" kern="1200" dirty="0">
                <a:solidFill>
                  <a:schemeClr val="tx1"/>
                </a:solidFill>
                <a:effectLst/>
                <a:latin typeface="+mn-lt"/>
                <a:ea typeface="+mn-ea"/>
                <a:cs typeface="+mn-cs"/>
              </a:rPr>
              <a:t>, de carácter propositivo que nos </a:t>
            </a:r>
            <a:r>
              <a:rPr lang="es-ES" sz="1200" b="1" kern="1200" dirty="0">
                <a:solidFill>
                  <a:schemeClr val="tx1"/>
                </a:solidFill>
                <a:effectLst/>
                <a:latin typeface="+mn-lt"/>
                <a:ea typeface="+mn-ea"/>
                <a:cs typeface="+mn-cs"/>
              </a:rPr>
              <a:t>abre el camino a la reflexión ética en torno al paisaje</a:t>
            </a:r>
            <a:r>
              <a:rPr lang="es-ES" sz="1200" kern="1200" dirty="0">
                <a:solidFill>
                  <a:schemeClr val="tx1"/>
                </a:solidFill>
                <a:effectLst/>
                <a:latin typeface="+mn-lt"/>
                <a:ea typeface="+mn-ea"/>
                <a:cs typeface="+mn-cs"/>
              </a:rPr>
              <a:t>. Al compromiso social ineludible en relación al territorio. Esta deriva nos permitirá sacar a colación los conceptos de sostenibilidad, de compromiso, del buen gobierno de un recurso patrimonial colectivo como es el paisaje. </a:t>
            </a:r>
            <a:endParaRPr lang="es-ES" dirty="0"/>
          </a:p>
        </p:txBody>
      </p:sp>
      <p:sp>
        <p:nvSpPr>
          <p:cNvPr id="4" name="Marcador de número de diapositiva 3"/>
          <p:cNvSpPr>
            <a:spLocks noGrp="1"/>
          </p:cNvSpPr>
          <p:nvPr>
            <p:ph type="sldNum" sz="quarter" idx="10"/>
          </p:nvPr>
        </p:nvSpPr>
        <p:spPr/>
        <p:txBody>
          <a:bodyPr/>
          <a:lstStyle/>
          <a:p>
            <a:fld id="{441E1034-DE37-4438-8309-A24932254903}" type="slidenum">
              <a:rPr lang="es-ES" smtClean="0"/>
              <a:pPr/>
              <a:t>41</a:t>
            </a:fld>
            <a:endParaRPr lang="es-ES"/>
          </a:p>
        </p:txBody>
      </p:sp>
    </p:spTree>
    <p:extLst>
      <p:ext uri="{BB962C8B-B14F-4D97-AF65-F5344CB8AC3E}">
        <p14:creationId xmlns="" xmlns:p14="http://schemas.microsoft.com/office/powerpoint/2010/main" val="104048221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441E1034-DE37-4438-8309-A24932254903}" type="slidenum">
              <a:rPr lang="es-ES" smtClean="0"/>
              <a:pPr/>
              <a:t>42</a:t>
            </a:fld>
            <a:endParaRPr lang="es-ES"/>
          </a:p>
        </p:txBody>
      </p:sp>
    </p:spTree>
    <p:extLst>
      <p:ext uri="{BB962C8B-B14F-4D97-AF65-F5344CB8AC3E}">
        <p14:creationId xmlns="" xmlns:p14="http://schemas.microsoft.com/office/powerpoint/2010/main" val="284356853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dirty="0"/>
              <a:t>El paisaje como manifestación palpable</a:t>
            </a:r>
            <a:r>
              <a:rPr lang="es-ES" baseline="0" dirty="0"/>
              <a:t> en el espacio de tres esferas que se interrelacionan: La </a:t>
            </a:r>
            <a:r>
              <a:rPr lang="es-ES" baseline="0" dirty="0" err="1"/>
              <a:t>geosfera</a:t>
            </a:r>
            <a:r>
              <a:rPr lang="es-ES" baseline="0" dirty="0"/>
              <a:t> compuesta por lo abiótico</a:t>
            </a:r>
          </a:p>
          <a:p>
            <a:r>
              <a:rPr lang="es-ES" baseline="0" dirty="0"/>
              <a:t>La biosfera que integra todas las formas de la vida y lo que autores como </a:t>
            </a:r>
            <a:r>
              <a:rPr lang="es-ES" baseline="0" dirty="0" err="1"/>
              <a:t>Naveh</a:t>
            </a:r>
            <a:r>
              <a:rPr lang="es-ES" baseline="0" dirty="0"/>
              <a:t>, 1995) ha denominado «tecnosfera», que comprendería todos los artefactos y redes </a:t>
            </a:r>
            <a:r>
              <a:rPr lang="es-ES" baseline="0" dirty="0" err="1"/>
              <a:t>tecnologícas</a:t>
            </a:r>
            <a:r>
              <a:rPr lang="es-ES" baseline="0" dirty="0"/>
              <a:t> del hombre.</a:t>
            </a:r>
            <a:endParaRPr lang="es-ES" dirty="0"/>
          </a:p>
        </p:txBody>
      </p:sp>
      <p:sp>
        <p:nvSpPr>
          <p:cNvPr id="4" name="3 Marcador de número de diapositiva"/>
          <p:cNvSpPr>
            <a:spLocks noGrp="1"/>
          </p:cNvSpPr>
          <p:nvPr>
            <p:ph type="sldNum" sz="quarter" idx="10"/>
          </p:nvPr>
        </p:nvSpPr>
        <p:spPr/>
        <p:txBody>
          <a:bodyPr/>
          <a:lstStyle/>
          <a:p>
            <a:fld id="{0FFFD8BC-5166-4754-9E66-4864FFDB3AE5}" type="slidenum">
              <a:rPr lang="es-ES" smtClean="0"/>
              <a:pPr/>
              <a:t>44</a:t>
            </a:fld>
            <a:endParaRPr lang="es-ES"/>
          </a:p>
        </p:txBody>
      </p:sp>
    </p:spTree>
    <p:extLst>
      <p:ext uri="{BB962C8B-B14F-4D97-AF65-F5344CB8AC3E}">
        <p14:creationId xmlns="" xmlns:p14="http://schemas.microsoft.com/office/powerpoint/2010/main" val="16894836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dirty="0"/>
              <a:t>Indagando</a:t>
            </a:r>
            <a:r>
              <a:rPr lang="es-ES" baseline="0" dirty="0"/>
              <a:t> en la respuesta del ser humano a esa materialidad del paisaje a través de la experiencia estética e intelectual: la «noosfera» de </a:t>
            </a:r>
            <a:r>
              <a:rPr lang="es-ES" baseline="0" dirty="0" err="1"/>
              <a:t>Vernadsky</a:t>
            </a:r>
            <a:r>
              <a:rPr lang="es-ES" baseline="0" dirty="0"/>
              <a:t>, 1945</a:t>
            </a:r>
          </a:p>
          <a:p>
            <a:endParaRPr lang="es-ES" baseline="0" dirty="0"/>
          </a:p>
          <a:p>
            <a:r>
              <a:rPr lang="es-ES" sz="1200" kern="1200" dirty="0">
                <a:solidFill>
                  <a:schemeClr val="tx1"/>
                </a:solidFill>
                <a:effectLst/>
                <a:latin typeface="+mn-lt"/>
                <a:ea typeface="+mn-ea"/>
                <a:cs typeface="+mn-cs"/>
              </a:rPr>
              <a:t>La caracterización y la calidad visual que se atribuye a un paisaje, en su conjunto, y a cada uno de sus componentes, están condicionadas por distintas variables que influyen en la respuesta que ofrecemos cada uno de nosotros como observadores. Factores de índole física, como las condiciones atmosféricas -pureza del aire o relación de mezcla de humedad-, de iluminación, de posición y acceso del observador, del ángulo de incidencia visual, del tiempo de exposición, etc. Y junto a todos estos factores habría que considerar los derivados de las condiciones psíquicas y las variables socio-culturales del observador que, sin duda, condicionan la experiencia perceptiva del paisaje. Señalaba </a:t>
            </a:r>
            <a:r>
              <a:rPr lang="es-ES" sz="1200" i="1" kern="1200" dirty="0" err="1">
                <a:solidFill>
                  <a:schemeClr val="tx1"/>
                </a:solidFill>
                <a:effectLst/>
                <a:latin typeface="+mn-lt"/>
                <a:ea typeface="+mn-ea"/>
                <a:cs typeface="+mn-cs"/>
              </a:rPr>
              <a:t>Smardon</a:t>
            </a:r>
            <a:r>
              <a:rPr lang="es-ES" sz="1200" kern="1200" dirty="0">
                <a:solidFill>
                  <a:schemeClr val="tx1"/>
                </a:solidFill>
                <a:effectLst/>
                <a:latin typeface="+mn-lt"/>
                <a:ea typeface="+mn-ea"/>
                <a:cs typeface="+mn-cs"/>
              </a:rPr>
              <a:t> (1983) que la preferencia de los individuos por determinados paisajes dependía, en gran medida, de su bagaje cultural. De la información acumulada en experiencias pasadas. Es más, según este autor pionero en el análisis visual del paisaje, la familiaridad de una persona con un paisaje conocido influye substancialmente sobre su valoración y el nivel de calidad que le atribuye. De lo que se puede deducir que los componentes visuales de cualquier escena generan significados condicionados culturalmente. Es decir, individuos con diferentes valores culturales perciben y valoran un mismo paisaje de modo diferente (</a:t>
            </a:r>
            <a:r>
              <a:rPr lang="es-ES" sz="1200" kern="1200" dirty="0" err="1">
                <a:solidFill>
                  <a:schemeClr val="tx1"/>
                </a:solidFill>
                <a:effectLst/>
                <a:latin typeface="+mn-lt"/>
                <a:ea typeface="+mn-ea"/>
                <a:cs typeface="+mn-cs"/>
              </a:rPr>
              <a:t>Jakle</a:t>
            </a:r>
            <a:r>
              <a:rPr lang="es-ES" sz="1200" kern="1200" dirty="0">
                <a:solidFill>
                  <a:schemeClr val="tx1"/>
                </a:solidFill>
                <a:effectLst/>
                <a:latin typeface="+mn-lt"/>
                <a:ea typeface="+mn-ea"/>
                <a:cs typeface="+mn-cs"/>
              </a:rPr>
              <a:t>, 1987). Así, como señala Fidalgo, 2014), “</a:t>
            </a:r>
            <a:r>
              <a:rPr lang="es-ES" sz="1200" i="1" kern="1200" dirty="0">
                <a:solidFill>
                  <a:schemeClr val="tx1"/>
                </a:solidFill>
                <a:effectLst/>
                <a:latin typeface="+mn-lt"/>
                <a:ea typeface="+mn-ea"/>
                <a:cs typeface="+mn-cs"/>
              </a:rPr>
              <a:t>su evaluación viene determinada por los conocimientos y los comportamientos adquiridos a lo largo de su vida y por los símbolos, códigos y preferencias visuales que condicionan su respuesta analítica y sus juicios de valor</a:t>
            </a:r>
            <a:r>
              <a:rPr lang="es-ES" sz="1200" kern="1200" dirty="0">
                <a:solidFill>
                  <a:schemeClr val="tx1"/>
                </a:solidFill>
                <a:effectLst/>
                <a:latin typeface="+mn-lt"/>
                <a:ea typeface="+mn-ea"/>
                <a:cs typeface="+mn-cs"/>
              </a:rPr>
              <a:t>”.</a:t>
            </a:r>
          </a:p>
          <a:p>
            <a:r>
              <a:rPr lang="es-ES" sz="1200" kern="1200" dirty="0">
                <a:solidFill>
                  <a:schemeClr val="tx1"/>
                </a:solidFill>
                <a:effectLst/>
                <a:latin typeface="+mn-lt"/>
                <a:ea typeface="+mn-ea"/>
                <a:cs typeface="+mn-cs"/>
              </a:rPr>
              <a:t>El trabajo en el aula de la dimensión perceptiva de los paisajes nos lleva a considerar los siguientes </a:t>
            </a:r>
            <a:r>
              <a:rPr lang="es-ES" sz="1200" b="1" kern="1200" dirty="0">
                <a:solidFill>
                  <a:schemeClr val="tx1"/>
                </a:solidFill>
                <a:effectLst/>
                <a:latin typeface="+mn-lt"/>
                <a:ea typeface="+mn-ea"/>
                <a:cs typeface="+mn-cs"/>
              </a:rPr>
              <a:t>elementos de análisis: color, forma, línea, textura, escala, armonía, variedad, contraste y visibilidad.</a:t>
            </a:r>
            <a:r>
              <a:rPr lang="es-ES" sz="1200" kern="1200" dirty="0">
                <a:solidFill>
                  <a:schemeClr val="tx1"/>
                </a:solidFill>
                <a:effectLst/>
                <a:latin typeface="+mn-lt"/>
                <a:ea typeface="+mn-ea"/>
                <a:cs typeface="+mn-cs"/>
              </a:rPr>
              <a:t> Finalmente, recordar que en la Guía para la Elaboración de Estudios del Medio Físico (2000), se consideran como aspectos </a:t>
            </a:r>
            <a:r>
              <a:rPr lang="es-ES" sz="1200" kern="1200" dirty="0" err="1">
                <a:solidFill>
                  <a:schemeClr val="tx1"/>
                </a:solidFill>
                <a:effectLst/>
                <a:latin typeface="+mn-lt"/>
                <a:ea typeface="+mn-ea"/>
                <a:cs typeface="+mn-cs"/>
              </a:rPr>
              <a:t>estructurantes</a:t>
            </a:r>
            <a:r>
              <a:rPr lang="es-ES" sz="1200" kern="1200" dirty="0">
                <a:solidFill>
                  <a:schemeClr val="tx1"/>
                </a:solidFill>
                <a:effectLst/>
                <a:latin typeface="+mn-lt"/>
                <a:ea typeface="+mn-ea"/>
                <a:cs typeface="+mn-cs"/>
              </a:rPr>
              <a:t> de la imagen los siguientes factores: Complejidad o simplicidad en la disposición de sus partes fundamentales, la variedad o monotonía, la unidad (coherencia, armonía, incoherencia), la organización o desorganización, la singularidad o rareza, la fuerza o intensidad (visualmente llamativa) y la estacionalidad o permanencia (aspectos temporales).</a:t>
            </a:r>
          </a:p>
          <a:p>
            <a:r>
              <a:rPr lang="es-ES" sz="1200" kern="1200">
                <a:solidFill>
                  <a:schemeClr val="tx1"/>
                </a:solidFill>
                <a:effectLst/>
                <a:latin typeface="+mn-lt"/>
                <a:ea typeface="+mn-ea"/>
                <a:cs typeface="+mn-cs"/>
              </a:rPr>
              <a:t>Todos estos aspectos, modulados adecuadamente para el nivel de trabajo en la ESO pueden ser tratados en el análisis visual de nuestros paisajes.</a:t>
            </a:r>
          </a:p>
          <a:p>
            <a:endParaRPr lang="es-ES" dirty="0"/>
          </a:p>
        </p:txBody>
      </p:sp>
      <p:sp>
        <p:nvSpPr>
          <p:cNvPr id="4" name="3 Marcador de número de diapositiva"/>
          <p:cNvSpPr>
            <a:spLocks noGrp="1"/>
          </p:cNvSpPr>
          <p:nvPr>
            <p:ph type="sldNum" sz="quarter" idx="10"/>
          </p:nvPr>
        </p:nvSpPr>
        <p:spPr/>
        <p:txBody>
          <a:bodyPr/>
          <a:lstStyle/>
          <a:p>
            <a:fld id="{0FFFD8BC-5166-4754-9E66-4864FFDB3AE5}" type="slidenum">
              <a:rPr lang="es-ES" smtClean="0"/>
              <a:pPr/>
              <a:t>45</a:t>
            </a:fld>
            <a:endParaRPr lang="es-ES"/>
          </a:p>
        </p:txBody>
      </p:sp>
    </p:spTree>
    <p:extLst>
      <p:ext uri="{BB962C8B-B14F-4D97-AF65-F5344CB8AC3E}">
        <p14:creationId xmlns="" xmlns:p14="http://schemas.microsoft.com/office/powerpoint/2010/main" val="32294480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baseline="0" dirty="0"/>
          </a:p>
          <a:p>
            <a:r>
              <a:rPr lang="es-ES" dirty="0"/>
              <a:t>¿Es el paisaje el territorio?----</a:t>
            </a:r>
          </a:p>
          <a:p>
            <a:endParaRPr lang="es-ES" dirty="0"/>
          </a:p>
          <a:p>
            <a:pPr eaLnBrk="1" hangingPunct="1">
              <a:spcBef>
                <a:spcPct val="0"/>
              </a:spcBef>
            </a:pPr>
            <a:r>
              <a:rPr lang="es-ES" dirty="0"/>
              <a:t>Éste es su realidad material tangible y mensurable, en el que tenemos que centrar nuestros esfuerzos para identificar sus elementos, estructuras y dinámicas. Pero sobre este territorio, de manera simultánea, todos nosotros tomamos conciencia de él, experimentamos perceptivamente, estéticamente e intelectualmente. Porque el territorio contiene una serie de códigos en sus manifestaciones formales que activan esta respuesta por nuestra parte. El paisaje es el marco de todas las formas de pensamiento simbólicas, religiosas científicas…. A través de esta interpretación CULTURAL otorgamos valores que acaban singularizando cada porción del territorio, dándole sentido e identidad. </a:t>
            </a:r>
          </a:p>
          <a:p>
            <a:pPr eaLnBrk="1" hangingPunct="1">
              <a:spcBef>
                <a:spcPct val="0"/>
              </a:spcBef>
            </a:pPr>
            <a:endParaRPr lang="es-ES" dirty="0"/>
          </a:p>
          <a:p>
            <a:endParaRPr lang="es-ES" dirty="0"/>
          </a:p>
        </p:txBody>
      </p:sp>
      <p:sp>
        <p:nvSpPr>
          <p:cNvPr id="4" name="Marcador de número de diapositiva 3"/>
          <p:cNvSpPr>
            <a:spLocks noGrp="1"/>
          </p:cNvSpPr>
          <p:nvPr>
            <p:ph type="sldNum" sz="quarter" idx="10"/>
          </p:nvPr>
        </p:nvSpPr>
        <p:spPr/>
        <p:txBody>
          <a:bodyPr/>
          <a:lstStyle/>
          <a:p>
            <a:fld id="{441E1034-DE37-4438-8309-A24932254903}" type="slidenum">
              <a:rPr lang="es-ES" smtClean="0"/>
              <a:pPr/>
              <a:t>4</a:t>
            </a:fld>
            <a:endParaRPr lang="es-ES"/>
          </a:p>
        </p:txBody>
      </p:sp>
    </p:spTree>
    <p:extLst>
      <p:ext uri="{BB962C8B-B14F-4D97-AF65-F5344CB8AC3E}">
        <p14:creationId xmlns="" xmlns:p14="http://schemas.microsoft.com/office/powerpoint/2010/main" val="413809116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dirty="0"/>
              <a:t>Indagando</a:t>
            </a:r>
            <a:r>
              <a:rPr lang="es-ES" baseline="0" dirty="0"/>
              <a:t> en la respuesta del ser humano a esa materialidad del paisaje a través de la experiencia estética e intelectual: la «noosfera» de </a:t>
            </a:r>
            <a:r>
              <a:rPr lang="es-ES" baseline="0" dirty="0" err="1"/>
              <a:t>Vernadsky</a:t>
            </a:r>
            <a:r>
              <a:rPr lang="es-ES" baseline="0" dirty="0"/>
              <a:t>, 1945</a:t>
            </a:r>
            <a:endParaRPr lang="es-ES" dirty="0"/>
          </a:p>
        </p:txBody>
      </p:sp>
      <p:sp>
        <p:nvSpPr>
          <p:cNvPr id="4" name="3 Marcador de número de diapositiva"/>
          <p:cNvSpPr>
            <a:spLocks noGrp="1"/>
          </p:cNvSpPr>
          <p:nvPr>
            <p:ph type="sldNum" sz="quarter" idx="10"/>
          </p:nvPr>
        </p:nvSpPr>
        <p:spPr/>
        <p:txBody>
          <a:bodyPr/>
          <a:lstStyle/>
          <a:p>
            <a:fld id="{0FFFD8BC-5166-4754-9E66-4864FFDB3AE5}" type="slidenum">
              <a:rPr lang="es-ES" smtClean="0"/>
              <a:pPr/>
              <a:t>46</a:t>
            </a:fld>
            <a:endParaRPr lang="es-ES"/>
          </a:p>
        </p:txBody>
      </p:sp>
    </p:spTree>
    <p:extLst>
      <p:ext uri="{BB962C8B-B14F-4D97-AF65-F5344CB8AC3E}">
        <p14:creationId xmlns="" xmlns:p14="http://schemas.microsoft.com/office/powerpoint/2010/main" val="190607847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AD926091-456D-43C0-974B-9E0B06C34CA1}" type="slidenum">
              <a:rPr lang="es-ES" smtClean="0"/>
              <a:pPr/>
              <a:t>47</a:t>
            </a:fld>
            <a:endParaRPr lang="es-ES"/>
          </a:p>
        </p:txBody>
      </p:sp>
    </p:spTree>
    <p:extLst>
      <p:ext uri="{BB962C8B-B14F-4D97-AF65-F5344CB8AC3E}">
        <p14:creationId xmlns="" xmlns:p14="http://schemas.microsoft.com/office/powerpoint/2010/main" val="256342762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kern="1200" dirty="0">
                <a:solidFill>
                  <a:schemeClr val="tx1"/>
                </a:solidFill>
                <a:effectLst/>
                <a:latin typeface="+mn-lt"/>
                <a:ea typeface="+mn-ea"/>
                <a:cs typeface="+mn-cs"/>
              </a:rPr>
              <a:t>En todo paisaje, como señalábamos, existe </a:t>
            </a:r>
            <a:r>
              <a:rPr lang="es-ES" sz="1200" b="1" kern="1200" dirty="0">
                <a:solidFill>
                  <a:schemeClr val="tx1"/>
                </a:solidFill>
                <a:effectLst/>
                <a:latin typeface="+mn-lt"/>
                <a:ea typeface="+mn-ea"/>
                <a:cs typeface="+mn-cs"/>
              </a:rPr>
              <a:t>una realidad física que se manifiesta en las esferas: abiótica, biótica y artificial o antrópica</a:t>
            </a:r>
            <a:r>
              <a:rPr lang="es-ES" sz="1200" kern="1200" dirty="0">
                <a:solidFill>
                  <a:schemeClr val="tx1"/>
                </a:solidFill>
                <a:effectLst/>
                <a:latin typeface="+mn-lt"/>
                <a:ea typeface="+mn-ea"/>
                <a:cs typeface="+mn-cs"/>
              </a:rPr>
              <a:t> (</a:t>
            </a:r>
            <a:r>
              <a:rPr lang="es-ES" sz="1200" i="1" kern="1200" dirty="0" err="1">
                <a:solidFill>
                  <a:schemeClr val="tx1"/>
                </a:solidFill>
                <a:effectLst/>
                <a:latin typeface="+mn-lt"/>
                <a:ea typeface="+mn-ea"/>
                <a:cs typeface="+mn-cs"/>
              </a:rPr>
              <a:t>Bolós</a:t>
            </a:r>
            <a:r>
              <a:rPr lang="es-ES" sz="1200" i="1" kern="1200" dirty="0">
                <a:solidFill>
                  <a:schemeClr val="tx1"/>
                </a:solidFill>
                <a:effectLst/>
                <a:latin typeface="+mn-lt"/>
                <a:ea typeface="+mn-ea"/>
                <a:cs typeface="+mn-cs"/>
              </a:rPr>
              <a:t>, M., 1992</a:t>
            </a:r>
            <a:r>
              <a:rPr lang="es-ES" sz="1200" kern="1200" dirty="0">
                <a:solidFill>
                  <a:schemeClr val="tx1"/>
                </a:solidFill>
                <a:effectLst/>
                <a:latin typeface="+mn-lt"/>
                <a:ea typeface="+mn-ea"/>
                <a:cs typeface="+mn-cs"/>
              </a:rPr>
              <a:t>). Los componentes abióticos –</a:t>
            </a:r>
            <a:r>
              <a:rPr lang="es-ES" sz="1200" b="1" kern="1200" dirty="0">
                <a:solidFill>
                  <a:schemeClr val="tx1"/>
                </a:solidFill>
                <a:effectLst/>
                <a:latin typeface="+mn-lt"/>
                <a:ea typeface="+mn-ea"/>
                <a:cs typeface="+mn-cs"/>
              </a:rPr>
              <a:t>rocas, formaciones superficiales</a:t>
            </a:r>
            <a:r>
              <a:rPr lang="es-ES" sz="1200" kern="1200" dirty="0">
                <a:solidFill>
                  <a:schemeClr val="tx1"/>
                </a:solidFill>
                <a:effectLst/>
                <a:latin typeface="+mn-lt"/>
                <a:ea typeface="+mn-ea"/>
                <a:cs typeface="+mn-cs"/>
              </a:rPr>
              <a:t>, agua- constituyen el sustrato para la biota –flora, fauna- y ambos componen lo que la Ecología del Paisaje denomina la matriz biofísica.</a:t>
            </a:r>
          </a:p>
          <a:p>
            <a:r>
              <a:rPr lang="es-ES" sz="1200" b="1" kern="1200" dirty="0">
                <a:solidFill>
                  <a:schemeClr val="tx1"/>
                </a:solidFill>
                <a:effectLst/>
                <a:latin typeface="+mn-lt"/>
                <a:ea typeface="+mn-ea"/>
                <a:cs typeface="+mn-cs"/>
              </a:rPr>
              <a:t>Cuando trabajamos en esta dimensión, nuestro principal objetivo será el desvelar las formas, funciones y dinámicas que acontecen en ella, </a:t>
            </a:r>
            <a:r>
              <a:rPr lang="es-ES" sz="1200" b="1" u="sng" kern="1200" dirty="0">
                <a:solidFill>
                  <a:schemeClr val="tx1"/>
                </a:solidFill>
                <a:effectLst/>
                <a:latin typeface="+mn-lt"/>
                <a:ea typeface="+mn-ea"/>
                <a:cs typeface="+mn-cs"/>
              </a:rPr>
              <a:t>para poder entender cuáles son las lógicas de ocupación y de usos del territorio por parte del ser humano</a:t>
            </a:r>
            <a:r>
              <a:rPr lang="es-ES" sz="1200" b="1" kern="1200" dirty="0">
                <a:solidFill>
                  <a:schemeClr val="tx1"/>
                </a:solidFill>
                <a:effectLst/>
                <a:latin typeface="+mn-lt"/>
                <a:ea typeface="+mn-ea"/>
                <a:cs typeface="+mn-cs"/>
              </a:rPr>
              <a:t> y, sobre todo, en qué términos se resuelve la relación dialéctica entre el hombre y su medio</a:t>
            </a:r>
            <a:r>
              <a:rPr lang="es-ES" sz="1200" kern="1200" dirty="0">
                <a:solidFill>
                  <a:schemeClr val="tx1"/>
                </a:solidFill>
                <a:effectLst/>
                <a:latin typeface="+mn-lt"/>
                <a:ea typeface="+mn-ea"/>
                <a:cs typeface="+mn-cs"/>
              </a:rPr>
              <a:t>. No se trata de reproducir viejas prácticas de estudio que se agotaban en el esfuerzo titánico de “inventariar” la totalidad de componentes de dicha matriz. Bien al contrario, lo que debemos conseguir es destilar aquellos elementos y/o propiedades transcendentes en la manifestación formal del territorio. </a:t>
            </a:r>
            <a:r>
              <a:rPr lang="es-ES" sz="1200" b="1" kern="1200" dirty="0">
                <a:solidFill>
                  <a:schemeClr val="tx1"/>
                </a:solidFill>
                <a:effectLst/>
                <a:latin typeface="+mn-lt"/>
                <a:ea typeface="+mn-ea"/>
                <a:cs typeface="+mn-cs"/>
              </a:rPr>
              <a:t>No estamos embarcados en un estudio minucioso del medio físico.</a:t>
            </a:r>
            <a:endParaRPr lang="es-ES" sz="1200" kern="1200" dirty="0">
              <a:solidFill>
                <a:schemeClr val="tx1"/>
              </a:solidFill>
              <a:effectLst/>
              <a:latin typeface="+mn-lt"/>
              <a:ea typeface="+mn-ea"/>
              <a:cs typeface="+mn-cs"/>
            </a:endParaRPr>
          </a:p>
          <a:p>
            <a:endParaRPr lang="es-ES" dirty="0"/>
          </a:p>
          <a:p>
            <a:pPr marL="0" marR="0" indent="0" algn="l" defTabSz="914400" rtl="0" eaLnBrk="1" fontAlgn="auto" latinLnBrk="0" hangingPunct="1">
              <a:lnSpc>
                <a:spcPct val="100000"/>
              </a:lnSpc>
              <a:spcBef>
                <a:spcPts val="0"/>
              </a:spcBef>
              <a:spcAft>
                <a:spcPts val="0"/>
              </a:spcAft>
              <a:buClrTx/>
              <a:buSzTx/>
              <a:buFontTx/>
              <a:buNone/>
              <a:tabLst/>
              <a:defRPr/>
            </a:pPr>
            <a:r>
              <a:rPr lang="es-ES" sz="1200" b="1" kern="1200" dirty="0">
                <a:solidFill>
                  <a:schemeClr val="tx1"/>
                </a:solidFill>
                <a:effectLst/>
                <a:latin typeface="+mn-lt"/>
                <a:ea typeface="+mn-ea"/>
                <a:cs typeface="+mn-cs"/>
              </a:rPr>
              <a:t>El relieve es el armazón del paisaje</a:t>
            </a:r>
            <a:r>
              <a:rPr lang="es-ES" sz="1200" kern="1200" dirty="0">
                <a:solidFill>
                  <a:schemeClr val="tx1"/>
                </a:solidFill>
                <a:effectLst/>
                <a:latin typeface="+mn-lt"/>
                <a:ea typeface="+mn-ea"/>
                <a:cs typeface="+mn-cs"/>
              </a:rPr>
              <a:t>. </a:t>
            </a:r>
            <a:r>
              <a:rPr lang="es-ES" sz="1200" b="1" kern="1200" dirty="0">
                <a:solidFill>
                  <a:schemeClr val="tx1"/>
                </a:solidFill>
                <a:effectLst/>
                <a:latin typeface="+mn-lt"/>
                <a:ea typeface="+mn-ea"/>
                <a:cs typeface="+mn-cs"/>
              </a:rPr>
              <a:t>Su estructura </a:t>
            </a:r>
            <a:r>
              <a:rPr lang="es-ES" sz="1200" b="1" kern="1200" dirty="0" err="1">
                <a:solidFill>
                  <a:schemeClr val="tx1"/>
                </a:solidFill>
                <a:effectLst/>
                <a:latin typeface="+mn-lt"/>
                <a:ea typeface="+mn-ea"/>
                <a:cs typeface="+mn-cs"/>
              </a:rPr>
              <a:t>morfogenética</a:t>
            </a:r>
            <a:r>
              <a:rPr lang="es-ES" sz="1200" b="1" kern="1200" dirty="0">
                <a:solidFill>
                  <a:schemeClr val="tx1"/>
                </a:solidFill>
                <a:effectLst/>
                <a:latin typeface="+mn-lt"/>
                <a:ea typeface="+mn-ea"/>
                <a:cs typeface="+mn-cs"/>
              </a:rPr>
              <a:t> es fruto de la tectónica que modela unos materiales –litología- y sobre el que actúan, de manera incesante, los diversos agentes erosivos –atmósfera, aguas corrientes, etc.- El resultado final no es otro que el soporte que da cobijo a las formas de vida, las cuales, a su vez, lo transforman intensamente</a:t>
            </a:r>
            <a:r>
              <a:rPr lang="es-ES" sz="1200" kern="1200" dirty="0">
                <a:solidFill>
                  <a:schemeClr val="tx1"/>
                </a:solidFill>
                <a:effectLst/>
                <a:latin typeface="+mn-lt"/>
                <a:ea typeface="+mn-ea"/>
                <a:cs typeface="+mn-cs"/>
              </a:rPr>
              <a:t>. </a:t>
            </a:r>
          </a:p>
          <a:p>
            <a:endParaRPr lang="es-ES" dirty="0"/>
          </a:p>
        </p:txBody>
      </p:sp>
      <p:sp>
        <p:nvSpPr>
          <p:cNvPr id="4" name="Marcador de número de diapositiva 3"/>
          <p:cNvSpPr>
            <a:spLocks noGrp="1"/>
          </p:cNvSpPr>
          <p:nvPr>
            <p:ph type="sldNum" sz="quarter" idx="10"/>
          </p:nvPr>
        </p:nvSpPr>
        <p:spPr/>
        <p:txBody>
          <a:bodyPr/>
          <a:lstStyle/>
          <a:p>
            <a:fld id="{441E1034-DE37-4438-8309-A24932254903}" type="slidenum">
              <a:rPr lang="es-ES" smtClean="0"/>
              <a:pPr/>
              <a:t>48</a:t>
            </a:fld>
            <a:endParaRPr lang="es-ES"/>
          </a:p>
        </p:txBody>
      </p:sp>
    </p:spTree>
    <p:extLst>
      <p:ext uri="{BB962C8B-B14F-4D97-AF65-F5344CB8AC3E}">
        <p14:creationId xmlns="" xmlns:p14="http://schemas.microsoft.com/office/powerpoint/2010/main" val="15941696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800" dirty="0">
                <a:solidFill>
                  <a:srgbClr val="424242"/>
                </a:solidFill>
                <a:effectLst/>
                <a:latin typeface="Helvetica" panose="020B0604020202020204" pitchFamily="34" charset="0"/>
                <a:ea typeface="Calibri" panose="020F0502020204030204" pitchFamily="34" charset="0"/>
                <a:cs typeface="Times New Roman" panose="02020603050405020304" pitchFamily="18" charset="0"/>
              </a:rPr>
              <a:t>El ciclo de estos elementos está interconectado. Por ejemplo, el movimiento del agua es fundamental para la lixiviación de nitrógeno y fosfato en ríos, lagos y océanos. El océano es también un importante reservorio de carbono. Así, los nutrientes minerales circulan, ya sea rápida o lentamente, a través de toda la biosfera entre el mundo biótico y abiótico y de un organismo vivo a otro.</a:t>
            </a:r>
            <a:endParaRPr lang="es-ES" dirty="0"/>
          </a:p>
        </p:txBody>
      </p:sp>
      <p:sp>
        <p:nvSpPr>
          <p:cNvPr id="4" name="Marcador de número de diapositiva 3"/>
          <p:cNvSpPr>
            <a:spLocks noGrp="1"/>
          </p:cNvSpPr>
          <p:nvPr>
            <p:ph type="sldNum" sz="quarter" idx="5"/>
          </p:nvPr>
        </p:nvSpPr>
        <p:spPr/>
        <p:txBody>
          <a:bodyPr/>
          <a:lstStyle/>
          <a:p>
            <a:fld id="{AD926091-456D-43C0-974B-9E0B06C34CA1}" type="slidenum">
              <a:rPr lang="es-ES" smtClean="0"/>
              <a:pPr/>
              <a:t>49</a:t>
            </a:fld>
            <a:endParaRPr lang="es-ES"/>
          </a:p>
        </p:txBody>
      </p:sp>
    </p:spTree>
    <p:extLst>
      <p:ext uri="{BB962C8B-B14F-4D97-AF65-F5344CB8AC3E}">
        <p14:creationId xmlns="" xmlns:p14="http://schemas.microsoft.com/office/powerpoint/2010/main" val="229609274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La raíz del paisaje: </a:t>
            </a:r>
            <a:r>
              <a:rPr lang="es-ES" sz="2000" b="1" dirty="0">
                <a:latin typeface="Calibri" pitchFamily="34" charset="0"/>
              </a:rPr>
              <a:t>Las geoformas </a:t>
            </a:r>
            <a:r>
              <a:rPr lang="es-ES" sz="1200" b="1" dirty="0">
                <a:latin typeface="Calibri" pitchFamily="34" charset="0"/>
              </a:rPr>
              <a:t>constituyen LA VARIABLE QUE DETERMINA DE MANERA PRIMARIA LA VARIABILIDAD DEL PAISAJE Y SU ESPECIALIZACIÓN TEXTURAL</a:t>
            </a:r>
          </a:p>
        </p:txBody>
      </p:sp>
      <p:sp>
        <p:nvSpPr>
          <p:cNvPr id="4" name="Marcador de número de diapositiva 3"/>
          <p:cNvSpPr>
            <a:spLocks noGrp="1"/>
          </p:cNvSpPr>
          <p:nvPr>
            <p:ph type="sldNum" sz="quarter" idx="5"/>
          </p:nvPr>
        </p:nvSpPr>
        <p:spPr/>
        <p:txBody>
          <a:bodyPr/>
          <a:lstStyle/>
          <a:p>
            <a:fld id="{AD926091-456D-43C0-974B-9E0B06C34CA1}" type="slidenum">
              <a:rPr lang="es-ES" smtClean="0"/>
              <a:pPr/>
              <a:t>50</a:t>
            </a:fld>
            <a:endParaRPr lang="es-ES"/>
          </a:p>
        </p:txBody>
      </p:sp>
    </p:spTree>
    <p:extLst>
      <p:ext uri="{BB962C8B-B14F-4D97-AF65-F5344CB8AC3E}">
        <p14:creationId xmlns="" xmlns:p14="http://schemas.microsoft.com/office/powerpoint/2010/main" val="77396921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s-ES" sz="1200" b="1" kern="1200" dirty="0">
                <a:solidFill>
                  <a:schemeClr val="tx1"/>
                </a:solidFill>
                <a:effectLst/>
                <a:latin typeface="+mn-lt"/>
                <a:ea typeface="+mn-ea"/>
                <a:cs typeface="+mn-cs"/>
              </a:rPr>
              <a:t>La VEGETACIÓN ES EL INDICADOR QUE MÁS INFORMACIÓN AMBIENTAL COMPILA Y, POR TANTO, EL QUE NOS PERMITE DEDUCIR LAS CONDICIONES NATURALES DE SU ENTORNO.</a:t>
            </a:r>
            <a:r>
              <a:rPr lang="es-ES" sz="1200" kern="1200" dirty="0">
                <a:solidFill>
                  <a:schemeClr val="tx1"/>
                </a:solidFill>
                <a:effectLst/>
                <a:latin typeface="+mn-lt"/>
                <a:ea typeface="+mn-ea"/>
                <a:cs typeface="+mn-cs"/>
              </a:rPr>
              <a:t> Una adecuada lectura de la distribución espacial de las formaciones vegetales nos aporta una completa radiografía de los rasgos climáticos, edáficos e hídricos del territorio en las que se desarrollan. Y por supuesto, nos permite deducir la transformación antrópica que ha experimentado a lo largo del tiempo. </a:t>
            </a:r>
            <a:r>
              <a:rPr lang="es-ES" sz="1200" b="1" kern="1200" dirty="0">
                <a:solidFill>
                  <a:schemeClr val="tx1"/>
                </a:solidFill>
                <a:effectLst/>
                <a:latin typeface="+mn-lt"/>
                <a:ea typeface="+mn-ea"/>
                <a:cs typeface="+mn-cs"/>
              </a:rPr>
              <a:t>El análisis</a:t>
            </a:r>
            <a:r>
              <a:rPr lang="es-ES" sz="1200" kern="1200" dirty="0">
                <a:solidFill>
                  <a:schemeClr val="tx1"/>
                </a:solidFill>
                <a:effectLst/>
                <a:latin typeface="+mn-lt"/>
                <a:ea typeface="+mn-ea"/>
                <a:cs typeface="+mn-cs"/>
              </a:rPr>
              <a:t> de la biocenosis vegetal </a:t>
            </a:r>
            <a:r>
              <a:rPr lang="es-ES" sz="1200" b="1" kern="1200" dirty="0">
                <a:solidFill>
                  <a:schemeClr val="tx1"/>
                </a:solidFill>
                <a:effectLst/>
                <a:latin typeface="+mn-lt"/>
                <a:ea typeface="+mn-ea"/>
                <a:cs typeface="+mn-cs"/>
              </a:rPr>
              <a:t>debe comprender el estudio de su estructura espacial</a:t>
            </a:r>
            <a:r>
              <a:rPr lang="es-ES" sz="1200" kern="1200" dirty="0">
                <a:solidFill>
                  <a:schemeClr val="tx1"/>
                </a:solidFill>
                <a:effectLst/>
                <a:latin typeface="+mn-lt"/>
                <a:ea typeface="+mn-ea"/>
                <a:cs typeface="+mn-cs"/>
              </a:rPr>
              <a:t>. Es decir, </a:t>
            </a:r>
            <a:r>
              <a:rPr lang="es-ES" sz="1200" b="1" kern="1200" dirty="0">
                <a:solidFill>
                  <a:schemeClr val="tx1"/>
                </a:solidFill>
                <a:effectLst/>
                <a:latin typeface="+mn-lt"/>
                <a:ea typeface="+mn-ea"/>
                <a:cs typeface="+mn-cs"/>
              </a:rPr>
              <a:t>cómo se distribuyen las manchas de vegetación</a:t>
            </a:r>
            <a:r>
              <a:rPr lang="es-ES" sz="1200" kern="1200" dirty="0">
                <a:solidFill>
                  <a:schemeClr val="tx1"/>
                </a:solidFill>
                <a:effectLst/>
                <a:latin typeface="+mn-lt"/>
                <a:ea typeface="+mn-ea"/>
                <a:cs typeface="+mn-cs"/>
              </a:rPr>
              <a:t>. Así como la valoración de </a:t>
            </a:r>
            <a:r>
              <a:rPr lang="es-ES" sz="1200" b="1" kern="1200" dirty="0">
                <a:solidFill>
                  <a:schemeClr val="tx1"/>
                </a:solidFill>
                <a:effectLst/>
                <a:latin typeface="+mn-lt"/>
                <a:ea typeface="+mn-ea"/>
                <a:cs typeface="+mn-cs"/>
              </a:rPr>
              <a:t>las especies dominantes y representativas, la etapa serial en la que se encuentra, el grado de cobertura y la conectividad existente entre las manchas de vegetación</a:t>
            </a:r>
            <a:r>
              <a:rPr lang="es-ES" sz="1200" kern="1200" dirty="0">
                <a:solidFill>
                  <a:schemeClr val="tx1"/>
                </a:solidFill>
                <a:effectLst/>
                <a:latin typeface="+mn-lt"/>
                <a:ea typeface="+mn-ea"/>
                <a:cs typeface="+mn-cs"/>
              </a:rPr>
              <a:t> </a:t>
            </a:r>
            <a:endParaRPr lang="es-ES" dirty="0"/>
          </a:p>
        </p:txBody>
      </p:sp>
      <p:sp>
        <p:nvSpPr>
          <p:cNvPr id="4" name="3 Marcador de número de diapositiva"/>
          <p:cNvSpPr>
            <a:spLocks noGrp="1"/>
          </p:cNvSpPr>
          <p:nvPr>
            <p:ph type="sldNum" sz="quarter" idx="10"/>
          </p:nvPr>
        </p:nvSpPr>
        <p:spPr/>
        <p:txBody>
          <a:bodyPr/>
          <a:lstStyle/>
          <a:p>
            <a:fld id="{08E8ADEA-1A64-4106-87F0-7F7D629DE1DD}" type="slidenum">
              <a:rPr lang="es-ES" smtClean="0"/>
              <a:pPr/>
              <a:t>51</a:t>
            </a:fld>
            <a:endParaRPr lang="es-ES"/>
          </a:p>
        </p:txBody>
      </p:sp>
    </p:spTree>
    <p:extLst>
      <p:ext uri="{BB962C8B-B14F-4D97-AF65-F5344CB8AC3E}">
        <p14:creationId xmlns="" xmlns:p14="http://schemas.microsoft.com/office/powerpoint/2010/main" val="393205045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AD926091-456D-43C0-974B-9E0B06C34CA1}" type="slidenum">
              <a:rPr lang="es-ES" smtClean="0"/>
              <a:pPr/>
              <a:t>52</a:t>
            </a:fld>
            <a:endParaRPr lang="es-ES"/>
          </a:p>
        </p:txBody>
      </p:sp>
    </p:spTree>
    <p:extLst>
      <p:ext uri="{BB962C8B-B14F-4D97-AF65-F5344CB8AC3E}">
        <p14:creationId xmlns="" xmlns:p14="http://schemas.microsoft.com/office/powerpoint/2010/main" val="358366378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CFD005A-3C57-482C-8B98-7BE17E4B40EC}" type="slidenum">
              <a:rPr lang="es-ES"/>
              <a:pPr/>
              <a:t>53</a:t>
            </a:fld>
            <a:endParaRPr lang="es-ES"/>
          </a:p>
        </p:txBody>
      </p:sp>
      <p:sp>
        <p:nvSpPr>
          <p:cNvPr id="165890" name="Rectangle 2"/>
          <p:cNvSpPr>
            <a:spLocks noGrp="1" noRot="1" noChangeAspect="1" noChangeArrowheads="1" noTextEdit="1"/>
          </p:cNvSpPr>
          <p:nvPr>
            <p:ph type="sldImg"/>
          </p:nvPr>
        </p:nvSpPr>
        <p:spPr>
          <a:xfrm>
            <a:off x="393700" y="692150"/>
            <a:ext cx="6072188" cy="3416300"/>
          </a:xfrm>
          <a:ln/>
        </p:spPr>
      </p:sp>
      <p:sp>
        <p:nvSpPr>
          <p:cNvPr id="165891" name="Rectangle 3"/>
          <p:cNvSpPr>
            <a:spLocks noGrp="1" noChangeArrowheads="1"/>
          </p:cNvSpPr>
          <p:nvPr>
            <p:ph type="body" idx="1"/>
          </p:nvPr>
        </p:nvSpPr>
        <p:spPr>
          <a:xfrm>
            <a:off x="914400" y="4343400"/>
            <a:ext cx="5029200" cy="920750"/>
          </a:xfrm>
        </p:spPr>
        <p:txBody>
          <a:bodyPr/>
          <a:lstStyle/>
          <a:p>
            <a:endParaRPr lang="es-ES"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b="0" i="0" dirty="0">
                <a:solidFill>
                  <a:srgbClr val="21242C"/>
                </a:solidFill>
                <a:effectLst/>
                <a:latin typeface="Lato" panose="020F0502020204030203" pitchFamily="34" charset="0"/>
              </a:rPr>
              <a:t>El ciclo del agua es importante por sí mismo y los patrones de circulación del agua y la precipitación tienen grandes efectos en los ecosistemas de la tierra. Sin embargo, la lluvia y el escurrimiento superficial también tienen una función en la circulación de varios elementos, entre estos el carbono, el nitrógeno, el fósforo y el azufre.</a:t>
            </a:r>
            <a:endParaRPr lang="es-ES" dirty="0"/>
          </a:p>
        </p:txBody>
      </p:sp>
      <p:sp>
        <p:nvSpPr>
          <p:cNvPr id="4" name="Marcador de número de diapositiva 3"/>
          <p:cNvSpPr>
            <a:spLocks noGrp="1"/>
          </p:cNvSpPr>
          <p:nvPr>
            <p:ph type="sldNum" sz="quarter" idx="5"/>
          </p:nvPr>
        </p:nvSpPr>
        <p:spPr/>
        <p:txBody>
          <a:bodyPr/>
          <a:lstStyle/>
          <a:p>
            <a:fld id="{AD926091-456D-43C0-974B-9E0B06C34CA1}" type="slidenum">
              <a:rPr lang="es-ES" smtClean="0"/>
              <a:pPr/>
              <a:t>55</a:t>
            </a:fld>
            <a:endParaRPr lang="es-ES"/>
          </a:p>
        </p:txBody>
      </p:sp>
    </p:spTree>
    <p:extLst>
      <p:ext uri="{BB962C8B-B14F-4D97-AF65-F5344CB8AC3E}">
        <p14:creationId xmlns="" xmlns:p14="http://schemas.microsoft.com/office/powerpoint/2010/main" val="32882490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dirty="0"/>
              <a:t>El paisaje como hecho evolutivo, temporal con una extraordinaria riqueza</a:t>
            </a:r>
            <a:r>
              <a:rPr lang="es-ES" baseline="0" dirty="0"/>
              <a:t> de ritmos y tiempos: El paisaje experimenta cambios, sus formas y «atmósferas» son intensamente mudables. El paisaje es cambio.</a:t>
            </a:r>
          </a:p>
          <a:p>
            <a:r>
              <a:rPr lang="es-ES" baseline="0" dirty="0"/>
              <a:t>Decía el geógrafo M. Santos… «es un mosaico hecho de pedacitos de tiempo», en el que se reconocen permanencias y transformaciones. </a:t>
            </a:r>
          </a:p>
          <a:p>
            <a:endParaRPr lang="es-E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s-ES" sz="1200" b="1" kern="1200" dirty="0">
                <a:solidFill>
                  <a:schemeClr val="tx1"/>
                </a:solidFill>
                <a:effectLst/>
                <a:latin typeface="+mn-lt"/>
                <a:ea typeface="+mn-ea"/>
                <a:cs typeface="+mn-cs"/>
              </a:rPr>
              <a:t>El paisaje ejerce de archivo histórico</a:t>
            </a:r>
            <a:r>
              <a:rPr lang="es-ES" sz="1200" kern="1200" dirty="0">
                <a:solidFill>
                  <a:schemeClr val="tx1"/>
                </a:solidFill>
                <a:effectLst/>
                <a:latin typeface="+mn-lt"/>
                <a:ea typeface="+mn-ea"/>
                <a:cs typeface="+mn-cs"/>
              </a:rPr>
              <a:t>. Sus formas materiales contienen la memoria del territorio. La biografía de todas aquellas generaciones que lo han explotado, transformado y vivido. Como escribió </a:t>
            </a:r>
            <a:r>
              <a:rPr lang="es-ES" sz="1200" b="1" kern="1200" dirty="0">
                <a:solidFill>
                  <a:schemeClr val="tx1"/>
                </a:solidFill>
                <a:effectLst/>
                <a:latin typeface="+mn-lt"/>
                <a:ea typeface="+mn-ea"/>
                <a:cs typeface="+mn-cs"/>
              </a:rPr>
              <a:t>Azorín</a:t>
            </a:r>
            <a:r>
              <a:rPr lang="es-ES" sz="1200" kern="1200" dirty="0">
                <a:solidFill>
                  <a:schemeClr val="tx1"/>
                </a:solidFill>
                <a:effectLst/>
                <a:latin typeface="+mn-lt"/>
                <a:ea typeface="+mn-ea"/>
                <a:cs typeface="+mn-cs"/>
              </a:rPr>
              <a:t>, “</a:t>
            </a:r>
            <a:r>
              <a:rPr lang="es-ES" sz="1200" b="1" kern="1200" dirty="0">
                <a:solidFill>
                  <a:schemeClr val="tx1"/>
                </a:solidFill>
                <a:effectLst/>
                <a:latin typeface="+mn-lt"/>
                <a:ea typeface="+mn-ea"/>
                <a:cs typeface="+mn-cs"/>
              </a:rPr>
              <a:t>el paisaje somos nosotros, nuestro espíritu, sus melancolías, sus placideces, sus anhelos…”</a:t>
            </a:r>
            <a:r>
              <a:rPr lang="es-ES" sz="1200" kern="1200" dirty="0">
                <a:solidFill>
                  <a:schemeClr val="tx1"/>
                </a:solidFill>
                <a:effectLst/>
                <a:latin typeface="+mn-lt"/>
                <a:ea typeface="+mn-ea"/>
                <a:cs typeface="+mn-cs"/>
              </a:rPr>
              <a:t> </a:t>
            </a:r>
            <a:r>
              <a:rPr lang="es-ES" sz="1200" b="1" kern="1200" dirty="0">
                <a:solidFill>
                  <a:schemeClr val="tx1"/>
                </a:solidFill>
                <a:effectLst/>
                <a:latin typeface="+mn-lt"/>
                <a:ea typeface="+mn-ea"/>
                <a:cs typeface="+mn-cs"/>
              </a:rPr>
              <a:t>Esa memoria del territorio</a:t>
            </a:r>
            <a:r>
              <a:rPr lang="es-ES" sz="1200" kern="1200" dirty="0">
                <a:solidFill>
                  <a:schemeClr val="tx1"/>
                </a:solidFill>
                <a:effectLst/>
                <a:latin typeface="+mn-lt"/>
                <a:ea typeface="+mn-ea"/>
                <a:cs typeface="+mn-cs"/>
              </a:rPr>
              <a:t>, no sólo </a:t>
            </a:r>
            <a:r>
              <a:rPr lang="es-ES" sz="1200" b="1" kern="1200" dirty="0">
                <a:solidFill>
                  <a:schemeClr val="tx1"/>
                </a:solidFill>
                <a:effectLst/>
                <a:latin typeface="+mn-lt"/>
                <a:ea typeface="+mn-ea"/>
                <a:cs typeface="+mn-cs"/>
              </a:rPr>
              <a:t>se manifiesta</a:t>
            </a:r>
            <a:r>
              <a:rPr lang="es-ES" sz="1200" kern="1200" dirty="0">
                <a:solidFill>
                  <a:schemeClr val="tx1"/>
                </a:solidFill>
                <a:effectLst/>
                <a:latin typeface="+mn-lt"/>
                <a:ea typeface="+mn-ea"/>
                <a:cs typeface="+mn-cs"/>
              </a:rPr>
              <a:t> ante nosotros </a:t>
            </a:r>
            <a:r>
              <a:rPr lang="es-ES" sz="1200" b="1" kern="1200" dirty="0">
                <a:solidFill>
                  <a:schemeClr val="tx1"/>
                </a:solidFill>
                <a:effectLst/>
                <a:latin typeface="+mn-lt"/>
                <a:ea typeface="+mn-ea"/>
                <a:cs typeface="+mn-cs"/>
              </a:rPr>
              <a:t>a través de la realidad material</a:t>
            </a:r>
            <a:r>
              <a:rPr lang="es-ES" sz="1200" kern="1200" dirty="0">
                <a:solidFill>
                  <a:schemeClr val="tx1"/>
                </a:solidFill>
                <a:effectLst/>
                <a:latin typeface="+mn-lt"/>
                <a:ea typeface="+mn-ea"/>
                <a:cs typeface="+mn-cs"/>
              </a:rPr>
              <a:t>, sino también </a:t>
            </a:r>
            <a:r>
              <a:rPr lang="es-ES" sz="1200" b="1" kern="1200" dirty="0">
                <a:solidFill>
                  <a:schemeClr val="tx1"/>
                </a:solidFill>
                <a:effectLst/>
                <a:latin typeface="+mn-lt"/>
                <a:ea typeface="+mn-ea"/>
                <a:cs typeface="+mn-cs"/>
              </a:rPr>
              <a:t>mediante los signos y valores otorgados culturalmente</a:t>
            </a:r>
            <a:r>
              <a:rPr lang="es-ES" sz="1200" kern="1200" dirty="0">
                <a:solidFill>
                  <a:schemeClr val="tx1"/>
                </a:solidFill>
                <a:effectLst/>
                <a:latin typeface="+mn-lt"/>
                <a:ea typeface="+mn-ea"/>
                <a:cs typeface="+mn-cs"/>
              </a:rPr>
              <a:t> y que han variado sustancialmente a lo largo del tiempo. Por tanto, el sujeto que a su vez lo integra y lo percibe, también ha evolucionado históricamente al ritmo impuesto por la cultura. De modo que </a:t>
            </a:r>
            <a:r>
              <a:rPr lang="es-ES" sz="1200" b="1" kern="1200" dirty="0">
                <a:solidFill>
                  <a:schemeClr val="tx1"/>
                </a:solidFill>
                <a:effectLst/>
                <a:latin typeface="+mn-lt"/>
                <a:ea typeface="+mn-ea"/>
                <a:cs typeface="+mn-cs"/>
              </a:rPr>
              <a:t>el paisaje ha sido valorado de manera diferente a lo largo de las diferentes etapas históricas. </a:t>
            </a:r>
            <a:endParaRPr lang="es-ES" sz="1200" kern="1200" dirty="0">
              <a:solidFill>
                <a:schemeClr val="tx1"/>
              </a:solidFill>
              <a:effectLst/>
              <a:latin typeface="+mn-lt"/>
              <a:ea typeface="+mn-ea"/>
              <a:cs typeface="+mn-cs"/>
            </a:endParaRPr>
          </a:p>
          <a:p>
            <a:endParaRPr lang="es-ES" dirty="0"/>
          </a:p>
          <a:p>
            <a:r>
              <a:rPr lang="es-ES" sz="1200" kern="1200" dirty="0">
                <a:solidFill>
                  <a:schemeClr val="tx1"/>
                </a:solidFill>
                <a:effectLst/>
                <a:latin typeface="+mn-lt"/>
                <a:ea typeface="+mn-ea"/>
                <a:cs typeface="+mn-cs"/>
              </a:rPr>
              <a:t>La dimensión histórica del paisaje nos ilustra sobre la raíz cultural de los usos del suelo, las prácticas de gestión y manejo de la tierra y de cómo éstas se manifiestan a través de determinadas formas del parcelario, de la disposición y morfología de los asentamientos y de los elementos singulares y simbólicos que se han ido incorporando al imaginario colectivo. </a:t>
            </a:r>
          </a:p>
          <a:p>
            <a:r>
              <a:rPr lang="es-ES" sz="1200" kern="1200" dirty="0">
                <a:solidFill>
                  <a:schemeClr val="tx1"/>
                </a:solidFill>
                <a:effectLst/>
                <a:latin typeface="+mn-lt"/>
                <a:ea typeface="+mn-ea"/>
                <a:cs typeface="+mn-cs"/>
              </a:rPr>
              <a:t>Los aspectos históricos o lo que los anglosajones denominan “</a:t>
            </a:r>
            <a:r>
              <a:rPr lang="es-ES" sz="1200" b="1" i="1" kern="1200" dirty="0">
                <a:solidFill>
                  <a:schemeClr val="tx1"/>
                </a:solidFill>
                <a:effectLst/>
                <a:latin typeface="+mn-lt"/>
                <a:ea typeface="+mn-ea"/>
                <a:cs typeface="+mn-cs"/>
              </a:rPr>
              <a:t>el tiempo profundo</a:t>
            </a:r>
            <a:r>
              <a:rPr lang="es-ES" sz="1200" b="1" kern="1200" dirty="0">
                <a:solidFill>
                  <a:schemeClr val="tx1"/>
                </a:solidFill>
                <a:effectLst/>
                <a:latin typeface="+mn-lt"/>
                <a:ea typeface="+mn-ea"/>
                <a:cs typeface="+mn-cs"/>
              </a:rPr>
              <a:t>” de los territorios,</a:t>
            </a:r>
            <a:r>
              <a:rPr lang="es-ES" sz="1200" kern="1200" dirty="0">
                <a:solidFill>
                  <a:schemeClr val="tx1"/>
                </a:solidFill>
                <a:effectLst/>
                <a:latin typeface="+mn-lt"/>
                <a:ea typeface="+mn-ea"/>
                <a:cs typeface="+mn-cs"/>
              </a:rPr>
              <a:t> ofrecen un enorme potencial educativo. Por ello, es una </a:t>
            </a:r>
            <a:r>
              <a:rPr lang="es-ES" sz="1200" b="1" kern="1200" dirty="0">
                <a:solidFill>
                  <a:schemeClr val="tx1"/>
                </a:solidFill>
                <a:effectLst/>
                <a:latin typeface="+mn-lt"/>
                <a:ea typeface="+mn-ea"/>
                <a:cs typeface="+mn-cs"/>
              </a:rPr>
              <a:t>excelente vía iniciática para la lectura del paisaje</a:t>
            </a:r>
            <a:r>
              <a:rPr lang="es-ES" sz="1200" kern="1200" dirty="0">
                <a:solidFill>
                  <a:schemeClr val="tx1"/>
                </a:solidFill>
                <a:effectLst/>
                <a:latin typeface="+mn-lt"/>
                <a:ea typeface="+mn-ea"/>
                <a:cs typeface="+mn-cs"/>
              </a:rPr>
              <a:t>, para comprender el extraordinario valor que atesoran, ya que son testimonios de nuestra propia cultura. En esta propuesta del </a:t>
            </a:r>
            <a:r>
              <a:rPr lang="es-ES" sz="1200" kern="1200" dirty="0" err="1">
                <a:solidFill>
                  <a:schemeClr val="tx1"/>
                </a:solidFill>
                <a:effectLst/>
                <a:latin typeface="+mn-lt"/>
                <a:ea typeface="+mn-ea"/>
                <a:cs typeface="+mn-cs"/>
              </a:rPr>
              <a:t>ProxectoTerra</a:t>
            </a:r>
            <a:r>
              <a:rPr lang="es-ES" sz="1200" kern="1200" dirty="0">
                <a:solidFill>
                  <a:schemeClr val="tx1"/>
                </a:solidFill>
                <a:effectLst/>
                <a:latin typeface="+mn-lt"/>
                <a:ea typeface="+mn-ea"/>
                <a:cs typeface="+mn-cs"/>
              </a:rPr>
              <a:t>, se le sugiere al lector trabajar con la </a:t>
            </a:r>
            <a:r>
              <a:rPr lang="es-ES" sz="1200" b="1" kern="1200" dirty="0">
                <a:solidFill>
                  <a:schemeClr val="tx1"/>
                </a:solidFill>
                <a:effectLst/>
                <a:latin typeface="+mn-lt"/>
                <a:ea typeface="+mn-ea"/>
                <a:cs typeface="+mn-cs"/>
              </a:rPr>
              <a:t>Toponimia.</a:t>
            </a:r>
            <a:r>
              <a:rPr lang="es-ES" sz="1200" kern="1200" dirty="0">
                <a:solidFill>
                  <a:schemeClr val="tx1"/>
                </a:solidFill>
                <a:effectLst/>
                <a:latin typeface="+mn-lt"/>
                <a:ea typeface="+mn-ea"/>
                <a:cs typeface="+mn-cs"/>
              </a:rPr>
              <a:t> Un baúl cargado de sorpresas y de lecciones de historia. De cómo hemos otorgado nombres a la realidad que nos rodea para poder manejarla, para dejar recuerdos materiales de hechos, tanto transcendentes como cotidianos acontecidos en nuestros particulares escenarios de vida. Un tesoro inmenso en el que lengua, cultura y territorio alcanzan un magnífico equilibrio.</a:t>
            </a:r>
          </a:p>
          <a:p>
            <a:endParaRPr lang="es-ES" dirty="0"/>
          </a:p>
        </p:txBody>
      </p:sp>
      <p:sp>
        <p:nvSpPr>
          <p:cNvPr id="4" name="3 Marcador de número de diapositiva"/>
          <p:cNvSpPr>
            <a:spLocks noGrp="1"/>
          </p:cNvSpPr>
          <p:nvPr>
            <p:ph type="sldNum" sz="quarter" idx="10"/>
          </p:nvPr>
        </p:nvSpPr>
        <p:spPr/>
        <p:txBody>
          <a:bodyPr/>
          <a:lstStyle/>
          <a:p>
            <a:fld id="{0FFFD8BC-5166-4754-9E66-4864FFDB3AE5}" type="slidenum">
              <a:rPr lang="es-ES" smtClean="0"/>
              <a:pPr/>
              <a:t>56</a:t>
            </a:fld>
            <a:endParaRPr lang="es-ES"/>
          </a:p>
        </p:txBody>
      </p:sp>
    </p:spTree>
    <p:extLst>
      <p:ext uri="{BB962C8B-B14F-4D97-AF65-F5344CB8AC3E}">
        <p14:creationId xmlns="" xmlns:p14="http://schemas.microsoft.com/office/powerpoint/2010/main" val="475395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70659" name="2 Marcador de notas"/>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ES" sz="1200" kern="1200" dirty="0">
                <a:solidFill>
                  <a:schemeClr val="tx1"/>
                </a:solidFill>
                <a:effectLst/>
                <a:latin typeface="+mn-lt"/>
                <a:ea typeface="+mn-ea"/>
                <a:cs typeface="+mn-cs"/>
              </a:rPr>
              <a:t>Pero esto que en apariencia es tan sencillo, se torna complejo, desde la propia definición que el convenio europeo del paisaje nos pone sobre la mesa… al definir como tal, CUALQUIER PARTE DEL TERRITORIO, TAL Y COMO ES PERCIBIDA POR LA POBLACIÓN, y cuya acción resulta de la interacción de factores naturales y humanos, desde los excelsos hasta los cotidianos..</a:t>
            </a:r>
          </a:p>
          <a:p>
            <a:endParaRPr lang="es-E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primer reto es, por lo tanto, que nace de la mirada, y toda mirada está condicionada por su historia, por su pasado… toda mirada es en cierta medida, INTENCIONADA.</a:t>
            </a:r>
          </a:p>
        </p:txBody>
      </p:sp>
      <p:sp>
        <p:nvSpPr>
          <p:cNvPr id="74756" name="3 Marcador de número de diapositiva"/>
          <p:cNvSpPr>
            <a:spLocks noGrp="1"/>
          </p:cNvSpPr>
          <p:nvPr>
            <p:ph type="sldNum" sz="quarter" idx="5"/>
          </p:nvPr>
        </p:nvSpPr>
        <p:spPr bwMode="auto">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DA9AF6A0-2BC7-4CCA-9605-F7FD8BDF4BBC}" type="slidenum">
              <a:rPr lang="es-ES" smtClean="0"/>
              <a:pPr fontAlgn="base">
                <a:spcBef>
                  <a:spcPct val="0"/>
                </a:spcBef>
                <a:spcAft>
                  <a:spcPct val="0"/>
                </a:spcAft>
                <a:defRPr/>
              </a:pPr>
              <a:t>5</a:t>
            </a:fld>
            <a:endParaRPr lang="es-E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fontScale="70000" lnSpcReduction="20000"/>
          </a:bodyPr>
          <a:lstStyle/>
          <a:p>
            <a:endParaRPr lang="es-ES" sz="1200" b="1" dirty="0">
              <a:solidFill>
                <a:srgbClr val="45637A"/>
              </a:solidFill>
              <a:latin typeface="Calibri" pitchFamily="34" charset="0"/>
            </a:endParaRPr>
          </a:p>
          <a:p>
            <a:endParaRPr lang="es-ES" sz="1200" b="1" dirty="0">
              <a:solidFill>
                <a:srgbClr val="45637A"/>
              </a:solidFill>
              <a:latin typeface="Calibri" pitchFamily="34" charset="0"/>
            </a:endParaRPr>
          </a:p>
          <a:p>
            <a:r>
              <a:rPr lang="es-ES" sz="1200" kern="1200" dirty="0">
                <a:solidFill>
                  <a:schemeClr val="tx1"/>
                </a:solidFill>
                <a:effectLst/>
                <a:latin typeface="+mn-lt"/>
                <a:ea typeface="+mn-ea"/>
                <a:cs typeface="+mn-cs"/>
              </a:rPr>
              <a:t>En el territorio se suceden procesos de transformación derivados de las formas de organización, los sistemas productivos y la evolución cultural de las sociedades humanas. </a:t>
            </a:r>
            <a:r>
              <a:rPr lang="es-ES" sz="1200" i="1" kern="1200" dirty="0">
                <a:solidFill>
                  <a:schemeClr val="tx1"/>
                </a:solidFill>
                <a:effectLst/>
                <a:latin typeface="+mn-lt"/>
                <a:ea typeface="+mn-ea"/>
                <a:cs typeface="+mn-cs"/>
              </a:rPr>
              <a:t>Afirmaba Milton Santos (1996) que “si consideramos la sucesión histórica de los modos de producción, reconoceremos los diversos grados de lo artificial, con la parte cultural volviéndose cada vez más importante y significativa (…) El paisaje no se crea de una sola vez, sino por incrementos, substituciones, la lógica por la cual se hizo un objeto en el pasado era la lógica de la producción de aquel momento”. </a:t>
            </a:r>
            <a:r>
              <a:rPr lang="es-ES" sz="1200" kern="1200" dirty="0">
                <a:solidFill>
                  <a:schemeClr val="tx1"/>
                </a:solidFill>
                <a:effectLst/>
                <a:latin typeface="+mn-lt"/>
                <a:ea typeface="+mn-ea"/>
                <a:cs typeface="+mn-cs"/>
              </a:rPr>
              <a:t>Cambios que están condicionados, sin duda, por los elementos estructurales y que operan en períodos históricos, cuantificables en décadas cuando no en años. Aunque es necesario advertir que sus ritmos se han acelerado extraordinariamente en las últimas décadas. </a:t>
            </a:r>
            <a:r>
              <a:rPr lang="es-ES" sz="1200" b="1" kern="1200" dirty="0">
                <a:solidFill>
                  <a:schemeClr val="tx1"/>
                </a:solidFill>
                <a:effectLst/>
                <a:latin typeface="+mn-lt"/>
                <a:ea typeface="+mn-ea"/>
                <a:cs typeface="+mn-cs"/>
              </a:rPr>
              <a:t>La prolongada acción humana ha ido “vistiendo” las estructuras a través de sus obras.</a:t>
            </a:r>
            <a:r>
              <a:rPr lang="es-ES" sz="1200" kern="1200" dirty="0">
                <a:solidFill>
                  <a:schemeClr val="tx1"/>
                </a:solidFill>
                <a:effectLst/>
                <a:latin typeface="+mn-lt"/>
                <a:ea typeface="+mn-ea"/>
                <a:cs typeface="+mn-cs"/>
              </a:rPr>
              <a:t> A través de las actividades recolectoras, agrarias, residenciales, industriales, terciarias, etc… y de los </a:t>
            </a:r>
            <a:r>
              <a:rPr lang="es-ES" sz="1200" b="1" kern="1200" dirty="0">
                <a:solidFill>
                  <a:schemeClr val="tx1"/>
                </a:solidFill>
                <a:effectLst/>
                <a:latin typeface="+mn-lt"/>
                <a:ea typeface="+mn-ea"/>
                <a:cs typeface="+mn-cs"/>
              </a:rPr>
              <a:t>usos del suelo</a:t>
            </a:r>
            <a:r>
              <a:rPr lang="es-ES" sz="1200" kern="1200" dirty="0">
                <a:solidFill>
                  <a:schemeClr val="tx1"/>
                </a:solidFill>
                <a:effectLst/>
                <a:latin typeface="+mn-lt"/>
                <a:ea typeface="+mn-ea"/>
                <a:cs typeface="+mn-cs"/>
              </a:rPr>
              <a:t> en que éstas se manifiestan; incluidos los </a:t>
            </a:r>
            <a:r>
              <a:rPr lang="es-ES" sz="1200" b="1" kern="1200" dirty="0">
                <a:solidFill>
                  <a:schemeClr val="tx1"/>
                </a:solidFill>
                <a:effectLst/>
                <a:latin typeface="+mn-lt"/>
                <a:ea typeface="+mn-ea"/>
                <a:cs typeface="+mn-cs"/>
              </a:rPr>
              <a:t>asentamientos y las infraestructuras por los que circulan los flujos que dan funcionalidad al sistema</a:t>
            </a:r>
            <a:r>
              <a:rPr lang="es-ES" sz="1200" kern="1200" dirty="0">
                <a:solidFill>
                  <a:schemeClr val="tx1"/>
                </a:solidFill>
                <a:effectLst/>
                <a:latin typeface="+mn-lt"/>
                <a:ea typeface="+mn-ea"/>
                <a:cs typeface="+mn-cs"/>
              </a:rPr>
              <a:t>: </a:t>
            </a:r>
            <a:r>
              <a:rPr lang="es-ES" sz="1200" i="1" kern="1200" dirty="0">
                <a:solidFill>
                  <a:schemeClr val="tx1"/>
                </a:solidFill>
                <a:effectLst/>
                <a:latin typeface="+mn-lt"/>
                <a:ea typeface="+mn-ea"/>
                <a:cs typeface="+mn-cs"/>
              </a:rPr>
              <a:t>infraestructuras de transportes, hidráulicas, energéticas y de telecomunicación.</a:t>
            </a:r>
            <a:endParaRPr lang="es-E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Todo este rico entramado está compuesto por </a:t>
            </a:r>
            <a:r>
              <a:rPr lang="es-ES" sz="1200" b="1" kern="1200" dirty="0">
                <a:solidFill>
                  <a:schemeClr val="tx1"/>
                </a:solidFill>
                <a:effectLst/>
                <a:latin typeface="+mn-lt"/>
                <a:ea typeface="+mn-ea"/>
                <a:cs typeface="+mn-cs"/>
              </a:rPr>
              <a:t>los llamados elementos texturales</a:t>
            </a:r>
            <a:r>
              <a:rPr lang="es-ES" sz="1200" kern="1200" dirty="0">
                <a:solidFill>
                  <a:schemeClr val="tx1"/>
                </a:solidFill>
                <a:effectLst/>
                <a:latin typeface="+mn-lt"/>
                <a:ea typeface="+mn-ea"/>
                <a:cs typeface="+mn-cs"/>
              </a:rPr>
              <a:t>. Aquellos que acaban generando la singularidad de los paisajes y que tienen una génesis inequívocamente humana. Su estructura y funcionalidades inciden decisivamente en el “</a:t>
            </a:r>
            <a:r>
              <a:rPr lang="es-ES" sz="1200" b="1" i="1" kern="1200" dirty="0" err="1">
                <a:solidFill>
                  <a:schemeClr val="tx1"/>
                </a:solidFill>
                <a:effectLst/>
                <a:latin typeface="+mn-lt"/>
                <a:ea typeface="+mn-ea"/>
                <a:cs typeface="+mn-cs"/>
              </a:rPr>
              <a:t>genus</a:t>
            </a:r>
            <a:r>
              <a:rPr lang="es-ES" sz="1200" b="1" i="1" kern="1200" dirty="0">
                <a:solidFill>
                  <a:schemeClr val="tx1"/>
                </a:solidFill>
                <a:effectLst/>
                <a:latin typeface="+mn-lt"/>
                <a:ea typeface="+mn-ea"/>
                <a:cs typeface="+mn-cs"/>
              </a:rPr>
              <a:t> </a:t>
            </a:r>
            <a:r>
              <a:rPr lang="es-ES" sz="1200" b="1" i="1" kern="1200" dirty="0" err="1">
                <a:solidFill>
                  <a:schemeClr val="tx1"/>
                </a:solidFill>
                <a:effectLst/>
                <a:latin typeface="+mn-lt"/>
                <a:ea typeface="+mn-ea"/>
                <a:cs typeface="+mn-cs"/>
              </a:rPr>
              <a:t>loci</a:t>
            </a:r>
            <a:r>
              <a:rPr lang="es-ES" sz="1200" b="1" kern="1200" dirty="0">
                <a:solidFill>
                  <a:schemeClr val="tx1"/>
                </a:solidFill>
                <a:effectLst/>
                <a:latin typeface="+mn-lt"/>
                <a:ea typeface="+mn-ea"/>
                <a:cs typeface="+mn-cs"/>
              </a:rPr>
              <a:t>” o el “</a:t>
            </a:r>
            <a:r>
              <a:rPr lang="es-ES" sz="1200" b="1" i="1" kern="1200" dirty="0">
                <a:solidFill>
                  <a:schemeClr val="tx1"/>
                </a:solidFill>
                <a:effectLst/>
                <a:latin typeface="+mn-lt"/>
                <a:ea typeface="+mn-ea"/>
                <a:cs typeface="+mn-cs"/>
              </a:rPr>
              <a:t>carácter</a:t>
            </a:r>
            <a:r>
              <a:rPr lang="es-ES" sz="1200" b="1" kern="1200" dirty="0">
                <a:solidFill>
                  <a:schemeClr val="tx1"/>
                </a:solidFill>
                <a:effectLst/>
                <a:latin typeface="+mn-lt"/>
                <a:ea typeface="+mn-ea"/>
                <a:cs typeface="+mn-cs"/>
              </a:rPr>
              <a:t>” de cada uno de los paisajes</a:t>
            </a:r>
            <a:r>
              <a:rPr lang="es-ES" sz="1200" kern="1200" dirty="0">
                <a:solidFill>
                  <a:schemeClr val="tx1"/>
                </a:solidFill>
                <a:effectLst/>
                <a:latin typeface="+mn-lt"/>
                <a:ea typeface="+mn-ea"/>
                <a:cs typeface="+mn-cs"/>
              </a:rPr>
              <a:t> que se identifican a lo largo y ancho de cualquier territorio, en nuestro caso el gallego. Unos paisajes que no son otra cosa que la </a:t>
            </a:r>
            <a:r>
              <a:rPr lang="es-ES" sz="1200" b="1" kern="1200" dirty="0">
                <a:solidFill>
                  <a:schemeClr val="tx1"/>
                </a:solidFill>
                <a:effectLst/>
                <a:latin typeface="+mn-lt"/>
                <a:ea typeface="+mn-ea"/>
                <a:cs typeface="+mn-cs"/>
              </a:rPr>
              <a:t>manifestación visible de esa </a:t>
            </a:r>
            <a:r>
              <a:rPr lang="es-ES" sz="1200" b="1" kern="1200" dirty="0" err="1">
                <a:solidFill>
                  <a:schemeClr val="tx1"/>
                </a:solidFill>
                <a:effectLst/>
                <a:latin typeface="+mn-lt"/>
                <a:ea typeface="+mn-ea"/>
                <a:cs typeface="+mn-cs"/>
              </a:rPr>
              <a:t>co</a:t>
            </a:r>
            <a:r>
              <a:rPr lang="es-ES" sz="1200" b="1" kern="1200" dirty="0">
                <a:solidFill>
                  <a:schemeClr val="tx1"/>
                </a:solidFill>
                <a:effectLst/>
                <a:latin typeface="+mn-lt"/>
                <a:ea typeface="+mn-ea"/>
                <a:cs typeface="+mn-cs"/>
              </a:rPr>
              <a:t>-evolución de los procesos socio-económicos y la matriz biofísica.</a:t>
            </a:r>
            <a:endParaRPr lang="es-ES" sz="1200" kern="1200" dirty="0">
              <a:solidFill>
                <a:schemeClr val="tx1"/>
              </a:solidFill>
              <a:effectLst/>
              <a:latin typeface="+mn-lt"/>
              <a:ea typeface="+mn-ea"/>
              <a:cs typeface="+mn-cs"/>
            </a:endParaRPr>
          </a:p>
          <a:p>
            <a:endParaRPr lang="es-ES" sz="1200" b="1" dirty="0">
              <a:solidFill>
                <a:srgbClr val="45637A"/>
              </a:solidFill>
              <a:latin typeface="Calibri" pitchFamily="34" charset="0"/>
            </a:endParaRPr>
          </a:p>
          <a:p>
            <a:endParaRPr lang="es-ES" sz="1200" b="1" dirty="0">
              <a:solidFill>
                <a:srgbClr val="45637A"/>
              </a:solidFill>
              <a:latin typeface="Calibri" pitchFamily="34" charset="0"/>
            </a:endParaRPr>
          </a:p>
          <a:p>
            <a:r>
              <a:rPr lang="es-ES" sz="1200" b="1" dirty="0">
                <a:solidFill>
                  <a:srgbClr val="45637A"/>
                </a:solidFill>
                <a:latin typeface="Calibri" pitchFamily="34" charset="0"/>
              </a:rPr>
              <a:t>Entidades de población, redes de comunicación, estructuras A intensa humanización unida á fragmentación</a:t>
            </a:r>
          </a:p>
          <a:p>
            <a:r>
              <a:rPr lang="es-ES" sz="1200" b="1" dirty="0">
                <a:solidFill>
                  <a:srgbClr val="45637A"/>
                </a:solidFill>
                <a:latin typeface="Calibri" pitchFamily="34" charset="0"/>
              </a:rPr>
              <a:t>do relevo: amplia </a:t>
            </a:r>
            <a:r>
              <a:rPr lang="es-ES" sz="1200" b="1" dirty="0" err="1">
                <a:solidFill>
                  <a:srgbClr val="45637A"/>
                </a:solidFill>
                <a:latin typeface="Calibri" pitchFamily="34" charset="0"/>
              </a:rPr>
              <a:t>variedade</a:t>
            </a:r>
            <a:r>
              <a:rPr lang="es-ES" sz="1200" b="1" dirty="0">
                <a:solidFill>
                  <a:srgbClr val="45637A"/>
                </a:solidFill>
                <a:latin typeface="Calibri" pitchFamily="34" charset="0"/>
              </a:rPr>
              <a:t> de </a:t>
            </a:r>
            <a:r>
              <a:rPr lang="es-ES" sz="1200" b="1" dirty="0" err="1">
                <a:solidFill>
                  <a:srgbClr val="45637A"/>
                </a:solidFill>
                <a:latin typeface="Calibri" pitchFamily="34" charset="0"/>
              </a:rPr>
              <a:t>paisaxes</a:t>
            </a:r>
            <a:r>
              <a:rPr lang="es-ES" sz="1200" b="1" dirty="0">
                <a:solidFill>
                  <a:srgbClr val="45637A"/>
                </a:solidFill>
                <a:latin typeface="Calibri" pitchFamily="34" charset="0"/>
              </a:rPr>
              <a:t>  As texturas equilibradas son </a:t>
            </a:r>
            <a:r>
              <a:rPr lang="es-ES" sz="1200" b="1" dirty="0" err="1">
                <a:solidFill>
                  <a:srgbClr val="45637A"/>
                </a:solidFill>
                <a:latin typeface="Calibri" pitchFamily="34" charset="0"/>
              </a:rPr>
              <a:t>aquelas</a:t>
            </a:r>
            <a:r>
              <a:rPr lang="es-ES" sz="1200" b="1" dirty="0">
                <a:solidFill>
                  <a:srgbClr val="45637A"/>
                </a:solidFill>
                <a:latin typeface="Calibri" pitchFamily="34" charset="0"/>
              </a:rPr>
              <a:t> </a:t>
            </a:r>
            <a:r>
              <a:rPr lang="es-ES" sz="1200" b="1" dirty="0" err="1">
                <a:solidFill>
                  <a:srgbClr val="45637A"/>
                </a:solidFill>
                <a:latin typeface="Calibri" pitchFamily="34" charset="0"/>
              </a:rPr>
              <a:t>nas</a:t>
            </a:r>
            <a:r>
              <a:rPr lang="es-ES" sz="1200" b="1" dirty="0">
                <a:solidFill>
                  <a:srgbClr val="45637A"/>
                </a:solidFill>
                <a:latin typeface="Calibri" pitchFamily="34" charset="0"/>
              </a:rPr>
              <a:t> Que o ser humano </a:t>
            </a:r>
            <a:r>
              <a:rPr lang="es-ES" sz="1200" b="1" dirty="0" err="1">
                <a:solidFill>
                  <a:srgbClr val="45637A"/>
                </a:solidFill>
                <a:latin typeface="Calibri" pitchFamily="34" charset="0"/>
              </a:rPr>
              <a:t>adáptase</a:t>
            </a:r>
            <a:r>
              <a:rPr lang="es-ES" sz="1200" b="1" dirty="0">
                <a:solidFill>
                  <a:srgbClr val="45637A"/>
                </a:solidFill>
                <a:latin typeface="Calibri" pitchFamily="34" charset="0"/>
              </a:rPr>
              <a:t> de </a:t>
            </a:r>
            <a:r>
              <a:rPr lang="es-ES" sz="1200" b="1" dirty="0" err="1">
                <a:solidFill>
                  <a:srgbClr val="45637A"/>
                </a:solidFill>
                <a:latin typeface="Calibri" pitchFamily="34" charset="0"/>
              </a:rPr>
              <a:t>xeito</a:t>
            </a:r>
            <a:endParaRPr lang="es-ES" sz="1200" b="1" dirty="0">
              <a:solidFill>
                <a:srgbClr val="45637A"/>
              </a:solidFill>
              <a:latin typeface="Calibri" pitchFamily="34" charset="0"/>
            </a:endParaRPr>
          </a:p>
          <a:p>
            <a:r>
              <a:rPr lang="es-ES" sz="1200" b="1" dirty="0">
                <a:solidFill>
                  <a:srgbClr val="45637A"/>
                </a:solidFill>
                <a:latin typeface="Calibri" pitchFamily="34" charset="0"/>
              </a:rPr>
              <a:t>Armónico </a:t>
            </a:r>
            <a:r>
              <a:rPr lang="es-ES" sz="1200" b="1" dirty="0" err="1">
                <a:solidFill>
                  <a:srgbClr val="45637A"/>
                </a:solidFill>
                <a:latin typeface="Calibri" pitchFamily="34" charset="0"/>
              </a:rPr>
              <a:t>co</a:t>
            </a:r>
            <a:r>
              <a:rPr lang="es-ES" sz="1200" b="1" dirty="0">
                <a:solidFill>
                  <a:srgbClr val="45637A"/>
                </a:solidFill>
                <a:latin typeface="Calibri" pitchFamily="34" charset="0"/>
              </a:rPr>
              <a:t> medio productivas.</a:t>
            </a:r>
          </a:p>
          <a:p>
            <a:endParaRPr lang="es-ES" sz="1200" b="1" dirty="0">
              <a:solidFill>
                <a:srgbClr val="45637A"/>
              </a:solidFill>
              <a:latin typeface="Calibri" pitchFamily="34" charset="0"/>
            </a:endParaRPr>
          </a:p>
          <a:p>
            <a:r>
              <a:rPr lang="es-ES" sz="1200" b="1" dirty="0">
                <a:solidFill>
                  <a:srgbClr val="45637A"/>
                </a:solidFill>
                <a:latin typeface="Calibri" pitchFamily="34" charset="0"/>
              </a:rPr>
              <a:t>La</a:t>
            </a:r>
            <a:r>
              <a:rPr lang="es-ES" sz="1200" b="1" baseline="0" dirty="0">
                <a:solidFill>
                  <a:srgbClr val="45637A"/>
                </a:solidFill>
                <a:latin typeface="Calibri" pitchFamily="34" charset="0"/>
              </a:rPr>
              <a:t> originalidad del sistema de población galega: su gran dispersión: un asentamiento poblacional cada 1,5 km2, más de 31.000 aldeas –casi el 47% de las entidades de población del estado español- que a su vez ha generado una densa red de carreteras, caminos, pistas.</a:t>
            </a:r>
            <a:endParaRPr lang="es-ES" sz="1200" b="1" dirty="0">
              <a:solidFill>
                <a:srgbClr val="45637A"/>
              </a:solidFill>
              <a:latin typeface="Calibri" pitchFamily="34" charset="0"/>
            </a:endParaRPr>
          </a:p>
          <a:p>
            <a:endParaRPr lang="es-ES" dirty="0"/>
          </a:p>
          <a:p>
            <a:r>
              <a:rPr lang="es-ES" dirty="0"/>
              <a:t>La sociedad gallega tradicional, basada</a:t>
            </a:r>
            <a:r>
              <a:rPr lang="es-ES" baseline="0" dirty="0"/>
              <a:t> en una economía agraria y pesquera muy dependiente del medio natural, construyó su entorno cultural en estrecha, armónica y equilibrada relación entre el hombre y la naturaleza. De tal suerte que los asentamientos respondían a lógicas interpretativas del territorio. Valor de uso frente a valor de cambio.</a:t>
            </a:r>
            <a:endParaRPr lang="es-ES" dirty="0"/>
          </a:p>
        </p:txBody>
      </p:sp>
      <p:sp>
        <p:nvSpPr>
          <p:cNvPr id="4" name="3 Marcador de número de diapositiva"/>
          <p:cNvSpPr>
            <a:spLocks noGrp="1"/>
          </p:cNvSpPr>
          <p:nvPr>
            <p:ph type="sldNum" sz="quarter" idx="10"/>
          </p:nvPr>
        </p:nvSpPr>
        <p:spPr/>
        <p:txBody>
          <a:bodyPr/>
          <a:lstStyle/>
          <a:p>
            <a:fld id="{0FFFD8BC-5166-4754-9E66-4864FFDB3AE5}" type="slidenum">
              <a:rPr lang="es-ES" smtClean="0"/>
              <a:pPr/>
              <a:t>57</a:t>
            </a:fld>
            <a:endParaRPr lang="es-E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dirty="0">
                <a:solidFill>
                  <a:schemeClr val="bg1"/>
                </a:solidFill>
              </a:rPr>
              <a:t>El paisaje es un continuo en el que no cabe la posibilidad de detener el proceso que esta ocurriendo, es un proceso ininterrumpido de modificaciones, de continuas nuevas percepciones, en que el quehacer del habitante y las relaciones entre los componentes físicos y bióticos económicos, sociales, están siempre actuando, y esa </a:t>
            </a:r>
            <a:r>
              <a:rPr lang="es-ES" b="1" dirty="0">
                <a:solidFill>
                  <a:schemeClr val="bg1"/>
                </a:solidFill>
              </a:rPr>
              <a:t>es quizás la mayor riqueza que tiene el paisaje: cambia constantemente de acuerdo a la cultura en que transcurre y lo conforma.</a:t>
            </a:r>
            <a:endParaRPr lang="es-ES" dirty="0">
              <a:solidFill>
                <a:schemeClr val="bg1"/>
              </a:solidFill>
            </a:endParaRPr>
          </a:p>
          <a:p>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9770D4E7-88DF-4F80-864D-A4EB893D4189}" type="slidenum">
              <a:rPr lang="es-ES" smtClean="0"/>
              <a:pPr/>
              <a:t>60</a:t>
            </a:fld>
            <a:endParaRPr lang="es-ES"/>
          </a:p>
        </p:txBody>
      </p:sp>
    </p:spTree>
    <p:extLst>
      <p:ext uri="{BB962C8B-B14F-4D97-AF65-F5344CB8AC3E}">
        <p14:creationId xmlns="" xmlns:p14="http://schemas.microsoft.com/office/powerpoint/2010/main" val="75858698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 </a:t>
            </a:r>
            <a:r>
              <a:rPr lang="es-ES" dirty="0" err="1"/>
              <a:t>Catro</a:t>
            </a:r>
            <a:r>
              <a:rPr lang="es-ES" dirty="0"/>
              <a:t> de cada cinco  </a:t>
            </a:r>
            <a:r>
              <a:rPr lang="es-ES" dirty="0" err="1"/>
              <a:t>cidadáns</a:t>
            </a:r>
            <a:r>
              <a:rPr lang="es-ES" dirty="0"/>
              <a:t> europeos viven en zonas urbanas e á </a:t>
            </a:r>
            <a:r>
              <a:rPr lang="es-ES" dirty="0" err="1"/>
              <a:t>súa</a:t>
            </a:r>
            <a:r>
              <a:rPr lang="es-ES" dirty="0"/>
              <a:t>  </a:t>
            </a:r>
            <a:r>
              <a:rPr lang="es-ES" dirty="0" err="1"/>
              <a:t>calidade</a:t>
            </a:r>
            <a:r>
              <a:rPr lang="es-ES" dirty="0"/>
              <a:t> de vida </a:t>
            </a:r>
            <a:r>
              <a:rPr lang="es-ES" dirty="0" err="1"/>
              <a:t>vese</a:t>
            </a:r>
            <a:r>
              <a:rPr lang="es-ES" dirty="0"/>
              <a:t> directamente afectada polo estado do medio ambiente urbano.</a:t>
            </a:r>
          </a:p>
          <a:p>
            <a:endParaRPr lang="es-ES" dirty="0"/>
          </a:p>
          <a:p>
            <a:r>
              <a:rPr lang="es-ES" dirty="0"/>
              <a:t>Edificios y espacios públicos bien diseñados en</a:t>
            </a:r>
            <a:r>
              <a:rPr lang="es-ES" baseline="0" dirty="0"/>
              <a:t> </a:t>
            </a:r>
            <a:r>
              <a:rPr lang="es-ES" dirty="0"/>
              <a:t>un medio urbano bien planificado pueden crear</a:t>
            </a:r>
            <a:r>
              <a:rPr lang="es-ES" baseline="0" dirty="0"/>
              <a:t> </a:t>
            </a:r>
            <a:r>
              <a:rPr lang="es-ES" dirty="0"/>
              <a:t>entornos atractivos, seguros, tranquilos, limpios y</a:t>
            </a:r>
            <a:r>
              <a:rPr lang="es-ES" baseline="0" dirty="0"/>
              <a:t> </a:t>
            </a:r>
            <a:r>
              <a:rPr lang="es-ES" dirty="0"/>
              <a:t>energéticamente eficientes, en los cuales pueden</a:t>
            </a:r>
            <a:r>
              <a:rPr lang="es-ES" baseline="0" dirty="0"/>
              <a:t> </a:t>
            </a:r>
            <a:r>
              <a:rPr lang="es-ES" dirty="0"/>
              <a:t>desarrollarse comunidades prósperas y sanas a largo</a:t>
            </a:r>
            <a:r>
              <a:rPr lang="es-ES" baseline="0" dirty="0"/>
              <a:t> </a:t>
            </a:r>
            <a:r>
              <a:rPr lang="es-ES" dirty="0"/>
              <a:t>plazo</a:t>
            </a:r>
          </a:p>
        </p:txBody>
      </p:sp>
      <p:sp>
        <p:nvSpPr>
          <p:cNvPr id="4" name="Marcador de número de diapositiva 3"/>
          <p:cNvSpPr>
            <a:spLocks noGrp="1"/>
          </p:cNvSpPr>
          <p:nvPr>
            <p:ph type="sldNum" sz="quarter" idx="10"/>
          </p:nvPr>
        </p:nvSpPr>
        <p:spPr/>
        <p:txBody>
          <a:bodyPr/>
          <a:lstStyle/>
          <a:p>
            <a:pPr>
              <a:defRPr/>
            </a:pPr>
            <a:fld id="{8D80E1F4-DCFA-4C44-9865-1ED9CE6904E3}" type="slidenum">
              <a:rPr lang="es-ES" smtClean="0"/>
              <a:pPr>
                <a:defRPr/>
              </a:pPr>
              <a:t>65</a:t>
            </a:fld>
            <a:endParaRPr lang="es-ES"/>
          </a:p>
        </p:txBody>
      </p:sp>
    </p:spTree>
    <p:extLst>
      <p:ext uri="{BB962C8B-B14F-4D97-AF65-F5344CB8AC3E}">
        <p14:creationId xmlns="" xmlns:p14="http://schemas.microsoft.com/office/powerpoint/2010/main" val="233778783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La necesidad de naturaleza y de verde está más que demostradas en muchos estudios. . La Teoría de la </a:t>
            </a:r>
            <a:r>
              <a:rPr lang="es-ES" dirty="0" err="1"/>
              <a:t>Biofilia</a:t>
            </a:r>
            <a:r>
              <a:rPr lang="es-ES" dirty="0"/>
              <a:t> de Wilson. Una parte importante del comportamiento humano se rige por lo que podríamos denominar recuerdos del pasado, condicionados por la relación ecológica que la especia habría tenido con la naturaleza. Ya en el año 2005 </a:t>
            </a:r>
            <a:r>
              <a:rPr lang="es-ES" dirty="0" err="1"/>
              <a:t>Richar</a:t>
            </a:r>
            <a:r>
              <a:rPr lang="es-ES" dirty="0"/>
              <a:t> </a:t>
            </a:r>
            <a:r>
              <a:rPr lang="es-ES" dirty="0" err="1"/>
              <a:t>Louv</a:t>
            </a:r>
            <a:r>
              <a:rPr lang="es-ES" dirty="0"/>
              <a:t> propuso en su libro “El último niño del bosque” la expresión trastorno por déficit de naturaleza” para señalar que el contacto con la misma es imprescindible para el desarrollo de las personas y, en particular, de los más pequeños. </a:t>
            </a:r>
          </a:p>
          <a:p>
            <a:r>
              <a:rPr lang="es-ES" dirty="0"/>
              <a:t>Se puede citar la regla de </a:t>
            </a:r>
            <a:r>
              <a:rPr lang="es-ES" dirty="0" err="1"/>
              <a:t>Nieuwenhuijsen</a:t>
            </a:r>
            <a:r>
              <a:rPr lang="es-ES" dirty="0"/>
              <a:t>: deberíamos ver desde la ventana la menos tres árboles, vivir en un barrio con una cobertura de árboles del 30% y estar como máximo a 300 metros de una </a:t>
            </a:r>
            <a:r>
              <a:rPr lang="es-ES"/>
              <a:t>zona verde.</a:t>
            </a:r>
            <a:endParaRPr lang="es-ES" dirty="0"/>
          </a:p>
          <a:p>
            <a:r>
              <a:rPr lang="es-ES" dirty="0"/>
              <a:t>Uno de los grandes problemas de salud de la sociedad actual es el sedentarismo. Con importantes consecuencias, no sólo respecto a la obesidad, sino también a otras cuestiones tales como </a:t>
            </a:r>
            <a:r>
              <a:rPr lang="es-ES" dirty="0" err="1"/>
              <a:t>prob</a:t>
            </a:r>
            <a:endParaRPr lang="es-ES" dirty="0"/>
          </a:p>
          <a:p>
            <a:r>
              <a:rPr lang="es-ES" dirty="0"/>
              <a:t>Lemas cardiacos, respiratorios e incluso, psicológicos.  Pero conseguir ciudades pensadas para caminar no es tan sencillo. Requiere tres condiciones básicas: densidad, complejidad y continuidad. Ciudades para caminar, zonas verdes de proximidad y creación de espacios de convivencia.</a:t>
            </a:r>
          </a:p>
        </p:txBody>
      </p:sp>
      <p:sp>
        <p:nvSpPr>
          <p:cNvPr id="4" name="Marcador de número de diapositiva 3"/>
          <p:cNvSpPr>
            <a:spLocks noGrp="1"/>
          </p:cNvSpPr>
          <p:nvPr>
            <p:ph type="sldNum" sz="quarter" idx="5"/>
          </p:nvPr>
        </p:nvSpPr>
        <p:spPr/>
        <p:txBody>
          <a:bodyPr/>
          <a:lstStyle/>
          <a:p>
            <a:fld id="{441E1034-DE37-4438-8309-A24932254903}" type="slidenum">
              <a:rPr lang="es-ES" smtClean="0"/>
              <a:pPr/>
              <a:t>66</a:t>
            </a:fld>
            <a:endParaRPr lang="es-ES"/>
          </a:p>
        </p:txBody>
      </p:sp>
    </p:spTree>
    <p:extLst>
      <p:ext uri="{BB962C8B-B14F-4D97-AF65-F5344CB8AC3E}">
        <p14:creationId xmlns="" xmlns:p14="http://schemas.microsoft.com/office/powerpoint/2010/main" val="365187838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s-ES" dirty="0" smtClean="0"/>
              <a:t>Naciones Unidas</a:t>
            </a:r>
            <a:r>
              <a:rPr lang="es-ES" baseline="0" dirty="0" smtClean="0"/>
              <a:t> estima que en el 2050 el 68% de la población será urbana..</a:t>
            </a:r>
          </a:p>
          <a:p>
            <a:endParaRPr lang="es-ES" baseline="0" dirty="0" smtClean="0"/>
          </a:p>
          <a:p>
            <a:r>
              <a:rPr lang="es-ES" baseline="0" dirty="0" smtClean="0"/>
              <a:t>SEDENTARISMO, HÁBITOS DE VIDA, ALIMENTACIÓN</a:t>
            </a:r>
          </a:p>
          <a:p>
            <a:r>
              <a:rPr lang="es-ES" dirty="0" smtClean="0"/>
              <a:t>A </a:t>
            </a:r>
            <a:r>
              <a:rPr lang="es-ES" dirty="0" err="1" smtClean="0"/>
              <a:t>saúde</a:t>
            </a:r>
            <a:r>
              <a:rPr lang="es-ES" dirty="0" smtClean="0"/>
              <a:t> é tanto un indicador como un  prerrequisito para o </a:t>
            </a:r>
            <a:r>
              <a:rPr lang="es-ES" dirty="0" err="1" smtClean="0"/>
              <a:t>desenvolvemento</a:t>
            </a:r>
            <a:r>
              <a:rPr lang="es-ES" dirty="0" smtClean="0"/>
              <a:t> sustentable. Os desastres </a:t>
            </a:r>
            <a:r>
              <a:rPr lang="es-ES" dirty="0" err="1" smtClean="0"/>
              <a:t>naturais</a:t>
            </a:r>
            <a:r>
              <a:rPr lang="es-ES" dirty="0" smtClean="0"/>
              <a:t>, as epidemias e o cambio climático </a:t>
            </a:r>
            <a:r>
              <a:rPr lang="es-ES" dirty="0" err="1" smtClean="0"/>
              <a:t>poñen</a:t>
            </a:r>
            <a:r>
              <a:rPr lang="es-ES" dirty="0" smtClean="0"/>
              <a:t> de relevo a existencia entrelazada do ser humano e a </a:t>
            </a:r>
            <a:r>
              <a:rPr lang="es-ES" dirty="0" err="1" smtClean="0"/>
              <a:t>súa</a:t>
            </a:r>
            <a:r>
              <a:rPr lang="es-ES" dirty="0" smtClean="0"/>
              <a:t> contorna, sobre todo </a:t>
            </a:r>
            <a:r>
              <a:rPr lang="es-ES" dirty="0" err="1" smtClean="0"/>
              <a:t>nas</a:t>
            </a:r>
            <a:r>
              <a:rPr lang="es-ES" dirty="0" smtClean="0"/>
              <a:t> </a:t>
            </a:r>
            <a:r>
              <a:rPr lang="es-ES" dirty="0" err="1" smtClean="0"/>
              <a:t>cidades</a:t>
            </a:r>
            <a:endParaRPr lang="es-ES" dirty="0" smtClean="0"/>
          </a:p>
          <a:p>
            <a:endParaRPr lang="es-ES" dirty="0" smtClean="0"/>
          </a:p>
          <a:p>
            <a:r>
              <a:rPr lang="es-ES" dirty="0" smtClean="0"/>
              <a:t>Contaminación atmosférica</a:t>
            </a:r>
          </a:p>
          <a:p>
            <a:r>
              <a:rPr lang="es-ES" dirty="0" smtClean="0"/>
              <a:t>A UE estima que a exposición </a:t>
            </a:r>
            <a:r>
              <a:rPr lang="es-ES" dirty="0" err="1" smtClean="0"/>
              <a:t>ás</a:t>
            </a:r>
            <a:r>
              <a:rPr lang="es-ES" dirty="0" smtClean="0"/>
              <a:t> partículas ( PM2,5) (3) causa </a:t>
            </a:r>
            <a:r>
              <a:rPr lang="es-ES" dirty="0" err="1" smtClean="0"/>
              <a:t>unhas</a:t>
            </a:r>
            <a:r>
              <a:rPr lang="es-ES" dirty="0" smtClean="0"/>
              <a:t> 350.000 </a:t>
            </a:r>
            <a:r>
              <a:rPr lang="es-ES" dirty="0" err="1" smtClean="0"/>
              <a:t>mortes</a:t>
            </a:r>
            <a:r>
              <a:rPr lang="es-ES" dirty="0" smtClean="0"/>
              <a:t> prematuras cada ano</a:t>
            </a:r>
          </a:p>
          <a:p>
            <a:endParaRPr lang="es-ES" dirty="0" smtClean="0"/>
          </a:p>
          <a:p>
            <a:r>
              <a:rPr lang="es-ES" dirty="0" smtClean="0"/>
              <a:t>Exposición </a:t>
            </a:r>
            <a:r>
              <a:rPr lang="es-ES" dirty="0" err="1" smtClean="0"/>
              <a:t>ao</a:t>
            </a:r>
            <a:r>
              <a:rPr lang="es-ES" dirty="0" smtClean="0"/>
              <a:t>  </a:t>
            </a:r>
            <a:r>
              <a:rPr lang="es-ES" dirty="0" err="1" smtClean="0"/>
              <a:t>ruído</a:t>
            </a:r>
            <a:endParaRPr lang="es-ES" dirty="0" smtClean="0"/>
          </a:p>
          <a:p>
            <a:endParaRPr lang="es-ES" dirty="0" smtClean="0"/>
          </a:p>
          <a:p>
            <a:r>
              <a:rPr lang="es-ES" dirty="0" smtClean="0"/>
              <a:t>A exposición crónica </a:t>
            </a:r>
            <a:r>
              <a:rPr lang="es-ES" dirty="0" err="1" smtClean="0"/>
              <a:t>ao</a:t>
            </a:r>
            <a:r>
              <a:rPr lang="es-ES" dirty="0" smtClean="0"/>
              <a:t> </a:t>
            </a:r>
            <a:r>
              <a:rPr lang="es-ES" dirty="0" err="1" smtClean="0"/>
              <a:t>ruído</a:t>
            </a:r>
            <a:r>
              <a:rPr lang="es-ES" dirty="0" smtClean="0"/>
              <a:t> está asociada </a:t>
            </a:r>
            <a:r>
              <a:rPr lang="es-ES" dirty="0" err="1" smtClean="0"/>
              <a:t>cun</a:t>
            </a:r>
            <a:r>
              <a:rPr lang="es-ES" dirty="0" smtClean="0"/>
              <a:t> aumento do risco de sufrir </a:t>
            </a:r>
            <a:r>
              <a:rPr lang="es-ES" dirty="0" err="1" smtClean="0"/>
              <a:t>enfermidades</a:t>
            </a:r>
            <a:r>
              <a:rPr lang="es-ES" dirty="0" smtClean="0"/>
              <a:t> cardiovasculares, deficiencias  auditivas e problemas </a:t>
            </a:r>
            <a:r>
              <a:rPr lang="es-ES" dirty="0" err="1" smtClean="0"/>
              <a:t>psicolóxicos</a:t>
            </a:r>
            <a:endParaRPr lang="es-ES" dirty="0" smtClean="0"/>
          </a:p>
          <a:p>
            <a:r>
              <a:rPr lang="es-ES" dirty="0" smtClean="0"/>
              <a:t>Efectos do cambio climático </a:t>
            </a:r>
          </a:p>
          <a:p>
            <a:endParaRPr lang="es-ES" dirty="0" smtClean="0"/>
          </a:p>
          <a:p>
            <a:endParaRPr lang="es-ES" dirty="0"/>
          </a:p>
        </p:txBody>
      </p:sp>
      <p:sp>
        <p:nvSpPr>
          <p:cNvPr id="4" name="3 Marcador de número de diapositiva"/>
          <p:cNvSpPr>
            <a:spLocks noGrp="1"/>
          </p:cNvSpPr>
          <p:nvPr>
            <p:ph type="sldNum" sz="quarter" idx="10"/>
          </p:nvPr>
        </p:nvSpPr>
        <p:spPr/>
        <p:txBody>
          <a:bodyPr/>
          <a:lstStyle/>
          <a:p>
            <a:fld id="{441E1034-DE37-4438-8309-A24932254903}" type="slidenum">
              <a:rPr lang="es-ES" smtClean="0"/>
              <a:pPr/>
              <a:t>67</a:t>
            </a:fld>
            <a:endParaRPr lang="es-E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kern="1200" dirty="0">
                <a:solidFill>
                  <a:schemeClr val="tx1"/>
                </a:solidFill>
                <a:effectLst/>
                <a:latin typeface="+mn-lt"/>
                <a:ea typeface="+mn-ea"/>
                <a:cs typeface="+mn-cs"/>
              </a:rPr>
              <a:t>En 1983, la revista </a:t>
            </a:r>
            <a:r>
              <a:rPr lang="es-ES" sz="1200" kern="1200" dirty="0" err="1">
                <a:solidFill>
                  <a:schemeClr val="tx1"/>
                </a:solidFill>
                <a:effectLst/>
                <a:latin typeface="+mn-lt"/>
                <a:ea typeface="+mn-ea"/>
                <a:cs typeface="+mn-cs"/>
              </a:rPr>
              <a:t>Science</a:t>
            </a:r>
            <a:r>
              <a:rPr lang="es-ES" sz="1200" kern="1200" dirty="0">
                <a:solidFill>
                  <a:schemeClr val="tx1"/>
                </a:solidFill>
                <a:effectLst/>
                <a:latin typeface="+mn-lt"/>
                <a:ea typeface="+mn-ea"/>
                <a:cs typeface="+mn-cs"/>
              </a:rPr>
              <a:t> publicó un estudio realizado por el geógrafo </a:t>
            </a:r>
            <a:r>
              <a:rPr lang="es-ES" sz="1200" b="1" kern="1200" dirty="0">
                <a:solidFill>
                  <a:schemeClr val="tx1"/>
                </a:solidFill>
                <a:effectLst/>
                <a:latin typeface="+mn-lt"/>
                <a:ea typeface="+mn-ea"/>
                <a:cs typeface="+mn-cs"/>
              </a:rPr>
              <a:t>Roger </a:t>
            </a:r>
            <a:r>
              <a:rPr lang="es-ES" sz="1200" b="1" kern="1200" dirty="0" err="1">
                <a:solidFill>
                  <a:schemeClr val="tx1"/>
                </a:solidFill>
                <a:effectLst/>
                <a:latin typeface="+mn-lt"/>
                <a:ea typeface="+mn-ea"/>
                <a:cs typeface="+mn-cs"/>
              </a:rPr>
              <a:t>Ulrich</a:t>
            </a:r>
            <a:r>
              <a:rPr lang="es-ES" sz="1200" b="1" kern="1200" dirty="0">
                <a:solidFill>
                  <a:schemeClr val="tx1"/>
                </a:solidFill>
                <a:effectLst/>
                <a:latin typeface="+mn-lt"/>
                <a:ea typeface="+mn-ea"/>
                <a:cs typeface="+mn-cs"/>
              </a:rPr>
              <a:t> </a:t>
            </a:r>
            <a:r>
              <a:rPr lang="es-ES" sz="1200" kern="1200" dirty="0">
                <a:solidFill>
                  <a:schemeClr val="tx1"/>
                </a:solidFill>
                <a:effectLst/>
                <a:latin typeface="+mn-lt"/>
                <a:ea typeface="+mn-ea"/>
                <a:cs typeface="+mn-cs"/>
              </a:rPr>
              <a:t>de </a:t>
            </a:r>
            <a:r>
              <a:rPr lang="es-ES" sz="1200" kern="1200" dirty="0" err="1">
                <a:solidFill>
                  <a:schemeClr val="tx1"/>
                </a:solidFill>
                <a:effectLst/>
                <a:latin typeface="+mn-lt"/>
                <a:ea typeface="+mn-ea"/>
                <a:cs typeface="+mn-cs"/>
              </a:rPr>
              <a:t>laUniversidad</a:t>
            </a:r>
            <a:r>
              <a:rPr lang="es-ES" sz="1200" kern="1200" dirty="0">
                <a:solidFill>
                  <a:schemeClr val="tx1"/>
                </a:solidFill>
                <a:effectLst/>
                <a:latin typeface="+mn-lt"/>
                <a:ea typeface="+mn-ea"/>
                <a:cs typeface="+mn-cs"/>
              </a:rPr>
              <a:t> de Delaware que se ha convertido en un trabajo de referencia sobre las consecuencias de la proximidad a la naturaleza en la conducta y la salud; estudió qué se veía por las ventanas de la sala de cirugía de un pequeño hospital de Pensilvania. </a:t>
            </a:r>
          </a:p>
          <a:p>
            <a:r>
              <a:rPr lang="es-ES" sz="1200" kern="1200" dirty="0">
                <a:solidFill>
                  <a:schemeClr val="tx1"/>
                </a:solidFill>
                <a:effectLst/>
                <a:latin typeface="+mn-lt"/>
                <a:ea typeface="+mn-ea"/>
                <a:cs typeface="+mn-cs"/>
              </a:rPr>
              <a:t> </a:t>
            </a:r>
          </a:p>
          <a:p>
            <a:r>
              <a:rPr lang="es-ES" sz="1200" kern="1200" dirty="0">
                <a:solidFill>
                  <a:schemeClr val="tx1"/>
                </a:solidFill>
                <a:effectLst/>
                <a:latin typeface="+mn-lt"/>
                <a:ea typeface="+mn-ea"/>
                <a:cs typeface="+mn-cs"/>
              </a:rPr>
              <a:t>Desde la cama de algunas habitaciones de esa sala, los pacientes veían la copa frondosa de los árboles plantados en el jardín, mientras que desde otras habitaciones la vista se limitaba a la monótona pared de ladrillos del edificio de enfrente. </a:t>
            </a:r>
          </a:p>
          <a:p>
            <a:r>
              <a:rPr lang="es-ES" sz="1200" kern="1200" dirty="0">
                <a:solidFill>
                  <a:schemeClr val="tx1"/>
                </a:solidFill>
                <a:effectLst/>
                <a:latin typeface="+mn-lt"/>
                <a:ea typeface="+mn-ea"/>
                <a:cs typeface="+mn-cs"/>
              </a:rPr>
              <a:t> </a:t>
            </a:r>
          </a:p>
          <a:p>
            <a:r>
              <a:rPr lang="es-ES" sz="1200" kern="1200" dirty="0" err="1">
                <a:solidFill>
                  <a:schemeClr val="tx1"/>
                </a:solidFill>
                <a:effectLst/>
                <a:latin typeface="+mn-lt"/>
                <a:ea typeface="+mn-ea"/>
                <a:cs typeface="+mn-cs"/>
              </a:rPr>
              <a:t>Ulrich</a:t>
            </a:r>
            <a:r>
              <a:rPr lang="es-ES" sz="1200" kern="1200" dirty="0">
                <a:solidFill>
                  <a:schemeClr val="tx1"/>
                </a:solidFill>
                <a:effectLst/>
                <a:latin typeface="+mn-lt"/>
                <a:ea typeface="+mn-ea"/>
                <a:cs typeface="+mn-cs"/>
              </a:rPr>
              <a:t> observó que, entre pacientes sometidos al mismo tipo de intervención, con la misma gravedad y atendidos por el mismo equipo, se recuperaban antes aquellos a quienes les había tocado la habitación desde donde se veían los árboles.</a:t>
            </a:r>
          </a:p>
          <a:p>
            <a:r>
              <a:rPr lang="es-ES" sz="1200" kern="1200" dirty="0">
                <a:solidFill>
                  <a:schemeClr val="tx1"/>
                </a:solidFill>
                <a:effectLst/>
                <a:latin typeface="+mn-lt"/>
                <a:ea typeface="+mn-ea"/>
                <a:cs typeface="+mn-cs"/>
              </a:rPr>
              <a:t> </a:t>
            </a:r>
          </a:p>
          <a:p>
            <a:r>
              <a:rPr lang="es-ES" sz="1200" kern="1200" dirty="0" err="1">
                <a:solidFill>
                  <a:schemeClr val="tx1"/>
                </a:solidFill>
                <a:effectLst/>
                <a:latin typeface="+mn-lt"/>
                <a:ea typeface="+mn-ea"/>
                <a:cs typeface="+mn-cs"/>
              </a:rPr>
              <a:t>Afinales</a:t>
            </a:r>
            <a:r>
              <a:rPr lang="es-ES" sz="1200" kern="1200" dirty="0">
                <a:solidFill>
                  <a:schemeClr val="tx1"/>
                </a:solidFill>
                <a:effectLst/>
                <a:latin typeface="+mn-lt"/>
                <a:ea typeface="+mn-ea"/>
                <a:cs typeface="+mn-cs"/>
              </a:rPr>
              <a:t> de la década de 1990, </a:t>
            </a:r>
            <a:r>
              <a:rPr lang="es-ES" sz="1200" kern="1200" dirty="0" err="1">
                <a:solidFill>
                  <a:schemeClr val="tx1"/>
                </a:solidFill>
                <a:effectLst/>
                <a:latin typeface="+mn-lt"/>
                <a:ea typeface="+mn-ea"/>
                <a:cs typeface="+mn-cs"/>
              </a:rPr>
              <a:t>Delaine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Eastin</a:t>
            </a:r>
            <a:r>
              <a:rPr lang="es-ES" sz="1200" kern="1200" dirty="0">
                <a:solidFill>
                  <a:schemeClr val="tx1"/>
                </a:solidFill>
                <a:effectLst/>
                <a:latin typeface="+mn-lt"/>
                <a:ea typeface="+mn-ea"/>
                <a:cs typeface="+mn-cs"/>
              </a:rPr>
              <a:t>, superintendente de enseñanza pública en California, inició una campaña que respondía al eslogan "Un jardín en cada escuela". </a:t>
            </a:r>
          </a:p>
          <a:p>
            <a:r>
              <a:rPr lang="es-ES" sz="1200" kern="1200" dirty="0">
                <a:solidFill>
                  <a:schemeClr val="tx1"/>
                </a:solidFill>
                <a:effectLst/>
                <a:latin typeface="+mn-lt"/>
                <a:ea typeface="+mn-ea"/>
                <a:cs typeface="+mn-cs"/>
              </a:rPr>
              <a:t>Pronto se lograron fondos para los centros interesados en la iniciativa y, actualmente, hay más de 2.000 escuelas con jardín en ese estado, que también siguen programas docentes sobre nutrición y cultivan plantas comestibles para estimular a los niños a consumir fruta y verdura en lugar de su monótona y poco saludable dieta a base de productos envasados con alto contenido en sal, harinas, azúcares y grasa. </a:t>
            </a:r>
          </a:p>
          <a:p>
            <a:r>
              <a:rPr lang="es-ES" sz="1200" kern="1200" dirty="0">
                <a:solidFill>
                  <a:schemeClr val="tx1"/>
                </a:solidFill>
                <a:effectLst/>
                <a:latin typeface="+mn-lt"/>
                <a:ea typeface="+mn-ea"/>
                <a:cs typeface="+mn-cs"/>
              </a:rPr>
              <a:t> </a:t>
            </a:r>
          </a:p>
          <a:p>
            <a:r>
              <a:rPr lang="es-ES" sz="1200" kern="1200" dirty="0">
                <a:solidFill>
                  <a:schemeClr val="tx1"/>
                </a:solidFill>
                <a:effectLst/>
                <a:latin typeface="+mn-lt"/>
                <a:ea typeface="+mn-ea"/>
                <a:cs typeface="+mn-cs"/>
              </a:rPr>
              <a:t> </a:t>
            </a:r>
          </a:p>
          <a:p>
            <a:endParaRPr lang="es-ES" dirty="0"/>
          </a:p>
        </p:txBody>
      </p:sp>
      <p:sp>
        <p:nvSpPr>
          <p:cNvPr id="4" name="Marcador de número de diapositiva 3"/>
          <p:cNvSpPr>
            <a:spLocks noGrp="1"/>
          </p:cNvSpPr>
          <p:nvPr>
            <p:ph type="sldNum" sz="quarter" idx="10"/>
          </p:nvPr>
        </p:nvSpPr>
        <p:spPr/>
        <p:txBody>
          <a:bodyPr/>
          <a:lstStyle/>
          <a:p>
            <a:pPr>
              <a:defRPr/>
            </a:pPr>
            <a:fld id="{8D80E1F4-DCFA-4C44-9865-1ED9CE6904E3}" type="slidenum">
              <a:rPr lang="es-ES" smtClean="0"/>
              <a:pPr>
                <a:defRPr/>
              </a:pPr>
              <a:t>68</a:t>
            </a:fld>
            <a:endParaRPr lang="es-ES"/>
          </a:p>
        </p:txBody>
      </p:sp>
    </p:spTree>
    <p:extLst>
      <p:ext uri="{BB962C8B-B14F-4D97-AF65-F5344CB8AC3E}">
        <p14:creationId xmlns="" xmlns:p14="http://schemas.microsoft.com/office/powerpoint/2010/main" val="287827890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69987" name="2 Marcador de notas"/>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ES"/>
          </a:p>
          <a:p>
            <a:pPr eaLnBrk="1" hangingPunct="1">
              <a:spcBef>
                <a:spcPct val="0"/>
              </a:spcBef>
            </a:pPr>
            <a:r>
              <a:rPr lang="es-ES" b="1" u="sng"/>
              <a:t>Os EiIP inscríbense no contexto da renovación conceptual da paisaxe impulsada polo CEP</a:t>
            </a:r>
          </a:p>
          <a:p>
            <a:pPr eaLnBrk="1" hangingPunct="1">
              <a:spcBef>
                <a:spcPct val="0"/>
              </a:spcBef>
            </a:pPr>
            <a:endParaRPr lang="es-ES"/>
          </a:p>
          <a:p>
            <a:pPr eaLnBrk="1" hangingPunct="1">
              <a:spcBef>
                <a:spcPct val="0"/>
              </a:spcBef>
            </a:pPr>
            <a:r>
              <a:rPr lang="es-ES" b="1"/>
              <a:t>Recomendacións do Comité de Ministros ós Estados membros do Consello de Europa (6/02/2008):</a:t>
            </a:r>
          </a:p>
          <a:p>
            <a:pPr eaLnBrk="1" hangingPunct="1">
              <a:spcBef>
                <a:spcPct val="0"/>
              </a:spcBef>
            </a:pPr>
            <a:endParaRPr lang="es-ES"/>
          </a:p>
          <a:p>
            <a:pPr eaLnBrk="1" hangingPunct="1">
              <a:spcBef>
                <a:spcPct val="0"/>
              </a:spcBef>
            </a:pPr>
            <a:r>
              <a:rPr lang="es-ES"/>
              <a:t>Os diferentes textos relativos ó Convenio e as diversas prácticas xa en curso, experimentais  ou usuais, nos diferentes Estados europeos, revelan unha diversidade de enfoques na producción de coñecementos que son o reflexo da diversidade de concepcións culturuais. Non obstante, existe unha clara conciencia da inadecuación dos instrumentos teóricos e metodolóxicos mais empregados para as necesidades da acción. Soen respostasr a universos disciplinarios compartimentaodos, mentres que a paisaxe require  respostas axeitadas ás escalas de tempo e espazo transversais susceptibles de satisfacer as necesidades de coñecemento das transformacións permanentes a nivel local I.4  CM/Rec (2008)3</a:t>
            </a:r>
          </a:p>
          <a:p>
            <a:pPr eaLnBrk="1" hangingPunct="1">
              <a:spcBef>
                <a:spcPct val="0"/>
              </a:spcBef>
            </a:pPr>
            <a:endParaRPr lang="es-ES"/>
          </a:p>
          <a:p>
            <a:pPr eaLnBrk="1" hangingPunct="1">
              <a:spcBef>
                <a:spcPct val="0"/>
              </a:spcBef>
            </a:pPr>
            <a:r>
              <a:rPr lang="es-ES"/>
              <a:t>A avaliación dos efectos paisaxísticos debería considerarse independente do proxecto de equipamento ou construcción e </a:t>
            </a:r>
            <a:r>
              <a:rPr lang="es-ES" b="1"/>
              <a:t>dar lugar  a unha documentación e un procedemento específicos, que permitan unha análise global e integrado da relación entre os lugares e o proxecto de transformación.</a:t>
            </a:r>
          </a:p>
          <a:p>
            <a:pPr eaLnBrk="1" hangingPunct="1">
              <a:spcBef>
                <a:spcPct val="0"/>
              </a:spcBef>
            </a:pPr>
            <a:r>
              <a:rPr lang="es-ES"/>
              <a:t>A documentación debería: </a:t>
            </a:r>
          </a:p>
          <a:p>
            <a:pPr eaLnBrk="1" hangingPunct="1">
              <a:spcBef>
                <a:spcPct val="0"/>
              </a:spcBef>
            </a:pPr>
            <a:r>
              <a:rPr lang="es-ES"/>
              <a:t>Amosar o xeito no que o proxecto se introduce nos diferentes contextos: o contexto «cercano do proxecto –as inmediacións- e os contextos «a distancia media» e distante» que compartan problemas de visibilidade e intervisibilidade de lugares máis amplos, a concordancia cos materiais, colores e técnicas de construcción, os impactos sobre os aspectos bióticos e abíóticos, MULTIESCALAR</a:t>
            </a:r>
          </a:p>
          <a:p>
            <a:pPr eaLnBrk="1" hangingPunct="1">
              <a:spcBef>
                <a:spcPct val="0"/>
              </a:spcBef>
            </a:pPr>
            <a:r>
              <a:rPr lang="es-ES"/>
              <a:t>Amosar o estado dos lugares e o seu contexto antes de realizar os traballos; demostrar a coherencia entre as características do proxecto e o seu contexto, simular o estado dos lugares tras a intervención</a:t>
            </a:r>
          </a:p>
          <a:p>
            <a:pPr eaLnBrk="1" hangingPunct="1">
              <a:spcBef>
                <a:spcPct val="0"/>
              </a:spcBef>
            </a:pPr>
            <a:r>
              <a:rPr lang="es-ES"/>
              <a:t>Demostrar a conformidade do proxecto en relación ós obxectivos de calidade paisaxística dos instrumentos de ordenación e planificación das paisaxes</a:t>
            </a:r>
          </a:p>
          <a:p>
            <a:pPr eaLnBrk="1" hangingPunct="1">
              <a:spcBef>
                <a:spcPct val="0"/>
              </a:spcBef>
            </a:pPr>
            <a:r>
              <a:rPr lang="es-ES"/>
              <a:t>Avaliar os efectos das transformacións propostas sobre o territorio e introducir, se é o caso, medidas de atenuación.</a:t>
            </a:r>
          </a:p>
          <a:p>
            <a:pPr eaLnBrk="1" hangingPunct="1">
              <a:spcBef>
                <a:spcPct val="0"/>
              </a:spcBef>
            </a:pPr>
            <a:endParaRPr lang="es-ES"/>
          </a:p>
          <a:p>
            <a:pPr eaLnBrk="1" hangingPunct="1">
              <a:spcBef>
                <a:spcPct val="0"/>
              </a:spcBef>
            </a:pPr>
            <a:endParaRPr lang="es-ES"/>
          </a:p>
        </p:txBody>
      </p:sp>
      <p:sp>
        <p:nvSpPr>
          <p:cNvPr id="169988" name="3 Marcador de número de diapositiva"/>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fontAlgn="base" hangingPunct="1">
              <a:spcBef>
                <a:spcPct val="0"/>
              </a:spcBef>
              <a:spcAft>
                <a:spcPct val="0"/>
              </a:spcAft>
            </a:pPr>
            <a:fld id="{399699A9-984B-4007-8F06-B3961805FFD3}" type="slidenum">
              <a:rPr lang="es-ES" smtClean="0"/>
              <a:pPr eaLnBrk="1" fontAlgn="base" hangingPunct="1">
                <a:spcBef>
                  <a:spcPct val="0"/>
                </a:spcBef>
                <a:spcAft>
                  <a:spcPct val="0"/>
                </a:spcAft>
              </a:pPr>
              <a:t>70</a:t>
            </a:fld>
            <a:endParaRPr lang="es-E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71683" name="2 Marcador de notas"/>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ES" sz="1200" b="1" kern="1200" dirty="0">
                <a:solidFill>
                  <a:schemeClr val="tx1"/>
                </a:solidFill>
                <a:effectLst/>
                <a:latin typeface="+mn-lt"/>
                <a:ea typeface="+mn-ea"/>
                <a:cs typeface="+mn-cs"/>
              </a:rPr>
              <a:t>En estos años, he descubierto que en los mejores procesos hay tres miradas… </a:t>
            </a:r>
            <a:endParaRPr lang="es-ES"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Dos que pertenecen al foro íntimo de cada uno de nosotros:</a:t>
            </a:r>
          </a:p>
          <a:p>
            <a:r>
              <a:rPr lang="es-ES" sz="1200" b="1" kern="1200" dirty="0">
                <a:solidFill>
                  <a:schemeClr val="tx1"/>
                </a:solidFill>
                <a:effectLst/>
                <a:latin typeface="+mn-lt"/>
                <a:ea typeface="+mn-ea"/>
                <a:cs typeface="+mn-cs"/>
              </a:rPr>
              <a:t>La mirada de un niño: </a:t>
            </a:r>
            <a:r>
              <a:rPr lang="es-ES" sz="1200" kern="1200" dirty="0">
                <a:solidFill>
                  <a:schemeClr val="tx1"/>
                </a:solidFill>
                <a:effectLst/>
                <a:latin typeface="+mn-lt"/>
                <a:ea typeface="+mn-ea"/>
                <a:cs typeface="+mn-cs"/>
              </a:rPr>
              <a:t>Que interpreta de forma intuitiva, sensorial primaria, que Crea de forma espontánea y emocional y Aprende y comunica de manera instantánea epidérmica </a:t>
            </a:r>
          </a:p>
          <a:p>
            <a:r>
              <a:rPr lang="es-ES" sz="1200" b="1" kern="1200" dirty="0">
                <a:solidFill>
                  <a:schemeClr val="tx1"/>
                </a:solidFill>
                <a:effectLst/>
                <a:latin typeface="+mn-lt"/>
                <a:ea typeface="+mn-ea"/>
                <a:cs typeface="+mn-cs"/>
              </a:rPr>
              <a:t>La mirada del artista: Que </a:t>
            </a:r>
            <a:r>
              <a:rPr lang="es-ES" sz="1200" kern="1200" dirty="0">
                <a:solidFill>
                  <a:schemeClr val="tx1"/>
                </a:solidFill>
                <a:effectLst/>
                <a:latin typeface="+mn-lt"/>
                <a:ea typeface="+mn-ea"/>
                <a:cs typeface="+mn-cs"/>
              </a:rPr>
              <a:t>Re-interpreta… lo que percibe, Re-crea… lo que siente Re-conduce… tendencias artísticas y culturales</a:t>
            </a:r>
          </a:p>
          <a:p>
            <a:r>
              <a:rPr lang="es-ES" sz="1200" b="1" kern="1200" dirty="0">
                <a:solidFill>
                  <a:schemeClr val="tx1"/>
                </a:solidFill>
                <a:effectLst/>
                <a:latin typeface="+mn-lt"/>
                <a:ea typeface="+mn-ea"/>
                <a:cs typeface="+mn-cs"/>
              </a:rPr>
              <a:t>Y una tercera, obligatoria como especie, que es la mirada COLECTIVA, </a:t>
            </a:r>
            <a:r>
              <a:rPr lang="es-ES" sz="1200" kern="1200" dirty="0">
                <a:solidFill>
                  <a:schemeClr val="tx1"/>
                </a:solidFill>
                <a:effectLst/>
                <a:latin typeface="+mn-lt"/>
                <a:ea typeface="+mn-ea"/>
                <a:cs typeface="+mn-cs"/>
              </a:rPr>
              <a:t>Que aprehende y comprende, los componentes, las estructuras, las dinámicas… e Interpreta y valora, los colores, tramas, formas, las dinámicas y esencias, los elementos de cada lugar.</a:t>
            </a:r>
            <a:r>
              <a:rPr lang="es-ES" sz="1200" b="1" kern="1200" dirty="0">
                <a:solidFill>
                  <a:schemeClr val="tx1"/>
                </a:solidFill>
                <a:effectLst/>
                <a:latin typeface="+mn-lt"/>
                <a:ea typeface="+mn-ea"/>
                <a:cs typeface="+mn-cs"/>
              </a:rPr>
              <a:t> </a:t>
            </a:r>
            <a:endParaRPr lang="es-ES" sz="1200" kern="1200" dirty="0">
              <a:solidFill>
                <a:schemeClr val="tx1"/>
              </a:solidFill>
              <a:effectLst/>
              <a:latin typeface="+mn-lt"/>
              <a:ea typeface="+mn-ea"/>
              <a:cs typeface="+mn-cs"/>
            </a:endParaRPr>
          </a:p>
          <a:p>
            <a:pPr eaLnBrk="1" hangingPunct="1">
              <a:spcBef>
                <a:spcPct val="0"/>
              </a:spcBef>
            </a:pPr>
            <a:endParaRPr lang="es-ES" dirty="0"/>
          </a:p>
        </p:txBody>
      </p:sp>
      <p:sp>
        <p:nvSpPr>
          <p:cNvPr id="75780" name="3 Marcador de número de diapositiva"/>
          <p:cNvSpPr>
            <a:spLocks noGrp="1"/>
          </p:cNvSpPr>
          <p:nvPr>
            <p:ph type="sldNum" sz="quarter" idx="5"/>
          </p:nvPr>
        </p:nvSpPr>
        <p:spPr bwMode="auto">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650BF1F4-31C3-4FD9-9BED-4834C40AA91E}" type="slidenum">
              <a:rPr lang="es-ES" smtClean="0"/>
              <a:pPr fontAlgn="base">
                <a:spcBef>
                  <a:spcPct val="0"/>
                </a:spcBef>
                <a:spcAft>
                  <a:spcPct val="0"/>
                </a:spcAft>
                <a:defRPr/>
              </a:pPr>
              <a:t>6</a:t>
            </a:fld>
            <a:endParaRPr lang="es-E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baseline="0" dirty="0"/>
          </a:p>
          <a:p>
            <a:pPr eaLnBrk="1" hangingPunct="1">
              <a:defRPr/>
            </a:pPr>
            <a:r>
              <a:rPr lang="es-ES" dirty="0"/>
              <a:t>Podemos afirmar que los paisajes son </a:t>
            </a:r>
            <a:r>
              <a:rPr lang="es-ES" b="1" dirty="0">
                <a:solidFill>
                  <a:srgbClr val="C00000"/>
                </a:solidFill>
              </a:rPr>
              <a:t>INSTANTÁNEAS DE UN COMPLEJO DEVENIR SURGIDO DE LA DIÁLÉCTICA ENTABLADA ENTRE VARIABLES DE DIVERSA ETIOLOGÍA, UNAS NATURALES Y OTRAS ANTROPOGÉNICAS</a:t>
            </a:r>
            <a:r>
              <a:rPr lang="es-ES" dirty="0"/>
              <a:t>. El resultado visible final nos arroja imágenes, a veces hermosas, que dan pie a una de las posibles lecturas del paisaje: estética en tanto que es, una composición  más o menos armónica de una paleta de colores, volúmenes, texturas y formas.</a:t>
            </a:r>
          </a:p>
          <a:p>
            <a:pPr eaLnBrk="1" hangingPunct="1">
              <a:defRPr/>
            </a:pPr>
            <a:r>
              <a:rPr lang="es-ES" dirty="0"/>
              <a:t>Esto definiría lo que González </a:t>
            </a:r>
            <a:r>
              <a:rPr lang="es-ES" dirty="0" err="1"/>
              <a:t>Bernaldez</a:t>
            </a:r>
            <a:r>
              <a:rPr lang="es-ES" dirty="0"/>
              <a:t>  llamó el </a:t>
            </a:r>
            <a:r>
              <a:rPr lang="es-ES" dirty="0" err="1"/>
              <a:t>fenosistema</a:t>
            </a:r>
            <a:r>
              <a:rPr lang="es-ES" dirty="0"/>
              <a:t>: la cara visible del paisaje. Pero detrás, a modo de marionetistas –de aquello que anima a los protagonistas  ….hay una trama compleja que establece las dinámicas que soportan y mantienen los sutiles equilibrios que dan forma a los paisajes y que, en última instancia, nos dan cuenta de la </a:t>
            </a:r>
            <a:r>
              <a:rPr lang="es-ES" dirty="0" err="1"/>
              <a:t>dialécitca</a:t>
            </a:r>
            <a:r>
              <a:rPr lang="es-ES" dirty="0"/>
              <a:t>  que les da forma. Este es el criptosistema</a:t>
            </a:r>
          </a:p>
          <a:p>
            <a:pPr eaLnBrk="1" hangingPunct="1">
              <a:defRPr/>
            </a:pPr>
            <a:endParaRPr lang="es-ES" dirty="0"/>
          </a:p>
          <a:p>
            <a:pPr eaLnBrk="1" fontAlgn="auto" hangingPunct="1">
              <a:spcBef>
                <a:spcPts val="0"/>
              </a:spcBef>
              <a:spcAft>
                <a:spcPts val="0"/>
              </a:spcAft>
              <a:defRPr/>
            </a:pPr>
            <a:r>
              <a:rPr lang="es-ES" dirty="0" err="1">
                <a:solidFill>
                  <a:schemeClr val="bg1">
                    <a:lumMod val="95000"/>
                  </a:schemeClr>
                </a:solidFill>
                <a:latin typeface="Arial" pitchFamily="34" charset="0"/>
                <a:cs typeface="Arial" pitchFamily="34" charset="0"/>
              </a:rPr>
              <a:t>Fenosistema</a:t>
            </a:r>
            <a:r>
              <a:rPr lang="es-ES" dirty="0">
                <a:solidFill>
                  <a:schemeClr val="bg1">
                    <a:lumMod val="95000"/>
                  </a:schemeClr>
                </a:solidFill>
                <a:latin typeface="Arial" pitchFamily="34" charset="0"/>
                <a:cs typeface="Arial" pitchFamily="34" charset="0"/>
              </a:rPr>
              <a:t> vs Criptosistema</a:t>
            </a:r>
          </a:p>
          <a:p>
            <a:endParaRPr lang="es-ES" dirty="0"/>
          </a:p>
        </p:txBody>
      </p:sp>
      <p:sp>
        <p:nvSpPr>
          <p:cNvPr id="4" name="Marcador de número de diapositiva 3"/>
          <p:cNvSpPr>
            <a:spLocks noGrp="1"/>
          </p:cNvSpPr>
          <p:nvPr>
            <p:ph type="sldNum" sz="quarter" idx="10"/>
          </p:nvPr>
        </p:nvSpPr>
        <p:spPr/>
        <p:txBody>
          <a:bodyPr/>
          <a:lstStyle/>
          <a:p>
            <a:fld id="{441E1034-DE37-4438-8309-A24932254903}" type="slidenum">
              <a:rPr lang="es-ES" smtClean="0"/>
              <a:pPr/>
              <a:t>7</a:t>
            </a:fld>
            <a:endParaRPr lang="es-ES"/>
          </a:p>
        </p:txBody>
      </p:sp>
    </p:spTree>
    <p:extLst>
      <p:ext uri="{BB962C8B-B14F-4D97-AF65-F5344CB8AC3E}">
        <p14:creationId xmlns="" xmlns:p14="http://schemas.microsoft.com/office/powerpoint/2010/main" val="10872917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baseline="0" dirty="0"/>
          </a:p>
          <a:p>
            <a:pPr eaLnBrk="1" hangingPunct="1">
              <a:defRPr/>
            </a:pPr>
            <a:r>
              <a:rPr lang="es-ES" dirty="0"/>
              <a:t>Podemos afirmar que los paisajes son </a:t>
            </a:r>
            <a:r>
              <a:rPr lang="es-ES" b="1" dirty="0">
                <a:solidFill>
                  <a:srgbClr val="C00000"/>
                </a:solidFill>
              </a:rPr>
              <a:t>INSTANTÁNEAS DE UN COMPLEJO DEVENIR SURGIDO DE LA DIÁLÉCTICA ENTABLADA ENTRE VARIABLES DE DIVERSA ETIOLOGÍA, UNAS NATURALES Y OTRAS ANTROPOGÉNICAS</a:t>
            </a:r>
            <a:r>
              <a:rPr lang="es-ES" dirty="0"/>
              <a:t>. El resultado visible final nos arroja imágenes, a veces hermosas, que dan pie a una de las posibles lecturas del paisaje: estética en tanto que es, una composición  más o menos armónica de una paleta de colores, volúmenes, texturas y formas.</a:t>
            </a:r>
          </a:p>
          <a:p>
            <a:pPr eaLnBrk="1" hangingPunct="1">
              <a:defRPr/>
            </a:pPr>
            <a:r>
              <a:rPr lang="es-ES" dirty="0"/>
              <a:t>Esto definiría lo que González </a:t>
            </a:r>
            <a:r>
              <a:rPr lang="es-ES" dirty="0" err="1"/>
              <a:t>Bernaldez</a:t>
            </a:r>
            <a:r>
              <a:rPr lang="es-ES" dirty="0"/>
              <a:t>  llamó el </a:t>
            </a:r>
            <a:r>
              <a:rPr lang="es-ES" dirty="0" err="1"/>
              <a:t>fenosistema</a:t>
            </a:r>
            <a:r>
              <a:rPr lang="es-ES" dirty="0"/>
              <a:t>: la cara visible del paisaje. Pero detrás, a modo de marionetistas –de aquello que anima a los protagonistas  ….hay una trama compleja que establece las dinámicas que soportan y mantienen los sutiles equilibrios que dan forma a los paisajes y que, en última instancia, nos dan cuenta de la </a:t>
            </a:r>
            <a:r>
              <a:rPr lang="es-ES" dirty="0" err="1"/>
              <a:t>dialécitca</a:t>
            </a:r>
            <a:r>
              <a:rPr lang="es-ES" dirty="0"/>
              <a:t>  que les da forma. Este es el criptosistema</a:t>
            </a:r>
          </a:p>
          <a:p>
            <a:pPr eaLnBrk="1" hangingPunct="1">
              <a:defRPr/>
            </a:pPr>
            <a:endParaRPr lang="es-ES" dirty="0"/>
          </a:p>
          <a:p>
            <a:pPr eaLnBrk="1" fontAlgn="auto" hangingPunct="1">
              <a:spcBef>
                <a:spcPts val="0"/>
              </a:spcBef>
              <a:spcAft>
                <a:spcPts val="0"/>
              </a:spcAft>
              <a:defRPr/>
            </a:pPr>
            <a:r>
              <a:rPr lang="es-ES" dirty="0" err="1">
                <a:solidFill>
                  <a:schemeClr val="bg1">
                    <a:lumMod val="95000"/>
                  </a:schemeClr>
                </a:solidFill>
                <a:latin typeface="Arial" pitchFamily="34" charset="0"/>
                <a:cs typeface="Arial" pitchFamily="34" charset="0"/>
              </a:rPr>
              <a:t>Fenosistema</a:t>
            </a:r>
            <a:r>
              <a:rPr lang="es-ES" dirty="0">
                <a:solidFill>
                  <a:schemeClr val="bg1">
                    <a:lumMod val="95000"/>
                  </a:schemeClr>
                </a:solidFill>
                <a:latin typeface="Arial" pitchFamily="34" charset="0"/>
                <a:cs typeface="Arial" pitchFamily="34" charset="0"/>
              </a:rPr>
              <a:t> vs Criptosistema</a:t>
            </a:r>
          </a:p>
          <a:p>
            <a:endParaRPr lang="es-ES" dirty="0"/>
          </a:p>
        </p:txBody>
      </p:sp>
      <p:sp>
        <p:nvSpPr>
          <p:cNvPr id="4" name="Marcador de número de diapositiva 3"/>
          <p:cNvSpPr>
            <a:spLocks noGrp="1"/>
          </p:cNvSpPr>
          <p:nvPr>
            <p:ph type="sldNum" sz="quarter" idx="10"/>
          </p:nvPr>
        </p:nvSpPr>
        <p:spPr/>
        <p:txBody>
          <a:bodyPr/>
          <a:lstStyle/>
          <a:p>
            <a:fld id="{441E1034-DE37-4438-8309-A24932254903}" type="slidenum">
              <a:rPr lang="es-ES" smtClean="0"/>
              <a:pPr/>
              <a:t>8</a:t>
            </a:fld>
            <a:endParaRPr lang="es-ES"/>
          </a:p>
        </p:txBody>
      </p:sp>
    </p:spTree>
    <p:extLst>
      <p:ext uri="{BB962C8B-B14F-4D97-AF65-F5344CB8AC3E}">
        <p14:creationId xmlns="" xmlns:p14="http://schemas.microsoft.com/office/powerpoint/2010/main" val="35618877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6"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282627" name="2 Marcador de notas"/>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ES" b="1" dirty="0">
                <a:solidFill>
                  <a:schemeClr val="accent2"/>
                </a:solidFill>
              </a:rPr>
              <a:t>- comprensión e descripción das características </a:t>
            </a:r>
            <a:r>
              <a:rPr lang="es-ES" b="1" dirty="0" err="1">
                <a:solidFill>
                  <a:schemeClr val="accent2"/>
                </a:solidFill>
              </a:rPr>
              <a:t>materiais</a:t>
            </a:r>
            <a:r>
              <a:rPr lang="es-ES" b="1" dirty="0">
                <a:solidFill>
                  <a:schemeClr val="accent2"/>
                </a:solidFill>
              </a:rPr>
              <a:t> no </a:t>
            </a:r>
            <a:r>
              <a:rPr lang="es-ES" b="1" dirty="0" err="1">
                <a:solidFill>
                  <a:schemeClr val="accent2"/>
                </a:solidFill>
              </a:rPr>
              <a:t>seu</a:t>
            </a:r>
            <a:r>
              <a:rPr lang="es-ES" b="1" dirty="0">
                <a:solidFill>
                  <a:schemeClr val="accent2"/>
                </a:solidFill>
              </a:rPr>
              <a:t> estado actual, </a:t>
            </a:r>
            <a:r>
              <a:rPr lang="es-ES" b="1" dirty="0" err="1">
                <a:solidFill>
                  <a:schemeClr val="accent2"/>
                </a:solidFill>
              </a:rPr>
              <a:t>amosando</a:t>
            </a:r>
            <a:r>
              <a:rPr lang="es-ES" b="1" dirty="0">
                <a:solidFill>
                  <a:schemeClr val="accent2"/>
                </a:solidFill>
              </a:rPr>
              <a:t> as trazas dos procesos </a:t>
            </a:r>
            <a:r>
              <a:rPr lang="es-ES" b="1" dirty="0" err="1">
                <a:solidFill>
                  <a:schemeClr val="accent2"/>
                </a:solidFill>
              </a:rPr>
              <a:t>naturais</a:t>
            </a:r>
            <a:r>
              <a:rPr lang="es-ES" b="1" dirty="0">
                <a:solidFill>
                  <a:schemeClr val="accent2"/>
                </a:solidFill>
              </a:rPr>
              <a:t> e </a:t>
            </a:r>
            <a:r>
              <a:rPr lang="es-ES" b="1" dirty="0" err="1">
                <a:solidFill>
                  <a:schemeClr val="accent2"/>
                </a:solidFill>
              </a:rPr>
              <a:t>culturais</a:t>
            </a:r>
            <a:endParaRPr lang="es-ES" b="1" dirty="0">
              <a:solidFill>
                <a:schemeClr val="accent2"/>
              </a:solidFill>
            </a:endParaRPr>
          </a:p>
          <a:p>
            <a:r>
              <a:rPr lang="es-ES" b="1" dirty="0">
                <a:solidFill>
                  <a:schemeClr val="accent2"/>
                </a:solidFill>
              </a:rPr>
              <a:t> </a:t>
            </a:r>
          </a:p>
          <a:p>
            <a:pPr marL="285750" indent="-285750">
              <a:buFontTx/>
              <a:buChar char="-"/>
            </a:pPr>
            <a:r>
              <a:rPr lang="es-ES" b="1" dirty="0" err="1">
                <a:solidFill>
                  <a:schemeClr val="accent2"/>
                </a:solidFill>
              </a:rPr>
              <a:t>análise</a:t>
            </a:r>
            <a:r>
              <a:rPr lang="es-ES" b="1" dirty="0">
                <a:solidFill>
                  <a:schemeClr val="accent2"/>
                </a:solidFill>
              </a:rPr>
              <a:t> dos procesos evolutivos e identificación das dinámicas </a:t>
            </a:r>
            <a:r>
              <a:rPr lang="es-ES" b="1" dirty="0" err="1">
                <a:solidFill>
                  <a:schemeClr val="accent2"/>
                </a:solidFill>
              </a:rPr>
              <a:t>temporais_Mirada</a:t>
            </a:r>
            <a:r>
              <a:rPr lang="es-ES" b="1" dirty="0">
                <a:solidFill>
                  <a:schemeClr val="accent2"/>
                </a:solidFill>
              </a:rPr>
              <a:t> diacrónica</a:t>
            </a:r>
          </a:p>
          <a:p>
            <a:pPr marL="285750" indent="-285750">
              <a:buFontTx/>
              <a:buChar char="-"/>
            </a:pPr>
            <a:endParaRPr lang="es-ES" b="1" dirty="0">
              <a:solidFill>
                <a:schemeClr val="accent2"/>
              </a:solidFill>
            </a:endParaRPr>
          </a:p>
          <a:p>
            <a:r>
              <a:rPr lang="es-ES" b="1" dirty="0">
                <a:solidFill>
                  <a:schemeClr val="accent2"/>
                </a:solidFill>
              </a:rPr>
              <a:t>- </a:t>
            </a:r>
            <a:r>
              <a:rPr lang="es-ES" b="1" dirty="0" err="1">
                <a:solidFill>
                  <a:schemeClr val="accent2"/>
                </a:solidFill>
              </a:rPr>
              <a:t>Recoñecemento</a:t>
            </a:r>
            <a:r>
              <a:rPr lang="es-ES" b="1" dirty="0">
                <a:solidFill>
                  <a:schemeClr val="accent2"/>
                </a:solidFill>
              </a:rPr>
              <a:t> do sistemas de valores o cruce de miradas..</a:t>
            </a:r>
          </a:p>
          <a:p>
            <a:endParaRPr lang="gl-ES" dirty="0"/>
          </a:p>
        </p:txBody>
      </p:sp>
      <p:sp>
        <p:nvSpPr>
          <p:cNvPr id="4" name="3 Marcador de número de diapositiva"/>
          <p:cNvSpPr>
            <a:spLocks noGrp="1"/>
          </p:cNvSpPr>
          <p:nvPr>
            <p:ph type="sldNum" sz="quarter" idx="5"/>
          </p:nvPr>
        </p:nvSpPr>
        <p:spPr/>
        <p:txBody>
          <a:bodyPr/>
          <a:lstStyle/>
          <a:p>
            <a:pPr>
              <a:defRPr/>
            </a:pPr>
            <a:fld id="{F0576F09-B1C1-4F0B-9816-F13B483476A5}" type="slidenum">
              <a:rPr lang="es-ES" smtClean="0"/>
              <a:pPr>
                <a:defRPr/>
              </a:pPr>
              <a:t>9</a:t>
            </a:fld>
            <a:endParaRPr lang="es-E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xml"/><Relationship Id="rId1" Type="http://schemas.openxmlformats.org/officeDocument/2006/relationships/tags" Target="../tags/tag1.xml"/><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xml"/><Relationship Id="rId1" Type="http://schemas.openxmlformats.org/officeDocument/2006/relationships/tags" Target="../tags/tag3.xml"/><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6.xml"/><Relationship Id="rId1" Type="http://schemas.openxmlformats.org/officeDocument/2006/relationships/tags" Target="../tags/tag5.xml"/><Relationship Id="rId4" Type="http://schemas.openxmlformats.org/officeDocument/2006/relationships/image" Target="../media/image3.jpeg"/></Relationships>
</file>

<file path=ppt/slideLayouts/_rels/slideLayout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8.xml"/><Relationship Id="rId1" Type="http://schemas.openxmlformats.org/officeDocument/2006/relationships/tags" Target="../tags/tag7.xml"/><Relationship Id="rId4" Type="http://schemas.openxmlformats.org/officeDocument/2006/relationships/image" Target="../media/image3.jpe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Diseño personalizado">
    <p:bg>
      <p:bgPr>
        <a:solidFill>
          <a:schemeClr val="bg1"/>
        </a:solidFill>
        <a:effectLst/>
      </p:bgPr>
    </p:bg>
    <p:spTree>
      <p:nvGrpSpPr>
        <p:cNvPr id="1" name=""/>
        <p:cNvGrpSpPr/>
        <p:nvPr/>
      </p:nvGrpSpPr>
      <p:grpSpPr>
        <a:xfrm>
          <a:off x="0" y="0"/>
          <a:ext cx="0" cy="0"/>
          <a:chOff x="0" y="0"/>
          <a:chExt cx="0" cy="0"/>
        </a:xfrm>
      </p:grpSpPr>
      <p:pic>
        <p:nvPicPr>
          <p:cNvPr id="7" name="Imagen 6">
            <a:extLst>
              <a:ext uri="{FF2B5EF4-FFF2-40B4-BE49-F238E27FC236}">
                <a16:creationId xmlns="" xmlns:a16="http://schemas.microsoft.com/office/drawing/2014/main" id="{6BC332F8-B4D4-4B6B-BB64-02338EB27210}"/>
              </a:ext>
            </a:extLst>
          </p:cNvPr>
          <p:cNvPicPr>
            <a:picLocks noChangeAspect="1"/>
          </p:cNvPicPr>
          <p:nvPr userDrawn="1"/>
        </p:nvPicPr>
        <p:blipFill>
          <a:blip r:embed="rId2" cstate="print">
            <a:extLst>
              <a:ext uri="{28A0092B-C50C-407E-A947-70E740481C1C}">
                <a14:useLocalDpi xmlns="" xmlns:a14="http://schemas.microsoft.com/office/drawing/2010/main" val="0"/>
              </a:ext>
            </a:extLst>
          </a:blip>
          <a:stretch>
            <a:fillRect/>
          </a:stretch>
        </p:blipFill>
        <p:spPr>
          <a:xfrm>
            <a:off x="-443076" y="-24981"/>
            <a:ext cx="4596782" cy="6882981"/>
          </a:xfrm>
          <a:prstGeom prst="rect">
            <a:avLst/>
          </a:prstGeom>
        </p:spPr>
      </p:pic>
      <p:sp>
        <p:nvSpPr>
          <p:cNvPr id="3" name="Rectángulo 2"/>
          <p:cNvSpPr/>
          <p:nvPr userDrawn="1"/>
        </p:nvSpPr>
        <p:spPr bwMode="auto">
          <a:xfrm>
            <a:off x="5908432" y="6233746"/>
            <a:ext cx="6283569" cy="624254"/>
          </a:xfrm>
          <a:prstGeom prst="rect">
            <a:avLst/>
          </a:prstGeom>
          <a:solidFill>
            <a:schemeClr val="bg1"/>
          </a:solidFill>
          <a:ln w="19050" cap="rnd"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s-ES" sz="1600" b="0" i="0" u="none" strike="noStrike" cap="none" normalizeH="0" baseline="0">
              <a:ln>
                <a:noFill/>
              </a:ln>
              <a:solidFill>
                <a:schemeClr val="tx1"/>
              </a:solidFill>
              <a:effectLst/>
              <a:latin typeface="Century Gothic" pitchFamily="34" charset="0"/>
              <a:cs typeface="Arial" charset="0"/>
            </a:endParaRPr>
          </a:p>
        </p:txBody>
      </p:sp>
      <p:sp>
        <p:nvSpPr>
          <p:cNvPr id="8" name="Marcador de texto 7"/>
          <p:cNvSpPr>
            <a:spLocks noGrp="1"/>
          </p:cNvSpPr>
          <p:nvPr>
            <p:ph type="body" sz="quarter" idx="12" hasCustomPrompt="1"/>
          </p:nvPr>
        </p:nvSpPr>
        <p:spPr>
          <a:xfrm flipH="1">
            <a:off x="468768" y="414425"/>
            <a:ext cx="2628344" cy="2769989"/>
          </a:xfrm>
          <a:prstGeom prst="rect">
            <a:avLst/>
          </a:prstGeom>
          <a:noFill/>
        </p:spPr>
        <p:txBody>
          <a:bodyPr wrap="square" lIns="0" tIns="0" rIns="0" bIns="0" rtlCol="0" anchor="ctr">
            <a:spAutoFit/>
          </a:bodyPr>
          <a:lstStyle>
            <a:lvl1pPr marL="0" indent="0">
              <a:buNone/>
              <a:defRPr lang="gl-ES" sz="20000" b="1" dirty="0">
                <a:solidFill>
                  <a:schemeClr val="bg1"/>
                </a:solidFill>
                <a:latin typeface="+mn-lt"/>
                <a:cs typeface="Aharoni" pitchFamily="2" charset="-79"/>
              </a:defRPr>
            </a:lvl1pPr>
          </a:lstStyle>
          <a:p>
            <a:pPr lvl="0"/>
            <a:r>
              <a:rPr lang="es-ES" dirty="0"/>
              <a:t>H</a:t>
            </a:r>
          </a:p>
        </p:txBody>
      </p:sp>
      <p:sp>
        <p:nvSpPr>
          <p:cNvPr id="9" name="Marcador de texto 7"/>
          <p:cNvSpPr>
            <a:spLocks noGrp="1"/>
          </p:cNvSpPr>
          <p:nvPr>
            <p:ph type="body" sz="quarter" idx="10"/>
          </p:nvPr>
        </p:nvSpPr>
        <p:spPr>
          <a:xfrm flipH="1">
            <a:off x="3135683" y="832296"/>
            <a:ext cx="905631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rIns="360000">
            <a:spAutoFit/>
          </a:bodyPr>
          <a:lstStyle>
            <a:lvl1pPr marL="0" indent="0" algn="r">
              <a:buNone/>
              <a:defRPr lang="es-ES" sz="2000" b="1" dirty="0" smtClean="0">
                <a:solidFill>
                  <a:srgbClr val="45637A"/>
                </a:solidFill>
                <a:latin typeface="+mj-lt"/>
                <a:cs typeface="Arial" charset="0"/>
              </a:defRPr>
            </a:lvl1pPr>
            <a:lvl2pPr>
              <a:defRPr lang="es-ES" sz="2000" dirty="0" smtClean="0">
                <a:latin typeface="+mn-lt"/>
                <a:cs typeface="Arial" charset="0"/>
              </a:defRPr>
            </a:lvl2pPr>
            <a:lvl3pPr>
              <a:defRPr lang="es-ES" sz="2000" dirty="0" smtClean="0">
                <a:latin typeface="+mn-lt"/>
                <a:cs typeface="Arial" charset="0"/>
              </a:defRPr>
            </a:lvl3pPr>
            <a:lvl4pPr>
              <a:defRPr lang="es-ES" sz="2000" dirty="0" smtClean="0">
                <a:latin typeface="+mn-lt"/>
                <a:cs typeface="Arial" charset="0"/>
              </a:defRPr>
            </a:lvl4pPr>
            <a:lvl5pPr>
              <a:defRPr lang="gl-ES" sz="2000" dirty="0">
                <a:latin typeface="+mn-lt"/>
                <a:cs typeface="Arial" charset="0"/>
              </a:defRPr>
            </a:lvl5pPr>
          </a:lstStyle>
          <a:p>
            <a:pPr lvl="0"/>
            <a:r>
              <a:rPr lang="es-ES" dirty="0"/>
              <a:t>Haga clic para modificar el estilo de texto del patrón</a:t>
            </a:r>
          </a:p>
        </p:txBody>
      </p:sp>
      <p:sp>
        <p:nvSpPr>
          <p:cNvPr id="10" name="Marcador de texto 7"/>
          <p:cNvSpPr>
            <a:spLocks noGrp="1"/>
          </p:cNvSpPr>
          <p:nvPr>
            <p:ph type="body" sz="quarter" idx="11"/>
          </p:nvPr>
        </p:nvSpPr>
        <p:spPr>
          <a:xfrm flipH="1">
            <a:off x="3096684" y="1335089"/>
            <a:ext cx="9050867" cy="2585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rIns="360000">
            <a:spAutoFit/>
          </a:bodyPr>
          <a:lstStyle>
            <a:lvl1pPr marL="0" indent="0" algn="r">
              <a:buNone/>
              <a:defRPr lang="gl-ES" sz="1200" i="1" dirty="0">
                <a:solidFill>
                  <a:srgbClr val="45637A"/>
                </a:solidFill>
                <a:latin typeface="+mn-lt"/>
                <a:cs typeface="Arial" charset="0"/>
              </a:defRPr>
            </a:lvl1pPr>
          </a:lstStyle>
          <a:p>
            <a:pPr lvl="0"/>
            <a:r>
              <a:rPr lang="es-ES"/>
              <a:t>Haga clic para modificar el estilo de texto del patrón</a:t>
            </a:r>
          </a:p>
        </p:txBody>
      </p:sp>
    </p:spTree>
    <p:extLst>
      <p:ext uri="{BB962C8B-B14F-4D97-AF65-F5344CB8AC3E}">
        <p14:creationId xmlns="" xmlns:p14="http://schemas.microsoft.com/office/powerpoint/2010/main" val="18017626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6_NEGRA_BANNER_NOMBRE">
    <p:bg>
      <p:bgPr>
        <a:solidFill>
          <a:schemeClr val="tx1"/>
        </a:solidFill>
        <a:effectLst/>
      </p:bgPr>
    </p:bg>
    <p:spTree>
      <p:nvGrpSpPr>
        <p:cNvPr id="1" name=""/>
        <p:cNvGrpSpPr/>
        <p:nvPr/>
      </p:nvGrpSpPr>
      <p:grpSpPr>
        <a:xfrm>
          <a:off x="0" y="0"/>
          <a:ext cx="0" cy="0"/>
          <a:chOff x="0" y="0"/>
          <a:chExt cx="0" cy="0"/>
        </a:xfrm>
      </p:grpSpPr>
      <p:pic>
        <p:nvPicPr>
          <p:cNvPr id="5" name="Picture 3"/>
          <p:cNvPicPr>
            <a:picLocks noChangeAspect="1" noChangeArrowheads="1"/>
          </p:cNvPicPr>
          <p:nvPr userDrawn="1"/>
        </p:nvPicPr>
        <p:blipFill>
          <a:blip r:embed="rId2" cstate="print">
            <a:extLst>
              <a:ext uri="{28A0092B-C50C-407E-A947-70E740481C1C}">
                <a14:useLocalDpi xmlns="" xmlns:a14="http://schemas.microsoft.com/office/drawing/2010/main" val="0"/>
              </a:ext>
            </a:extLst>
          </a:blip>
          <a:srcRect/>
          <a:stretch>
            <a:fillRect/>
          </a:stretch>
        </p:blipFill>
        <p:spPr bwMode="auto">
          <a:xfrm>
            <a:off x="11427884" y="26988"/>
            <a:ext cx="719667" cy="1905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9050" cap="rnd" algn="ctr">
                <a:solidFill>
                  <a:schemeClr val="bg1"/>
                </a:solidFill>
                <a:miter lim="80000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sp>
        <p:nvSpPr>
          <p:cNvPr id="8" name="2 Título"/>
          <p:cNvSpPr>
            <a:spLocks noGrp="1"/>
          </p:cNvSpPr>
          <p:nvPr>
            <p:ph type="title"/>
          </p:nvPr>
        </p:nvSpPr>
        <p:spPr>
          <a:xfrm>
            <a:off x="431373" y="0"/>
            <a:ext cx="10465161" cy="442800"/>
          </a:xfrm>
          <a:prstGeom prst="rect">
            <a:avLst/>
          </a:prstGeom>
        </p:spPr>
        <p:txBody>
          <a:bodyPr/>
          <a:lstStyle>
            <a:lvl1pPr algn="l">
              <a:defRPr sz="1600" b="1">
                <a:solidFill>
                  <a:schemeClr val="bg1">
                    <a:lumMod val="95000"/>
                  </a:schemeClr>
                </a:solidFill>
                <a:latin typeface="Century Gothic" pitchFamily="34" charset="0"/>
              </a:defRPr>
            </a:lvl1pPr>
          </a:lstStyle>
          <a:p>
            <a:r>
              <a:rPr lang="es-ES"/>
              <a:t>Haga clic para modificar el estilo de título del patrón</a:t>
            </a:r>
            <a:endParaRPr lang="es-ES" dirty="0"/>
          </a:p>
        </p:txBody>
      </p:sp>
    </p:spTree>
    <p:extLst>
      <p:ext uri="{BB962C8B-B14F-4D97-AF65-F5344CB8AC3E}">
        <p14:creationId xmlns="" xmlns:p14="http://schemas.microsoft.com/office/powerpoint/2010/main" val="29295983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p>
            <a:r>
              <a:rPr lang="es-ES"/>
              <a:t>Haga clic para modificar el estilo de título del patrón</a:t>
            </a:r>
          </a:p>
        </p:txBody>
      </p:sp>
      <p:sp>
        <p:nvSpPr>
          <p:cNvPr id="3" name="2 Marcador de contenido"/>
          <p:cNvSpPr>
            <a:spLocks noGrp="1"/>
          </p:cNvSpPr>
          <p:nvPr>
            <p:ph idx="1"/>
          </p:nvPr>
        </p:nvSpPr>
        <p:spPr>
          <a:xfrm>
            <a:off x="609600" y="1600201"/>
            <a:ext cx="10972800" cy="4525963"/>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a:xfrm>
            <a:off x="609600" y="6356351"/>
            <a:ext cx="2844800" cy="365125"/>
          </a:xfrm>
          <a:prstGeom prst="rect">
            <a:avLst/>
          </a:prstGeom>
        </p:spPr>
        <p:txBody>
          <a:bodyPr/>
          <a:lstStyle/>
          <a:p>
            <a:fld id="{E6B27C90-1768-4476-BE6C-54290F42EA91}" type="datetimeFigureOut">
              <a:rPr lang="es-ES" smtClean="0"/>
              <a:pPr/>
              <a:t>06/06/2024</a:t>
            </a:fld>
            <a:endParaRPr lang="es-ES"/>
          </a:p>
        </p:txBody>
      </p:sp>
      <p:sp>
        <p:nvSpPr>
          <p:cNvPr id="5" name="4 Marcador de pie de página"/>
          <p:cNvSpPr>
            <a:spLocks noGrp="1"/>
          </p:cNvSpPr>
          <p:nvPr>
            <p:ph type="ftr" sz="quarter" idx="11"/>
          </p:nvPr>
        </p:nvSpPr>
        <p:spPr>
          <a:xfrm>
            <a:off x="4165600" y="6356351"/>
            <a:ext cx="3860800" cy="365125"/>
          </a:xfrm>
          <a:prstGeom prst="rect">
            <a:avLst/>
          </a:prstGeom>
        </p:spPr>
        <p:txBody>
          <a:bodyPr/>
          <a:lstStyle/>
          <a:p>
            <a:endParaRPr lang="es-ES"/>
          </a:p>
        </p:txBody>
      </p:sp>
      <p:sp>
        <p:nvSpPr>
          <p:cNvPr id="6" name="5 Marcador de número de diapositiva"/>
          <p:cNvSpPr>
            <a:spLocks noGrp="1"/>
          </p:cNvSpPr>
          <p:nvPr>
            <p:ph type="sldNum" sz="quarter" idx="12"/>
          </p:nvPr>
        </p:nvSpPr>
        <p:spPr>
          <a:xfrm>
            <a:off x="8737600" y="6356351"/>
            <a:ext cx="2844800" cy="365125"/>
          </a:xfrm>
          <a:prstGeom prst="rect">
            <a:avLst/>
          </a:prstGeom>
        </p:spPr>
        <p:txBody>
          <a:bodyPr/>
          <a:lstStyle/>
          <a:p>
            <a:fld id="{92F85610-2708-461E-821D-6B58AC6233B5}" type="slidenum">
              <a:rPr lang="es-ES" smtClean="0"/>
              <a:pPr/>
              <a:t>‹Nº›</a:t>
            </a:fld>
            <a:endParaRPr lang="es-ES"/>
          </a:p>
        </p:txBody>
      </p:sp>
    </p:spTree>
    <p:extLst>
      <p:ext uri="{BB962C8B-B14F-4D97-AF65-F5344CB8AC3E}">
        <p14:creationId xmlns="" xmlns:p14="http://schemas.microsoft.com/office/powerpoint/2010/main" val="9547406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4_NEGRA_BANNER_NOMBRE">
    <p:bg>
      <p:bgPr>
        <a:solidFill>
          <a:schemeClr val="tx1"/>
        </a:solidFill>
        <a:effectLst/>
      </p:bgPr>
    </p:bg>
    <p:spTree>
      <p:nvGrpSpPr>
        <p:cNvPr id="1" name=""/>
        <p:cNvGrpSpPr/>
        <p:nvPr/>
      </p:nvGrpSpPr>
      <p:grpSpPr>
        <a:xfrm>
          <a:off x="0" y="0"/>
          <a:ext cx="0" cy="0"/>
          <a:chOff x="0" y="0"/>
          <a:chExt cx="0" cy="0"/>
        </a:xfrm>
      </p:grpSpPr>
      <p:pic>
        <p:nvPicPr>
          <p:cNvPr id="2" name="Picture 3"/>
          <p:cNvPicPr>
            <a:picLocks noChangeAspect="1" noChangeArrowheads="1"/>
          </p:cNvPicPr>
          <p:nvPr userDrawn="1"/>
        </p:nvPicPr>
        <p:blipFill>
          <a:blip r:embed="rId2" cstate="print">
            <a:extLst>
              <a:ext uri="{28A0092B-C50C-407E-A947-70E740481C1C}">
                <a14:useLocalDpi xmlns="" xmlns:a14="http://schemas.microsoft.com/office/drawing/2010/main" val="0"/>
              </a:ext>
            </a:extLst>
          </a:blip>
          <a:srcRect/>
          <a:stretch>
            <a:fillRect/>
          </a:stretch>
        </p:blipFill>
        <p:spPr bwMode="auto">
          <a:xfrm>
            <a:off x="11427884" y="26988"/>
            <a:ext cx="719667" cy="1905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9050" cap="rnd" algn="ctr">
                <a:solidFill>
                  <a:schemeClr val="bg1"/>
                </a:solidFill>
                <a:miter lim="80000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spTree>
    <p:extLst>
      <p:ext uri="{BB962C8B-B14F-4D97-AF65-F5344CB8AC3E}">
        <p14:creationId xmlns="" xmlns:p14="http://schemas.microsoft.com/office/powerpoint/2010/main" val="14360434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BLANCA_BANNER_NOMBRE">
    <p:bg>
      <p:bgPr>
        <a:solidFill>
          <a:schemeClr val="bg1"/>
        </a:solidFill>
        <a:effectLst/>
      </p:bgPr>
    </p:bg>
    <p:spTree>
      <p:nvGrpSpPr>
        <p:cNvPr id="1" name=""/>
        <p:cNvGrpSpPr/>
        <p:nvPr/>
      </p:nvGrpSpPr>
      <p:grpSpPr>
        <a:xfrm>
          <a:off x="0" y="0"/>
          <a:ext cx="0" cy="0"/>
          <a:chOff x="0" y="0"/>
          <a:chExt cx="0" cy="0"/>
        </a:xfrm>
      </p:grpSpPr>
      <p:pic>
        <p:nvPicPr>
          <p:cNvPr id="3" name="Picture 3"/>
          <p:cNvPicPr>
            <a:picLocks noChangeAspect="1" noChangeArrowheads="1"/>
          </p:cNvPicPr>
          <p:nvPr userDrawn="1"/>
        </p:nvPicPr>
        <p:blipFill>
          <a:blip r:embed="rId2" cstate="print">
            <a:extLst>
              <a:ext uri="{28A0092B-C50C-407E-A947-70E740481C1C}">
                <a14:useLocalDpi xmlns="" xmlns:a14="http://schemas.microsoft.com/office/drawing/2010/main" val="0"/>
              </a:ext>
            </a:extLst>
          </a:blip>
          <a:srcRect/>
          <a:stretch>
            <a:fillRect/>
          </a:stretch>
        </p:blipFill>
        <p:spPr bwMode="auto">
          <a:xfrm>
            <a:off x="11427884" y="26988"/>
            <a:ext cx="719667" cy="1905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9050" cap="rnd" algn="ctr">
                <a:solidFill>
                  <a:schemeClr val="bg1"/>
                </a:solidFill>
                <a:miter lim="80000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pic>
        <p:nvPicPr>
          <p:cNvPr id="6" name="Picture 3"/>
          <p:cNvPicPr>
            <a:picLocks noChangeAspect="1" noChangeArrowheads="1"/>
          </p:cNvPicPr>
          <p:nvPr userDrawn="1"/>
        </p:nvPicPr>
        <p:blipFill>
          <a:blip r:embed="rId2" cstate="print">
            <a:extLst>
              <a:ext uri="{28A0092B-C50C-407E-A947-70E740481C1C}">
                <a14:useLocalDpi xmlns="" xmlns:a14="http://schemas.microsoft.com/office/drawing/2010/main" val="0"/>
              </a:ext>
            </a:extLst>
          </a:blip>
          <a:srcRect/>
          <a:stretch>
            <a:fillRect/>
          </a:stretch>
        </p:blipFill>
        <p:spPr bwMode="auto">
          <a:xfrm>
            <a:off x="11425767" y="44450"/>
            <a:ext cx="719667" cy="1905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9050" cap="rnd" algn="ctr">
                <a:solidFill>
                  <a:schemeClr val="bg1"/>
                </a:solidFill>
                <a:miter lim="80000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spTree>
    <p:extLst>
      <p:ext uri="{BB962C8B-B14F-4D97-AF65-F5344CB8AC3E}">
        <p14:creationId xmlns="" xmlns:p14="http://schemas.microsoft.com/office/powerpoint/2010/main" val="13194703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9_NEGRA_BANNER_NOMBRE">
    <p:bg>
      <p:bgPr>
        <a:solidFill>
          <a:schemeClr val="tx1"/>
        </a:solidFill>
        <a:effectLst/>
      </p:bgPr>
    </p:bg>
    <p:spTree>
      <p:nvGrpSpPr>
        <p:cNvPr id="1" name=""/>
        <p:cNvGrpSpPr/>
        <p:nvPr/>
      </p:nvGrpSpPr>
      <p:grpSpPr>
        <a:xfrm>
          <a:off x="0" y="0"/>
          <a:ext cx="0" cy="0"/>
          <a:chOff x="0" y="0"/>
          <a:chExt cx="0" cy="0"/>
        </a:xfrm>
      </p:grpSpPr>
      <p:pic>
        <p:nvPicPr>
          <p:cNvPr id="5" name="Picture 3"/>
          <p:cNvPicPr>
            <a:picLocks noChangeAspect="1" noChangeArrowheads="1"/>
          </p:cNvPicPr>
          <p:nvPr userDrawn="1"/>
        </p:nvPicPr>
        <p:blipFill>
          <a:blip r:embed="rId2" cstate="print">
            <a:extLst>
              <a:ext uri="{28A0092B-C50C-407E-A947-70E740481C1C}">
                <a14:useLocalDpi xmlns="" xmlns:a14="http://schemas.microsoft.com/office/drawing/2010/main" val="0"/>
              </a:ext>
            </a:extLst>
          </a:blip>
          <a:srcRect/>
          <a:stretch>
            <a:fillRect/>
          </a:stretch>
        </p:blipFill>
        <p:spPr bwMode="auto">
          <a:xfrm>
            <a:off x="11427884" y="26988"/>
            <a:ext cx="719667" cy="1905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9050" cap="rnd" algn="ctr">
                <a:solidFill>
                  <a:schemeClr val="bg1"/>
                </a:solidFill>
                <a:miter lim="80000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sp>
        <p:nvSpPr>
          <p:cNvPr id="8" name="2 Título"/>
          <p:cNvSpPr>
            <a:spLocks noGrp="1"/>
          </p:cNvSpPr>
          <p:nvPr>
            <p:ph type="title"/>
          </p:nvPr>
        </p:nvSpPr>
        <p:spPr>
          <a:xfrm>
            <a:off x="431373" y="0"/>
            <a:ext cx="10465161" cy="442800"/>
          </a:xfrm>
          <a:prstGeom prst="rect">
            <a:avLst/>
          </a:prstGeom>
        </p:spPr>
        <p:txBody>
          <a:bodyPr/>
          <a:lstStyle>
            <a:lvl1pPr algn="l">
              <a:defRPr sz="1600" b="1">
                <a:solidFill>
                  <a:schemeClr val="bg1">
                    <a:lumMod val="95000"/>
                  </a:schemeClr>
                </a:solidFill>
                <a:latin typeface="Century Gothic" pitchFamily="34" charset="0"/>
              </a:defRPr>
            </a:lvl1pPr>
          </a:lstStyle>
          <a:p>
            <a:r>
              <a:rPr lang="es-ES"/>
              <a:t>Haga clic para modificar el estilo de título del patrón</a:t>
            </a:r>
            <a:endParaRPr lang="es-ES" dirty="0"/>
          </a:p>
        </p:txBody>
      </p:sp>
    </p:spTree>
    <p:extLst>
      <p:ext uri="{BB962C8B-B14F-4D97-AF65-F5344CB8AC3E}">
        <p14:creationId xmlns="" xmlns:p14="http://schemas.microsoft.com/office/powerpoint/2010/main" val="42282614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8_NEGRA_BANNER_NOMBRE">
    <p:bg>
      <p:bgPr>
        <a:solidFill>
          <a:schemeClr val="tx1"/>
        </a:solidFill>
        <a:effectLst/>
      </p:bgPr>
    </p:bg>
    <p:spTree>
      <p:nvGrpSpPr>
        <p:cNvPr id="1" name=""/>
        <p:cNvGrpSpPr/>
        <p:nvPr/>
      </p:nvGrpSpPr>
      <p:grpSpPr>
        <a:xfrm>
          <a:off x="0" y="0"/>
          <a:ext cx="0" cy="0"/>
          <a:chOff x="0" y="0"/>
          <a:chExt cx="0" cy="0"/>
        </a:xfrm>
      </p:grpSpPr>
      <p:pic>
        <p:nvPicPr>
          <p:cNvPr id="5" name="Picture 3"/>
          <p:cNvPicPr>
            <a:picLocks noChangeAspect="1" noChangeArrowheads="1"/>
          </p:cNvPicPr>
          <p:nvPr userDrawn="1"/>
        </p:nvPicPr>
        <p:blipFill>
          <a:blip r:embed="rId2" cstate="print">
            <a:extLst>
              <a:ext uri="{28A0092B-C50C-407E-A947-70E740481C1C}">
                <a14:useLocalDpi xmlns="" xmlns:a14="http://schemas.microsoft.com/office/drawing/2010/main" val="0"/>
              </a:ext>
            </a:extLst>
          </a:blip>
          <a:srcRect/>
          <a:stretch>
            <a:fillRect/>
          </a:stretch>
        </p:blipFill>
        <p:spPr bwMode="auto">
          <a:xfrm>
            <a:off x="11427884" y="26988"/>
            <a:ext cx="719667" cy="1905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9050" cap="rnd" algn="ctr">
                <a:solidFill>
                  <a:schemeClr val="bg1"/>
                </a:solidFill>
                <a:miter lim="80000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sp>
        <p:nvSpPr>
          <p:cNvPr id="8" name="2 Título"/>
          <p:cNvSpPr>
            <a:spLocks noGrp="1"/>
          </p:cNvSpPr>
          <p:nvPr>
            <p:ph type="title"/>
          </p:nvPr>
        </p:nvSpPr>
        <p:spPr>
          <a:xfrm>
            <a:off x="431373" y="0"/>
            <a:ext cx="10465161" cy="442800"/>
          </a:xfrm>
          <a:prstGeom prst="rect">
            <a:avLst/>
          </a:prstGeom>
        </p:spPr>
        <p:txBody>
          <a:bodyPr/>
          <a:lstStyle>
            <a:lvl1pPr algn="l">
              <a:defRPr sz="1600" b="1">
                <a:solidFill>
                  <a:schemeClr val="bg1">
                    <a:lumMod val="95000"/>
                  </a:schemeClr>
                </a:solidFill>
                <a:latin typeface="Century Gothic" pitchFamily="34" charset="0"/>
              </a:defRPr>
            </a:lvl1pPr>
          </a:lstStyle>
          <a:p>
            <a:r>
              <a:rPr lang="es-ES"/>
              <a:t>Haga clic para modificar el estilo de título del patrón</a:t>
            </a:r>
            <a:endParaRPr lang="es-ES" dirty="0"/>
          </a:p>
        </p:txBody>
      </p:sp>
    </p:spTree>
    <p:extLst>
      <p:ext uri="{BB962C8B-B14F-4D97-AF65-F5344CB8AC3E}">
        <p14:creationId xmlns="" xmlns:p14="http://schemas.microsoft.com/office/powerpoint/2010/main" val="33563087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4_NEGRA_BANNER_NOMBRE">
    <p:bg>
      <p:bgPr>
        <a:solidFill>
          <a:schemeClr val="tx1"/>
        </a:solidFill>
        <a:effectLst/>
      </p:bgPr>
    </p:bg>
    <p:spTree>
      <p:nvGrpSpPr>
        <p:cNvPr id="1" name=""/>
        <p:cNvGrpSpPr/>
        <p:nvPr/>
      </p:nvGrpSpPr>
      <p:grpSpPr>
        <a:xfrm>
          <a:off x="0" y="0"/>
          <a:ext cx="0" cy="0"/>
          <a:chOff x="0" y="0"/>
          <a:chExt cx="0" cy="0"/>
        </a:xfrm>
      </p:grpSpPr>
      <p:pic>
        <p:nvPicPr>
          <p:cNvPr id="2" name="Picture 3"/>
          <p:cNvPicPr>
            <a:picLocks noChangeAspect="1" noChangeArrowheads="1"/>
          </p:cNvPicPr>
          <p:nvPr userDrawn="1"/>
        </p:nvPicPr>
        <p:blipFill>
          <a:blip r:embed="rId2" cstate="print">
            <a:extLst>
              <a:ext uri="{28A0092B-C50C-407E-A947-70E740481C1C}">
                <a14:useLocalDpi xmlns="" xmlns:a14="http://schemas.microsoft.com/office/drawing/2010/main" val="0"/>
              </a:ext>
            </a:extLst>
          </a:blip>
          <a:srcRect/>
          <a:stretch>
            <a:fillRect/>
          </a:stretch>
        </p:blipFill>
        <p:spPr bwMode="auto">
          <a:xfrm>
            <a:off x="11427884" y="26988"/>
            <a:ext cx="719667" cy="1905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9050" cap="rnd" algn="ctr">
                <a:solidFill>
                  <a:schemeClr val="bg1"/>
                </a:solidFill>
                <a:miter lim="80000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spTree>
    <p:extLst>
      <p:ext uri="{BB962C8B-B14F-4D97-AF65-F5344CB8AC3E}">
        <p14:creationId xmlns="" xmlns:p14="http://schemas.microsoft.com/office/powerpoint/2010/main" val="32139452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Banner_Negro_Solo">
    <p:bg>
      <p:bgRef idx="1001">
        <a:schemeClr val="bg2"/>
      </p:bgRef>
    </p:bg>
    <p:spTree>
      <p:nvGrpSpPr>
        <p:cNvPr id="1" name=""/>
        <p:cNvGrpSpPr/>
        <p:nvPr/>
      </p:nvGrpSpPr>
      <p:grpSpPr>
        <a:xfrm>
          <a:off x="0" y="0"/>
          <a:ext cx="0" cy="0"/>
          <a:chOff x="0" y="0"/>
          <a:chExt cx="0" cy="0"/>
        </a:xfrm>
      </p:grpSpPr>
      <p:sp>
        <p:nvSpPr>
          <p:cNvPr id="2" name="3 Rectángulo"/>
          <p:cNvSpPr/>
          <p:nvPr userDrawn="1"/>
        </p:nvSpPr>
        <p:spPr>
          <a:xfrm>
            <a:off x="-48684" y="0"/>
            <a:ext cx="814917"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 sz="1800">
              <a:solidFill>
                <a:prstClr val="white"/>
              </a:solidFill>
            </a:endParaRPr>
          </a:p>
        </p:txBody>
      </p:sp>
      <p:pic>
        <p:nvPicPr>
          <p:cNvPr id="3" name="Picture 3"/>
          <p:cNvPicPr>
            <a:picLocks noChangeAspect="1" noChangeArrowheads="1"/>
          </p:cNvPicPr>
          <p:nvPr userDrawn="1"/>
        </p:nvPicPr>
        <p:blipFill>
          <a:blip r:embed="rId2" cstate="print">
            <a:extLst>
              <a:ext uri="{28A0092B-C50C-407E-A947-70E740481C1C}">
                <a14:useLocalDpi xmlns="" xmlns:a14="http://schemas.microsoft.com/office/drawing/2010/main" val="0"/>
              </a:ext>
            </a:extLst>
          </a:blip>
          <a:srcRect/>
          <a:stretch>
            <a:fillRect/>
          </a:stretch>
        </p:blipFill>
        <p:spPr bwMode="auto">
          <a:xfrm>
            <a:off x="11425767" y="44450"/>
            <a:ext cx="719667" cy="190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 xmlns:p14="http://schemas.microsoft.com/office/powerpoint/2010/main" val="3236571120"/>
      </p:ext>
    </p:extLst>
  </p:cSld>
  <p:clrMapOvr>
    <a:overrideClrMapping bg1="lt1" tx1="dk1" bg2="lt2" tx2="dk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BLANCONEGRO">
    <p:spTree>
      <p:nvGrpSpPr>
        <p:cNvPr id="1" name=""/>
        <p:cNvGrpSpPr/>
        <p:nvPr/>
      </p:nvGrpSpPr>
      <p:grpSpPr>
        <a:xfrm>
          <a:off x="0" y="0"/>
          <a:ext cx="0" cy="0"/>
          <a:chOff x="0" y="0"/>
          <a:chExt cx="0" cy="0"/>
        </a:xfrm>
      </p:grpSpPr>
      <p:sp>
        <p:nvSpPr>
          <p:cNvPr id="3" name="2 Rectángulo"/>
          <p:cNvSpPr/>
          <p:nvPr userDrawn="1"/>
        </p:nvSpPr>
        <p:spPr>
          <a:xfrm>
            <a:off x="1" y="3292476"/>
            <a:ext cx="12215284" cy="35655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 sz="1800"/>
          </a:p>
        </p:txBody>
      </p:sp>
      <p:pic>
        <p:nvPicPr>
          <p:cNvPr id="4" name="Picture 3"/>
          <p:cNvPicPr>
            <a:picLocks noChangeAspect="1" noChangeArrowheads="1"/>
          </p:cNvPicPr>
          <p:nvPr userDrawn="1"/>
        </p:nvPicPr>
        <p:blipFill>
          <a:blip r:embed="rId2" cstate="print">
            <a:duotone>
              <a:prstClr val="black"/>
              <a:schemeClr val="accent3">
                <a:tint val="45000"/>
                <a:satMod val="400000"/>
              </a:schemeClr>
            </a:duotone>
            <a:extLst>
              <a:ext uri="{28A0092B-C50C-407E-A947-70E740481C1C}">
                <a14:useLocalDpi xmlns="" xmlns:a14="http://schemas.microsoft.com/office/drawing/2010/main" val="0"/>
              </a:ext>
            </a:extLst>
          </a:blip>
          <a:srcRect/>
          <a:stretch>
            <a:fillRect/>
          </a:stretch>
        </p:blipFill>
        <p:spPr bwMode="auto">
          <a:xfrm>
            <a:off x="11427884" y="26988"/>
            <a:ext cx="719667" cy="1905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9050" cap="rnd" algn="ctr">
                <a:solidFill>
                  <a:schemeClr val="bg1"/>
                </a:solidFill>
                <a:miter lim="80000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sp>
        <p:nvSpPr>
          <p:cNvPr id="11" name="2 Título"/>
          <p:cNvSpPr>
            <a:spLocks noGrp="1"/>
          </p:cNvSpPr>
          <p:nvPr>
            <p:ph type="title"/>
          </p:nvPr>
        </p:nvSpPr>
        <p:spPr>
          <a:xfrm>
            <a:off x="431373" y="0"/>
            <a:ext cx="11233247" cy="442800"/>
          </a:xfrm>
          <a:prstGeom prst="rect">
            <a:avLst/>
          </a:prstGeom>
        </p:spPr>
        <p:txBody>
          <a:bodyPr anchor="ctr"/>
          <a:lstStyle>
            <a:lvl1pPr algn="l">
              <a:defRPr sz="1600" b="1">
                <a:solidFill>
                  <a:schemeClr val="tx1"/>
                </a:solidFill>
                <a:latin typeface="Century Gothic" pitchFamily="34" charset="0"/>
              </a:defRPr>
            </a:lvl1pPr>
          </a:lstStyle>
          <a:p>
            <a:r>
              <a:rPr lang="es-ES"/>
              <a:t>Haga clic para modificar el estilo de título del patrón</a:t>
            </a:r>
            <a:endParaRPr lang="es-ES" dirty="0"/>
          </a:p>
        </p:txBody>
      </p:sp>
    </p:spTree>
    <p:extLst>
      <p:ext uri="{BB962C8B-B14F-4D97-AF65-F5344CB8AC3E}">
        <p14:creationId xmlns="" xmlns:p14="http://schemas.microsoft.com/office/powerpoint/2010/main" val="13449398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BLANCA_BANNER_NOMBRE">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noChangeArrowheads="1"/>
          </p:cNvPicPr>
          <p:nvPr userDrawn="1"/>
        </p:nvPicPr>
        <p:blipFill>
          <a:blip r:embed="rId2" cstate="print">
            <a:extLst>
              <a:ext uri="{28A0092B-C50C-407E-A947-70E740481C1C}">
                <a14:useLocalDpi xmlns="" xmlns:a14="http://schemas.microsoft.com/office/drawing/2010/main" val="0"/>
              </a:ext>
            </a:extLst>
          </a:blip>
          <a:srcRect/>
          <a:stretch>
            <a:fillRect/>
          </a:stretch>
        </p:blipFill>
        <p:spPr bwMode="auto">
          <a:xfrm>
            <a:off x="10585" y="6554789"/>
            <a:ext cx="351367" cy="295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 name="Picture 3"/>
          <p:cNvPicPr>
            <a:picLocks noChangeAspect="1" noChangeArrowheads="1"/>
          </p:cNvPicPr>
          <p:nvPr userDrawn="1"/>
        </p:nvPicPr>
        <p:blipFill>
          <a:blip r:embed="rId3" cstate="print">
            <a:duotone>
              <a:prstClr val="black"/>
              <a:schemeClr val="accent3">
                <a:tint val="45000"/>
                <a:satMod val="400000"/>
              </a:schemeClr>
            </a:duotone>
            <a:extLst>
              <a:ext uri="{28A0092B-C50C-407E-A947-70E740481C1C}">
                <a14:useLocalDpi xmlns="" xmlns:a14="http://schemas.microsoft.com/office/drawing/2010/main" val="0"/>
              </a:ext>
            </a:extLst>
          </a:blip>
          <a:srcRect/>
          <a:stretch>
            <a:fillRect/>
          </a:stretch>
        </p:blipFill>
        <p:spPr bwMode="auto">
          <a:xfrm>
            <a:off x="11427884" y="26988"/>
            <a:ext cx="719667" cy="1905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9050" cap="rnd" algn="ctr">
                <a:solidFill>
                  <a:schemeClr val="bg1"/>
                </a:solidFill>
                <a:miter lim="80000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sp>
        <p:nvSpPr>
          <p:cNvPr id="14" name="2 Título"/>
          <p:cNvSpPr>
            <a:spLocks noGrp="1"/>
          </p:cNvSpPr>
          <p:nvPr>
            <p:ph type="title"/>
          </p:nvPr>
        </p:nvSpPr>
        <p:spPr>
          <a:xfrm>
            <a:off x="431373" y="0"/>
            <a:ext cx="10465161" cy="442800"/>
          </a:xfrm>
          <a:prstGeom prst="rect">
            <a:avLst/>
          </a:prstGeom>
        </p:spPr>
        <p:txBody>
          <a:bodyPr anchor="ctr"/>
          <a:lstStyle>
            <a:lvl1pPr algn="l">
              <a:defRPr sz="1600" b="1">
                <a:solidFill>
                  <a:schemeClr val="tx1"/>
                </a:solidFill>
                <a:latin typeface="Century Gothic" pitchFamily="34" charset="0"/>
              </a:defRPr>
            </a:lvl1pPr>
          </a:lstStyle>
          <a:p>
            <a:r>
              <a:rPr lang="es-ES"/>
              <a:t>Haga clic para modificar el estilo de título del patrón</a:t>
            </a:r>
            <a:endParaRPr lang="es-ES" dirty="0"/>
          </a:p>
        </p:txBody>
      </p:sp>
    </p:spTree>
    <p:extLst>
      <p:ext uri="{BB962C8B-B14F-4D97-AF65-F5344CB8AC3E}">
        <p14:creationId xmlns="" xmlns:p14="http://schemas.microsoft.com/office/powerpoint/2010/main" val="11294276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seño personalizado">
    <p:bg>
      <p:bgPr>
        <a:solidFill>
          <a:schemeClr val="bg1"/>
        </a:solidFill>
        <a:effectLst/>
      </p:bgPr>
    </p:bg>
    <p:spTree>
      <p:nvGrpSpPr>
        <p:cNvPr id="1" name=""/>
        <p:cNvGrpSpPr/>
        <p:nvPr/>
      </p:nvGrpSpPr>
      <p:grpSpPr>
        <a:xfrm>
          <a:off x="0" y="0"/>
          <a:ext cx="0" cy="0"/>
          <a:chOff x="0" y="0"/>
          <a:chExt cx="0" cy="0"/>
        </a:xfrm>
      </p:grpSpPr>
      <p:pic>
        <p:nvPicPr>
          <p:cNvPr id="3" name="Imagen 2"/>
          <p:cNvPicPr>
            <a:picLocks noChangeAspect="1"/>
          </p:cNvPicPr>
          <p:nvPr userDrawn="1"/>
        </p:nvPicPr>
        <p:blipFill>
          <a:blip r:embed="rId2" cstate="print">
            <a:extLst>
              <a:ext uri="{28A0092B-C50C-407E-A947-70E740481C1C}">
                <a14:useLocalDpi xmlns="" xmlns:a14="http://schemas.microsoft.com/office/drawing/2010/main" val="0"/>
              </a:ext>
            </a:extLst>
          </a:blip>
          <a:stretch>
            <a:fillRect/>
          </a:stretch>
        </p:blipFill>
        <p:spPr>
          <a:xfrm>
            <a:off x="-443076" y="-24981"/>
            <a:ext cx="4596782" cy="6882981"/>
          </a:xfrm>
          <a:prstGeom prst="rect">
            <a:avLst/>
          </a:prstGeom>
        </p:spPr>
      </p:pic>
      <p:sp>
        <p:nvSpPr>
          <p:cNvPr id="4" name="2 Título"/>
          <p:cNvSpPr>
            <a:spLocks noGrp="1"/>
          </p:cNvSpPr>
          <p:nvPr>
            <p:ph type="title"/>
          </p:nvPr>
        </p:nvSpPr>
        <p:spPr>
          <a:xfrm>
            <a:off x="480000" y="0"/>
            <a:ext cx="11641413" cy="39966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marL="0" indent="0" algn="r">
              <a:defRPr lang="es-ES" sz="1600" b="0" dirty="0">
                <a:solidFill>
                  <a:srgbClr val="45637A"/>
                </a:solidFill>
              </a:defRPr>
            </a:lvl1pPr>
          </a:lstStyle>
          <a:p>
            <a:pPr lvl="0"/>
            <a:r>
              <a:rPr lang="es-ES"/>
              <a:t>Haga clic para modificar el estilo de título del patrón</a:t>
            </a:r>
            <a:endParaRPr lang="es-ES" dirty="0"/>
          </a:p>
        </p:txBody>
      </p:sp>
    </p:spTree>
    <p:extLst>
      <p:ext uri="{BB962C8B-B14F-4D97-AF65-F5344CB8AC3E}">
        <p14:creationId xmlns="" xmlns:p14="http://schemas.microsoft.com/office/powerpoint/2010/main" val="19845683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a1_BannerSostible">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35535782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BLANCONEGRO">
    <p:bg>
      <p:bgPr>
        <a:solidFill>
          <a:schemeClr val="bg1"/>
        </a:solidFill>
        <a:effectLst/>
      </p:bgPr>
    </p:bg>
    <p:spTree>
      <p:nvGrpSpPr>
        <p:cNvPr id="1" name=""/>
        <p:cNvGrpSpPr/>
        <p:nvPr/>
      </p:nvGrpSpPr>
      <p:grpSpPr>
        <a:xfrm>
          <a:off x="0" y="0"/>
          <a:ext cx="0" cy="0"/>
          <a:chOff x="0" y="0"/>
          <a:chExt cx="0" cy="0"/>
        </a:xfrm>
      </p:grpSpPr>
      <p:sp>
        <p:nvSpPr>
          <p:cNvPr id="3" name="2 Rectángulo"/>
          <p:cNvSpPr/>
          <p:nvPr userDrawn="1"/>
        </p:nvSpPr>
        <p:spPr>
          <a:xfrm>
            <a:off x="1" y="3429000"/>
            <a:ext cx="12215284" cy="3429000"/>
          </a:xfrm>
          <a:prstGeom prst="rect">
            <a:avLst/>
          </a:prstGeom>
          <a:solidFill>
            <a:srgbClr val="45637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Arial"/>
              <a:ea typeface="+mn-ea"/>
              <a:cs typeface="Arial"/>
            </a:endParaRPr>
          </a:p>
        </p:txBody>
      </p:sp>
      <p:sp>
        <p:nvSpPr>
          <p:cNvPr id="12" name="2 Título"/>
          <p:cNvSpPr>
            <a:spLocks noGrp="1"/>
          </p:cNvSpPr>
          <p:nvPr>
            <p:ph type="title"/>
          </p:nvPr>
        </p:nvSpPr>
        <p:spPr>
          <a:xfrm>
            <a:off x="480000" y="0"/>
            <a:ext cx="11641413" cy="39966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marL="0" indent="0" algn="l">
              <a:defRPr lang="es-ES" sz="1600" b="0" dirty="0">
                <a:solidFill>
                  <a:srgbClr val="45637A"/>
                </a:solidFill>
              </a:defRPr>
            </a:lvl1pPr>
          </a:lstStyle>
          <a:p>
            <a:pPr lvl="0"/>
            <a:r>
              <a:rPr lang="es-ES"/>
              <a:t>Haga clic para modificar el estilo de título del patrón</a:t>
            </a:r>
            <a:endParaRPr lang="es-ES" dirty="0"/>
          </a:p>
        </p:txBody>
      </p:sp>
      <p:pic>
        <p:nvPicPr>
          <p:cNvPr id="2" name="Imagen 1"/>
          <p:cNvPicPr>
            <a:picLocks noChangeAspect="1"/>
          </p:cNvPicPr>
          <p:nvPr userDrawn="1"/>
        </p:nvPicPr>
        <p:blipFill>
          <a:blip r:embed="rId4" cstate="print">
            <a:extLst>
              <a:ext uri="{28A0092B-C50C-407E-A947-70E740481C1C}">
                <a14:useLocalDpi xmlns="" xmlns:a14="http://schemas.microsoft.com/office/drawing/2010/main" val="0"/>
              </a:ext>
            </a:extLst>
          </a:blip>
          <a:stretch>
            <a:fillRect/>
          </a:stretch>
        </p:blipFill>
        <p:spPr>
          <a:xfrm>
            <a:off x="1" y="7668"/>
            <a:ext cx="428571" cy="466667"/>
          </a:xfrm>
          <a:prstGeom prst="rect">
            <a:avLst/>
          </a:prstGeom>
        </p:spPr>
      </p:pic>
      <p:sp>
        <p:nvSpPr>
          <p:cNvPr id="7" name="2 Marcador de número de diapositiva"/>
          <p:cNvSpPr txBox="1">
            <a:spLocks/>
          </p:cNvSpPr>
          <p:nvPr userDrawn="1"/>
        </p:nvSpPr>
        <p:spPr bwMode="auto">
          <a:xfrm>
            <a:off x="0" y="6572805"/>
            <a:ext cx="480000" cy="123825"/>
          </a:xfrm>
          <a:prstGeom prst="rect">
            <a:avLst/>
          </a:prstGeom>
          <a:noFill/>
          <a:ln w="9525">
            <a:noFill/>
            <a:miter lim="800000"/>
            <a:headEnd/>
            <a:tailEnd/>
          </a:ln>
          <a:effectLst/>
        </p:spPr>
        <p:txBody>
          <a:bodyPr lIns="0" tIns="0" rIns="0" bIns="0"/>
          <a:lstStyle>
            <a:defPPr>
              <a:defRPr lang="en-US"/>
            </a:defPPr>
            <a:lvl1pPr algn="ctr" rtl="0" fontAlgn="base">
              <a:spcBef>
                <a:spcPct val="0"/>
              </a:spcBef>
              <a:spcAft>
                <a:spcPct val="0"/>
              </a:spcAft>
              <a:defRPr sz="800" b="1" kern="1200">
                <a:solidFill>
                  <a:schemeClr val="accent6">
                    <a:lumMod val="60000"/>
                    <a:lumOff val="40000"/>
                  </a:schemeClr>
                </a:solidFill>
                <a:latin typeface="Arial"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fld id="{D86322D7-E674-4D10-80E3-C9E2E9B45A8A}" type="slidenum">
              <a:rPr kumimoji="0" lang="en-US" sz="800" b="1" i="0" u="none" strike="noStrike" kern="1200" cap="none" spc="0" normalizeH="0" baseline="0" noProof="0" smtClean="0">
                <a:ln>
                  <a:noFill/>
                </a:ln>
                <a:solidFill>
                  <a:schemeClr val="bg1"/>
                </a:solidFill>
                <a:effectLst/>
                <a:uLnTx/>
                <a:uFillTx/>
                <a:latin typeface="Arial" charset="0"/>
                <a:ea typeface="+mn-ea"/>
                <a:cs typeface="Arial"/>
              </a:rPr>
              <a:pPr marL="0" marR="0" lvl="0" indent="0" algn="ctr" defTabSz="914400" rtl="0" eaLnBrk="0" fontAlgn="base" latinLnBrk="0" hangingPunct="0">
                <a:lnSpc>
                  <a:spcPct val="100000"/>
                </a:lnSpc>
                <a:spcBef>
                  <a:spcPct val="0"/>
                </a:spcBef>
                <a:spcAft>
                  <a:spcPct val="0"/>
                </a:spcAft>
                <a:buClrTx/>
                <a:buSzTx/>
                <a:buFontTx/>
                <a:buNone/>
                <a:tabLst/>
                <a:defRPr/>
              </a:pPr>
              <a:t>‹Nº›</a:t>
            </a:fld>
            <a:endParaRPr kumimoji="0" lang="en-US" sz="800" b="1" i="0" u="none" strike="noStrike" kern="1200" cap="none" spc="0" normalizeH="0" baseline="0" noProof="0" dirty="0">
              <a:ln>
                <a:noFill/>
              </a:ln>
              <a:solidFill>
                <a:schemeClr val="bg1"/>
              </a:solidFill>
              <a:effectLst/>
              <a:uLnTx/>
              <a:uFillTx/>
              <a:latin typeface="Arial" charset="0"/>
              <a:ea typeface="+mn-ea"/>
              <a:cs typeface="Arial"/>
            </a:endParaRPr>
          </a:p>
        </p:txBody>
      </p:sp>
      <p:sp>
        <p:nvSpPr>
          <p:cNvPr id="8" name="1 Rectángulo"/>
          <p:cNvSpPr>
            <a:spLocks noChangeArrowheads="1"/>
          </p:cNvSpPr>
          <p:nvPr userDrawn="1">
            <p:custDataLst>
              <p:tags r:id="rId1"/>
            </p:custDataLst>
          </p:nvPr>
        </p:nvSpPr>
        <p:spPr bwMode="auto">
          <a:xfrm>
            <a:off x="372533" y="6628437"/>
            <a:ext cx="11819467" cy="2000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r"/>
            <a:r>
              <a:rPr lang="es-ES" sz="700" b="1" dirty="0">
                <a:solidFill>
                  <a:schemeClr val="bg1"/>
                </a:solidFill>
                <a:latin typeface="Arial" panose="020B0604020202020204" pitchFamily="34" charset="0"/>
                <a:cs typeface="Arial" panose="020B0604020202020204" pitchFamily="34" charset="0"/>
              </a:rPr>
              <a:t>Manuel Borobio Sanchiz. </a:t>
            </a:r>
            <a:r>
              <a:rPr lang="en-US" sz="700" b="0" dirty="0">
                <a:solidFill>
                  <a:schemeClr val="bg1"/>
                </a:solidFill>
                <a:latin typeface="Arial" panose="020B0604020202020204" pitchFamily="34" charset="0"/>
                <a:cs typeface="Arial" panose="020B0604020202020204" pitchFamily="34" charset="0"/>
              </a:rPr>
              <a:t>Architect.</a:t>
            </a:r>
            <a:r>
              <a:rPr lang="en-US" sz="700" b="0" baseline="0" dirty="0">
                <a:solidFill>
                  <a:schemeClr val="bg1"/>
                </a:solidFill>
                <a:latin typeface="Arial" panose="020B0604020202020204" pitchFamily="34" charset="0"/>
                <a:cs typeface="Arial" panose="020B0604020202020204" pitchFamily="34" charset="0"/>
              </a:rPr>
              <a:t> Territorial planner</a:t>
            </a:r>
            <a:r>
              <a:rPr lang="en-US" sz="700" b="0" dirty="0">
                <a:solidFill>
                  <a:schemeClr val="bg1"/>
                </a:solidFill>
                <a:latin typeface="Arial" panose="020B0604020202020204" pitchFamily="34" charset="0"/>
                <a:cs typeface="Arial" panose="020B0604020202020204" pitchFamily="34" charset="0"/>
              </a:rPr>
              <a:t>. Associate Professor University of </a:t>
            </a:r>
            <a:r>
              <a:rPr lang="en-US" sz="700" b="0" baseline="0" dirty="0">
                <a:solidFill>
                  <a:schemeClr val="bg1"/>
                </a:solidFill>
                <a:latin typeface="Arial" panose="020B0604020202020204" pitchFamily="34" charset="0"/>
                <a:cs typeface="Arial" panose="020B0604020202020204" pitchFamily="34" charset="0"/>
              </a:rPr>
              <a:t> Santiago de Compostela</a:t>
            </a:r>
            <a:r>
              <a:rPr lang="en-US" sz="700" b="0" dirty="0">
                <a:solidFill>
                  <a:schemeClr val="bg1"/>
                </a:solidFill>
                <a:latin typeface="Arial" panose="020B0604020202020204" pitchFamily="34" charset="0"/>
                <a:cs typeface="Arial" panose="020B0604020202020204" pitchFamily="34" charset="0"/>
              </a:rPr>
              <a:t>. </a:t>
            </a:r>
            <a:r>
              <a:rPr lang="en-US" sz="700" b="1" dirty="0">
                <a:solidFill>
                  <a:schemeClr val="bg1"/>
                </a:solidFill>
                <a:latin typeface="Arial" panose="020B0604020202020204" pitchFamily="34" charset="0"/>
                <a:cs typeface="Arial" panose="020B0604020202020204" pitchFamily="34" charset="0"/>
              </a:rPr>
              <a:t>Paco Castillo Rodriguez. </a:t>
            </a:r>
            <a:r>
              <a:rPr lang="en-US" sz="700" b="1" dirty="0" err="1">
                <a:solidFill>
                  <a:schemeClr val="bg1"/>
                </a:solidFill>
                <a:latin typeface="Arial" panose="020B0604020202020204" pitchFamily="34" charset="0"/>
                <a:cs typeface="Arial" panose="020B0604020202020204" pitchFamily="34" charset="0"/>
              </a:rPr>
              <a:t>PhD</a:t>
            </a:r>
            <a:r>
              <a:rPr lang="en-US" sz="700" b="0" dirty="0" err="1">
                <a:solidFill>
                  <a:schemeClr val="bg1"/>
                </a:solidFill>
                <a:latin typeface="Arial" panose="020B0604020202020204" pitchFamily="34" charset="0"/>
                <a:cs typeface="Arial" panose="020B0604020202020204" pitchFamily="34" charset="0"/>
              </a:rPr>
              <a:t>.Geographer</a:t>
            </a:r>
            <a:r>
              <a:rPr lang="en-US" sz="700" b="0" dirty="0">
                <a:solidFill>
                  <a:schemeClr val="bg1"/>
                </a:solidFill>
                <a:latin typeface="Arial" panose="020B0604020202020204" pitchFamily="34" charset="0"/>
                <a:cs typeface="Arial" panose="020B0604020202020204" pitchFamily="34" charset="0"/>
              </a:rPr>
              <a:t>. Teacher. </a:t>
            </a:r>
            <a:endParaRPr lang="pt-BR" sz="700" b="1" kern="1200" dirty="0">
              <a:solidFill>
                <a:schemeClr val="bg1"/>
              </a:solidFill>
              <a:latin typeface="Arial" panose="020B0604020202020204" pitchFamily="34" charset="0"/>
              <a:ea typeface="+mn-ea"/>
              <a:cs typeface="Arial" panose="020B0604020202020204" pitchFamily="34" charset="0"/>
            </a:endParaRPr>
          </a:p>
        </p:txBody>
      </p:sp>
      <p:sp>
        <p:nvSpPr>
          <p:cNvPr id="9" name="Text Box 2"/>
          <p:cNvSpPr txBox="1">
            <a:spLocks noChangeArrowheads="1"/>
          </p:cNvSpPr>
          <p:nvPr userDrawn="1">
            <p:custDataLst>
              <p:tags r:id="rId2"/>
            </p:custDataLst>
          </p:nvPr>
        </p:nvSpPr>
        <p:spPr bwMode="auto">
          <a:xfrm rot="16200000">
            <a:off x="-3190063" y="3187935"/>
            <a:ext cx="6860130" cy="480000"/>
          </a:xfrm>
          <a:prstGeom prst="rect">
            <a:avLst/>
          </a:prstGeom>
          <a:noFill/>
          <a:ln>
            <a:noFill/>
          </a:ln>
        </p:spPr>
        <p:txBody>
          <a:bodyPr wrap="none" lIns="72000" rIns="0"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s-ES" sz="1200" b="0" i="0" u="none" strike="noStrike" kern="1200" cap="none" spc="0" normalizeH="0" baseline="0" noProof="0" dirty="0">
              <a:ln>
                <a:noFill/>
              </a:ln>
              <a:solidFill>
                <a:srgbClr val="45637A"/>
              </a:solidFill>
              <a:effectLst/>
              <a:uLnTx/>
              <a:uFillTx/>
              <a:latin typeface="Arial" charset="0"/>
              <a:ea typeface="+mn-ea"/>
              <a:cs typeface="Arial" panose="020B0604020202020204" pitchFamily="34" charset="0"/>
            </a:endParaRPr>
          </a:p>
        </p:txBody>
      </p:sp>
    </p:spTree>
    <p:extLst>
      <p:ext uri="{BB962C8B-B14F-4D97-AF65-F5344CB8AC3E}">
        <p14:creationId xmlns="" xmlns:p14="http://schemas.microsoft.com/office/powerpoint/2010/main" val="24717213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anco">
    <p:bg>
      <p:bgPr>
        <a:solidFill>
          <a:schemeClr val="bg1"/>
        </a:solidFill>
        <a:effectLst/>
      </p:bgPr>
    </p:bg>
    <p:spTree>
      <p:nvGrpSpPr>
        <p:cNvPr id="1" name=""/>
        <p:cNvGrpSpPr/>
        <p:nvPr/>
      </p:nvGrpSpPr>
      <p:grpSpPr>
        <a:xfrm>
          <a:off x="0" y="0"/>
          <a:ext cx="0" cy="0"/>
          <a:chOff x="0" y="0"/>
          <a:chExt cx="0" cy="0"/>
        </a:xfrm>
      </p:grpSpPr>
      <p:sp>
        <p:nvSpPr>
          <p:cNvPr id="12" name="2 Título"/>
          <p:cNvSpPr>
            <a:spLocks noGrp="1"/>
          </p:cNvSpPr>
          <p:nvPr>
            <p:ph type="title"/>
          </p:nvPr>
        </p:nvSpPr>
        <p:spPr>
          <a:xfrm>
            <a:off x="480000" y="0"/>
            <a:ext cx="11641413" cy="39966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marL="0" indent="0" algn="l">
              <a:defRPr lang="es-ES" sz="1600" b="0" dirty="0">
                <a:solidFill>
                  <a:srgbClr val="45637A"/>
                </a:solidFill>
              </a:defRPr>
            </a:lvl1pPr>
          </a:lstStyle>
          <a:p>
            <a:pPr lvl="0"/>
            <a:r>
              <a:rPr lang="es-ES"/>
              <a:t>Haga clic para modificar el estilo de título del patrón</a:t>
            </a:r>
            <a:endParaRPr lang="es-ES" dirty="0"/>
          </a:p>
        </p:txBody>
      </p:sp>
      <p:pic>
        <p:nvPicPr>
          <p:cNvPr id="2" name="Imagen 1"/>
          <p:cNvPicPr>
            <a:picLocks noChangeAspect="1"/>
          </p:cNvPicPr>
          <p:nvPr userDrawn="1"/>
        </p:nvPicPr>
        <p:blipFill>
          <a:blip r:embed="rId4" cstate="print">
            <a:extLst>
              <a:ext uri="{28A0092B-C50C-407E-A947-70E740481C1C}">
                <a14:useLocalDpi xmlns="" xmlns:a14="http://schemas.microsoft.com/office/drawing/2010/main" val="0"/>
              </a:ext>
            </a:extLst>
          </a:blip>
          <a:stretch>
            <a:fillRect/>
          </a:stretch>
        </p:blipFill>
        <p:spPr>
          <a:xfrm>
            <a:off x="1" y="7668"/>
            <a:ext cx="428571" cy="466667"/>
          </a:xfrm>
          <a:prstGeom prst="rect">
            <a:avLst/>
          </a:prstGeom>
        </p:spPr>
      </p:pic>
      <p:sp>
        <p:nvSpPr>
          <p:cNvPr id="9" name="2 Marcador de número de diapositiva"/>
          <p:cNvSpPr txBox="1">
            <a:spLocks/>
          </p:cNvSpPr>
          <p:nvPr userDrawn="1"/>
        </p:nvSpPr>
        <p:spPr bwMode="auto">
          <a:xfrm>
            <a:off x="0" y="6572805"/>
            <a:ext cx="480000" cy="123825"/>
          </a:xfrm>
          <a:prstGeom prst="rect">
            <a:avLst/>
          </a:prstGeom>
          <a:noFill/>
          <a:ln w="9525">
            <a:noFill/>
            <a:miter lim="800000"/>
            <a:headEnd/>
            <a:tailEnd/>
          </a:ln>
          <a:effectLst/>
        </p:spPr>
        <p:txBody>
          <a:bodyPr lIns="0" tIns="0" rIns="0" bIns="0"/>
          <a:lstStyle>
            <a:defPPr>
              <a:defRPr lang="en-US"/>
            </a:defPPr>
            <a:lvl1pPr algn="ctr" rtl="0" fontAlgn="base">
              <a:spcBef>
                <a:spcPct val="0"/>
              </a:spcBef>
              <a:spcAft>
                <a:spcPct val="0"/>
              </a:spcAft>
              <a:defRPr sz="800" b="1" kern="1200">
                <a:solidFill>
                  <a:schemeClr val="accent6">
                    <a:lumMod val="60000"/>
                    <a:lumOff val="40000"/>
                  </a:schemeClr>
                </a:solidFill>
                <a:latin typeface="Arial"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fld id="{D86322D7-E674-4D10-80E3-C9E2E9B45A8A}" type="slidenum">
              <a:rPr kumimoji="0" lang="en-US" sz="800" b="1" i="0" u="none" strike="noStrike" kern="1200" cap="none" spc="0" normalizeH="0" baseline="0" noProof="0" smtClean="0">
                <a:ln>
                  <a:noFill/>
                </a:ln>
                <a:solidFill>
                  <a:srgbClr val="45637A"/>
                </a:solidFill>
                <a:effectLst/>
                <a:uLnTx/>
                <a:uFillTx/>
                <a:latin typeface="Arial" charset="0"/>
                <a:ea typeface="+mn-ea"/>
                <a:cs typeface="Arial"/>
              </a:rPr>
              <a:pPr marL="0" marR="0" lvl="0" indent="0" algn="ctr" defTabSz="914400" rtl="0" eaLnBrk="0" fontAlgn="base" latinLnBrk="0" hangingPunct="0">
                <a:lnSpc>
                  <a:spcPct val="100000"/>
                </a:lnSpc>
                <a:spcBef>
                  <a:spcPct val="0"/>
                </a:spcBef>
                <a:spcAft>
                  <a:spcPct val="0"/>
                </a:spcAft>
                <a:buClrTx/>
                <a:buSzTx/>
                <a:buFontTx/>
                <a:buNone/>
                <a:tabLst/>
                <a:defRPr/>
              </a:pPr>
              <a:t>‹Nº›</a:t>
            </a:fld>
            <a:endParaRPr kumimoji="0" lang="en-US" sz="800" b="1" i="0" u="none" strike="noStrike" kern="1200" cap="none" spc="0" normalizeH="0" baseline="0" noProof="0" dirty="0">
              <a:ln>
                <a:noFill/>
              </a:ln>
              <a:solidFill>
                <a:srgbClr val="45637A"/>
              </a:solidFill>
              <a:effectLst/>
              <a:uLnTx/>
              <a:uFillTx/>
              <a:latin typeface="Arial" charset="0"/>
              <a:ea typeface="+mn-ea"/>
              <a:cs typeface="Arial"/>
            </a:endParaRPr>
          </a:p>
        </p:txBody>
      </p:sp>
      <p:sp>
        <p:nvSpPr>
          <p:cNvPr id="6" name="1 Rectángulo"/>
          <p:cNvSpPr>
            <a:spLocks noChangeArrowheads="1"/>
          </p:cNvSpPr>
          <p:nvPr userDrawn="1">
            <p:custDataLst>
              <p:tags r:id="rId1"/>
            </p:custDataLst>
          </p:nvPr>
        </p:nvSpPr>
        <p:spPr bwMode="auto">
          <a:xfrm>
            <a:off x="372533" y="6628437"/>
            <a:ext cx="11819467" cy="2000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r"/>
            <a:r>
              <a:rPr lang="es-ES" sz="700" b="1" dirty="0">
                <a:solidFill>
                  <a:schemeClr val="tx1"/>
                </a:solidFill>
                <a:latin typeface="Arial" panose="020B0604020202020204" pitchFamily="34" charset="0"/>
                <a:cs typeface="Arial" panose="020B0604020202020204" pitchFamily="34" charset="0"/>
              </a:rPr>
              <a:t>Manuel Borobio Sanchiz</a:t>
            </a:r>
            <a:r>
              <a:rPr lang="es-ES" sz="700" b="0" dirty="0">
                <a:solidFill>
                  <a:schemeClr val="bg1"/>
                </a:solidFill>
                <a:latin typeface="Arial" panose="020B0604020202020204" pitchFamily="34" charset="0"/>
                <a:cs typeface="Arial" panose="020B0604020202020204" pitchFamily="34" charset="0"/>
              </a:rPr>
              <a:t>.</a:t>
            </a:r>
            <a:r>
              <a:rPr lang="es-ES" sz="700" b="0" dirty="0">
                <a:solidFill>
                  <a:schemeClr val="tx1"/>
                </a:solidFill>
                <a:latin typeface="Arial" panose="020B0604020202020204" pitchFamily="34" charset="0"/>
                <a:cs typeface="Arial" panose="020B0604020202020204" pitchFamily="34" charset="0"/>
              </a:rPr>
              <a:t> </a:t>
            </a:r>
            <a:r>
              <a:rPr lang="en-US" sz="700" b="0" dirty="0">
                <a:solidFill>
                  <a:schemeClr val="tx1">
                    <a:lumMod val="65000"/>
                    <a:lumOff val="35000"/>
                  </a:schemeClr>
                </a:solidFill>
                <a:latin typeface="Arial" panose="020B0604020202020204" pitchFamily="34" charset="0"/>
                <a:cs typeface="Arial" panose="020B0604020202020204" pitchFamily="34" charset="0"/>
              </a:rPr>
              <a:t>Architect.</a:t>
            </a:r>
            <a:r>
              <a:rPr lang="en-US" sz="700" b="0" baseline="0" dirty="0">
                <a:solidFill>
                  <a:schemeClr val="tx1">
                    <a:lumMod val="65000"/>
                    <a:lumOff val="35000"/>
                  </a:schemeClr>
                </a:solidFill>
                <a:latin typeface="Arial" panose="020B0604020202020204" pitchFamily="34" charset="0"/>
                <a:cs typeface="Arial" panose="020B0604020202020204" pitchFamily="34" charset="0"/>
              </a:rPr>
              <a:t> Territorial planner</a:t>
            </a:r>
            <a:r>
              <a:rPr lang="en-US" sz="700" b="0" dirty="0">
                <a:solidFill>
                  <a:schemeClr val="tx1">
                    <a:lumMod val="65000"/>
                    <a:lumOff val="35000"/>
                  </a:schemeClr>
                </a:solidFill>
                <a:latin typeface="Arial" panose="020B0604020202020204" pitchFamily="34" charset="0"/>
                <a:cs typeface="Arial" panose="020B0604020202020204" pitchFamily="34" charset="0"/>
              </a:rPr>
              <a:t>. Associate Professor University of </a:t>
            </a:r>
            <a:r>
              <a:rPr lang="en-US" sz="700" b="0" baseline="0" dirty="0">
                <a:solidFill>
                  <a:schemeClr val="tx1">
                    <a:lumMod val="65000"/>
                    <a:lumOff val="35000"/>
                  </a:schemeClr>
                </a:solidFill>
                <a:latin typeface="Arial" panose="020B0604020202020204" pitchFamily="34" charset="0"/>
                <a:cs typeface="Arial" panose="020B0604020202020204" pitchFamily="34" charset="0"/>
              </a:rPr>
              <a:t> Santiago de Compostela</a:t>
            </a:r>
            <a:r>
              <a:rPr lang="en-US" sz="700" b="0" dirty="0">
                <a:solidFill>
                  <a:schemeClr val="tx1">
                    <a:lumMod val="65000"/>
                    <a:lumOff val="35000"/>
                  </a:schemeClr>
                </a:solidFill>
                <a:latin typeface="Arial" panose="020B0604020202020204" pitchFamily="34" charset="0"/>
                <a:cs typeface="Arial" panose="020B0604020202020204" pitchFamily="34" charset="0"/>
              </a:rPr>
              <a:t>. </a:t>
            </a:r>
            <a:r>
              <a:rPr lang="es-ES" sz="700" b="1" dirty="0">
                <a:solidFill>
                  <a:schemeClr val="tx1"/>
                </a:solidFill>
                <a:latin typeface="Arial" panose="020B0604020202020204" pitchFamily="34" charset="0"/>
                <a:cs typeface="Arial" panose="020B0604020202020204" pitchFamily="34" charset="0"/>
              </a:rPr>
              <a:t>Paco Castillo Rodriguez</a:t>
            </a:r>
            <a:r>
              <a:rPr lang="es-ES" sz="700" b="0" dirty="0">
                <a:solidFill>
                  <a:schemeClr val="bg1"/>
                </a:solidFill>
                <a:latin typeface="Arial" panose="020B0604020202020204" pitchFamily="34" charset="0"/>
                <a:cs typeface="Arial" panose="020B0604020202020204" pitchFamily="34" charset="0"/>
              </a:rPr>
              <a:t>.</a:t>
            </a:r>
            <a:r>
              <a:rPr lang="en-US" sz="700" b="0" dirty="0">
                <a:solidFill>
                  <a:schemeClr val="tx1">
                    <a:lumMod val="65000"/>
                    <a:lumOff val="35000"/>
                  </a:schemeClr>
                </a:solidFill>
                <a:latin typeface="Arial" panose="020B0604020202020204" pitchFamily="34" charset="0"/>
                <a:cs typeface="Arial" panose="020B0604020202020204" pitchFamily="34" charset="0"/>
              </a:rPr>
              <a:t>PhD Geographer. Teacher.</a:t>
            </a:r>
            <a:endParaRPr lang="pt-BR" sz="700" b="1" kern="1200" dirty="0">
              <a:solidFill>
                <a:schemeClr val="tx1"/>
              </a:solidFill>
              <a:latin typeface="Arial" panose="020B0604020202020204" pitchFamily="34" charset="0"/>
              <a:ea typeface="+mn-ea"/>
              <a:cs typeface="Arial" panose="020B0604020202020204" pitchFamily="34" charset="0"/>
            </a:endParaRPr>
          </a:p>
        </p:txBody>
      </p:sp>
      <p:sp>
        <p:nvSpPr>
          <p:cNvPr id="8" name="Text Box 2"/>
          <p:cNvSpPr txBox="1">
            <a:spLocks noChangeArrowheads="1"/>
          </p:cNvSpPr>
          <p:nvPr userDrawn="1">
            <p:custDataLst>
              <p:tags r:id="rId2"/>
            </p:custDataLst>
          </p:nvPr>
        </p:nvSpPr>
        <p:spPr bwMode="auto">
          <a:xfrm rot="16200000">
            <a:off x="-3190063" y="3187935"/>
            <a:ext cx="6860130" cy="480000"/>
          </a:xfrm>
          <a:prstGeom prst="rect">
            <a:avLst/>
          </a:prstGeom>
          <a:noFill/>
          <a:ln>
            <a:noFill/>
          </a:ln>
        </p:spPr>
        <p:txBody>
          <a:bodyPr wrap="none" lIns="72000" rIns="0"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s-ES" sz="1200" b="0" i="0" u="none" strike="noStrike" kern="1200" cap="none" spc="0" normalizeH="0" baseline="0" noProof="0" dirty="0">
              <a:ln>
                <a:noFill/>
              </a:ln>
              <a:solidFill>
                <a:srgbClr val="45637A"/>
              </a:solidFill>
              <a:effectLst/>
              <a:uLnTx/>
              <a:uFillTx/>
              <a:latin typeface="+mj-lt"/>
              <a:ea typeface="+mn-ea"/>
              <a:cs typeface="Arial" panose="020B0604020202020204" pitchFamily="34" charset="0"/>
            </a:endParaRPr>
          </a:p>
        </p:txBody>
      </p:sp>
    </p:spTree>
    <p:extLst>
      <p:ext uri="{BB962C8B-B14F-4D97-AF65-F5344CB8AC3E}">
        <p14:creationId xmlns="" xmlns:p14="http://schemas.microsoft.com/office/powerpoint/2010/main" val="25280537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ZUL">
    <p:bg>
      <p:bgPr>
        <a:solidFill>
          <a:srgbClr val="45637A"/>
        </a:solidFill>
        <a:effectLst/>
      </p:bgPr>
    </p:bg>
    <p:spTree>
      <p:nvGrpSpPr>
        <p:cNvPr id="1" name=""/>
        <p:cNvGrpSpPr/>
        <p:nvPr/>
      </p:nvGrpSpPr>
      <p:grpSpPr>
        <a:xfrm>
          <a:off x="0" y="0"/>
          <a:ext cx="0" cy="0"/>
          <a:chOff x="0" y="0"/>
          <a:chExt cx="0" cy="0"/>
        </a:xfrm>
      </p:grpSpPr>
      <p:pic>
        <p:nvPicPr>
          <p:cNvPr id="2" name="Imagen 1"/>
          <p:cNvPicPr>
            <a:picLocks noChangeAspect="1"/>
          </p:cNvPicPr>
          <p:nvPr userDrawn="1"/>
        </p:nvPicPr>
        <p:blipFill rotWithShape="1">
          <a:blip r:embed="rId4" cstate="print">
            <a:clrChange>
              <a:clrFrom>
                <a:srgbClr val="231F20"/>
              </a:clrFrom>
              <a:clrTo>
                <a:srgbClr val="231F20">
                  <a:alpha val="0"/>
                </a:srgbClr>
              </a:clrTo>
            </a:clrChange>
            <a:extLst>
              <a:ext uri="{28A0092B-C50C-407E-A947-70E740481C1C}">
                <a14:useLocalDpi xmlns="" xmlns:a14="http://schemas.microsoft.com/office/drawing/2010/main" val="0"/>
              </a:ext>
            </a:extLst>
          </a:blip>
          <a:srcRect/>
          <a:stretch/>
        </p:blipFill>
        <p:spPr>
          <a:xfrm>
            <a:off x="1" y="-2130"/>
            <a:ext cx="357447" cy="382385"/>
          </a:xfrm>
          <a:prstGeom prst="rect">
            <a:avLst/>
          </a:prstGeom>
        </p:spPr>
      </p:pic>
      <p:sp>
        <p:nvSpPr>
          <p:cNvPr id="11" name="2 Título"/>
          <p:cNvSpPr>
            <a:spLocks noGrp="1"/>
          </p:cNvSpPr>
          <p:nvPr>
            <p:ph type="title"/>
          </p:nvPr>
        </p:nvSpPr>
        <p:spPr>
          <a:xfrm>
            <a:off x="480000" y="0"/>
            <a:ext cx="11641413" cy="39966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marL="0" indent="0" algn="l">
              <a:defRPr lang="es-ES" sz="1600" b="0" dirty="0">
                <a:solidFill>
                  <a:schemeClr val="bg1"/>
                </a:solidFill>
              </a:defRPr>
            </a:lvl1pPr>
          </a:lstStyle>
          <a:p>
            <a:pPr lvl="0"/>
            <a:r>
              <a:rPr lang="es-ES"/>
              <a:t>Haga clic para modificar el estilo de título del patrón</a:t>
            </a:r>
            <a:endParaRPr lang="es-ES" dirty="0"/>
          </a:p>
        </p:txBody>
      </p:sp>
      <p:sp>
        <p:nvSpPr>
          <p:cNvPr id="6" name="2 Marcador de número de diapositiva"/>
          <p:cNvSpPr txBox="1">
            <a:spLocks/>
          </p:cNvSpPr>
          <p:nvPr userDrawn="1"/>
        </p:nvSpPr>
        <p:spPr bwMode="auto">
          <a:xfrm>
            <a:off x="0" y="6572805"/>
            <a:ext cx="480000" cy="123825"/>
          </a:xfrm>
          <a:prstGeom prst="rect">
            <a:avLst/>
          </a:prstGeom>
          <a:noFill/>
          <a:ln w="9525">
            <a:noFill/>
            <a:miter lim="800000"/>
            <a:headEnd/>
            <a:tailEnd/>
          </a:ln>
          <a:effectLst/>
        </p:spPr>
        <p:txBody>
          <a:bodyPr lIns="0" tIns="0" rIns="0" bIns="0"/>
          <a:lstStyle>
            <a:defPPr>
              <a:defRPr lang="en-US"/>
            </a:defPPr>
            <a:lvl1pPr algn="ctr" rtl="0" fontAlgn="base">
              <a:spcBef>
                <a:spcPct val="0"/>
              </a:spcBef>
              <a:spcAft>
                <a:spcPct val="0"/>
              </a:spcAft>
              <a:defRPr sz="800" b="1" kern="1200">
                <a:solidFill>
                  <a:schemeClr val="accent6">
                    <a:lumMod val="60000"/>
                    <a:lumOff val="40000"/>
                  </a:schemeClr>
                </a:solidFill>
                <a:latin typeface="Arial"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fld id="{D86322D7-E674-4D10-80E3-C9E2E9B45A8A}" type="slidenum">
              <a:rPr kumimoji="0" lang="en-US" sz="800" b="1" i="0" u="none" strike="noStrike" kern="1200" cap="none" spc="0" normalizeH="0" baseline="0" noProof="0" smtClean="0">
                <a:ln>
                  <a:noFill/>
                </a:ln>
                <a:solidFill>
                  <a:schemeClr val="bg1"/>
                </a:solidFill>
                <a:effectLst/>
                <a:uLnTx/>
                <a:uFillTx/>
                <a:latin typeface="Arial" charset="0"/>
                <a:ea typeface="+mn-ea"/>
                <a:cs typeface="Arial"/>
              </a:rPr>
              <a:pPr marL="0" marR="0" lvl="0" indent="0" algn="ctr" defTabSz="914400" rtl="0" eaLnBrk="0" fontAlgn="base" latinLnBrk="0" hangingPunct="0">
                <a:lnSpc>
                  <a:spcPct val="100000"/>
                </a:lnSpc>
                <a:spcBef>
                  <a:spcPct val="0"/>
                </a:spcBef>
                <a:spcAft>
                  <a:spcPct val="0"/>
                </a:spcAft>
                <a:buClrTx/>
                <a:buSzTx/>
                <a:buFontTx/>
                <a:buNone/>
                <a:tabLst/>
                <a:defRPr/>
              </a:pPr>
              <a:t>‹Nº›</a:t>
            </a:fld>
            <a:endParaRPr kumimoji="0" lang="en-US" sz="800" b="1" i="0" u="none" strike="noStrike" kern="1200" cap="none" spc="0" normalizeH="0" baseline="0" noProof="0" dirty="0">
              <a:ln>
                <a:noFill/>
              </a:ln>
              <a:solidFill>
                <a:schemeClr val="bg1"/>
              </a:solidFill>
              <a:effectLst/>
              <a:uLnTx/>
              <a:uFillTx/>
              <a:latin typeface="Arial" charset="0"/>
              <a:ea typeface="+mn-ea"/>
              <a:cs typeface="Arial"/>
            </a:endParaRPr>
          </a:p>
        </p:txBody>
      </p:sp>
      <p:sp>
        <p:nvSpPr>
          <p:cNvPr id="7" name="1 Rectángulo"/>
          <p:cNvSpPr>
            <a:spLocks noChangeArrowheads="1"/>
          </p:cNvSpPr>
          <p:nvPr userDrawn="1">
            <p:custDataLst>
              <p:tags r:id="rId1"/>
            </p:custDataLst>
          </p:nvPr>
        </p:nvSpPr>
        <p:spPr bwMode="auto">
          <a:xfrm>
            <a:off x="372533" y="6628437"/>
            <a:ext cx="11819467" cy="2000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r"/>
            <a:r>
              <a:rPr lang="es-ES" sz="700" b="1" dirty="0">
                <a:solidFill>
                  <a:schemeClr val="bg1"/>
                </a:solidFill>
                <a:latin typeface="Arial" panose="020B0604020202020204" pitchFamily="34" charset="0"/>
                <a:cs typeface="Arial" panose="020B0604020202020204" pitchFamily="34" charset="0"/>
              </a:rPr>
              <a:t>Manuel Borobio Sanchiz. </a:t>
            </a:r>
            <a:r>
              <a:rPr lang="en-US" sz="700" b="0" dirty="0">
                <a:solidFill>
                  <a:schemeClr val="bg1"/>
                </a:solidFill>
                <a:latin typeface="Arial" panose="020B0604020202020204" pitchFamily="34" charset="0"/>
                <a:cs typeface="Arial" panose="020B0604020202020204" pitchFamily="34" charset="0"/>
              </a:rPr>
              <a:t>Architect.</a:t>
            </a:r>
            <a:r>
              <a:rPr lang="en-US" sz="700" b="0" baseline="0" dirty="0">
                <a:solidFill>
                  <a:schemeClr val="bg1"/>
                </a:solidFill>
                <a:latin typeface="Arial" panose="020B0604020202020204" pitchFamily="34" charset="0"/>
                <a:cs typeface="Arial" panose="020B0604020202020204" pitchFamily="34" charset="0"/>
              </a:rPr>
              <a:t> Territorial planner</a:t>
            </a:r>
            <a:r>
              <a:rPr lang="en-US" sz="700" b="0" dirty="0">
                <a:solidFill>
                  <a:schemeClr val="bg1"/>
                </a:solidFill>
                <a:latin typeface="Arial" panose="020B0604020202020204" pitchFamily="34" charset="0"/>
                <a:cs typeface="Arial" panose="020B0604020202020204" pitchFamily="34" charset="0"/>
              </a:rPr>
              <a:t>. Associate Professor University of </a:t>
            </a:r>
            <a:r>
              <a:rPr lang="en-US" sz="700" b="0" baseline="0" dirty="0">
                <a:solidFill>
                  <a:schemeClr val="bg1"/>
                </a:solidFill>
                <a:latin typeface="Arial" panose="020B0604020202020204" pitchFamily="34" charset="0"/>
                <a:cs typeface="Arial" panose="020B0604020202020204" pitchFamily="34" charset="0"/>
              </a:rPr>
              <a:t> Santiago de Compostela</a:t>
            </a:r>
            <a:r>
              <a:rPr lang="en-US" sz="700" b="0" dirty="0">
                <a:solidFill>
                  <a:schemeClr val="bg1"/>
                </a:solidFill>
                <a:latin typeface="Arial" panose="020B0604020202020204" pitchFamily="34" charset="0"/>
                <a:cs typeface="Arial" panose="020B0604020202020204" pitchFamily="34" charset="0"/>
              </a:rPr>
              <a:t>. </a:t>
            </a:r>
            <a:r>
              <a:rPr lang="en-US" sz="700" b="1" dirty="0">
                <a:solidFill>
                  <a:schemeClr val="bg1"/>
                </a:solidFill>
                <a:latin typeface="Arial" panose="020B0604020202020204" pitchFamily="34" charset="0"/>
                <a:cs typeface="Arial" panose="020B0604020202020204" pitchFamily="34" charset="0"/>
              </a:rPr>
              <a:t>Paco Castillo Rodriguez. </a:t>
            </a:r>
            <a:r>
              <a:rPr lang="en-US" sz="700" b="1" dirty="0" err="1">
                <a:solidFill>
                  <a:schemeClr val="bg1"/>
                </a:solidFill>
                <a:latin typeface="Arial" panose="020B0604020202020204" pitchFamily="34" charset="0"/>
                <a:cs typeface="Arial" panose="020B0604020202020204" pitchFamily="34" charset="0"/>
              </a:rPr>
              <a:t>PhD</a:t>
            </a:r>
            <a:r>
              <a:rPr lang="en-US" sz="700" b="0" dirty="0" err="1">
                <a:solidFill>
                  <a:schemeClr val="bg1"/>
                </a:solidFill>
                <a:latin typeface="Arial" panose="020B0604020202020204" pitchFamily="34" charset="0"/>
                <a:cs typeface="Arial" panose="020B0604020202020204" pitchFamily="34" charset="0"/>
              </a:rPr>
              <a:t>.Geographer</a:t>
            </a:r>
            <a:r>
              <a:rPr lang="en-US" sz="700" b="0" dirty="0">
                <a:solidFill>
                  <a:schemeClr val="bg1"/>
                </a:solidFill>
                <a:latin typeface="Arial" panose="020B0604020202020204" pitchFamily="34" charset="0"/>
                <a:cs typeface="Arial" panose="020B0604020202020204" pitchFamily="34" charset="0"/>
              </a:rPr>
              <a:t>. Teacher. </a:t>
            </a:r>
            <a:endParaRPr lang="pt-BR" sz="700" b="1" kern="1200" dirty="0">
              <a:solidFill>
                <a:schemeClr val="bg1"/>
              </a:solidFill>
              <a:latin typeface="Arial" panose="020B0604020202020204" pitchFamily="34" charset="0"/>
              <a:ea typeface="+mn-ea"/>
              <a:cs typeface="Arial" panose="020B0604020202020204" pitchFamily="34" charset="0"/>
            </a:endParaRPr>
          </a:p>
        </p:txBody>
      </p:sp>
      <p:sp>
        <p:nvSpPr>
          <p:cNvPr id="9" name="Text Box 2"/>
          <p:cNvSpPr txBox="1">
            <a:spLocks noChangeArrowheads="1"/>
          </p:cNvSpPr>
          <p:nvPr userDrawn="1">
            <p:custDataLst>
              <p:tags r:id="rId2"/>
            </p:custDataLst>
          </p:nvPr>
        </p:nvSpPr>
        <p:spPr bwMode="auto">
          <a:xfrm rot="16200000">
            <a:off x="-3190063" y="3187935"/>
            <a:ext cx="6860130" cy="480000"/>
          </a:xfrm>
          <a:prstGeom prst="rect">
            <a:avLst/>
          </a:prstGeom>
          <a:noFill/>
          <a:ln>
            <a:noFill/>
          </a:ln>
        </p:spPr>
        <p:txBody>
          <a:bodyPr wrap="none" lIns="72000" rIns="0"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ES" sz="1200" b="0" i="0" u="none" strike="noStrike" kern="1200" cap="none" spc="0" normalizeH="0" baseline="0" noProof="0" dirty="0">
                <a:ln>
                  <a:noFill/>
                </a:ln>
                <a:solidFill>
                  <a:schemeClr val="bg1"/>
                </a:solidFill>
                <a:effectLst/>
                <a:uLnTx/>
                <a:uFillTx/>
                <a:latin typeface="+mj-lt"/>
                <a:ea typeface="+mn-ea"/>
                <a:cs typeface="Arial" panose="020B0604020202020204" pitchFamily="34" charset="0"/>
              </a:rPr>
              <a:t>Políticas y experiencias del Paisaje en Galicia</a:t>
            </a:r>
          </a:p>
        </p:txBody>
      </p:sp>
    </p:spTree>
    <p:extLst>
      <p:ext uri="{BB962C8B-B14F-4D97-AF65-F5344CB8AC3E}">
        <p14:creationId xmlns="" xmlns:p14="http://schemas.microsoft.com/office/powerpoint/2010/main" val="19443171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NEGRA">
    <p:bg>
      <p:bgPr>
        <a:solidFill>
          <a:schemeClr val="tx1"/>
        </a:solidFill>
        <a:effectLst/>
      </p:bgPr>
    </p:bg>
    <p:spTree>
      <p:nvGrpSpPr>
        <p:cNvPr id="1" name=""/>
        <p:cNvGrpSpPr/>
        <p:nvPr/>
      </p:nvGrpSpPr>
      <p:grpSpPr>
        <a:xfrm>
          <a:off x="0" y="0"/>
          <a:ext cx="0" cy="0"/>
          <a:chOff x="0" y="0"/>
          <a:chExt cx="0" cy="0"/>
        </a:xfrm>
      </p:grpSpPr>
      <p:sp>
        <p:nvSpPr>
          <p:cNvPr id="7" name="Text Box 2"/>
          <p:cNvSpPr txBox="1">
            <a:spLocks noChangeArrowheads="1"/>
          </p:cNvSpPr>
          <p:nvPr userDrawn="1">
            <p:custDataLst>
              <p:tags r:id="rId1"/>
            </p:custDataLst>
          </p:nvPr>
        </p:nvSpPr>
        <p:spPr bwMode="auto">
          <a:xfrm rot="16200000">
            <a:off x="-3190063" y="3187935"/>
            <a:ext cx="6860130" cy="480000"/>
          </a:xfrm>
          <a:prstGeom prst="rect">
            <a:avLst/>
          </a:prstGeom>
          <a:noFill/>
          <a:ln>
            <a:noFill/>
          </a:ln>
        </p:spPr>
        <p:txBody>
          <a:bodyPr wrap="none" lIns="72000" rIns="0"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ES" sz="1200" b="0" i="0" u="none" strike="noStrike" kern="1200" cap="none" spc="0" normalizeH="0" baseline="0" noProof="0" dirty="0">
                <a:ln>
                  <a:noFill/>
                </a:ln>
                <a:solidFill>
                  <a:schemeClr val="bg1"/>
                </a:solidFill>
                <a:effectLst/>
                <a:uLnTx/>
                <a:uFillTx/>
                <a:latin typeface="+mj-lt"/>
                <a:ea typeface="+mn-ea"/>
                <a:cs typeface="Arial" panose="020B0604020202020204" pitchFamily="34" charset="0"/>
              </a:rPr>
              <a:t>Políticas y experiencias del Paisaje en Galicia</a:t>
            </a:r>
          </a:p>
        </p:txBody>
      </p:sp>
      <p:sp>
        <p:nvSpPr>
          <p:cNvPr id="12" name="2 Título"/>
          <p:cNvSpPr>
            <a:spLocks noGrp="1"/>
          </p:cNvSpPr>
          <p:nvPr>
            <p:ph type="title"/>
          </p:nvPr>
        </p:nvSpPr>
        <p:spPr>
          <a:xfrm>
            <a:off x="480000" y="0"/>
            <a:ext cx="11641413" cy="39966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marL="0" indent="0" algn="l">
              <a:defRPr lang="es-ES" sz="1600" b="0" dirty="0">
                <a:solidFill>
                  <a:schemeClr val="bg1"/>
                </a:solidFill>
              </a:defRPr>
            </a:lvl1pPr>
          </a:lstStyle>
          <a:p>
            <a:pPr lvl="0"/>
            <a:r>
              <a:rPr lang="es-ES"/>
              <a:t>Haga clic para modificar el estilo de título del patrón</a:t>
            </a:r>
            <a:endParaRPr lang="es-ES" dirty="0"/>
          </a:p>
        </p:txBody>
      </p:sp>
      <p:sp>
        <p:nvSpPr>
          <p:cNvPr id="9" name="2 Marcador de número de diapositiva"/>
          <p:cNvSpPr txBox="1">
            <a:spLocks/>
          </p:cNvSpPr>
          <p:nvPr userDrawn="1"/>
        </p:nvSpPr>
        <p:spPr bwMode="auto">
          <a:xfrm>
            <a:off x="0" y="6572805"/>
            <a:ext cx="480000" cy="123825"/>
          </a:xfrm>
          <a:prstGeom prst="rect">
            <a:avLst/>
          </a:prstGeom>
          <a:noFill/>
          <a:ln w="9525">
            <a:noFill/>
            <a:miter lim="800000"/>
            <a:headEnd/>
            <a:tailEnd/>
          </a:ln>
          <a:effectLst/>
        </p:spPr>
        <p:txBody>
          <a:bodyPr lIns="0" tIns="0" rIns="0" bIns="0"/>
          <a:lstStyle>
            <a:defPPr>
              <a:defRPr lang="en-US"/>
            </a:defPPr>
            <a:lvl1pPr algn="ctr" rtl="0" fontAlgn="base">
              <a:spcBef>
                <a:spcPct val="0"/>
              </a:spcBef>
              <a:spcAft>
                <a:spcPct val="0"/>
              </a:spcAft>
              <a:defRPr sz="800" b="1" kern="1200">
                <a:solidFill>
                  <a:schemeClr val="accent6">
                    <a:lumMod val="60000"/>
                    <a:lumOff val="40000"/>
                  </a:schemeClr>
                </a:solidFill>
                <a:latin typeface="Arial"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fld id="{D86322D7-E674-4D10-80E3-C9E2E9B45A8A}" type="slidenum">
              <a:rPr kumimoji="0" lang="en-US" sz="800" b="1" i="0" u="none" strike="noStrike" kern="1200" cap="none" spc="0" normalizeH="0" baseline="0" noProof="0" smtClean="0">
                <a:ln>
                  <a:noFill/>
                </a:ln>
                <a:solidFill>
                  <a:schemeClr val="bg1"/>
                </a:solidFill>
                <a:effectLst/>
                <a:uLnTx/>
                <a:uFillTx/>
                <a:latin typeface="Arial" charset="0"/>
                <a:ea typeface="+mn-ea"/>
                <a:cs typeface="Arial"/>
              </a:rPr>
              <a:pPr marL="0" marR="0" lvl="0" indent="0" algn="ctr" defTabSz="914400" rtl="0" eaLnBrk="0" fontAlgn="base" latinLnBrk="0" hangingPunct="0">
                <a:lnSpc>
                  <a:spcPct val="100000"/>
                </a:lnSpc>
                <a:spcBef>
                  <a:spcPct val="0"/>
                </a:spcBef>
                <a:spcAft>
                  <a:spcPct val="0"/>
                </a:spcAft>
                <a:buClrTx/>
                <a:buSzTx/>
                <a:buFontTx/>
                <a:buNone/>
                <a:tabLst/>
                <a:defRPr/>
              </a:pPr>
              <a:t>‹Nº›</a:t>
            </a:fld>
            <a:endParaRPr kumimoji="0" lang="en-US" sz="800" b="1" i="0" u="none" strike="noStrike" kern="1200" cap="none" spc="0" normalizeH="0" baseline="0" noProof="0" dirty="0">
              <a:ln>
                <a:noFill/>
              </a:ln>
              <a:solidFill>
                <a:schemeClr val="bg1"/>
              </a:solidFill>
              <a:effectLst/>
              <a:uLnTx/>
              <a:uFillTx/>
              <a:latin typeface="Arial" charset="0"/>
              <a:ea typeface="+mn-ea"/>
              <a:cs typeface="Arial"/>
            </a:endParaRPr>
          </a:p>
        </p:txBody>
      </p:sp>
      <p:sp>
        <p:nvSpPr>
          <p:cNvPr id="6" name="1 Rectángulo"/>
          <p:cNvSpPr>
            <a:spLocks noChangeArrowheads="1"/>
          </p:cNvSpPr>
          <p:nvPr userDrawn="1">
            <p:custDataLst>
              <p:tags r:id="rId2"/>
            </p:custDataLst>
          </p:nvPr>
        </p:nvSpPr>
        <p:spPr bwMode="auto">
          <a:xfrm>
            <a:off x="372533" y="6628437"/>
            <a:ext cx="11819467" cy="2000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r"/>
            <a:r>
              <a:rPr lang="es-ES" sz="700" b="1" dirty="0">
                <a:solidFill>
                  <a:schemeClr val="bg1"/>
                </a:solidFill>
                <a:latin typeface="Arial" panose="020B0604020202020204" pitchFamily="34" charset="0"/>
                <a:cs typeface="Arial" panose="020B0604020202020204" pitchFamily="34" charset="0"/>
              </a:rPr>
              <a:t>Manuel Borobio Sanchiz. </a:t>
            </a:r>
            <a:r>
              <a:rPr lang="en-US" sz="700" b="0" dirty="0">
                <a:solidFill>
                  <a:schemeClr val="bg1"/>
                </a:solidFill>
                <a:latin typeface="Arial" panose="020B0604020202020204" pitchFamily="34" charset="0"/>
                <a:cs typeface="Arial" panose="020B0604020202020204" pitchFamily="34" charset="0"/>
              </a:rPr>
              <a:t>Architect.</a:t>
            </a:r>
            <a:r>
              <a:rPr lang="en-US" sz="700" b="0" baseline="0" dirty="0">
                <a:solidFill>
                  <a:schemeClr val="bg1"/>
                </a:solidFill>
                <a:latin typeface="Arial" panose="020B0604020202020204" pitchFamily="34" charset="0"/>
                <a:cs typeface="Arial" panose="020B0604020202020204" pitchFamily="34" charset="0"/>
              </a:rPr>
              <a:t> Territorial planner</a:t>
            </a:r>
            <a:r>
              <a:rPr lang="en-US" sz="700" b="0" dirty="0">
                <a:solidFill>
                  <a:schemeClr val="bg1"/>
                </a:solidFill>
                <a:latin typeface="Arial" panose="020B0604020202020204" pitchFamily="34" charset="0"/>
                <a:cs typeface="Arial" panose="020B0604020202020204" pitchFamily="34" charset="0"/>
              </a:rPr>
              <a:t>. Associate Professor University of </a:t>
            </a:r>
            <a:r>
              <a:rPr lang="en-US" sz="700" b="0" baseline="0" dirty="0">
                <a:solidFill>
                  <a:schemeClr val="bg1"/>
                </a:solidFill>
                <a:latin typeface="Arial" panose="020B0604020202020204" pitchFamily="34" charset="0"/>
                <a:cs typeface="Arial" panose="020B0604020202020204" pitchFamily="34" charset="0"/>
              </a:rPr>
              <a:t> Santiago de Compostela</a:t>
            </a:r>
            <a:r>
              <a:rPr lang="en-US" sz="700" b="0" dirty="0">
                <a:solidFill>
                  <a:schemeClr val="bg1"/>
                </a:solidFill>
                <a:latin typeface="Arial" panose="020B0604020202020204" pitchFamily="34" charset="0"/>
                <a:cs typeface="Arial" panose="020B0604020202020204" pitchFamily="34" charset="0"/>
              </a:rPr>
              <a:t>. </a:t>
            </a:r>
            <a:r>
              <a:rPr lang="en-US" sz="700" b="1" dirty="0">
                <a:solidFill>
                  <a:schemeClr val="bg1"/>
                </a:solidFill>
                <a:latin typeface="Arial" panose="020B0604020202020204" pitchFamily="34" charset="0"/>
                <a:cs typeface="Arial" panose="020B0604020202020204" pitchFamily="34" charset="0"/>
              </a:rPr>
              <a:t>Paco Castillo Rodriguez. </a:t>
            </a:r>
            <a:r>
              <a:rPr lang="en-US" sz="700" b="0" dirty="0" err="1">
                <a:solidFill>
                  <a:schemeClr val="bg1"/>
                </a:solidFill>
                <a:latin typeface="Arial" panose="020B0604020202020204" pitchFamily="34" charset="0"/>
                <a:cs typeface="Arial" panose="020B0604020202020204" pitchFamily="34" charset="0"/>
              </a:rPr>
              <a:t>PhD.Geographer</a:t>
            </a:r>
            <a:r>
              <a:rPr lang="en-US" sz="700" b="0" dirty="0">
                <a:solidFill>
                  <a:schemeClr val="bg1"/>
                </a:solidFill>
                <a:latin typeface="Arial" panose="020B0604020202020204" pitchFamily="34" charset="0"/>
                <a:cs typeface="Arial" panose="020B0604020202020204" pitchFamily="34" charset="0"/>
              </a:rPr>
              <a:t>. Teacher. </a:t>
            </a:r>
            <a:endParaRPr lang="pt-BR" sz="700" b="0" kern="1200" dirty="0">
              <a:solidFill>
                <a:schemeClr val="bg1"/>
              </a:solidFill>
              <a:latin typeface="Arial" panose="020B0604020202020204" pitchFamily="34" charset="0"/>
              <a:ea typeface="+mn-ea"/>
              <a:cs typeface="Arial" panose="020B0604020202020204" pitchFamily="34" charset="0"/>
            </a:endParaRPr>
          </a:p>
        </p:txBody>
      </p:sp>
      <p:pic>
        <p:nvPicPr>
          <p:cNvPr id="8" name="Imagen 7"/>
          <p:cNvPicPr>
            <a:picLocks noChangeAspect="1"/>
          </p:cNvPicPr>
          <p:nvPr userDrawn="1"/>
        </p:nvPicPr>
        <p:blipFill rotWithShape="1">
          <a:blip r:embed="rId4" cstate="print">
            <a:clrChange>
              <a:clrFrom>
                <a:srgbClr val="231F20"/>
              </a:clrFrom>
              <a:clrTo>
                <a:srgbClr val="231F20">
                  <a:alpha val="0"/>
                </a:srgbClr>
              </a:clrTo>
            </a:clrChange>
            <a:extLst>
              <a:ext uri="{28A0092B-C50C-407E-A947-70E740481C1C}">
                <a14:useLocalDpi xmlns="" xmlns:a14="http://schemas.microsoft.com/office/drawing/2010/main" val="0"/>
              </a:ext>
            </a:extLst>
          </a:blip>
          <a:srcRect/>
          <a:stretch/>
        </p:blipFill>
        <p:spPr>
          <a:xfrm>
            <a:off x="1" y="-2130"/>
            <a:ext cx="357447" cy="382385"/>
          </a:xfrm>
          <a:prstGeom prst="rect">
            <a:avLst/>
          </a:prstGeom>
        </p:spPr>
      </p:pic>
    </p:spTree>
    <p:extLst>
      <p:ext uri="{BB962C8B-B14F-4D97-AF65-F5344CB8AC3E}">
        <p14:creationId xmlns="" xmlns:p14="http://schemas.microsoft.com/office/powerpoint/2010/main" val="38932582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En blanco">
    <p:bg>
      <p:bgPr>
        <a:solidFill>
          <a:schemeClr val="bg1"/>
        </a:solidFill>
        <a:effectLst/>
      </p:bgPr>
    </p:bg>
    <p:spTree>
      <p:nvGrpSpPr>
        <p:cNvPr id="1" name=""/>
        <p:cNvGrpSpPr/>
        <p:nvPr/>
      </p:nvGrpSpPr>
      <p:grpSpPr>
        <a:xfrm>
          <a:off x="0" y="0"/>
          <a:ext cx="0" cy="0"/>
          <a:chOff x="0" y="0"/>
          <a:chExt cx="0" cy="0"/>
        </a:xfrm>
      </p:grpSpPr>
      <p:sp>
        <p:nvSpPr>
          <p:cNvPr id="2" name="2 Título"/>
          <p:cNvSpPr>
            <a:spLocks noGrp="1"/>
          </p:cNvSpPr>
          <p:nvPr>
            <p:ph type="title"/>
          </p:nvPr>
        </p:nvSpPr>
        <p:spPr>
          <a:xfrm>
            <a:off x="0" y="0"/>
            <a:ext cx="12121413" cy="39966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marL="0" indent="0" algn="ctr">
              <a:defRPr lang="es-ES" sz="1600" b="0" dirty="0">
                <a:solidFill>
                  <a:srgbClr val="45637A"/>
                </a:solidFill>
              </a:defRPr>
            </a:lvl1pPr>
          </a:lstStyle>
          <a:p>
            <a:pPr lvl="0"/>
            <a:r>
              <a:rPr lang="es-ES"/>
              <a:t>Haga clic para modificar el estilo de título del patrón</a:t>
            </a:r>
            <a:endParaRPr lang="es-ES" dirty="0"/>
          </a:p>
        </p:txBody>
      </p:sp>
    </p:spTree>
    <p:extLst>
      <p:ext uri="{BB962C8B-B14F-4D97-AF65-F5344CB8AC3E}">
        <p14:creationId xmlns="" xmlns:p14="http://schemas.microsoft.com/office/powerpoint/2010/main" val="30262972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_En blanco">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41618666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NEGRA_BANNER_NOMBRE">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noChangeArrowheads="1"/>
          </p:cNvPicPr>
          <p:nvPr userDrawn="1"/>
        </p:nvPicPr>
        <p:blipFill>
          <a:blip r:embed="rId2" cstate="print">
            <a:extLst>
              <a:ext uri="{28A0092B-C50C-407E-A947-70E740481C1C}">
                <a14:useLocalDpi xmlns="" xmlns:a14="http://schemas.microsoft.com/office/drawing/2010/main" val="0"/>
              </a:ext>
            </a:extLst>
          </a:blip>
          <a:srcRect/>
          <a:stretch>
            <a:fillRect/>
          </a:stretch>
        </p:blipFill>
        <p:spPr bwMode="auto">
          <a:xfrm>
            <a:off x="11427884" y="26988"/>
            <a:ext cx="719667" cy="1905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9050" cap="rnd" algn="ctr">
                <a:solidFill>
                  <a:schemeClr val="bg1"/>
                </a:solidFill>
                <a:miter lim="80000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spTree>
    <p:extLst>
      <p:ext uri="{BB962C8B-B14F-4D97-AF65-F5344CB8AC3E}">
        <p14:creationId xmlns="" xmlns:p14="http://schemas.microsoft.com/office/powerpoint/2010/main" val="28368573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2729699601"/>
      </p:ext>
    </p:extLst>
  </p:cSld>
  <p:clrMap bg1="lt1" tx1="dk1" bg2="lt2" tx2="dk2" accent1="accent1" accent2="accent2" accent3="accent3" accent4="accent4" accent5="accent5" accent6="accent6" hlink="hlink" folHlink="folHlink"/>
  <p:sldLayoutIdLst>
    <p:sldLayoutId id="2147483652" r:id="rId1"/>
    <p:sldLayoutId id="2147483654" r:id="rId2"/>
    <p:sldLayoutId id="2147483653" r:id="rId3"/>
    <p:sldLayoutId id="2147483655" r:id="rId4"/>
    <p:sldLayoutId id="2147483656" r:id="rId5"/>
    <p:sldLayoutId id="2147483657" r:id="rId6"/>
    <p:sldLayoutId id="2147483651" r:id="rId7"/>
    <p:sldLayoutId id="2147483661" r:id="rId8"/>
    <p:sldLayoutId id="2147483662" r:id="rId9"/>
    <p:sldLayoutId id="2147483667" r:id="rId10"/>
    <p:sldLayoutId id="2147483668" r:id="rId11"/>
    <p:sldLayoutId id="2147483669" r:id="rId12"/>
    <p:sldLayoutId id="2147483670" r:id="rId13"/>
    <p:sldLayoutId id="2147483673" r:id="rId14"/>
    <p:sldLayoutId id="2147483674" r:id="rId15"/>
    <p:sldLayoutId id="2147483675" r:id="rId16"/>
    <p:sldLayoutId id="2147483676" r:id="rId17"/>
    <p:sldLayoutId id="2147483677" r:id="rId18"/>
    <p:sldLayoutId id="2147483678" r:id="rId19"/>
    <p:sldLayoutId id="2147483679" r:id="rId20"/>
  </p:sldLayoutIdLst>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1.xml"/><Relationship Id="rId6" Type="http://schemas.openxmlformats.org/officeDocument/2006/relationships/image" Target="../media/image9.png"/><Relationship Id="rId5" Type="http://schemas.openxmlformats.org/officeDocument/2006/relationships/image" Target="../media/image4.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notesSlide" Target="../notesSlides/notesSlide10.xml"/><Relationship Id="rId7" Type="http://schemas.openxmlformats.org/officeDocument/2006/relationships/image" Target="../media/image43.jpeg"/><Relationship Id="rId2" Type="http://schemas.openxmlformats.org/officeDocument/2006/relationships/slideLayout" Target="../slideLayouts/slideLayout10.xml"/><Relationship Id="rId1" Type="http://schemas.openxmlformats.org/officeDocument/2006/relationships/themeOverride" Target="../theme/themeOverride2.xml"/><Relationship Id="rId6" Type="http://schemas.openxmlformats.org/officeDocument/2006/relationships/image" Target="../media/image42.jpeg"/><Relationship Id="rId11" Type="http://schemas.openxmlformats.org/officeDocument/2006/relationships/image" Target="../media/image47.jpeg"/><Relationship Id="rId5" Type="http://schemas.openxmlformats.org/officeDocument/2006/relationships/image" Target="../media/image41.jpeg"/><Relationship Id="rId10" Type="http://schemas.openxmlformats.org/officeDocument/2006/relationships/image" Target="../media/image46.jpeg"/><Relationship Id="rId4" Type="http://schemas.openxmlformats.org/officeDocument/2006/relationships/image" Target="../media/image40.jpeg"/><Relationship Id="rId9" Type="http://schemas.openxmlformats.org/officeDocument/2006/relationships/image" Target="../media/image45.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7" Type="http://schemas.openxmlformats.org/officeDocument/2006/relationships/image" Target="../media/image51.jpeg"/><Relationship Id="rId2" Type="http://schemas.openxmlformats.org/officeDocument/2006/relationships/slideLayout" Target="../slideLayouts/slideLayout9.xml"/><Relationship Id="rId1" Type="http://schemas.openxmlformats.org/officeDocument/2006/relationships/themeOverride" Target="../theme/themeOverride3.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5.xml"/><Relationship Id="rId1" Type="http://schemas.openxmlformats.org/officeDocument/2006/relationships/themeOverride" Target="../theme/themeOverride4.xml"/><Relationship Id="rId6" Type="http://schemas.openxmlformats.org/officeDocument/2006/relationships/image" Target="../media/image11.png"/><Relationship Id="rId5" Type="http://schemas.openxmlformats.org/officeDocument/2006/relationships/image" Target="../media/image53.png"/><Relationship Id="rId4" Type="http://schemas.openxmlformats.org/officeDocument/2006/relationships/image" Target="../media/image52.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6.xml"/><Relationship Id="rId1" Type="http://schemas.openxmlformats.org/officeDocument/2006/relationships/themeOverride" Target="../theme/themeOverride5.xml"/><Relationship Id="rId6" Type="http://schemas.openxmlformats.org/officeDocument/2006/relationships/image" Target="../media/image11.png"/><Relationship Id="rId5" Type="http://schemas.openxmlformats.org/officeDocument/2006/relationships/image" Target="../media/image53.png"/><Relationship Id="rId4" Type="http://schemas.openxmlformats.org/officeDocument/2006/relationships/image" Target="../media/image54.png"/></Relationships>
</file>

<file path=ppt/slides/_rels/slide14.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notesSlide" Target="../notesSlides/notesSlide14.xml"/><Relationship Id="rId7" Type="http://schemas.openxmlformats.org/officeDocument/2006/relationships/image" Target="../media/image58.png"/><Relationship Id="rId2" Type="http://schemas.openxmlformats.org/officeDocument/2006/relationships/slideLayout" Target="../slideLayouts/slideLayout14.xml"/><Relationship Id="rId1" Type="http://schemas.openxmlformats.org/officeDocument/2006/relationships/themeOverride" Target="../theme/themeOverride6.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png"/><Relationship Id="rId9"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6.xml"/><Relationship Id="rId1" Type="http://schemas.openxmlformats.org/officeDocument/2006/relationships/themeOverride" Target="../theme/themeOverride7.xml"/><Relationship Id="rId6" Type="http://schemas.openxmlformats.org/officeDocument/2006/relationships/image" Target="../media/image11.png"/><Relationship Id="rId5" Type="http://schemas.openxmlformats.org/officeDocument/2006/relationships/image" Target="../media/image53.png"/><Relationship Id="rId4" Type="http://schemas.openxmlformats.org/officeDocument/2006/relationships/image" Target="../media/image60.jpeg"/></Relationships>
</file>

<file path=ppt/slides/_rels/slide1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notesSlide" Target="../notesSlides/notesSlide16.xml"/><Relationship Id="rId7" Type="http://schemas.openxmlformats.org/officeDocument/2006/relationships/image" Target="../media/image53.png"/><Relationship Id="rId2" Type="http://schemas.openxmlformats.org/officeDocument/2006/relationships/slideLayout" Target="../slideLayouts/slideLayout10.xml"/><Relationship Id="rId1" Type="http://schemas.openxmlformats.org/officeDocument/2006/relationships/themeOverride" Target="../theme/themeOverride8.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7" Type="http://schemas.openxmlformats.org/officeDocument/2006/relationships/image" Target="../media/image64.jpeg"/><Relationship Id="rId2" Type="http://schemas.openxmlformats.org/officeDocument/2006/relationships/slideLayout" Target="../slideLayouts/slideLayout10.xml"/><Relationship Id="rId1" Type="http://schemas.openxmlformats.org/officeDocument/2006/relationships/themeOverride" Target="../theme/themeOverride9.xml"/><Relationship Id="rId6" Type="http://schemas.openxmlformats.org/officeDocument/2006/relationships/image" Target="../media/image11.png"/><Relationship Id="rId5" Type="http://schemas.openxmlformats.org/officeDocument/2006/relationships/image" Target="../media/image53.png"/><Relationship Id="rId4" Type="http://schemas.openxmlformats.org/officeDocument/2006/relationships/image" Target="../media/image61.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7" Type="http://schemas.openxmlformats.org/officeDocument/2006/relationships/image" Target="../media/image11.png"/><Relationship Id="rId2" Type="http://schemas.openxmlformats.org/officeDocument/2006/relationships/slideLayout" Target="../slideLayouts/slideLayout10.xml"/><Relationship Id="rId1" Type="http://schemas.openxmlformats.org/officeDocument/2006/relationships/themeOverride" Target="../theme/themeOverride10.xml"/><Relationship Id="rId6" Type="http://schemas.openxmlformats.org/officeDocument/2006/relationships/image" Target="../media/image53.png"/><Relationship Id="rId5" Type="http://schemas.openxmlformats.org/officeDocument/2006/relationships/image" Target="../media/image65.png"/><Relationship Id="rId4" Type="http://schemas.openxmlformats.org/officeDocument/2006/relationships/image" Target="../media/image61.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7" Type="http://schemas.openxmlformats.org/officeDocument/2006/relationships/image" Target="../media/image53.png"/><Relationship Id="rId2" Type="http://schemas.openxmlformats.org/officeDocument/2006/relationships/slideLayout" Target="../slideLayouts/slideLayout9.xml"/><Relationship Id="rId1" Type="http://schemas.openxmlformats.org/officeDocument/2006/relationships/themeOverride" Target="../theme/themeOverride11.xml"/><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0.xml"/><Relationship Id="rId1" Type="http://schemas.openxmlformats.org/officeDocument/2006/relationships/slideLayout" Target="../slideLayouts/slideLayout8.xml"/><Relationship Id="rId6" Type="http://schemas.openxmlformats.org/officeDocument/2006/relationships/image" Target="../media/image13.png"/><Relationship Id="rId5" Type="http://schemas.openxmlformats.org/officeDocument/2006/relationships/image" Target="../media/image11.png"/><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8.png"/><Relationship Id="rId7" Type="http://schemas.openxmlformats.org/officeDocument/2006/relationships/image" Target="../media/image71.png"/><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image" Target="../media/image70.png"/><Relationship Id="rId5" Type="http://schemas.openxmlformats.org/officeDocument/2006/relationships/image" Target="../media/image4.png"/><Relationship Id="rId4" Type="http://schemas.openxmlformats.org/officeDocument/2006/relationships/image" Target="../media/image69.png"/><Relationship Id="rId9" Type="http://schemas.openxmlformats.org/officeDocument/2006/relationships/image" Target="../media/image73.png"/></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2.xml"/><Relationship Id="rId1" Type="http://schemas.openxmlformats.org/officeDocument/2006/relationships/slideLayout" Target="../slideLayouts/slideLayout8.xml"/><Relationship Id="rId6" Type="http://schemas.openxmlformats.org/officeDocument/2006/relationships/image" Target="../media/image13.png"/><Relationship Id="rId5" Type="http://schemas.openxmlformats.org/officeDocument/2006/relationships/image" Target="../media/image11.png"/><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8" Type="http://schemas.openxmlformats.org/officeDocument/2006/relationships/image" Target="../media/image79.jpeg"/><Relationship Id="rId3" Type="http://schemas.openxmlformats.org/officeDocument/2006/relationships/image" Target="../media/image74.jpeg"/><Relationship Id="rId7" Type="http://schemas.openxmlformats.org/officeDocument/2006/relationships/image" Target="../media/image78.jpeg"/><Relationship Id="rId2" Type="http://schemas.openxmlformats.org/officeDocument/2006/relationships/notesSlide" Target="../notesSlides/notesSlide23.xml"/><Relationship Id="rId1" Type="http://schemas.openxmlformats.org/officeDocument/2006/relationships/slideLayout" Target="../slideLayouts/slideLayout19.xml"/><Relationship Id="rId6" Type="http://schemas.openxmlformats.org/officeDocument/2006/relationships/image" Target="../media/image77.jpeg"/><Relationship Id="rId5" Type="http://schemas.openxmlformats.org/officeDocument/2006/relationships/image" Target="../media/image76.jpeg"/><Relationship Id="rId4" Type="http://schemas.openxmlformats.org/officeDocument/2006/relationships/image" Target="../media/image75.png"/></Relationships>
</file>

<file path=ppt/slides/_rels/slide24.xml.rels><?xml version="1.0" encoding="UTF-8" standalone="yes"?>
<Relationships xmlns="http://schemas.openxmlformats.org/package/2006/relationships"><Relationship Id="rId8" Type="http://schemas.openxmlformats.org/officeDocument/2006/relationships/tags" Target="../tags/tag20.xml"/><Relationship Id="rId13" Type="http://schemas.openxmlformats.org/officeDocument/2006/relationships/tags" Target="../tags/tag25.xml"/><Relationship Id="rId18" Type="http://schemas.openxmlformats.org/officeDocument/2006/relationships/image" Target="../media/image82.emf"/><Relationship Id="rId3" Type="http://schemas.openxmlformats.org/officeDocument/2006/relationships/tags" Target="../tags/tag15.xml"/><Relationship Id="rId7" Type="http://schemas.openxmlformats.org/officeDocument/2006/relationships/tags" Target="../tags/tag19.xml"/><Relationship Id="rId12" Type="http://schemas.openxmlformats.org/officeDocument/2006/relationships/tags" Target="../tags/tag24.xml"/><Relationship Id="rId17" Type="http://schemas.openxmlformats.org/officeDocument/2006/relationships/image" Target="../media/image81.jpeg"/><Relationship Id="rId2" Type="http://schemas.openxmlformats.org/officeDocument/2006/relationships/tags" Target="../tags/tag14.xml"/><Relationship Id="rId16" Type="http://schemas.openxmlformats.org/officeDocument/2006/relationships/image" Target="../media/image80.png"/><Relationship Id="rId1" Type="http://schemas.openxmlformats.org/officeDocument/2006/relationships/tags" Target="../tags/tag13.xml"/><Relationship Id="rId6" Type="http://schemas.openxmlformats.org/officeDocument/2006/relationships/tags" Target="../tags/tag18.xml"/><Relationship Id="rId11" Type="http://schemas.openxmlformats.org/officeDocument/2006/relationships/tags" Target="../tags/tag23.xml"/><Relationship Id="rId5" Type="http://schemas.openxmlformats.org/officeDocument/2006/relationships/tags" Target="../tags/tag17.xml"/><Relationship Id="rId15" Type="http://schemas.openxmlformats.org/officeDocument/2006/relationships/notesSlide" Target="../notesSlides/notesSlide24.xml"/><Relationship Id="rId10" Type="http://schemas.openxmlformats.org/officeDocument/2006/relationships/tags" Target="../tags/tag22.xml"/><Relationship Id="rId4" Type="http://schemas.openxmlformats.org/officeDocument/2006/relationships/tags" Target="../tags/tag16.xml"/><Relationship Id="rId9" Type="http://schemas.openxmlformats.org/officeDocument/2006/relationships/tags" Target="../tags/tag21.xml"/><Relationship Id="rId14"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9.xml"/><Relationship Id="rId1" Type="http://schemas.openxmlformats.org/officeDocument/2006/relationships/themeOverride" Target="../theme/themeOverride1.xml"/><Relationship Id="rId5" Type="http://schemas.openxmlformats.org/officeDocument/2006/relationships/image" Target="../media/image15.png"/><Relationship Id="rId4" Type="http://schemas.openxmlformats.org/officeDocument/2006/relationships/image" Target="../media/image14.jpeg"/></Relationships>
</file>

<file path=ppt/slides/_rels/slide30.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8" Type="http://schemas.openxmlformats.org/officeDocument/2006/relationships/image" Target="../media/image91.jpeg"/><Relationship Id="rId13" Type="http://schemas.openxmlformats.org/officeDocument/2006/relationships/diagramColors" Target="../diagrams/colors1.xml"/><Relationship Id="rId3" Type="http://schemas.openxmlformats.org/officeDocument/2006/relationships/slideLayout" Target="../slideLayouts/slideLayout16.xml"/><Relationship Id="rId7" Type="http://schemas.openxmlformats.org/officeDocument/2006/relationships/image" Target="../media/image15.png"/><Relationship Id="rId12" Type="http://schemas.openxmlformats.org/officeDocument/2006/relationships/diagramQuickStyle" Target="../diagrams/quickStyle1.xml"/><Relationship Id="rId2" Type="http://schemas.openxmlformats.org/officeDocument/2006/relationships/tags" Target="../tags/tag26.xml"/><Relationship Id="rId1" Type="http://schemas.openxmlformats.org/officeDocument/2006/relationships/themeOverride" Target="../theme/themeOverride12.xml"/><Relationship Id="rId6" Type="http://schemas.openxmlformats.org/officeDocument/2006/relationships/image" Target="../media/image90.jpeg"/><Relationship Id="rId11" Type="http://schemas.openxmlformats.org/officeDocument/2006/relationships/diagramLayout" Target="../diagrams/layout1.xml"/><Relationship Id="rId5" Type="http://schemas.openxmlformats.org/officeDocument/2006/relationships/image" Target="../media/image89.jpeg"/><Relationship Id="rId10" Type="http://schemas.openxmlformats.org/officeDocument/2006/relationships/diagramData" Target="../diagrams/data1.xml"/><Relationship Id="rId4" Type="http://schemas.openxmlformats.org/officeDocument/2006/relationships/notesSlide" Target="../notesSlides/notesSlide27.xml"/><Relationship Id="rId9" Type="http://schemas.microsoft.com/office/2007/relationships/hdphoto" Target="../media/hdphoto1.wdp"/><Relationship Id="rId14" Type="http://schemas.microsoft.com/office/2007/relationships/diagramDrawing" Target="../diagrams/drawing1.xml"/></Relationships>
</file>

<file path=ppt/slides/_rels/slide32.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28.xml"/><Relationship Id="rId1" Type="http://schemas.openxmlformats.org/officeDocument/2006/relationships/slideLayout" Target="../slideLayouts/slideLayout11.xml"/><Relationship Id="rId4" Type="http://schemas.openxmlformats.org/officeDocument/2006/relationships/image" Target="../media/image15.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11.xml"/><Relationship Id="rId1" Type="http://schemas.openxmlformats.org/officeDocument/2006/relationships/tags" Target="../tags/tag27.xml"/><Relationship Id="rId6" Type="http://schemas.openxmlformats.org/officeDocument/2006/relationships/image" Target="../media/image90.jpeg"/><Relationship Id="rId5" Type="http://schemas.microsoft.com/office/2007/relationships/hdphoto" Target="../media/hdphoto1.wdp"/><Relationship Id="rId4" Type="http://schemas.openxmlformats.org/officeDocument/2006/relationships/image" Target="../media/image91.jpe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11.xml"/><Relationship Id="rId1" Type="http://schemas.openxmlformats.org/officeDocument/2006/relationships/tags" Target="../tags/tag28.xml"/><Relationship Id="rId6" Type="http://schemas.openxmlformats.org/officeDocument/2006/relationships/image" Target="../media/image90.jpeg"/><Relationship Id="rId5" Type="http://schemas.microsoft.com/office/2007/relationships/hdphoto" Target="../media/hdphoto1.wdp"/><Relationship Id="rId4" Type="http://schemas.openxmlformats.org/officeDocument/2006/relationships/image" Target="../media/image91.jpe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15.png"/><Relationship Id="rId2" Type="http://schemas.openxmlformats.org/officeDocument/2006/relationships/tags" Target="../tags/tag29.xml"/><Relationship Id="rId1" Type="http://schemas.openxmlformats.org/officeDocument/2006/relationships/themeOverride" Target="../theme/themeOverride13.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notesSlide" Target="../notesSlides/notesSlide31.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9.xml"/><Relationship Id="rId1" Type="http://schemas.openxmlformats.org/officeDocument/2006/relationships/themeOverride" Target="../theme/themeOverride14.xml"/><Relationship Id="rId6" Type="http://schemas.openxmlformats.org/officeDocument/2006/relationships/image" Target="../media/image15.png"/><Relationship Id="rId5" Type="http://schemas.openxmlformats.org/officeDocument/2006/relationships/image" Target="../media/image96.jpeg"/><Relationship Id="rId4" Type="http://schemas.openxmlformats.org/officeDocument/2006/relationships/image" Target="../media/image95.png"/></Relationships>
</file>

<file path=ppt/slides/_rels/slide37.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33.xml"/><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image" Target="../media/image4.png"/><Relationship Id="rId4" Type="http://schemas.openxmlformats.org/officeDocument/2006/relationships/image" Target="../media/image98.jpe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4.xml"/><Relationship Id="rId7" Type="http://schemas.openxmlformats.org/officeDocument/2006/relationships/image" Target="../media/image15.png"/><Relationship Id="rId2" Type="http://schemas.openxmlformats.org/officeDocument/2006/relationships/slideLayout" Target="../slideLayouts/slideLayout12.xml"/><Relationship Id="rId1" Type="http://schemas.openxmlformats.org/officeDocument/2006/relationships/themeOverride" Target="../theme/themeOverride15.xml"/><Relationship Id="rId6" Type="http://schemas.openxmlformats.org/officeDocument/2006/relationships/image" Target="../media/image101.jpeg"/><Relationship Id="rId5" Type="http://schemas.openxmlformats.org/officeDocument/2006/relationships/image" Target="../media/image100.png"/><Relationship Id="rId4" Type="http://schemas.openxmlformats.org/officeDocument/2006/relationships/image" Target="../media/image99.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12.xml"/><Relationship Id="rId1" Type="http://schemas.openxmlformats.org/officeDocument/2006/relationships/themeOverride" Target="../theme/themeOverride16.xml"/><Relationship Id="rId6" Type="http://schemas.openxmlformats.org/officeDocument/2006/relationships/image" Target="../media/image15.png"/><Relationship Id="rId5" Type="http://schemas.openxmlformats.org/officeDocument/2006/relationships/image" Target="../media/image103.jpeg"/><Relationship Id="rId4" Type="http://schemas.openxmlformats.org/officeDocument/2006/relationships/image" Target="../media/image102.jpeg"/></Relationships>
</file>

<file path=ppt/slides/_rels/slide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image" Target="../media/image17.jpeg"/><Relationship Id="rId5" Type="http://schemas.openxmlformats.org/officeDocument/2006/relationships/image" Target="../media/image11.png"/><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slideLayout" Target="../slideLayouts/slideLayout12.xml"/><Relationship Id="rId1" Type="http://schemas.openxmlformats.org/officeDocument/2006/relationships/themeOverride" Target="../theme/themeOverride17.xml"/><Relationship Id="rId6" Type="http://schemas.openxmlformats.org/officeDocument/2006/relationships/image" Target="../media/image15.png"/><Relationship Id="rId5" Type="http://schemas.openxmlformats.org/officeDocument/2006/relationships/image" Target="../media/image106.png"/><Relationship Id="rId4" Type="http://schemas.openxmlformats.org/officeDocument/2006/relationships/image" Target="../media/image105.jpe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9.xml"/><Relationship Id="rId1" Type="http://schemas.openxmlformats.org/officeDocument/2006/relationships/themeOverride" Target="../theme/themeOverride18.xml"/><Relationship Id="rId6" Type="http://schemas.openxmlformats.org/officeDocument/2006/relationships/image" Target="../media/image108.jpeg"/><Relationship Id="rId5" Type="http://schemas.openxmlformats.org/officeDocument/2006/relationships/image" Target="../media/image107.png"/><Relationship Id="rId4" Type="http://schemas.openxmlformats.org/officeDocument/2006/relationships/image" Target="../media/image101.jpe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slideLayout" Target="../slideLayouts/slideLayout12.xml"/><Relationship Id="rId1" Type="http://schemas.openxmlformats.org/officeDocument/2006/relationships/themeOverride" Target="../theme/themeOverride19.xml"/><Relationship Id="rId5" Type="http://schemas.openxmlformats.org/officeDocument/2006/relationships/image" Target="../media/image111.png"/><Relationship Id="rId4" Type="http://schemas.openxmlformats.org/officeDocument/2006/relationships/image" Target="../media/image110.pn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10.xml"/><Relationship Id="rId1" Type="http://schemas.openxmlformats.org/officeDocument/2006/relationships/themeOverride" Target="../theme/themeOverride20.xml"/><Relationship Id="rId5" Type="http://schemas.openxmlformats.org/officeDocument/2006/relationships/image" Target="../media/image113.png"/><Relationship Id="rId4" Type="http://schemas.openxmlformats.org/officeDocument/2006/relationships/image" Target="../media/image112.jpe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10.xml"/><Relationship Id="rId1" Type="http://schemas.openxmlformats.org/officeDocument/2006/relationships/themeOverride" Target="../theme/themeOverride21.xml"/><Relationship Id="rId5" Type="http://schemas.openxmlformats.org/officeDocument/2006/relationships/image" Target="../media/image115.jpeg"/><Relationship Id="rId4" Type="http://schemas.openxmlformats.org/officeDocument/2006/relationships/image" Target="../media/image114.jpe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10.xml"/><Relationship Id="rId1" Type="http://schemas.openxmlformats.org/officeDocument/2006/relationships/themeOverride" Target="../theme/themeOverride22.xml"/><Relationship Id="rId6" Type="http://schemas.openxmlformats.org/officeDocument/2006/relationships/image" Target="../media/image117.png"/><Relationship Id="rId5" Type="http://schemas.openxmlformats.org/officeDocument/2006/relationships/image" Target="../media/image116.jpeg"/><Relationship Id="rId4" Type="http://schemas.openxmlformats.org/officeDocument/2006/relationships/image" Target="../media/image97.png"/></Relationships>
</file>

<file path=ppt/slides/_rels/slide47.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41.xml"/><Relationship Id="rId1" Type="http://schemas.openxmlformats.org/officeDocument/2006/relationships/slideLayout" Target="../slideLayouts/slideLayout11.xml"/><Relationship Id="rId5" Type="http://schemas.openxmlformats.org/officeDocument/2006/relationships/image" Target="../media/image120.png"/><Relationship Id="rId4" Type="http://schemas.openxmlformats.org/officeDocument/2006/relationships/image" Target="../media/image119.jpeg"/></Relationships>
</file>

<file path=ppt/slides/_rels/slide48.xml.rels><?xml version="1.0" encoding="UTF-8" standalone="yes"?>
<Relationships xmlns="http://schemas.openxmlformats.org/package/2006/relationships"><Relationship Id="rId8" Type="http://schemas.openxmlformats.org/officeDocument/2006/relationships/image" Target="../media/image124.png"/><Relationship Id="rId3" Type="http://schemas.openxmlformats.org/officeDocument/2006/relationships/image" Target="../media/image121.jpeg"/><Relationship Id="rId7" Type="http://schemas.openxmlformats.org/officeDocument/2006/relationships/image" Target="../media/image13.png"/><Relationship Id="rId2" Type="http://schemas.openxmlformats.org/officeDocument/2006/relationships/notesSlide" Target="../notesSlides/notesSlide42.xml"/><Relationship Id="rId1" Type="http://schemas.openxmlformats.org/officeDocument/2006/relationships/slideLayout" Target="../slideLayouts/slideLayout9.xml"/><Relationship Id="rId6" Type="http://schemas.openxmlformats.org/officeDocument/2006/relationships/image" Target="../media/image120.png"/><Relationship Id="rId5" Type="http://schemas.openxmlformats.org/officeDocument/2006/relationships/image" Target="../media/image123.jpeg"/><Relationship Id="rId4" Type="http://schemas.openxmlformats.org/officeDocument/2006/relationships/image" Target="../media/image122.jpeg"/></Relationships>
</file>

<file path=ppt/slides/_rels/slide49.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43.xml"/><Relationship Id="rId1" Type="http://schemas.openxmlformats.org/officeDocument/2006/relationships/slideLayout" Target="../slideLayouts/slideLayout11.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50.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44.xml"/><Relationship Id="rId1" Type="http://schemas.openxmlformats.org/officeDocument/2006/relationships/slideLayout" Target="../slideLayouts/slideLayout11.xml"/><Relationship Id="rId5" Type="http://schemas.openxmlformats.org/officeDocument/2006/relationships/image" Target="../media/image4.png"/><Relationship Id="rId4" Type="http://schemas.openxmlformats.org/officeDocument/2006/relationships/image" Target="../media/image127.pn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10.xml"/><Relationship Id="rId1" Type="http://schemas.openxmlformats.org/officeDocument/2006/relationships/themeOverride" Target="../theme/themeOverride23.xml"/><Relationship Id="rId5" Type="http://schemas.openxmlformats.org/officeDocument/2006/relationships/image" Target="../media/image129.png"/><Relationship Id="rId4" Type="http://schemas.openxmlformats.org/officeDocument/2006/relationships/image" Target="../media/image128.png"/></Relationships>
</file>

<file path=ppt/slides/_rels/slide52.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46.xml"/><Relationship Id="rId1" Type="http://schemas.openxmlformats.org/officeDocument/2006/relationships/slideLayout" Target="../slideLayouts/slideLayout14.xml"/><Relationship Id="rId6" Type="http://schemas.openxmlformats.org/officeDocument/2006/relationships/image" Target="../media/image132.jpeg"/><Relationship Id="rId5" Type="http://schemas.openxmlformats.org/officeDocument/2006/relationships/image" Target="../media/image4.png"/><Relationship Id="rId4" Type="http://schemas.openxmlformats.org/officeDocument/2006/relationships/image" Target="../media/image131.png"/></Relationships>
</file>

<file path=ppt/slides/_rels/slide53.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47.xml"/><Relationship Id="rId1" Type="http://schemas.openxmlformats.org/officeDocument/2006/relationships/slideLayout" Target="../slideLayouts/slideLayout14.xml"/><Relationship Id="rId4" Type="http://schemas.openxmlformats.org/officeDocument/2006/relationships/image" Target="../media/image134.jpeg"/></Relationships>
</file>

<file path=ppt/slides/_rels/slide54.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11.xml"/></Relationships>
</file>

<file path=ppt/slides/_rels/slide55.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48.xml"/><Relationship Id="rId1" Type="http://schemas.openxmlformats.org/officeDocument/2006/relationships/slideLayout" Target="../slideLayouts/slideLayout11.xml"/><Relationship Id="rId5" Type="http://schemas.openxmlformats.org/officeDocument/2006/relationships/image" Target="../media/image137.png"/><Relationship Id="rId4" Type="http://schemas.openxmlformats.org/officeDocument/2006/relationships/image" Target="../media/image4.png"/></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10.xml"/><Relationship Id="rId1" Type="http://schemas.openxmlformats.org/officeDocument/2006/relationships/themeOverride" Target="../theme/themeOverride24.xml"/><Relationship Id="rId5" Type="http://schemas.openxmlformats.org/officeDocument/2006/relationships/image" Target="../media/image139.jpeg"/><Relationship Id="rId4" Type="http://schemas.openxmlformats.org/officeDocument/2006/relationships/image" Target="../media/image138.png"/></Relationships>
</file>

<file path=ppt/slides/_rels/slide57.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50.xml"/><Relationship Id="rId1" Type="http://schemas.openxmlformats.org/officeDocument/2006/relationships/slideLayout" Target="../slideLayouts/slideLayout8.xml"/><Relationship Id="rId6" Type="http://schemas.openxmlformats.org/officeDocument/2006/relationships/image" Target="../media/image143.png"/><Relationship Id="rId5" Type="http://schemas.openxmlformats.org/officeDocument/2006/relationships/image" Target="../media/image142.jpeg"/><Relationship Id="rId4" Type="http://schemas.openxmlformats.org/officeDocument/2006/relationships/image" Target="../media/image141.jpeg"/></Relationships>
</file>

<file path=ppt/slides/_rels/slide58.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slideLayout" Target="../slideLayouts/slideLayout9.xml"/><Relationship Id="rId1" Type="http://schemas.openxmlformats.org/officeDocument/2006/relationships/themeOverride" Target="../theme/themeOverride25.xml"/></Relationships>
</file>

<file path=ppt/slides/_rels/slide59.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46.jpeg"/><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8" Type="http://schemas.openxmlformats.org/officeDocument/2006/relationships/image" Target="../media/image24.jpeg"/><Relationship Id="rId13" Type="http://schemas.openxmlformats.org/officeDocument/2006/relationships/image" Target="../media/image29.jpeg"/><Relationship Id="rId18" Type="http://schemas.openxmlformats.org/officeDocument/2006/relationships/image" Target="../media/image34.jpeg"/><Relationship Id="rId3" Type="http://schemas.openxmlformats.org/officeDocument/2006/relationships/image" Target="../media/image19.jpeg"/><Relationship Id="rId21" Type="http://schemas.openxmlformats.org/officeDocument/2006/relationships/image" Target="../media/image37.jpeg"/><Relationship Id="rId7" Type="http://schemas.openxmlformats.org/officeDocument/2006/relationships/image" Target="../media/image23.jpeg"/><Relationship Id="rId12" Type="http://schemas.openxmlformats.org/officeDocument/2006/relationships/image" Target="../media/image28.jpeg"/><Relationship Id="rId17" Type="http://schemas.openxmlformats.org/officeDocument/2006/relationships/image" Target="../media/image33.jpeg"/><Relationship Id="rId2" Type="http://schemas.openxmlformats.org/officeDocument/2006/relationships/notesSlide" Target="../notesSlides/notesSlide6.xml"/><Relationship Id="rId16" Type="http://schemas.openxmlformats.org/officeDocument/2006/relationships/image" Target="../media/image32.jpeg"/><Relationship Id="rId20" Type="http://schemas.openxmlformats.org/officeDocument/2006/relationships/image" Target="../media/image36.jpeg"/><Relationship Id="rId1" Type="http://schemas.openxmlformats.org/officeDocument/2006/relationships/slideLayout" Target="../slideLayouts/slideLayout18.xml"/><Relationship Id="rId6" Type="http://schemas.openxmlformats.org/officeDocument/2006/relationships/image" Target="../media/image22.jpeg"/><Relationship Id="rId11" Type="http://schemas.openxmlformats.org/officeDocument/2006/relationships/image" Target="../media/image27.jpeg"/><Relationship Id="rId5" Type="http://schemas.openxmlformats.org/officeDocument/2006/relationships/image" Target="../media/image21.jpeg"/><Relationship Id="rId15" Type="http://schemas.openxmlformats.org/officeDocument/2006/relationships/image" Target="../media/image31.jpeg"/><Relationship Id="rId10" Type="http://schemas.openxmlformats.org/officeDocument/2006/relationships/image" Target="../media/image26.jpeg"/><Relationship Id="rId19" Type="http://schemas.openxmlformats.org/officeDocument/2006/relationships/image" Target="../media/image35.jpeg"/><Relationship Id="rId4" Type="http://schemas.openxmlformats.org/officeDocument/2006/relationships/image" Target="../media/image20.png"/><Relationship Id="rId9" Type="http://schemas.openxmlformats.org/officeDocument/2006/relationships/image" Target="../media/image25.jpeg"/><Relationship Id="rId14" Type="http://schemas.openxmlformats.org/officeDocument/2006/relationships/image" Target="../media/image30.jpeg"/></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9.xml"/><Relationship Id="rId1" Type="http://schemas.openxmlformats.org/officeDocument/2006/relationships/themeOverride" Target="../theme/themeOverride26.xml"/><Relationship Id="rId4" Type="http://schemas.openxmlformats.org/officeDocument/2006/relationships/image" Target="../media/image146.jpeg"/></Relationships>
</file>

<file path=ppt/slides/_rels/slide61.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slideLayout" Target="../slideLayouts/slideLayout9.xml"/><Relationship Id="rId1" Type="http://schemas.openxmlformats.org/officeDocument/2006/relationships/themeOverride" Target="../theme/themeOverride27.xml"/><Relationship Id="rId4" Type="http://schemas.openxmlformats.org/officeDocument/2006/relationships/image" Target="../media/image148.jpeg"/></Relationships>
</file>

<file path=ppt/slides/_rels/slide62.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slideLayout" Target="../slideLayouts/slideLayout9.xml"/><Relationship Id="rId1" Type="http://schemas.openxmlformats.org/officeDocument/2006/relationships/themeOverride" Target="../theme/themeOverride28.xml"/></Relationships>
</file>

<file path=ppt/slides/_rels/slide63.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slideLayout" Target="../slideLayouts/slideLayout9.xml"/><Relationship Id="rId1" Type="http://schemas.openxmlformats.org/officeDocument/2006/relationships/themeOverride" Target="../theme/themeOverride29.xml"/></Relationships>
</file>

<file path=ppt/slides/_rels/slide64.xml.rels><?xml version="1.0" encoding="UTF-8" standalone="yes"?>
<Relationships xmlns="http://schemas.openxmlformats.org/package/2006/relationships"><Relationship Id="rId3" Type="http://schemas.openxmlformats.org/officeDocument/2006/relationships/image" Target="../media/image151.jpeg"/><Relationship Id="rId7" Type="http://schemas.openxmlformats.org/officeDocument/2006/relationships/image" Target="../media/image155.jpeg"/><Relationship Id="rId2" Type="http://schemas.openxmlformats.org/officeDocument/2006/relationships/slideLayout" Target="../slideLayouts/slideLayout9.xml"/><Relationship Id="rId1" Type="http://schemas.openxmlformats.org/officeDocument/2006/relationships/themeOverride" Target="../theme/themeOverride30.xml"/><Relationship Id="rId6" Type="http://schemas.openxmlformats.org/officeDocument/2006/relationships/image" Target="../media/image154.jpeg"/><Relationship Id="rId5" Type="http://schemas.openxmlformats.org/officeDocument/2006/relationships/image" Target="../media/image153.jpeg"/><Relationship Id="rId4" Type="http://schemas.openxmlformats.org/officeDocument/2006/relationships/image" Target="../media/image152.png"/></Relationships>
</file>

<file path=ppt/slides/_rels/slide65.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52.xml"/><Relationship Id="rId1" Type="http://schemas.openxmlformats.org/officeDocument/2006/relationships/slideLayout" Target="../slideLayouts/slideLayout17.xml"/></Relationships>
</file>

<file path=ppt/slides/_rels/slide66.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53.xml"/><Relationship Id="rId1" Type="http://schemas.openxmlformats.org/officeDocument/2006/relationships/slideLayout" Target="../slideLayouts/slideLayout17.xml"/><Relationship Id="rId4" Type="http://schemas.openxmlformats.org/officeDocument/2006/relationships/image" Target="../media/image158.png"/></Relationships>
</file>

<file path=ppt/slides/_rels/slide67.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54.xml"/><Relationship Id="rId1" Type="http://schemas.openxmlformats.org/officeDocument/2006/relationships/slideLayout" Target="../slideLayouts/slideLayout17.xml"/></Relationships>
</file>

<file path=ppt/slides/_rels/slide68.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55.xml"/><Relationship Id="rId1" Type="http://schemas.openxmlformats.org/officeDocument/2006/relationships/slideLayout" Target="../slideLayouts/slideLayout17.xml"/></Relationships>
</file>

<file path=ppt/slides/_rels/slide69.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image" Target="../media/image161.jpeg"/><Relationship Id="rId1" Type="http://schemas.openxmlformats.org/officeDocument/2006/relationships/slideLayout" Target="../slideLayouts/slideLayout9.xml"/><Relationship Id="rId5" Type="http://schemas.openxmlformats.org/officeDocument/2006/relationships/image" Target="../media/image70.png"/><Relationship Id="rId4" Type="http://schemas.openxmlformats.org/officeDocument/2006/relationships/image" Target="../media/image163.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8.xml"/><Relationship Id="rId5" Type="http://schemas.openxmlformats.org/officeDocument/2006/relationships/image" Target="../media/image38.png"/><Relationship Id="rId4" Type="http://schemas.openxmlformats.org/officeDocument/2006/relationships/image" Target="../media/image11.png"/></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14.xml"/><Relationship Id="rId1" Type="http://schemas.openxmlformats.org/officeDocument/2006/relationships/themeOverride" Target="../theme/themeOverride31.xml"/><Relationship Id="rId4" Type="http://schemas.openxmlformats.org/officeDocument/2006/relationships/image" Target="../media/image164.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8.xml"/><Relationship Id="rId5" Type="http://schemas.openxmlformats.org/officeDocument/2006/relationships/image" Target="../media/image39.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tags" Target="../tags/tag11.xml"/><Relationship Id="rId7" Type="http://schemas.openxmlformats.org/officeDocument/2006/relationships/image" Target="../media/image39.png"/><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notesSlide" Target="../notesSlides/notesSlide9.xml"/><Relationship Id="rId5" Type="http://schemas.openxmlformats.org/officeDocument/2006/relationships/slideLayout" Target="../slideLayouts/slideLayout13.xml"/><Relationship Id="rId4" Type="http://schemas.openxmlformats.org/officeDocument/2006/relationships/tags" Target="../tags/tag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4 Imagen" descr="DensidadGalicia10.jpg"/>
          <p:cNvPicPr>
            <a:picLocks noChangeAspect="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8361" y="52550"/>
            <a:ext cx="6679045" cy="68020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 name="Picture 4">
            <a:extLst>
              <a:ext uri="{FF2B5EF4-FFF2-40B4-BE49-F238E27FC236}">
                <a16:creationId xmlns="" xmlns:a16="http://schemas.microsoft.com/office/drawing/2014/main" id="{73E5CB07-2F2B-421D-98E6-998FC8D3A022}"/>
              </a:ext>
            </a:extLst>
          </p:cNvPr>
          <p:cNvPicPr>
            <a:picLocks noChangeAspect="1" noChangeArrowheads="1"/>
          </p:cNvPicPr>
          <p:nvPr/>
        </p:nvPicPr>
        <p:blipFill rotWithShape="1">
          <a:blip r:embed="rId4" cstate="print">
            <a:extLst>
              <a:ext uri="{28A0092B-C50C-407E-A947-70E740481C1C}">
                <a14:useLocalDpi xmlns="" xmlns:a14="http://schemas.microsoft.com/office/drawing/2010/main" val="0"/>
              </a:ext>
            </a:extLst>
          </a:blip>
          <a:srcRect t="7760" b="9551"/>
          <a:stretch/>
        </p:blipFill>
        <p:spPr bwMode="auto">
          <a:xfrm>
            <a:off x="2971639" y="1983172"/>
            <a:ext cx="9220361" cy="4061361"/>
          </a:xfrm>
          <a:prstGeom prst="rect">
            <a:avLst/>
          </a:prstGeom>
          <a:ln>
            <a:noFill/>
          </a:ln>
          <a:effectLst>
            <a:softEdge rad="635000"/>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33" name="32 CuadroTexto"/>
          <p:cNvSpPr txBox="1"/>
          <p:nvPr/>
        </p:nvSpPr>
        <p:spPr>
          <a:xfrm>
            <a:off x="1220568" y="1901326"/>
            <a:ext cx="6480043" cy="769441"/>
          </a:xfrm>
          <a:prstGeom prst="rect">
            <a:avLst/>
          </a:prstGeom>
          <a:noFill/>
        </p:spPr>
        <p:txBody>
          <a:bodyPr wrap="square" rtlCol="0">
            <a:spAutoFit/>
          </a:bodyPr>
          <a:lstStyle/>
          <a:p>
            <a:pPr algn="ctr"/>
            <a:r>
              <a:rPr lang="es-ES" sz="4400" dirty="0">
                <a:solidFill>
                  <a:schemeClr val="accent3">
                    <a:lumMod val="50000"/>
                  </a:schemeClr>
                </a:solidFill>
                <a:latin typeface="+mj-lt"/>
                <a:cs typeface="Arial" charset="0"/>
              </a:rPr>
              <a:t>A PAISAXE</a:t>
            </a:r>
          </a:p>
        </p:txBody>
      </p:sp>
      <p:sp>
        <p:nvSpPr>
          <p:cNvPr id="34" name="33 CuadroTexto"/>
          <p:cNvSpPr txBox="1"/>
          <p:nvPr/>
        </p:nvSpPr>
        <p:spPr>
          <a:xfrm>
            <a:off x="-19157" y="5828125"/>
            <a:ext cx="11116413" cy="584776"/>
          </a:xfrm>
          <a:prstGeom prst="rect">
            <a:avLst/>
          </a:prstGeom>
          <a:noFill/>
        </p:spPr>
        <p:txBody>
          <a:bodyPr wrap="square" rtlCol="0">
            <a:spAutoFit/>
          </a:bodyPr>
          <a:lstStyle/>
          <a:p>
            <a:pPr algn="ctr"/>
            <a:r>
              <a:rPr lang="es-ES" sz="3200" dirty="0">
                <a:solidFill>
                  <a:schemeClr val="accent3">
                    <a:lumMod val="50000"/>
                  </a:schemeClr>
                </a:solidFill>
                <a:latin typeface="+mj-lt"/>
                <a:cs typeface="Arial" charset="0"/>
              </a:rPr>
              <a:t>OBXECTO DE COÑECEMENTO</a:t>
            </a:r>
          </a:p>
        </p:txBody>
      </p:sp>
      <p:pic>
        <p:nvPicPr>
          <p:cNvPr id="37" name="Picture 3"/>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11427884" y="26988"/>
            <a:ext cx="719667" cy="1905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9050" cap="rnd" algn="ctr">
                <a:solidFill>
                  <a:schemeClr val="bg1"/>
                </a:solidFill>
                <a:miter lim="80000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pic>
        <p:nvPicPr>
          <p:cNvPr id="39" name="Picture 2"/>
          <p:cNvPicPr>
            <a:picLocks noChangeAspect="1" noChangeArrowheads="1"/>
          </p:cNvPicPr>
          <p:nvPr/>
        </p:nvPicPr>
        <p:blipFill rotWithShape="1">
          <a:blip r:embed="rId6" cstate="print">
            <a:alphaModFix amt="79000"/>
            <a:extLst>
              <a:ext uri="{28A0092B-C50C-407E-A947-70E740481C1C}">
                <a14:useLocalDpi xmlns="" xmlns:a14="http://schemas.microsoft.com/office/drawing/2010/main" val="0"/>
              </a:ext>
            </a:extLst>
          </a:blip>
          <a:srcRect r="9234"/>
          <a:stretch/>
        </p:blipFill>
        <p:spPr bwMode="auto">
          <a:xfrm>
            <a:off x="7062900" y="530821"/>
            <a:ext cx="4720468" cy="2506440"/>
          </a:xfrm>
          <a:prstGeom prst="rect">
            <a:avLst/>
          </a:prstGeom>
          <a:ln>
            <a:noFill/>
          </a:ln>
          <a:effectLst>
            <a:softEdge rad="317500"/>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 name="35 Rectángulo">
            <a:extLst>
              <a:ext uri="{FF2B5EF4-FFF2-40B4-BE49-F238E27FC236}">
                <a16:creationId xmlns="" xmlns:a16="http://schemas.microsoft.com/office/drawing/2014/main" id="{F6C9857E-DD39-46B3-BD5B-B5A85D127667}"/>
              </a:ext>
            </a:extLst>
          </p:cNvPr>
          <p:cNvSpPr/>
          <p:nvPr/>
        </p:nvSpPr>
        <p:spPr>
          <a:xfrm>
            <a:off x="6009787" y="6140382"/>
            <a:ext cx="5718367" cy="738664"/>
          </a:xfrm>
          <a:prstGeom prst="rect">
            <a:avLst/>
          </a:prstGeom>
        </p:spPr>
        <p:txBody>
          <a:bodyPr wrap="square">
            <a:spAutoFit/>
          </a:bodyPr>
          <a:lstStyle/>
          <a:p>
            <a:pPr algn="r">
              <a:defRPr/>
            </a:pPr>
            <a:endParaRPr lang="pt-BR" sz="1200" i="1" dirty="0">
              <a:solidFill>
                <a:srgbClr val="45637A"/>
              </a:solidFill>
              <a:latin typeface="Swis721 Lt BT" panose="020B0403020202020204" pitchFamily="34" charset="0"/>
              <a:cs typeface="Arial" charset="0"/>
            </a:endParaRPr>
          </a:p>
          <a:p>
            <a:pPr algn="r">
              <a:defRPr/>
            </a:pPr>
            <a:r>
              <a:rPr lang="pt-BR" b="1" dirty="0">
                <a:solidFill>
                  <a:srgbClr val="45637A"/>
                </a:solidFill>
                <a:latin typeface="Swis721 Lt BT" panose="020B0403020202020204" pitchFamily="34" charset="0"/>
                <a:cs typeface="Arial" charset="0"/>
              </a:rPr>
              <a:t>Dr. D. Francisco Castillo Rodriguez</a:t>
            </a:r>
            <a:r>
              <a:rPr lang="pt-BR" dirty="0">
                <a:solidFill>
                  <a:srgbClr val="45637A"/>
                </a:solidFill>
                <a:latin typeface="Swis721 Lt BT" panose="020B0403020202020204" pitchFamily="34" charset="0"/>
                <a:cs typeface="Arial" charset="0"/>
              </a:rPr>
              <a:t>.</a:t>
            </a:r>
          </a:p>
          <a:p>
            <a:pPr algn="r">
              <a:defRPr/>
            </a:pPr>
            <a:r>
              <a:rPr lang="pt-BR" sz="1200" i="1" dirty="0">
                <a:solidFill>
                  <a:srgbClr val="45637A"/>
                </a:solidFill>
                <a:latin typeface="Swis721 Lt BT" panose="020B0403020202020204" pitchFamily="34" charset="0"/>
                <a:cs typeface="Arial" charset="0"/>
              </a:rPr>
              <a:t>. </a:t>
            </a:r>
            <a:endParaRPr lang="es-ES" sz="1200" i="1" dirty="0">
              <a:solidFill>
                <a:srgbClr val="45637A"/>
              </a:solidFill>
              <a:latin typeface="Swis721 Lt BT" panose="020B0403020202020204" pitchFamily="34" charset="0"/>
              <a:cs typeface="Arial" charset="0"/>
            </a:endParaRPr>
          </a:p>
        </p:txBody>
      </p:sp>
    </p:spTree>
    <p:extLst>
      <p:ext uri="{BB962C8B-B14F-4D97-AF65-F5344CB8AC3E}">
        <p14:creationId xmlns="" xmlns:p14="http://schemas.microsoft.com/office/powerpoint/2010/main" val="424541818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0" name="Picture 8" descr="petroglifos lansbricae"/>
          <p:cNvPicPr>
            <a:picLocks noChangeAspect="1" noChangeArrowheads="1"/>
          </p:cNvPicPr>
          <p:nvPr/>
        </p:nvPicPr>
        <p:blipFill>
          <a:blip r:embed="rId4" cstate="print"/>
          <a:srcRect/>
          <a:stretch>
            <a:fillRect/>
          </a:stretch>
        </p:blipFill>
        <p:spPr bwMode="auto">
          <a:xfrm>
            <a:off x="3887754" y="2537520"/>
            <a:ext cx="4809067" cy="2705100"/>
          </a:xfrm>
          <a:prstGeom prst="rect">
            <a:avLst/>
          </a:prstGeom>
          <a:ln>
            <a:noFill/>
          </a:ln>
          <a:effectLst>
            <a:softEdge rad="317500"/>
          </a:effectLst>
        </p:spPr>
      </p:pic>
      <p:pic>
        <p:nvPicPr>
          <p:cNvPr id="18" name="Picture 2" descr="L:\2011_PX002-CP_Deza\ANEXO_FOTOGRAFICO\AGOLADA\BRANTEGA\VAL_DO_ARNEGO\06_10_2010\P_DSCN8429_stitch.jpg"/>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335360" y="4552834"/>
            <a:ext cx="11329259" cy="2276107"/>
          </a:xfrm>
          <a:prstGeom prst="rect">
            <a:avLst/>
          </a:prstGeom>
          <a:noFill/>
          <a:extLst>
            <a:ext uri="{909E8E84-426E-40dd-AFC4-6F175D3DCCD1}">
              <a14:hiddenFill xmlns="" xmlns:a14="http://schemas.microsoft.com/office/drawing/2010/main">
                <a:solidFill>
                  <a:srgbClr val="FFFFFF"/>
                </a:solidFill>
              </a14:hiddenFill>
            </a:ext>
          </a:extLst>
        </p:spPr>
      </p:pic>
      <p:pic>
        <p:nvPicPr>
          <p:cNvPr id="9" name="Picture 2" descr="P:\Mis documentos\Mis imágenes\Fragas do val do Navea.jpg"/>
          <p:cNvPicPr>
            <a:picLocks noChangeAspect="1" noChangeArrowheads="1"/>
          </p:cNvPicPr>
          <p:nvPr/>
        </p:nvPicPr>
        <p:blipFill>
          <a:blip r:embed="rId6" cstate="print"/>
          <a:srcRect/>
          <a:stretch>
            <a:fillRect/>
          </a:stretch>
        </p:blipFill>
        <p:spPr bwMode="auto">
          <a:xfrm>
            <a:off x="1007435" y="3257600"/>
            <a:ext cx="10849205" cy="1584176"/>
          </a:xfrm>
          <a:prstGeom prst="rect">
            <a:avLst/>
          </a:prstGeom>
          <a:noFill/>
          <a:effectLst>
            <a:softEdge rad="127000"/>
          </a:effectLst>
        </p:spPr>
      </p:pic>
      <p:pic>
        <p:nvPicPr>
          <p:cNvPr id="22" name="Picture 2" descr="L:\2011_PX002-CP_Deza\ANEXO_FOTOGRAFICO\AGOLADA\GURGUEIRO\PONTE DOS CABALOS\10-11-10\H 454.jpg"/>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335361" y="2680018"/>
            <a:ext cx="4080833" cy="2295658"/>
          </a:xfrm>
          <a:prstGeom prst="rect">
            <a:avLst/>
          </a:prstGeom>
          <a:noFill/>
          <a:extLst>
            <a:ext uri="{909E8E84-426E-40dd-AFC4-6F175D3DCCD1}">
              <a14:hiddenFill xmlns="" xmlns:a14="http://schemas.microsoft.com/office/drawing/2010/main">
                <a:solidFill>
                  <a:srgbClr val="FFFFFF"/>
                </a:solidFill>
              </a14:hiddenFill>
            </a:ext>
          </a:extLst>
        </p:spPr>
      </p:pic>
      <p:pic>
        <p:nvPicPr>
          <p:cNvPr id="21" name="Picture 2" descr="L:\2011_PX002-CP_Deza\ANEXO_FOTOGRAFICO\AGOLADA\VILARIÑO\REGO_LODEIRO\12-02-11\FIL212.JPG"/>
          <p:cNvPicPr>
            <a:picLocks noChangeAspect="1" noChangeArrowheads="1"/>
          </p:cNvPicPr>
          <p:nvPr/>
        </p:nvPicPr>
        <p:blipFill>
          <a:blip r:embed="rId8" cstate="print">
            <a:extLst>
              <a:ext uri="{28A0092B-C50C-407E-A947-70E740481C1C}">
                <a14:useLocalDpi xmlns="" xmlns:a14="http://schemas.microsoft.com/office/drawing/2010/main" val="0"/>
              </a:ext>
            </a:extLst>
          </a:blip>
          <a:srcRect/>
          <a:stretch>
            <a:fillRect/>
          </a:stretch>
        </p:blipFill>
        <p:spPr bwMode="auto">
          <a:xfrm>
            <a:off x="7090391" y="759991"/>
            <a:ext cx="4574228" cy="2573215"/>
          </a:xfrm>
          <a:prstGeom prst="rect">
            <a:avLst/>
          </a:prstGeom>
          <a:noFill/>
          <a:extLst>
            <a:ext uri="{909E8E84-426E-40dd-AFC4-6F175D3DCCD1}">
              <a14:hiddenFill xmlns="" xmlns:a14="http://schemas.microsoft.com/office/drawing/2010/main">
                <a:solidFill>
                  <a:srgbClr val="FFFFFF"/>
                </a:solidFill>
              </a14:hiddenFill>
            </a:ext>
          </a:extLst>
        </p:spPr>
      </p:pic>
      <p:pic>
        <p:nvPicPr>
          <p:cNvPr id="2050" name="Picture 2" descr="C:\Users\sociais\Documents\TRABAJOS DE PACO CASTILLO\cursos\PONTEVEDRA 2009\SANXENXO\imagenes\W5.jpg"/>
          <p:cNvPicPr>
            <a:picLocks noChangeAspect="1" noChangeArrowheads="1"/>
          </p:cNvPicPr>
          <p:nvPr/>
        </p:nvPicPr>
        <p:blipFill>
          <a:blip r:embed="rId9" cstate="print"/>
          <a:srcRect/>
          <a:stretch>
            <a:fillRect/>
          </a:stretch>
        </p:blipFill>
        <p:spPr bwMode="auto">
          <a:xfrm>
            <a:off x="3672029" y="665312"/>
            <a:ext cx="4632217" cy="2929658"/>
          </a:xfrm>
          <a:prstGeom prst="rect">
            <a:avLst/>
          </a:prstGeom>
          <a:ln>
            <a:noFill/>
          </a:ln>
          <a:effectLst>
            <a:reflection blurRad="6350" stA="52000" endA="300" endPos="35000" dir="5400000" sy="-100000" algn="bl" rotWithShape="0"/>
            <a:softEdge rad="112500"/>
          </a:effectLst>
        </p:spPr>
      </p:pic>
      <p:pic>
        <p:nvPicPr>
          <p:cNvPr id="3" name="Picture 2" descr="F:\fotos presentaciones\2997261106_1da1d83c20_m.jpg"/>
          <p:cNvPicPr>
            <a:picLocks noChangeAspect="1" noChangeArrowheads="1"/>
          </p:cNvPicPr>
          <p:nvPr/>
        </p:nvPicPr>
        <p:blipFill>
          <a:blip r:embed="rId10" cstate="print"/>
          <a:srcRect/>
          <a:stretch>
            <a:fillRect/>
          </a:stretch>
        </p:blipFill>
        <p:spPr bwMode="auto">
          <a:xfrm>
            <a:off x="6143913" y="2206328"/>
            <a:ext cx="2102544" cy="1051272"/>
          </a:xfrm>
          <a:prstGeom prst="rect">
            <a:avLst/>
          </a:prstGeom>
          <a:ln>
            <a:noFill/>
          </a:ln>
          <a:effectLst>
            <a:softEdge rad="127000"/>
          </a:effectLst>
        </p:spPr>
      </p:pic>
      <p:sp>
        <p:nvSpPr>
          <p:cNvPr id="14" name="Text Box 15"/>
          <p:cNvSpPr txBox="1">
            <a:spLocks noChangeArrowheads="1"/>
          </p:cNvSpPr>
          <p:nvPr/>
        </p:nvSpPr>
        <p:spPr bwMode="auto">
          <a:xfrm>
            <a:off x="1007435" y="3905672"/>
            <a:ext cx="3119967" cy="330200"/>
          </a:xfrm>
          <a:prstGeom prst="rect">
            <a:avLst/>
          </a:prstGeom>
          <a:solidFill>
            <a:schemeClr val="bg1"/>
          </a:solidFill>
          <a:ln w="9525" algn="ctr">
            <a:solidFill>
              <a:schemeClr val="bg1"/>
            </a:solidFill>
            <a:miter lim="800000"/>
            <a:headEnd/>
            <a:tailEnd/>
          </a:ln>
        </p:spPr>
        <p:txBody>
          <a:bodyPr wrap="none"/>
          <a:lstStyle/>
          <a:p>
            <a:pPr algn="ctr"/>
            <a:r>
              <a:rPr lang="es-ES" sz="1600" b="1" dirty="0">
                <a:latin typeface="Calibri" pitchFamily="34" charset="0"/>
              </a:rPr>
              <a:t>Dimensión histórico-cultural</a:t>
            </a:r>
          </a:p>
        </p:txBody>
      </p:sp>
      <p:sp>
        <p:nvSpPr>
          <p:cNvPr id="16" name="Text Box 12"/>
          <p:cNvSpPr txBox="1">
            <a:spLocks noChangeArrowheads="1"/>
          </p:cNvSpPr>
          <p:nvPr/>
        </p:nvSpPr>
        <p:spPr bwMode="auto">
          <a:xfrm>
            <a:off x="8256621" y="3863504"/>
            <a:ext cx="3119967" cy="330200"/>
          </a:xfrm>
          <a:prstGeom prst="rect">
            <a:avLst/>
          </a:prstGeom>
          <a:solidFill>
            <a:schemeClr val="bg1"/>
          </a:solidFill>
          <a:ln w="9525">
            <a:solidFill>
              <a:schemeClr val="bg1"/>
            </a:solidFill>
            <a:miter lim="800000"/>
            <a:headEnd/>
            <a:tailEnd/>
          </a:ln>
        </p:spPr>
        <p:txBody>
          <a:bodyPr wrap="none"/>
          <a:lstStyle/>
          <a:p>
            <a:pPr algn="ctr"/>
            <a:r>
              <a:rPr lang="es-ES" sz="1600" b="1" dirty="0">
                <a:latin typeface="Calibri" pitchFamily="34" charset="0"/>
              </a:rPr>
              <a:t>Dimensión Físico-</a:t>
            </a:r>
            <a:r>
              <a:rPr lang="es-ES" sz="1600" b="1" dirty="0" err="1">
                <a:latin typeface="Calibri" pitchFamily="34" charset="0"/>
              </a:rPr>
              <a:t>Ecolóxica</a:t>
            </a:r>
            <a:endParaRPr lang="es-ES" sz="1600" b="1" dirty="0">
              <a:latin typeface="Calibri" pitchFamily="34" charset="0"/>
            </a:endParaRPr>
          </a:p>
        </p:txBody>
      </p:sp>
      <p:sp>
        <p:nvSpPr>
          <p:cNvPr id="17" name="Text Box 13"/>
          <p:cNvSpPr txBox="1">
            <a:spLocks noChangeArrowheads="1"/>
          </p:cNvSpPr>
          <p:nvPr/>
        </p:nvSpPr>
        <p:spPr bwMode="auto">
          <a:xfrm>
            <a:off x="4416194" y="1199208"/>
            <a:ext cx="3119967" cy="330200"/>
          </a:xfrm>
          <a:prstGeom prst="rect">
            <a:avLst/>
          </a:prstGeom>
          <a:solidFill>
            <a:schemeClr val="bg1"/>
          </a:solidFill>
          <a:ln w="9525" algn="ctr">
            <a:solidFill>
              <a:schemeClr val="bg1"/>
            </a:solidFill>
            <a:miter lim="800000"/>
            <a:headEnd/>
            <a:tailEnd/>
          </a:ln>
        </p:spPr>
        <p:txBody>
          <a:bodyPr wrap="none"/>
          <a:lstStyle/>
          <a:p>
            <a:pPr algn="ctr"/>
            <a:r>
              <a:rPr lang="es-ES" sz="1600" b="1" dirty="0">
                <a:latin typeface="Calibri" pitchFamily="34" charset="0"/>
              </a:rPr>
              <a:t>Dimensión percibida</a:t>
            </a:r>
          </a:p>
        </p:txBody>
      </p:sp>
      <p:sp>
        <p:nvSpPr>
          <p:cNvPr id="15" name="14 Arco"/>
          <p:cNvSpPr/>
          <p:nvPr/>
        </p:nvSpPr>
        <p:spPr>
          <a:xfrm>
            <a:off x="2159563" y="1025352"/>
            <a:ext cx="7680853" cy="5112568"/>
          </a:xfrm>
          <a:prstGeom prst="arc">
            <a:avLst>
              <a:gd name="adj1" fmla="val 16200000"/>
              <a:gd name="adj2" fmla="val 15419813"/>
            </a:avLst>
          </a:prstGeom>
          <a:ln w="63500">
            <a:solidFill>
              <a:schemeClr val="bg2">
                <a:lumMod val="90000"/>
                <a:alpha val="55000"/>
              </a:schemeClr>
            </a:solidFill>
            <a:tailEnd type="stealt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19" name="8 CuadroTexto"/>
          <p:cNvSpPr txBox="1">
            <a:spLocks noChangeArrowheads="1"/>
          </p:cNvSpPr>
          <p:nvPr/>
        </p:nvSpPr>
        <p:spPr bwMode="auto">
          <a:xfrm>
            <a:off x="3000575" y="3129261"/>
            <a:ext cx="621687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r>
              <a:rPr lang="es-ES" sz="2400" b="1" dirty="0">
                <a:solidFill>
                  <a:schemeClr val="bg1"/>
                </a:solidFill>
              </a:rPr>
              <a:t>COMPLEXIDADE, DIVERSIDADE,…HOLÍSTICO</a:t>
            </a:r>
          </a:p>
        </p:txBody>
      </p:sp>
      <p:pic>
        <p:nvPicPr>
          <p:cNvPr id="1029" name="Picture 5" descr="F:\fotos presentaciones\2997065858_ba2bca6c94_m.jpg"/>
          <p:cNvPicPr>
            <a:picLocks noChangeAspect="1" noChangeArrowheads="1"/>
          </p:cNvPicPr>
          <p:nvPr/>
        </p:nvPicPr>
        <p:blipFill>
          <a:blip r:embed="rId11" cstate="print"/>
          <a:srcRect/>
          <a:stretch>
            <a:fillRect/>
          </a:stretch>
        </p:blipFill>
        <p:spPr bwMode="auto">
          <a:xfrm>
            <a:off x="335361" y="476672"/>
            <a:ext cx="3552395" cy="2768100"/>
          </a:xfrm>
          <a:prstGeom prst="rect">
            <a:avLst/>
          </a:prstGeom>
          <a:ln>
            <a:noFill/>
          </a:ln>
          <a:effectLst>
            <a:softEdge rad="317500"/>
          </a:effectLst>
        </p:spPr>
      </p:pic>
      <p:sp>
        <p:nvSpPr>
          <p:cNvPr id="4" name="3 Rectángulo"/>
          <p:cNvSpPr/>
          <p:nvPr/>
        </p:nvSpPr>
        <p:spPr>
          <a:xfrm>
            <a:off x="6760115" y="6341258"/>
            <a:ext cx="3779525" cy="400110"/>
          </a:xfrm>
          <a:prstGeom prst="rect">
            <a:avLst/>
          </a:prstGeom>
        </p:spPr>
        <p:txBody>
          <a:bodyPr wrap="none">
            <a:spAutoFit/>
          </a:bodyPr>
          <a:lstStyle/>
          <a:p>
            <a:r>
              <a:rPr lang="es-ES" sz="2000" dirty="0"/>
              <a:t>A SÚA  MULTIDIMENSIONALIDADE</a:t>
            </a:r>
          </a:p>
        </p:txBody>
      </p:sp>
      <p:sp>
        <p:nvSpPr>
          <p:cNvPr id="23" name="4 CuadroTexto"/>
          <p:cNvSpPr txBox="1"/>
          <p:nvPr/>
        </p:nvSpPr>
        <p:spPr>
          <a:xfrm>
            <a:off x="1852418" y="196436"/>
            <a:ext cx="5945382" cy="523220"/>
          </a:xfrm>
          <a:prstGeom prst="rect">
            <a:avLst/>
          </a:prstGeom>
          <a:noFill/>
        </p:spPr>
        <p:txBody>
          <a:bodyPr wrap="square" rtlCol="0">
            <a:spAutoFit/>
          </a:bodyPr>
          <a:lstStyle/>
          <a:p>
            <a:r>
              <a:rPr lang="es-ES" sz="2800" dirty="0">
                <a:solidFill>
                  <a:schemeClr val="accent3">
                    <a:lumMod val="50000"/>
                  </a:schemeClr>
                </a:solidFill>
                <a:latin typeface="+mj-lt"/>
                <a:cs typeface="Arial" charset="0"/>
              </a:rPr>
              <a:t>MULTIDIMENSIONALIDADE</a:t>
            </a:r>
          </a:p>
        </p:txBody>
      </p:sp>
    </p:spTree>
    <p:extLst>
      <p:ext uri="{BB962C8B-B14F-4D97-AF65-F5344CB8AC3E}">
        <p14:creationId xmlns="" xmlns:p14="http://schemas.microsoft.com/office/powerpoint/2010/main" val="265315289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2" descr="Becerrea2"/>
          <p:cNvPicPr>
            <a:picLocks noChangeAspect="1" noChangeArrowheads="1"/>
          </p:cNvPicPr>
          <p:nvPr/>
        </p:nvPicPr>
        <p:blipFill>
          <a:blip r:embed="rId4" cstate="print"/>
          <a:srcRect/>
          <a:stretch>
            <a:fillRect/>
          </a:stretch>
        </p:blipFill>
        <p:spPr bwMode="auto">
          <a:xfrm>
            <a:off x="1583499" y="1510718"/>
            <a:ext cx="4967221" cy="335844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3" descr="P5211033"/>
          <p:cNvPicPr>
            <a:picLocks noChangeAspect="1" noChangeArrowheads="1"/>
          </p:cNvPicPr>
          <p:nvPr/>
        </p:nvPicPr>
        <p:blipFill>
          <a:blip r:embed="rId5" cstate="print">
            <a:lum bright="-6000" contrast="6000"/>
          </a:blip>
          <a:srcRect/>
          <a:stretch>
            <a:fillRect/>
          </a:stretch>
        </p:blipFill>
        <p:spPr bwMode="auto">
          <a:xfrm>
            <a:off x="5244683" y="2572093"/>
            <a:ext cx="4595732" cy="258509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7" descr="IMG_3162"/>
          <p:cNvPicPr>
            <a:picLocks noChangeAspect="1" noChangeArrowheads="1"/>
          </p:cNvPicPr>
          <p:nvPr/>
        </p:nvPicPr>
        <p:blipFill>
          <a:blip r:embed="rId6" cstate="print">
            <a:lum bright="-12000" contrast="6000"/>
          </a:blip>
          <a:srcRect/>
          <a:stretch>
            <a:fillRect/>
          </a:stretch>
        </p:blipFill>
        <p:spPr bwMode="auto">
          <a:xfrm>
            <a:off x="6944128" y="3996082"/>
            <a:ext cx="4240437" cy="238524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1 Título"/>
          <p:cNvSpPr>
            <a:spLocks noGrp="1"/>
          </p:cNvSpPr>
          <p:nvPr>
            <p:ph type="title" idx="4294967295"/>
          </p:nvPr>
        </p:nvSpPr>
        <p:spPr>
          <a:xfrm>
            <a:off x="1725613" y="898525"/>
            <a:ext cx="10466387" cy="442913"/>
          </a:xfrm>
          <a:prstGeom prst="rect">
            <a:avLst/>
          </a:prstGeom>
        </p:spPr>
        <p:txBody>
          <a:bodyPr>
            <a:normAutofit fontScale="90000"/>
          </a:bodyPr>
          <a:lstStyle/>
          <a:p>
            <a:pPr algn="l"/>
            <a:r>
              <a:rPr lang="es-ES" dirty="0">
                <a:solidFill>
                  <a:schemeClr val="bg1"/>
                </a:solidFill>
                <a:effectLst>
                  <a:reflection blurRad="6350" stA="55000" endA="300" endPos="45500" dir="5400000" sy="-100000" algn="bl" rotWithShape="0"/>
                </a:effectLst>
                <a:latin typeface="Brush Script MT" pitchFamily="66" charset="0"/>
              </a:rPr>
              <a:t> </a:t>
            </a:r>
            <a:r>
              <a:rPr lang="es-ES" sz="2700" dirty="0">
                <a:solidFill>
                  <a:schemeClr val="bg1"/>
                </a:solidFill>
                <a:ea typeface="+mn-ea"/>
                <a:cs typeface="+mn-cs"/>
              </a:rPr>
              <a:t>A </a:t>
            </a:r>
            <a:r>
              <a:rPr lang="es-ES" sz="1600" dirty="0">
                <a:solidFill>
                  <a:schemeClr val="bg1"/>
                </a:solidFill>
                <a:ea typeface="+mn-ea"/>
                <a:cs typeface="+mn-cs"/>
              </a:rPr>
              <a:t>MULTIESCALARIDADE</a:t>
            </a:r>
            <a:r>
              <a:rPr lang="es-ES" dirty="0">
                <a:solidFill>
                  <a:schemeClr val="bg1"/>
                </a:solidFill>
                <a:effectLst>
                  <a:reflection blurRad="6350" stA="55000" endA="300" endPos="45500" dir="5400000" sy="-100000" algn="bl" rotWithShape="0"/>
                </a:effectLst>
                <a:latin typeface="Brush Script MT" pitchFamily="66" charset="0"/>
              </a:rPr>
              <a:t/>
            </a:r>
            <a:br>
              <a:rPr lang="es-ES" dirty="0">
                <a:solidFill>
                  <a:schemeClr val="bg1"/>
                </a:solidFill>
                <a:effectLst>
                  <a:reflection blurRad="6350" stA="55000" endA="300" endPos="45500" dir="5400000" sy="-100000" algn="bl" rotWithShape="0"/>
                </a:effectLst>
                <a:latin typeface="Brush Script MT" pitchFamily="66" charset="0"/>
              </a:rPr>
            </a:br>
            <a:endParaRPr lang="es-ES" dirty="0"/>
          </a:p>
        </p:txBody>
      </p:sp>
      <p:pic>
        <p:nvPicPr>
          <p:cNvPr id="4" name="Picture 6" descr="P8202879"/>
          <p:cNvPicPr>
            <a:picLocks noChangeAspect="1" noChangeArrowheads="1"/>
          </p:cNvPicPr>
          <p:nvPr/>
        </p:nvPicPr>
        <p:blipFill>
          <a:blip r:embed="rId7" cstate="print"/>
          <a:srcRect/>
          <a:stretch>
            <a:fillRect/>
          </a:stretch>
        </p:blipFill>
        <p:spPr bwMode="auto">
          <a:xfrm>
            <a:off x="9021054" y="5164164"/>
            <a:ext cx="2931597" cy="164921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 name="8 CuadroTexto"/>
          <p:cNvSpPr txBox="1"/>
          <p:nvPr/>
        </p:nvSpPr>
        <p:spPr>
          <a:xfrm>
            <a:off x="1639392" y="911449"/>
            <a:ext cx="9511208" cy="369332"/>
          </a:xfrm>
          <a:prstGeom prst="rect">
            <a:avLst/>
          </a:prstGeom>
          <a:noFill/>
        </p:spPr>
        <p:txBody>
          <a:bodyPr wrap="square" rtlCol="0">
            <a:spAutoFit/>
          </a:bodyPr>
          <a:lstStyle/>
          <a:p>
            <a:r>
              <a:rPr lang="es-ES" dirty="0">
                <a:solidFill>
                  <a:schemeClr val="accent6">
                    <a:lumMod val="50000"/>
                  </a:schemeClr>
                </a:solidFill>
              </a:rPr>
              <a:t>DISTINTAS ESCALAS_DISTINTAS MIRADAS. UNHA ESIXENCIA DA ANÁLISE.</a:t>
            </a:r>
          </a:p>
        </p:txBody>
      </p:sp>
      <p:sp>
        <p:nvSpPr>
          <p:cNvPr id="12" name="11 Rectángulo"/>
          <p:cNvSpPr/>
          <p:nvPr/>
        </p:nvSpPr>
        <p:spPr>
          <a:xfrm>
            <a:off x="1967542" y="188641"/>
            <a:ext cx="622486" cy="584776"/>
          </a:xfrm>
          <a:prstGeom prst="rect">
            <a:avLst/>
          </a:prstGeom>
        </p:spPr>
        <p:txBody>
          <a:bodyPr wrap="none">
            <a:spAutoFit/>
          </a:bodyPr>
          <a:lstStyle/>
          <a:p>
            <a:pPr>
              <a:defRPr/>
            </a:pPr>
            <a:r>
              <a:rPr lang="es-ES" sz="3200" b="1" dirty="0">
                <a:solidFill>
                  <a:schemeClr val="bg1"/>
                </a:solidFill>
                <a:latin typeface="+mj-lt"/>
                <a:cs typeface="Arial" charset="0"/>
              </a:rPr>
              <a:t>III. </a:t>
            </a:r>
            <a:endParaRPr lang="es-ES" b="1" dirty="0">
              <a:solidFill>
                <a:schemeClr val="bg1"/>
              </a:solidFill>
              <a:latin typeface="+mj-lt"/>
              <a:cs typeface="Arial" charset="0"/>
            </a:endParaRPr>
          </a:p>
        </p:txBody>
      </p:sp>
      <p:sp>
        <p:nvSpPr>
          <p:cNvPr id="15" name="4 CuadroTexto"/>
          <p:cNvSpPr txBox="1"/>
          <p:nvPr/>
        </p:nvSpPr>
        <p:spPr>
          <a:xfrm>
            <a:off x="1852418" y="196436"/>
            <a:ext cx="5945382" cy="523220"/>
          </a:xfrm>
          <a:prstGeom prst="rect">
            <a:avLst/>
          </a:prstGeom>
          <a:noFill/>
        </p:spPr>
        <p:txBody>
          <a:bodyPr wrap="square" rtlCol="0">
            <a:spAutoFit/>
          </a:bodyPr>
          <a:lstStyle/>
          <a:p>
            <a:r>
              <a:rPr lang="es-ES" sz="2800" dirty="0">
                <a:solidFill>
                  <a:schemeClr val="tx2">
                    <a:lumMod val="50000"/>
                  </a:schemeClr>
                </a:solidFill>
              </a:rPr>
              <a:t>MULTIESCALARIDADE</a:t>
            </a:r>
          </a:p>
        </p:txBody>
      </p:sp>
    </p:spTree>
    <p:extLst>
      <p:ext uri="{BB962C8B-B14F-4D97-AF65-F5344CB8AC3E}">
        <p14:creationId xmlns="" xmlns:p14="http://schemas.microsoft.com/office/powerpoint/2010/main" val="228337974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9636" name="Picture 2"/>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3848100" y="737069"/>
            <a:ext cx="8407401" cy="4708155"/>
          </a:xfrm>
          <a:prstGeom prst="rect">
            <a:avLst/>
          </a:prstGeom>
          <a:ln>
            <a:noFill/>
          </a:ln>
          <a:effectLst>
            <a:softEdge rad="112500"/>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69634" name="Text Box 8"/>
          <p:cNvSpPr txBox="1">
            <a:spLocks noChangeArrowheads="1"/>
          </p:cNvSpPr>
          <p:nvPr/>
        </p:nvSpPr>
        <p:spPr bwMode="auto">
          <a:xfrm>
            <a:off x="2639648" y="286173"/>
            <a:ext cx="9889067"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spcBef>
                <a:spcPct val="50000"/>
              </a:spcBef>
            </a:pPr>
            <a:r>
              <a:rPr lang="es-ES" sz="2000" dirty="0">
                <a:solidFill>
                  <a:schemeClr val="tx2">
                    <a:lumMod val="50000"/>
                  </a:schemeClr>
                </a:solidFill>
                <a:latin typeface="+mn-lt"/>
              </a:rPr>
              <a:t>O SEU RECOÑECEMENTO XURÍDICO.</a:t>
            </a:r>
          </a:p>
        </p:txBody>
      </p:sp>
      <p:sp>
        <p:nvSpPr>
          <p:cNvPr id="11" name="10 Rectángulo"/>
          <p:cNvSpPr/>
          <p:nvPr/>
        </p:nvSpPr>
        <p:spPr>
          <a:xfrm>
            <a:off x="-48683" y="5373216"/>
            <a:ext cx="12192000" cy="1512168"/>
          </a:xfrm>
          <a:prstGeom prst="rect">
            <a:avLst/>
          </a:prstGeom>
          <a:solidFill>
            <a:schemeClr val="tx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12" name="2 Rectángulo"/>
          <p:cNvSpPr>
            <a:spLocks noChangeArrowheads="1"/>
          </p:cNvSpPr>
          <p:nvPr/>
        </p:nvSpPr>
        <p:spPr bwMode="auto">
          <a:xfrm>
            <a:off x="3946847" y="5517233"/>
            <a:ext cx="4094052"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lgn="ctr"/>
            <a:r>
              <a:rPr lang="es-ES" sz="2400" dirty="0">
                <a:solidFill>
                  <a:schemeClr val="bg1"/>
                </a:solidFill>
              </a:rPr>
              <a:t>C</a:t>
            </a:r>
            <a:r>
              <a:rPr lang="es-ES" dirty="0">
                <a:solidFill>
                  <a:schemeClr val="bg1"/>
                </a:solidFill>
              </a:rPr>
              <a:t>ONVENIO </a:t>
            </a:r>
            <a:r>
              <a:rPr lang="es-ES" sz="2400" dirty="0">
                <a:solidFill>
                  <a:schemeClr val="bg1"/>
                </a:solidFill>
              </a:rPr>
              <a:t>E</a:t>
            </a:r>
            <a:r>
              <a:rPr lang="es-ES" dirty="0">
                <a:solidFill>
                  <a:schemeClr val="bg1"/>
                </a:solidFill>
              </a:rPr>
              <a:t>UROPEO DEL </a:t>
            </a:r>
            <a:r>
              <a:rPr lang="es-ES" sz="2400" dirty="0">
                <a:solidFill>
                  <a:schemeClr val="bg1"/>
                </a:solidFill>
              </a:rPr>
              <a:t>P</a:t>
            </a:r>
            <a:r>
              <a:rPr lang="es-ES" dirty="0">
                <a:solidFill>
                  <a:schemeClr val="bg1"/>
                </a:solidFill>
              </a:rPr>
              <a:t>AISAJE (CEP)</a:t>
            </a:r>
          </a:p>
        </p:txBody>
      </p:sp>
      <p:pic>
        <p:nvPicPr>
          <p:cNvPr id="13" name="Picture 7"/>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9456374" y="6021288"/>
            <a:ext cx="2684959" cy="81087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4" name="10 Rectángulo"/>
          <p:cNvSpPr>
            <a:spLocks noChangeArrowheads="1"/>
          </p:cNvSpPr>
          <p:nvPr/>
        </p:nvSpPr>
        <p:spPr bwMode="auto">
          <a:xfrm>
            <a:off x="190667" y="6464370"/>
            <a:ext cx="11135783"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ctr"/>
            <a:r>
              <a:rPr lang="es-ES" sz="1200" b="1" i="1" dirty="0">
                <a:solidFill>
                  <a:srgbClr val="FFFFFF"/>
                </a:solidFill>
              </a:rPr>
              <a:t>Congreso de Poderes </a:t>
            </a:r>
            <a:r>
              <a:rPr lang="es-ES" sz="1200" b="1" i="1" dirty="0" err="1">
                <a:solidFill>
                  <a:srgbClr val="FFFFFF"/>
                </a:solidFill>
              </a:rPr>
              <a:t>Locais</a:t>
            </a:r>
            <a:r>
              <a:rPr lang="es-ES" sz="1200" b="1" i="1" dirty="0">
                <a:solidFill>
                  <a:srgbClr val="FFFFFF"/>
                </a:solidFill>
              </a:rPr>
              <a:t> e </a:t>
            </a:r>
            <a:r>
              <a:rPr lang="es-ES" sz="1200" b="1" i="1" dirty="0" err="1">
                <a:solidFill>
                  <a:srgbClr val="FFFFFF"/>
                </a:solidFill>
              </a:rPr>
              <a:t>Rexionais</a:t>
            </a:r>
            <a:r>
              <a:rPr lang="es-ES" sz="1200" b="1" i="1" dirty="0">
                <a:solidFill>
                  <a:srgbClr val="FFFFFF"/>
                </a:solidFill>
              </a:rPr>
              <a:t> do </a:t>
            </a:r>
            <a:r>
              <a:rPr lang="es-ES" sz="1200" b="1" i="1" dirty="0" err="1">
                <a:solidFill>
                  <a:srgbClr val="FFFFFF"/>
                </a:solidFill>
              </a:rPr>
              <a:t>Consello</a:t>
            </a:r>
            <a:r>
              <a:rPr lang="es-ES" sz="1200" b="1" i="1" dirty="0">
                <a:solidFill>
                  <a:srgbClr val="FFFFFF"/>
                </a:solidFill>
              </a:rPr>
              <a:t> de Europa . Resolución 256/94</a:t>
            </a:r>
          </a:p>
        </p:txBody>
      </p:sp>
      <p:sp>
        <p:nvSpPr>
          <p:cNvPr id="19" name="18 CuadroTexto"/>
          <p:cNvSpPr txBox="1"/>
          <p:nvPr/>
        </p:nvSpPr>
        <p:spPr>
          <a:xfrm>
            <a:off x="9319327" y="5085185"/>
            <a:ext cx="2880320" cy="246221"/>
          </a:xfrm>
          <a:prstGeom prst="rect">
            <a:avLst/>
          </a:prstGeom>
          <a:noFill/>
        </p:spPr>
        <p:txBody>
          <a:bodyPr wrap="square" rtlCol="0">
            <a:spAutoFit/>
          </a:bodyPr>
          <a:lstStyle/>
          <a:p>
            <a:pPr algn="r"/>
            <a:r>
              <a:rPr lang="es-ES" sz="1000" b="1" i="1" dirty="0">
                <a:solidFill>
                  <a:srgbClr val="FFFFFF"/>
                </a:solidFill>
              </a:rPr>
              <a:t>©</a:t>
            </a:r>
            <a:r>
              <a:rPr lang="es-ES" sz="1000" b="1" i="1" dirty="0" err="1">
                <a:solidFill>
                  <a:srgbClr val="FFFFFF"/>
                </a:solidFill>
              </a:rPr>
              <a:t>M.Castillo</a:t>
            </a:r>
            <a:endParaRPr lang="es-ES" sz="1000" b="1" i="1" dirty="0">
              <a:solidFill>
                <a:srgbClr val="FFFFFF"/>
              </a:solidFill>
            </a:endParaRPr>
          </a:p>
        </p:txBody>
      </p:sp>
      <p:pic>
        <p:nvPicPr>
          <p:cNvPr id="20" name="Imagen 19"/>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15679" y="12496"/>
            <a:ext cx="2588658" cy="3876121"/>
          </a:xfrm>
          <a:prstGeom prst="rect">
            <a:avLst/>
          </a:prstGeom>
        </p:spPr>
      </p:pic>
      <p:sp>
        <p:nvSpPr>
          <p:cNvPr id="21" name="Marcador de texto 4"/>
          <p:cNvSpPr txBox="1">
            <a:spLocks/>
          </p:cNvSpPr>
          <p:nvPr/>
        </p:nvSpPr>
        <p:spPr>
          <a:xfrm>
            <a:off x="468768" y="260537"/>
            <a:ext cx="2628344" cy="3077766"/>
          </a:xfrm>
          <a:prstGeom prst="rect">
            <a:avLst/>
          </a:prstGeom>
        </p:spPr>
        <p:txBody>
          <a:bodyPr/>
          <a:lst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 sz="13800" dirty="0">
                <a:solidFill>
                  <a:schemeClr val="bg1"/>
                </a:solidFill>
              </a:rPr>
              <a:t>2</a:t>
            </a:r>
          </a:p>
        </p:txBody>
      </p:sp>
      <p:sp>
        <p:nvSpPr>
          <p:cNvPr id="2" name="7 CuadroTexto">
            <a:extLst>
              <a:ext uri="{FF2B5EF4-FFF2-40B4-BE49-F238E27FC236}">
                <a16:creationId xmlns="" xmlns:a16="http://schemas.microsoft.com/office/drawing/2014/main" id="{B0A33A9B-02B0-F0AC-5833-24BBCAF88CF8}"/>
              </a:ext>
            </a:extLst>
          </p:cNvPr>
          <p:cNvSpPr txBox="1"/>
          <p:nvPr/>
        </p:nvSpPr>
        <p:spPr>
          <a:xfrm>
            <a:off x="404659" y="2166545"/>
            <a:ext cx="1020961" cy="307777"/>
          </a:xfrm>
          <a:prstGeom prst="rect">
            <a:avLst/>
          </a:prstGeom>
          <a:noFill/>
        </p:spPr>
        <p:txBody>
          <a:bodyPr wrap="square">
            <a:spAutoFit/>
          </a:bodyPr>
          <a:lstStyle/>
          <a:p>
            <a:pPr algn="ctr">
              <a:defRPr/>
            </a:pPr>
            <a:r>
              <a:rPr lang="es-ES" sz="1400" b="1" dirty="0">
                <a:solidFill>
                  <a:schemeClr val="accent3">
                    <a:lumMod val="50000"/>
                  </a:schemeClr>
                </a:solidFill>
                <a:latin typeface="+mj-lt"/>
              </a:rPr>
              <a:t>DEREITO</a:t>
            </a:r>
            <a:endParaRPr lang="es-ES" sz="1000" b="1" dirty="0">
              <a:solidFill>
                <a:schemeClr val="accent3">
                  <a:lumMod val="50000"/>
                </a:schemeClr>
              </a:solidFill>
              <a:latin typeface="+mj-lt"/>
            </a:endParaRPr>
          </a:p>
        </p:txBody>
      </p:sp>
      <p:sp>
        <p:nvSpPr>
          <p:cNvPr id="3" name="CuadroTexto 2">
            <a:extLst>
              <a:ext uri="{FF2B5EF4-FFF2-40B4-BE49-F238E27FC236}">
                <a16:creationId xmlns="" xmlns:a16="http://schemas.microsoft.com/office/drawing/2014/main" id="{B954573E-E1EB-D9FC-C260-95B622ADBBA2}"/>
              </a:ext>
            </a:extLst>
          </p:cNvPr>
          <p:cNvSpPr txBox="1"/>
          <p:nvPr/>
        </p:nvSpPr>
        <p:spPr>
          <a:xfrm>
            <a:off x="660221" y="4024741"/>
            <a:ext cx="3268718" cy="369332"/>
          </a:xfrm>
          <a:prstGeom prst="rect">
            <a:avLst/>
          </a:prstGeom>
          <a:noFill/>
        </p:spPr>
        <p:txBody>
          <a:bodyPr wrap="square" rtlCol="0">
            <a:spAutoFit/>
          </a:bodyPr>
          <a:lstStyle/>
          <a:p>
            <a:r>
              <a:rPr lang="es-ES" dirty="0"/>
              <a:t>A MIRADA SOCIAL Á PAISAXE</a:t>
            </a:r>
          </a:p>
        </p:txBody>
      </p:sp>
    </p:spTree>
    <p:extLst>
      <p:ext uri="{BB962C8B-B14F-4D97-AF65-F5344CB8AC3E}">
        <p14:creationId xmlns="" xmlns:p14="http://schemas.microsoft.com/office/powerpoint/2010/main" val="182616636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4" cstate="print">
            <a:extLst>
              <a:ext uri="{28A0092B-C50C-407E-A947-70E740481C1C}">
                <a14:useLocalDpi xmlns="" xmlns:a14="http://schemas.microsoft.com/office/drawing/2010/main" val="0"/>
              </a:ext>
            </a:extLst>
          </a:blip>
          <a:srcRect l="8018"/>
          <a:stretch/>
        </p:blipFill>
        <p:spPr bwMode="auto">
          <a:xfrm>
            <a:off x="4777840" y="658172"/>
            <a:ext cx="5782657" cy="4715044"/>
          </a:xfrm>
          <a:prstGeom prst="rect">
            <a:avLst/>
          </a:prstGeom>
          <a:ln>
            <a:noFill/>
          </a:ln>
          <a:effectLst>
            <a:softEdge rad="112500"/>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6" name="5 CuadroTexto"/>
          <p:cNvSpPr txBox="1"/>
          <p:nvPr/>
        </p:nvSpPr>
        <p:spPr>
          <a:xfrm>
            <a:off x="5566693" y="5335733"/>
            <a:ext cx="4860032" cy="1015663"/>
          </a:xfrm>
          <a:prstGeom prst="rect">
            <a:avLst/>
          </a:prstGeom>
          <a:noFill/>
        </p:spPr>
        <p:txBody>
          <a:bodyPr wrap="square" rtlCol="0">
            <a:spAutoFit/>
          </a:bodyPr>
          <a:lstStyle/>
          <a:p>
            <a:pPr algn="ctr"/>
            <a:r>
              <a:rPr lang="es-ES" sz="6000" b="1" dirty="0">
                <a:solidFill>
                  <a:schemeClr val="tx1">
                    <a:lumMod val="95000"/>
                  </a:schemeClr>
                </a:solidFill>
              </a:rPr>
              <a:t>A PAISAXE</a:t>
            </a:r>
          </a:p>
        </p:txBody>
      </p:sp>
      <p:sp>
        <p:nvSpPr>
          <p:cNvPr id="9" name="8 Rectángulo"/>
          <p:cNvSpPr/>
          <p:nvPr/>
        </p:nvSpPr>
        <p:spPr>
          <a:xfrm>
            <a:off x="1524000" y="5445224"/>
            <a:ext cx="9144000" cy="1512168"/>
          </a:xfrm>
          <a:prstGeom prst="rect">
            <a:avLst/>
          </a:prstGeom>
          <a:solidFill>
            <a:schemeClr val="tx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10" name="2 Rectángulo"/>
          <p:cNvSpPr>
            <a:spLocks noChangeArrowheads="1"/>
          </p:cNvSpPr>
          <p:nvPr/>
        </p:nvSpPr>
        <p:spPr bwMode="auto">
          <a:xfrm>
            <a:off x="4054246" y="5589241"/>
            <a:ext cx="400334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lgn="ctr"/>
            <a:r>
              <a:rPr lang="es-ES" sz="2400" dirty="0">
                <a:solidFill>
                  <a:schemeClr val="bg1"/>
                </a:solidFill>
              </a:rPr>
              <a:t>C</a:t>
            </a:r>
            <a:r>
              <a:rPr lang="es-ES" dirty="0">
                <a:solidFill>
                  <a:schemeClr val="bg1"/>
                </a:solidFill>
              </a:rPr>
              <a:t>ONVENIO </a:t>
            </a:r>
            <a:r>
              <a:rPr lang="es-ES" sz="2400" dirty="0">
                <a:solidFill>
                  <a:schemeClr val="bg1"/>
                </a:solidFill>
              </a:rPr>
              <a:t>E</a:t>
            </a:r>
            <a:r>
              <a:rPr lang="es-ES" dirty="0">
                <a:solidFill>
                  <a:schemeClr val="bg1"/>
                </a:solidFill>
              </a:rPr>
              <a:t>UROPEO DA </a:t>
            </a:r>
            <a:r>
              <a:rPr lang="es-ES" sz="2400" dirty="0">
                <a:solidFill>
                  <a:schemeClr val="bg1"/>
                </a:solidFill>
              </a:rPr>
              <a:t>P</a:t>
            </a:r>
            <a:r>
              <a:rPr lang="es-ES" dirty="0">
                <a:solidFill>
                  <a:schemeClr val="bg1"/>
                </a:solidFill>
              </a:rPr>
              <a:t>AISAXE (CEP)</a:t>
            </a:r>
          </a:p>
        </p:txBody>
      </p:sp>
      <p:pic>
        <p:nvPicPr>
          <p:cNvPr id="11" name="Picture 7"/>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8616281" y="6093296"/>
            <a:ext cx="2013719" cy="81087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2" name="10 Rectángulo"/>
          <p:cNvSpPr>
            <a:spLocks noChangeArrowheads="1"/>
          </p:cNvSpPr>
          <p:nvPr/>
        </p:nvSpPr>
        <p:spPr bwMode="auto">
          <a:xfrm>
            <a:off x="1703513" y="6536378"/>
            <a:ext cx="8351837"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ctr"/>
            <a:r>
              <a:rPr lang="es-ES" sz="1200" b="1" i="1" dirty="0">
                <a:solidFill>
                  <a:schemeClr val="bg1"/>
                </a:solidFill>
              </a:rPr>
              <a:t>Congreso de Poderes Locales y Regionales del Consejo de Europa . Resolución 256/94</a:t>
            </a:r>
          </a:p>
        </p:txBody>
      </p:sp>
      <p:sp>
        <p:nvSpPr>
          <p:cNvPr id="2" name="1 CuadroTexto"/>
          <p:cNvSpPr txBox="1"/>
          <p:nvPr/>
        </p:nvSpPr>
        <p:spPr>
          <a:xfrm>
            <a:off x="1440928" y="4578138"/>
            <a:ext cx="3312368" cy="523220"/>
          </a:xfrm>
          <a:prstGeom prst="rect">
            <a:avLst/>
          </a:prstGeom>
          <a:noFill/>
        </p:spPr>
        <p:txBody>
          <a:bodyPr wrap="square" rtlCol="0">
            <a:spAutoFit/>
          </a:bodyPr>
          <a:lstStyle/>
          <a:p>
            <a:r>
              <a:rPr lang="es-ES" sz="2800" dirty="0">
                <a:solidFill>
                  <a:schemeClr val="tx1">
                    <a:lumMod val="50000"/>
                  </a:schemeClr>
                </a:solidFill>
              </a:rPr>
              <a:t>CARTA DE FLORENCIA</a:t>
            </a:r>
          </a:p>
        </p:txBody>
      </p:sp>
      <p:pic>
        <p:nvPicPr>
          <p:cNvPr id="4" name="Imagen 3">
            <a:extLst>
              <a:ext uri="{FF2B5EF4-FFF2-40B4-BE49-F238E27FC236}">
                <a16:creationId xmlns="" xmlns:a16="http://schemas.microsoft.com/office/drawing/2014/main" id="{1F4E2EC1-6449-1AC4-BEE4-0125CB6FB30D}"/>
              </a:ext>
            </a:extLst>
          </p:cNvPr>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15679" y="12496"/>
            <a:ext cx="2588658" cy="3876121"/>
          </a:xfrm>
          <a:prstGeom prst="rect">
            <a:avLst/>
          </a:prstGeom>
        </p:spPr>
      </p:pic>
      <p:sp>
        <p:nvSpPr>
          <p:cNvPr id="13" name="Marcador de texto 4">
            <a:extLst>
              <a:ext uri="{FF2B5EF4-FFF2-40B4-BE49-F238E27FC236}">
                <a16:creationId xmlns="" xmlns:a16="http://schemas.microsoft.com/office/drawing/2014/main" id="{9E286922-6742-4009-B73D-3C00DB43069D}"/>
              </a:ext>
            </a:extLst>
          </p:cNvPr>
          <p:cNvSpPr txBox="1">
            <a:spLocks/>
          </p:cNvSpPr>
          <p:nvPr/>
        </p:nvSpPr>
        <p:spPr>
          <a:xfrm>
            <a:off x="468768" y="260537"/>
            <a:ext cx="2628344" cy="3077766"/>
          </a:xfrm>
          <a:prstGeom prst="rect">
            <a:avLst/>
          </a:prstGeom>
        </p:spPr>
        <p:txBody>
          <a:bodyPr/>
          <a:lst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 sz="13800" dirty="0">
                <a:solidFill>
                  <a:schemeClr val="bg1"/>
                </a:solidFill>
              </a:rPr>
              <a:t>2</a:t>
            </a:r>
          </a:p>
        </p:txBody>
      </p:sp>
      <p:sp>
        <p:nvSpPr>
          <p:cNvPr id="8" name="7 CuadroTexto"/>
          <p:cNvSpPr txBox="1"/>
          <p:nvPr/>
        </p:nvSpPr>
        <p:spPr>
          <a:xfrm>
            <a:off x="404659" y="2166545"/>
            <a:ext cx="1020961" cy="307777"/>
          </a:xfrm>
          <a:prstGeom prst="rect">
            <a:avLst/>
          </a:prstGeom>
          <a:noFill/>
        </p:spPr>
        <p:txBody>
          <a:bodyPr wrap="square">
            <a:spAutoFit/>
          </a:bodyPr>
          <a:lstStyle/>
          <a:p>
            <a:pPr algn="ctr">
              <a:defRPr/>
            </a:pPr>
            <a:r>
              <a:rPr lang="es-ES" sz="1400" b="1" dirty="0">
                <a:solidFill>
                  <a:schemeClr val="accent3">
                    <a:lumMod val="50000"/>
                  </a:schemeClr>
                </a:solidFill>
                <a:latin typeface="+mj-lt"/>
              </a:rPr>
              <a:t>DEREITO</a:t>
            </a:r>
            <a:endParaRPr lang="es-ES" sz="1000" b="1" dirty="0">
              <a:solidFill>
                <a:schemeClr val="accent3">
                  <a:lumMod val="50000"/>
                </a:schemeClr>
              </a:solidFill>
              <a:latin typeface="+mj-lt"/>
            </a:endParaRPr>
          </a:p>
        </p:txBody>
      </p:sp>
      <p:sp>
        <p:nvSpPr>
          <p:cNvPr id="14" name="Text Box 8">
            <a:extLst>
              <a:ext uri="{FF2B5EF4-FFF2-40B4-BE49-F238E27FC236}">
                <a16:creationId xmlns="" xmlns:a16="http://schemas.microsoft.com/office/drawing/2014/main" id="{D135CC52-DD95-77BE-4830-65E46C1A1F28}"/>
              </a:ext>
            </a:extLst>
          </p:cNvPr>
          <p:cNvSpPr txBox="1">
            <a:spLocks noChangeArrowheads="1"/>
          </p:cNvSpPr>
          <p:nvPr/>
        </p:nvSpPr>
        <p:spPr bwMode="auto">
          <a:xfrm>
            <a:off x="2639648" y="286173"/>
            <a:ext cx="9889067"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spcBef>
                <a:spcPct val="50000"/>
              </a:spcBef>
            </a:pPr>
            <a:r>
              <a:rPr lang="es-ES" sz="2000" dirty="0">
                <a:solidFill>
                  <a:schemeClr val="tx2">
                    <a:lumMod val="50000"/>
                  </a:schemeClr>
                </a:solidFill>
                <a:latin typeface="+mn-lt"/>
              </a:rPr>
              <a:t>O SEU RECOÑECEMENTO XURÍDICO.</a:t>
            </a:r>
          </a:p>
        </p:txBody>
      </p:sp>
      <p:sp>
        <p:nvSpPr>
          <p:cNvPr id="15" name="CuadroTexto 14">
            <a:extLst>
              <a:ext uri="{FF2B5EF4-FFF2-40B4-BE49-F238E27FC236}">
                <a16:creationId xmlns="" xmlns:a16="http://schemas.microsoft.com/office/drawing/2014/main" id="{35F6D60B-2DD8-049A-9589-DD56E1D23D59}"/>
              </a:ext>
            </a:extLst>
          </p:cNvPr>
          <p:cNvSpPr txBox="1"/>
          <p:nvPr/>
        </p:nvSpPr>
        <p:spPr>
          <a:xfrm>
            <a:off x="660221" y="4024741"/>
            <a:ext cx="3268718" cy="369332"/>
          </a:xfrm>
          <a:prstGeom prst="rect">
            <a:avLst/>
          </a:prstGeom>
          <a:noFill/>
        </p:spPr>
        <p:txBody>
          <a:bodyPr wrap="square" rtlCol="0">
            <a:spAutoFit/>
          </a:bodyPr>
          <a:lstStyle/>
          <a:p>
            <a:r>
              <a:rPr lang="es-ES" dirty="0"/>
              <a:t>A MIRADA SOCIAL Á PAISAXE</a:t>
            </a:r>
          </a:p>
        </p:txBody>
      </p:sp>
    </p:spTree>
    <p:extLst>
      <p:ext uri="{BB962C8B-B14F-4D97-AF65-F5344CB8AC3E}">
        <p14:creationId xmlns="" xmlns:p14="http://schemas.microsoft.com/office/powerpoint/2010/main" val="126654767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9" name="Picture 7"/>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1918212" y="6121713"/>
            <a:ext cx="1585501" cy="63844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pSp>
        <p:nvGrpSpPr>
          <p:cNvPr id="2" name="1 Grupo"/>
          <p:cNvGrpSpPr/>
          <p:nvPr/>
        </p:nvGrpSpPr>
        <p:grpSpPr>
          <a:xfrm>
            <a:off x="3070981" y="949199"/>
            <a:ext cx="8233077" cy="1459189"/>
            <a:chOff x="864226" y="968855"/>
            <a:chExt cx="8233077" cy="1459189"/>
          </a:xfrm>
        </p:grpSpPr>
        <p:pic>
          <p:nvPicPr>
            <p:cNvPr id="55300" name="Picture 4" descr="way down the river"/>
            <p:cNvPicPr>
              <a:picLocks noChangeAspect="1" noChangeArrowheads="1"/>
            </p:cNvPicPr>
            <p:nvPr/>
          </p:nvPicPr>
          <p:blipFill>
            <a:blip r:embed="rId5" cstate="print"/>
            <a:srcRect/>
            <a:stretch>
              <a:fillRect/>
            </a:stretch>
          </p:blipFill>
          <p:spPr bwMode="auto">
            <a:xfrm>
              <a:off x="6097515" y="968855"/>
              <a:ext cx="2999788" cy="1459189"/>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17" name="16 Grupo"/>
            <p:cNvGrpSpPr/>
            <p:nvPr/>
          </p:nvGrpSpPr>
          <p:grpSpPr>
            <a:xfrm>
              <a:off x="864226" y="1259116"/>
              <a:ext cx="8136904" cy="954107"/>
              <a:chOff x="998466" y="1766948"/>
              <a:chExt cx="8136904" cy="954107"/>
            </a:xfrm>
          </p:grpSpPr>
          <p:sp>
            <p:nvSpPr>
              <p:cNvPr id="19" name="18 Rectángulo"/>
              <p:cNvSpPr/>
              <p:nvPr/>
            </p:nvSpPr>
            <p:spPr>
              <a:xfrm>
                <a:off x="998466" y="1766948"/>
                <a:ext cx="6192688" cy="369332"/>
              </a:xfrm>
              <a:prstGeom prst="rect">
                <a:avLst/>
              </a:prstGeom>
            </p:spPr>
            <p:txBody>
              <a:bodyPr wrap="square">
                <a:spAutoFit/>
              </a:bodyPr>
              <a:lstStyle/>
              <a:p>
                <a:pPr marL="285750" indent="-285750">
                  <a:buFont typeface="Arial" panose="020B0604020202020204" pitchFamily="34" charset="0"/>
                  <a:buChar char="•"/>
                </a:pPr>
                <a:r>
                  <a:rPr lang="es-ES" dirty="0">
                    <a:solidFill>
                      <a:schemeClr val="accent3">
                        <a:lumMod val="50000"/>
                      </a:schemeClr>
                    </a:solidFill>
                    <a:latin typeface="Arial Black" pitchFamily="34" charset="0"/>
                  </a:rPr>
                  <a:t>conciencia ambiental </a:t>
                </a:r>
              </a:p>
            </p:txBody>
          </p:sp>
          <p:sp>
            <p:nvSpPr>
              <p:cNvPr id="20" name="19 CuadroTexto"/>
              <p:cNvSpPr txBox="1"/>
              <p:nvPr/>
            </p:nvSpPr>
            <p:spPr>
              <a:xfrm>
                <a:off x="1286498" y="2136280"/>
                <a:ext cx="7848872" cy="584775"/>
              </a:xfrm>
              <a:prstGeom prst="rect">
                <a:avLst/>
              </a:prstGeom>
              <a:noFill/>
            </p:spPr>
            <p:txBody>
              <a:bodyPr wrap="square" rtlCol="0">
                <a:spAutoFit/>
              </a:bodyPr>
              <a:lstStyle/>
              <a:p>
                <a:r>
                  <a:rPr lang="es-ES" sz="1600" dirty="0" err="1">
                    <a:solidFill>
                      <a:schemeClr val="accent3">
                        <a:lumMod val="50000"/>
                      </a:schemeClr>
                    </a:solidFill>
                  </a:rPr>
                  <a:t>Necesidade</a:t>
                </a:r>
                <a:r>
                  <a:rPr lang="es-ES" sz="1600" dirty="0">
                    <a:solidFill>
                      <a:schemeClr val="accent3">
                        <a:lumMod val="50000"/>
                      </a:schemeClr>
                    </a:solidFill>
                  </a:rPr>
                  <a:t> de preservar determinados </a:t>
                </a:r>
                <a:r>
                  <a:rPr lang="es-ES" sz="1600" dirty="0" err="1">
                    <a:solidFill>
                      <a:schemeClr val="accent3">
                        <a:lumMod val="50000"/>
                      </a:schemeClr>
                    </a:solidFill>
                  </a:rPr>
                  <a:t>espazos</a:t>
                </a:r>
                <a:endParaRPr lang="es-ES" sz="1600" b="1" dirty="0">
                  <a:solidFill>
                    <a:schemeClr val="accent3">
                      <a:lumMod val="50000"/>
                    </a:schemeClr>
                  </a:solidFill>
                </a:endParaRPr>
              </a:p>
              <a:p>
                <a:r>
                  <a:rPr lang="es-ES" sz="1600" dirty="0">
                    <a:solidFill>
                      <a:schemeClr val="accent3">
                        <a:lumMod val="50000"/>
                      </a:schemeClr>
                    </a:solidFill>
                  </a:rPr>
                  <a:t>Fenómeno </a:t>
                </a:r>
                <a:r>
                  <a:rPr lang="es-ES" sz="1600" i="1" u="sng" dirty="0">
                    <a:solidFill>
                      <a:schemeClr val="accent3">
                        <a:lumMod val="50000"/>
                      </a:schemeClr>
                    </a:solidFill>
                  </a:rPr>
                  <a:t>contemporáneo </a:t>
                </a:r>
                <a:endParaRPr lang="es-ES" sz="1600" b="1" i="1" u="sng" dirty="0">
                  <a:solidFill>
                    <a:schemeClr val="accent3">
                      <a:lumMod val="50000"/>
                    </a:schemeClr>
                  </a:solidFill>
                </a:endParaRPr>
              </a:p>
            </p:txBody>
          </p:sp>
        </p:grpSp>
      </p:grpSp>
      <p:grpSp>
        <p:nvGrpSpPr>
          <p:cNvPr id="11" name="10 Grupo"/>
          <p:cNvGrpSpPr/>
          <p:nvPr/>
        </p:nvGrpSpPr>
        <p:grpSpPr>
          <a:xfrm>
            <a:off x="3070980" y="2301050"/>
            <a:ext cx="8218200" cy="1528469"/>
            <a:chOff x="879103" y="2324477"/>
            <a:chExt cx="8218200" cy="1528469"/>
          </a:xfrm>
        </p:grpSpPr>
        <p:pic>
          <p:nvPicPr>
            <p:cNvPr id="18" name="17 Imagen"/>
            <p:cNvPicPr>
              <a:picLocks noChangeAspect="1"/>
            </p:cNvPicPr>
            <p:nvPr/>
          </p:nvPicPr>
          <p:blipFill>
            <a:blip r:embed="rId6" cstate="print">
              <a:extLst>
                <a:ext uri="{28A0092B-C50C-407E-A947-70E740481C1C}">
                  <a14:useLocalDpi xmlns="" xmlns:a14="http://schemas.microsoft.com/office/drawing/2010/main"/>
                </a:ext>
              </a:extLst>
            </a:blip>
            <a:stretch>
              <a:fillRect/>
            </a:stretch>
          </p:blipFill>
          <p:spPr>
            <a:xfrm>
              <a:off x="6101058" y="2324477"/>
              <a:ext cx="2996245" cy="1528469"/>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21" name="20 Grupo"/>
            <p:cNvGrpSpPr/>
            <p:nvPr/>
          </p:nvGrpSpPr>
          <p:grpSpPr>
            <a:xfrm>
              <a:off x="879103" y="2341329"/>
              <a:ext cx="8136904" cy="1200329"/>
              <a:chOff x="998466" y="1766948"/>
              <a:chExt cx="8136904" cy="1200329"/>
            </a:xfrm>
          </p:grpSpPr>
          <p:sp>
            <p:nvSpPr>
              <p:cNvPr id="22" name="21 Rectángulo"/>
              <p:cNvSpPr/>
              <p:nvPr/>
            </p:nvSpPr>
            <p:spPr>
              <a:xfrm>
                <a:off x="998466" y="1766948"/>
                <a:ext cx="6192688" cy="369332"/>
              </a:xfrm>
              <a:prstGeom prst="rect">
                <a:avLst/>
              </a:prstGeom>
            </p:spPr>
            <p:txBody>
              <a:bodyPr wrap="square">
                <a:spAutoFit/>
              </a:bodyPr>
              <a:lstStyle/>
              <a:p>
                <a:pPr marL="285750" indent="-285750">
                  <a:buFont typeface="Arial" panose="020B0604020202020204" pitchFamily="34" charset="0"/>
                  <a:buChar char="•"/>
                </a:pPr>
                <a:r>
                  <a:rPr lang="es-ES" dirty="0" err="1">
                    <a:solidFill>
                      <a:schemeClr val="accent3">
                        <a:lumMod val="50000"/>
                      </a:schemeClr>
                    </a:solidFill>
                    <a:latin typeface="Arial Black" pitchFamily="34" charset="0"/>
                  </a:rPr>
                  <a:t>recoñecemento</a:t>
                </a:r>
                <a:r>
                  <a:rPr lang="es-ES" dirty="0">
                    <a:solidFill>
                      <a:schemeClr val="accent3">
                        <a:lumMod val="50000"/>
                      </a:schemeClr>
                    </a:solidFill>
                    <a:latin typeface="Arial Black" pitchFamily="34" charset="0"/>
                  </a:rPr>
                  <a:t> </a:t>
                </a:r>
                <a:r>
                  <a:rPr lang="es-ES" dirty="0" err="1">
                    <a:solidFill>
                      <a:schemeClr val="accent3">
                        <a:lumMod val="50000"/>
                      </a:schemeClr>
                    </a:solidFill>
                    <a:latin typeface="Arial Black" pitchFamily="34" charset="0"/>
                  </a:rPr>
                  <a:t>xurídico</a:t>
                </a:r>
                <a:endParaRPr lang="es-ES" dirty="0">
                  <a:solidFill>
                    <a:schemeClr val="accent3">
                      <a:lumMod val="50000"/>
                    </a:schemeClr>
                  </a:solidFill>
                  <a:latin typeface="Arial Black" pitchFamily="34" charset="0"/>
                </a:endParaRPr>
              </a:p>
            </p:txBody>
          </p:sp>
          <p:sp>
            <p:nvSpPr>
              <p:cNvPr id="23" name="22 CuadroTexto"/>
              <p:cNvSpPr txBox="1"/>
              <p:nvPr/>
            </p:nvSpPr>
            <p:spPr>
              <a:xfrm>
                <a:off x="1286498" y="2136280"/>
                <a:ext cx="7848872" cy="830997"/>
              </a:xfrm>
              <a:prstGeom prst="rect">
                <a:avLst/>
              </a:prstGeom>
              <a:noFill/>
            </p:spPr>
            <p:txBody>
              <a:bodyPr wrap="square" rtlCol="0">
                <a:spAutoFit/>
              </a:bodyPr>
              <a:lstStyle>
                <a:defPPr>
                  <a:defRPr lang="es-ES"/>
                </a:defPPr>
                <a:lvl1pPr>
                  <a:defRPr sz="1600">
                    <a:solidFill>
                      <a:schemeClr val="accent3">
                        <a:lumMod val="50000"/>
                      </a:schemeClr>
                    </a:solidFill>
                  </a:defRPr>
                </a:lvl1pPr>
              </a:lstStyle>
              <a:p>
                <a:r>
                  <a:rPr lang="es-ES" b="1" dirty="0" err="1"/>
                  <a:t>Dereito</a:t>
                </a:r>
                <a:r>
                  <a:rPr lang="es-ES" dirty="0"/>
                  <a:t> da </a:t>
                </a:r>
                <a:r>
                  <a:rPr lang="es-ES" dirty="0" err="1"/>
                  <a:t>cidadanía</a:t>
                </a:r>
                <a:r>
                  <a:rPr lang="es-ES" dirty="0"/>
                  <a:t> </a:t>
                </a:r>
                <a:r>
                  <a:rPr lang="es-ES" dirty="0" err="1"/>
                  <a:t>ao</a:t>
                </a:r>
                <a:r>
                  <a:rPr lang="es-ES" dirty="0"/>
                  <a:t> </a:t>
                </a:r>
                <a:r>
                  <a:rPr lang="es-ES" dirty="0" err="1"/>
                  <a:t>seu</a:t>
                </a:r>
                <a:r>
                  <a:rPr lang="es-ES" dirty="0"/>
                  <a:t> </a:t>
                </a:r>
                <a:r>
                  <a:rPr lang="es-ES" i="1" u="sng" dirty="0"/>
                  <a:t>disfrute</a:t>
                </a:r>
              </a:p>
              <a:p>
                <a:r>
                  <a:rPr lang="es-ES" dirty="0"/>
                  <a:t>Indicador da </a:t>
                </a:r>
                <a:r>
                  <a:rPr lang="es-ES" b="1" i="1" u="sng" dirty="0" smtClean="0"/>
                  <a:t>CALIDADE DE VIDA</a:t>
                </a:r>
                <a:endParaRPr lang="es-ES" b="1" i="1" u="sng" dirty="0"/>
              </a:p>
              <a:p>
                <a:r>
                  <a:rPr lang="es-ES" b="1" dirty="0" err="1"/>
                  <a:t>Compoñente</a:t>
                </a:r>
                <a:r>
                  <a:rPr lang="es-ES" b="1" dirty="0"/>
                  <a:t> esencial do </a:t>
                </a:r>
                <a:r>
                  <a:rPr lang="es-ES" b="1" i="1" u="sng" dirty="0" smtClean="0"/>
                  <a:t>BENESTAR</a:t>
                </a:r>
                <a:endParaRPr lang="es-ES" b="1" i="1" u="sng" dirty="0"/>
              </a:p>
            </p:txBody>
          </p:sp>
        </p:grpSp>
      </p:grpSp>
      <p:grpSp>
        <p:nvGrpSpPr>
          <p:cNvPr id="12" name="11 Grupo"/>
          <p:cNvGrpSpPr/>
          <p:nvPr/>
        </p:nvGrpSpPr>
        <p:grpSpPr>
          <a:xfrm>
            <a:off x="3070980" y="3770703"/>
            <a:ext cx="8285530" cy="1379959"/>
            <a:chOff x="752998" y="3708284"/>
            <a:chExt cx="8285530" cy="1379959"/>
          </a:xfrm>
        </p:grpSpPr>
        <p:pic>
          <p:nvPicPr>
            <p:cNvPr id="1027" name="Picture 3"/>
            <p:cNvPicPr>
              <a:picLocks noChangeAspect="1" noChangeArrowheads="1"/>
            </p:cNvPicPr>
            <p:nvPr/>
          </p:nvPicPr>
          <p:blipFill>
            <a:blip r:embed="rId7" cstate="print">
              <a:extLst>
                <a:ext uri="{28A0092B-C50C-407E-A947-70E740481C1C}">
                  <a14:useLocalDpi xmlns="" xmlns:a14="http://schemas.microsoft.com/office/drawing/2010/main"/>
                </a:ext>
              </a:extLst>
            </a:blip>
            <a:srcRect/>
            <a:stretch>
              <a:fillRect/>
            </a:stretch>
          </p:blipFill>
          <p:spPr bwMode="auto">
            <a:xfrm>
              <a:off x="5962122" y="3813553"/>
              <a:ext cx="2999788" cy="127469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7" name="26 Rectángulo"/>
            <p:cNvSpPr/>
            <p:nvPr/>
          </p:nvSpPr>
          <p:spPr>
            <a:xfrm>
              <a:off x="752998" y="3708284"/>
              <a:ext cx="6192688" cy="369332"/>
            </a:xfrm>
            <a:prstGeom prst="rect">
              <a:avLst/>
            </a:prstGeom>
          </p:spPr>
          <p:txBody>
            <a:bodyPr wrap="square">
              <a:spAutoFit/>
            </a:bodyPr>
            <a:lstStyle/>
            <a:p>
              <a:pPr marL="285750" indent="-285750">
                <a:buFont typeface="Arial" panose="020B0604020202020204" pitchFamily="34" charset="0"/>
                <a:buChar char="•"/>
              </a:pPr>
              <a:r>
                <a:rPr lang="es-ES" dirty="0">
                  <a:solidFill>
                    <a:schemeClr val="accent3">
                      <a:lumMod val="50000"/>
                    </a:schemeClr>
                  </a:solidFill>
                  <a:latin typeface="Arial Black" pitchFamily="34" charset="0"/>
                </a:rPr>
                <a:t>patrimonio cultural e natural</a:t>
              </a:r>
            </a:p>
          </p:txBody>
        </p:sp>
        <p:sp>
          <p:nvSpPr>
            <p:cNvPr id="28" name="27 CuadroTexto"/>
            <p:cNvSpPr txBox="1"/>
            <p:nvPr/>
          </p:nvSpPr>
          <p:spPr>
            <a:xfrm>
              <a:off x="1189656" y="4046769"/>
              <a:ext cx="7848872" cy="830997"/>
            </a:xfrm>
            <a:prstGeom prst="rect">
              <a:avLst/>
            </a:prstGeom>
            <a:noFill/>
          </p:spPr>
          <p:txBody>
            <a:bodyPr wrap="square" rtlCol="0">
              <a:spAutoFit/>
            </a:bodyPr>
            <a:lstStyle>
              <a:defPPr>
                <a:defRPr lang="es-ES"/>
              </a:defPPr>
              <a:lvl1pPr>
                <a:defRPr sz="1600">
                  <a:solidFill>
                    <a:schemeClr val="accent3">
                      <a:lumMod val="50000"/>
                    </a:schemeClr>
                  </a:solidFill>
                </a:defRPr>
              </a:lvl1pPr>
            </a:lstStyle>
            <a:p>
              <a:r>
                <a:rPr lang="es-ES" dirty="0"/>
                <a:t>Ben escaso e </a:t>
              </a:r>
              <a:r>
                <a:rPr lang="es-ES" dirty="0" err="1"/>
                <a:t>ameazado</a:t>
              </a:r>
              <a:r>
                <a:rPr lang="es-ES" dirty="0"/>
                <a:t> </a:t>
              </a:r>
            </a:p>
            <a:p>
              <a:r>
                <a:rPr lang="es-ES" dirty="0"/>
                <a:t>Marco vital de toda </a:t>
              </a:r>
              <a:r>
                <a:rPr lang="es-ES" dirty="0" err="1"/>
                <a:t>persoa</a:t>
              </a:r>
              <a:endParaRPr lang="es-ES" dirty="0"/>
            </a:p>
            <a:p>
              <a:r>
                <a:rPr lang="es-ES" dirty="0"/>
                <a:t>Conforma e </a:t>
              </a:r>
              <a:r>
                <a:rPr lang="es-ES" dirty="0" err="1"/>
                <a:t>reflicte</a:t>
              </a:r>
              <a:r>
                <a:rPr lang="es-ES" dirty="0"/>
                <a:t> a </a:t>
              </a:r>
              <a:r>
                <a:rPr lang="es-ES" dirty="0" err="1"/>
                <a:t>identidade</a:t>
              </a:r>
              <a:r>
                <a:rPr lang="es-ES" dirty="0"/>
                <a:t> da </a:t>
              </a:r>
              <a:r>
                <a:rPr lang="es-ES" dirty="0" err="1"/>
                <a:t>sociedade</a:t>
              </a:r>
              <a:endParaRPr lang="es-ES" dirty="0"/>
            </a:p>
          </p:txBody>
        </p:sp>
      </p:grpSp>
      <p:grpSp>
        <p:nvGrpSpPr>
          <p:cNvPr id="25" name="24 Grupo"/>
          <p:cNvGrpSpPr/>
          <p:nvPr/>
        </p:nvGrpSpPr>
        <p:grpSpPr>
          <a:xfrm>
            <a:off x="3070980" y="5219031"/>
            <a:ext cx="8208912" cy="1262183"/>
            <a:chOff x="752998" y="5088243"/>
            <a:chExt cx="8208912" cy="1262183"/>
          </a:xfrm>
        </p:grpSpPr>
        <p:pic>
          <p:nvPicPr>
            <p:cNvPr id="1026" name="Picture 2"/>
            <p:cNvPicPr>
              <a:picLocks noChangeAspect="1" noChangeArrowheads="1"/>
            </p:cNvPicPr>
            <p:nvPr/>
          </p:nvPicPr>
          <p:blipFill rotWithShape="1">
            <a:blip r:embed="rId8" cstate="print">
              <a:extLst>
                <a:ext uri="{28A0092B-C50C-407E-A947-70E740481C1C}">
                  <a14:useLocalDpi xmlns="" xmlns:a14="http://schemas.microsoft.com/office/drawing/2010/main"/>
                </a:ext>
              </a:extLst>
            </a:blip>
            <a:srcRect/>
            <a:stretch/>
          </p:blipFill>
          <p:spPr bwMode="auto">
            <a:xfrm>
              <a:off x="5965665" y="5088243"/>
              <a:ext cx="2996245" cy="1262183"/>
            </a:xfrm>
            <a:prstGeom prst="rect">
              <a:avLst/>
            </a:prstGeom>
            <a:solidFill>
              <a:srgbClr val="FFFFFF">
                <a:shade val="85000"/>
              </a:srgbClr>
            </a:solidFill>
            <a:ln w="9525">
              <a:noFill/>
              <a:miter lim="800000"/>
              <a:headEnd/>
              <a:tailEnd/>
            </a:ln>
            <a:effectLst>
              <a:outerShdw blurRad="55000" dist="18000" dir="5400000" algn="tl" rotWithShape="0">
                <a:srgbClr val="000000">
                  <a:alpha val="40000"/>
                </a:srgbClr>
              </a:outerShdw>
            </a:effectLst>
          </p:spPr>
        </p:pic>
        <p:sp>
          <p:nvSpPr>
            <p:cNvPr id="30" name="29 Rectángulo"/>
            <p:cNvSpPr/>
            <p:nvPr/>
          </p:nvSpPr>
          <p:spPr>
            <a:xfrm>
              <a:off x="752998" y="5414322"/>
              <a:ext cx="6192688" cy="369332"/>
            </a:xfrm>
            <a:prstGeom prst="rect">
              <a:avLst/>
            </a:prstGeom>
          </p:spPr>
          <p:txBody>
            <a:bodyPr wrap="square">
              <a:spAutoFit/>
            </a:bodyPr>
            <a:lstStyle/>
            <a:p>
              <a:pPr marL="285750" indent="-285750">
                <a:buFont typeface="Arial" panose="020B0604020202020204" pitchFamily="34" charset="0"/>
                <a:buChar char="•"/>
              </a:pPr>
              <a:r>
                <a:rPr lang="es-ES" dirty="0">
                  <a:solidFill>
                    <a:schemeClr val="accent3">
                      <a:lumMod val="50000"/>
                    </a:schemeClr>
                  </a:solidFill>
                  <a:latin typeface="Arial Black" pitchFamily="34" charset="0"/>
                </a:rPr>
                <a:t>recurso económico de amplio recorrido</a:t>
              </a:r>
            </a:p>
          </p:txBody>
        </p:sp>
      </p:grpSp>
      <p:pic>
        <p:nvPicPr>
          <p:cNvPr id="3" name="Imagen 2">
            <a:extLst>
              <a:ext uri="{FF2B5EF4-FFF2-40B4-BE49-F238E27FC236}">
                <a16:creationId xmlns="" xmlns:a16="http://schemas.microsoft.com/office/drawing/2014/main" id="{B35AD264-2D02-5C7E-9FCE-25059FD2F01E}"/>
              </a:ext>
            </a:extLst>
          </p:cNvPr>
          <p:cNvPicPr>
            <a:picLocks noChangeAspect="1"/>
          </p:cNvPicPr>
          <p:nvPr/>
        </p:nvPicPr>
        <p:blipFill>
          <a:blip r:embed="rId9" cstate="print">
            <a:extLst>
              <a:ext uri="{28A0092B-C50C-407E-A947-70E740481C1C}">
                <a14:useLocalDpi xmlns="" xmlns:a14="http://schemas.microsoft.com/office/drawing/2010/main" val="0"/>
              </a:ext>
            </a:extLst>
          </a:blip>
          <a:stretch>
            <a:fillRect/>
          </a:stretch>
        </p:blipFill>
        <p:spPr>
          <a:xfrm>
            <a:off x="15679" y="12496"/>
            <a:ext cx="2588658" cy="3876121"/>
          </a:xfrm>
          <a:prstGeom prst="rect">
            <a:avLst/>
          </a:prstGeom>
        </p:spPr>
      </p:pic>
      <p:sp>
        <p:nvSpPr>
          <p:cNvPr id="4" name="Marcador de texto 4">
            <a:extLst>
              <a:ext uri="{FF2B5EF4-FFF2-40B4-BE49-F238E27FC236}">
                <a16:creationId xmlns="" xmlns:a16="http://schemas.microsoft.com/office/drawing/2014/main" id="{86E4DEE2-56E8-03B4-4734-BECEFF9C1144}"/>
              </a:ext>
            </a:extLst>
          </p:cNvPr>
          <p:cNvSpPr txBox="1">
            <a:spLocks/>
          </p:cNvSpPr>
          <p:nvPr/>
        </p:nvSpPr>
        <p:spPr>
          <a:xfrm>
            <a:off x="468768" y="260537"/>
            <a:ext cx="2628344" cy="3077766"/>
          </a:xfrm>
          <a:prstGeom prst="rect">
            <a:avLst/>
          </a:prstGeom>
        </p:spPr>
        <p:txBody>
          <a:bodyPr/>
          <a:lst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 sz="13800" dirty="0">
                <a:solidFill>
                  <a:schemeClr val="bg1"/>
                </a:solidFill>
              </a:rPr>
              <a:t>2</a:t>
            </a:r>
          </a:p>
          <a:p>
            <a:pPr marL="0" indent="0">
              <a:buNone/>
            </a:pPr>
            <a:endParaRPr lang="es-ES" sz="13800" dirty="0">
              <a:solidFill>
                <a:schemeClr val="bg1"/>
              </a:solidFill>
            </a:endParaRPr>
          </a:p>
          <a:p>
            <a:pPr marL="0" indent="0">
              <a:buNone/>
            </a:pPr>
            <a:endParaRPr lang="es-ES" sz="13800" dirty="0">
              <a:solidFill>
                <a:schemeClr val="bg1"/>
              </a:solidFill>
            </a:endParaRPr>
          </a:p>
        </p:txBody>
      </p:sp>
      <p:sp>
        <p:nvSpPr>
          <p:cNvPr id="31" name="Text Box 8"/>
          <p:cNvSpPr txBox="1">
            <a:spLocks noChangeArrowheads="1"/>
          </p:cNvSpPr>
          <p:nvPr/>
        </p:nvSpPr>
        <p:spPr bwMode="auto">
          <a:xfrm>
            <a:off x="-875516" y="2002431"/>
            <a:ext cx="3456633" cy="6309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eaLnBrk="1" hangingPunct="1">
              <a:spcBef>
                <a:spcPct val="50000"/>
              </a:spcBef>
            </a:pPr>
            <a:r>
              <a:rPr lang="es-ES" sz="1400" dirty="0">
                <a:solidFill>
                  <a:schemeClr val="tx2">
                    <a:lumMod val="50000"/>
                  </a:schemeClr>
                </a:solidFill>
                <a:latin typeface="+mn-lt"/>
              </a:rPr>
              <a:t>FUNDAMENTOS</a:t>
            </a:r>
          </a:p>
          <a:p>
            <a:pPr algn="ctr" eaLnBrk="1" hangingPunct="1">
              <a:spcBef>
                <a:spcPct val="50000"/>
              </a:spcBef>
            </a:pPr>
            <a:r>
              <a:rPr lang="es-ES" sz="1400" dirty="0">
                <a:solidFill>
                  <a:schemeClr val="tx2">
                    <a:lumMod val="50000"/>
                  </a:schemeClr>
                </a:solidFill>
                <a:latin typeface="+mn-lt"/>
              </a:rPr>
              <a:t>XURÍDICOS</a:t>
            </a:r>
          </a:p>
        </p:txBody>
      </p:sp>
      <p:sp>
        <p:nvSpPr>
          <p:cNvPr id="5" name="Text Box 8">
            <a:extLst>
              <a:ext uri="{FF2B5EF4-FFF2-40B4-BE49-F238E27FC236}">
                <a16:creationId xmlns="" xmlns:a16="http://schemas.microsoft.com/office/drawing/2014/main" id="{3FA2A20B-4AEE-1884-90CC-1D4DAC2DF773}"/>
              </a:ext>
            </a:extLst>
          </p:cNvPr>
          <p:cNvSpPr txBox="1">
            <a:spLocks noChangeArrowheads="1"/>
          </p:cNvSpPr>
          <p:nvPr/>
        </p:nvSpPr>
        <p:spPr bwMode="auto">
          <a:xfrm>
            <a:off x="2639648" y="286173"/>
            <a:ext cx="9889067"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spcBef>
                <a:spcPct val="50000"/>
              </a:spcBef>
            </a:pPr>
            <a:r>
              <a:rPr lang="es-ES" sz="2000" dirty="0">
                <a:solidFill>
                  <a:schemeClr val="tx2">
                    <a:lumMod val="50000"/>
                  </a:schemeClr>
                </a:solidFill>
                <a:latin typeface="+mn-lt"/>
              </a:rPr>
              <a:t>O SEU RECOÑECEMENTO XURÍDICO</a:t>
            </a:r>
            <a:r>
              <a:rPr lang="es-ES" sz="2000" dirty="0" smtClean="0">
                <a:solidFill>
                  <a:schemeClr val="tx2">
                    <a:lumMod val="50000"/>
                  </a:schemeClr>
                </a:solidFill>
                <a:latin typeface="+mn-lt"/>
              </a:rPr>
              <a:t>. BIEN PÚBLICO OBJETO DE DERECHO</a:t>
            </a:r>
            <a:endParaRPr lang="es-ES" sz="2000" dirty="0">
              <a:solidFill>
                <a:schemeClr val="tx2">
                  <a:lumMod val="50000"/>
                </a:schemeClr>
              </a:solidFill>
              <a:latin typeface="+mn-lt"/>
            </a:endParaRPr>
          </a:p>
        </p:txBody>
      </p:sp>
    </p:spTree>
    <p:extLst>
      <p:ext uri="{BB962C8B-B14F-4D97-AF65-F5344CB8AC3E}">
        <p14:creationId xmlns="" xmlns:p14="http://schemas.microsoft.com/office/powerpoint/2010/main" val="144235242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Imagen 7" descr="Vista de una ciudad desde lo alto de una montaña&#10;&#10;Descripción generada automáticamente">
            <a:extLst>
              <a:ext uri="{FF2B5EF4-FFF2-40B4-BE49-F238E27FC236}">
                <a16:creationId xmlns="" xmlns:a16="http://schemas.microsoft.com/office/drawing/2014/main" id="{36B035DC-EA2F-5FAD-5114-1D4DCA9782E8}"/>
              </a:ext>
            </a:extLst>
          </p:cNvPr>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2922104" y="894639"/>
            <a:ext cx="9269896" cy="5198657"/>
          </a:xfrm>
          <a:prstGeom prst="rect">
            <a:avLst/>
          </a:prstGeom>
          <a:ln>
            <a:noFill/>
          </a:ln>
          <a:effectLst>
            <a:softEdge rad="112500"/>
          </a:effectLst>
        </p:spPr>
      </p:pic>
      <p:sp>
        <p:nvSpPr>
          <p:cNvPr id="2" name="1 Rectángulo"/>
          <p:cNvSpPr/>
          <p:nvPr/>
        </p:nvSpPr>
        <p:spPr>
          <a:xfrm>
            <a:off x="1524000" y="6146516"/>
            <a:ext cx="9144000" cy="810876"/>
          </a:xfrm>
          <a:prstGeom prst="rect">
            <a:avLst/>
          </a:prstGeom>
          <a:solidFill>
            <a:schemeClr val="tx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19459" name="2 Rectángulo"/>
          <p:cNvSpPr>
            <a:spLocks noChangeArrowheads="1"/>
          </p:cNvSpPr>
          <p:nvPr/>
        </p:nvSpPr>
        <p:spPr bwMode="auto">
          <a:xfrm>
            <a:off x="5172320" y="6237312"/>
            <a:ext cx="2740558"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lgn="ctr"/>
            <a:r>
              <a:rPr lang="es-ES" sz="1600" dirty="0">
                <a:solidFill>
                  <a:schemeClr val="bg1"/>
                </a:solidFill>
              </a:rPr>
              <a:t>C</a:t>
            </a:r>
            <a:r>
              <a:rPr lang="es-ES" sz="1200" dirty="0">
                <a:solidFill>
                  <a:schemeClr val="bg1"/>
                </a:solidFill>
              </a:rPr>
              <a:t>ONVENIO </a:t>
            </a:r>
            <a:r>
              <a:rPr lang="es-ES" sz="1600" dirty="0">
                <a:solidFill>
                  <a:schemeClr val="bg1"/>
                </a:solidFill>
              </a:rPr>
              <a:t>E</a:t>
            </a:r>
            <a:r>
              <a:rPr lang="es-ES" sz="1200" dirty="0">
                <a:solidFill>
                  <a:schemeClr val="bg1"/>
                </a:solidFill>
              </a:rPr>
              <a:t>UROPEO DA </a:t>
            </a:r>
            <a:r>
              <a:rPr lang="es-ES" sz="1600" dirty="0">
                <a:solidFill>
                  <a:schemeClr val="bg1"/>
                </a:solidFill>
              </a:rPr>
              <a:t>P</a:t>
            </a:r>
            <a:r>
              <a:rPr lang="es-ES" sz="1200" dirty="0">
                <a:solidFill>
                  <a:schemeClr val="bg1"/>
                </a:solidFill>
              </a:rPr>
              <a:t>AISAXE (CEP)</a:t>
            </a:r>
          </a:p>
        </p:txBody>
      </p:sp>
      <p:pic>
        <p:nvPicPr>
          <p:cNvPr id="19462" name="Picture 7"/>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8616280" y="6146516"/>
            <a:ext cx="2051720" cy="81087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0" name="Text Box 5"/>
          <p:cNvSpPr txBox="1">
            <a:spLocks noChangeArrowheads="1"/>
          </p:cNvSpPr>
          <p:nvPr/>
        </p:nvSpPr>
        <p:spPr bwMode="auto">
          <a:xfrm>
            <a:off x="6791400" y="622149"/>
            <a:ext cx="540060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spcBef>
                <a:spcPct val="50000"/>
              </a:spcBef>
            </a:pPr>
            <a:r>
              <a:rPr lang="es-ES" b="1" dirty="0">
                <a:solidFill>
                  <a:schemeClr val="tx2">
                    <a:lumMod val="50000"/>
                  </a:schemeClr>
                </a:solidFill>
                <a:latin typeface="+mn-lt"/>
              </a:rPr>
              <a:t>UNHA DEFINICIÓN DE CONSENSO</a:t>
            </a:r>
          </a:p>
        </p:txBody>
      </p:sp>
      <p:sp>
        <p:nvSpPr>
          <p:cNvPr id="12" name="Rectangle 7"/>
          <p:cNvSpPr>
            <a:spLocks noChangeArrowheads="1"/>
          </p:cNvSpPr>
          <p:nvPr/>
        </p:nvSpPr>
        <p:spPr bwMode="auto">
          <a:xfrm>
            <a:off x="2256299" y="1339252"/>
            <a:ext cx="9511632" cy="1512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spcBef>
                <a:spcPct val="20000"/>
              </a:spcBef>
              <a:defRPr/>
            </a:pPr>
            <a:r>
              <a:rPr lang="gl-ES" sz="1600" b="1" dirty="0">
                <a:solidFill>
                  <a:schemeClr val="tx2">
                    <a:lumMod val="10000"/>
                  </a:schemeClr>
                </a:solidFill>
              </a:rPr>
              <a:t>Calquera parte </a:t>
            </a:r>
            <a:r>
              <a:rPr lang="gl-ES" sz="2000" b="1" dirty="0">
                <a:solidFill>
                  <a:schemeClr val="tx2">
                    <a:lumMod val="10000"/>
                  </a:schemeClr>
                </a:solidFill>
              </a:rPr>
              <a:t>do </a:t>
            </a:r>
            <a:r>
              <a:rPr lang="gl-ES" sz="2400" b="1" u="sng" dirty="0">
                <a:solidFill>
                  <a:schemeClr val="accent2"/>
                </a:solidFill>
              </a:rPr>
              <a:t>territorio</a:t>
            </a:r>
            <a:r>
              <a:rPr lang="gl-ES" sz="2000" b="1" dirty="0">
                <a:solidFill>
                  <a:schemeClr val="tx2">
                    <a:lumMod val="10000"/>
                  </a:schemeClr>
                </a:solidFill>
              </a:rPr>
              <a:t> </a:t>
            </a:r>
            <a:r>
              <a:rPr lang="gl-ES" sz="1600" b="1" dirty="0">
                <a:solidFill>
                  <a:schemeClr val="tx2">
                    <a:lumMod val="10000"/>
                  </a:schemeClr>
                </a:solidFill>
              </a:rPr>
              <a:t>tal e  como </a:t>
            </a:r>
          </a:p>
          <a:p>
            <a:pPr algn="ctr">
              <a:spcBef>
                <a:spcPct val="20000"/>
              </a:spcBef>
              <a:defRPr/>
            </a:pPr>
            <a:r>
              <a:rPr lang="gl-ES" sz="1600" b="1" dirty="0">
                <a:solidFill>
                  <a:schemeClr val="tx2">
                    <a:lumMod val="10000"/>
                  </a:schemeClr>
                </a:solidFill>
              </a:rPr>
              <a:t>é percibida polas </a:t>
            </a:r>
            <a:r>
              <a:rPr lang="gl-ES" sz="2000" b="1" u="sng" dirty="0">
                <a:solidFill>
                  <a:schemeClr val="accent2"/>
                </a:solidFill>
              </a:rPr>
              <a:t>poboacións</a:t>
            </a:r>
            <a:r>
              <a:rPr lang="gl-ES" sz="2000" b="1" dirty="0">
                <a:solidFill>
                  <a:schemeClr val="tx2">
                    <a:lumMod val="10000"/>
                  </a:schemeClr>
                </a:solidFill>
              </a:rPr>
              <a:t>,</a:t>
            </a:r>
            <a:r>
              <a:rPr lang="gl-ES" sz="1600" b="1" dirty="0">
                <a:solidFill>
                  <a:schemeClr val="tx2">
                    <a:lumMod val="10000"/>
                  </a:schemeClr>
                </a:solidFill>
              </a:rPr>
              <a:t> </a:t>
            </a:r>
          </a:p>
          <a:p>
            <a:pPr algn="ctr">
              <a:spcBef>
                <a:spcPct val="20000"/>
              </a:spcBef>
              <a:defRPr/>
            </a:pPr>
            <a:r>
              <a:rPr lang="gl-ES" sz="1600" b="1" dirty="0">
                <a:solidFill>
                  <a:schemeClr val="tx2">
                    <a:lumMod val="10000"/>
                  </a:schemeClr>
                </a:solidFill>
              </a:rPr>
              <a:t>cuxo carácter resulta da acción dos</a:t>
            </a:r>
          </a:p>
          <a:p>
            <a:pPr algn="ctr">
              <a:spcBef>
                <a:spcPct val="20000"/>
              </a:spcBef>
              <a:defRPr/>
            </a:pPr>
            <a:r>
              <a:rPr lang="gl-ES" sz="1600" b="1" dirty="0">
                <a:solidFill>
                  <a:schemeClr val="tx2">
                    <a:lumMod val="10000"/>
                  </a:schemeClr>
                </a:solidFill>
              </a:rPr>
              <a:t> factores naturais e humanos e da súas </a:t>
            </a:r>
            <a:r>
              <a:rPr lang="gl-ES" sz="2000" b="1" u="sng" dirty="0" err="1">
                <a:solidFill>
                  <a:schemeClr val="accent2"/>
                </a:solidFill>
              </a:rPr>
              <a:t>interrelacións</a:t>
            </a:r>
            <a:r>
              <a:rPr lang="gl-ES" sz="1600" b="1" dirty="0">
                <a:solidFill>
                  <a:schemeClr val="accent2"/>
                </a:solidFill>
              </a:rPr>
              <a:t>. </a:t>
            </a:r>
          </a:p>
          <a:p>
            <a:pPr>
              <a:spcBef>
                <a:spcPct val="20000"/>
              </a:spcBef>
              <a:defRPr/>
            </a:pPr>
            <a:endParaRPr lang="gl-ES" sz="1000" b="1" dirty="0">
              <a:solidFill>
                <a:schemeClr val="tx2">
                  <a:lumMod val="10000"/>
                </a:schemeClr>
              </a:solidFill>
            </a:endParaRPr>
          </a:p>
        </p:txBody>
      </p:sp>
      <p:pic>
        <p:nvPicPr>
          <p:cNvPr id="3" name="Imagen 2">
            <a:extLst>
              <a:ext uri="{FF2B5EF4-FFF2-40B4-BE49-F238E27FC236}">
                <a16:creationId xmlns="" xmlns:a16="http://schemas.microsoft.com/office/drawing/2014/main" id="{342FABA8-FFE2-6904-31E7-AA4CC8A2D03E}"/>
              </a:ext>
            </a:extLst>
          </p:cNvPr>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15679" y="12496"/>
            <a:ext cx="2588658" cy="3876121"/>
          </a:xfrm>
          <a:prstGeom prst="rect">
            <a:avLst/>
          </a:prstGeom>
        </p:spPr>
      </p:pic>
      <p:sp>
        <p:nvSpPr>
          <p:cNvPr id="4" name="Marcador de texto 4">
            <a:extLst>
              <a:ext uri="{FF2B5EF4-FFF2-40B4-BE49-F238E27FC236}">
                <a16:creationId xmlns="" xmlns:a16="http://schemas.microsoft.com/office/drawing/2014/main" id="{EE7ACDD3-CBCE-2B3D-6747-2EB8AC2FBA57}"/>
              </a:ext>
            </a:extLst>
          </p:cNvPr>
          <p:cNvSpPr txBox="1">
            <a:spLocks/>
          </p:cNvSpPr>
          <p:nvPr/>
        </p:nvSpPr>
        <p:spPr>
          <a:xfrm>
            <a:off x="468768" y="260537"/>
            <a:ext cx="2628344" cy="3077766"/>
          </a:xfrm>
          <a:prstGeom prst="rect">
            <a:avLst/>
          </a:prstGeom>
        </p:spPr>
        <p:txBody>
          <a:bodyPr/>
          <a:lst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 sz="13800" dirty="0">
                <a:solidFill>
                  <a:schemeClr val="bg1"/>
                </a:solidFill>
              </a:rPr>
              <a:t>2</a:t>
            </a:r>
          </a:p>
          <a:p>
            <a:pPr marL="0" indent="0">
              <a:buNone/>
            </a:pPr>
            <a:endParaRPr lang="es-ES" sz="13800" dirty="0">
              <a:solidFill>
                <a:schemeClr val="bg1"/>
              </a:solidFill>
            </a:endParaRPr>
          </a:p>
          <a:p>
            <a:pPr marL="0" indent="0">
              <a:buNone/>
            </a:pPr>
            <a:endParaRPr lang="es-ES" sz="13800" dirty="0">
              <a:solidFill>
                <a:schemeClr val="bg1"/>
              </a:solidFill>
            </a:endParaRPr>
          </a:p>
        </p:txBody>
      </p:sp>
      <p:sp>
        <p:nvSpPr>
          <p:cNvPr id="5" name="7 CuadroTexto">
            <a:extLst>
              <a:ext uri="{FF2B5EF4-FFF2-40B4-BE49-F238E27FC236}">
                <a16:creationId xmlns="" xmlns:a16="http://schemas.microsoft.com/office/drawing/2014/main" id="{7F4EB062-0672-A37B-4FA5-D4D43140B459}"/>
              </a:ext>
            </a:extLst>
          </p:cNvPr>
          <p:cNvSpPr txBox="1"/>
          <p:nvPr/>
        </p:nvSpPr>
        <p:spPr>
          <a:xfrm>
            <a:off x="404659" y="2166545"/>
            <a:ext cx="1020961" cy="307777"/>
          </a:xfrm>
          <a:prstGeom prst="rect">
            <a:avLst/>
          </a:prstGeom>
          <a:noFill/>
        </p:spPr>
        <p:txBody>
          <a:bodyPr wrap="square">
            <a:spAutoFit/>
          </a:bodyPr>
          <a:lstStyle/>
          <a:p>
            <a:pPr algn="ctr">
              <a:defRPr/>
            </a:pPr>
            <a:r>
              <a:rPr lang="es-ES" sz="1400" b="1" dirty="0">
                <a:solidFill>
                  <a:schemeClr val="accent3">
                    <a:lumMod val="50000"/>
                  </a:schemeClr>
                </a:solidFill>
                <a:latin typeface="+mj-lt"/>
              </a:rPr>
              <a:t>DEREITO</a:t>
            </a:r>
            <a:endParaRPr lang="es-ES" sz="1000" b="1" dirty="0">
              <a:solidFill>
                <a:schemeClr val="accent3">
                  <a:lumMod val="50000"/>
                </a:schemeClr>
              </a:solidFill>
              <a:latin typeface="+mj-lt"/>
            </a:endParaRPr>
          </a:p>
        </p:txBody>
      </p:sp>
      <p:sp>
        <p:nvSpPr>
          <p:cNvPr id="6" name="Text Box 8">
            <a:extLst>
              <a:ext uri="{FF2B5EF4-FFF2-40B4-BE49-F238E27FC236}">
                <a16:creationId xmlns="" xmlns:a16="http://schemas.microsoft.com/office/drawing/2014/main" id="{A9DF78EA-AAF5-9076-BC5F-55CC85D97670}"/>
              </a:ext>
            </a:extLst>
          </p:cNvPr>
          <p:cNvSpPr txBox="1">
            <a:spLocks noChangeArrowheads="1"/>
          </p:cNvSpPr>
          <p:nvPr/>
        </p:nvSpPr>
        <p:spPr bwMode="auto">
          <a:xfrm>
            <a:off x="2639648" y="286173"/>
            <a:ext cx="9889067"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spcBef>
                <a:spcPct val="50000"/>
              </a:spcBef>
            </a:pPr>
            <a:r>
              <a:rPr lang="es-ES" sz="2000" dirty="0">
                <a:solidFill>
                  <a:schemeClr val="tx2">
                    <a:lumMod val="50000"/>
                  </a:schemeClr>
                </a:solidFill>
                <a:latin typeface="+mn-lt"/>
              </a:rPr>
              <a:t>O SEU RECOÑECEMENTO XURÍDICO.</a:t>
            </a:r>
          </a:p>
        </p:txBody>
      </p:sp>
    </p:spTree>
    <p:extLst>
      <p:ext uri="{BB962C8B-B14F-4D97-AF65-F5344CB8AC3E}">
        <p14:creationId xmlns="" xmlns:p14="http://schemas.microsoft.com/office/powerpoint/2010/main" val="133871777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1682" name="Picture 5" descr="spaceball"/>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6091239" y="3424239"/>
            <a:ext cx="9525" cy="9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1683" name="Text Box 8"/>
          <p:cNvSpPr txBox="1">
            <a:spLocks noChangeArrowheads="1"/>
          </p:cNvSpPr>
          <p:nvPr/>
        </p:nvSpPr>
        <p:spPr bwMode="auto">
          <a:xfrm>
            <a:off x="5348350" y="856108"/>
            <a:ext cx="5129055"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eaLnBrk="1" hangingPunct="1">
              <a:spcBef>
                <a:spcPct val="50000"/>
              </a:spcBef>
            </a:pPr>
            <a:r>
              <a:rPr lang="es-ES" b="1" dirty="0">
                <a:solidFill>
                  <a:schemeClr val="tx2">
                    <a:lumMod val="50000"/>
                  </a:schemeClr>
                </a:solidFill>
                <a:latin typeface="+mn-lt"/>
              </a:rPr>
              <a:t>A TERRITORIALIDADE DAS PAISAXES.</a:t>
            </a:r>
          </a:p>
        </p:txBody>
      </p:sp>
      <p:sp>
        <p:nvSpPr>
          <p:cNvPr id="71684" name="Text Box 9"/>
          <p:cNvSpPr txBox="1">
            <a:spLocks noChangeArrowheads="1"/>
          </p:cNvSpPr>
          <p:nvPr/>
        </p:nvSpPr>
        <p:spPr bwMode="auto">
          <a:xfrm>
            <a:off x="7607300" y="2486026"/>
            <a:ext cx="2592388"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eaLnBrk="1" hangingPunct="1">
              <a:spcBef>
                <a:spcPct val="50000"/>
              </a:spcBef>
            </a:pPr>
            <a:r>
              <a:rPr lang="es-ES">
                <a:solidFill>
                  <a:schemeClr val="tx2">
                    <a:lumMod val="10000"/>
                  </a:schemeClr>
                </a:solidFill>
                <a:cs typeface="Arial" charset="0"/>
              </a:rPr>
              <a:t>“</a:t>
            </a:r>
            <a:r>
              <a:rPr lang="es-ES" b="1">
                <a:solidFill>
                  <a:schemeClr val="tx2">
                    <a:lumMod val="10000"/>
                  </a:schemeClr>
                </a:solidFill>
                <a:cs typeface="Arial" charset="0"/>
              </a:rPr>
              <a:t>Todas as paisaxes”</a:t>
            </a:r>
          </a:p>
        </p:txBody>
      </p:sp>
      <p:sp>
        <p:nvSpPr>
          <p:cNvPr id="71685" name="Text Box 9"/>
          <p:cNvSpPr txBox="1">
            <a:spLocks noChangeArrowheads="1"/>
          </p:cNvSpPr>
          <p:nvPr/>
        </p:nvSpPr>
        <p:spPr bwMode="auto">
          <a:xfrm>
            <a:off x="3791745" y="5661248"/>
            <a:ext cx="6264275"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eaLnBrk="1" hangingPunct="1">
              <a:spcBef>
                <a:spcPct val="50000"/>
              </a:spcBef>
            </a:pPr>
            <a:r>
              <a:rPr lang="es-ES" b="1" dirty="0">
                <a:solidFill>
                  <a:schemeClr val="tx2">
                    <a:lumMod val="50000"/>
                  </a:schemeClr>
                </a:solidFill>
                <a:latin typeface="+mn-lt"/>
              </a:rPr>
              <a:t>DESPRAZAR A MIRADA DESDE O SINGULAR ATA O COTIÁ</a:t>
            </a:r>
          </a:p>
        </p:txBody>
      </p:sp>
      <p:pic>
        <p:nvPicPr>
          <p:cNvPr id="71686" name="Picture 2"/>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4708525" y="1263651"/>
            <a:ext cx="5797550" cy="43211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2" name="Picture 2"/>
          <p:cNvPicPr>
            <a:picLocks noChangeAspect="1" noChangeArrowheads="1"/>
          </p:cNvPicPr>
          <p:nvPr/>
        </p:nvPicPr>
        <p:blipFill rotWithShape="1">
          <a:blip r:embed="rId6" cstate="print"/>
          <a:srcRect l="7920" t="17610" r="11359" b="13750"/>
          <a:stretch/>
        </p:blipFill>
        <p:spPr bwMode="auto">
          <a:xfrm>
            <a:off x="1919537" y="3344396"/>
            <a:ext cx="3993043" cy="2228268"/>
          </a:xfrm>
          <a:prstGeom prst="rect">
            <a:avLst/>
          </a:prstGeom>
          <a:noFill/>
          <a:ln w="9525">
            <a:noFill/>
            <a:miter lim="800000"/>
            <a:headEnd/>
            <a:tailEnd/>
          </a:ln>
        </p:spPr>
      </p:pic>
      <p:sp>
        <p:nvSpPr>
          <p:cNvPr id="13" name="12 Rectángulo"/>
          <p:cNvSpPr/>
          <p:nvPr/>
        </p:nvSpPr>
        <p:spPr>
          <a:xfrm>
            <a:off x="1524000" y="6146516"/>
            <a:ext cx="9144000" cy="810876"/>
          </a:xfrm>
          <a:prstGeom prst="rect">
            <a:avLst/>
          </a:prstGeom>
          <a:solidFill>
            <a:schemeClr val="tx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14" name="2 Rectángulo"/>
          <p:cNvSpPr>
            <a:spLocks noChangeArrowheads="1"/>
          </p:cNvSpPr>
          <p:nvPr/>
        </p:nvSpPr>
        <p:spPr bwMode="auto">
          <a:xfrm>
            <a:off x="5172320" y="6237312"/>
            <a:ext cx="2740558"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lgn="ctr"/>
            <a:r>
              <a:rPr lang="es-ES" sz="1600" dirty="0">
                <a:solidFill>
                  <a:schemeClr val="bg1"/>
                </a:solidFill>
              </a:rPr>
              <a:t>C</a:t>
            </a:r>
            <a:r>
              <a:rPr lang="es-ES" sz="1200" dirty="0">
                <a:solidFill>
                  <a:schemeClr val="bg1"/>
                </a:solidFill>
              </a:rPr>
              <a:t>ONVENIO </a:t>
            </a:r>
            <a:r>
              <a:rPr lang="es-ES" sz="1600" dirty="0">
                <a:solidFill>
                  <a:schemeClr val="bg1"/>
                </a:solidFill>
              </a:rPr>
              <a:t>E</a:t>
            </a:r>
            <a:r>
              <a:rPr lang="es-ES" sz="1200" dirty="0">
                <a:solidFill>
                  <a:schemeClr val="bg1"/>
                </a:solidFill>
              </a:rPr>
              <a:t>UROPEO DA </a:t>
            </a:r>
            <a:r>
              <a:rPr lang="es-ES" sz="1600" dirty="0">
                <a:solidFill>
                  <a:schemeClr val="bg1"/>
                </a:solidFill>
              </a:rPr>
              <a:t>P</a:t>
            </a:r>
            <a:r>
              <a:rPr lang="es-ES" sz="1200" dirty="0">
                <a:solidFill>
                  <a:schemeClr val="bg1"/>
                </a:solidFill>
              </a:rPr>
              <a:t>AISAXE (CEP)</a:t>
            </a:r>
          </a:p>
        </p:txBody>
      </p:sp>
      <p:pic>
        <p:nvPicPr>
          <p:cNvPr id="15" name="Picture 7"/>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8690794" y="6146516"/>
            <a:ext cx="1977207" cy="81087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 name="Imagen 1">
            <a:extLst>
              <a:ext uri="{FF2B5EF4-FFF2-40B4-BE49-F238E27FC236}">
                <a16:creationId xmlns="" xmlns:a16="http://schemas.microsoft.com/office/drawing/2014/main" id="{0B7D6F85-9F46-AF62-2E2D-30119AB9514F}"/>
              </a:ext>
            </a:extLst>
          </p:cNvPr>
          <p:cNvPicPr>
            <a:picLocks noChangeAspect="1"/>
          </p:cNvPicPr>
          <p:nvPr/>
        </p:nvPicPr>
        <p:blipFill>
          <a:blip r:embed="rId8" cstate="print">
            <a:extLst>
              <a:ext uri="{28A0092B-C50C-407E-A947-70E740481C1C}">
                <a14:useLocalDpi xmlns="" xmlns:a14="http://schemas.microsoft.com/office/drawing/2010/main" val="0"/>
              </a:ext>
            </a:extLst>
          </a:blip>
          <a:stretch>
            <a:fillRect/>
          </a:stretch>
        </p:blipFill>
        <p:spPr>
          <a:xfrm>
            <a:off x="15679" y="12496"/>
            <a:ext cx="2588658" cy="3876121"/>
          </a:xfrm>
          <a:prstGeom prst="rect">
            <a:avLst/>
          </a:prstGeom>
        </p:spPr>
      </p:pic>
      <p:sp>
        <p:nvSpPr>
          <p:cNvPr id="3" name="Marcador de texto 4">
            <a:extLst>
              <a:ext uri="{FF2B5EF4-FFF2-40B4-BE49-F238E27FC236}">
                <a16:creationId xmlns="" xmlns:a16="http://schemas.microsoft.com/office/drawing/2014/main" id="{80A93639-9521-F9CC-1F0D-AC6F958D8BDD}"/>
              </a:ext>
            </a:extLst>
          </p:cNvPr>
          <p:cNvSpPr txBox="1">
            <a:spLocks/>
          </p:cNvSpPr>
          <p:nvPr/>
        </p:nvSpPr>
        <p:spPr>
          <a:xfrm>
            <a:off x="468768" y="260537"/>
            <a:ext cx="2628344" cy="3077766"/>
          </a:xfrm>
          <a:prstGeom prst="rect">
            <a:avLst/>
          </a:prstGeom>
        </p:spPr>
        <p:txBody>
          <a:bodyPr/>
          <a:lst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 sz="13800" dirty="0">
                <a:solidFill>
                  <a:schemeClr val="bg1"/>
                </a:solidFill>
              </a:rPr>
              <a:t>2</a:t>
            </a:r>
          </a:p>
          <a:p>
            <a:pPr marL="0" indent="0">
              <a:buNone/>
            </a:pPr>
            <a:endParaRPr lang="es-ES" sz="13800" dirty="0">
              <a:solidFill>
                <a:schemeClr val="bg1"/>
              </a:solidFill>
            </a:endParaRPr>
          </a:p>
          <a:p>
            <a:pPr marL="0" indent="0">
              <a:buNone/>
            </a:pPr>
            <a:endParaRPr lang="es-ES" sz="13800" dirty="0">
              <a:solidFill>
                <a:schemeClr val="bg1"/>
              </a:solidFill>
            </a:endParaRPr>
          </a:p>
        </p:txBody>
      </p:sp>
      <p:sp>
        <p:nvSpPr>
          <p:cNvPr id="4" name="Text Box 8">
            <a:extLst>
              <a:ext uri="{FF2B5EF4-FFF2-40B4-BE49-F238E27FC236}">
                <a16:creationId xmlns="" xmlns:a16="http://schemas.microsoft.com/office/drawing/2014/main" id="{2C65E1CC-244A-C240-F99F-34756D4211DD}"/>
              </a:ext>
            </a:extLst>
          </p:cNvPr>
          <p:cNvSpPr txBox="1">
            <a:spLocks noChangeArrowheads="1"/>
          </p:cNvSpPr>
          <p:nvPr/>
        </p:nvSpPr>
        <p:spPr bwMode="auto">
          <a:xfrm>
            <a:off x="2639648" y="286173"/>
            <a:ext cx="9889067"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spcBef>
                <a:spcPct val="50000"/>
              </a:spcBef>
            </a:pPr>
            <a:r>
              <a:rPr lang="es-ES" sz="2000" dirty="0">
                <a:solidFill>
                  <a:schemeClr val="tx2">
                    <a:lumMod val="50000"/>
                  </a:schemeClr>
                </a:solidFill>
                <a:latin typeface="+mn-lt"/>
              </a:rPr>
              <a:t>O SEU RECOÑECEMENTO XURÍDICO.</a:t>
            </a:r>
          </a:p>
        </p:txBody>
      </p:sp>
      <p:sp>
        <p:nvSpPr>
          <p:cNvPr id="5" name="7 CuadroTexto">
            <a:extLst>
              <a:ext uri="{FF2B5EF4-FFF2-40B4-BE49-F238E27FC236}">
                <a16:creationId xmlns="" xmlns:a16="http://schemas.microsoft.com/office/drawing/2014/main" id="{B6A3BE76-73CA-64D9-CC09-BA71CE83AABB}"/>
              </a:ext>
            </a:extLst>
          </p:cNvPr>
          <p:cNvSpPr txBox="1"/>
          <p:nvPr/>
        </p:nvSpPr>
        <p:spPr>
          <a:xfrm>
            <a:off x="294289" y="2166545"/>
            <a:ext cx="1183882" cy="400110"/>
          </a:xfrm>
          <a:prstGeom prst="rect">
            <a:avLst/>
          </a:prstGeom>
          <a:noFill/>
        </p:spPr>
        <p:txBody>
          <a:bodyPr wrap="square">
            <a:spAutoFit/>
          </a:bodyPr>
          <a:lstStyle/>
          <a:p>
            <a:pPr algn="ctr">
              <a:defRPr/>
            </a:pPr>
            <a:r>
              <a:rPr lang="es-ES" sz="1000" b="1" dirty="0">
                <a:solidFill>
                  <a:schemeClr val="accent3">
                    <a:lumMod val="50000"/>
                  </a:schemeClr>
                </a:solidFill>
                <a:latin typeface="+mj-lt"/>
              </a:rPr>
              <a:t>A SÚA TERRITORIALIDAE</a:t>
            </a:r>
          </a:p>
        </p:txBody>
      </p:sp>
    </p:spTree>
    <p:extLst>
      <p:ext uri="{BB962C8B-B14F-4D97-AF65-F5344CB8AC3E}">
        <p14:creationId xmlns="" xmlns:p14="http://schemas.microsoft.com/office/powerpoint/2010/main" val="228038613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1682" name="Picture 5" descr="spaceball"/>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6091239" y="3424239"/>
            <a:ext cx="9525" cy="9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1684" name="Text Box 9"/>
          <p:cNvSpPr txBox="1">
            <a:spLocks noChangeArrowheads="1"/>
          </p:cNvSpPr>
          <p:nvPr/>
        </p:nvSpPr>
        <p:spPr bwMode="auto">
          <a:xfrm>
            <a:off x="3071664" y="776657"/>
            <a:ext cx="2592388"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spcBef>
                <a:spcPct val="50000"/>
              </a:spcBef>
            </a:pPr>
            <a:r>
              <a:rPr lang="es-ES" b="1" dirty="0">
                <a:solidFill>
                  <a:schemeClr val="tx2">
                    <a:lumMod val="10000"/>
                  </a:schemeClr>
                </a:solidFill>
                <a:cs typeface="Arial" charset="0"/>
              </a:rPr>
              <a:t>Todas as </a:t>
            </a:r>
            <a:r>
              <a:rPr lang="es-ES" b="1" dirty="0" err="1">
                <a:solidFill>
                  <a:schemeClr val="tx2">
                    <a:lumMod val="10000"/>
                  </a:schemeClr>
                </a:solidFill>
                <a:cs typeface="Arial" charset="0"/>
              </a:rPr>
              <a:t>paisaxes</a:t>
            </a:r>
            <a:endParaRPr lang="es-ES" b="1" dirty="0">
              <a:solidFill>
                <a:schemeClr val="tx2">
                  <a:lumMod val="10000"/>
                </a:schemeClr>
              </a:solidFill>
              <a:cs typeface="Arial" charset="0"/>
            </a:endParaRPr>
          </a:p>
        </p:txBody>
      </p:sp>
      <p:sp>
        <p:nvSpPr>
          <p:cNvPr id="13" name="Text Box 6"/>
          <p:cNvSpPr txBox="1">
            <a:spLocks noChangeArrowheads="1"/>
          </p:cNvSpPr>
          <p:nvPr/>
        </p:nvSpPr>
        <p:spPr bwMode="auto">
          <a:xfrm>
            <a:off x="4367809" y="5624413"/>
            <a:ext cx="3743325"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spcBef>
                <a:spcPct val="50000"/>
              </a:spcBef>
            </a:pPr>
            <a:r>
              <a:rPr lang="es-ES" dirty="0">
                <a:solidFill>
                  <a:schemeClr val="tx2">
                    <a:lumMod val="10000"/>
                  </a:schemeClr>
                </a:solidFill>
              </a:rPr>
              <a:t>Desde as excelsas ata…</a:t>
            </a:r>
          </a:p>
        </p:txBody>
      </p:sp>
      <p:sp>
        <p:nvSpPr>
          <p:cNvPr id="12" name="11 Rectángulo"/>
          <p:cNvSpPr/>
          <p:nvPr/>
        </p:nvSpPr>
        <p:spPr>
          <a:xfrm>
            <a:off x="1524000" y="6146516"/>
            <a:ext cx="9144000" cy="810876"/>
          </a:xfrm>
          <a:prstGeom prst="rect">
            <a:avLst/>
          </a:prstGeom>
          <a:solidFill>
            <a:schemeClr val="tx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15" name="2 Rectángulo"/>
          <p:cNvSpPr>
            <a:spLocks noChangeArrowheads="1"/>
          </p:cNvSpPr>
          <p:nvPr/>
        </p:nvSpPr>
        <p:spPr bwMode="auto">
          <a:xfrm>
            <a:off x="5172320" y="6237312"/>
            <a:ext cx="2740558"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lgn="ctr"/>
            <a:r>
              <a:rPr lang="es-ES" sz="1600" dirty="0">
                <a:solidFill>
                  <a:schemeClr val="bg1"/>
                </a:solidFill>
              </a:rPr>
              <a:t>C</a:t>
            </a:r>
            <a:r>
              <a:rPr lang="es-ES" sz="1200" dirty="0">
                <a:solidFill>
                  <a:schemeClr val="bg1"/>
                </a:solidFill>
              </a:rPr>
              <a:t>ONVENIO </a:t>
            </a:r>
            <a:r>
              <a:rPr lang="es-ES" sz="1600" dirty="0">
                <a:solidFill>
                  <a:schemeClr val="bg1"/>
                </a:solidFill>
              </a:rPr>
              <a:t>E</a:t>
            </a:r>
            <a:r>
              <a:rPr lang="es-ES" sz="1200" dirty="0">
                <a:solidFill>
                  <a:schemeClr val="bg1"/>
                </a:solidFill>
              </a:rPr>
              <a:t>UROPEO DA </a:t>
            </a:r>
            <a:r>
              <a:rPr lang="es-ES" sz="1600" dirty="0">
                <a:solidFill>
                  <a:schemeClr val="bg1"/>
                </a:solidFill>
              </a:rPr>
              <a:t>P</a:t>
            </a:r>
            <a:r>
              <a:rPr lang="es-ES" sz="1200" dirty="0">
                <a:solidFill>
                  <a:schemeClr val="bg1"/>
                </a:solidFill>
              </a:rPr>
              <a:t>AISAXE (CEP)</a:t>
            </a:r>
          </a:p>
        </p:txBody>
      </p:sp>
      <p:pic>
        <p:nvPicPr>
          <p:cNvPr id="16" name="Picture 7"/>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8690794" y="6146516"/>
            <a:ext cx="1977207" cy="81087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9" name="18 CuadroTexto"/>
          <p:cNvSpPr txBox="1"/>
          <p:nvPr/>
        </p:nvSpPr>
        <p:spPr>
          <a:xfrm>
            <a:off x="641648" y="3769229"/>
            <a:ext cx="4860032" cy="769441"/>
          </a:xfrm>
          <a:prstGeom prst="rect">
            <a:avLst/>
          </a:prstGeom>
          <a:noFill/>
        </p:spPr>
        <p:txBody>
          <a:bodyPr wrap="square" rtlCol="0">
            <a:spAutoFit/>
          </a:bodyPr>
          <a:lstStyle/>
          <a:p>
            <a:pPr algn="ctr"/>
            <a:r>
              <a:rPr lang="es-ES" sz="4400" b="1" dirty="0">
                <a:solidFill>
                  <a:schemeClr val="tx1">
                    <a:lumMod val="95000"/>
                  </a:schemeClr>
                </a:solidFill>
              </a:rPr>
              <a:t>TODAS</a:t>
            </a:r>
          </a:p>
        </p:txBody>
      </p:sp>
      <p:pic>
        <p:nvPicPr>
          <p:cNvPr id="2" name="Imagen 1">
            <a:extLst>
              <a:ext uri="{FF2B5EF4-FFF2-40B4-BE49-F238E27FC236}">
                <a16:creationId xmlns="" xmlns:a16="http://schemas.microsoft.com/office/drawing/2014/main" id="{ACDA90E1-5AC7-566A-2017-3D740D836686}"/>
              </a:ext>
            </a:extLst>
          </p:cNvPr>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15679" y="12496"/>
            <a:ext cx="2588658" cy="3876121"/>
          </a:xfrm>
          <a:prstGeom prst="rect">
            <a:avLst/>
          </a:prstGeom>
        </p:spPr>
      </p:pic>
      <p:sp>
        <p:nvSpPr>
          <p:cNvPr id="3" name="Marcador de texto 4">
            <a:extLst>
              <a:ext uri="{FF2B5EF4-FFF2-40B4-BE49-F238E27FC236}">
                <a16:creationId xmlns="" xmlns:a16="http://schemas.microsoft.com/office/drawing/2014/main" id="{77BF984F-92F8-48A4-2B66-669ADD8338EF}"/>
              </a:ext>
            </a:extLst>
          </p:cNvPr>
          <p:cNvSpPr txBox="1">
            <a:spLocks/>
          </p:cNvSpPr>
          <p:nvPr/>
        </p:nvSpPr>
        <p:spPr>
          <a:xfrm>
            <a:off x="468768" y="260537"/>
            <a:ext cx="2628344" cy="3077766"/>
          </a:xfrm>
          <a:prstGeom prst="rect">
            <a:avLst/>
          </a:prstGeom>
        </p:spPr>
        <p:txBody>
          <a:bodyPr/>
          <a:lst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 sz="13800" dirty="0">
                <a:solidFill>
                  <a:schemeClr val="bg1"/>
                </a:solidFill>
              </a:rPr>
              <a:t>2</a:t>
            </a:r>
          </a:p>
          <a:p>
            <a:pPr marL="0" indent="0">
              <a:buNone/>
            </a:pPr>
            <a:endParaRPr lang="es-ES" sz="13800" dirty="0">
              <a:solidFill>
                <a:schemeClr val="bg1"/>
              </a:solidFill>
            </a:endParaRPr>
          </a:p>
          <a:p>
            <a:pPr marL="0" indent="0">
              <a:buNone/>
            </a:pPr>
            <a:endParaRPr lang="es-ES" sz="13800" dirty="0">
              <a:solidFill>
                <a:schemeClr val="bg1"/>
              </a:solidFill>
            </a:endParaRPr>
          </a:p>
        </p:txBody>
      </p:sp>
      <p:sp>
        <p:nvSpPr>
          <p:cNvPr id="4" name="7 CuadroTexto">
            <a:extLst>
              <a:ext uri="{FF2B5EF4-FFF2-40B4-BE49-F238E27FC236}">
                <a16:creationId xmlns="" xmlns:a16="http://schemas.microsoft.com/office/drawing/2014/main" id="{A47D2A5F-E649-E6A0-348D-25DEBFB55709}"/>
              </a:ext>
            </a:extLst>
          </p:cNvPr>
          <p:cNvSpPr txBox="1"/>
          <p:nvPr/>
        </p:nvSpPr>
        <p:spPr>
          <a:xfrm>
            <a:off x="404659" y="2166545"/>
            <a:ext cx="1020961" cy="307777"/>
          </a:xfrm>
          <a:prstGeom prst="rect">
            <a:avLst/>
          </a:prstGeom>
          <a:noFill/>
        </p:spPr>
        <p:txBody>
          <a:bodyPr wrap="square">
            <a:spAutoFit/>
          </a:bodyPr>
          <a:lstStyle/>
          <a:p>
            <a:pPr algn="ctr">
              <a:defRPr/>
            </a:pPr>
            <a:r>
              <a:rPr lang="es-ES" sz="1400" b="1" dirty="0">
                <a:solidFill>
                  <a:schemeClr val="accent3">
                    <a:lumMod val="50000"/>
                  </a:schemeClr>
                </a:solidFill>
                <a:latin typeface="+mj-lt"/>
              </a:rPr>
              <a:t>DEREITO</a:t>
            </a:r>
            <a:endParaRPr lang="es-ES" sz="1000" b="1" dirty="0">
              <a:solidFill>
                <a:schemeClr val="accent3">
                  <a:lumMod val="50000"/>
                </a:schemeClr>
              </a:solidFill>
              <a:latin typeface="+mj-lt"/>
            </a:endParaRPr>
          </a:p>
        </p:txBody>
      </p:sp>
      <p:sp>
        <p:nvSpPr>
          <p:cNvPr id="5" name="Text Box 8">
            <a:extLst>
              <a:ext uri="{FF2B5EF4-FFF2-40B4-BE49-F238E27FC236}">
                <a16:creationId xmlns="" xmlns:a16="http://schemas.microsoft.com/office/drawing/2014/main" id="{AFED383B-89E3-5C47-C598-8EE1959CB159}"/>
              </a:ext>
            </a:extLst>
          </p:cNvPr>
          <p:cNvSpPr txBox="1">
            <a:spLocks noChangeArrowheads="1"/>
          </p:cNvSpPr>
          <p:nvPr/>
        </p:nvSpPr>
        <p:spPr bwMode="auto">
          <a:xfrm>
            <a:off x="2639648" y="286173"/>
            <a:ext cx="9889067"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spcBef>
                <a:spcPct val="50000"/>
              </a:spcBef>
            </a:pPr>
            <a:r>
              <a:rPr lang="es-ES" sz="2000" dirty="0">
                <a:solidFill>
                  <a:schemeClr val="tx2">
                    <a:lumMod val="50000"/>
                  </a:schemeClr>
                </a:solidFill>
                <a:latin typeface="+mn-lt"/>
              </a:rPr>
              <a:t>O SEU RECOÑECEMENTO XURÍDICO.</a:t>
            </a:r>
          </a:p>
        </p:txBody>
      </p:sp>
      <p:pic>
        <p:nvPicPr>
          <p:cNvPr id="7" name="Imagen 6" descr="Un campo abierto&#10;&#10;Descripción generada automáticamente">
            <a:extLst>
              <a:ext uri="{FF2B5EF4-FFF2-40B4-BE49-F238E27FC236}">
                <a16:creationId xmlns="" xmlns:a16="http://schemas.microsoft.com/office/drawing/2014/main" id="{6C5656ED-583E-92A9-BDBB-7193FAC886F7}"/>
              </a:ext>
            </a:extLst>
          </p:cNvPr>
          <p:cNvPicPr>
            <a:picLocks noChangeAspect="1"/>
          </p:cNvPicPr>
          <p:nvPr/>
        </p:nvPicPr>
        <p:blipFill>
          <a:blip r:embed="rId7" cstate="print">
            <a:extLst>
              <a:ext uri="{28A0092B-C50C-407E-A947-70E740481C1C}">
                <a14:useLocalDpi xmlns="" xmlns:a14="http://schemas.microsoft.com/office/drawing/2010/main" val="0"/>
              </a:ext>
            </a:extLst>
          </a:blip>
          <a:stretch>
            <a:fillRect/>
          </a:stretch>
        </p:blipFill>
        <p:spPr>
          <a:xfrm>
            <a:off x="4242001" y="1282515"/>
            <a:ext cx="7742181" cy="4341898"/>
          </a:xfrm>
          <a:prstGeom prst="rect">
            <a:avLst/>
          </a:prstGeom>
          <a:ln>
            <a:noFill/>
          </a:ln>
          <a:effectLst>
            <a:softEdge rad="112500"/>
          </a:effectLst>
        </p:spPr>
      </p:pic>
    </p:spTree>
    <p:extLst>
      <p:ext uri="{BB962C8B-B14F-4D97-AF65-F5344CB8AC3E}">
        <p14:creationId xmlns="" xmlns:p14="http://schemas.microsoft.com/office/powerpoint/2010/main" val="241156937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1682" name="Picture 5" descr="spaceball"/>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6091239" y="3424239"/>
            <a:ext cx="9525" cy="9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 name="Picture 2"/>
          <p:cNvPicPr>
            <a:picLocks noChangeAspect="1" noChangeArrowheads="1"/>
          </p:cNvPicPr>
          <p:nvPr/>
        </p:nvPicPr>
        <p:blipFill rotWithShape="1">
          <a:blip r:embed="rId5" cstate="print">
            <a:extLst>
              <a:ext uri="{28A0092B-C50C-407E-A947-70E740481C1C}">
                <a14:useLocalDpi xmlns="" xmlns:a14="http://schemas.microsoft.com/office/drawing/2010/main" val="0"/>
              </a:ext>
            </a:extLst>
          </a:blip>
          <a:srcRect l="21519" b="15566"/>
          <a:stretch/>
        </p:blipFill>
        <p:spPr bwMode="auto">
          <a:xfrm>
            <a:off x="4376178" y="1268761"/>
            <a:ext cx="6256326" cy="4471781"/>
          </a:xfrm>
          <a:prstGeom prst="rect">
            <a:avLst/>
          </a:prstGeom>
          <a:ln>
            <a:noFill/>
          </a:ln>
          <a:effectLst>
            <a:softEdge rad="112500"/>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5" name="Text Box 6"/>
          <p:cNvSpPr txBox="1">
            <a:spLocks noChangeArrowheads="1"/>
          </p:cNvSpPr>
          <p:nvPr/>
        </p:nvSpPr>
        <p:spPr bwMode="auto">
          <a:xfrm>
            <a:off x="4368900" y="5651956"/>
            <a:ext cx="3743325"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spcBef>
                <a:spcPct val="50000"/>
              </a:spcBef>
            </a:pPr>
            <a:r>
              <a:rPr lang="es-ES" b="1" dirty="0">
                <a:solidFill>
                  <a:schemeClr val="tx2">
                    <a:lumMod val="50000"/>
                  </a:schemeClr>
                </a:solidFill>
                <a:latin typeface="+mn-lt"/>
              </a:rPr>
              <a:t>AS COTIÁS…</a:t>
            </a:r>
          </a:p>
        </p:txBody>
      </p:sp>
      <p:sp>
        <p:nvSpPr>
          <p:cNvPr id="13" name="12 Rectángulo"/>
          <p:cNvSpPr/>
          <p:nvPr/>
        </p:nvSpPr>
        <p:spPr>
          <a:xfrm>
            <a:off x="1524000" y="6146516"/>
            <a:ext cx="9144000" cy="810876"/>
          </a:xfrm>
          <a:prstGeom prst="rect">
            <a:avLst/>
          </a:prstGeom>
          <a:solidFill>
            <a:schemeClr val="tx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14" name="2 Rectángulo"/>
          <p:cNvSpPr>
            <a:spLocks noChangeArrowheads="1"/>
          </p:cNvSpPr>
          <p:nvPr/>
        </p:nvSpPr>
        <p:spPr bwMode="auto">
          <a:xfrm>
            <a:off x="5172320" y="6237312"/>
            <a:ext cx="2740558"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lgn="ctr"/>
            <a:r>
              <a:rPr lang="es-ES" sz="1600" dirty="0">
                <a:solidFill>
                  <a:schemeClr val="bg1"/>
                </a:solidFill>
              </a:rPr>
              <a:t>C</a:t>
            </a:r>
            <a:r>
              <a:rPr lang="es-ES" sz="1200" dirty="0">
                <a:solidFill>
                  <a:schemeClr val="bg1"/>
                </a:solidFill>
              </a:rPr>
              <a:t>ONVENIO </a:t>
            </a:r>
            <a:r>
              <a:rPr lang="es-ES" sz="1600" dirty="0">
                <a:solidFill>
                  <a:schemeClr val="bg1"/>
                </a:solidFill>
              </a:rPr>
              <a:t>E</a:t>
            </a:r>
            <a:r>
              <a:rPr lang="es-ES" sz="1200" dirty="0">
                <a:solidFill>
                  <a:schemeClr val="bg1"/>
                </a:solidFill>
              </a:rPr>
              <a:t>UROPEO DA </a:t>
            </a:r>
            <a:r>
              <a:rPr lang="es-ES" sz="1600" dirty="0">
                <a:solidFill>
                  <a:schemeClr val="bg1"/>
                </a:solidFill>
              </a:rPr>
              <a:t>P</a:t>
            </a:r>
            <a:r>
              <a:rPr lang="es-ES" sz="1200" dirty="0">
                <a:solidFill>
                  <a:schemeClr val="bg1"/>
                </a:solidFill>
              </a:rPr>
              <a:t>AISAXE (CEP)</a:t>
            </a:r>
          </a:p>
        </p:txBody>
      </p:sp>
      <p:pic>
        <p:nvPicPr>
          <p:cNvPr id="16" name="Picture 7"/>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8690794" y="6146516"/>
            <a:ext cx="1977207" cy="81087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1" name="20 CuadroTexto"/>
          <p:cNvSpPr txBox="1"/>
          <p:nvPr/>
        </p:nvSpPr>
        <p:spPr>
          <a:xfrm>
            <a:off x="8400256" y="5415028"/>
            <a:ext cx="2160240" cy="246221"/>
          </a:xfrm>
          <a:prstGeom prst="rect">
            <a:avLst/>
          </a:prstGeom>
          <a:noFill/>
        </p:spPr>
        <p:txBody>
          <a:bodyPr wrap="square" rtlCol="0">
            <a:spAutoFit/>
          </a:bodyPr>
          <a:lstStyle/>
          <a:p>
            <a:pPr algn="r"/>
            <a:r>
              <a:rPr lang="es-ES" sz="1000" b="1" i="1" dirty="0"/>
              <a:t>©</a:t>
            </a:r>
            <a:r>
              <a:rPr lang="es-ES" sz="1000" b="1" i="1" dirty="0" err="1"/>
              <a:t>M.Castillo</a:t>
            </a:r>
            <a:endParaRPr lang="es-ES" sz="1000" b="1" i="1" dirty="0"/>
          </a:p>
        </p:txBody>
      </p:sp>
      <p:sp>
        <p:nvSpPr>
          <p:cNvPr id="6" name="Text Box 8">
            <a:extLst>
              <a:ext uri="{FF2B5EF4-FFF2-40B4-BE49-F238E27FC236}">
                <a16:creationId xmlns="" xmlns:a16="http://schemas.microsoft.com/office/drawing/2014/main" id="{CE17FE26-B7A5-1B95-D267-D406E43721D0}"/>
              </a:ext>
            </a:extLst>
          </p:cNvPr>
          <p:cNvSpPr txBox="1">
            <a:spLocks noChangeArrowheads="1"/>
          </p:cNvSpPr>
          <p:nvPr/>
        </p:nvSpPr>
        <p:spPr bwMode="auto">
          <a:xfrm>
            <a:off x="5348350" y="856108"/>
            <a:ext cx="5129055"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eaLnBrk="1" hangingPunct="1">
              <a:spcBef>
                <a:spcPct val="50000"/>
              </a:spcBef>
            </a:pPr>
            <a:r>
              <a:rPr lang="es-ES" b="1" dirty="0">
                <a:solidFill>
                  <a:schemeClr val="tx2">
                    <a:lumMod val="50000"/>
                  </a:schemeClr>
                </a:solidFill>
                <a:latin typeface="+mn-lt"/>
              </a:rPr>
              <a:t>A TERRITORIALIDADE DAS PAISAXES.</a:t>
            </a:r>
          </a:p>
        </p:txBody>
      </p:sp>
      <p:pic>
        <p:nvPicPr>
          <p:cNvPr id="7" name="Imagen 6">
            <a:extLst>
              <a:ext uri="{FF2B5EF4-FFF2-40B4-BE49-F238E27FC236}">
                <a16:creationId xmlns="" xmlns:a16="http://schemas.microsoft.com/office/drawing/2014/main" id="{EB29EE33-853E-8490-A1D4-3FAE8562CCC9}"/>
              </a:ext>
            </a:extLst>
          </p:cNvPr>
          <p:cNvPicPr>
            <a:picLocks noChangeAspect="1"/>
          </p:cNvPicPr>
          <p:nvPr/>
        </p:nvPicPr>
        <p:blipFill>
          <a:blip r:embed="rId7" cstate="print">
            <a:extLst>
              <a:ext uri="{28A0092B-C50C-407E-A947-70E740481C1C}">
                <a14:useLocalDpi xmlns="" xmlns:a14="http://schemas.microsoft.com/office/drawing/2010/main" val="0"/>
              </a:ext>
            </a:extLst>
          </a:blip>
          <a:stretch>
            <a:fillRect/>
          </a:stretch>
        </p:blipFill>
        <p:spPr>
          <a:xfrm>
            <a:off x="15679" y="12496"/>
            <a:ext cx="2588658" cy="3876121"/>
          </a:xfrm>
          <a:prstGeom prst="rect">
            <a:avLst/>
          </a:prstGeom>
        </p:spPr>
      </p:pic>
      <p:sp>
        <p:nvSpPr>
          <p:cNvPr id="8" name="Marcador de texto 4">
            <a:extLst>
              <a:ext uri="{FF2B5EF4-FFF2-40B4-BE49-F238E27FC236}">
                <a16:creationId xmlns="" xmlns:a16="http://schemas.microsoft.com/office/drawing/2014/main" id="{467A831E-D7A1-9693-6DE2-54B182FC3794}"/>
              </a:ext>
            </a:extLst>
          </p:cNvPr>
          <p:cNvSpPr txBox="1">
            <a:spLocks/>
          </p:cNvSpPr>
          <p:nvPr/>
        </p:nvSpPr>
        <p:spPr>
          <a:xfrm>
            <a:off x="468768" y="260537"/>
            <a:ext cx="2628344" cy="3077766"/>
          </a:xfrm>
          <a:prstGeom prst="rect">
            <a:avLst/>
          </a:prstGeom>
        </p:spPr>
        <p:txBody>
          <a:bodyPr/>
          <a:lst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 sz="13800" dirty="0">
                <a:solidFill>
                  <a:schemeClr val="bg1"/>
                </a:solidFill>
              </a:rPr>
              <a:t>2</a:t>
            </a:r>
          </a:p>
          <a:p>
            <a:pPr marL="0" indent="0">
              <a:buNone/>
            </a:pPr>
            <a:endParaRPr lang="es-ES" sz="13800" dirty="0">
              <a:solidFill>
                <a:schemeClr val="bg1"/>
              </a:solidFill>
            </a:endParaRPr>
          </a:p>
          <a:p>
            <a:pPr marL="0" indent="0">
              <a:buNone/>
            </a:pPr>
            <a:endParaRPr lang="es-ES" sz="13800" dirty="0">
              <a:solidFill>
                <a:schemeClr val="bg1"/>
              </a:solidFill>
            </a:endParaRPr>
          </a:p>
        </p:txBody>
      </p:sp>
      <p:sp>
        <p:nvSpPr>
          <p:cNvPr id="9" name="Text Box 8">
            <a:extLst>
              <a:ext uri="{FF2B5EF4-FFF2-40B4-BE49-F238E27FC236}">
                <a16:creationId xmlns="" xmlns:a16="http://schemas.microsoft.com/office/drawing/2014/main" id="{567FB244-9B3D-F5FA-B731-F7B2CAD3FF54}"/>
              </a:ext>
            </a:extLst>
          </p:cNvPr>
          <p:cNvSpPr txBox="1">
            <a:spLocks noChangeArrowheads="1"/>
          </p:cNvSpPr>
          <p:nvPr/>
        </p:nvSpPr>
        <p:spPr bwMode="auto">
          <a:xfrm>
            <a:off x="2639648" y="286173"/>
            <a:ext cx="9889067"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spcBef>
                <a:spcPct val="50000"/>
              </a:spcBef>
            </a:pPr>
            <a:r>
              <a:rPr lang="es-ES" sz="2000" dirty="0">
                <a:solidFill>
                  <a:schemeClr val="tx2">
                    <a:lumMod val="50000"/>
                  </a:schemeClr>
                </a:solidFill>
                <a:latin typeface="+mn-lt"/>
              </a:rPr>
              <a:t>O SEU RECOÑECEMENTO XURÍDICO.</a:t>
            </a:r>
          </a:p>
        </p:txBody>
      </p:sp>
      <p:sp>
        <p:nvSpPr>
          <p:cNvPr id="10" name="18 CuadroTexto">
            <a:extLst>
              <a:ext uri="{FF2B5EF4-FFF2-40B4-BE49-F238E27FC236}">
                <a16:creationId xmlns="" xmlns:a16="http://schemas.microsoft.com/office/drawing/2014/main" id="{B2E91EA7-B228-AD31-543C-DE3E4B988BA2}"/>
              </a:ext>
            </a:extLst>
          </p:cNvPr>
          <p:cNvSpPr txBox="1"/>
          <p:nvPr/>
        </p:nvSpPr>
        <p:spPr>
          <a:xfrm>
            <a:off x="641648" y="3769229"/>
            <a:ext cx="4860032" cy="1015663"/>
          </a:xfrm>
          <a:prstGeom prst="rect">
            <a:avLst/>
          </a:prstGeom>
          <a:noFill/>
        </p:spPr>
        <p:txBody>
          <a:bodyPr wrap="square" rtlCol="0">
            <a:spAutoFit/>
          </a:bodyPr>
          <a:lstStyle/>
          <a:p>
            <a:pPr algn="ctr"/>
            <a:r>
              <a:rPr lang="es-ES" sz="6000" b="1" dirty="0">
                <a:solidFill>
                  <a:schemeClr val="tx1">
                    <a:lumMod val="95000"/>
                  </a:schemeClr>
                </a:solidFill>
              </a:rPr>
              <a:t>TODAS</a:t>
            </a:r>
          </a:p>
        </p:txBody>
      </p:sp>
    </p:spTree>
    <p:extLst>
      <p:ext uri="{BB962C8B-B14F-4D97-AF65-F5344CB8AC3E}">
        <p14:creationId xmlns="" xmlns:p14="http://schemas.microsoft.com/office/powerpoint/2010/main" val="221527598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Imagen 1">
            <a:extLst>
              <a:ext uri="{FF2B5EF4-FFF2-40B4-BE49-F238E27FC236}">
                <a16:creationId xmlns="" xmlns:a16="http://schemas.microsoft.com/office/drawing/2014/main" id="{0612FD71-0A92-737D-3DBA-3A58C69C9FA1}"/>
              </a:ext>
            </a:extLst>
          </p:cNvPr>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15679" y="12496"/>
            <a:ext cx="2588658" cy="3876121"/>
          </a:xfrm>
          <a:prstGeom prst="rect">
            <a:avLst/>
          </a:prstGeom>
        </p:spPr>
      </p:pic>
      <p:sp>
        <p:nvSpPr>
          <p:cNvPr id="3" name="Marcador de texto 4">
            <a:extLst>
              <a:ext uri="{FF2B5EF4-FFF2-40B4-BE49-F238E27FC236}">
                <a16:creationId xmlns="" xmlns:a16="http://schemas.microsoft.com/office/drawing/2014/main" id="{279E01B2-91A4-E689-6767-032D3A4F1253}"/>
              </a:ext>
            </a:extLst>
          </p:cNvPr>
          <p:cNvSpPr txBox="1">
            <a:spLocks/>
          </p:cNvSpPr>
          <p:nvPr/>
        </p:nvSpPr>
        <p:spPr>
          <a:xfrm>
            <a:off x="316089" y="263171"/>
            <a:ext cx="2628344" cy="3077766"/>
          </a:xfrm>
          <a:prstGeom prst="rect">
            <a:avLst/>
          </a:prstGeom>
        </p:spPr>
        <p:txBody>
          <a:bodyPr/>
          <a:lst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 sz="13800" dirty="0">
                <a:solidFill>
                  <a:schemeClr val="bg1"/>
                </a:solidFill>
              </a:rPr>
              <a:t>2</a:t>
            </a:r>
          </a:p>
          <a:p>
            <a:pPr marL="0" indent="0">
              <a:buNone/>
            </a:pPr>
            <a:endParaRPr lang="es-ES" sz="13800" dirty="0">
              <a:solidFill>
                <a:schemeClr val="bg1"/>
              </a:solidFill>
            </a:endParaRPr>
          </a:p>
          <a:p>
            <a:pPr marL="0" indent="0">
              <a:buNone/>
            </a:pPr>
            <a:endParaRPr lang="es-ES" sz="13800" dirty="0">
              <a:solidFill>
                <a:schemeClr val="bg1"/>
              </a:solidFill>
            </a:endParaRPr>
          </a:p>
        </p:txBody>
      </p:sp>
      <p:sp>
        <p:nvSpPr>
          <p:cNvPr id="76803" name="Text Box 9"/>
          <p:cNvSpPr txBox="1">
            <a:spLocks noChangeArrowheads="1"/>
          </p:cNvSpPr>
          <p:nvPr/>
        </p:nvSpPr>
        <p:spPr bwMode="auto">
          <a:xfrm>
            <a:off x="1703513" y="5013176"/>
            <a:ext cx="5113337"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eaLnBrk="1" hangingPunct="1">
              <a:spcBef>
                <a:spcPct val="50000"/>
              </a:spcBef>
            </a:pPr>
            <a:r>
              <a:rPr lang="es-ES" sz="1400" dirty="0">
                <a:solidFill>
                  <a:schemeClr val="accent1">
                    <a:lumMod val="50000"/>
                  </a:schemeClr>
                </a:solidFill>
                <a:cs typeface="Arial" charset="0"/>
              </a:rPr>
              <a:t>“</a:t>
            </a:r>
            <a:r>
              <a:rPr lang="es-ES" dirty="0">
                <a:solidFill>
                  <a:schemeClr val="accent1">
                    <a:lumMod val="50000"/>
                  </a:schemeClr>
                </a:solidFill>
                <a:cs typeface="Arial" charset="0"/>
              </a:rPr>
              <a:t>A </a:t>
            </a:r>
            <a:r>
              <a:rPr lang="es-ES" dirty="0" err="1">
                <a:solidFill>
                  <a:schemeClr val="accent1">
                    <a:lumMod val="50000"/>
                  </a:schemeClr>
                </a:solidFill>
                <a:cs typeface="Arial" charset="0"/>
              </a:rPr>
              <a:t>paisaxe</a:t>
            </a:r>
            <a:r>
              <a:rPr lang="es-ES" dirty="0">
                <a:solidFill>
                  <a:schemeClr val="accent1">
                    <a:lumMod val="50000"/>
                  </a:schemeClr>
                </a:solidFill>
                <a:cs typeface="Arial" charset="0"/>
              </a:rPr>
              <a:t> vivida”</a:t>
            </a:r>
          </a:p>
        </p:txBody>
      </p:sp>
      <p:pic>
        <p:nvPicPr>
          <p:cNvPr id="16386" name="Picture 2" descr="MUSEO HISTORIA NATURAL DE NUEVA YORK SE METE DE LLENO EN EL CAMBIO CLIMÁTICO por Leonardo G. Ponce."/>
          <p:cNvPicPr>
            <a:picLocks noChangeAspect="1" noChangeArrowheads="1"/>
          </p:cNvPicPr>
          <p:nvPr/>
        </p:nvPicPr>
        <p:blipFill>
          <a:blip r:embed="rId5" cstate="print"/>
          <a:srcRect/>
          <a:stretch>
            <a:fillRect/>
          </a:stretch>
        </p:blipFill>
        <p:spPr bwMode="auto">
          <a:xfrm>
            <a:off x="6207224" y="1844825"/>
            <a:ext cx="4425280" cy="2872531"/>
          </a:xfrm>
          <a:prstGeom prst="rect">
            <a:avLst/>
          </a:prstGeom>
          <a:ln>
            <a:noFill/>
          </a:ln>
          <a:effectLst>
            <a:softEdge rad="112500"/>
          </a:effectLst>
        </p:spPr>
      </p:pic>
      <p:sp>
        <p:nvSpPr>
          <p:cNvPr id="76805" name="5 Rectángulo"/>
          <p:cNvSpPr>
            <a:spLocks noChangeArrowheads="1"/>
          </p:cNvSpPr>
          <p:nvPr/>
        </p:nvSpPr>
        <p:spPr bwMode="auto">
          <a:xfrm>
            <a:off x="7459663" y="4652963"/>
            <a:ext cx="2166042"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es-ES" dirty="0">
                <a:solidFill>
                  <a:schemeClr val="accent1">
                    <a:lumMod val="50000"/>
                  </a:schemeClr>
                </a:solidFill>
              </a:rPr>
              <a:t>“A </a:t>
            </a:r>
            <a:r>
              <a:rPr lang="es-ES" dirty="0" err="1">
                <a:solidFill>
                  <a:schemeClr val="accent1">
                    <a:lumMod val="50000"/>
                  </a:schemeClr>
                </a:solidFill>
              </a:rPr>
              <a:t>paisaxe</a:t>
            </a:r>
            <a:r>
              <a:rPr lang="es-ES" dirty="0">
                <a:solidFill>
                  <a:schemeClr val="accent1">
                    <a:lumMod val="50000"/>
                  </a:schemeClr>
                </a:solidFill>
              </a:rPr>
              <a:t> </a:t>
            </a:r>
            <a:r>
              <a:rPr lang="es-ES" dirty="0" err="1">
                <a:solidFill>
                  <a:schemeClr val="accent1">
                    <a:lumMod val="50000"/>
                  </a:schemeClr>
                </a:solidFill>
              </a:rPr>
              <a:t>desexada</a:t>
            </a:r>
            <a:r>
              <a:rPr lang="es-ES" dirty="0">
                <a:solidFill>
                  <a:schemeClr val="accent1">
                    <a:lumMod val="50000"/>
                  </a:schemeClr>
                </a:solidFill>
              </a:rPr>
              <a:t>”</a:t>
            </a:r>
          </a:p>
        </p:txBody>
      </p:sp>
      <p:pic>
        <p:nvPicPr>
          <p:cNvPr id="76807" name="Picture 10" descr="http://farm3.staticflickr.com/2573/3984352246_dd08383078_z.jpg?zz=1"/>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1571625" y="1616075"/>
            <a:ext cx="5245100" cy="3498850"/>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 name="Text Box 5"/>
          <p:cNvSpPr txBox="1">
            <a:spLocks noChangeArrowheads="1"/>
          </p:cNvSpPr>
          <p:nvPr/>
        </p:nvSpPr>
        <p:spPr bwMode="auto">
          <a:xfrm>
            <a:off x="2639648" y="677229"/>
            <a:ext cx="540060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spcBef>
                <a:spcPct val="50000"/>
              </a:spcBef>
            </a:pPr>
            <a:r>
              <a:rPr lang="es-ES" b="1" dirty="0">
                <a:solidFill>
                  <a:schemeClr val="tx2">
                    <a:lumMod val="50000"/>
                  </a:schemeClr>
                </a:solidFill>
                <a:latin typeface="+mn-lt"/>
              </a:rPr>
              <a:t>A PARTICIPACIÓN SOCIAL</a:t>
            </a:r>
          </a:p>
        </p:txBody>
      </p:sp>
      <p:sp>
        <p:nvSpPr>
          <p:cNvPr id="12" name="11 Rectángulo"/>
          <p:cNvSpPr/>
          <p:nvPr/>
        </p:nvSpPr>
        <p:spPr>
          <a:xfrm>
            <a:off x="1524000" y="6146516"/>
            <a:ext cx="9144000" cy="810876"/>
          </a:xfrm>
          <a:prstGeom prst="rect">
            <a:avLst/>
          </a:prstGeom>
          <a:solidFill>
            <a:schemeClr val="tx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13" name="2 Rectángulo"/>
          <p:cNvSpPr>
            <a:spLocks noChangeArrowheads="1"/>
          </p:cNvSpPr>
          <p:nvPr/>
        </p:nvSpPr>
        <p:spPr bwMode="auto">
          <a:xfrm>
            <a:off x="5172320" y="6237312"/>
            <a:ext cx="2740558"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lgn="ctr"/>
            <a:r>
              <a:rPr lang="es-ES" sz="1600" dirty="0">
                <a:solidFill>
                  <a:schemeClr val="bg1"/>
                </a:solidFill>
              </a:rPr>
              <a:t>C</a:t>
            </a:r>
            <a:r>
              <a:rPr lang="es-ES" sz="1200" dirty="0">
                <a:solidFill>
                  <a:schemeClr val="bg1"/>
                </a:solidFill>
              </a:rPr>
              <a:t>ONVENIO </a:t>
            </a:r>
            <a:r>
              <a:rPr lang="es-ES" sz="1600" dirty="0">
                <a:solidFill>
                  <a:schemeClr val="bg1"/>
                </a:solidFill>
              </a:rPr>
              <a:t>E</a:t>
            </a:r>
            <a:r>
              <a:rPr lang="es-ES" sz="1200" dirty="0">
                <a:solidFill>
                  <a:schemeClr val="bg1"/>
                </a:solidFill>
              </a:rPr>
              <a:t>UROPEO DA </a:t>
            </a:r>
            <a:r>
              <a:rPr lang="es-ES" sz="1600" dirty="0">
                <a:solidFill>
                  <a:schemeClr val="bg1"/>
                </a:solidFill>
              </a:rPr>
              <a:t>P</a:t>
            </a:r>
            <a:r>
              <a:rPr lang="es-ES" sz="1200" dirty="0">
                <a:solidFill>
                  <a:schemeClr val="bg1"/>
                </a:solidFill>
              </a:rPr>
              <a:t>AISAXE (CEP)</a:t>
            </a:r>
          </a:p>
        </p:txBody>
      </p:sp>
      <p:pic>
        <p:nvPicPr>
          <p:cNvPr id="14" name="Picture 7"/>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8616281" y="6146516"/>
            <a:ext cx="2013719" cy="81087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6" name="15 CuadroTexto"/>
          <p:cNvSpPr txBox="1"/>
          <p:nvPr/>
        </p:nvSpPr>
        <p:spPr>
          <a:xfrm>
            <a:off x="5231904" y="5077634"/>
            <a:ext cx="4860032" cy="830997"/>
          </a:xfrm>
          <a:prstGeom prst="rect">
            <a:avLst/>
          </a:prstGeom>
          <a:noFill/>
        </p:spPr>
        <p:txBody>
          <a:bodyPr wrap="square" rtlCol="0">
            <a:spAutoFit/>
          </a:bodyPr>
          <a:lstStyle/>
          <a:p>
            <a:pPr algn="ctr"/>
            <a:r>
              <a:rPr lang="es-ES" sz="4800" b="1" dirty="0">
                <a:solidFill>
                  <a:schemeClr val="tx1">
                    <a:lumMod val="95000"/>
                  </a:schemeClr>
                </a:solidFill>
              </a:rPr>
              <a:t>Gobernanza</a:t>
            </a:r>
          </a:p>
        </p:txBody>
      </p:sp>
      <p:sp>
        <p:nvSpPr>
          <p:cNvPr id="17" name="16 CuadroTexto"/>
          <p:cNvSpPr txBox="1"/>
          <p:nvPr/>
        </p:nvSpPr>
        <p:spPr>
          <a:xfrm>
            <a:off x="324119" y="2145524"/>
            <a:ext cx="1020961" cy="307777"/>
          </a:xfrm>
          <a:prstGeom prst="rect">
            <a:avLst/>
          </a:prstGeom>
          <a:noFill/>
        </p:spPr>
        <p:txBody>
          <a:bodyPr wrap="square">
            <a:spAutoFit/>
          </a:bodyPr>
          <a:lstStyle/>
          <a:p>
            <a:pPr algn="ctr">
              <a:defRPr/>
            </a:pPr>
            <a:r>
              <a:rPr lang="es-ES" sz="1400" b="1" dirty="0">
                <a:solidFill>
                  <a:schemeClr val="accent3">
                    <a:lumMod val="50000"/>
                  </a:schemeClr>
                </a:solidFill>
                <a:latin typeface="+mj-lt"/>
              </a:rPr>
              <a:t>DEREITO</a:t>
            </a:r>
            <a:endParaRPr lang="es-ES" sz="1000" b="1" dirty="0">
              <a:solidFill>
                <a:schemeClr val="accent3">
                  <a:lumMod val="50000"/>
                </a:schemeClr>
              </a:solidFill>
              <a:latin typeface="+mj-lt"/>
            </a:endParaRPr>
          </a:p>
        </p:txBody>
      </p:sp>
      <p:sp>
        <p:nvSpPr>
          <p:cNvPr id="4" name="Text Box 8">
            <a:extLst>
              <a:ext uri="{FF2B5EF4-FFF2-40B4-BE49-F238E27FC236}">
                <a16:creationId xmlns="" xmlns:a16="http://schemas.microsoft.com/office/drawing/2014/main" id="{12ED8A46-CF97-C472-799F-4B5D8D9E5406}"/>
              </a:ext>
            </a:extLst>
          </p:cNvPr>
          <p:cNvSpPr txBox="1">
            <a:spLocks noChangeArrowheads="1"/>
          </p:cNvSpPr>
          <p:nvPr/>
        </p:nvSpPr>
        <p:spPr bwMode="auto">
          <a:xfrm>
            <a:off x="2639648" y="286173"/>
            <a:ext cx="9889067"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spcBef>
                <a:spcPct val="50000"/>
              </a:spcBef>
            </a:pPr>
            <a:r>
              <a:rPr lang="es-ES" sz="2000" dirty="0">
                <a:solidFill>
                  <a:schemeClr val="tx2">
                    <a:lumMod val="50000"/>
                  </a:schemeClr>
                </a:solidFill>
                <a:latin typeface="+mn-lt"/>
              </a:rPr>
              <a:t>O SEU RECOÑECEMENTO XURÍDICO.</a:t>
            </a:r>
          </a:p>
        </p:txBody>
      </p:sp>
    </p:spTree>
    <p:extLst>
      <p:ext uri="{BB962C8B-B14F-4D97-AF65-F5344CB8AC3E}">
        <p14:creationId xmlns="" xmlns:p14="http://schemas.microsoft.com/office/powerpoint/2010/main" val="113460709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163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5" name="1 CuadroTexto"/>
          <p:cNvSpPr txBox="1">
            <a:spLocks noChangeArrowheads="1"/>
          </p:cNvSpPr>
          <p:nvPr/>
        </p:nvSpPr>
        <p:spPr bwMode="auto">
          <a:xfrm>
            <a:off x="2148908" y="1665724"/>
            <a:ext cx="1176020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s-ES" sz="2800" b="1" dirty="0">
                <a:solidFill>
                  <a:schemeClr val="accent3">
                    <a:lumMod val="50000"/>
                  </a:schemeClr>
                </a:solidFill>
                <a:latin typeface="+mj-lt"/>
              </a:rPr>
              <a:t> CLAVES PARA O SEU ESTUDO</a:t>
            </a:r>
            <a:endParaRPr lang="es-ES" sz="2800" dirty="0">
              <a:solidFill>
                <a:schemeClr val="accent3">
                  <a:lumMod val="50000"/>
                </a:schemeClr>
              </a:solidFill>
              <a:latin typeface="+mj-lt"/>
            </a:endParaRPr>
          </a:p>
        </p:txBody>
      </p:sp>
      <p:pic>
        <p:nvPicPr>
          <p:cNvPr id="6" name="Picture 2"/>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l="6895" t="30644" r="30458" b="42380"/>
          <a:stretch/>
        </p:blipFill>
        <p:spPr bwMode="auto">
          <a:xfrm>
            <a:off x="0" y="3951684"/>
            <a:ext cx="9310255" cy="2933700"/>
          </a:xfrm>
          <a:prstGeom prst="rect">
            <a:avLst/>
          </a:prstGeom>
          <a:ln>
            <a:noFill/>
          </a:ln>
          <a:effectLst>
            <a:softEdge rad="112500"/>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2" name="Picture 3"/>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11427884" y="26988"/>
            <a:ext cx="719667" cy="1905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9050" cap="rnd" algn="ctr">
                <a:solidFill>
                  <a:schemeClr val="bg1"/>
                </a:solidFill>
                <a:miter lim="80000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pic>
        <p:nvPicPr>
          <p:cNvPr id="13" name="Imagen 12"/>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15679" y="12496"/>
            <a:ext cx="2588658" cy="3876121"/>
          </a:xfrm>
          <a:prstGeom prst="rect">
            <a:avLst/>
          </a:prstGeom>
        </p:spPr>
      </p:pic>
      <p:sp>
        <p:nvSpPr>
          <p:cNvPr id="8" name="Marcador de texto 4"/>
          <p:cNvSpPr txBox="1">
            <a:spLocks/>
          </p:cNvSpPr>
          <p:nvPr/>
        </p:nvSpPr>
        <p:spPr>
          <a:xfrm>
            <a:off x="430668" y="260537"/>
            <a:ext cx="2628344" cy="3077766"/>
          </a:xfrm>
          <a:prstGeom prst="rect">
            <a:avLst/>
          </a:prstGeom>
        </p:spPr>
        <p:txBody>
          <a:bodyPr/>
          <a:lst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 sz="13800" dirty="0">
                <a:solidFill>
                  <a:schemeClr val="bg1"/>
                </a:solidFill>
              </a:rPr>
              <a:t>1</a:t>
            </a:r>
          </a:p>
        </p:txBody>
      </p:sp>
      <p:pic>
        <p:nvPicPr>
          <p:cNvPr id="2" name="Picture 2">
            <a:extLst>
              <a:ext uri="{FF2B5EF4-FFF2-40B4-BE49-F238E27FC236}">
                <a16:creationId xmlns="" xmlns:a16="http://schemas.microsoft.com/office/drawing/2014/main" id="{568A250E-12AB-B604-2173-F1CCA5F8B729}"/>
              </a:ext>
            </a:extLst>
          </p:cNvPr>
          <p:cNvPicPr>
            <a:picLocks noChangeAspect="1" noChangeArrowheads="1"/>
          </p:cNvPicPr>
          <p:nvPr/>
        </p:nvPicPr>
        <p:blipFill>
          <a:blip r:embed="rId6" cstate="screen">
            <a:extLst>
              <a:ext uri="{28A0092B-C50C-407E-A947-70E740481C1C}">
                <a14:useLocalDpi xmlns="" xmlns:a14="http://schemas.microsoft.com/office/drawing/2010/main"/>
              </a:ext>
            </a:extLst>
          </a:blip>
          <a:srcRect/>
          <a:stretch>
            <a:fillRect/>
          </a:stretch>
        </p:blipFill>
        <p:spPr bwMode="auto">
          <a:xfrm>
            <a:off x="8718576" y="2553610"/>
            <a:ext cx="3457745" cy="447850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3" name="1 Rectángulo"/>
          <p:cNvSpPr/>
          <p:nvPr/>
        </p:nvSpPr>
        <p:spPr>
          <a:xfrm>
            <a:off x="5594344" y="348203"/>
            <a:ext cx="6552728" cy="738664"/>
          </a:xfrm>
          <a:prstGeom prst="rect">
            <a:avLst/>
          </a:prstGeom>
        </p:spPr>
        <p:txBody>
          <a:bodyPr wrap="square">
            <a:spAutoFit/>
          </a:bodyPr>
          <a:lstStyle/>
          <a:p>
            <a:pPr algn="r"/>
            <a:r>
              <a:rPr lang="es-ES" sz="1050" dirty="0">
                <a:solidFill>
                  <a:schemeClr val="accent1">
                    <a:lumMod val="50000"/>
                  </a:schemeClr>
                </a:solidFill>
              </a:rPr>
              <a:t>“</a:t>
            </a:r>
            <a:r>
              <a:rPr lang="es-ES" sz="1050" i="1" dirty="0">
                <a:solidFill>
                  <a:schemeClr val="accent1">
                    <a:lumMod val="50000"/>
                  </a:schemeClr>
                </a:solidFill>
              </a:rPr>
              <a:t>Cada lugar ten a </a:t>
            </a:r>
            <a:r>
              <a:rPr lang="es-ES" sz="1050" i="1" dirty="0" err="1">
                <a:solidFill>
                  <a:schemeClr val="accent1">
                    <a:lumMod val="50000"/>
                  </a:schemeClr>
                </a:solidFill>
              </a:rPr>
              <a:t>súa</a:t>
            </a:r>
            <a:r>
              <a:rPr lang="es-ES" sz="1050" i="1" dirty="0">
                <a:solidFill>
                  <a:schemeClr val="accent1">
                    <a:lumMod val="50000"/>
                  </a:schemeClr>
                </a:solidFill>
              </a:rPr>
              <a:t> </a:t>
            </a:r>
            <a:r>
              <a:rPr lang="es-ES" sz="1050" i="1" dirty="0" err="1">
                <a:solidFill>
                  <a:schemeClr val="accent1">
                    <a:lumMod val="50000"/>
                  </a:schemeClr>
                </a:solidFill>
              </a:rPr>
              <a:t>xeografía</a:t>
            </a:r>
            <a:r>
              <a:rPr lang="es-ES" sz="1050" i="1" dirty="0">
                <a:solidFill>
                  <a:schemeClr val="accent1">
                    <a:lumMod val="50000"/>
                  </a:schemeClr>
                </a:solidFill>
              </a:rPr>
              <a:t>, cada </a:t>
            </a:r>
            <a:r>
              <a:rPr lang="es-ES" sz="1050" i="1" dirty="0" err="1">
                <a:solidFill>
                  <a:schemeClr val="accent1">
                    <a:lumMod val="50000"/>
                  </a:schemeClr>
                </a:solidFill>
              </a:rPr>
              <a:t>xeografía</a:t>
            </a:r>
            <a:r>
              <a:rPr lang="es-ES" sz="1050" i="1" dirty="0">
                <a:solidFill>
                  <a:schemeClr val="accent1">
                    <a:lumMod val="50000"/>
                  </a:schemeClr>
                </a:solidFill>
              </a:rPr>
              <a:t> ten a </a:t>
            </a:r>
            <a:r>
              <a:rPr lang="es-ES" sz="1050" i="1" dirty="0" err="1">
                <a:solidFill>
                  <a:schemeClr val="accent1">
                    <a:lumMod val="50000"/>
                  </a:schemeClr>
                </a:solidFill>
              </a:rPr>
              <a:t>súa</a:t>
            </a:r>
            <a:r>
              <a:rPr lang="es-ES" sz="1050" i="1" dirty="0">
                <a:solidFill>
                  <a:schemeClr val="accent1">
                    <a:lumMod val="50000"/>
                  </a:schemeClr>
                </a:solidFill>
              </a:rPr>
              <a:t> esencia, cada esencia pode producir </a:t>
            </a:r>
            <a:r>
              <a:rPr lang="es-ES" sz="1050" i="1" dirty="0" err="1">
                <a:solidFill>
                  <a:schemeClr val="accent1">
                    <a:lumMod val="50000"/>
                  </a:schemeClr>
                </a:solidFill>
              </a:rPr>
              <a:t>unha</a:t>
            </a:r>
            <a:r>
              <a:rPr lang="es-ES" sz="1050" i="1" dirty="0">
                <a:solidFill>
                  <a:schemeClr val="accent1">
                    <a:lumMod val="50000"/>
                  </a:schemeClr>
                </a:solidFill>
              </a:rPr>
              <a:t> historia, e cada historia pode </a:t>
            </a:r>
            <a:r>
              <a:rPr lang="es-ES" sz="1050" i="1" dirty="0" err="1">
                <a:solidFill>
                  <a:schemeClr val="accent1">
                    <a:lumMod val="50000"/>
                  </a:schemeClr>
                </a:solidFill>
              </a:rPr>
              <a:t>xenerar</a:t>
            </a:r>
            <a:r>
              <a:rPr lang="es-ES" sz="1050" i="1" dirty="0">
                <a:solidFill>
                  <a:schemeClr val="accent1">
                    <a:lumMod val="50000"/>
                  </a:schemeClr>
                </a:solidFill>
              </a:rPr>
              <a:t> </a:t>
            </a:r>
            <a:r>
              <a:rPr lang="es-ES" sz="1050" i="1" dirty="0" err="1">
                <a:solidFill>
                  <a:schemeClr val="accent1">
                    <a:lumMod val="50000"/>
                  </a:schemeClr>
                </a:solidFill>
              </a:rPr>
              <a:t>unha</a:t>
            </a:r>
            <a:r>
              <a:rPr lang="es-ES" sz="1050" i="1" dirty="0">
                <a:solidFill>
                  <a:schemeClr val="accent1">
                    <a:lumMod val="50000"/>
                  </a:schemeClr>
                </a:solidFill>
              </a:rPr>
              <a:t> nova </a:t>
            </a:r>
            <a:r>
              <a:rPr lang="es-ES" sz="1050" i="1" dirty="0" err="1">
                <a:solidFill>
                  <a:schemeClr val="accent1">
                    <a:lumMod val="50000"/>
                  </a:schemeClr>
                </a:solidFill>
              </a:rPr>
              <a:t>paisaxe</a:t>
            </a:r>
            <a:r>
              <a:rPr lang="es-ES" sz="1050" i="1" dirty="0">
                <a:solidFill>
                  <a:schemeClr val="accent1">
                    <a:lumMod val="50000"/>
                  </a:schemeClr>
                </a:solidFill>
              </a:rPr>
              <a:t>”.</a:t>
            </a:r>
            <a:endParaRPr lang="es-ES" sz="1050" dirty="0">
              <a:solidFill>
                <a:schemeClr val="accent1">
                  <a:lumMod val="50000"/>
                </a:schemeClr>
              </a:solidFill>
            </a:endParaRPr>
          </a:p>
          <a:p>
            <a:pPr algn="r"/>
            <a:r>
              <a:rPr lang="es-ES" sz="1050" i="1" dirty="0">
                <a:solidFill>
                  <a:schemeClr val="accent1">
                    <a:lumMod val="50000"/>
                  </a:schemeClr>
                </a:solidFill>
              </a:rPr>
              <a:t> </a:t>
            </a:r>
            <a:endParaRPr lang="es-ES" sz="1050" dirty="0">
              <a:solidFill>
                <a:schemeClr val="accent1">
                  <a:lumMod val="50000"/>
                </a:schemeClr>
              </a:solidFill>
            </a:endParaRPr>
          </a:p>
          <a:p>
            <a:pPr algn="r"/>
            <a:r>
              <a:rPr lang="en-US" sz="1050" i="1" dirty="0" err="1">
                <a:solidFill>
                  <a:schemeClr val="accent1">
                    <a:lumMod val="50000"/>
                  </a:schemeClr>
                </a:solidFill>
              </a:rPr>
              <a:t>Virilio</a:t>
            </a:r>
            <a:r>
              <a:rPr lang="en-US" sz="1050" i="1" dirty="0">
                <a:solidFill>
                  <a:schemeClr val="accent1">
                    <a:lumMod val="50000"/>
                  </a:schemeClr>
                </a:solidFill>
              </a:rPr>
              <a:t>, P. (2000): A Landscape of Events</a:t>
            </a:r>
            <a:r>
              <a:rPr lang="es-ES" sz="1050" i="1" dirty="0">
                <a:solidFill>
                  <a:schemeClr val="accent1">
                    <a:lumMod val="50000"/>
                  </a:schemeClr>
                </a:solidFill>
              </a:rPr>
              <a:t>.</a:t>
            </a:r>
            <a:endParaRPr lang="es-ES" sz="1050" dirty="0">
              <a:solidFill>
                <a:schemeClr val="accent1">
                  <a:lumMod val="50000"/>
                </a:schemeClr>
              </a:solidFill>
            </a:endParaRPr>
          </a:p>
        </p:txBody>
      </p:sp>
      <p:pic>
        <p:nvPicPr>
          <p:cNvPr id="4" name="Picture 7" descr="equipo5"/>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4898223" y="333376"/>
            <a:ext cx="1069613" cy="10801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 name="CuadroTexto 9">
            <a:extLst>
              <a:ext uri="{FF2B5EF4-FFF2-40B4-BE49-F238E27FC236}">
                <a16:creationId xmlns="" xmlns:a16="http://schemas.microsoft.com/office/drawing/2014/main" id="{5552181C-BEB5-6E59-2DA0-01642A8B7767}"/>
              </a:ext>
            </a:extLst>
          </p:cNvPr>
          <p:cNvSpPr txBox="1"/>
          <p:nvPr/>
        </p:nvSpPr>
        <p:spPr>
          <a:xfrm>
            <a:off x="2286000" y="3130986"/>
            <a:ext cx="6432576" cy="830997"/>
          </a:xfrm>
          <a:prstGeom prst="rect">
            <a:avLst/>
          </a:prstGeom>
          <a:noFill/>
        </p:spPr>
        <p:txBody>
          <a:bodyPr wrap="square">
            <a:spAutoFit/>
          </a:bodyPr>
          <a:lstStyle/>
          <a:p>
            <a:r>
              <a:rPr lang="es-ES" sz="1600" dirty="0">
                <a:solidFill>
                  <a:schemeClr val="accent1">
                    <a:lumMod val="60000"/>
                    <a:lumOff val="40000"/>
                  </a:schemeClr>
                </a:solidFill>
              </a:rPr>
              <a:t>A ALFABETIZACIÓN NA PAISAXE DEBERÍA SEGUIR </a:t>
            </a:r>
            <a:r>
              <a:rPr lang="es-ES" sz="1600" b="1" dirty="0">
                <a:solidFill>
                  <a:schemeClr val="accent1">
                    <a:lumMod val="60000"/>
                    <a:lumOff val="40000"/>
                  </a:schemeClr>
                </a:solidFill>
              </a:rPr>
              <a:t>UN PROCESO DE APRENDIZAXE PROGRESIVA</a:t>
            </a:r>
            <a:r>
              <a:rPr lang="es-ES" sz="1600" dirty="0">
                <a:solidFill>
                  <a:schemeClr val="accent1">
                    <a:lumMod val="60000"/>
                    <a:lumOff val="40000"/>
                  </a:schemeClr>
                </a:solidFill>
              </a:rPr>
              <a:t>, QUE CONVÉN COMEZAR NOS NIVEIS INICIAIS DO SISTEMA EDUCATIVO</a:t>
            </a:r>
          </a:p>
        </p:txBody>
      </p:sp>
    </p:spTree>
    <p:extLst>
      <p:ext uri="{BB962C8B-B14F-4D97-AF65-F5344CB8AC3E}">
        <p14:creationId xmlns="" xmlns:p14="http://schemas.microsoft.com/office/powerpoint/2010/main" val="241770534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5" name="1 CuadroTexto"/>
          <p:cNvSpPr txBox="1">
            <a:spLocks noChangeArrowheads="1"/>
          </p:cNvSpPr>
          <p:nvPr/>
        </p:nvSpPr>
        <p:spPr bwMode="auto">
          <a:xfrm>
            <a:off x="2604337" y="1101351"/>
            <a:ext cx="1176020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s-ES" sz="2800" b="1" i="1" dirty="0">
                <a:solidFill>
                  <a:schemeClr val="accent3">
                    <a:lumMod val="50000"/>
                  </a:schemeClr>
                </a:solidFill>
                <a:latin typeface="+mj-lt"/>
              </a:rPr>
              <a:t>A PAISAXE NAS AULAS, AS AULAS NA PAISAXE</a:t>
            </a:r>
            <a:endParaRPr lang="es-ES" sz="2800" i="1" dirty="0">
              <a:solidFill>
                <a:schemeClr val="accent3">
                  <a:lumMod val="50000"/>
                </a:schemeClr>
              </a:solidFill>
              <a:latin typeface="+mj-lt"/>
            </a:endParaRPr>
          </a:p>
        </p:txBody>
      </p:sp>
      <p:pic>
        <p:nvPicPr>
          <p:cNvPr id="6" name="Picture 2"/>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l="6895" t="30644" r="30458" b="42380"/>
          <a:stretch/>
        </p:blipFill>
        <p:spPr bwMode="auto">
          <a:xfrm>
            <a:off x="0" y="3951684"/>
            <a:ext cx="12192000" cy="29337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2" name="Picture 3"/>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11427884" y="26988"/>
            <a:ext cx="719667" cy="1905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9050" cap="rnd" algn="ctr">
                <a:solidFill>
                  <a:schemeClr val="bg1"/>
                </a:solidFill>
                <a:miter lim="80000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pic>
        <p:nvPicPr>
          <p:cNvPr id="13" name="Imagen 12"/>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15679" y="12496"/>
            <a:ext cx="2588658" cy="3876121"/>
          </a:xfrm>
          <a:prstGeom prst="rect">
            <a:avLst/>
          </a:prstGeom>
        </p:spPr>
      </p:pic>
      <p:sp>
        <p:nvSpPr>
          <p:cNvPr id="8" name="Marcador de texto 4"/>
          <p:cNvSpPr txBox="1">
            <a:spLocks/>
          </p:cNvSpPr>
          <p:nvPr/>
        </p:nvSpPr>
        <p:spPr>
          <a:xfrm>
            <a:off x="468768" y="260537"/>
            <a:ext cx="2628344" cy="3077766"/>
          </a:xfrm>
          <a:prstGeom prst="rect">
            <a:avLst/>
          </a:prstGeom>
        </p:spPr>
        <p:txBody>
          <a:bodyPr/>
          <a:lst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 sz="13800" dirty="0">
                <a:solidFill>
                  <a:schemeClr val="bg1"/>
                </a:solidFill>
              </a:rPr>
              <a:t>3</a:t>
            </a:r>
          </a:p>
        </p:txBody>
      </p:sp>
      <p:pic>
        <p:nvPicPr>
          <p:cNvPr id="9" name="Picture 7" descr="equipo5"/>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3097112" y="1101351"/>
            <a:ext cx="2296772" cy="1879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332056693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 xmlns:a16="http://schemas.microsoft.com/office/drawing/2014/main" id="{CA1D37B2-2BAA-87AC-3765-71F31E0C0029}"/>
              </a:ext>
            </a:extLst>
          </p:cNvPr>
          <p:cNvPicPr>
            <a:picLocks noChangeAspect="1"/>
          </p:cNvPicPr>
          <p:nvPr/>
        </p:nvPicPr>
        <p:blipFill rotWithShape="1">
          <a:blip r:embed="rId3" cstate="print"/>
          <a:srcRect l="32106" t="16430" r="35491" b="3125"/>
          <a:stretch/>
        </p:blipFill>
        <p:spPr>
          <a:xfrm>
            <a:off x="7402285" y="399668"/>
            <a:ext cx="2048345" cy="2860400"/>
          </a:xfrm>
          <a:prstGeom prst="rect">
            <a:avLst/>
          </a:prstGeom>
        </p:spPr>
      </p:pic>
      <p:pic>
        <p:nvPicPr>
          <p:cNvPr id="3074" name="Picture 2"/>
          <p:cNvPicPr>
            <a:picLocks noChangeAspect="1" noChangeArrowheads="1"/>
          </p:cNvPicPr>
          <p:nvPr/>
        </p:nvPicPr>
        <p:blipFill>
          <a:blip r:embed="rId4" cstate="screen">
            <a:extLst>
              <a:ext uri="{28A0092B-C50C-407E-A947-70E740481C1C}">
                <a14:useLocalDpi xmlns="" xmlns:a14="http://schemas.microsoft.com/office/drawing/2010/main"/>
              </a:ext>
            </a:extLst>
          </a:blip>
          <a:srcRect/>
          <a:stretch>
            <a:fillRect/>
          </a:stretch>
        </p:blipFill>
        <p:spPr bwMode="auto">
          <a:xfrm>
            <a:off x="1413388" y="474873"/>
            <a:ext cx="5520812" cy="45906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29" name="128 Elipse"/>
          <p:cNvSpPr/>
          <p:nvPr/>
        </p:nvSpPr>
        <p:spPr>
          <a:xfrm>
            <a:off x="1648222" y="2157901"/>
            <a:ext cx="862715" cy="1011582"/>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0" name="129 Elipse"/>
          <p:cNvSpPr/>
          <p:nvPr/>
        </p:nvSpPr>
        <p:spPr>
          <a:xfrm>
            <a:off x="2252122" y="1171084"/>
            <a:ext cx="936104" cy="943043"/>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3" name="72 Título"/>
          <p:cNvSpPr>
            <a:spLocks noGrp="1"/>
          </p:cNvSpPr>
          <p:nvPr>
            <p:ph type="title"/>
          </p:nvPr>
        </p:nvSpPr>
        <p:spPr>
          <a:prstGeom prst="rect">
            <a:avLst/>
          </a:prstGeom>
        </p:spPr>
        <p:txBody>
          <a:bodyPr/>
          <a:lstStyle/>
          <a:p>
            <a:r>
              <a:rPr lang="en-US" dirty="0"/>
              <a:t> ESTRATEXIA GALEGA DA PAISAXE. 12 MESES/12 PAISAXES. CURRÍCULUM PAISAXE E SUSTENTABILIDADE</a:t>
            </a:r>
            <a:endParaRPr lang="es-ES" dirty="0"/>
          </a:p>
        </p:txBody>
      </p:sp>
      <p:pic>
        <p:nvPicPr>
          <p:cNvPr id="11" name="Picture 3"/>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11427884" y="26988"/>
            <a:ext cx="719667" cy="1905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9050" cap="rnd" algn="ctr">
                <a:solidFill>
                  <a:schemeClr val="bg1"/>
                </a:solidFill>
                <a:miter lim="80000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pic>
        <p:nvPicPr>
          <p:cNvPr id="17" name="Picture 2"/>
          <p:cNvPicPr>
            <a:picLocks noChangeAspect="1" noChangeArrowheads="1"/>
          </p:cNvPicPr>
          <p:nvPr/>
        </p:nvPicPr>
        <p:blipFill rotWithShape="1">
          <a:blip r:embed="rId6" cstate="print">
            <a:extLst>
              <a:ext uri="{28A0092B-C50C-407E-A947-70E740481C1C}">
                <a14:useLocalDpi xmlns="" xmlns:a14="http://schemas.microsoft.com/office/drawing/2010/main" val="0"/>
              </a:ext>
            </a:extLst>
          </a:blip>
          <a:srcRect l="26255" t="10155" r="28020" b="8320"/>
          <a:stretch/>
        </p:blipFill>
        <p:spPr bwMode="auto">
          <a:xfrm>
            <a:off x="7289378" y="3135750"/>
            <a:ext cx="3950673" cy="3128882"/>
          </a:xfrm>
          <a:prstGeom prst="rect">
            <a:avLst/>
          </a:prstGeom>
          <a:ln>
            <a:noFill/>
          </a:ln>
          <a:effectLst>
            <a:outerShdw blurRad="76200" dir="13500000" sy="23000" kx="1200000" algn="br" rotWithShape="0">
              <a:prstClr val="black">
                <a:alpha val="20000"/>
              </a:prst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2" name="Imagen 1">
            <a:extLst>
              <a:ext uri="{FF2B5EF4-FFF2-40B4-BE49-F238E27FC236}">
                <a16:creationId xmlns="" xmlns:a16="http://schemas.microsoft.com/office/drawing/2014/main" id="{27CA99F9-5870-F0AF-67E1-111C433BC36E}"/>
              </a:ext>
            </a:extLst>
          </p:cNvPr>
          <p:cNvPicPr>
            <a:picLocks noChangeAspect="1"/>
          </p:cNvPicPr>
          <p:nvPr/>
        </p:nvPicPr>
        <p:blipFill>
          <a:blip r:embed="rId7" cstate="print"/>
          <a:stretch>
            <a:fillRect/>
          </a:stretch>
        </p:blipFill>
        <p:spPr>
          <a:xfrm>
            <a:off x="9689992" y="2711192"/>
            <a:ext cx="2257135" cy="342154"/>
          </a:xfrm>
          <a:prstGeom prst="rect">
            <a:avLst/>
          </a:prstGeom>
        </p:spPr>
      </p:pic>
      <p:pic>
        <p:nvPicPr>
          <p:cNvPr id="4" name="Imagen 3"/>
          <p:cNvPicPr>
            <a:picLocks noChangeAspect="1"/>
          </p:cNvPicPr>
          <p:nvPr/>
        </p:nvPicPr>
        <p:blipFill>
          <a:blip r:embed="rId8" cstate="print"/>
          <a:stretch>
            <a:fillRect/>
          </a:stretch>
        </p:blipFill>
        <p:spPr>
          <a:xfrm>
            <a:off x="9645063" y="279947"/>
            <a:ext cx="1659613" cy="234884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26" name="Picture 2" descr="XEOCLIP">
            <a:extLst>
              <a:ext uri="{FF2B5EF4-FFF2-40B4-BE49-F238E27FC236}">
                <a16:creationId xmlns="" xmlns:a16="http://schemas.microsoft.com/office/drawing/2014/main" id="{E675476B-D1F4-94FD-85C1-C7954147CCE2}"/>
              </a:ext>
            </a:extLst>
          </p:cNvPr>
          <p:cNvPicPr>
            <a:picLocks noChangeAspect="1" noChangeArrowheads="1"/>
          </p:cNvPicPr>
          <p:nvPr/>
        </p:nvPicPr>
        <p:blipFill>
          <a:blip r:embed="rId9" cstate="print">
            <a:extLst>
              <a:ext uri="{28A0092B-C50C-407E-A947-70E740481C1C}">
                <a14:useLocalDpi xmlns="" xmlns:a14="http://schemas.microsoft.com/office/drawing/2010/main" val="0"/>
              </a:ext>
            </a:extLst>
          </a:blip>
          <a:srcRect/>
          <a:stretch>
            <a:fillRect/>
          </a:stretch>
        </p:blipFill>
        <p:spPr bwMode="auto">
          <a:xfrm>
            <a:off x="4076700" y="5573502"/>
            <a:ext cx="2857500" cy="809625"/>
          </a:xfrm>
          <a:prstGeom prst="rect">
            <a:avLst/>
          </a:prstGeom>
          <a:noFill/>
          <a:extLst>
            <a:ext uri="{909E8E84-426E-40DD-AFC4-6F175D3DCCD1}">
              <a14:hiddenFill xmlns="" xmlns:a14="http://schemas.microsoft.com/office/drawing/2010/main">
                <a:solidFill>
                  <a:srgbClr val="FFFFFF"/>
                </a:solidFill>
              </a14:hiddenFill>
            </a:ext>
          </a:extLst>
        </p:spPr>
      </p:pic>
      <p:sp>
        <p:nvSpPr>
          <p:cNvPr id="12" name="11 CuadroTexto"/>
          <p:cNvSpPr txBox="1"/>
          <p:nvPr/>
        </p:nvSpPr>
        <p:spPr>
          <a:xfrm>
            <a:off x="1033670" y="5645426"/>
            <a:ext cx="2842591" cy="369332"/>
          </a:xfrm>
          <a:prstGeom prst="rect">
            <a:avLst/>
          </a:prstGeom>
          <a:noFill/>
        </p:spPr>
        <p:txBody>
          <a:bodyPr wrap="square" rtlCol="0">
            <a:spAutoFit/>
          </a:bodyPr>
          <a:lstStyle/>
          <a:p>
            <a:r>
              <a:rPr lang="es-ES" b="1" dirty="0" smtClean="0">
                <a:solidFill>
                  <a:schemeClr val="accent3"/>
                </a:solidFill>
              </a:rPr>
              <a:t>PROPOSTAS/ RECURSOS</a:t>
            </a:r>
            <a:endParaRPr lang="es-ES" b="1" dirty="0">
              <a:solidFill>
                <a:schemeClr val="accent3"/>
              </a:solidFill>
            </a:endParaRPr>
          </a:p>
        </p:txBody>
      </p:sp>
    </p:spTree>
    <p:extLst>
      <p:ext uri="{BB962C8B-B14F-4D97-AF65-F5344CB8AC3E}">
        <p14:creationId xmlns="" xmlns:p14="http://schemas.microsoft.com/office/powerpoint/2010/main" val="4068883678"/>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5" name="1 CuadroTexto"/>
          <p:cNvSpPr txBox="1">
            <a:spLocks noChangeArrowheads="1"/>
          </p:cNvSpPr>
          <p:nvPr/>
        </p:nvSpPr>
        <p:spPr bwMode="auto">
          <a:xfrm>
            <a:off x="1951193" y="437192"/>
            <a:ext cx="1176020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s-ES" sz="2400" b="1" i="1" dirty="0">
                <a:solidFill>
                  <a:schemeClr val="accent3">
                    <a:lumMod val="50000"/>
                  </a:schemeClr>
                </a:solidFill>
                <a:latin typeface="+mj-lt"/>
              </a:rPr>
              <a:t>APROXIMACIÓNS ÁS PAISAXES NO CONTEXTO EDUCATIVO</a:t>
            </a:r>
            <a:endParaRPr lang="es-ES" sz="2400" i="1" dirty="0">
              <a:solidFill>
                <a:schemeClr val="accent3">
                  <a:lumMod val="50000"/>
                </a:schemeClr>
              </a:solidFill>
              <a:latin typeface="+mj-lt"/>
            </a:endParaRPr>
          </a:p>
        </p:txBody>
      </p:sp>
      <p:pic>
        <p:nvPicPr>
          <p:cNvPr id="6" name="Picture 2"/>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l="6895" t="30644" r="30458" b="42380"/>
          <a:stretch/>
        </p:blipFill>
        <p:spPr bwMode="auto">
          <a:xfrm>
            <a:off x="0" y="3951684"/>
            <a:ext cx="12192000" cy="29337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2" name="Picture 3"/>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11427884" y="26988"/>
            <a:ext cx="719667" cy="1905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9050" cap="rnd" algn="ctr">
                <a:solidFill>
                  <a:schemeClr val="bg1"/>
                </a:solidFill>
                <a:miter lim="80000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pic>
        <p:nvPicPr>
          <p:cNvPr id="13" name="Imagen 12"/>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15679" y="12496"/>
            <a:ext cx="2588658" cy="3876121"/>
          </a:xfrm>
          <a:prstGeom prst="rect">
            <a:avLst/>
          </a:prstGeom>
        </p:spPr>
      </p:pic>
      <p:sp>
        <p:nvSpPr>
          <p:cNvPr id="8" name="Marcador de texto 4"/>
          <p:cNvSpPr txBox="1">
            <a:spLocks/>
          </p:cNvSpPr>
          <p:nvPr/>
        </p:nvSpPr>
        <p:spPr>
          <a:xfrm>
            <a:off x="468768" y="260537"/>
            <a:ext cx="2628344" cy="3077766"/>
          </a:xfrm>
          <a:prstGeom prst="rect">
            <a:avLst/>
          </a:prstGeom>
        </p:spPr>
        <p:txBody>
          <a:bodyPr/>
          <a:lst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 sz="13800" dirty="0">
                <a:solidFill>
                  <a:schemeClr val="bg1"/>
                </a:solidFill>
              </a:rPr>
              <a:t>3</a:t>
            </a:r>
          </a:p>
        </p:txBody>
      </p:sp>
      <p:pic>
        <p:nvPicPr>
          <p:cNvPr id="9" name="Picture 7" descr="equipo5"/>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2073785" y="375637"/>
            <a:ext cx="2296772" cy="1879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CuadroTexto 2">
            <a:extLst>
              <a:ext uri="{FF2B5EF4-FFF2-40B4-BE49-F238E27FC236}">
                <a16:creationId xmlns="" xmlns:a16="http://schemas.microsoft.com/office/drawing/2014/main" id="{DD25795B-A5B6-D22F-1D9E-77A305178536}"/>
              </a:ext>
            </a:extLst>
          </p:cNvPr>
          <p:cNvSpPr txBox="1"/>
          <p:nvPr/>
        </p:nvSpPr>
        <p:spPr>
          <a:xfrm>
            <a:off x="4356403" y="1193806"/>
            <a:ext cx="7431314" cy="2585323"/>
          </a:xfrm>
          <a:prstGeom prst="rect">
            <a:avLst/>
          </a:prstGeom>
          <a:noFill/>
        </p:spPr>
        <p:txBody>
          <a:bodyPr wrap="square">
            <a:spAutoFit/>
          </a:bodyPr>
          <a:lstStyle/>
          <a:p>
            <a:pPr marL="449580" algn="just"/>
            <a:r>
              <a:rPr lang="es-ES_tradnl" sz="1800" b="1" dirty="0">
                <a:solidFill>
                  <a:schemeClr val="tx2"/>
                </a:solidFill>
                <a:effectLst/>
                <a:latin typeface="Cambria" panose="02040503050406030204" pitchFamily="18" charset="0"/>
                <a:ea typeface="MS Mincho" panose="02020609040205080304" pitchFamily="49" charset="-128"/>
                <a:cs typeface="Times New Roman" panose="02020603050405020304" pitchFamily="18" charset="0"/>
              </a:rPr>
              <a:t>-</a:t>
            </a:r>
            <a:r>
              <a:rPr lang="es-ES_tradnl" sz="1800" b="1" i="1" dirty="0">
                <a:solidFill>
                  <a:schemeClr val="tx2"/>
                </a:solidFill>
                <a:effectLst/>
                <a:latin typeface="Cambria" panose="02040503050406030204" pitchFamily="18" charset="0"/>
                <a:ea typeface="MS Mincho" panose="02020609040205080304" pitchFamily="49" charset="-128"/>
                <a:cs typeface="Times New Roman" panose="02020603050405020304" pitchFamily="18" charset="0"/>
              </a:rPr>
              <a:t>FUNCIÓN HERMENÉUTICA</a:t>
            </a:r>
            <a:r>
              <a:rPr lang="es-ES_tradnl" sz="1800" b="1" dirty="0">
                <a:solidFill>
                  <a:schemeClr val="tx2"/>
                </a:solidFill>
                <a:effectLst/>
                <a:latin typeface="Cambria" panose="02040503050406030204" pitchFamily="18" charset="0"/>
                <a:ea typeface="MS Mincho" panose="02020609040205080304" pitchFamily="49" charset="-128"/>
                <a:cs typeface="Times New Roman" panose="02020603050405020304" pitchFamily="18" charset="0"/>
              </a:rPr>
              <a:t>: </a:t>
            </a:r>
            <a:r>
              <a:rPr lang="es-ES_tradnl" sz="1800" b="1" dirty="0">
                <a:solidFill>
                  <a:schemeClr val="accent3"/>
                </a:solidFill>
                <a:effectLst/>
                <a:latin typeface="Cambria" panose="02040503050406030204" pitchFamily="18" charset="0"/>
                <a:ea typeface="MS Mincho" panose="02020609040205080304" pitchFamily="49" charset="-128"/>
                <a:cs typeface="Times New Roman" panose="02020603050405020304" pitchFamily="18" charset="0"/>
              </a:rPr>
              <a:t>A SÚA LECTURA </a:t>
            </a:r>
            <a:r>
              <a:rPr lang="es-ES_tradnl" sz="1800" b="1" dirty="0">
                <a:solidFill>
                  <a:schemeClr val="tx2"/>
                </a:solidFill>
                <a:effectLst/>
                <a:latin typeface="Cambria" panose="02040503050406030204" pitchFamily="18" charset="0"/>
                <a:ea typeface="MS Mincho" panose="02020609040205080304" pitchFamily="49" charset="-128"/>
                <a:cs typeface="Times New Roman" panose="02020603050405020304" pitchFamily="18" charset="0"/>
              </a:rPr>
              <a:t>E DECODIFICACIÓN </a:t>
            </a:r>
            <a:endParaRPr lang="es-ES" sz="1800" dirty="0">
              <a:solidFill>
                <a:schemeClr val="tx2"/>
              </a:solidFill>
              <a:effectLst/>
              <a:latin typeface="Cambria" panose="02040503050406030204" pitchFamily="18" charset="0"/>
              <a:ea typeface="MS Mincho" panose="02020609040205080304" pitchFamily="49" charset="-128"/>
              <a:cs typeface="Times New Roman" panose="02020603050405020304" pitchFamily="18" charset="0"/>
            </a:endParaRPr>
          </a:p>
          <a:p>
            <a:pPr marL="449580" algn="just"/>
            <a:endParaRPr lang="es-ES_tradnl" sz="1800" b="1" dirty="0">
              <a:solidFill>
                <a:schemeClr val="tx2"/>
              </a:solidFill>
              <a:effectLst/>
              <a:latin typeface="Cambria" panose="02040503050406030204" pitchFamily="18" charset="0"/>
              <a:ea typeface="MS Mincho" panose="02020609040205080304" pitchFamily="49" charset="-128"/>
              <a:cs typeface="Times New Roman" panose="02020603050405020304" pitchFamily="18" charset="0"/>
            </a:endParaRPr>
          </a:p>
          <a:p>
            <a:pPr marL="449580" algn="just"/>
            <a:r>
              <a:rPr lang="es-ES_tradnl" sz="1800" b="1" dirty="0">
                <a:solidFill>
                  <a:schemeClr val="tx2"/>
                </a:solidFill>
                <a:effectLst/>
                <a:latin typeface="Cambria" panose="02040503050406030204" pitchFamily="18" charset="0"/>
                <a:ea typeface="MS Mincho" panose="02020609040205080304" pitchFamily="49" charset="-128"/>
                <a:cs typeface="Times New Roman" panose="02020603050405020304" pitchFamily="18" charset="0"/>
              </a:rPr>
              <a:t>-</a:t>
            </a:r>
            <a:r>
              <a:rPr lang="es-ES_tradnl" sz="1800" b="1" i="1" dirty="0">
                <a:solidFill>
                  <a:schemeClr val="tx2"/>
                </a:solidFill>
                <a:effectLst/>
                <a:latin typeface="Cambria" panose="02040503050406030204" pitchFamily="18" charset="0"/>
                <a:ea typeface="MS Mincho" panose="02020609040205080304" pitchFamily="49" charset="-128"/>
                <a:cs typeface="Times New Roman" panose="02020603050405020304" pitchFamily="18" charset="0"/>
              </a:rPr>
              <a:t>PRAGMÁTICA</a:t>
            </a:r>
            <a:r>
              <a:rPr lang="es-ES_tradnl" sz="1800" b="1" dirty="0">
                <a:solidFill>
                  <a:schemeClr val="tx2"/>
                </a:solidFill>
                <a:effectLst/>
                <a:latin typeface="Cambria" panose="02040503050406030204" pitchFamily="18" charset="0"/>
                <a:ea typeface="MS Mincho" panose="02020609040205080304" pitchFamily="49" charset="-128"/>
                <a:cs typeface="Times New Roman" panose="02020603050405020304" pitchFamily="18" charset="0"/>
              </a:rPr>
              <a:t>: PROTECCIÓN, XETIÓN E -PLANIFICACIÓN….</a:t>
            </a:r>
            <a:r>
              <a:rPr lang="es-ES_tradnl" sz="1800" b="1" dirty="0">
                <a:solidFill>
                  <a:schemeClr val="accent3"/>
                </a:solidFill>
                <a:effectLst/>
                <a:latin typeface="Cambria" panose="02040503050406030204" pitchFamily="18" charset="0"/>
                <a:ea typeface="MS Mincho" panose="02020609040205080304" pitchFamily="49" charset="-128"/>
                <a:cs typeface="Times New Roman" panose="02020603050405020304" pitchFamily="18" charset="0"/>
              </a:rPr>
              <a:t>A GOBERNANZA DAS NOSAS PAISAXES </a:t>
            </a:r>
            <a:r>
              <a:rPr lang="es-ES_tradnl" sz="1800" b="1" dirty="0">
                <a:solidFill>
                  <a:schemeClr val="tx2"/>
                </a:solidFill>
                <a:effectLst/>
                <a:latin typeface="Cambria" panose="02040503050406030204" pitchFamily="18" charset="0"/>
                <a:ea typeface="MS Mincho" panose="02020609040205080304" pitchFamily="49" charset="-128"/>
                <a:cs typeface="Times New Roman" panose="02020603050405020304" pitchFamily="18" charset="0"/>
              </a:rPr>
              <a:t>COMO PROCOMUN.</a:t>
            </a:r>
            <a:endParaRPr lang="es-ES" sz="1800" dirty="0">
              <a:solidFill>
                <a:schemeClr val="tx2"/>
              </a:solidFill>
              <a:effectLst/>
              <a:latin typeface="Cambria" panose="02040503050406030204" pitchFamily="18" charset="0"/>
              <a:ea typeface="MS Mincho" panose="02020609040205080304" pitchFamily="49" charset="-128"/>
              <a:cs typeface="Times New Roman" panose="02020603050405020304" pitchFamily="18" charset="0"/>
            </a:endParaRPr>
          </a:p>
          <a:p>
            <a:pPr marL="449580" algn="just"/>
            <a:endParaRPr lang="es-ES_tradnl" sz="1800" b="1" dirty="0">
              <a:solidFill>
                <a:schemeClr val="tx2"/>
              </a:solidFill>
              <a:effectLst/>
              <a:latin typeface="Cambria" panose="02040503050406030204" pitchFamily="18" charset="0"/>
              <a:ea typeface="MS Mincho" panose="02020609040205080304" pitchFamily="49" charset="-128"/>
              <a:cs typeface="Times New Roman" panose="02020603050405020304" pitchFamily="18" charset="0"/>
            </a:endParaRPr>
          </a:p>
          <a:p>
            <a:pPr marL="449580" algn="just"/>
            <a:r>
              <a:rPr lang="es-ES_tradnl" sz="1800" b="1" dirty="0">
                <a:solidFill>
                  <a:schemeClr val="tx2"/>
                </a:solidFill>
                <a:effectLst/>
                <a:latin typeface="Cambria" panose="02040503050406030204" pitchFamily="18" charset="0"/>
                <a:ea typeface="MS Mincho" panose="02020609040205080304" pitchFamily="49" charset="-128"/>
                <a:cs typeface="Times New Roman" panose="02020603050405020304" pitchFamily="18" charset="0"/>
              </a:rPr>
              <a:t>-</a:t>
            </a:r>
            <a:r>
              <a:rPr lang="es-ES_tradnl" sz="1800" b="1" i="1" dirty="0">
                <a:solidFill>
                  <a:schemeClr val="tx2"/>
                </a:solidFill>
                <a:effectLst/>
                <a:latin typeface="Cambria" panose="02040503050406030204" pitchFamily="18" charset="0"/>
                <a:ea typeface="MS Mincho" panose="02020609040205080304" pitchFamily="49" charset="-128"/>
                <a:cs typeface="Times New Roman" panose="02020603050405020304" pitchFamily="18" charset="0"/>
              </a:rPr>
              <a:t>SOCIAL</a:t>
            </a:r>
            <a:r>
              <a:rPr lang="es-ES_tradnl" sz="1800" b="1" dirty="0">
                <a:solidFill>
                  <a:schemeClr val="tx2"/>
                </a:solidFill>
                <a:effectLst/>
                <a:latin typeface="Cambria" panose="02040503050406030204" pitchFamily="18" charset="0"/>
                <a:ea typeface="MS Mincho" panose="02020609040205080304" pitchFamily="49" charset="-128"/>
                <a:cs typeface="Times New Roman" panose="02020603050405020304" pitchFamily="18" charset="0"/>
              </a:rPr>
              <a:t>: </a:t>
            </a:r>
            <a:r>
              <a:rPr lang="es-ES_tradnl" sz="1800" b="1" dirty="0">
                <a:solidFill>
                  <a:schemeClr val="accent3"/>
                </a:solidFill>
                <a:effectLst/>
                <a:latin typeface="Cambria" panose="02040503050406030204" pitchFamily="18" charset="0"/>
                <a:ea typeface="MS Mincho" panose="02020609040205080304" pitchFamily="49" charset="-128"/>
                <a:cs typeface="Times New Roman" panose="02020603050405020304" pitchFamily="18" charset="0"/>
              </a:rPr>
              <a:t>DESENVOLVEMENTO DAS IDENTIDADES </a:t>
            </a:r>
            <a:r>
              <a:rPr lang="es-ES_tradnl" sz="1800" b="1" dirty="0">
                <a:solidFill>
                  <a:schemeClr val="tx2"/>
                </a:solidFill>
                <a:effectLst/>
                <a:latin typeface="Cambria" panose="02040503050406030204" pitchFamily="18" charset="0"/>
                <a:ea typeface="MS Mincho" panose="02020609040205080304" pitchFamily="49" charset="-128"/>
                <a:cs typeface="Times New Roman" panose="02020603050405020304" pitchFamily="18" charset="0"/>
              </a:rPr>
              <a:t>LOCAIS XUNTO Á APERTURA ÁS OUTRAS PAISA</a:t>
            </a:r>
            <a:r>
              <a:rPr lang="es-ES_tradnl" b="1" dirty="0">
                <a:solidFill>
                  <a:schemeClr val="tx2"/>
                </a:solidFill>
                <a:latin typeface="Cambria" panose="02040503050406030204" pitchFamily="18" charset="0"/>
                <a:ea typeface="MS Mincho" panose="02020609040205080304" pitchFamily="49" charset="-128"/>
                <a:cs typeface="Times New Roman" panose="02020603050405020304" pitchFamily="18" charset="0"/>
              </a:rPr>
              <a:t>XES +</a:t>
            </a:r>
            <a:r>
              <a:rPr lang="es-ES_tradnl" b="1" dirty="0">
                <a:solidFill>
                  <a:schemeClr val="accent3"/>
                </a:solidFill>
                <a:latin typeface="Cambria" panose="02040503050406030204" pitchFamily="18" charset="0"/>
                <a:ea typeface="MS Mincho" panose="02020609040205080304" pitchFamily="49" charset="-128"/>
                <a:cs typeface="Times New Roman" panose="02020603050405020304" pitchFamily="18" charset="0"/>
              </a:rPr>
              <a:t>BENESTAR E CALIDADE DE VIDA.</a:t>
            </a:r>
          </a:p>
          <a:p>
            <a:pPr marL="449580" algn="just"/>
            <a:endParaRPr lang="es-ES" sz="1800" dirty="0">
              <a:solidFill>
                <a:schemeClr val="tx2"/>
              </a:solidFill>
              <a:effectLst/>
              <a:latin typeface="Cambria" panose="02040503050406030204" pitchFamily="18" charset="0"/>
              <a:ea typeface="MS Mincho" panose="02020609040205080304" pitchFamily="49" charset="-128"/>
              <a:cs typeface="Times New Roman" panose="02020603050405020304" pitchFamily="18" charset="0"/>
            </a:endParaRPr>
          </a:p>
        </p:txBody>
      </p:sp>
    </p:spTree>
    <p:extLst>
      <p:ext uri="{BB962C8B-B14F-4D97-AF65-F5344CB8AC3E}">
        <p14:creationId xmlns="" xmlns:p14="http://schemas.microsoft.com/office/powerpoint/2010/main" val="249546486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descr="07_GrandesAreas 2.jpg"/>
          <p:cNvPicPr>
            <a:picLocks noChangeAspect="1"/>
          </p:cNvPicPr>
          <p:nvPr/>
        </p:nvPicPr>
        <p:blipFill rotWithShape="1">
          <a:blip r:embed="rId3" cstate="print">
            <a:extLst>
              <a:ext uri="{28A0092B-C50C-407E-A947-70E740481C1C}">
                <a14:useLocalDpi xmlns="" xmlns:a14="http://schemas.microsoft.com/office/drawing/2010/main"/>
              </a:ext>
            </a:extLst>
          </a:blip>
          <a:srcRect/>
          <a:stretch/>
        </p:blipFill>
        <p:spPr>
          <a:xfrm>
            <a:off x="4171662" y="0"/>
            <a:ext cx="6496338" cy="6858000"/>
          </a:xfrm>
          <a:prstGeom prst="rect">
            <a:avLst/>
          </a:prstGeom>
        </p:spPr>
      </p:pic>
      <p:sp>
        <p:nvSpPr>
          <p:cNvPr id="2" name="1 Título"/>
          <p:cNvSpPr>
            <a:spLocks noGrp="1"/>
          </p:cNvSpPr>
          <p:nvPr>
            <p:ph type="title"/>
          </p:nvPr>
        </p:nvSpPr>
        <p:spPr>
          <a:xfrm>
            <a:off x="491008" y="2027583"/>
            <a:ext cx="10465161" cy="442800"/>
          </a:xfrm>
        </p:spPr>
        <p:txBody>
          <a:bodyPr/>
          <a:lstStyle/>
          <a:p>
            <a:r>
              <a:rPr lang="es-ES" dirty="0" smtClean="0"/>
              <a:t>Grandes áreas </a:t>
            </a:r>
            <a:r>
              <a:rPr lang="es-ES" dirty="0" err="1" smtClean="0"/>
              <a:t>paisaxísticas</a:t>
            </a:r>
            <a:r>
              <a:rPr lang="es-ES" dirty="0" smtClean="0"/>
              <a:t> </a:t>
            </a:r>
            <a:endParaRPr lang="es-ES" dirty="0"/>
          </a:p>
        </p:txBody>
      </p:sp>
      <p:sp>
        <p:nvSpPr>
          <p:cNvPr id="5" name="72 Título"/>
          <p:cNvSpPr txBox="1">
            <a:spLocks/>
          </p:cNvSpPr>
          <p:nvPr/>
        </p:nvSpPr>
        <p:spPr>
          <a:xfrm>
            <a:off x="530708" y="2007703"/>
            <a:ext cx="3405187" cy="496957"/>
          </a:xfrm>
          <a:prstGeom prst="rect">
            <a:avLst/>
          </a:prstGeom>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smtClean="0">
                <a:ln>
                  <a:noFill/>
                </a:ln>
                <a:solidFill>
                  <a:schemeClr val="tx1"/>
                </a:solidFill>
                <a:effectLst/>
                <a:uLnTx/>
                <a:uFillTx/>
                <a:latin typeface="Century Gothic" pitchFamily="34" charset="0"/>
                <a:ea typeface="+mj-ea"/>
                <a:cs typeface="+mj-cs"/>
              </a:rPr>
              <a:t> </a:t>
            </a:r>
            <a:r>
              <a:rPr kumimoji="0" lang="en-US" sz="1600" b="1" i="0" u="none" strike="noStrike" kern="1200" cap="none" spc="0" normalizeH="0" baseline="0" noProof="0" dirty="0" smtClean="0">
                <a:ln>
                  <a:noFill/>
                </a:ln>
                <a:solidFill>
                  <a:schemeClr val="accent3"/>
                </a:solidFill>
                <a:effectLst/>
                <a:uLnTx/>
                <a:uFillTx/>
                <a:latin typeface="Century Gothic" pitchFamily="34" charset="0"/>
                <a:ea typeface="+mj-ea"/>
                <a:cs typeface="+mj-cs"/>
              </a:rPr>
              <a:t>ESTRATEXIA GALEGA DA PAISAXE. 12 MESES/12 PAISAXES. CURRÍCULUM PAISAXE E SUSTENTABILIDADE</a:t>
            </a:r>
          </a:p>
          <a:p>
            <a:pPr marL="0" marR="0" lvl="0" indent="0" algn="l" defTabSz="914400" rtl="0" eaLnBrk="1" fontAlgn="base" latinLnBrk="0" hangingPunct="1">
              <a:lnSpc>
                <a:spcPct val="100000"/>
              </a:lnSpc>
              <a:spcBef>
                <a:spcPct val="0"/>
              </a:spcBef>
              <a:spcAft>
                <a:spcPct val="0"/>
              </a:spcAft>
              <a:buClrTx/>
              <a:buSzTx/>
              <a:buFontTx/>
              <a:buNone/>
              <a:tabLst/>
              <a:defRPr/>
            </a:pPr>
            <a:endParaRPr lang="en-US" sz="1600" b="1" dirty="0" smtClean="0">
              <a:solidFill>
                <a:schemeClr val="accent3"/>
              </a:solidFill>
              <a:latin typeface="Century Gothic" pitchFamily="34" charset="0"/>
              <a:ea typeface="+mj-ea"/>
              <a:cs typeface="+mj-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dirty="0" smtClean="0">
              <a:ln>
                <a:noFill/>
              </a:ln>
              <a:solidFill>
                <a:schemeClr val="accent3"/>
              </a:solidFill>
              <a:effectLst/>
              <a:uLnTx/>
              <a:uFillTx/>
              <a:latin typeface="Century Gothic" pitchFamily="34" charset="0"/>
              <a:ea typeface="+mj-ea"/>
              <a:cs typeface="+mj-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lang="en-US" sz="1600" b="1" dirty="0" smtClean="0">
              <a:solidFill>
                <a:schemeClr val="accent3"/>
              </a:solidFill>
              <a:latin typeface="Century Gothic" pitchFamily="34" charset="0"/>
              <a:ea typeface="+mj-ea"/>
              <a:cs typeface="+mj-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dirty="0" smtClean="0">
              <a:ln>
                <a:noFill/>
              </a:ln>
              <a:solidFill>
                <a:schemeClr val="accent3"/>
              </a:solidFill>
              <a:effectLst/>
              <a:uLnTx/>
              <a:uFillTx/>
              <a:latin typeface="Century Gothic" pitchFamily="34" charset="0"/>
              <a:ea typeface="+mj-ea"/>
              <a:cs typeface="+mj-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dirty="0" smtClean="0">
              <a:ln>
                <a:noFill/>
              </a:ln>
              <a:solidFill>
                <a:schemeClr val="accent3"/>
              </a:solidFill>
              <a:effectLst/>
              <a:uLnTx/>
              <a:uFillTx/>
              <a:latin typeface="Century Gothic" pitchFamily="34" charset="0"/>
              <a:ea typeface="+mj-ea"/>
              <a:cs typeface="+mj-cs"/>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en-US" sz="1600" b="1" dirty="0" smtClean="0">
                <a:solidFill>
                  <a:schemeClr val="accent3"/>
                </a:solidFill>
                <a:latin typeface="Century Gothic" pitchFamily="34" charset="0"/>
                <a:ea typeface="+mj-ea"/>
                <a:cs typeface="+mj-cs"/>
              </a:rPr>
              <a:t>RECOÑECIDA COMO GOOD PRACTICES, 2014 NACIONES UNIDAS-UNESCO</a:t>
            </a:r>
          </a:p>
        </p:txBody>
      </p:sp>
      <p:pic>
        <p:nvPicPr>
          <p:cNvPr id="6" name="Picture 4"/>
          <p:cNvPicPr>
            <a:picLocks noChangeAspect="1" noChangeArrowheads="1"/>
          </p:cNvPicPr>
          <p:nvPr/>
        </p:nvPicPr>
        <p:blipFill>
          <a:blip r:embed="rId4" cstate="print">
            <a:extLst>
              <a:ext uri="{28A0092B-C50C-407E-A947-70E740481C1C}">
                <a14:useLocalDpi xmlns="" xmlns:a14="http://schemas.microsoft.com/office/drawing/2010/main"/>
              </a:ext>
            </a:extLst>
          </a:blip>
          <a:srcRect/>
          <a:stretch>
            <a:fillRect/>
          </a:stretch>
        </p:blipFill>
        <p:spPr bwMode="auto">
          <a:xfrm>
            <a:off x="0" y="5402312"/>
            <a:ext cx="2017162" cy="14556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7" name="Picture 4" descr="http://www.cmati.xunta.es/axenda21/wp-content/uploads/2012/01/DEladioDAntonio-300x225.jpg"/>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2201883" y="4407432"/>
            <a:ext cx="3626269" cy="2450568"/>
          </a:xfrm>
          <a:prstGeom prst="rect">
            <a:avLst/>
          </a:prstGeom>
          <a:noFill/>
          <a:extLst>
            <a:ext uri="{909E8E84-426E-40DD-AFC4-6F175D3DCCD1}">
              <a14:hiddenFill xmlns="" xmlns:a14="http://schemas.microsoft.com/office/drawing/2010/main">
                <a:solidFill>
                  <a:srgbClr val="FFFFFF"/>
                </a:solidFill>
              </a14:hiddenFill>
            </a:ext>
          </a:extLst>
        </p:spPr>
      </p:pic>
      <p:pic>
        <p:nvPicPr>
          <p:cNvPr id="8" name="Imagen 15"/>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10384622" y="4657924"/>
            <a:ext cx="1807378" cy="18621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Imagen 30"/>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10337544" y="2648476"/>
            <a:ext cx="1854456" cy="18596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 name="Picture 5" descr="R:\02_SXPT\02_SP\ESTRATEXIA PAISAXE_v2\ANO DA PAISAXE 2012\PROGRAMA DE ACTUACIÓN CENTROS EDUCATIVOS_ANO DA PAISAXE\01_Serras Orientais.jpg"/>
          <p:cNvPicPr>
            <a:picLocks noChangeAspect="1" noChangeArrowheads="1"/>
          </p:cNvPicPr>
          <p:nvPr/>
        </p:nvPicPr>
        <p:blipFill>
          <a:blip r:embed="rId8" cstate="print">
            <a:extLst>
              <a:ext uri="{28A0092B-C50C-407E-A947-70E740481C1C}">
                <a14:useLocalDpi xmlns="" xmlns:a14="http://schemas.microsoft.com/office/drawing/2010/main" val="0"/>
              </a:ext>
            </a:extLst>
          </a:blip>
          <a:srcRect/>
          <a:stretch>
            <a:fillRect/>
          </a:stretch>
        </p:blipFill>
        <p:spPr bwMode="auto">
          <a:xfrm>
            <a:off x="10376506" y="503920"/>
            <a:ext cx="1815494" cy="1815494"/>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123731808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4"/>
          <p:cNvPicPr>
            <a:picLocks noChangeAspect="1" noChangeArrowheads="1"/>
          </p:cNvPicPr>
          <p:nvPr>
            <p:custDataLst>
              <p:tags r:id="rId2"/>
            </p:custDataLst>
          </p:nvPr>
        </p:nvPicPr>
        <p:blipFill>
          <a:blip r:embed="rId16" cstate="print">
            <a:extLst>
              <a:ext uri="{28A0092B-C50C-407E-A947-70E740481C1C}">
                <a14:useLocalDpi xmlns="" xmlns:a14="http://schemas.microsoft.com/office/drawing/2010/main" val="0"/>
              </a:ext>
            </a:extLst>
          </a:blip>
          <a:srcRect/>
          <a:stretch>
            <a:fillRect/>
          </a:stretch>
        </p:blipFill>
        <p:spPr bwMode="auto">
          <a:xfrm>
            <a:off x="7924042" y="2113946"/>
            <a:ext cx="4267958" cy="23984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4274" name="9 Rectángulo"/>
          <p:cNvSpPr>
            <a:spLocks noChangeArrowheads="1"/>
          </p:cNvSpPr>
          <p:nvPr>
            <p:custDataLst>
              <p:tags r:id="rId3"/>
            </p:custDataLst>
          </p:nvPr>
        </p:nvSpPr>
        <p:spPr bwMode="auto">
          <a:xfrm>
            <a:off x="4800601" y="260350"/>
            <a:ext cx="5688013"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r"/>
            <a:r>
              <a:rPr lang="es-ES" dirty="0" smtClean="0">
                <a:solidFill>
                  <a:schemeClr val="bg1"/>
                </a:solidFill>
                <a:latin typeface="Calibri" pitchFamily="34" charset="0"/>
              </a:rPr>
              <a:t>PLAN DE ORDENACIÓN DO LITORIAL DE GALICIA</a:t>
            </a:r>
            <a:endParaRPr lang="es-ES" dirty="0">
              <a:solidFill>
                <a:schemeClr val="bg1"/>
              </a:solidFill>
              <a:latin typeface="Calibri" pitchFamily="34" charset="0"/>
            </a:endParaRPr>
          </a:p>
        </p:txBody>
      </p:sp>
      <p:sp>
        <p:nvSpPr>
          <p:cNvPr id="54275" name="5 Rectángulo"/>
          <p:cNvSpPr>
            <a:spLocks noChangeArrowheads="1"/>
          </p:cNvSpPr>
          <p:nvPr>
            <p:custDataLst>
              <p:tags r:id="rId4"/>
            </p:custDataLst>
          </p:nvPr>
        </p:nvSpPr>
        <p:spPr bwMode="auto">
          <a:xfrm>
            <a:off x="768922" y="1268413"/>
            <a:ext cx="2293938" cy="246062"/>
          </a:xfrm>
          <a:prstGeom prst="rect">
            <a:avLst/>
          </a:prstGeom>
          <a:solidFill>
            <a:srgbClr val="E5CC75"/>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s-ES" sz="1000">
                <a:latin typeface="Calibri" pitchFamily="34" charset="0"/>
              </a:rPr>
              <a:t>1.- Mariña Lucense</a:t>
            </a:r>
          </a:p>
        </p:txBody>
      </p:sp>
      <p:sp>
        <p:nvSpPr>
          <p:cNvPr id="54276" name="6 Rectángulo"/>
          <p:cNvSpPr>
            <a:spLocks noChangeArrowheads="1"/>
          </p:cNvSpPr>
          <p:nvPr>
            <p:custDataLst>
              <p:tags r:id="rId5"/>
            </p:custDataLst>
          </p:nvPr>
        </p:nvSpPr>
        <p:spPr bwMode="auto">
          <a:xfrm>
            <a:off x="768922" y="1557338"/>
            <a:ext cx="2293938" cy="246062"/>
          </a:xfrm>
          <a:prstGeom prst="rect">
            <a:avLst/>
          </a:prstGeom>
          <a:solidFill>
            <a:srgbClr val="735A4E"/>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s-ES" sz="1000">
                <a:solidFill>
                  <a:schemeClr val="bg1"/>
                </a:solidFill>
                <a:latin typeface="Calibri" pitchFamily="34" charset="0"/>
              </a:rPr>
              <a:t>2.- Rías Altas</a:t>
            </a:r>
          </a:p>
        </p:txBody>
      </p:sp>
      <p:sp>
        <p:nvSpPr>
          <p:cNvPr id="54277" name="7 Rectángulo"/>
          <p:cNvSpPr>
            <a:spLocks noChangeArrowheads="1"/>
          </p:cNvSpPr>
          <p:nvPr>
            <p:custDataLst>
              <p:tags r:id="rId6"/>
            </p:custDataLst>
          </p:nvPr>
        </p:nvSpPr>
        <p:spPr bwMode="auto">
          <a:xfrm>
            <a:off x="768922" y="1844676"/>
            <a:ext cx="2293938" cy="246063"/>
          </a:xfrm>
          <a:prstGeom prst="rect">
            <a:avLst/>
          </a:prstGeom>
          <a:solidFill>
            <a:srgbClr val="BAB63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s-ES" sz="1000">
                <a:latin typeface="Calibri" pitchFamily="34" charset="0"/>
              </a:rPr>
              <a:t>3.- Golfo Ártabro</a:t>
            </a:r>
          </a:p>
        </p:txBody>
      </p:sp>
      <p:sp>
        <p:nvSpPr>
          <p:cNvPr id="54278" name="8 Rectángulo"/>
          <p:cNvSpPr>
            <a:spLocks noChangeArrowheads="1"/>
          </p:cNvSpPr>
          <p:nvPr>
            <p:custDataLst>
              <p:tags r:id="rId7"/>
            </p:custDataLst>
          </p:nvPr>
        </p:nvSpPr>
        <p:spPr bwMode="auto">
          <a:xfrm>
            <a:off x="768922" y="2133601"/>
            <a:ext cx="2293938" cy="246063"/>
          </a:xfrm>
          <a:prstGeom prst="rect">
            <a:avLst/>
          </a:prstGeom>
          <a:solidFill>
            <a:srgbClr val="799C4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s-ES" sz="1000">
                <a:latin typeface="Calibri" pitchFamily="34" charset="0"/>
              </a:rPr>
              <a:t>4.- Arco Bergantiñan</a:t>
            </a:r>
          </a:p>
        </p:txBody>
      </p:sp>
      <p:sp>
        <p:nvSpPr>
          <p:cNvPr id="54279" name="10 Rectángulo"/>
          <p:cNvSpPr>
            <a:spLocks noChangeArrowheads="1"/>
          </p:cNvSpPr>
          <p:nvPr>
            <p:custDataLst>
              <p:tags r:id="rId8"/>
            </p:custDataLst>
          </p:nvPr>
        </p:nvSpPr>
        <p:spPr bwMode="auto">
          <a:xfrm>
            <a:off x="5664772" y="3068639"/>
            <a:ext cx="2825750" cy="738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ctr"/>
            <a:r>
              <a:rPr lang="es-ES" sz="1400">
                <a:solidFill>
                  <a:schemeClr val="bg1"/>
                </a:solidFill>
                <a:latin typeface="Calibri" pitchFamily="34" charset="0"/>
              </a:rPr>
              <a:t>Las Comarcas Costeras son las distintas realidades geográficas de la costa galega.</a:t>
            </a:r>
          </a:p>
        </p:txBody>
      </p:sp>
      <p:sp>
        <p:nvSpPr>
          <p:cNvPr id="54280" name="11 Rectángulo"/>
          <p:cNvSpPr>
            <a:spLocks noChangeArrowheads="1"/>
          </p:cNvSpPr>
          <p:nvPr>
            <p:custDataLst>
              <p:tags r:id="rId9"/>
            </p:custDataLst>
          </p:nvPr>
        </p:nvSpPr>
        <p:spPr bwMode="auto">
          <a:xfrm>
            <a:off x="768923" y="2924176"/>
            <a:ext cx="2303463" cy="246063"/>
          </a:xfrm>
          <a:prstGeom prst="rect">
            <a:avLst/>
          </a:prstGeom>
          <a:solidFill>
            <a:srgbClr val="4E7698"/>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s-ES" sz="1000">
                <a:latin typeface="Calibri" pitchFamily="34" charset="0"/>
              </a:rPr>
              <a:t>5.- Costa da Morte</a:t>
            </a:r>
          </a:p>
        </p:txBody>
      </p:sp>
      <p:sp>
        <p:nvSpPr>
          <p:cNvPr id="54281" name="12 Rectángulo"/>
          <p:cNvSpPr>
            <a:spLocks noChangeArrowheads="1"/>
          </p:cNvSpPr>
          <p:nvPr>
            <p:custDataLst>
              <p:tags r:id="rId10"/>
            </p:custDataLst>
          </p:nvPr>
        </p:nvSpPr>
        <p:spPr bwMode="auto">
          <a:xfrm>
            <a:off x="768923" y="4149726"/>
            <a:ext cx="2303463" cy="246063"/>
          </a:xfrm>
          <a:prstGeom prst="rect">
            <a:avLst/>
          </a:prstGeom>
          <a:solidFill>
            <a:srgbClr val="6F659B"/>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s-ES" sz="1000">
                <a:latin typeface="Calibri" pitchFamily="34" charset="0"/>
              </a:rPr>
              <a:t>6.- Rías Baixas</a:t>
            </a:r>
          </a:p>
        </p:txBody>
      </p:sp>
      <p:sp>
        <p:nvSpPr>
          <p:cNvPr id="54282" name="13 Rectángulo"/>
          <p:cNvSpPr>
            <a:spLocks noChangeArrowheads="1"/>
          </p:cNvSpPr>
          <p:nvPr>
            <p:custDataLst>
              <p:tags r:id="rId11"/>
            </p:custDataLst>
          </p:nvPr>
        </p:nvSpPr>
        <p:spPr bwMode="auto">
          <a:xfrm>
            <a:off x="768923" y="5516563"/>
            <a:ext cx="2303463" cy="246062"/>
          </a:xfrm>
          <a:prstGeom prst="rect">
            <a:avLst/>
          </a:prstGeom>
          <a:solidFill>
            <a:srgbClr val="808285">
              <a:alpha val="89803"/>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s-ES" sz="1000">
                <a:latin typeface="Calibri" pitchFamily="34" charset="0"/>
              </a:rPr>
              <a:t>7.- Costa Sur</a:t>
            </a:r>
          </a:p>
        </p:txBody>
      </p:sp>
      <p:sp>
        <p:nvSpPr>
          <p:cNvPr id="54283" name="15 Rectángulo"/>
          <p:cNvSpPr>
            <a:spLocks noChangeArrowheads="1"/>
          </p:cNvSpPr>
          <p:nvPr>
            <p:custDataLst>
              <p:tags r:id="rId12"/>
            </p:custDataLst>
          </p:nvPr>
        </p:nvSpPr>
        <p:spPr bwMode="auto">
          <a:xfrm>
            <a:off x="768922" y="836613"/>
            <a:ext cx="2287588"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s-ES" sz="1200">
                <a:solidFill>
                  <a:schemeClr val="bg1"/>
                </a:solidFill>
              </a:rPr>
              <a:t>7 Costas</a:t>
            </a:r>
          </a:p>
        </p:txBody>
      </p:sp>
      <p:pic>
        <p:nvPicPr>
          <p:cNvPr id="54284" name="Picture 2" descr="F:\costas.jpg"/>
          <p:cNvPicPr>
            <a:picLocks noChangeAspect="1" noChangeArrowheads="1"/>
          </p:cNvPicPr>
          <p:nvPr>
            <p:custDataLst>
              <p:tags r:id="rId13"/>
            </p:custDataLst>
          </p:nvPr>
        </p:nvPicPr>
        <p:blipFill>
          <a:blip r:embed="rId17" cstate="print">
            <a:clrChange>
              <a:clrFrom>
                <a:srgbClr val="000000"/>
              </a:clrFrom>
              <a:clrTo>
                <a:srgbClr val="000000">
                  <a:alpha val="0"/>
                </a:srgbClr>
              </a:clrTo>
            </a:clrChange>
            <a:extLst>
              <a:ext uri="{28A0092B-C50C-407E-A947-70E740481C1C}">
                <a14:useLocalDpi xmlns="" xmlns:a14="http://schemas.microsoft.com/office/drawing/2010/main" val="0"/>
              </a:ext>
            </a:extLst>
          </a:blip>
          <a:srcRect/>
          <a:stretch>
            <a:fillRect/>
          </a:stretch>
        </p:blipFill>
        <p:spPr bwMode="auto">
          <a:xfrm>
            <a:off x="3048299" y="345528"/>
            <a:ext cx="5978978" cy="61125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 name="Picture 1"/>
          <p:cNvPicPr>
            <a:picLocks noChangeAspect="1" noChangeArrowheads="1"/>
          </p:cNvPicPr>
          <p:nvPr/>
        </p:nvPicPr>
        <p:blipFill>
          <a:blip r:embed="rId18" cstate="print">
            <a:extLst>
              <a:ext uri="{28A0092B-C50C-407E-A947-70E740481C1C}">
                <a14:useLocalDpi xmlns="" xmlns:a14="http://schemas.microsoft.com/office/drawing/2010/main"/>
              </a:ext>
            </a:extLst>
          </a:blip>
          <a:srcRect r="16117"/>
          <a:stretch>
            <a:fillRect/>
          </a:stretch>
        </p:blipFill>
        <p:spPr bwMode="auto">
          <a:xfrm>
            <a:off x="9291138" y="4551226"/>
            <a:ext cx="2821350" cy="2207384"/>
          </a:xfrm>
          <a:prstGeom prst="rect">
            <a:avLst/>
          </a:prstGeom>
          <a:solidFill>
            <a:schemeClr val="bg1"/>
          </a:solidFill>
          <a:ln w="9525">
            <a:noFill/>
            <a:miter lim="800000"/>
            <a:headEnd/>
            <a:tailEnd/>
          </a:ln>
          <a:effectLst>
            <a:outerShdw blurRad="50800" dist="38100" dir="2700000" algn="tl" rotWithShape="0">
              <a:prstClr val="black">
                <a:alpha val="40000"/>
              </a:prstClr>
            </a:outerShdw>
          </a:effectLst>
        </p:spPr>
      </p:pic>
    </p:spTree>
    <p:custDataLst>
      <p:tags r:id="rId1"/>
    </p:custDataLst>
    <p:extLst>
      <p:ext uri="{BB962C8B-B14F-4D97-AF65-F5344CB8AC3E}">
        <p14:creationId xmlns="" xmlns:p14="http://schemas.microsoft.com/office/powerpoint/2010/main" val="2700597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18" name="3 Imagen" descr="UPai1_03.png"/>
          <p:cNvPicPr>
            <a:picLocks noChangeAspect="1"/>
          </p:cNvPicPr>
          <p:nvPr/>
        </p:nvPicPr>
        <p:blipFill>
          <a:blip r:embed="rId3" cstate="print">
            <a:extLst>
              <a:ext uri="{28A0092B-C50C-407E-A947-70E740481C1C}">
                <a14:useLocalDpi xmlns="" xmlns:a14="http://schemas.microsoft.com/office/drawing/2010/main"/>
              </a:ext>
            </a:extLst>
          </a:blip>
          <a:srcRect/>
          <a:stretch>
            <a:fillRect/>
          </a:stretch>
        </p:blipFill>
        <p:spPr bwMode="auto">
          <a:xfrm>
            <a:off x="1524000" y="392114"/>
            <a:ext cx="9144000" cy="6467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2 CuadroTexto"/>
          <p:cNvSpPr txBox="1"/>
          <p:nvPr/>
        </p:nvSpPr>
        <p:spPr>
          <a:xfrm>
            <a:off x="1808922" y="357809"/>
            <a:ext cx="4472608" cy="400110"/>
          </a:xfrm>
          <a:prstGeom prst="rect">
            <a:avLst/>
          </a:prstGeom>
          <a:noFill/>
        </p:spPr>
        <p:txBody>
          <a:bodyPr wrap="square" rtlCol="0">
            <a:spAutoFit/>
          </a:bodyPr>
          <a:lstStyle/>
          <a:p>
            <a:r>
              <a:rPr lang="es-ES" sz="2000" b="1" dirty="0" smtClean="0">
                <a:solidFill>
                  <a:schemeClr val="accent3"/>
                </a:solidFill>
              </a:rPr>
              <a:t>UPAI POL GALICIA.</a:t>
            </a:r>
            <a:endParaRPr lang="es-ES" sz="2000" b="1" dirty="0">
              <a:solidFill>
                <a:schemeClr val="accent3"/>
              </a:solidFill>
            </a:endParaRPr>
          </a:p>
        </p:txBody>
      </p:sp>
      <p:sp>
        <p:nvSpPr>
          <p:cNvPr id="4" name="3 Flecha derecha"/>
          <p:cNvSpPr/>
          <p:nvPr/>
        </p:nvSpPr>
        <p:spPr>
          <a:xfrm>
            <a:off x="2246243" y="2067339"/>
            <a:ext cx="1152940" cy="318052"/>
          </a:xfrm>
          <a:prstGeom prst="rightArrow">
            <a:avLst/>
          </a:prstGeom>
          <a:solidFill>
            <a:schemeClr val="tx2">
              <a:lumMod val="20000"/>
              <a:lumOff val="80000"/>
              <a:alpha val="3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 xmlns:p14="http://schemas.microsoft.com/office/powerpoint/2010/main" val="325508471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cstate="print"/>
          <a:srcRect l="19565" t="15652" r="19783" b="13333"/>
          <a:stretch>
            <a:fillRect/>
          </a:stretch>
        </p:blipFill>
        <p:spPr bwMode="auto">
          <a:xfrm>
            <a:off x="1192689" y="318051"/>
            <a:ext cx="9660835" cy="636264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srcRect l="19076" t="14203" r="19457" b="13333"/>
          <a:stretch>
            <a:fillRect/>
          </a:stretch>
        </p:blipFill>
        <p:spPr bwMode="auto">
          <a:xfrm>
            <a:off x="1292081" y="357809"/>
            <a:ext cx="9621078" cy="63800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srcRect l="19565" t="15362" r="19620" b="13333"/>
          <a:stretch>
            <a:fillRect/>
          </a:stretch>
        </p:blipFill>
        <p:spPr bwMode="auto">
          <a:xfrm>
            <a:off x="1172810" y="278296"/>
            <a:ext cx="9680713" cy="638459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print"/>
          <a:srcRect l="19076" t="13043" r="19130" b="14493"/>
          <a:stretch>
            <a:fillRect/>
          </a:stretch>
        </p:blipFill>
        <p:spPr bwMode="auto">
          <a:xfrm>
            <a:off x="1252328" y="318052"/>
            <a:ext cx="9521687" cy="628079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4" cstate="print">
            <a:extLst>
              <a:ext uri="{28A0092B-C50C-407E-A947-70E740481C1C}">
                <a14:useLocalDpi xmlns="" xmlns:a14="http://schemas.microsoft.com/office/drawing/2010/main" val="0"/>
              </a:ext>
            </a:extLst>
          </a:blip>
          <a:srcRect t="15271" b="13616"/>
          <a:stretch/>
        </p:blipFill>
        <p:spPr bwMode="auto">
          <a:xfrm>
            <a:off x="111555" y="2550134"/>
            <a:ext cx="12033117" cy="4263242"/>
          </a:xfrm>
          <a:prstGeom prst="rect">
            <a:avLst/>
          </a:prstGeom>
          <a:ln>
            <a:noFill/>
          </a:ln>
          <a:effectLst>
            <a:softEdge rad="112500"/>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4" name="3 Rectángulo"/>
          <p:cNvSpPr/>
          <p:nvPr/>
        </p:nvSpPr>
        <p:spPr>
          <a:xfrm>
            <a:off x="607649" y="1552157"/>
            <a:ext cx="11809312" cy="1077218"/>
          </a:xfrm>
          <a:prstGeom prst="rect">
            <a:avLst/>
          </a:prstGeom>
        </p:spPr>
        <p:txBody>
          <a:bodyPr wrap="square">
            <a:spAutoFit/>
          </a:bodyPr>
          <a:lstStyle/>
          <a:p>
            <a:pPr algn="ctr"/>
            <a:r>
              <a:rPr lang="es-ES" sz="2400" i="1" dirty="0">
                <a:solidFill>
                  <a:srgbClr val="984807"/>
                </a:solidFill>
              </a:rPr>
              <a:t>¿QUE É?</a:t>
            </a:r>
          </a:p>
          <a:p>
            <a:pPr algn="ctr"/>
            <a:r>
              <a:rPr lang="es-ES" sz="2400" i="1" dirty="0">
                <a:solidFill>
                  <a:srgbClr val="984807"/>
                </a:solidFill>
              </a:rPr>
              <a:t>Material e inmaterial, </a:t>
            </a:r>
            <a:r>
              <a:rPr lang="es-ES" sz="2400" i="1" dirty="0" err="1">
                <a:solidFill>
                  <a:srgbClr val="984807"/>
                </a:solidFill>
              </a:rPr>
              <a:t>obxectivo</a:t>
            </a:r>
            <a:r>
              <a:rPr lang="es-ES" sz="2400" i="1" dirty="0">
                <a:solidFill>
                  <a:srgbClr val="984807"/>
                </a:solidFill>
              </a:rPr>
              <a:t>/</a:t>
            </a:r>
            <a:r>
              <a:rPr lang="es-ES" sz="2400" i="1" dirty="0" err="1">
                <a:solidFill>
                  <a:srgbClr val="984807"/>
                </a:solidFill>
              </a:rPr>
              <a:t>subxectivo</a:t>
            </a:r>
            <a:r>
              <a:rPr lang="es-ES" sz="1600" i="1" dirty="0">
                <a:solidFill>
                  <a:srgbClr val="984807"/>
                </a:solidFill>
              </a:rPr>
              <a:t>… </a:t>
            </a:r>
            <a:r>
              <a:rPr lang="es-ES" sz="2000" i="1" dirty="0">
                <a:solidFill>
                  <a:srgbClr val="984807"/>
                </a:solidFill>
              </a:rPr>
              <a:t>¿? </a:t>
            </a:r>
          </a:p>
          <a:p>
            <a:pPr algn="ctr"/>
            <a:r>
              <a:rPr lang="es-ES" sz="1600" i="1" dirty="0">
                <a:solidFill>
                  <a:srgbClr val="984807"/>
                </a:solidFill>
              </a:rPr>
              <a:t> </a:t>
            </a:r>
            <a:endParaRPr lang="es-ES" sz="1600" dirty="0">
              <a:solidFill>
                <a:srgbClr val="984807"/>
              </a:solidFill>
            </a:endParaRPr>
          </a:p>
        </p:txBody>
      </p:sp>
      <p:sp>
        <p:nvSpPr>
          <p:cNvPr id="5" name="4 CuadroTexto"/>
          <p:cNvSpPr txBox="1"/>
          <p:nvPr/>
        </p:nvSpPr>
        <p:spPr>
          <a:xfrm>
            <a:off x="1852418" y="742536"/>
            <a:ext cx="5945382" cy="461665"/>
          </a:xfrm>
          <a:prstGeom prst="rect">
            <a:avLst/>
          </a:prstGeom>
          <a:noFill/>
        </p:spPr>
        <p:txBody>
          <a:bodyPr wrap="square" rtlCol="0">
            <a:spAutoFit/>
          </a:bodyPr>
          <a:lstStyle/>
          <a:p>
            <a:r>
              <a:rPr lang="es-ES" sz="2400" dirty="0">
                <a:solidFill>
                  <a:schemeClr val="tx2">
                    <a:lumMod val="50000"/>
                  </a:schemeClr>
                </a:solidFill>
              </a:rPr>
              <a:t>CLAVES PARA  O SEU ESTUDO.</a:t>
            </a:r>
          </a:p>
        </p:txBody>
      </p:sp>
      <p:sp>
        <p:nvSpPr>
          <p:cNvPr id="11" name="20 CuadroTexto"/>
          <p:cNvSpPr txBox="1"/>
          <p:nvPr/>
        </p:nvSpPr>
        <p:spPr>
          <a:xfrm>
            <a:off x="9168341" y="6453337"/>
            <a:ext cx="2880320" cy="246221"/>
          </a:xfrm>
          <a:prstGeom prst="rect">
            <a:avLst/>
          </a:prstGeom>
          <a:noFill/>
        </p:spPr>
        <p:txBody>
          <a:bodyPr wrap="square" rtlCol="0">
            <a:spAutoFit/>
          </a:bodyPr>
          <a:lstStyle/>
          <a:p>
            <a:pPr algn="r"/>
            <a:r>
              <a:rPr lang="es-ES" sz="1000" b="1" i="1" dirty="0">
                <a:solidFill>
                  <a:srgbClr val="FFFFFF"/>
                </a:solidFill>
              </a:rPr>
              <a:t>©</a:t>
            </a:r>
            <a:r>
              <a:rPr lang="es-ES" sz="1000" b="1" i="1" dirty="0" err="1">
                <a:solidFill>
                  <a:srgbClr val="FFFFFF"/>
                </a:solidFill>
              </a:rPr>
              <a:t>M.Castillo</a:t>
            </a:r>
            <a:endParaRPr lang="es-ES" sz="1000" b="1" i="1" dirty="0">
              <a:solidFill>
                <a:srgbClr val="FFFFFF"/>
              </a:solidFill>
            </a:endParaRPr>
          </a:p>
        </p:txBody>
      </p:sp>
      <p:pic>
        <p:nvPicPr>
          <p:cNvPr id="12" name="Picture 2"/>
          <p:cNvPicPr>
            <a:picLocks noChangeAspect="1" noChangeArrowheads="1"/>
          </p:cNvPicPr>
          <p:nvPr/>
        </p:nvPicPr>
        <p:blipFill rotWithShape="1">
          <a:blip r:embed="rId4" cstate="print">
            <a:grayscl/>
            <a:extLst>
              <a:ext uri="{28A0092B-C50C-407E-A947-70E740481C1C}">
                <a14:useLocalDpi xmlns="" xmlns:a14="http://schemas.microsoft.com/office/drawing/2010/main" val="0"/>
              </a:ext>
            </a:extLst>
          </a:blip>
          <a:srcRect t="15377" r="51158" b="18560"/>
          <a:stretch/>
        </p:blipFill>
        <p:spPr bwMode="auto">
          <a:xfrm>
            <a:off x="335360" y="2564904"/>
            <a:ext cx="5877256" cy="3960440"/>
          </a:xfrm>
          <a:prstGeom prst="rect">
            <a:avLst/>
          </a:prstGeom>
          <a:ln>
            <a:noFill/>
          </a:ln>
          <a:effectLst>
            <a:softEdge rad="112500"/>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3" name="Imagen 12"/>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15679" y="12496"/>
            <a:ext cx="1752716" cy="2624425"/>
          </a:xfrm>
          <a:prstGeom prst="rect">
            <a:avLst/>
          </a:prstGeom>
        </p:spPr>
      </p:pic>
      <p:sp>
        <p:nvSpPr>
          <p:cNvPr id="2" name="Rectángulo 1"/>
          <p:cNvSpPr/>
          <p:nvPr/>
        </p:nvSpPr>
        <p:spPr>
          <a:xfrm>
            <a:off x="6096000" y="2699324"/>
            <a:ext cx="5769515" cy="523220"/>
          </a:xfrm>
          <a:prstGeom prst="rect">
            <a:avLst/>
          </a:prstGeom>
        </p:spPr>
        <p:txBody>
          <a:bodyPr wrap="none">
            <a:spAutoFit/>
          </a:bodyPr>
          <a:lstStyle/>
          <a:p>
            <a:pPr algn="ctr"/>
            <a:r>
              <a:rPr lang="es-ES" sz="2800" b="1" i="1" dirty="0">
                <a:solidFill>
                  <a:schemeClr val="bg1"/>
                </a:solidFill>
              </a:rPr>
              <a:t>múltiples miradas</a:t>
            </a:r>
            <a:r>
              <a:rPr lang="es-ES" i="1" dirty="0">
                <a:solidFill>
                  <a:schemeClr val="bg1"/>
                </a:solidFill>
              </a:rPr>
              <a:t>, sentidos y escalas de análisis. </a:t>
            </a:r>
            <a:endParaRPr lang="es-ES" dirty="0">
              <a:solidFill>
                <a:schemeClr val="bg1"/>
              </a:solidFill>
            </a:endParaRPr>
          </a:p>
        </p:txBody>
      </p:sp>
      <p:sp>
        <p:nvSpPr>
          <p:cNvPr id="3" name="Marcador de texto 4">
            <a:extLst>
              <a:ext uri="{FF2B5EF4-FFF2-40B4-BE49-F238E27FC236}">
                <a16:creationId xmlns="" xmlns:a16="http://schemas.microsoft.com/office/drawing/2014/main" id="{C1C8F4BA-201A-6FD1-C35C-23F1657D0A85}"/>
              </a:ext>
            </a:extLst>
          </p:cNvPr>
          <p:cNvSpPr txBox="1">
            <a:spLocks/>
          </p:cNvSpPr>
          <p:nvPr/>
        </p:nvSpPr>
        <p:spPr>
          <a:xfrm>
            <a:off x="111555" y="247490"/>
            <a:ext cx="1160746" cy="1077218"/>
          </a:xfrm>
          <a:prstGeom prst="rect">
            <a:avLst/>
          </a:prstGeom>
        </p:spPr>
        <p:txBody>
          <a:bodyPr/>
          <a:lst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 sz="9600" dirty="0">
                <a:solidFill>
                  <a:schemeClr val="bg1"/>
                </a:solidFill>
              </a:rPr>
              <a:t>1</a:t>
            </a:r>
          </a:p>
        </p:txBody>
      </p:sp>
      <p:sp>
        <p:nvSpPr>
          <p:cNvPr id="10" name="38 CuadroTexto"/>
          <p:cNvSpPr txBox="1">
            <a:spLocks noChangeArrowheads="1"/>
          </p:cNvSpPr>
          <p:nvPr/>
        </p:nvSpPr>
        <p:spPr bwMode="auto">
          <a:xfrm>
            <a:off x="7440084" y="333376"/>
            <a:ext cx="4705349" cy="6155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r" eaLnBrk="1" hangingPunct="1"/>
            <a:r>
              <a:rPr lang="es-ES" sz="1200" i="1" dirty="0">
                <a:solidFill>
                  <a:srgbClr val="800000"/>
                </a:solidFill>
              </a:rPr>
              <a:t>A  </a:t>
            </a:r>
            <a:r>
              <a:rPr lang="es-ES" sz="1200" i="1" dirty="0" err="1">
                <a:solidFill>
                  <a:srgbClr val="800000"/>
                </a:solidFill>
              </a:rPr>
              <a:t>paisaxe</a:t>
            </a:r>
            <a:r>
              <a:rPr lang="es-ES" sz="1200" i="1" dirty="0">
                <a:solidFill>
                  <a:srgbClr val="800000"/>
                </a:solidFill>
              </a:rPr>
              <a:t> produce </a:t>
            </a:r>
            <a:r>
              <a:rPr lang="es-ES" sz="1200" i="1" dirty="0" err="1">
                <a:solidFill>
                  <a:srgbClr val="800000"/>
                </a:solidFill>
              </a:rPr>
              <a:t>máis</a:t>
            </a:r>
            <a:r>
              <a:rPr lang="es-ES" sz="1200" i="1" dirty="0">
                <a:solidFill>
                  <a:srgbClr val="800000"/>
                </a:solidFill>
              </a:rPr>
              <a:t> discursos que métodos. </a:t>
            </a:r>
          </a:p>
          <a:p>
            <a:pPr algn="r" eaLnBrk="1" hangingPunct="1"/>
            <a:r>
              <a:rPr lang="es-ES" sz="1200" i="1" dirty="0">
                <a:solidFill>
                  <a:srgbClr val="800000"/>
                </a:solidFill>
              </a:rPr>
              <a:t>G. Bertrand</a:t>
            </a:r>
          </a:p>
          <a:p>
            <a:pPr algn="r" eaLnBrk="1" hangingPunct="1"/>
            <a:endParaRPr lang="es-ES" sz="1000" dirty="0">
              <a:solidFill>
                <a:srgbClr val="800000"/>
              </a:solidFill>
            </a:endParaRPr>
          </a:p>
        </p:txBody>
      </p:sp>
    </p:spTree>
    <p:extLst>
      <p:ext uri="{BB962C8B-B14F-4D97-AF65-F5344CB8AC3E}">
        <p14:creationId xmlns="" xmlns:p14="http://schemas.microsoft.com/office/powerpoint/2010/main" val="258433570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cstate="print"/>
          <a:srcRect l="19728" t="16232" r="19783" b="13913"/>
          <a:stretch>
            <a:fillRect/>
          </a:stretch>
        </p:blipFill>
        <p:spPr bwMode="auto">
          <a:xfrm>
            <a:off x="1152683" y="0"/>
            <a:ext cx="10376706" cy="67406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386" name="Picture 2" descr="http://tecciencia.ufba.br/image_uploads/0000/0901/interdisciplinar2_big.jpg?1338132741"/>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4372241" y="2476500"/>
            <a:ext cx="4187560" cy="24394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7 CuadroTexto"/>
          <p:cNvSpPr txBox="1">
            <a:spLocks noChangeArrowheads="1"/>
          </p:cNvSpPr>
          <p:nvPr/>
        </p:nvSpPr>
        <p:spPr bwMode="auto">
          <a:xfrm>
            <a:off x="2204774" y="1438424"/>
            <a:ext cx="9778471" cy="584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defRPr/>
            </a:pPr>
            <a:r>
              <a:rPr lang="es-ES" sz="3200" dirty="0">
                <a:solidFill>
                  <a:schemeClr val="accent2">
                    <a:lumMod val="75000"/>
                  </a:schemeClr>
                </a:solidFill>
              </a:rPr>
              <a:t> </a:t>
            </a:r>
            <a:r>
              <a:rPr lang="es-ES" sz="2800" dirty="0">
                <a:solidFill>
                  <a:schemeClr val="tx2">
                    <a:lumMod val="50000"/>
                  </a:schemeClr>
                </a:solidFill>
                <a:latin typeface="+mn-lt"/>
                <a:cs typeface="+mn-cs"/>
              </a:rPr>
              <a:t>INTERDISCIPLINARIEDADE</a:t>
            </a:r>
          </a:p>
        </p:txBody>
      </p:sp>
      <p:pic>
        <p:nvPicPr>
          <p:cNvPr id="16388" name="Picture 4" descr="http://wp.patheos.com.s3.amazonaws.com/blogs/getreligion/files/2011/12/interracial1.jpg"/>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863600" y="2489260"/>
            <a:ext cx="3330841" cy="24981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8 Rectángulo"/>
          <p:cNvSpPr/>
          <p:nvPr/>
        </p:nvSpPr>
        <p:spPr>
          <a:xfrm>
            <a:off x="1967542" y="608336"/>
            <a:ext cx="622486" cy="584776"/>
          </a:xfrm>
          <a:prstGeom prst="rect">
            <a:avLst/>
          </a:prstGeom>
        </p:spPr>
        <p:txBody>
          <a:bodyPr wrap="none">
            <a:spAutoFit/>
          </a:bodyPr>
          <a:lstStyle/>
          <a:p>
            <a:pPr>
              <a:defRPr/>
            </a:pPr>
            <a:r>
              <a:rPr lang="es-ES" sz="3200" b="1" dirty="0">
                <a:solidFill>
                  <a:schemeClr val="bg1"/>
                </a:solidFill>
                <a:latin typeface="+mj-lt"/>
                <a:cs typeface="Arial" charset="0"/>
              </a:rPr>
              <a:t>III. </a:t>
            </a:r>
            <a:endParaRPr lang="es-ES" b="1" dirty="0">
              <a:solidFill>
                <a:schemeClr val="bg1"/>
              </a:solidFill>
              <a:latin typeface="+mj-lt"/>
              <a:cs typeface="Arial" charset="0"/>
            </a:endParaRPr>
          </a:p>
        </p:txBody>
      </p:sp>
      <p:sp>
        <p:nvSpPr>
          <p:cNvPr id="10" name="9 Rectángulo"/>
          <p:cNvSpPr/>
          <p:nvPr/>
        </p:nvSpPr>
        <p:spPr>
          <a:xfrm>
            <a:off x="2663958" y="1032992"/>
            <a:ext cx="4104117" cy="307777"/>
          </a:xfrm>
          <a:prstGeom prst="rect">
            <a:avLst/>
          </a:prstGeom>
        </p:spPr>
        <p:txBody>
          <a:bodyPr wrap="square">
            <a:spAutoFit/>
          </a:bodyPr>
          <a:lstStyle/>
          <a:p>
            <a:r>
              <a:rPr lang="es-ES" sz="1400" dirty="0">
                <a:solidFill>
                  <a:schemeClr val="bg1"/>
                </a:solidFill>
                <a:latin typeface="+mj-lt"/>
              </a:rPr>
              <a:t>A MESTIZAXE DO COÑECEMENTO</a:t>
            </a:r>
            <a:endParaRPr lang="es-ES" sz="1600" dirty="0">
              <a:solidFill>
                <a:schemeClr val="bg1"/>
              </a:solidFill>
              <a:latin typeface="+mj-lt"/>
            </a:endParaRPr>
          </a:p>
        </p:txBody>
      </p:sp>
      <p:sp>
        <p:nvSpPr>
          <p:cNvPr id="11" name="10 Rectángulo"/>
          <p:cNvSpPr/>
          <p:nvPr/>
        </p:nvSpPr>
        <p:spPr>
          <a:xfrm>
            <a:off x="844352" y="267288"/>
            <a:ext cx="11329259" cy="430887"/>
          </a:xfrm>
          <a:prstGeom prst="rect">
            <a:avLst/>
          </a:prstGeom>
        </p:spPr>
        <p:txBody>
          <a:bodyPr wrap="square">
            <a:spAutoFit/>
          </a:bodyPr>
          <a:lstStyle/>
          <a:p>
            <a:pPr algn="r"/>
            <a:r>
              <a:rPr lang="es-ES" sz="1200" dirty="0">
                <a:solidFill>
                  <a:schemeClr val="accent6">
                    <a:lumMod val="50000"/>
                  </a:schemeClr>
                </a:solidFill>
              </a:rPr>
              <a:t>     			</a:t>
            </a:r>
            <a:r>
              <a:rPr lang="es-ES" sz="1050" dirty="0">
                <a:solidFill>
                  <a:schemeClr val="accent6">
                    <a:lumMod val="50000"/>
                  </a:schemeClr>
                </a:solidFill>
              </a:rPr>
              <a:t>A </a:t>
            </a:r>
            <a:r>
              <a:rPr lang="es-ES" sz="1050" dirty="0" err="1">
                <a:solidFill>
                  <a:schemeClr val="accent6">
                    <a:lumMod val="50000"/>
                  </a:schemeClr>
                </a:solidFill>
              </a:rPr>
              <a:t>interdisciplinariedade</a:t>
            </a:r>
            <a:r>
              <a:rPr lang="es-ES" sz="1050" dirty="0">
                <a:solidFill>
                  <a:schemeClr val="accent6">
                    <a:lumMod val="50000"/>
                  </a:schemeClr>
                </a:solidFill>
              </a:rPr>
              <a:t> é un proceso e </a:t>
            </a:r>
            <a:r>
              <a:rPr lang="es-ES" sz="1050" dirty="0" err="1">
                <a:solidFill>
                  <a:schemeClr val="accent6">
                    <a:lumMod val="50000"/>
                  </a:schemeClr>
                </a:solidFill>
              </a:rPr>
              <a:t>unha</a:t>
            </a:r>
            <a:r>
              <a:rPr lang="es-ES" sz="1050" dirty="0">
                <a:solidFill>
                  <a:schemeClr val="accent6">
                    <a:lumMod val="50000"/>
                  </a:schemeClr>
                </a:solidFill>
              </a:rPr>
              <a:t> filosofía de </a:t>
            </a:r>
            <a:r>
              <a:rPr lang="es-ES" sz="1050" dirty="0" err="1">
                <a:solidFill>
                  <a:schemeClr val="accent6">
                    <a:lumMod val="50000"/>
                  </a:schemeClr>
                </a:solidFill>
              </a:rPr>
              <a:t>traballo</a:t>
            </a:r>
            <a:r>
              <a:rPr lang="es-ES" sz="1050" dirty="0">
                <a:solidFill>
                  <a:schemeClr val="accent6">
                    <a:lumMod val="50000"/>
                  </a:schemeClr>
                </a:solidFill>
              </a:rPr>
              <a:t> que entra en acción á hora de enfrontarse </a:t>
            </a:r>
            <a:r>
              <a:rPr lang="es-ES" sz="1050" dirty="0" err="1">
                <a:solidFill>
                  <a:schemeClr val="accent6">
                    <a:lumMod val="50000"/>
                  </a:schemeClr>
                </a:solidFill>
              </a:rPr>
              <a:t>ós</a:t>
            </a:r>
            <a:r>
              <a:rPr lang="es-ES" sz="1050" dirty="0">
                <a:solidFill>
                  <a:schemeClr val="accent6">
                    <a:lumMod val="50000"/>
                  </a:schemeClr>
                </a:solidFill>
              </a:rPr>
              <a:t> problemas</a:t>
            </a:r>
          </a:p>
          <a:p>
            <a:pPr algn="r"/>
            <a:r>
              <a:rPr lang="es-ES" sz="1000" i="1" dirty="0">
                <a:solidFill>
                  <a:schemeClr val="accent6">
                    <a:lumMod val="50000"/>
                  </a:schemeClr>
                </a:solidFill>
              </a:rPr>
              <a:t>Torres </a:t>
            </a:r>
            <a:r>
              <a:rPr lang="es-ES" sz="1000" i="1" dirty="0" err="1">
                <a:solidFill>
                  <a:schemeClr val="accent6">
                    <a:lumMod val="50000"/>
                  </a:schemeClr>
                </a:solidFill>
              </a:rPr>
              <a:t>Santomé</a:t>
            </a:r>
            <a:endParaRPr lang="es-ES" sz="1000" i="1" dirty="0">
              <a:solidFill>
                <a:schemeClr val="accent6">
                  <a:lumMod val="50000"/>
                </a:schemeClr>
              </a:solidFill>
            </a:endParaRPr>
          </a:p>
        </p:txBody>
      </p:sp>
      <p:pic>
        <p:nvPicPr>
          <p:cNvPr id="15" name="Imagen 14"/>
          <p:cNvPicPr>
            <a:picLocks noChangeAspect="1"/>
          </p:cNvPicPr>
          <p:nvPr/>
        </p:nvPicPr>
        <p:blipFill>
          <a:blip r:embed="rId7" cstate="print">
            <a:extLst>
              <a:ext uri="{28A0092B-C50C-407E-A947-70E740481C1C}">
                <a14:useLocalDpi xmlns="" xmlns:a14="http://schemas.microsoft.com/office/drawing/2010/main" val="0"/>
              </a:ext>
            </a:extLst>
          </a:blip>
          <a:stretch>
            <a:fillRect/>
          </a:stretch>
        </p:blipFill>
        <p:spPr>
          <a:xfrm>
            <a:off x="15679" y="12496"/>
            <a:ext cx="1752716" cy="2624425"/>
          </a:xfrm>
          <a:prstGeom prst="rect">
            <a:avLst/>
          </a:prstGeom>
        </p:spPr>
      </p:pic>
      <p:sp>
        <p:nvSpPr>
          <p:cNvPr id="12" name="4 CuadroTexto"/>
          <p:cNvSpPr txBox="1"/>
          <p:nvPr/>
        </p:nvSpPr>
        <p:spPr>
          <a:xfrm>
            <a:off x="1763518" y="780636"/>
            <a:ext cx="6872482" cy="369332"/>
          </a:xfrm>
          <a:prstGeom prst="rect">
            <a:avLst/>
          </a:prstGeom>
          <a:noFill/>
        </p:spPr>
        <p:txBody>
          <a:bodyPr wrap="square" rtlCol="0">
            <a:spAutoFit/>
          </a:bodyPr>
          <a:lstStyle/>
          <a:p>
            <a:r>
              <a:rPr lang="es-ES" dirty="0">
                <a:solidFill>
                  <a:schemeClr val="tx2">
                    <a:lumMod val="50000"/>
                  </a:schemeClr>
                </a:solidFill>
              </a:rPr>
              <a:t>A PAISXE NAS AULAS/ AS AULAS NA PAISAXE</a:t>
            </a:r>
          </a:p>
        </p:txBody>
      </p:sp>
      <p:pic>
        <p:nvPicPr>
          <p:cNvPr id="13" name="4 Imagen" descr="rubik.jpg"/>
          <p:cNvPicPr>
            <a:picLocks noChangeAspect="1"/>
          </p:cNvPicPr>
          <p:nvPr>
            <p:custDataLst>
              <p:tags r:id="rId2"/>
            </p:custDataLst>
          </p:nvPr>
        </p:nvPicPr>
        <p:blipFill>
          <a:blip r:embed="rId8" cstate="print">
            <a:extLst>
              <a:ext uri="{BEBA8EAE-BF5A-486C-A8C5-ECC9F3942E4B}">
                <a14:imgProps xmlns="" xmlns:a14="http://schemas.microsoft.com/office/drawing/2010/main">
                  <a14:imgLayer r:embed="rId9">
                    <a14:imgEffect>
                      <a14:sharpenSoften amount="50000"/>
                    </a14:imgEffect>
                  </a14:imgLayer>
                </a14:imgProps>
              </a:ext>
              <a:ext uri="{28A0092B-C50C-407E-A947-70E740481C1C}">
                <a14:useLocalDpi xmlns="" xmlns:a14="http://schemas.microsoft.com/office/drawing/2010/main" val="0"/>
              </a:ext>
            </a:extLst>
          </a:blip>
          <a:srcRect/>
          <a:stretch>
            <a:fillRect/>
          </a:stretch>
        </p:blipFill>
        <p:spPr bwMode="auto">
          <a:xfrm>
            <a:off x="8622666" y="965200"/>
            <a:ext cx="3467733" cy="23377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aphicFrame>
        <p:nvGraphicFramePr>
          <p:cNvPr id="14" name="3 Diagrama"/>
          <p:cNvGraphicFramePr>
            <a:graphicFrameLocks/>
          </p:cNvGraphicFramePr>
          <p:nvPr>
            <p:extLst>
              <p:ext uri="{D42A27DB-BD31-4B8C-83A1-F6EECF244321}">
                <p14:modId xmlns="" xmlns:p14="http://schemas.microsoft.com/office/powerpoint/2010/main" val="1282256451"/>
              </p:ext>
            </p:extLst>
          </p:nvPr>
        </p:nvGraphicFramePr>
        <p:xfrm>
          <a:off x="7632700" y="3505200"/>
          <a:ext cx="4425401" cy="2702730"/>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
        <p:nvSpPr>
          <p:cNvPr id="16" name="10 CuadroTexto"/>
          <p:cNvSpPr txBox="1"/>
          <p:nvPr/>
        </p:nvSpPr>
        <p:spPr>
          <a:xfrm>
            <a:off x="1413685" y="5156637"/>
            <a:ext cx="7295456" cy="400110"/>
          </a:xfrm>
          <a:prstGeom prst="rect">
            <a:avLst/>
          </a:prstGeom>
          <a:noFill/>
        </p:spPr>
        <p:txBody>
          <a:bodyPr wrap="square" rtlCol="0">
            <a:spAutoFit/>
          </a:bodyPr>
          <a:lstStyle/>
          <a:p>
            <a:pPr algn="ctr"/>
            <a:r>
              <a:rPr lang="es-ES" sz="2000" b="1" dirty="0">
                <a:solidFill>
                  <a:srgbClr val="77933C"/>
                </a:solidFill>
              </a:rPr>
              <a:t>MESTIZAXE DE COÑECEMENTOS</a:t>
            </a:r>
          </a:p>
        </p:txBody>
      </p:sp>
      <p:sp>
        <p:nvSpPr>
          <p:cNvPr id="3" name="CuadroTexto 2">
            <a:extLst>
              <a:ext uri="{FF2B5EF4-FFF2-40B4-BE49-F238E27FC236}">
                <a16:creationId xmlns="" xmlns:a16="http://schemas.microsoft.com/office/drawing/2014/main" id="{DF36C863-0AE4-324B-21E2-1D8CDADE963D}"/>
              </a:ext>
            </a:extLst>
          </p:cNvPr>
          <p:cNvSpPr txBox="1"/>
          <p:nvPr/>
        </p:nvSpPr>
        <p:spPr>
          <a:xfrm>
            <a:off x="104609" y="6264178"/>
            <a:ext cx="8604532" cy="369332"/>
          </a:xfrm>
          <a:prstGeom prst="rect">
            <a:avLst/>
          </a:prstGeom>
          <a:noFill/>
        </p:spPr>
        <p:txBody>
          <a:bodyPr wrap="square">
            <a:spAutoFit/>
          </a:bodyPr>
          <a:lstStyle/>
          <a:p>
            <a:pPr algn="just"/>
            <a:r>
              <a:rPr lang="es-ES" b="1" dirty="0">
                <a:solidFill>
                  <a:schemeClr val="accent2">
                    <a:lumMod val="75000"/>
                  </a:schemeClr>
                </a:solidFill>
              </a:rPr>
              <a:t>Cada </a:t>
            </a:r>
            <a:r>
              <a:rPr lang="es-ES" b="1" dirty="0" err="1">
                <a:solidFill>
                  <a:schemeClr val="accent2">
                    <a:lumMod val="75000"/>
                  </a:schemeClr>
                </a:solidFill>
              </a:rPr>
              <a:t>paisaxe</a:t>
            </a:r>
            <a:r>
              <a:rPr lang="es-ES" b="1" dirty="0">
                <a:solidFill>
                  <a:schemeClr val="accent2">
                    <a:lumMod val="75000"/>
                  </a:schemeClr>
                </a:solidFill>
              </a:rPr>
              <a:t> é única e </a:t>
            </a:r>
            <a:r>
              <a:rPr lang="es-ES" b="1" dirty="0" err="1">
                <a:solidFill>
                  <a:schemeClr val="accent2">
                    <a:lumMod val="75000"/>
                  </a:schemeClr>
                </a:solidFill>
              </a:rPr>
              <a:t>irrepetible</a:t>
            </a:r>
            <a:r>
              <a:rPr lang="es-ES" dirty="0" err="1">
                <a:solidFill>
                  <a:schemeClr val="bg1"/>
                </a:solidFill>
              </a:rPr>
              <a:t>,</a:t>
            </a:r>
            <a:r>
              <a:rPr lang="es-ES" dirty="0" err="1"/>
              <a:t>polo</a:t>
            </a:r>
            <a:r>
              <a:rPr lang="es-ES" dirty="0"/>
              <a:t> que os métodos de </a:t>
            </a:r>
            <a:r>
              <a:rPr lang="es-ES" dirty="0">
                <a:solidFill>
                  <a:srgbClr val="000000"/>
                </a:solidFill>
              </a:rPr>
              <a:t>comprensión son </a:t>
            </a:r>
            <a:r>
              <a:rPr lang="es-ES" dirty="0" err="1">
                <a:solidFill>
                  <a:srgbClr val="000000"/>
                </a:solidFill>
              </a:rPr>
              <a:t>tamén</a:t>
            </a:r>
            <a:r>
              <a:rPr lang="es-ES" dirty="0">
                <a:solidFill>
                  <a:srgbClr val="000000"/>
                </a:solidFill>
              </a:rPr>
              <a:t> únicos</a:t>
            </a:r>
          </a:p>
        </p:txBody>
      </p:sp>
      <p:sp>
        <p:nvSpPr>
          <p:cNvPr id="2" name="Marcador de texto 4">
            <a:extLst>
              <a:ext uri="{FF2B5EF4-FFF2-40B4-BE49-F238E27FC236}">
                <a16:creationId xmlns="" xmlns:a16="http://schemas.microsoft.com/office/drawing/2014/main" id="{74C7970F-152F-480F-B176-3B82B268EA52}"/>
              </a:ext>
            </a:extLst>
          </p:cNvPr>
          <p:cNvSpPr txBox="1">
            <a:spLocks/>
          </p:cNvSpPr>
          <p:nvPr/>
        </p:nvSpPr>
        <p:spPr>
          <a:xfrm>
            <a:off x="69377" y="-159875"/>
            <a:ext cx="2628344" cy="3077766"/>
          </a:xfrm>
          <a:prstGeom prst="rect">
            <a:avLst/>
          </a:prstGeom>
        </p:spPr>
        <p:txBody>
          <a:bodyPr/>
          <a:lst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 sz="13800" dirty="0">
                <a:solidFill>
                  <a:schemeClr val="bg1"/>
                </a:solidFill>
              </a:rPr>
              <a:t>3</a:t>
            </a:r>
          </a:p>
        </p:txBody>
      </p:sp>
    </p:spTree>
    <p:extLst>
      <p:ext uri="{BB962C8B-B14F-4D97-AF65-F5344CB8AC3E}">
        <p14:creationId xmlns="" xmlns:p14="http://schemas.microsoft.com/office/powerpoint/2010/main" val="172411359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 descr="Proyecto, Banner, Encabezado, Concepción"/>
          <p:cNvPicPr>
            <a:picLocks noChangeAspect="1" noChangeArrowheads="1"/>
          </p:cNvPicPr>
          <p:nvPr/>
        </p:nvPicPr>
        <p:blipFill>
          <a:blip r:embed="rId3" cstate="print"/>
          <a:srcRect l="10729" r="14896" b="9412"/>
          <a:stretch>
            <a:fillRect/>
          </a:stretch>
        </p:blipFill>
        <p:spPr bwMode="auto">
          <a:xfrm>
            <a:off x="7358743" y="4901701"/>
            <a:ext cx="4833257" cy="1954626"/>
          </a:xfrm>
          <a:prstGeom prst="rect">
            <a:avLst/>
          </a:prstGeom>
          <a:noFill/>
        </p:spPr>
      </p:pic>
      <p:sp>
        <p:nvSpPr>
          <p:cNvPr id="2" name="Título 1">
            <a:extLst>
              <a:ext uri="{FF2B5EF4-FFF2-40B4-BE49-F238E27FC236}">
                <a16:creationId xmlns="" xmlns:a16="http://schemas.microsoft.com/office/drawing/2014/main" id="{BFC8C0A3-774F-8B2C-F554-61A7759C4A12}"/>
              </a:ext>
            </a:extLst>
          </p:cNvPr>
          <p:cNvSpPr>
            <a:spLocks noGrp="1"/>
          </p:cNvSpPr>
          <p:nvPr>
            <p:ph type="title"/>
          </p:nvPr>
        </p:nvSpPr>
        <p:spPr>
          <a:xfrm>
            <a:off x="1814378" y="458619"/>
            <a:ext cx="10470187" cy="1081515"/>
          </a:xfrm>
        </p:spPr>
        <p:txBody>
          <a:bodyPr/>
          <a:lstStyle/>
          <a:p>
            <a:pPr algn="l"/>
            <a:r>
              <a:rPr lang="es-ES" sz="1800" b="1" dirty="0" smtClean="0">
                <a:solidFill>
                  <a:schemeClr val="accent3"/>
                </a:solidFill>
                <a:latin typeface="Arial" panose="020B0604020202020204" pitchFamily="34" charset="0"/>
                <a:cs typeface="Arial" panose="020B0604020202020204" pitchFamily="34" charset="0"/>
              </a:rPr>
              <a:t>CONTEXTO NORMATIVO</a:t>
            </a:r>
            <a:r>
              <a:rPr lang="es-ES" sz="1800" b="1" dirty="0" smtClean="0">
                <a:solidFill>
                  <a:srgbClr val="0070C0"/>
                </a:solidFill>
                <a:latin typeface="Arial" panose="020B0604020202020204" pitchFamily="34" charset="0"/>
                <a:cs typeface="Arial" panose="020B0604020202020204" pitchFamily="34" charset="0"/>
              </a:rPr>
              <a:t/>
            </a:r>
            <a:br>
              <a:rPr lang="es-ES" sz="1800" b="1" dirty="0" smtClean="0">
                <a:solidFill>
                  <a:srgbClr val="0070C0"/>
                </a:solidFill>
                <a:latin typeface="Arial" panose="020B0604020202020204" pitchFamily="34" charset="0"/>
                <a:cs typeface="Arial" panose="020B0604020202020204" pitchFamily="34" charset="0"/>
              </a:rPr>
            </a:br>
            <a:r>
              <a:rPr lang="es-ES" sz="1800" b="1" dirty="0" err="1" smtClean="0">
                <a:solidFill>
                  <a:schemeClr val="accent3"/>
                </a:solidFill>
                <a:latin typeface="Arial" panose="020B0604020202020204" pitchFamily="34" charset="0"/>
                <a:cs typeface="Arial" panose="020B0604020202020204" pitchFamily="34" charset="0"/>
              </a:rPr>
              <a:t>Disposición</a:t>
            </a:r>
            <a:r>
              <a:rPr lang="es-ES" sz="1800" b="1" dirty="0" smtClean="0">
                <a:solidFill>
                  <a:schemeClr val="accent3"/>
                </a:solidFill>
                <a:latin typeface="Arial" panose="020B0604020202020204" pitchFamily="34" charset="0"/>
                <a:cs typeface="Arial" panose="020B0604020202020204" pitchFamily="34" charset="0"/>
              </a:rPr>
              <a:t> </a:t>
            </a:r>
            <a:r>
              <a:rPr lang="es-ES" sz="1800" b="1" dirty="0">
                <a:solidFill>
                  <a:schemeClr val="accent3"/>
                </a:solidFill>
                <a:latin typeface="Arial" panose="020B0604020202020204" pitchFamily="34" charset="0"/>
                <a:cs typeface="Arial" panose="020B0604020202020204" pitchFamily="34" charset="0"/>
              </a:rPr>
              <a:t>adicional segunda. </a:t>
            </a:r>
            <a:r>
              <a:rPr lang="es-ES" sz="1800" b="1" dirty="0" err="1">
                <a:solidFill>
                  <a:schemeClr val="accent3"/>
                </a:solidFill>
                <a:latin typeface="Arial" panose="020B0604020202020204" pitchFamily="34" charset="0"/>
                <a:cs typeface="Arial" panose="020B0604020202020204" pitchFamily="34" charset="0"/>
              </a:rPr>
              <a:t>Enseñanzas</a:t>
            </a:r>
            <a:r>
              <a:rPr lang="es-ES" sz="1800" b="1" dirty="0">
                <a:solidFill>
                  <a:schemeClr val="accent3"/>
                </a:solidFill>
                <a:latin typeface="Arial" panose="020B0604020202020204" pitchFamily="34" charset="0"/>
                <a:cs typeface="Arial" panose="020B0604020202020204" pitchFamily="34" charset="0"/>
              </a:rPr>
              <a:t> de </a:t>
            </a:r>
            <a:r>
              <a:rPr lang="es-ES" sz="1800" b="1" dirty="0" err="1">
                <a:solidFill>
                  <a:schemeClr val="accent3"/>
                </a:solidFill>
                <a:latin typeface="Arial" panose="020B0604020202020204" pitchFamily="34" charset="0"/>
                <a:cs typeface="Arial" panose="020B0604020202020204" pitchFamily="34" charset="0"/>
              </a:rPr>
              <a:t>Religión</a:t>
            </a:r>
            <a:r>
              <a:rPr lang="es-ES" sz="1800" b="1" dirty="0">
                <a:solidFill>
                  <a:schemeClr val="accent3"/>
                </a:solidFill>
                <a:latin typeface="Arial" panose="020B0604020202020204" pitchFamily="34" charset="0"/>
                <a:cs typeface="Arial" panose="020B0604020202020204" pitchFamily="34" charset="0"/>
              </a:rPr>
              <a:t> y Proyecto Competencial. </a:t>
            </a:r>
            <a:r>
              <a:rPr lang="es-ES" sz="1400" dirty="0">
                <a:solidFill>
                  <a:schemeClr val="accent3"/>
                </a:solidFill>
                <a:latin typeface="Arial" panose="020B0604020202020204" pitchFamily="34" charset="0"/>
                <a:cs typeface="Arial" panose="020B0604020202020204" pitchFamily="34" charset="0"/>
              </a:rPr>
              <a:t/>
            </a:r>
            <a:br>
              <a:rPr lang="es-ES" sz="1400" dirty="0">
                <a:solidFill>
                  <a:schemeClr val="accent3"/>
                </a:solidFill>
                <a:latin typeface="Arial" panose="020B0604020202020204" pitchFamily="34" charset="0"/>
                <a:cs typeface="Arial" panose="020B0604020202020204" pitchFamily="34" charset="0"/>
              </a:rPr>
            </a:br>
            <a:endParaRPr lang="es-ES" sz="1400" dirty="0">
              <a:solidFill>
                <a:schemeClr val="accent3"/>
              </a:solidFill>
              <a:latin typeface="Arial" panose="020B0604020202020204" pitchFamily="34" charset="0"/>
              <a:cs typeface="Arial" panose="020B0604020202020204" pitchFamily="34" charset="0"/>
            </a:endParaRPr>
          </a:p>
        </p:txBody>
      </p:sp>
      <p:sp>
        <p:nvSpPr>
          <p:cNvPr id="3" name="Marcador de texto 2">
            <a:extLst>
              <a:ext uri="{FF2B5EF4-FFF2-40B4-BE49-F238E27FC236}">
                <a16:creationId xmlns="" xmlns:a16="http://schemas.microsoft.com/office/drawing/2014/main" id="{3F848EFB-E6E0-F069-DAAB-6BAFC2879FA7}"/>
              </a:ext>
            </a:extLst>
          </p:cNvPr>
          <p:cNvSpPr>
            <a:spLocks noGrp="1"/>
          </p:cNvSpPr>
          <p:nvPr>
            <p:ph type="body" idx="1"/>
          </p:nvPr>
        </p:nvSpPr>
        <p:spPr>
          <a:xfrm>
            <a:off x="1588710" y="1964544"/>
            <a:ext cx="9863062" cy="3894079"/>
          </a:xfrm>
        </p:spPr>
        <p:txBody>
          <a:bodyPr/>
          <a:lstStyle/>
          <a:p>
            <a:pPr>
              <a:lnSpc>
                <a:spcPct val="150000"/>
              </a:lnSpc>
            </a:pPr>
            <a:r>
              <a:rPr lang="es-ES" sz="1600" dirty="0">
                <a:solidFill>
                  <a:schemeClr val="accent1">
                    <a:lumMod val="75000"/>
                  </a:schemeClr>
                </a:solidFill>
                <a:latin typeface="Arial" panose="020B0604020202020204" pitchFamily="34" charset="0"/>
                <a:cs typeface="Arial" panose="020B0604020202020204" pitchFamily="34" charset="0"/>
              </a:rPr>
              <a:t>- El alumnado cursará la materia de </a:t>
            </a:r>
            <a:r>
              <a:rPr lang="es-ES" sz="1600" b="1" dirty="0">
                <a:solidFill>
                  <a:schemeClr val="accent1">
                    <a:lumMod val="75000"/>
                  </a:schemeClr>
                </a:solidFill>
                <a:latin typeface="Arial" panose="020B0604020202020204" pitchFamily="34" charset="0"/>
                <a:cs typeface="Arial" panose="020B0604020202020204" pitchFamily="34" charset="0"/>
              </a:rPr>
              <a:t>Proyecto Competencial </a:t>
            </a:r>
            <a:r>
              <a:rPr lang="es-ES" sz="1600" dirty="0">
                <a:solidFill>
                  <a:schemeClr val="accent1">
                    <a:lumMod val="75000"/>
                  </a:schemeClr>
                </a:solidFill>
                <a:latin typeface="Arial" panose="020B0604020202020204" pitchFamily="34" charset="0"/>
                <a:cs typeface="Arial" panose="020B0604020202020204" pitchFamily="34" charset="0"/>
              </a:rPr>
              <a:t>o las </a:t>
            </a:r>
            <a:r>
              <a:rPr lang="es-ES" sz="1600" dirty="0" err="1">
                <a:solidFill>
                  <a:schemeClr val="accent1">
                    <a:lumMod val="75000"/>
                  </a:schemeClr>
                </a:solidFill>
                <a:latin typeface="Arial" panose="020B0604020202020204" pitchFamily="34" charset="0"/>
                <a:cs typeface="Arial" panose="020B0604020202020204" pitchFamily="34" charset="0"/>
              </a:rPr>
              <a:t>enseñanzas</a:t>
            </a:r>
            <a:r>
              <a:rPr lang="es-ES" sz="1600" dirty="0">
                <a:solidFill>
                  <a:schemeClr val="accent1">
                    <a:lumMod val="75000"/>
                  </a:schemeClr>
                </a:solidFill>
                <a:latin typeface="Arial" panose="020B0604020202020204" pitchFamily="34" charset="0"/>
                <a:cs typeface="Arial" panose="020B0604020202020204" pitchFamily="34" charset="0"/>
              </a:rPr>
              <a:t> de </a:t>
            </a:r>
            <a:r>
              <a:rPr lang="es-ES" sz="1600" dirty="0" err="1">
                <a:solidFill>
                  <a:schemeClr val="accent1">
                    <a:lumMod val="75000"/>
                  </a:schemeClr>
                </a:solidFill>
                <a:latin typeface="Arial" panose="020B0604020202020204" pitchFamily="34" charset="0"/>
                <a:cs typeface="Arial" panose="020B0604020202020204" pitchFamily="34" charset="0"/>
              </a:rPr>
              <a:t>religión</a:t>
            </a:r>
            <a:r>
              <a:rPr lang="es-ES" sz="1600" dirty="0">
                <a:solidFill>
                  <a:schemeClr val="accent1">
                    <a:lumMod val="75000"/>
                  </a:schemeClr>
                </a:solidFill>
                <a:latin typeface="Arial" panose="020B0604020202020204" pitchFamily="34" charset="0"/>
                <a:cs typeface="Arial" panose="020B0604020202020204" pitchFamily="34" charset="0"/>
              </a:rPr>
              <a:t>, </a:t>
            </a:r>
            <a:r>
              <a:rPr lang="es-ES" sz="1600" dirty="0" err="1">
                <a:solidFill>
                  <a:schemeClr val="accent1">
                    <a:lumMod val="75000"/>
                  </a:schemeClr>
                </a:solidFill>
                <a:latin typeface="Arial" panose="020B0604020202020204" pitchFamily="34" charset="0"/>
                <a:cs typeface="Arial" panose="020B0604020202020204" pitchFamily="34" charset="0"/>
              </a:rPr>
              <a:t>según</a:t>
            </a:r>
            <a:r>
              <a:rPr lang="es-ES" sz="1600" dirty="0">
                <a:solidFill>
                  <a:schemeClr val="accent1">
                    <a:lumMod val="75000"/>
                  </a:schemeClr>
                </a:solidFill>
                <a:latin typeface="Arial" panose="020B0604020202020204" pitchFamily="34" charset="0"/>
                <a:cs typeface="Arial" panose="020B0604020202020204" pitchFamily="34" charset="0"/>
              </a:rPr>
              <a:t> la </a:t>
            </a:r>
            <a:r>
              <a:rPr lang="es-ES" sz="1600" dirty="0" err="1">
                <a:solidFill>
                  <a:schemeClr val="accent1">
                    <a:lumMod val="75000"/>
                  </a:schemeClr>
                </a:solidFill>
                <a:latin typeface="Arial" panose="020B0604020202020204" pitchFamily="34" charset="0"/>
                <a:cs typeface="Arial" panose="020B0604020202020204" pitchFamily="34" charset="0"/>
              </a:rPr>
              <a:t>elección</a:t>
            </a:r>
            <a:r>
              <a:rPr lang="es-ES" sz="1600" dirty="0">
                <a:solidFill>
                  <a:schemeClr val="accent1">
                    <a:lumMod val="75000"/>
                  </a:schemeClr>
                </a:solidFill>
                <a:latin typeface="Arial" panose="020B0604020202020204" pitchFamily="34" charset="0"/>
                <a:cs typeface="Arial" panose="020B0604020202020204" pitchFamily="34" charset="0"/>
              </a:rPr>
              <a:t> de la madre, del padre o de la persona tutora legal del alumnado menor de edad, tal y como establece la </a:t>
            </a:r>
            <a:r>
              <a:rPr lang="es-ES" sz="1600" dirty="0" err="1">
                <a:solidFill>
                  <a:schemeClr val="accent1">
                    <a:lumMod val="75000"/>
                  </a:schemeClr>
                </a:solidFill>
                <a:latin typeface="Arial" panose="020B0604020202020204" pitchFamily="34" charset="0"/>
                <a:cs typeface="Arial" panose="020B0604020202020204" pitchFamily="34" charset="0"/>
              </a:rPr>
              <a:t>disposición</a:t>
            </a:r>
            <a:r>
              <a:rPr lang="es-ES" sz="1600" dirty="0">
                <a:solidFill>
                  <a:schemeClr val="accent1">
                    <a:lumMod val="75000"/>
                  </a:schemeClr>
                </a:solidFill>
                <a:latin typeface="Arial" panose="020B0604020202020204" pitchFamily="34" charset="0"/>
                <a:cs typeface="Arial" panose="020B0604020202020204" pitchFamily="34" charset="0"/>
              </a:rPr>
              <a:t> adicional segunda del Decreto 156/2022, de 15 de septiembre, </a:t>
            </a:r>
            <a:r>
              <a:rPr lang="es-ES" sz="1600" b="1" dirty="0">
                <a:solidFill>
                  <a:schemeClr val="accent1">
                    <a:lumMod val="75000"/>
                  </a:schemeClr>
                </a:solidFill>
                <a:latin typeface="Arial" panose="020B0604020202020204" pitchFamily="34" charset="0"/>
                <a:cs typeface="Arial" panose="020B0604020202020204" pitchFamily="34" charset="0"/>
              </a:rPr>
              <a:t>en cada uno de los cursos de la etapa. </a:t>
            </a:r>
          </a:p>
          <a:p>
            <a:pPr>
              <a:lnSpc>
                <a:spcPct val="150000"/>
              </a:lnSpc>
            </a:pPr>
            <a:endParaRPr lang="es-ES" sz="1600" dirty="0">
              <a:solidFill>
                <a:schemeClr val="accent1">
                  <a:lumMod val="75000"/>
                </a:schemeClr>
              </a:solidFill>
              <a:latin typeface="Arial" panose="020B0604020202020204" pitchFamily="34" charset="0"/>
              <a:cs typeface="Arial" panose="020B0604020202020204" pitchFamily="34" charset="0"/>
            </a:endParaRPr>
          </a:p>
          <a:p>
            <a:pPr>
              <a:lnSpc>
                <a:spcPct val="150000"/>
              </a:lnSpc>
            </a:pPr>
            <a:r>
              <a:rPr lang="es-ES" sz="1600" dirty="0">
                <a:solidFill>
                  <a:schemeClr val="accent1">
                    <a:lumMod val="75000"/>
                  </a:schemeClr>
                </a:solidFill>
                <a:latin typeface="Arial" panose="020B0604020202020204" pitchFamily="34" charset="0"/>
                <a:cs typeface="Arial" panose="020B0604020202020204" pitchFamily="34" charset="0"/>
              </a:rPr>
              <a:t>- Los centros docentes </a:t>
            </a:r>
            <a:r>
              <a:rPr lang="es-ES" sz="1600" dirty="0" err="1">
                <a:solidFill>
                  <a:schemeClr val="accent1">
                    <a:lumMod val="75000"/>
                  </a:schemeClr>
                </a:solidFill>
                <a:latin typeface="Arial" panose="020B0604020202020204" pitchFamily="34" charset="0"/>
                <a:cs typeface="Arial" panose="020B0604020202020204" pitchFamily="34" charset="0"/>
              </a:rPr>
              <a:t>dispondrán</a:t>
            </a:r>
            <a:r>
              <a:rPr lang="es-ES" sz="1600" dirty="0">
                <a:solidFill>
                  <a:schemeClr val="accent1">
                    <a:lumMod val="75000"/>
                  </a:schemeClr>
                </a:solidFill>
                <a:latin typeface="Arial" panose="020B0604020202020204" pitchFamily="34" charset="0"/>
                <a:cs typeface="Arial" panose="020B0604020202020204" pitchFamily="34" charset="0"/>
              </a:rPr>
              <a:t> las medidas organizativas para que las alumnas y los alumnos cuyas madres, padres o personas tutoras legales no optasen por que cursen </a:t>
            </a:r>
            <a:r>
              <a:rPr lang="es-ES" sz="1600" dirty="0" err="1">
                <a:solidFill>
                  <a:schemeClr val="accent1">
                    <a:lumMod val="75000"/>
                  </a:schemeClr>
                </a:solidFill>
                <a:latin typeface="Arial" panose="020B0604020202020204" pitchFamily="34" charset="0"/>
                <a:cs typeface="Arial" panose="020B0604020202020204" pitchFamily="34" charset="0"/>
              </a:rPr>
              <a:t>enseñanzas</a:t>
            </a:r>
            <a:r>
              <a:rPr lang="es-ES" sz="1600" dirty="0">
                <a:solidFill>
                  <a:schemeClr val="accent1">
                    <a:lumMod val="75000"/>
                  </a:schemeClr>
                </a:solidFill>
                <a:latin typeface="Arial" panose="020B0604020202020204" pitchFamily="34" charset="0"/>
                <a:cs typeface="Arial" panose="020B0604020202020204" pitchFamily="34" charset="0"/>
              </a:rPr>
              <a:t> de </a:t>
            </a:r>
            <a:r>
              <a:rPr lang="es-ES" sz="1600" dirty="0" err="1">
                <a:solidFill>
                  <a:schemeClr val="accent1">
                    <a:lumMod val="75000"/>
                  </a:schemeClr>
                </a:solidFill>
                <a:latin typeface="Arial" panose="020B0604020202020204" pitchFamily="34" charset="0"/>
                <a:cs typeface="Arial" panose="020B0604020202020204" pitchFamily="34" charset="0"/>
              </a:rPr>
              <a:t>religión</a:t>
            </a:r>
            <a:r>
              <a:rPr lang="es-ES" sz="1600" dirty="0">
                <a:solidFill>
                  <a:schemeClr val="accent1">
                    <a:lumMod val="75000"/>
                  </a:schemeClr>
                </a:solidFill>
                <a:latin typeface="Arial" panose="020B0604020202020204" pitchFamily="34" charset="0"/>
                <a:cs typeface="Arial" panose="020B0604020202020204" pitchFamily="34" charset="0"/>
              </a:rPr>
              <a:t> reciban la debida </a:t>
            </a:r>
            <a:r>
              <a:rPr lang="es-ES" sz="1600" dirty="0" err="1">
                <a:solidFill>
                  <a:schemeClr val="accent1">
                    <a:lumMod val="75000"/>
                  </a:schemeClr>
                </a:solidFill>
                <a:latin typeface="Arial" panose="020B0604020202020204" pitchFamily="34" charset="0"/>
                <a:cs typeface="Arial" panose="020B0604020202020204" pitchFamily="34" charset="0"/>
              </a:rPr>
              <a:t>atención</a:t>
            </a:r>
            <a:r>
              <a:rPr lang="es-ES" sz="1600" dirty="0">
                <a:solidFill>
                  <a:schemeClr val="accent1">
                    <a:lumMod val="75000"/>
                  </a:schemeClr>
                </a:solidFill>
                <a:latin typeface="Arial" panose="020B0604020202020204" pitchFamily="34" charset="0"/>
                <a:cs typeface="Arial" panose="020B0604020202020204" pitchFamily="34" charset="0"/>
              </a:rPr>
              <a:t> educativa. </a:t>
            </a:r>
          </a:p>
          <a:p>
            <a:pPr>
              <a:lnSpc>
                <a:spcPct val="150000"/>
              </a:lnSpc>
            </a:pPr>
            <a:endParaRPr lang="es-ES" sz="2800" dirty="0">
              <a:solidFill>
                <a:schemeClr val="accent1">
                  <a:lumMod val="75000"/>
                </a:schemeClr>
              </a:solidFill>
              <a:effectLst/>
              <a:latin typeface="Arial" panose="020B0604020202020204" pitchFamily="34" charset="0"/>
              <a:cs typeface="Arial" panose="020B0604020202020204" pitchFamily="34" charset="0"/>
            </a:endParaRPr>
          </a:p>
          <a:p>
            <a:endParaRPr lang="es-ES" sz="2800" dirty="0">
              <a:solidFill>
                <a:schemeClr val="accent1">
                  <a:lumMod val="75000"/>
                </a:schemeClr>
              </a:solidFill>
            </a:endParaRPr>
          </a:p>
        </p:txBody>
      </p:sp>
      <p:sp>
        <p:nvSpPr>
          <p:cNvPr id="5" name="object 9">
            <a:extLst>
              <a:ext uri="{FF2B5EF4-FFF2-40B4-BE49-F238E27FC236}">
                <a16:creationId xmlns="" xmlns:a16="http://schemas.microsoft.com/office/drawing/2014/main" id="{7C35249B-D6BC-0E2C-6603-9B907D119D9E}"/>
              </a:ext>
            </a:extLst>
          </p:cNvPr>
          <p:cNvSpPr txBox="1">
            <a:spLocks noGrp="1"/>
          </p:cNvSpPr>
          <p:nvPr>
            <p:ph type="sldNum" sz="quarter" idx="7"/>
          </p:nvPr>
        </p:nvSpPr>
        <p:spPr>
          <a:xfrm>
            <a:off x="11623568" y="6342119"/>
            <a:ext cx="282933" cy="649024"/>
          </a:xfrm>
          <a:prstGeom prst="rect">
            <a:avLst/>
          </a:prstGeom>
        </p:spPr>
        <p:txBody>
          <a:bodyPr vert="horz" wrap="square" lIns="0" tIns="0" rIns="0" bIns="0" rtlCol="0">
            <a:spAutoFit/>
          </a:bodyPr>
          <a:lstStyle>
            <a:defPPr>
              <a:defRPr lang="es-ES"/>
            </a:defPPr>
            <a:lvl1pPr marL="0" algn="l" defTabSz="914400" rtl="0" eaLnBrk="1" latinLnBrk="0" hangingPunct="1">
              <a:defRPr sz="1406" b="0" i="0" kern="1200">
                <a:solidFill>
                  <a:srgbClr val="C6C6C6"/>
                </a:solidFill>
                <a:latin typeface="Arial"/>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6777" defTabSz="642640">
              <a:spcBef>
                <a:spcPts val="123"/>
              </a:spcBef>
            </a:pPr>
            <a:fld id="{81D60167-4931-47E6-BA6A-407CBD079E47}" type="slidenum">
              <a:rPr lang="es-ES" spc="42" smtClean="0"/>
              <a:pPr marL="26777" defTabSz="642640">
                <a:spcBef>
                  <a:spcPts val="123"/>
                </a:spcBef>
              </a:pPr>
              <a:t>32</a:t>
            </a:fld>
            <a:endParaRPr kern="0" spc="60" dirty="0"/>
          </a:p>
        </p:txBody>
      </p:sp>
      <p:pic>
        <p:nvPicPr>
          <p:cNvPr id="4" name="Imagen 3">
            <a:extLst>
              <a:ext uri="{FF2B5EF4-FFF2-40B4-BE49-F238E27FC236}">
                <a16:creationId xmlns="" xmlns:a16="http://schemas.microsoft.com/office/drawing/2014/main" id="{6E6811A5-6D75-700C-2557-668B1B88513E}"/>
              </a:ext>
            </a:extLst>
          </p:cNvPr>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27876" y="0"/>
            <a:ext cx="1752716" cy="2624425"/>
          </a:xfrm>
          <a:prstGeom prst="rect">
            <a:avLst/>
          </a:prstGeom>
        </p:spPr>
      </p:pic>
      <p:sp>
        <p:nvSpPr>
          <p:cNvPr id="8" name="Marcador de texto 4">
            <a:extLst>
              <a:ext uri="{FF2B5EF4-FFF2-40B4-BE49-F238E27FC236}">
                <a16:creationId xmlns="" xmlns:a16="http://schemas.microsoft.com/office/drawing/2014/main" id="{E91BF10C-5BEE-9FE3-8D61-27475D15B9D9}"/>
              </a:ext>
            </a:extLst>
          </p:cNvPr>
          <p:cNvSpPr txBox="1">
            <a:spLocks/>
          </p:cNvSpPr>
          <p:nvPr/>
        </p:nvSpPr>
        <p:spPr>
          <a:xfrm>
            <a:off x="18826" y="-131349"/>
            <a:ext cx="2628344" cy="3077766"/>
          </a:xfrm>
          <a:prstGeom prst="rect">
            <a:avLst/>
          </a:prstGeom>
        </p:spPr>
        <p:txBody>
          <a:bodyPr/>
          <a:lst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 sz="13800" dirty="0">
                <a:solidFill>
                  <a:schemeClr val="bg1"/>
                </a:solidFill>
              </a:rPr>
              <a:t>3</a:t>
            </a:r>
          </a:p>
        </p:txBody>
      </p:sp>
    </p:spTree>
    <p:extLst>
      <p:ext uri="{BB962C8B-B14F-4D97-AF65-F5344CB8AC3E}">
        <p14:creationId xmlns="" xmlns:p14="http://schemas.microsoft.com/office/powerpoint/2010/main" val="144869866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a:extLst>
              <a:ext uri="{FF2B5EF4-FFF2-40B4-BE49-F238E27FC236}">
                <a16:creationId xmlns="" xmlns:a16="http://schemas.microsoft.com/office/drawing/2014/main" id="{3F848EFB-E6E0-F069-DAAB-6BAFC2879FA7}"/>
              </a:ext>
            </a:extLst>
          </p:cNvPr>
          <p:cNvSpPr>
            <a:spLocks noGrp="1"/>
          </p:cNvSpPr>
          <p:nvPr>
            <p:ph type="body" idx="1"/>
          </p:nvPr>
        </p:nvSpPr>
        <p:spPr>
          <a:xfrm>
            <a:off x="274551" y="1661785"/>
            <a:ext cx="8445496" cy="4034631"/>
          </a:xfrm>
        </p:spPr>
        <p:txBody>
          <a:bodyPr/>
          <a:lstStyle/>
          <a:p>
            <a:pPr>
              <a:lnSpc>
                <a:spcPct val="150000"/>
              </a:lnSpc>
            </a:pPr>
            <a:r>
              <a:rPr lang="es-ES" sz="1757" dirty="0">
                <a:solidFill>
                  <a:schemeClr val="accent1">
                    <a:lumMod val="75000"/>
                  </a:schemeClr>
                </a:solidFill>
                <a:latin typeface="Arial" panose="020B0604020202020204" pitchFamily="34" charset="0"/>
                <a:cs typeface="Arial" panose="020B0604020202020204" pitchFamily="34" charset="0"/>
              </a:rPr>
              <a:t>- Esta </a:t>
            </a:r>
            <a:r>
              <a:rPr lang="es-ES" sz="1757" dirty="0" err="1">
                <a:solidFill>
                  <a:schemeClr val="accent1">
                    <a:lumMod val="75000"/>
                  </a:schemeClr>
                </a:solidFill>
                <a:latin typeface="Arial" panose="020B0604020202020204" pitchFamily="34" charset="0"/>
                <a:cs typeface="Arial" panose="020B0604020202020204" pitchFamily="34" charset="0"/>
              </a:rPr>
              <a:t>atención</a:t>
            </a:r>
            <a:r>
              <a:rPr lang="es-ES" sz="1757" dirty="0">
                <a:solidFill>
                  <a:schemeClr val="accent1">
                    <a:lumMod val="75000"/>
                  </a:schemeClr>
                </a:solidFill>
                <a:latin typeface="Arial" panose="020B0604020202020204" pitchFamily="34" charset="0"/>
                <a:cs typeface="Arial" panose="020B0604020202020204" pitchFamily="34" charset="0"/>
              </a:rPr>
              <a:t> la </a:t>
            </a:r>
            <a:r>
              <a:rPr lang="es-ES" sz="1757" dirty="0" err="1">
                <a:solidFill>
                  <a:schemeClr val="accent1">
                    <a:lumMod val="75000"/>
                  </a:schemeClr>
                </a:solidFill>
                <a:latin typeface="Arial" panose="020B0604020202020204" pitchFamily="34" charset="0"/>
                <a:cs typeface="Arial" panose="020B0604020202020204" pitchFamily="34" charset="0"/>
              </a:rPr>
              <a:t>planificarán</a:t>
            </a:r>
            <a:r>
              <a:rPr lang="es-ES" sz="1757" dirty="0">
                <a:solidFill>
                  <a:schemeClr val="accent1">
                    <a:lumMod val="75000"/>
                  </a:schemeClr>
                </a:solidFill>
                <a:latin typeface="Arial" panose="020B0604020202020204" pitchFamily="34" charset="0"/>
                <a:cs typeface="Arial" panose="020B0604020202020204" pitchFamily="34" charset="0"/>
              </a:rPr>
              <a:t> y </a:t>
            </a:r>
            <a:r>
              <a:rPr lang="es-ES" sz="1757" dirty="0" err="1">
                <a:solidFill>
                  <a:schemeClr val="accent1">
                    <a:lumMod val="75000"/>
                  </a:schemeClr>
                </a:solidFill>
                <a:latin typeface="Arial" panose="020B0604020202020204" pitchFamily="34" charset="0"/>
                <a:cs typeface="Arial" panose="020B0604020202020204" pitchFamily="34" charset="0"/>
              </a:rPr>
              <a:t>programarán</a:t>
            </a:r>
            <a:r>
              <a:rPr lang="es-ES" sz="1757" dirty="0">
                <a:solidFill>
                  <a:schemeClr val="accent1">
                    <a:lumMod val="75000"/>
                  </a:schemeClr>
                </a:solidFill>
                <a:latin typeface="Arial" panose="020B0604020202020204" pitchFamily="34" charset="0"/>
                <a:cs typeface="Arial" panose="020B0604020202020204" pitchFamily="34" charset="0"/>
              </a:rPr>
              <a:t> los centros docentes a </a:t>
            </a:r>
            <a:r>
              <a:rPr lang="es-ES" sz="1757" dirty="0" err="1">
                <a:solidFill>
                  <a:schemeClr val="accent1">
                    <a:lumMod val="75000"/>
                  </a:schemeClr>
                </a:solidFill>
                <a:latin typeface="Arial" panose="020B0604020202020204" pitchFamily="34" charset="0"/>
                <a:cs typeface="Arial" panose="020B0604020202020204" pitchFamily="34" charset="0"/>
              </a:rPr>
              <a:t>través</a:t>
            </a:r>
            <a:r>
              <a:rPr lang="es-ES" sz="1757" dirty="0">
                <a:solidFill>
                  <a:schemeClr val="accent1">
                    <a:lumMod val="75000"/>
                  </a:schemeClr>
                </a:solidFill>
                <a:latin typeface="Arial" panose="020B0604020202020204" pitchFamily="34" charset="0"/>
                <a:cs typeface="Arial" panose="020B0604020202020204" pitchFamily="34" charset="0"/>
              </a:rPr>
              <a:t> del </a:t>
            </a:r>
            <a:r>
              <a:rPr lang="es-ES" sz="1757" dirty="0" err="1">
                <a:solidFill>
                  <a:schemeClr val="accent1">
                    <a:lumMod val="75000"/>
                  </a:schemeClr>
                </a:solidFill>
                <a:latin typeface="Arial" panose="020B0604020202020204" pitchFamily="34" charset="0"/>
                <a:cs typeface="Arial" panose="020B0604020202020204" pitchFamily="34" charset="0"/>
              </a:rPr>
              <a:t>área</a:t>
            </a:r>
            <a:r>
              <a:rPr lang="es-ES" sz="1757" dirty="0">
                <a:solidFill>
                  <a:schemeClr val="accent1">
                    <a:lumMod val="75000"/>
                  </a:schemeClr>
                </a:solidFill>
                <a:latin typeface="Arial" panose="020B0604020202020204" pitchFamily="34" charset="0"/>
                <a:cs typeface="Arial" panose="020B0604020202020204" pitchFamily="34" charset="0"/>
              </a:rPr>
              <a:t> de </a:t>
            </a:r>
            <a:r>
              <a:rPr lang="es-ES" sz="1757" b="1" dirty="0">
                <a:solidFill>
                  <a:schemeClr val="accent1">
                    <a:lumMod val="75000"/>
                  </a:schemeClr>
                </a:solidFill>
                <a:latin typeface="Arial" panose="020B0604020202020204" pitchFamily="34" charset="0"/>
                <a:cs typeface="Arial" panose="020B0604020202020204" pitchFamily="34" charset="0"/>
              </a:rPr>
              <a:t>Proyecto Competencial</a:t>
            </a:r>
            <a:r>
              <a:rPr lang="es-ES" sz="1757" dirty="0">
                <a:solidFill>
                  <a:schemeClr val="accent1">
                    <a:lumMod val="75000"/>
                  </a:schemeClr>
                </a:solidFill>
                <a:latin typeface="Arial" panose="020B0604020202020204" pitchFamily="34" charset="0"/>
                <a:cs typeface="Arial" panose="020B0604020202020204" pitchFamily="34" charset="0"/>
              </a:rPr>
              <a:t>, cuyo </a:t>
            </a:r>
            <a:r>
              <a:rPr lang="es-ES" sz="1757" dirty="0" err="1">
                <a:solidFill>
                  <a:schemeClr val="accent1">
                    <a:lumMod val="75000"/>
                  </a:schemeClr>
                </a:solidFill>
                <a:latin typeface="Arial" panose="020B0604020202020204" pitchFamily="34" charset="0"/>
                <a:cs typeface="Arial" panose="020B0604020202020204" pitchFamily="34" charset="0"/>
              </a:rPr>
              <a:t>currículo</a:t>
            </a:r>
            <a:r>
              <a:rPr lang="es-ES" sz="1757" dirty="0">
                <a:solidFill>
                  <a:schemeClr val="accent1">
                    <a:lumMod val="75000"/>
                  </a:schemeClr>
                </a:solidFill>
                <a:latin typeface="Arial" panose="020B0604020202020204" pitchFamily="34" charset="0"/>
                <a:cs typeface="Arial" panose="020B0604020202020204" pitchFamily="34" charset="0"/>
              </a:rPr>
              <a:t> </a:t>
            </a:r>
            <a:r>
              <a:rPr lang="es-ES" sz="1757" dirty="0" err="1">
                <a:solidFill>
                  <a:schemeClr val="accent1">
                    <a:lumMod val="75000"/>
                  </a:schemeClr>
                </a:solidFill>
                <a:latin typeface="Arial" panose="020B0604020202020204" pitchFamily="34" charset="0"/>
                <a:cs typeface="Arial" panose="020B0604020202020204" pitchFamily="34" charset="0"/>
              </a:rPr>
              <a:t>sera</a:t>
            </a:r>
            <a:r>
              <a:rPr lang="es-ES" sz="1757" dirty="0">
                <a:solidFill>
                  <a:schemeClr val="accent1">
                    <a:lumMod val="75000"/>
                  </a:schemeClr>
                </a:solidFill>
                <a:latin typeface="Arial" panose="020B0604020202020204" pitchFamily="34" charset="0"/>
                <a:cs typeface="Arial" panose="020B0604020202020204" pitchFamily="34" charset="0"/>
              </a:rPr>
              <a:t>́ el que se recoge en el anexo II de este decreto, que se dirige al </a:t>
            </a:r>
            <a:r>
              <a:rPr lang="es-ES" sz="1757" b="1" dirty="0">
                <a:solidFill>
                  <a:schemeClr val="accent1">
                    <a:lumMod val="75000"/>
                  </a:schemeClr>
                </a:solidFill>
                <a:latin typeface="Arial" panose="020B0604020202020204" pitchFamily="34" charset="0"/>
                <a:cs typeface="Arial" panose="020B0604020202020204" pitchFamily="34" charset="0"/>
              </a:rPr>
              <a:t>desarrollo de las competencias transversales</a:t>
            </a:r>
            <a:r>
              <a:rPr lang="es-ES" sz="1757" dirty="0">
                <a:solidFill>
                  <a:schemeClr val="accent1">
                    <a:lumMod val="75000"/>
                  </a:schemeClr>
                </a:solidFill>
                <a:latin typeface="Arial" panose="020B0604020202020204" pitchFamily="34" charset="0"/>
                <a:cs typeface="Arial" panose="020B0604020202020204" pitchFamily="34" charset="0"/>
              </a:rPr>
              <a:t> a </a:t>
            </a:r>
            <a:r>
              <a:rPr lang="es-ES" sz="1757" dirty="0" err="1">
                <a:solidFill>
                  <a:schemeClr val="accent1">
                    <a:lumMod val="75000"/>
                  </a:schemeClr>
                </a:solidFill>
                <a:latin typeface="Arial" panose="020B0604020202020204" pitchFamily="34" charset="0"/>
                <a:cs typeface="Arial" panose="020B0604020202020204" pitchFamily="34" charset="0"/>
              </a:rPr>
              <a:t>través</a:t>
            </a:r>
            <a:r>
              <a:rPr lang="es-ES" sz="1757" dirty="0">
                <a:solidFill>
                  <a:schemeClr val="accent1">
                    <a:lumMod val="75000"/>
                  </a:schemeClr>
                </a:solidFill>
                <a:latin typeface="Arial" panose="020B0604020202020204" pitchFamily="34" charset="0"/>
                <a:cs typeface="Arial" panose="020B0604020202020204" pitchFamily="34" charset="0"/>
              </a:rPr>
              <a:t> de la </a:t>
            </a:r>
            <a:r>
              <a:rPr lang="es-ES" sz="1757" b="1" dirty="0" err="1">
                <a:solidFill>
                  <a:schemeClr val="accent1">
                    <a:lumMod val="75000"/>
                  </a:schemeClr>
                </a:solidFill>
                <a:latin typeface="Arial" panose="020B0604020202020204" pitchFamily="34" charset="0"/>
                <a:cs typeface="Arial" panose="020B0604020202020204" pitchFamily="34" charset="0"/>
              </a:rPr>
              <a:t>realización</a:t>
            </a:r>
            <a:r>
              <a:rPr lang="es-ES" sz="1757" b="1" dirty="0">
                <a:solidFill>
                  <a:schemeClr val="accent1">
                    <a:lumMod val="75000"/>
                  </a:schemeClr>
                </a:solidFill>
                <a:latin typeface="Arial" panose="020B0604020202020204" pitchFamily="34" charset="0"/>
                <a:cs typeface="Arial" panose="020B0604020202020204" pitchFamily="34" charset="0"/>
              </a:rPr>
              <a:t> de proyectos significativos</a:t>
            </a:r>
            <a:r>
              <a:rPr lang="es-ES" sz="1757" dirty="0">
                <a:solidFill>
                  <a:schemeClr val="accent1">
                    <a:lumMod val="75000"/>
                  </a:schemeClr>
                </a:solidFill>
                <a:latin typeface="Arial" panose="020B0604020202020204" pitchFamily="34" charset="0"/>
                <a:cs typeface="Arial" panose="020B0604020202020204" pitchFamily="34" charset="0"/>
              </a:rPr>
              <a:t>. </a:t>
            </a:r>
          </a:p>
          <a:p>
            <a:pPr>
              <a:lnSpc>
                <a:spcPct val="150000"/>
              </a:lnSpc>
            </a:pPr>
            <a:endParaRPr lang="es-ES" sz="1757" dirty="0">
              <a:solidFill>
                <a:schemeClr val="accent1">
                  <a:lumMod val="75000"/>
                </a:schemeClr>
              </a:solidFill>
              <a:latin typeface="Arial" panose="020B0604020202020204" pitchFamily="34" charset="0"/>
              <a:cs typeface="Arial" panose="020B0604020202020204" pitchFamily="34" charset="0"/>
            </a:endParaRPr>
          </a:p>
          <a:p>
            <a:pPr>
              <a:lnSpc>
                <a:spcPct val="150000"/>
              </a:lnSpc>
            </a:pPr>
            <a:r>
              <a:rPr lang="es-ES" sz="1757" dirty="0">
                <a:solidFill>
                  <a:schemeClr val="accent1">
                    <a:lumMod val="75000"/>
                  </a:schemeClr>
                </a:solidFill>
                <a:latin typeface="Arial" panose="020B0604020202020204" pitchFamily="34" charset="0"/>
                <a:cs typeface="Arial" panose="020B0604020202020204" pitchFamily="34" charset="0"/>
              </a:rPr>
              <a:t>- Será una materia espejo a la materia religiosa, los centros trabajaran el desarrollo de </a:t>
            </a:r>
            <a:r>
              <a:rPr lang="es-ES" sz="1757" b="1" dirty="0">
                <a:solidFill>
                  <a:schemeClr val="accent1">
                    <a:lumMod val="75000"/>
                  </a:schemeClr>
                </a:solidFill>
                <a:latin typeface="Arial" panose="020B0604020202020204" pitchFamily="34" charset="0"/>
                <a:cs typeface="Arial" panose="020B0604020202020204" pitchFamily="34" charset="0"/>
              </a:rPr>
              <a:t>proyectos, desde la idea hasta la </a:t>
            </a:r>
            <a:r>
              <a:rPr lang="es-ES" sz="1757" b="1" dirty="0" err="1">
                <a:solidFill>
                  <a:schemeClr val="accent1">
                    <a:lumMod val="75000"/>
                  </a:schemeClr>
                </a:solidFill>
                <a:latin typeface="Arial" panose="020B0604020202020204" pitchFamily="34" charset="0"/>
                <a:cs typeface="Arial" panose="020B0604020202020204" pitchFamily="34" charset="0"/>
              </a:rPr>
              <a:t>presentación</a:t>
            </a:r>
            <a:r>
              <a:rPr lang="es-ES" sz="1757" b="1" dirty="0">
                <a:solidFill>
                  <a:schemeClr val="accent1">
                    <a:lumMod val="75000"/>
                  </a:schemeClr>
                </a:solidFill>
                <a:latin typeface="Arial" panose="020B0604020202020204" pitchFamily="34" charset="0"/>
                <a:cs typeface="Arial" panose="020B0604020202020204" pitchFamily="34" charset="0"/>
              </a:rPr>
              <a:t>, pasando por la </a:t>
            </a:r>
            <a:r>
              <a:rPr lang="es-ES" sz="1757" b="1" dirty="0" err="1">
                <a:solidFill>
                  <a:schemeClr val="accent1">
                    <a:lumMod val="75000"/>
                  </a:schemeClr>
                </a:solidFill>
                <a:latin typeface="Arial" panose="020B0604020202020204" pitchFamily="34" charset="0"/>
                <a:cs typeface="Arial" panose="020B0604020202020204" pitchFamily="34" charset="0"/>
              </a:rPr>
              <a:t>planificación</a:t>
            </a:r>
            <a:r>
              <a:rPr lang="es-ES" sz="1757" b="1" dirty="0">
                <a:solidFill>
                  <a:schemeClr val="accent1">
                    <a:lumMod val="75000"/>
                  </a:schemeClr>
                </a:solidFill>
                <a:latin typeface="Arial" panose="020B0604020202020204" pitchFamily="34" charset="0"/>
                <a:cs typeface="Arial" panose="020B0604020202020204" pitchFamily="34" charset="0"/>
              </a:rPr>
              <a:t> y </a:t>
            </a:r>
            <a:r>
              <a:rPr lang="es-ES" sz="1757" b="1" dirty="0" err="1">
                <a:solidFill>
                  <a:schemeClr val="accent1">
                    <a:lumMod val="75000"/>
                  </a:schemeClr>
                </a:solidFill>
                <a:latin typeface="Arial" panose="020B0604020202020204" pitchFamily="34" charset="0"/>
                <a:cs typeface="Arial" panose="020B0604020202020204" pitchFamily="34" charset="0"/>
              </a:rPr>
              <a:t>diseño</a:t>
            </a:r>
            <a:r>
              <a:rPr lang="es-ES" sz="1757" dirty="0">
                <a:solidFill>
                  <a:schemeClr val="accent1">
                    <a:lumMod val="75000"/>
                  </a:schemeClr>
                </a:solidFill>
                <a:latin typeface="Arial" panose="020B0604020202020204" pitchFamily="34" charset="0"/>
                <a:cs typeface="Arial" panose="020B0604020202020204" pitchFamily="34" charset="0"/>
              </a:rPr>
              <a:t>. </a:t>
            </a:r>
          </a:p>
          <a:p>
            <a:endParaRPr lang="es-ES" sz="1757" dirty="0">
              <a:solidFill>
                <a:schemeClr val="accent1">
                  <a:lumMod val="75000"/>
                </a:schemeClr>
              </a:solidFill>
              <a:latin typeface="Arial" panose="020B0604020202020204" pitchFamily="34" charset="0"/>
              <a:cs typeface="Arial" panose="020B0604020202020204" pitchFamily="34" charset="0"/>
            </a:endParaRPr>
          </a:p>
          <a:p>
            <a:endParaRPr lang="es-ES" dirty="0">
              <a:solidFill>
                <a:schemeClr val="accent1">
                  <a:lumMod val="75000"/>
                </a:schemeClr>
              </a:solidFill>
              <a:effectLst/>
              <a:latin typeface="Arial" panose="020B0604020202020204" pitchFamily="34" charset="0"/>
              <a:cs typeface="Arial" panose="020B0604020202020204" pitchFamily="34" charset="0"/>
            </a:endParaRPr>
          </a:p>
          <a:p>
            <a:endParaRPr lang="es-ES" dirty="0">
              <a:solidFill>
                <a:schemeClr val="accent1">
                  <a:lumMod val="75000"/>
                </a:schemeClr>
              </a:solidFill>
            </a:endParaRPr>
          </a:p>
        </p:txBody>
      </p:sp>
      <p:sp>
        <p:nvSpPr>
          <p:cNvPr id="5" name="object 9">
            <a:extLst>
              <a:ext uri="{FF2B5EF4-FFF2-40B4-BE49-F238E27FC236}">
                <a16:creationId xmlns="" xmlns:a16="http://schemas.microsoft.com/office/drawing/2014/main" id="{7C35249B-D6BC-0E2C-6603-9B907D119D9E}"/>
              </a:ext>
            </a:extLst>
          </p:cNvPr>
          <p:cNvSpPr txBox="1">
            <a:spLocks noGrp="1"/>
          </p:cNvSpPr>
          <p:nvPr>
            <p:ph type="sldNum" sz="quarter" idx="7"/>
          </p:nvPr>
        </p:nvSpPr>
        <p:spPr>
          <a:xfrm>
            <a:off x="11623568" y="6342119"/>
            <a:ext cx="282933" cy="649024"/>
          </a:xfrm>
          <a:prstGeom prst="rect">
            <a:avLst/>
          </a:prstGeom>
        </p:spPr>
        <p:txBody>
          <a:bodyPr vert="horz" wrap="square" lIns="0" tIns="0" rIns="0" bIns="0" rtlCol="0">
            <a:spAutoFit/>
          </a:bodyPr>
          <a:lstStyle>
            <a:defPPr>
              <a:defRPr lang="es-ES"/>
            </a:defPPr>
            <a:lvl1pPr marL="0" algn="l" defTabSz="914400" rtl="0" eaLnBrk="1" latinLnBrk="0" hangingPunct="1">
              <a:defRPr sz="1406" b="0" i="0" kern="1200">
                <a:solidFill>
                  <a:srgbClr val="C6C6C6"/>
                </a:solidFill>
                <a:latin typeface="Arial"/>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6777" defTabSz="642640">
              <a:spcBef>
                <a:spcPts val="123"/>
              </a:spcBef>
            </a:pPr>
            <a:fld id="{81D60167-4931-47E6-BA6A-407CBD079E47}" type="slidenum">
              <a:rPr lang="es-ES" spc="42" smtClean="0"/>
              <a:pPr marL="26777" defTabSz="642640">
                <a:spcBef>
                  <a:spcPts val="123"/>
                </a:spcBef>
              </a:pPr>
              <a:t>33</a:t>
            </a:fld>
            <a:endParaRPr kern="0" spc="60" dirty="0"/>
          </a:p>
        </p:txBody>
      </p:sp>
      <p:pic>
        <p:nvPicPr>
          <p:cNvPr id="6" name="4 Imagen" descr="rubik.jpg">
            <a:extLst>
              <a:ext uri="{FF2B5EF4-FFF2-40B4-BE49-F238E27FC236}">
                <a16:creationId xmlns="" xmlns:a16="http://schemas.microsoft.com/office/drawing/2014/main" id="{C989C436-1F56-E929-24F9-CF728E81FA3D}"/>
              </a:ext>
            </a:extLst>
          </p:cNvPr>
          <p:cNvPicPr>
            <a:picLocks noChangeAspect="1"/>
          </p:cNvPicPr>
          <p:nvPr>
            <p:custDataLst>
              <p:tags r:id="rId1"/>
            </p:custDataLst>
          </p:nvPr>
        </p:nvPicPr>
        <p:blipFill>
          <a:blip r:embed="rId4" cstate="print">
            <a:extLst>
              <a:ext uri="{BEBA8EAE-BF5A-486C-A8C5-ECC9F3942E4B}">
                <a14:imgProps xmlns="" xmlns:a14="http://schemas.microsoft.com/office/drawing/2010/main">
                  <a14:imgLayer r:embed="rId5">
                    <a14:imgEffect>
                      <a14:sharpenSoften amount="50000"/>
                    </a14:imgEffect>
                  </a14:imgLayer>
                </a14:imgProps>
              </a:ext>
              <a:ext uri="{28A0092B-C50C-407E-A947-70E740481C1C}">
                <a14:useLocalDpi xmlns="" xmlns:a14="http://schemas.microsoft.com/office/drawing/2010/main" val="0"/>
              </a:ext>
            </a:extLst>
          </a:blip>
          <a:srcRect/>
          <a:stretch>
            <a:fillRect/>
          </a:stretch>
        </p:blipFill>
        <p:spPr bwMode="auto">
          <a:xfrm>
            <a:off x="8622666" y="1328057"/>
            <a:ext cx="3467733" cy="23377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4" descr="http://wp.patheos.com.s3.amazonaws.com/blogs/getreligion/files/2011/12/interracial1.jpg">
            <a:extLst>
              <a:ext uri="{FF2B5EF4-FFF2-40B4-BE49-F238E27FC236}">
                <a16:creationId xmlns="" xmlns:a16="http://schemas.microsoft.com/office/drawing/2014/main" id="{34D0D4B8-8D27-64F7-F6C7-D3FA641D8C91}"/>
              </a:ext>
            </a:extLst>
          </p:cNvPr>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8622666" y="3947149"/>
            <a:ext cx="3330841" cy="24981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Título 1">
            <a:extLst>
              <a:ext uri="{FF2B5EF4-FFF2-40B4-BE49-F238E27FC236}">
                <a16:creationId xmlns="" xmlns:a16="http://schemas.microsoft.com/office/drawing/2014/main" id="{BFC8C0A3-774F-8B2C-F554-61A7759C4A12}"/>
              </a:ext>
            </a:extLst>
          </p:cNvPr>
          <p:cNvSpPr txBox="1">
            <a:spLocks/>
          </p:cNvSpPr>
          <p:nvPr/>
        </p:nvSpPr>
        <p:spPr>
          <a:xfrm>
            <a:off x="1814378" y="458619"/>
            <a:ext cx="10470187" cy="1081515"/>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ES" sz="1800" b="1" i="0" u="none" strike="noStrike" kern="1200" cap="none" spc="0" normalizeH="0" baseline="0" noProof="0" smtClean="0">
                <a:ln>
                  <a:noFill/>
                </a:ln>
                <a:solidFill>
                  <a:schemeClr val="accent3"/>
                </a:solidFill>
                <a:effectLst/>
                <a:uLnTx/>
                <a:uFillTx/>
                <a:latin typeface="Arial" panose="020B0604020202020204" pitchFamily="34" charset="0"/>
                <a:ea typeface="+mj-ea"/>
                <a:cs typeface="Arial" panose="020B0604020202020204" pitchFamily="34" charset="0"/>
              </a:rPr>
              <a:t>CONTEXTO NORMATIVO</a:t>
            </a:r>
            <a:r>
              <a:rPr kumimoji="0" lang="es-ES" sz="1800" b="1" i="0" u="none" strike="noStrike" kern="1200" cap="none" spc="0" normalizeH="0" baseline="0" noProof="0" smtClean="0">
                <a:ln>
                  <a:noFill/>
                </a:ln>
                <a:solidFill>
                  <a:srgbClr val="0070C0"/>
                </a:solidFill>
                <a:effectLst/>
                <a:uLnTx/>
                <a:uFillTx/>
                <a:latin typeface="Arial" panose="020B0604020202020204" pitchFamily="34" charset="0"/>
                <a:ea typeface="+mj-ea"/>
                <a:cs typeface="Arial" panose="020B0604020202020204" pitchFamily="34" charset="0"/>
              </a:rPr>
              <a:t/>
            </a:r>
            <a:br>
              <a:rPr kumimoji="0" lang="es-ES" sz="1800" b="1" i="0" u="none" strike="noStrike" kern="1200" cap="none" spc="0" normalizeH="0" baseline="0" noProof="0" smtClean="0">
                <a:ln>
                  <a:noFill/>
                </a:ln>
                <a:solidFill>
                  <a:srgbClr val="0070C0"/>
                </a:solidFill>
                <a:effectLst/>
                <a:uLnTx/>
                <a:uFillTx/>
                <a:latin typeface="Arial" panose="020B0604020202020204" pitchFamily="34" charset="0"/>
                <a:ea typeface="+mj-ea"/>
                <a:cs typeface="Arial" panose="020B0604020202020204" pitchFamily="34" charset="0"/>
              </a:rPr>
            </a:br>
            <a:r>
              <a:rPr kumimoji="0" lang="es-ES" sz="1800" b="1" i="0" u="none" strike="noStrike" kern="1200" cap="none" spc="0" normalizeH="0" baseline="0" noProof="0" smtClean="0">
                <a:ln>
                  <a:noFill/>
                </a:ln>
                <a:solidFill>
                  <a:schemeClr val="accent3"/>
                </a:solidFill>
                <a:effectLst/>
                <a:uLnTx/>
                <a:uFillTx/>
                <a:latin typeface="Arial" panose="020B0604020202020204" pitchFamily="34" charset="0"/>
                <a:ea typeface="+mj-ea"/>
                <a:cs typeface="Arial" panose="020B0604020202020204" pitchFamily="34" charset="0"/>
              </a:rPr>
              <a:t>Disposición adicional segunda. Enseñanzas de Religión y Proyecto Competencial. </a:t>
            </a:r>
            <a:r>
              <a:rPr kumimoji="0" lang="es-ES" sz="1400" b="0" i="0" u="none" strike="noStrike" kern="1200" cap="none" spc="0" normalizeH="0" baseline="0" noProof="0" smtClean="0">
                <a:ln>
                  <a:noFill/>
                </a:ln>
                <a:solidFill>
                  <a:schemeClr val="accent3"/>
                </a:solidFill>
                <a:effectLst/>
                <a:uLnTx/>
                <a:uFillTx/>
                <a:latin typeface="Arial" panose="020B0604020202020204" pitchFamily="34" charset="0"/>
                <a:ea typeface="+mj-ea"/>
                <a:cs typeface="Arial" panose="020B0604020202020204" pitchFamily="34" charset="0"/>
              </a:rPr>
              <a:t/>
            </a:r>
            <a:br>
              <a:rPr kumimoji="0" lang="es-ES" sz="1400" b="0" i="0" u="none" strike="noStrike" kern="1200" cap="none" spc="0" normalizeH="0" baseline="0" noProof="0" smtClean="0">
                <a:ln>
                  <a:noFill/>
                </a:ln>
                <a:solidFill>
                  <a:schemeClr val="accent3"/>
                </a:solidFill>
                <a:effectLst/>
                <a:uLnTx/>
                <a:uFillTx/>
                <a:latin typeface="Arial" panose="020B0604020202020204" pitchFamily="34" charset="0"/>
                <a:ea typeface="+mj-ea"/>
                <a:cs typeface="Arial" panose="020B0604020202020204" pitchFamily="34" charset="0"/>
              </a:rPr>
            </a:br>
            <a:endParaRPr kumimoji="0" lang="es-ES" sz="1400" b="0" i="0" u="none" strike="noStrike" kern="1200" cap="none" spc="0" normalizeH="0" baseline="0" noProof="0" dirty="0">
              <a:ln>
                <a:noFill/>
              </a:ln>
              <a:solidFill>
                <a:schemeClr val="accent3"/>
              </a:solidFill>
              <a:effectLst/>
              <a:uLnTx/>
              <a:uFillTx/>
              <a:latin typeface="Arial" panose="020B0604020202020204" pitchFamily="34" charset="0"/>
              <a:ea typeface="+mj-ea"/>
              <a:cs typeface="Arial" panose="020B0604020202020204" pitchFamily="34" charset="0"/>
            </a:endParaRPr>
          </a:p>
        </p:txBody>
      </p:sp>
    </p:spTree>
    <p:extLst>
      <p:ext uri="{BB962C8B-B14F-4D97-AF65-F5344CB8AC3E}">
        <p14:creationId xmlns="" xmlns:p14="http://schemas.microsoft.com/office/powerpoint/2010/main" val="36219589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a:extLst>
              <a:ext uri="{FF2B5EF4-FFF2-40B4-BE49-F238E27FC236}">
                <a16:creationId xmlns="" xmlns:a16="http://schemas.microsoft.com/office/drawing/2014/main" id="{3F848EFB-E6E0-F069-DAAB-6BAFC2879FA7}"/>
              </a:ext>
            </a:extLst>
          </p:cNvPr>
          <p:cNvSpPr>
            <a:spLocks noGrp="1"/>
          </p:cNvSpPr>
          <p:nvPr>
            <p:ph type="body" idx="1"/>
          </p:nvPr>
        </p:nvSpPr>
        <p:spPr>
          <a:xfrm>
            <a:off x="0" y="1368500"/>
            <a:ext cx="8708571" cy="4121000"/>
          </a:xfrm>
        </p:spPr>
        <p:txBody>
          <a:bodyPr/>
          <a:lstStyle/>
          <a:p>
            <a:pPr>
              <a:lnSpc>
                <a:spcPct val="150000"/>
              </a:lnSpc>
            </a:pPr>
            <a:r>
              <a:rPr lang="es-ES" sz="1757" dirty="0">
                <a:solidFill>
                  <a:schemeClr val="accent1">
                    <a:lumMod val="75000"/>
                  </a:schemeClr>
                </a:solidFill>
                <a:latin typeface="Arial" panose="020B0604020202020204" pitchFamily="34" charset="0"/>
                <a:cs typeface="Arial" panose="020B0604020202020204" pitchFamily="34" charset="0"/>
              </a:rPr>
              <a:t>- La </a:t>
            </a:r>
            <a:r>
              <a:rPr lang="es-ES" sz="1757" b="1" dirty="0" err="1">
                <a:solidFill>
                  <a:schemeClr val="accent1">
                    <a:lumMod val="75000"/>
                  </a:schemeClr>
                </a:solidFill>
                <a:latin typeface="Arial" panose="020B0604020202020204" pitchFamily="34" charset="0"/>
                <a:cs typeface="Arial" panose="020B0604020202020204" pitchFamily="34" charset="0"/>
              </a:rPr>
              <a:t>resolución</a:t>
            </a:r>
            <a:r>
              <a:rPr lang="es-ES" sz="1757" b="1" dirty="0">
                <a:solidFill>
                  <a:schemeClr val="accent1">
                    <a:lumMod val="75000"/>
                  </a:schemeClr>
                </a:solidFill>
                <a:latin typeface="Arial" panose="020B0604020202020204" pitchFamily="34" charset="0"/>
                <a:cs typeface="Arial" panose="020B0604020202020204" pitchFamily="34" charset="0"/>
              </a:rPr>
              <a:t> colaborativa de problemas</a:t>
            </a:r>
            <a:r>
              <a:rPr lang="es-ES" sz="1757" dirty="0">
                <a:solidFill>
                  <a:schemeClr val="accent1">
                    <a:lumMod val="75000"/>
                  </a:schemeClr>
                </a:solidFill>
                <a:latin typeface="Arial" panose="020B0604020202020204" pitchFamily="34" charset="0"/>
                <a:cs typeface="Arial" panose="020B0604020202020204" pitchFamily="34" charset="0"/>
              </a:rPr>
              <a:t>, reforzando la </a:t>
            </a:r>
            <a:r>
              <a:rPr lang="es-ES" sz="1757" b="1" dirty="0">
                <a:solidFill>
                  <a:schemeClr val="accent1">
                    <a:lumMod val="75000"/>
                  </a:schemeClr>
                </a:solidFill>
                <a:latin typeface="Arial" panose="020B0604020202020204" pitchFamily="34" charset="0"/>
                <a:cs typeface="Arial" panose="020B0604020202020204" pitchFamily="34" charset="0"/>
              </a:rPr>
              <a:t>autoestima</a:t>
            </a:r>
            <a:r>
              <a:rPr lang="es-ES" sz="1757" dirty="0">
                <a:solidFill>
                  <a:schemeClr val="accent1">
                    <a:lumMod val="75000"/>
                  </a:schemeClr>
                </a:solidFill>
                <a:latin typeface="Arial" panose="020B0604020202020204" pitchFamily="34" charset="0"/>
                <a:cs typeface="Arial" panose="020B0604020202020204" pitchFamily="34" charset="0"/>
              </a:rPr>
              <a:t>, la </a:t>
            </a:r>
            <a:r>
              <a:rPr lang="es-ES" sz="1757" b="1" dirty="0" err="1">
                <a:solidFill>
                  <a:schemeClr val="accent1">
                    <a:lumMod val="75000"/>
                  </a:schemeClr>
                </a:solidFill>
                <a:latin typeface="Arial" panose="020B0604020202020204" pitchFamily="34" charset="0"/>
                <a:cs typeface="Arial" panose="020B0604020202020204" pitchFamily="34" charset="0"/>
              </a:rPr>
              <a:t>autonomía</a:t>
            </a:r>
            <a:r>
              <a:rPr lang="es-ES" sz="1757" b="1" dirty="0">
                <a:solidFill>
                  <a:schemeClr val="accent1">
                    <a:lumMod val="75000"/>
                  </a:schemeClr>
                </a:solidFill>
                <a:latin typeface="Arial" panose="020B0604020202020204" pitchFamily="34" charset="0"/>
                <a:cs typeface="Arial" panose="020B0604020202020204" pitchFamily="34" charset="0"/>
              </a:rPr>
              <a:t>, la </a:t>
            </a:r>
            <a:r>
              <a:rPr lang="es-ES" sz="1757" b="1" dirty="0" err="1">
                <a:solidFill>
                  <a:schemeClr val="accent1">
                    <a:lumMod val="75000"/>
                  </a:schemeClr>
                </a:solidFill>
                <a:latin typeface="Arial" panose="020B0604020202020204" pitchFamily="34" charset="0"/>
                <a:cs typeface="Arial" panose="020B0604020202020204" pitchFamily="34" charset="0"/>
              </a:rPr>
              <a:t>reflexión</a:t>
            </a:r>
            <a:r>
              <a:rPr lang="es-ES" sz="1757" b="1" dirty="0">
                <a:solidFill>
                  <a:schemeClr val="accent1">
                    <a:lumMod val="75000"/>
                  </a:schemeClr>
                </a:solidFill>
                <a:latin typeface="Arial" panose="020B0604020202020204" pitchFamily="34" charset="0"/>
                <a:cs typeface="Arial" panose="020B0604020202020204" pitchFamily="34" charset="0"/>
              </a:rPr>
              <a:t> y la responsabilidad</a:t>
            </a:r>
            <a:r>
              <a:rPr lang="es-ES" sz="1757" dirty="0">
                <a:solidFill>
                  <a:schemeClr val="accent1">
                    <a:lumMod val="75000"/>
                  </a:schemeClr>
                </a:solidFill>
                <a:latin typeface="Arial" panose="020B0604020202020204" pitchFamily="34" charset="0"/>
                <a:cs typeface="Arial" panose="020B0604020202020204" pitchFamily="34" charset="0"/>
              </a:rPr>
              <a:t>, y que </a:t>
            </a:r>
            <a:r>
              <a:rPr lang="es-ES" sz="1757" dirty="0" err="1">
                <a:solidFill>
                  <a:schemeClr val="accent1">
                    <a:lumMod val="75000"/>
                  </a:schemeClr>
                </a:solidFill>
                <a:latin typeface="Arial" panose="020B0604020202020204" pitchFamily="34" charset="0"/>
                <a:cs typeface="Arial" panose="020B0604020202020204" pitchFamily="34" charset="0"/>
              </a:rPr>
              <a:t>podra</a:t>
            </a:r>
            <a:r>
              <a:rPr lang="es-ES" sz="1757" dirty="0">
                <a:solidFill>
                  <a:schemeClr val="accent1">
                    <a:lumMod val="75000"/>
                  </a:schemeClr>
                </a:solidFill>
                <a:latin typeface="Arial" panose="020B0604020202020204" pitchFamily="34" charset="0"/>
                <a:cs typeface="Arial" panose="020B0604020202020204" pitchFamily="34" charset="0"/>
              </a:rPr>
              <a:t>́ configurarse a modo de trabajo </a:t>
            </a:r>
            <a:r>
              <a:rPr lang="es-ES" sz="1757" b="1" dirty="0" err="1">
                <a:solidFill>
                  <a:schemeClr val="accent1">
                    <a:lumMod val="75000"/>
                  </a:schemeClr>
                </a:solidFill>
                <a:latin typeface="Arial" panose="020B0604020202020204" pitchFamily="34" charset="0"/>
                <a:cs typeface="Arial" panose="020B0604020202020204" pitchFamily="34" charset="0"/>
              </a:rPr>
              <a:t>monográfico</a:t>
            </a:r>
            <a:r>
              <a:rPr lang="es-ES" sz="1757" b="1" dirty="0">
                <a:solidFill>
                  <a:schemeClr val="accent1">
                    <a:lumMod val="75000"/>
                  </a:schemeClr>
                </a:solidFill>
                <a:latin typeface="Arial" panose="020B0604020202020204" pitchFamily="34" charset="0"/>
                <a:cs typeface="Arial" panose="020B0604020202020204" pitchFamily="34" charset="0"/>
              </a:rPr>
              <a:t> o proyecto interdisciplinar o de </a:t>
            </a:r>
            <a:r>
              <a:rPr lang="es-ES" sz="1757" b="1" dirty="0" err="1">
                <a:solidFill>
                  <a:schemeClr val="accent1">
                    <a:lumMod val="75000"/>
                  </a:schemeClr>
                </a:solidFill>
                <a:latin typeface="Arial" panose="020B0604020202020204" pitchFamily="34" charset="0"/>
                <a:cs typeface="Arial" panose="020B0604020202020204" pitchFamily="34" charset="0"/>
              </a:rPr>
              <a:t>colaboración</a:t>
            </a:r>
            <a:r>
              <a:rPr lang="es-ES" sz="1757" b="1" dirty="0">
                <a:solidFill>
                  <a:schemeClr val="accent1">
                    <a:lumMod val="75000"/>
                  </a:schemeClr>
                </a:solidFill>
                <a:latin typeface="Arial" panose="020B0604020202020204" pitchFamily="34" charset="0"/>
                <a:cs typeface="Arial" panose="020B0604020202020204" pitchFamily="34" charset="0"/>
              </a:rPr>
              <a:t> </a:t>
            </a:r>
            <a:r>
              <a:rPr lang="es-ES" sz="1757" dirty="0">
                <a:solidFill>
                  <a:schemeClr val="accent1">
                    <a:lumMod val="75000"/>
                  </a:schemeClr>
                </a:solidFill>
                <a:latin typeface="Arial" panose="020B0604020202020204" pitchFamily="34" charset="0"/>
                <a:cs typeface="Arial" panose="020B0604020202020204" pitchFamily="34" charset="0"/>
              </a:rPr>
              <a:t>con un </a:t>
            </a:r>
            <a:r>
              <a:rPr lang="es-ES" sz="1757" b="1" dirty="0">
                <a:solidFill>
                  <a:schemeClr val="accent1">
                    <a:lumMod val="75000"/>
                  </a:schemeClr>
                </a:solidFill>
                <a:latin typeface="Arial" panose="020B0604020202020204" pitchFamily="34" charset="0"/>
                <a:cs typeface="Arial" panose="020B0604020202020204" pitchFamily="34" charset="0"/>
              </a:rPr>
              <a:t>servicio a la comunidad</a:t>
            </a:r>
            <a:r>
              <a:rPr lang="es-ES" sz="1757" dirty="0">
                <a:solidFill>
                  <a:schemeClr val="accent1">
                    <a:lumMod val="75000"/>
                  </a:schemeClr>
                </a:solidFill>
                <a:latin typeface="Arial" panose="020B0604020202020204" pitchFamily="34" charset="0"/>
                <a:cs typeface="Arial" panose="020B0604020202020204" pitchFamily="34" charset="0"/>
              </a:rPr>
              <a:t>. En todo caso, las actividades propuestas en esta </a:t>
            </a:r>
            <a:r>
              <a:rPr lang="es-ES" sz="1757" dirty="0" err="1">
                <a:solidFill>
                  <a:schemeClr val="accent1">
                    <a:lumMod val="75000"/>
                  </a:schemeClr>
                </a:solidFill>
                <a:latin typeface="Arial" panose="020B0604020202020204" pitchFamily="34" charset="0"/>
                <a:cs typeface="Arial" panose="020B0604020202020204" pitchFamily="34" charset="0"/>
              </a:rPr>
              <a:t>área</a:t>
            </a:r>
            <a:r>
              <a:rPr lang="es-ES" sz="1757" dirty="0">
                <a:solidFill>
                  <a:schemeClr val="accent1">
                    <a:lumMod val="75000"/>
                  </a:schemeClr>
                </a:solidFill>
                <a:latin typeface="Arial" panose="020B0604020202020204" pitchFamily="34" charset="0"/>
                <a:cs typeface="Arial" panose="020B0604020202020204" pitchFamily="34" charset="0"/>
              </a:rPr>
              <a:t> </a:t>
            </a:r>
            <a:r>
              <a:rPr lang="es-ES" sz="1757" dirty="0" err="1">
                <a:solidFill>
                  <a:schemeClr val="accent1">
                    <a:lumMod val="75000"/>
                  </a:schemeClr>
                </a:solidFill>
                <a:latin typeface="Arial" panose="020B0604020202020204" pitchFamily="34" charset="0"/>
                <a:cs typeface="Arial" panose="020B0604020202020204" pitchFamily="34" charset="0"/>
              </a:rPr>
              <a:t>irán</a:t>
            </a:r>
            <a:r>
              <a:rPr lang="es-ES" sz="1757" dirty="0">
                <a:solidFill>
                  <a:schemeClr val="accent1">
                    <a:lumMod val="75000"/>
                  </a:schemeClr>
                </a:solidFill>
                <a:latin typeface="Arial" panose="020B0604020202020204" pitchFamily="34" charset="0"/>
                <a:cs typeface="Arial" panose="020B0604020202020204" pitchFamily="34" charset="0"/>
              </a:rPr>
              <a:t> dirigidas a reforzar los aspectos </a:t>
            </a:r>
            <a:r>
              <a:rPr lang="es-ES" sz="1757" dirty="0" err="1">
                <a:solidFill>
                  <a:schemeClr val="accent1">
                    <a:lumMod val="75000"/>
                  </a:schemeClr>
                </a:solidFill>
                <a:latin typeface="Arial" panose="020B0604020202020204" pitchFamily="34" charset="0"/>
                <a:cs typeface="Arial" panose="020B0604020202020204" pitchFamily="34" charset="0"/>
              </a:rPr>
              <a:t>más</a:t>
            </a:r>
            <a:r>
              <a:rPr lang="es-ES" sz="1757" dirty="0">
                <a:solidFill>
                  <a:schemeClr val="accent1">
                    <a:lumMod val="75000"/>
                  </a:schemeClr>
                </a:solidFill>
                <a:latin typeface="Arial" panose="020B0604020202020204" pitchFamily="34" charset="0"/>
                <a:cs typeface="Arial" panose="020B0604020202020204" pitchFamily="34" charset="0"/>
              </a:rPr>
              <a:t> </a:t>
            </a:r>
            <a:r>
              <a:rPr lang="es-ES" sz="1757" b="1" dirty="0">
                <a:solidFill>
                  <a:schemeClr val="accent1">
                    <a:lumMod val="75000"/>
                  </a:schemeClr>
                </a:solidFill>
                <a:latin typeface="Arial" panose="020B0604020202020204" pitchFamily="34" charset="0"/>
                <a:cs typeface="Arial" panose="020B0604020202020204" pitchFamily="34" charset="0"/>
              </a:rPr>
              <a:t>transversales del </a:t>
            </a:r>
            <a:r>
              <a:rPr lang="es-ES" sz="1757" b="1" dirty="0" err="1">
                <a:solidFill>
                  <a:schemeClr val="accent1">
                    <a:lumMod val="75000"/>
                  </a:schemeClr>
                </a:solidFill>
                <a:latin typeface="Arial" panose="020B0604020202020204" pitchFamily="34" charset="0"/>
                <a:cs typeface="Arial" panose="020B0604020202020204" pitchFamily="34" charset="0"/>
              </a:rPr>
              <a:t>currículo</a:t>
            </a:r>
            <a:r>
              <a:rPr lang="es-ES" sz="1757" dirty="0">
                <a:solidFill>
                  <a:schemeClr val="accent1">
                    <a:lumMod val="75000"/>
                  </a:schemeClr>
                </a:solidFill>
                <a:latin typeface="Arial" panose="020B0604020202020204" pitchFamily="34" charset="0"/>
                <a:cs typeface="Arial" panose="020B0604020202020204" pitchFamily="34" charset="0"/>
              </a:rPr>
              <a:t>, favoreciendo la </a:t>
            </a:r>
            <a:r>
              <a:rPr lang="es-ES" sz="1757" b="1" dirty="0">
                <a:solidFill>
                  <a:schemeClr val="accent1">
                    <a:lumMod val="75000"/>
                  </a:schemeClr>
                </a:solidFill>
                <a:latin typeface="Arial" panose="020B0604020202020204" pitchFamily="34" charset="0"/>
                <a:cs typeface="Arial" panose="020B0604020202020204" pitchFamily="34" charset="0"/>
              </a:rPr>
              <a:t>interdisciplinariedad</a:t>
            </a:r>
            <a:r>
              <a:rPr lang="es-ES" sz="1757" dirty="0">
                <a:solidFill>
                  <a:schemeClr val="accent1">
                    <a:lumMod val="75000"/>
                  </a:schemeClr>
                </a:solidFill>
                <a:latin typeface="Arial" panose="020B0604020202020204" pitchFamily="34" charset="0"/>
                <a:cs typeface="Arial" panose="020B0604020202020204" pitchFamily="34" charset="0"/>
              </a:rPr>
              <a:t> y la </a:t>
            </a:r>
            <a:r>
              <a:rPr lang="es-ES" sz="1757" dirty="0" err="1">
                <a:solidFill>
                  <a:schemeClr val="accent1">
                    <a:lumMod val="75000"/>
                  </a:schemeClr>
                </a:solidFill>
                <a:latin typeface="Arial" panose="020B0604020202020204" pitchFamily="34" charset="0"/>
                <a:cs typeface="Arial" panose="020B0604020202020204" pitchFamily="34" charset="0"/>
              </a:rPr>
              <a:t>conexión</a:t>
            </a:r>
            <a:r>
              <a:rPr lang="es-ES" sz="1757" dirty="0">
                <a:solidFill>
                  <a:schemeClr val="accent1">
                    <a:lumMod val="75000"/>
                  </a:schemeClr>
                </a:solidFill>
                <a:latin typeface="Arial" panose="020B0604020202020204" pitchFamily="34" charset="0"/>
                <a:cs typeface="Arial" panose="020B0604020202020204" pitchFamily="34" charset="0"/>
              </a:rPr>
              <a:t> entre los diferentes saberes.</a:t>
            </a:r>
          </a:p>
          <a:p>
            <a:pPr>
              <a:lnSpc>
                <a:spcPct val="150000"/>
              </a:lnSpc>
            </a:pPr>
            <a:r>
              <a:rPr lang="es-ES" sz="1757" dirty="0">
                <a:solidFill>
                  <a:schemeClr val="accent1">
                    <a:lumMod val="75000"/>
                  </a:schemeClr>
                </a:solidFill>
                <a:latin typeface="Arial" panose="020B0604020202020204" pitchFamily="34" charset="0"/>
                <a:cs typeface="Arial" panose="020B0604020202020204" pitchFamily="34" charset="0"/>
              </a:rPr>
              <a:t> </a:t>
            </a:r>
          </a:p>
          <a:p>
            <a:pPr marL="401650" indent="-401650" algn="ctr">
              <a:buFontTx/>
              <a:buChar char="-"/>
            </a:pPr>
            <a:r>
              <a:rPr lang="es-ES" sz="2400" b="1" dirty="0">
                <a:solidFill>
                  <a:schemeClr val="accent1">
                    <a:lumMod val="75000"/>
                  </a:schemeClr>
                </a:solidFill>
                <a:latin typeface="Arial" panose="020B0604020202020204" pitchFamily="34" charset="0"/>
                <a:cs typeface="Arial" panose="020B0604020202020204" pitchFamily="34" charset="0"/>
              </a:rPr>
              <a:t>Ejemplo en el IES </a:t>
            </a:r>
            <a:r>
              <a:rPr lang="es-ES" sz="2400" b="1" dirty="0" err="1">
                <a:solidFill>
                  <a:schemeClr val="accent1">
                    <a:lumMod val="75000"/>
                  </a:schemeClr>
                </a:solidFill>
                <a:latin typeface="Arial" panose="020B0604020202020204" pitchFamily="34" charset="0"/>
                <a:cs typeface="Arial" panose="020B0604020202020204" pitchFamily="34" charset="0"/>
              </a:rPr>
              <a:t>Plurilingüe</a:t>
            </a:r>
            <a:r>
              <a:rPr lang="es-ES" sz="2400" b="1" dirty="0">
                <a:solidFill>
                  <a:schemeClr val="accent1">
                    <a:lumMod val="75000"/>
                  </a:schemeClr>
                </a:solidFill>
                <a:latin typeface="Arial" panose="020B0604020202020204" pitchFamily="34" charset="0"/>
                <a:cs typeface="Arial" panose="020B0604020202020204" pitchFamily="34" charset="0"/>
              </a:rPr>
              <a:t> </a:t>
            </a:r>
            <a:r>
              <a:rPr lang="es-ES" sz="2400" b="1" dirty="0" err="1">
                <a:solidFill>
                  <a:schemeClr val="accent1">
                    <a:lumMod val="75000"/>
                  </a:schemeClr>
                </a:solidFill>
                <a:latin typeface="Arial" panose="020B0604020202020204" pitchFamily="34" charset="0"/>
                <a:cs typeface="Arial" panose="020B0604020202020204" pitchFamily="34" charset="0"/>
              </a:rPr>
              <a:t>Elviña</a:t>
            </a:r>
            <a:r>
              <a:rPr lang="es-ES" sz="2400" b="1" dirty="0">
                <a:solidFill>
                  <a:schemeClr val="accent1">
                    <a:lumMod val="75000"/>
                  </a:schemeClr>
                </a:solidFill>
                <a:latin typeface="Arial" panose="020B0604020202020204" pitchFamily="34" charset="0"/>
                <a:cs typeface="Arial" panose="020B0604020202020204" pitchFamily="34" charset="0"/>
              </a:rPr>
              <a:t> : </a:t>
            </a:r>
          </a:p>
          <a:p>
            <a:pPr marL="401650" indent="-401650" algn="ctr">
              <a:buFontTx/>
              <a:buChar char="-"/>
            </a:pPr>
            <a:r>
              <a:rPr lang="es-ES" sz="2400" b="1" dirty="0">
                <a:solidFill>
                  <a:schemeClr val="accent1">
                    <a:lumMod val="75000"/>
                  </a:schemeClr>
                </a:solidFill>
                <a:latin typeface="Arial" panose="020B0604020202020204" pitchFamily="34" charset="0"/>
                <a:cs typeface="Arial" panose="020B0604020202020204" pitchFamily="34" charset="0"/>
              </a:rPr>
              <a:t>Proyecto competencial deportivo y de vida saludable </a:t>
            </a:r>
          </a:p>
          <a:p>
            <a:endParaRPr lang="es-ES" sz="2530" b="1" dirty="0">
              <a:solidFill>
                <a:schemeClr val="accent1">
                  <a:lumMod val="75000"/>
                </a:schemeClr>
              </a:solidFill>
              <a:latin typeface="Arial" panose="020B0604020202020204" pitchFamily="34" charset="0"/>
              <a:cs typeface="Arial" panose="020B0604020202020204" pitchFamily="34" charset="0"/>
            </a:endParaRPr>
          </a:p>
          <a:p>
            <a:endParaRPr lang="es-ES" dirty="0">
              <a:solidFill>
                <a:schemeClr val="accent1">
                  <a:lumMod val="75000"/>
                </a:schemeClr>
              </a:solidFill>
              <a:effectLst/>
              <a:latin typeface="Arial" panose="020B0604020202020204" pitchFamily="34" charset="0"/>
              <a:cs typeface="Arial" panose="020B0604020202020204" pitchFamily="34" charset="0"/>
            </a:endParaRPr>
          </a:p>
          <a:p>
            <a:endParaRPr lang="es-ES" dirty="0">
              <a:solidFill>
                <a:schemeClr val="accent1">
                  <a:lumMod val="75000"/>
                </a:schemeClr>
              </a:solidFill>
            </a:endParaRPr>
          </a:p>
        </p:txBody>
      </p:sp>
      <p:sp>
        <p:nvSpPr>
          <p:cNvPr id="5" name="object 9">
            <a:extLst>
              <a:ext uri="{FF2B5EF4-FFF2-40B4-BE49-F238E27FC236}">
                <a16:creationId xmlns="" xmlns:a16="http://schemas.microsoft.com/office/drawing/2014/main" id="{7C35249B-D6BC-0E2C-6603-9B907D119D9E}"/>
              </a:ext>
            </a:extLst>
          </p:cNvPr>
          <p:cNvSpPr txBox="1">
            <a:spLocks noGrp="1"/>
          </p:cNvSpPr>
          <p:nvPr>
            <p:ph type="sldNum" sz="quarter" idx="7"/>
          </p:nvPr>
        </p:nvSpPr>
        <p:spPr>
          <a:xfrm>
            <a:off x="11623568" y="6342119"/>
            <a:ext cx="282933" cy="649024"/>
          </a:xfrm>
          <a:prstGeom prst="rect">
            <a:avLst/>
          </a:prstGeom>
        </p:spPr>
        <p:txBody>
          <a:bodyPr vert="horz" wrap="square" lIns="0" tIns="0" rIns="0" bIns="0" rtlCol="0">
            <a:spAutoFit/>
          </a:bodyPr>
          <a:lstStyle>
            <a:defPPr>
              <a:defRPr lang="es-ES"/>
            </a:defPPr>
            <a:lvl1pPr marL="0" algn="l" defTabSz="914400" rtl="0" eaLnBrk="1" latinLnBrk="0" hangingPunct="1">
              <a:defRPr sz="1406" b="0" i="0" kern="1200">
                <a:solidFill>
                  <a:srgbClr val="C6C6C6"/>
                </a:solidFill>
                <a:latin typeface="Arial"/>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6777" defTabSz="642640">
              <a:spcBef>
                <a:spcPts val="123"/>
              </a:spcBef>
            </a:pPr>
            <a:fld id="{81D60167-4931-47E6-BA6A-407CBD079E47}" type="slidenum">
              <a:rPr lang="es-ES" spc="42" smtClean="0"/>
              <a:pPr marL="26777" defTabSz="642640">
                <a:spcBef>
                  <a:spcPts val="123"/>
                </a:spcBef>
              </a:pPr>
              <a:t>34</a:t>
            </a:fld>
            <a:endParaRPr kern="0" spc="60" dirty="0"/>
          </a:p>
        </p:txBody>
      </p:sp>
      <p:pic>
        <p:nvPicPr>
          <p:cNvPr id="4" name="4 Imagen" descr="rubik.jpg">
            <a:extLst>
              <a:ext uri="{FF2B5EF4-FFF2-40B4-BE49-F238E27FC236}">
                <a16:creationId xmlns="" xmlns:a16="http://schemas.microsoft.com/office/drawing/2014/main" id="{CC2728F3-F4DD-DCA8-D662-7573DD036C99}"/>
              </a:ext>
            </a:extLst>
          </p:cNvPr>
          <p:cNvPicPr>
            <a:picLocks noChangeAspect="1"/>
          </p:cNvPicPr>
          <p:nvPr>
            <p:custDataLst>
              <p:tags r:id="rId1"/>
            </p:custDataLst>
          </p:nvPr>
        </p:nvPicPr>
        <p:blipFill>
          <a:blip r:embed="rId4" cstate="print">
            <a:extLst>
              <a:ext uri="{BEBA8EAE-BF5A-486C-A8C5-ECC9F3942E4B}">
                <a14:imgProps xmlns="" xmlns:a14="http://schemas.microsoft.com/office/drawing/2010/main">
                  <a14:imgLayer r:embed="rId5">
                    <a14:imgEffect>
                      <a14:sharpenSoften amount="50000"/>
                    </a14:imgEffect>
                  </a14:imgLayer>
                </a14:imgProps>
              </a:ext>
              <a:ext uri="{28A0092B-C50C-407E-A947-70E740481C1C}">
                <a14:useLocalDpi xmlns="" xmlns:a14="http://schemas.microsoft.com/office/drawing/2010/main" val="0"/>
              </a:ext>
            </a:extLst>
          </a:blip>
          <a:srcRect/>
          <a:stretch>
            <a:fillRect/>
          </a:stretch>
        </p:blipFill>
        <p:spPr bwMode="auto">
          <a:xfrm>
            <a:off x="8622666" y="1328057"/>
            <a:ext cx="3467733" cy="23377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4" descr="http://wp.patheos.com.s3.amazonaws.com/blogs/getreligion/files/2011/12/interracial1.jpg">
            <a:extLst>
              <a:ext uri="{FF2B5EF4-FFF2-40B4-BE49-F238E27FC236}">
                <a16:creationId xmlns="" xmlns:a16="http://schemas.microsoft.com/office/drawing/2014/main" id="{D7CF7153-DFE3-A6BB-3F3E-413BB88C8325}"/>
              </a:ext>
            </a:extLst>
          </p:cNvPr>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8622666" y="3947149"/>
            <a:ext cx="3330841" cy="24981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Título 1">
            <a:extLst>
              <a:ext uri="{FF2B5EF4-FFF2-40B4-BE49-F238E27FC236}">
                <a16:creationId xmlns="" xmlns:a16="http://schemas.microsoft.com/office/drawing/2014/main" id="{BFC8C0A3-774F-8B2C-F554-61A7759C4A12}"/>
              </a:ext>
            </a:extLst>
          </p:cNvPr>
          <p:cNvSpPr>
            <a:spLocks noGrp="1"/>
          </p:cNvSpPr>
          <p:nvPr>
            <p:ph type="title"/>
          </p:nvPr>
        </p:nvSpPr>
        <p:spPr>
          <a:xfrm>
            <a:off x="1138517" y="299593"/>
            <a:ext cx="10470187" cy="1081515"/>
          </a:xfrm>
        </p:spPr>
        <p:txBody>
          <a:bodyPr/>
          <a:lstStyle/>
          <a:p>
            <a:pPr algn="l"/>
            <a:r>
              <a:rPr lang="es-ES" sz="1800" b="1" dirty="0" smtClean="0">
                <a:solidFill>
                  <a:schemeClr val="accent3"/>
                </a:solidFill>
                <a:latin typeface="Arial" panose="020B0604020202020204" pitchFamily="34" charset="0"/>
                <a:cs typeface="Arial" panose="020B0604020202020204" pitchFamily="34" charset="0"/>
              </a:rPr>
              <a:t>CONTEXTO NORMATIVO</a:t>
            </a:r>
            <a:r>
              <a:rPr lang="es-ES" sz="1800" b="1" dirty="0" smtClean="0">
                <a:solidFill>
                  <a:srgbClr val="0070C0"/>
                </a:solidFill>
                <a:latin typeface="Arial" panose="020B0604020202020204" pitchFamily="34" charset="0"/>
                <a:cs typeface="Arial" panose="020B0604020202020204" pitchFamily="34" charset="0"/>
              </a:rPr>
              <a:t/>
            </a:r>
            <a:br>
              <a:rPr lang="es-ES" sz="1800" b="1" dirty="0" smtClean="0">
                <a:solidFill>
                  <a:srgbClr val="0070C0"/>
                </a:solidFill>
                <a:latin typeface="Arial" panose="020B0604020202020204" pitchFamily="34" charset="0"/>
                <a:cs typeface="Arial" panose="020B0604020202020204" pitchFamily="34" charset="0"/>
              </a:rPr>
            </a:br>
            <a:r>
              <a:rPr lang="es-ES" sz="1800" b="1" dirty="0" err="1" smtClean="0">
                <a:solidFill>
                  <a:schemeClr val="accent3"/>
                </a:solidFill>
                <a:latin typeface="Arial" panose="020B0604020202020204" pitchFamily="34" charset="0"/>
                <a:cs typeface="Arial" panose="020B0604020202020204" pitchFamily="34" charset="0"/>
              </a:rPr>
              <a:t>Disposición</a:t>
            </a:r>
            <a:r>
              <a:rPr lang="es-ES" sz="1800" b="1" dirty="0" smtClean="0">
                <a:solidFill>
                  <a:schemeClr val="accent3"/>
                </a:solidFill>
                <a:latin typeface="Arial" panose="020B0604020202020204" pitchFamily="34" charset="0"/>
                <a:cs typeface="Arial" panose="020B0604020202020204" pitchFamily="34" charset="0"/>
              </a:rPr>
              <a:t> </a:t>
            </a:r>
            <a:r>
              <a:rPr lang="es-ES" sz="1800" b="1" dirty="0">
                <a:solidFill>
                  <a:schemeClr val="accent3"/>
                </a:solidFill>
                <a:latin typeface="Arial" panose="020B0604020202020204" pitchFamily="34" charset="0"/>
                <a:cs typeface="Arial" panose="020B0604020202020204" pitchFamily="34" charset="0"/>
              </a:rPr>
              <a:t>adicional segunda. </a:t>
            </a:r>
            <a:r>
              <a:rPr lang="es-ES" sz="1800" b="1" dirty="0" err="1">
                <a:solidFill>
                  <a:schemeClr val="accent3"/>
                </a:solidFill>
                <a:latin typeface="Arial" panose="020B0604020202020204" pitchFamily="34" charset="0"/>
                <a:cs typeface="Arial" panose="020B0604020202020204" pitchFamily="34" charset="0"/>
              </a:rPr>
              <a:t>Enseñanzas</a:t>
            </a:r>
            <a:r>
              <a:rPr lang="es-ES" sz="1800" b="1" dirty="0">
                <a:solidFill>
                  <a:schemeClr val="accent3"/>
                </a:solidFill>
                <a:latin typeface="Arial" panose="020B0604020202020204" pitchFamily="34" charset="0"/>
                <a:cs typeface="Arial" panose="020B0604020202020204" pitchFamily="34" charset="0"/>
              </a:rPr>
              <a:t> de </a:t>
            </a:r>
            <a:r>
              <a:rPr lang="es-ES" sz="1800" b="1" dirty="0" err="1">
                <a:solidFill>
                  <a:schemeClr val="accent3"/>
                </a:solidFill>
                <a:latin typeface="Arial" panose="020B0604020202020204" pitchFamily="34" charset="0"/>
                <a:cs typeface="Arial" panose="020B0604020202020204" pitchFamily="34" charset="0"/>
              </a:rPr>
              <a:t>Religión</a:t>
            </a:r>
            <a:r>
              <a:rPr lang="es-ES" sz="1800" b="1" dirty="0">
                <a:solidFill>
                  <a:schemeClr val="accent3"/>
                </a:solidFill>
                <a:latin typeface="Arial" panose="020B0604020202020204" pitchFamily="34" charset="0"/>
                <a:cs typeface="Arial" panose="020B0604020202020204" pitchFamily="34" charset="0"/>
              </a:rPr>
              <a:t> y Proyecto Competencial. </a:t>
            </a:r>
            <a:r>
              <a:rPr lang="es-ES" sz="1400" dirty="0">
                <a:solidFill>
                  <a:schemeClr val="accent3"/>
                </a:solidFill>
                <a:latin typeface="Arial" panose="020B0604020202020204" pitchFamily="34" charset="0"/>
                <a:cs typeface="Arial" panose="020B0604020202020204" pitchFamily="34" charset="0"/>
              </a:rPr>
              <a:t/>
            </a:r>
            <a:br>
              <a:rPr lang="es-ES" sz="1400" dirty="0">
                <a:solidFill>
                  <a:schemeClr val="accent3"/>
                </a:solidFill>
                <a:latin typeface="Arial" panose="020B0604020202020204" pitchFamily="34" charset="0"/>
                <a:cs typeface="Arial" panose="020B0604020202020204" pitchFamily="34" charset="0"/>
              </a:rPr>
            </a:br>
            <a:endParaRPr lang="es-ES" sz="1400" dirty="0">
              <a:solidFill>
                <a:schemeClr val="accent3"/>
              </a:solidFill>
              <a:latin typeface="Arial" panose="020B0604020202020204" pitchFamily="34" charset="0"/>
              <a:cs typeface="Arial" panose="020B0604020202020204" pitchFamily="34" charset="0"/>
            </a:endParaRPr>
          </a:p>
        </p:txBody>
      </p:sp>
    </p:spTree>
    <p:extLst>
      <p:ext uri="{BB962C8B-B14F-4D97-AF65-F5344CB8AC3E}">
        <p14:creationId xmlns="" xmlns:p14="http://schemas.microsoft.com/office/powerpoint/2010/main" val="7334946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2"/>
          <p:cNvPicPr>
            <a:picLocks noChangeAspect="1" noChangeArrowheads="1"/>
          </p:cNvPicPr>
          <p:nvPr/>
        </p:nvPicPr>
        <p:blipFill rotWithShape="1">
          <a:blip r:embed="rId5" cstate="print">
            <a:extLst>
              <a:ext uri="{28A0092B-C50C-407E-A947-70E740481C1C}">
                <a14:useLocalDpi xmlns="" xmlns:a14="http://schemas.microsoft.com/office/drawing/2010/main" val="0"/>
              </a:ext>
            </a:extLst>
          </a:blip>
          <a:srcRect l="53259" t="20057" r="10934" b="9286"/>
          <a:stretch/>
        </p:blipFill>
        <p:spPr bwMode="auto">
          <a:xfrm>
            <a:off x="6350090" y="1988840"/>
            <a:ext cx="4317911" cy="479283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3" name="2 CuadroTexto"/>
          <p:cNvSpPr txBox="1"/>
          <p:nvPr/>
        </p:nvSpPr>
        <p:spPr>
          <a:xfrm>
            <a:off x="1826201" y="1015978"/>
            <a:ext cx="5053569" cy="307777"/>
          </a:xfrm>
          <a:prstGeom prst="rect">
            <a:avLst/>
          </a:prstGeom>
          <a:noFill/>
        </p:spPr>
        <p:txBody>
          <a:bodyPr wrap="square" rtlCol="0">
            <a:spAutoFit/>
          </a:bodyPr>
          <a:lstStyle/>
          <a:p>
            <a:r>
              <a:rPr lang="es-ES" sz="1400" dirty="0"/>
              <a:t>A  EDUCACIÓN PARA A SUSTENTABILIDADE (EDS, UNESCO)</a:t>
            </a:r>
          </a:p>
        </p:txBody>
      </p:sp>
      <p:sp>
        <p:nvSpPr>
          <p:cNvPr id="7" name="6 CuadroTexto"/>
          <p:cNvSpPr txBox="1"/>
          <p:nvPr/>
        </p:nvSpPr>
        <p:spPr>
          <a:xfrm>
            <a:off x="1826202" y="1323755"/>
            <a:ext cx="8784976" cy="738664"/>
          </a:xfrm>
          <a:prstGeom prst="rect">
            <a:avLst/>
          </a:prstGeom>
          <a:noFill/>
        </p:spPr>
        <p:txBody>
          <a:bodyPr wrap="square" rtlCol="0">
            <a:spAutoFit/>
          </a:bodyPr>
          <a:lstStyle/>
          <a:p>
            <a:pPr algn="ctr"/>
            <a:r>
              <a:rPr lang="es-ES" dirty="0"/>
              <a:t>Afondar </a:t>
            </a:r>
            <a:r>
              <a:rPr lang="es-ES" dirty="0" err="1"/>
              <a:t>nas</a:t>
            </a:r>
            <a:r>
              <a:rPr lang="es-ES" dirty="0"/>
              <a:t> claves do </a:t>
            </a:r>
            <a:r>
              <a:rPr lang="es-ES" sz="2400" b="1" dirty="0" err="1"/>
              <a:t>desenvolvemento</a:t>
            </a:r>
            <a:r>
              <a:rPr lang="es-ES" sz="2400" b="1" dirty="0"/>
              <a:t> </a:t>
            </a:r>
            <a:r>
              <a:rPr lang="es-ES" sz="2400" b="1" dirty="0" err="1"/>
              <a:t>sostible</a:t>
            </a:r>
            <a:r>
              <a:rPr lang="es-ES" dirty="0"/>
              <a:t>, </a:t>
            </a:r>
          </a:p>
          <a:p>
            <a:pPr algn="ctr"/>
            <a:r>
              <a:rPr lang="es-ES" dirty="0"/>
              <a:t>no equilibrio harmónico entre as necesidades </a:t>
            </a:r>
            <a:r>
              <a:rPr lang="es-ES" dirty="0" err="1"/>
              <a:t>sociais</a:t>
            </a:r>
            <a:r>
              <a:rPr lang="es-ES" dirty="0"/>
              <a:t>, a economía e o medio ambiente</a:t>
            </a:r>
          </a:p>
        </p:txBody>
      </p:sp>
      <p:pic>
        <p:nvPicPr>
          <p:cNvPr id="8" name="Picture 2"/>
          <p:cNvPicPr>
            <a:picLocks noChangeAspect="1" noChangeArrowheads="1"/>
          </p:cNvPicPr>
          <p:nvPr/>
        </p:nvPicPr>
        <p:blipFill rotWithShape="1">
          <a:blip r:embed="rId6" cstate="print">
            <a:extLst>
              <a:ext uri="{28A0092B-C50C-407E-A947-70E740481C1C}">
                <a14:useLocalDpi xmlns="" xmlns:a14="http://schemas.microsoft.com/office/drawing/2010/main" val="0"/>
              </a:ext>
            </a:extLst>
          </a:blip>
          <a:srcRect l="20496" t="18229" r="20710" b="20733"/>
          <a:stretch/>
        </p:blipFill>
        <p:spPr bwMode="auto">
          <a:xfrm>
            <a:off x="1004514" y="3025323"/>
            <a:ext cx="5253672" cy="3067973"/>
          </a:xfrm>
          <a:prstGeom prst="rect">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9" name="2 Rectángulo"/>
          <p:cNvSpPr>
            <a:spLocks noChangeArrowheads="1"/>
          </p:cNvSpPr>
          <p:nvPr>
            <p:custDataLst>
              <p:tags r:id="rId2"/>
            </p:custDataLst>
          </p:nvPr>
        </p:nvSpPr>
        <p:spPr bwMode="auto">
          <a:xfrm>
            <a:off x="8251781" y="5966338"/>
            <a:ext cx="3255793" cy="2539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r">
              <a:defRPr/>
            </a:pPr>
            <a:r>
              <a:rPr lang="es-ES" sz="1050" dirty="0"/>
              <a:t>©</a:t>
            </a:r>
            <a:r>
              <a:rPr lang="pt-BR" sz="900" b="1" i="1" dirty="0"/>
              <a:t>Manuel </a:t>
            </a:r>
            <a:r>
              <a:rPr lang="pt-BR" sz="900" b="1" i="1" dirty="0" err="1"/>
              <a:t>Borobio</a:t>
            </a:r>
            <a:r>
              <a:rPr lang="pt-BR" sz="900" b="1" i="1" dirty="0"/>
              <a:t> </a:t>
            </a:r>
            <a:r>
              <a:rPr lang="pt-BR" sz="900" b="1" i="1" dirty="0" err="1"/>
              <a:t>Sanchiz</a:t>
            </a:r>
            <a:endParaRPr lang="pt-BR" sz="800" b="1" i="1" dirty="0"/>
          </a:p>
        </p:txBody>
      </p:sp>
      <p:pic>
        <p:nvPicPr>
          <p:cNvPr id="5" name="Imagen 4">
            <a:extLst>
              <a:ext uri="{FF2B5EF4-FFF2-40B4-BE49-F238E27FC236}">
                <a16:creationId xmlns="" xmlns:a16="http://schemas.microsoft.com/office/drawing/2014/main" id="{03CA5F9B-9434-3C8E-91AB-02E09443DB6D}"/>
              </a:ext>
            </a:extLst>
          </p:cNvPr>
          <p:cNvPicPr>
            <a:picLocks noChangeAspect="1"/>
          </p:cNvPicPr>
          <p:nvPr/>
        </p:nvPicPr>
        <p:blipFill>
          <a:blip r:embed="rId7" cstate="print">
            <a:extLst>
              <a:ext uri="{28A0092B-C50C-407E-A947-70E740481C1C}">
                <a14:useLocalDpi xmlns="" xmlns:a14="http://schemas.microsoft.com/office/drawing/2010/main" val="0"/>
              </a:ext>
            </a:extLst>
          </a:blip>
          <a:stretch>
            <a:fillRect/>
          </a:stretch>
        </p:blipFill>
        <p:spPr>
          <a:xfrm>
            <a:off x="15679" y="12496"/>
            <a:ext cx="1752716" cy="2624425"/>
          </a:xfrm>
          <a:prstGeom prst="rect">
            <a:avLst/>
          </a:prstGeom>
        </p:spPr>
      </p:pic>
      <p:sp>
        <p:nvSpPr>
          <p:cNvPr id="10" name="4 CuadroTexto">
            <a:extLst>
              <a:ext uri="{FF2B5EF4-FFF2-40B4-BE49-F238E27FC236}">
                <a16:creationId xmlns="" xmlns:a16="http://schemas.microsoft.com/office/drawing/2014/main" id="{EDE7A4CE-C1E7-A4DB-3D71-E38823860A37}"/>
              </a:ext>
            </a:extLst>
          </p:cNvPr>
          <p:cNvSpPr txBox="1"/>
          <p:nvPr/>
        </p:nvSpPr>
        <p:spPr>
          <a:xfrm>
            <a:off x="1768395" y="400898"/>
            <a:ext cx="6872482" cy="369332"/>
          </a:xfrm>
          <a:prstGeom prst="rect">
            <a:avLst/>
          </a:prstGeom>
          <a:noFill/>
        </p:spPr>
        <p:txBody>
          <a:bodyPr wrap="square" rtlCol="0">
            <a:spAutoFit/>
          </a:bodyPr>
          <a:lstStyle/>
          <a:p>
            <a:r>
              <a:rPr lang="es-ES" dirty="0">
                <a:solidFill>
                  <a:schemeClr val="tx2">
                    <a:lumMod val="50000"/>
                  </a:schemeClr>
                </a:solidFill>
              </a:rPr>
              <a:t>A PAISXE NAS AULAS/ AS AULAS NA PAISAXE</a:t>
            </a:r>
          </a:p>
        </p:txBody>
      </p:sp>
      <p:sp>
        <p:nvSpPr>
          <p:cNvPr id="4" name="Marcador de texto 4">
            <a:extLst>
              <a:ext uri="{FF2B5EF4-FFF2-40B4-BE49-F238E27FC236}">
                <a16:creationId xmlns="" xmlns:a16="http://schemas.microsoft.com/office/drawing/2014/main" id="{B1A42917-D2E3-EF72-076B-F6EECD588130}"/>
              </a:ext>
            </a:extLst>
          </p:cNvPr>
          <p:cNvSpPr txBox="1">
            <a:spLocks/>
          </p:cNvSpPr>
          <p:nvPr/>
        </p:nvSpPr>
        <p:spPr>
          <a:xfrm>
            <a:off x="0" y="-52443"/>
            <a:ext cx="2628344" cy="3077766"/>
          </a:xfrm>
          <a:prstGeom prst="rect">
            <a:avLst/>
          </a:prstGeom>
        </p:spPr>
        <p:txBody>
          <a:bodyPr/>
          <a:lst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 sz="13800" dirty="0">
                <a:solidFill>
                  <a:schemeClr val="bg1"/>
                </a:solidFill>
              </a:rPr>
              <a:t>3</a:t>
            </a:r>
          </a:p>
        </p:txBody>
      </p:sp>
    </p:spTree>
    <p:extLst>
      <p:ext uri="{BB962C8B-B14F-4D97-AF65-F5344CB8AC3E}">
        <p14:creationId xmlns="" xmlns:p14="http://schemas.microsoft.com/office/powerpoint/2010/main" val="385237182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4" cstate="print">
            <a:extLst>
              <a:ext uri="{28A0092B-C50C-407E-A947-70E740481C1C}">
                <a14:useLocalDpi xmlns="" xmlns:a14="http://schemas.microsoft.com/office/drawing/2010/main" val="0"/>
              </a:ext>
            </a:extLst>
          </a:blip>
          <a:srcRect b="6631"/>
          <a:stretch/>
        </p:blipFill>
        <p:spPr bwMode="auto">
          <a:xfrm>
            <a:off x="705643" y="1311228"/>
            <a:ext cx="6073518" cy="3445632"/>
          </a:xfrm>
          <a:prstGeom prst="rect">
            <a:avLst/>
          </a:prstGeom>
          <a:ln>
            <a:noFill/>
          </a:ln>
          <a:effectLst>
            <a:softEdge rad="112500"/>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11" name="10 CuadroTexto"/>
          <p:cNvSpPr txBox="1"/>
          <p:nvPr/>
        </p:nvSpPr>
        <p:spPr>
          <a:xfrm>
            <a:off x="482600" y="478299"/>
            <a:ext cx="11709400" cy="584776"/>
          </a:xfrm>
          <a:prstGeom prst="rect">
            <a:avLst/>
          </a:prstGeom>
          <a:noFill/>
          <a:ln>
            <a:noFill/>
          </a:ln>
        </p:spPr>
        <p:txBody>
          <a:bodyPr wrap="square">
            <a:spAutoFit/>
          </a:bodyPr>
          <a:lstStyle>
            <a:defPPr>
              <a:defRPr lang="es-ES"/>
            </a:defPPr>
            <a:lvl1pPr>
              <a:defRPr sz="3200" b="1">
                <a:solidFill>
                  <a:schemeClr val="accent2">
                    <a:lumMod val="75000"/>
                  </a:schemeClr>
                </a:solidFill>
                <a:latin typeface="Calibri" pitchFamily="34" charset="0"/>
                <a:cs typeface="Arial" charset="0"/>
              </a:defRPr>
            </a:lvl1pPr>
          </a:lstStyle>
          <a:p>
            <a:pPr algn="ctr"/>
            <a:r>
              <a:rPr lang="es-ES" dirty="0"/>
              <a:t>…</a:t>
            </a:r>
            <a:r>
              <a:rPr lang="es-ES" sz="2800" b="0" dirty="0">
                <a:solidFill>
                  <a:schemeClr val="tx2">
                    <a:lumMod val="50000"/>
                  </a:schemeClr>
                </a:solidFill>
                <a:latin typeface="+mn-lt"/>
                <a:cs typeface="+mn-cs"/>
              </a:rPr>
              <a:t>NAS SÚAS PAISAXES…. </a:t>
            </a:r>
          </a:p>
        </p:txBody>
      </p:sp>
      <p:sp>
        <p:nvSpPr>
          <p:cNvPr id="14" name="13 Rectángulo"/>
          <p:cNvSpPr/>
          <p:nvPr/>
        </p:nvSpPr>
        <p:spPr>
          <a:xfrm>
            <a:off x="1967542" y="260649"/>
            <a:ext cx="646331" cy="584776"/>
          </a:xfrm>
          <a:prstGeom prst="rect">
            <a:avLst/>
          </a:prstGeom>
        </p:spPr>
        <p:txBody>
          <a:bodyPr wrap="none">
            <a:spAutoFit/>
          </a:bodyPr>
          <a:lstStyle/>
          <a:p>
            <a:pPr>
              <a:defRPr/>
            </a:pPr>
            <a:r>
              <a:rPr lang="es-ES" sz="3200" b="1" dirty="0">
                <a:solidFill>
                  <a:schemeClr val="bg1"/>
                </a:solidFill>
                <a:latin typeface="+mj-lt"/>
                <a:cs typeface="Arial" charset="0"/>
              </a:rPr>
              <a:t>IV. </a:t>
            </a:r>
            <a:endParaRPr lang="es-ES" b="1" dirty="0">
              <a:solidFill>
                <a:schemeClr val="bg1"/>
              </a:solidFill>
              <a:latin typeface="+mj-lt"/>
              <a:cs typeface="Arial" charset="0"/>
            </a:endParaRPr>
          </a:p>
        </p:txBody>
      </p:sp>
      <p:sp>
        <p:nvSpPr>
          <p:cNvPr id="15" name="14 CuadroTexto"/>
          <p:cNvSpPr txBox="1"/>
          <p:nvPr/>
        </p:nvSpPr>
        <p:spPr>
          <a:xfrm>
            <a:off x="6877844" y="2124218"/>
            <a:ext cx="4608513" cy="954107"/>
          </a:xfrm>
          <a:prstGeom prst="rect">
            <a:avLst/>
          </a:prstGeom>
          <a:noFill/>
        </p:spPr>
        <p:txBody>
          <a:bodyPr wrap="square" rtlCol="0">
            <a:spAutoFit/>
          </a:bodyPr>
          <a:lstStyle/>
          <a:p>
            <a:pPr algn="ctr"/>
            <a:r>
              <a:rPr lang="es-ES" sz="2800" dirty="0">
                <a:solidFill>
                  <a:schemeClr val="tx2">
                    <a:lumMod val="50000"/>
                  </a:schemeClr>
                </a:solidFill>
              </a:rPr>
              <a:t>COMO ESPAZOS DE APRENDIZAXE</a:t>
            </a:r>
          </a:p>
        </p:txBody>
      </p:sp>
      <p:pic>
        <p:nvPicPr>
          <p:cNvPr id="17" name="Picture 2"/>
          <p:cNvPicPr>
            <a:picLocks noChangeAspect="1" noChangeArrowheads="1"/>
          </p:cNvPicPr>
          <p:nvPr/>
        </p:nvPicPr>
        <p:blipFill rotWithShape="1">
          <a:blip r:embed="rId5" cstate="print">
            <a:extLst>
              <a:ext uri="{28A0092B-C50C-407E-A947-70E740481C1C}">
                <a14:useLocalDpi xmlns="" xmlns:a14="http://schemas.microsoft.com/office/drawing/2010/main" val="0"/>
              </a:ext>
            </a:extLst>
          </a:blip>
          <a:srcRect t="6173" b="8698"/>
          <a:stretch/>
        </p:blipFill>
        <p:spPr bwMode="auto">
          <a:xfrm>
            <a:off x="5189134" y="4076700"/>
            <a:ext cx="6575593" cy="268156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8" name="14 CuadroTexto"/>
          <p:cNvSpPr txBox="1"/>
          <p:nvPr/>
        </p:nvSpPr>
        <p:spPr>
          <a:xfrm>
            <a:off x="299244" y="5731018"/>
            <a:ext cx="4608513" cy="523220"/>
          </a:xfrm>
          <a:prstGeom prst="rect">
            <a:avLst/>
          </a:prstGeom>
          <a:noFill/>
        </p:spPr>
        <p:txBody>
          <a:bodyPr wrap="square" rtlCol="0">
            <a:spAutoFit/>
          </a:bodyPr>
          <a:lstStyle/>
          <a:p>
            <a:pPr algn="ctr"/>
            <a:r>
              <a:rPr lang="es-ES" sz="2800" dirty="0">
                <a:solidFill>
                  <a:schemeClr val="tx2">
                    <a:lumMod val="50000"/>
                  </a:schemeClr>
                </a:solidFill>
              </a:rPr>
              <a:t>DENDE AS </a:t>
            </a:r>
            <a:r>
              <a:rPr lang="es-ES" sz="2800" b="1" dirty="0">
                <a:solidFill>
                  <a:schemeClr val="tx2">
                    <a:lumMod val="50000"/>
                  </a:schemeClr>
                </a:solidFill>
              </a:rPr>
              <a:t>EMOCIÓNS</a:t>
            </a:r>
          </a:p>
        </p:txBody>
      </p:sp>
      <p:pic>
        <p:nvPicPr>
          <p:cNvPr id="2" name="Imagen 1">
            <a:extLst>
              <a:ext uri="{FF2B5EF4-FFF2-40B4-BE49-F238E27FC236}">
                <a16:creationId xmlns="" xmlns:a16="http://schemas.microsoft.com/office/drawing/2014/main" id="{9351D49E-364B-4429-317C-05A8DAFB77E4}"/>
              </a:ext>
            </a:extLst>
          </p:cNvPr>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15679" y="12496"/>
            <a:ext cx="1752716" cy="2624425"/>
          </a:xfrm>
          <a:prstGeom prst="rect">
            <a:avLst/>
          </a:prstGeom>
        </p:spPr>
      </p:pic>
      <p:sp>
        <p:nvSpPr>
          <p:cNvPr id="3" name="Marcador de texto 4">
            <a:extLst>
              <a:ext uri="{FF2B5EF4-FFF2-40B4-BE49-F238E27FC236}">
                <a16:creationId xmlns="" xmlns:a16="http://schemas.microsoft.com/office/drawing/2014/main" id="{0002DE78-4A99-BDD4-7FA3-838F30380934}"/>
              </a:ext>
            </a:extLst>
          </p:cNvPr>
          <p:cNvSpPr txBox="1">
            <a:spLocks/>
          </p:cNvSpPr>
          <p:nvPr/>
        </p:nvSpPr>
        <p:spPr>
          <a:xfrm>
            <a:off x="0" y="-52443"/>
            <a:ext cx="2628344" cy="3077766"/>
          </a:xfrm>
          <a:prstGeom prst="rect">
            <a:avLst/>
          </a:prstGeom>
        </p:spPr>
        <p:txBody>
          <a:bodyPr/>
          <a:lst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 sz="13800" dirty="0">
                <a:solidFill>
                  <a:schemeClr val="bg1"/>
                </a:solidFill>
              </a:rPr>
              <a:t>3</a:t>
            </a:r>
          </a:p>
        </p:txBody>
      </p:sp>
    </p:spTree>
    <p:extLst>
      <p:ext uri="{BB962C8B-B14F-4D97-AF65-F5344CB8AC3E}">
        <p14:creationId xmlns="" xmlns:p14="http://schemas.microsoft.com/office/powerpoint/2010/main" val="164542463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l="27059" t="38124" r="-1" b="1"/>
          <a:stretch/>
        </p:blipFill>
        <p:spPr bwMode="auto">
          <a:xfrm>
            <a:off x="4751851" y="2514600"/>
            <a:ext cx="7221040" cy="4249461"/>
          </a:xfrm>
          <a:prstGeom prst="rect">
            <a:avLst/>
          </a:prstGeom>
          <a:ln>
            <a:noFill/>
          </a:ln>
          <a:effectLst>
            <a:softEdge rad="112500"/>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1" name="Picture 2" descr="C:\Users\sociais\Documents\TRABAJOS DE PACO CASTILLO\cursos\para Lugo\ultimas fotos\2449151900_6137a9aa8e.jpg"/>
          <p:cNvPicPr>
            <a:picLocks noChangeAspect="1" noChangeArrowheads="1"/>
          </p:cNvPicPr>
          <p:nvPr/>
        </p:nvPicPr>
        <p:blipFill>
          <a:blip r:embed="rId4" cstate="print"/>
          <a:srcRect l="15125" t="16346" r="15125" b="16346"/>
          <a:stretch>
            <a:fillRect/>
          </a:stretch>
        </p:blipFill>
        <p:spPr bwMode="auto">
          <a:xfrm>
            <a:off x="11997" y="1915605"/>
            <a:ext cx="4547832" cy="3080789"/>
          </a:xfrm>
          <a:prstGeom prst="rect">
            <a:avLst/>
          </a:prstGeom>
          <a:ln>
            <a:noFill/>
          </a:ln>
          <a:effectLst>
            <a:softEdge rad="112500"/>
          </a:effectLst>
        </p:spPr>
      </p:pic>
      <p:pic>
        <p:nvPicPr>
          <p:cNvPr id="12" name="Picture 3"/>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11427884" y="26988"/>
            <a:ext cx="719667" cy="1905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9050" cap="rnd" algn="ctr">
                <a:solidFill>
                  <a:schemeClr val="bg1"/>
                </a:solidFill>
                <a:miter lim="80000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sp>
        <p:nvSpPr>
          <p:cNvPr id="15" name="Rectangle 1"/>
          <p:cNvSpPr>
            <a:spLocks noChangeArrowheads="1"/>
          </p:cNvSpPr>
          <p:nvPr/>
        </p:nvSpPr>
        <p:spPr bwMode="auto">
          <a:xfrm>
            <a:off x="2188783" y="493580"/>
            <a:ext cx="7759143" cy="523220"/>
          </a:xfrm>
          <a:prstGeom prst="rect">
            <a:avLst/>
          </a:prstGeom>
          <a:noFill/>
          <a:ln>
            <a:noFill/>
          </a:ln>
        </p:spPr>
        <p:txBody>
          <a:bodyPr wrap="square">
            <a:spAutoFit/>
          </a:bodyPr>
          <a:lstStyle/>
          <a:p>
            <a:r>
              <a:rPr lang="es-ES" sz="2800" dirty="0">
                <a:solidFill>
                  <a:schemeClr val="tx2">
                    <a:lumMod val="50000"/>
                  </a:schemeClr>
                </a:solidFill>
              </a:rPr>
              <a:t>APRENDER FACENDO</a:t>
            </a:r>
          </a:p>
        </p:txBody>
      </p:sp>
      <p:sp>
        <p:nvSpPr>
          <p:cNvPr id="17" name="Rectangle 1"/>
          <p:cNvSpPr>
            <a:spLocks noChangeArrowheads="1"/>
          </p:cNvSpPr>
          <p:nvPr/>
        </p:nvSpPr>
        <p:spPr bwMode="auto">
          <a:xfrm>
            <a:off x="322661" y="1197898"/>
            <a:ext cx="11491388" cy="569387"/>
          </a:xfrm>
          <a:prstGeom prst="rect">
            <a:avLst/>
          </a:prstGeom>
          <a:noFill/>
          <a:ln w="9525">
            <a:noFill/>
            <a:miter lim="800000"/>
            <a:headEnd/>
            <a:tailEnd/>
          </a:ln>
        </p:spPr>
        <p:txBody>
          <a:bodyPr wrap="square" anchor="ctr">
            <a:spAutoFit/>
          </a:bodyPr>
          <a:lstStyle/>
          <a:p>
            <a:pPr algn="r"/>
            <a:r>
              <a:rPr lang="es-ES" dirty="0">
                <a:solidFill>
                  <a:srgbClr val="984807"/>
                </a:solidFill>
                <a:ea typeface="Times New Roman" pitchFamily="18" charset="0"/>
                <a:cs typeface="Arial" charset="0"/>
              </a:rPr>
              <a:t>…</a:t>
            </a:r>
            <a:r>
              <a:rPr lang="es-ES" sz="2000" dirty="0">
                <a:solidFill>
                  <a:schemeClr val="tx2">
                    <a:lumMod val="50000"/>
                  </a:schemeClr>
                </a:solidFill>
              </a:rPr>
              <a:t>A TRAVÉS DE TAREFAS CENTRADAS NELES/AS…</a:t>
            </a:r>
          </a:p>
          <a:p>
            <a:pPr algn="r" eaLnBrk="0" hangingPunct="0"/>
            <a:endParaRPr lang="es-ES" sz="1100" dirty="0">
              <a:solidFill>
                <a:srgbClr val="984807"/>
              </a:solidFill>
              <a:ea typeface="Times New Roman" pitchFamily="18" charset="0"/>
              <a:cs typeface="Arial" charset="0"/>
            </a:endParaRPr>
          </a:p>
        </p:txBody>
      </p:sp>
      <p:sp>
        <p:nvSpPr>
          <p:cNvPr id="19" name="Rectangle 1"/>
          <p:cNvSpPr>
            <a:spLocks noChangeArrowheads="1"/>
          </p:cNvSpPr>
          <p:nvPr/>
        </p:nvSpPr>
        <p:spPr bwMode="auto">
          <a:xfrm>
            <a:off x="-427135" y="1903746"/>
            <a:ext cx="12355484" cy="461665"/>
          </a:xfrm>
          <a:prstGeom prst="rect">
            <a:avLst/>
          </a:prstGeom>
          <a:noFill/>
          <a:ln w="9525">
            <a:noFill/>
            <a:miter lim="800000"/>
            <a:headEnd/>
            <a:tailEnd/>
          </a:ln>
        </p:spPr>
        <p:txBody>
          <a:bodyPr wrap="square" anchor="ctr">
            <a:spAutoFit/>
          </a:bodyPr>
          <a:lstStyle/>
          <a:p>
            <a:pPr algn="r"/>
            <a:r>
              <a:rPr lang="es-ES" sz="2400" dirty="0">
                <a:solidFill>
                  <a:schemeClr val="tx2">
                    <a:lumMod val="50000"/>
                  </a:schemeClr>
                </a:solidFill>
              </a:rPr>
              <a:t>…TRABALLO COOPERATIVO</a:t>
            </a:r>
            <a:r>
              <a:rPr lang="es-ES" sz="1600" dirty="0">
                <a:solidFill>
                  <a:srgbClr val="984807"/>
                </a:solidFill>
                <a:ea typeface="Times New Roman" pitchFamily="18" charset="0"/>
                <a:cs typeface="Arial" charset="0"/>
              </a:rPr>
              <a:t>…</a:t>
            </a:r>
            <a:endParaRPr lang="es-ES" sz="1050" dirty="0">
              <a:solidFill>
                <a:srgbClr val="984807"/>
              </a:solidFill>
              <a:ea typeface="Times New Roman" pitchFamily="18" charset="0"/>
              <a:cs typeface="Arial" charset="0"/>
            </a:endParaRPr>
          </a:p>
        </p:txBody>
      </p:sp>
      <p:sp>
        <p:nvSpPr>
          <p:cNvPr id="20" name="Rectangle 1"/>
          <p:cNvSpPr>
            <a:spLocks noChangeArrowheads="1"/>
          </p:cNvSpPr>
          <p:nvPr/>
        </p:nvSpPr>
        <p:spPr bwMode="auto">
          <a:xfrm>
            <a:off x="239350" y="5086926"/>
            <a:ext cx="5898644" cy="646331"/>
          </a:xfrm>
          <a:prstGeom prst="rect">
            <a:avLst/>
          </a:prstGeom>
          <a:noFill/>
          <a:ln w="9525">
            <a:noFill/>
            <a:miter lim="800000"/>
            <a:headEnd/>
            <a:tailEnd/>
          </a:ln>
        </p:spPr>
        <p:txBody>
          <a:bodyPr wrap="square" anchor="ctr">
            <a:spAutoFit/>
          </a:bodyPr>
          <a:lstStyle/>
          <a:p>
            <a:r>
              <a:rPr lang="es-ES" sz="1600" dirty="0">
                <a:solidFill>
                  <a:schemeClr val="bg1">
                    <a:lumMod val="65000"/>
                    <a:lumOff val="35000"/>
                  </a:schemeClr>
                </a:solidFill>
                <a:ea typeface="Times New Roman" pitchFamily="18" charset="0"/>
                <a:cs typeface="Arial" charset="0"/>
              </a:rPr>
              <a:t>…</a:t>
            </a:r>
            <a:r>
              <a:rPr lang="es-ES" dirty="0">
                <a:solidFill>
                  <a:schemeClr val="bg1">
                    <a:lumMod val="65000"/>
                    <a:lumOff val="35000"/>
                  </a:schemeClr>
                </a:solidFill>
                <a:ea typeface="Times New Roman" pitchFamily="18" charset="0"/>
                <a:cs typeface="Arial" charset="0"/>
              </a:rPr>
              <a:t>SEXAN QUEN </a:t>
            </a:r>
            <a:r>
              <a:rPr lang="es-ES" b="1" dirty="0">
                <a:solidFill>
                  <a:schemeClr val="bg1">
                    <a:lumMod val="65000"/>
                    <a:lumOff val="35000"/>
                  </a:schemeClr>
                </a:solidFill>
                <a:ea typeface="Times New Roman" pitchFamily="18" charset="0"/>
                <a:cs typeface="Arial" charset="0"/>
              </a:rPr>
              <a:t>DE MOBILIZAR  </a:t>
            </a:r>
          </a:p>
          <a:p>
            <a:r>
              <a:rPr lang="es-ES" b="1" dirty="0">
                <a:solidFill>
                  <a:schemeClr val="bg1">
                    <a:lumMod val="65000"/>
                    <a:lumOff val="35000"/>
                  </a:schemeClr>
                </a:solidFill>
                <a:ea typeface="Times New Roman" pitchFamily="18" charset="0"/>
                <a:cs typeface="Arial" charset="0"/>
              </a:rPr>
              <a:t>EMOCIÓNS</a:t>
            </a:r>
            <a:r>
              <a:rPr lang="es-ES" sz="1600" dirty="0">
                <a:solidFill>
                  <a:schemeClr val="bg1">
                    <a:lumMod val="65000"/>
                    <a:lumOff val="35000"/>
                  </a:schemeClr>
                </a:solidFill>
                <a:ea typeface="Times New Roman" pitchFamily="18" charset="0"/>
                <a:cs typeface="Arial" charset="0"/>
              </a:rPr>
              <a:t>…</a:t>
            </a:r>
            <a:endParaRPr lang="es-ES" sz="1400" dirty="0">
              <a:solidFill>
                <a:schemeClr val="bg1">
                  <a:lumMod val="65000"/>
                  <a:lumOff val="35000"/>
                </a:schemeClr>
              </a:solidFill>
              <a:ea typeface="Times New Roman" pitchFamily="18" charset="0"/>
              <a:cs typeface="Arial" charset="0"/>
            </a:endParaRPr>
          </a:p>
        </p:txBody>
      </p:sp>
      <p:pic>
        <p:nvPicPr>
          <p:cNvPr id="2" name="Imagen 1">
            <a:extLst>
              <a:ext uri="{FF2B5EF4-FFF2-40B4-BE49-F238E27FC236}">
                <a16:creationId xmlns="" xmlns:a16="http://schemas.microsoft.com/office/drawing/2014/main" id="{F37144C9-0E2B-9E11-99F7-1F1EE123DCBB}"/>
              </a:ext>
            </a:extLst>
          </p:cNvPr>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15679" y="12496"/>
            <a:ext cx="1752716" cy="2624425"/>
          </a:xfrm>
          <a:prstGeom prst="rect">
            <a:avLst/>
          </a:prstGeom>
        </p:spPr>
      </p:pic>
      <p:sp>
        <p:nvSpPr>
          <p:cNvPr id="3" name="Marcador de texto 4">
            <a:extLst>
              <a:ext uri="{FF2B5EF4-FFF2-40B4-BE49-F238E27FC236}">
                <a16:creationId xmlns="" xmlns:a16="http://schemas.microsoft.com/office/drawing/2014/main" id="{F751CFB0-A044-C3D2-628E-1D0093C7D867}"/>
              </a:ext>
            </a:extLst>
          </p:cNvPr>
          <p:cNvSpPr txBox="1">
            <a:spLocks/>
          </p:cNvSpPr>
          <p:nvPr/>
        </p:nvSpPr>
        <p:spPr>
          <a:xfrm>
            <a:off x="0" y="-52443"/>
            <a:ext cx="2628344" cy="3077766"/>
          </a:xfrm>
          <a:prstGeom prst="rect">
            <a:avLst/>
          </a:prstGeom>
        </p:spPr>
        <p:txBody>
          <a:bodyPr/>
          <a:lst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 sz="13800" dirty="0">
                <a:solidFill>
                  <a:schemeClr val="bg1"/>
                </a:solidFill>
              </a:rPr>
              <a:t>3</a:t>
            </a:r>
          </a:p>
        </p:txBody>
      </p:sp>
    </p:spTree>
    <p:extLst>
      <p:ext uri="{BB962C8B-B14F-4D97-AF65-F5344CB8AC3E}">
        <p14:creationId xmlns="" xmlns:p14="http://schemas.microsoft.com/office/powerpoint/2010/main" val="17886704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Marcador de contenido 3"/>
          <p:cNvPicPr>
            <a:picLocks noChangeAspect="1"/>
          </p:cNvPicPr>
          <p:nvPr/>
        </p:nvPicPr>
        <p:blipFill rotWithShape="1">
          <a:blip r:embed="rId4" cstate="print"/>
          <a:srcRect l="20153" r="20153" b="6601"/>
          <a:stretch/>
        </p:blipFill>
        <p:spPr>
          <a:xfrm>
            <a:off x="7305649" y="609600"/>
            <a:ext cx="4822850" cy="6162785"/>
          </a:xfrm>
          <a:prstGeom prst="rect">
            <a:avLst/>
          </a:prstGeom>
        </p:spPr>
      </p:pic>
      <p:sp>
        <p:nvSpPr>
          <p:cNvPr id="6" name="5 CuadroTexto"/>
          <p:cNvSpPr txBox="1"/>
          <p:nvPr/>
        </p:nvSpPr>
        <p:spPr>
          <a:xfrm>
            <a:off x="483577" y="685057"/>
            <a:ext cx="8238695" cy="523220"/>
          </a:xfrm>
          <a:prstGeom prst="rect">
            <a:avLst/>
          </a:prstGeom>
          <a:noFill/>
          <a:ln>
            <a:noFill/>
          </a:ln>
        </p:spPr>
        <p:txBody>
          <a:bodyPr wrap="square">
            <a:spAutoFit/>
          </a:bodyPr>
          <a:lstStyle>
            <a:defPPr>
              <a:defRPr lang="es-ES"/>
            </a:defPPr>
            <a:lvl1pPr>
              <a:defRPr sz="3200">
                <a:solidFill>
                  <a:schemeClr val="accent2">
                    <a:lumMod val="75000"/>
                  </a:schemeClr>
                </a:solidFill>
                <a:latin typeface="Calibri" pitchFamily="34" charset="0"/>
                <a:cs typeface="Arial" charset="0"/>
              </a:defRPr>
            </a:lvl1pPr>
            <a:lvl2pPr marL="742950" indent="-285750" eaLnBrk="0" hangingPunct="0">
              <a:defRPr>
                <a:latin typeface="Calibri" pitchFamily="34" charset="0"/>
                <a:cs typeface="Arial" charset="0"/>
              </a:defRPr>
            </a:lvl2pPr>
            <a:lvl3pPr marL="1143000" indent="-228600" eaLnBrk="0" hangingPunct="0">
              <a:defRPr>
                <a:latin typeface="Calibri" pitchFamily="34" charset="0"/>
                <a:cs typeface="Arial" charset="0"/>
              </a:defRPr>
            </a:lvl3pPr>
            <a:lvl4pPr marL="1600200" indent="-228600" eaLnBrk="0" hangingPunct="0">
              <a:defRPr>
                <a:latin typeface="Calibri" pitchFamily="34" charset="0"/>
                <a:cs typeface="Arial" charset="0"/>
              </a:defRPr>
            </a:lvl4pPr>
            <a:lvl5pPr marL="2057400" indent="-228600" eaLnBrk="0" hangingPunct="0">
              <a:defRPr>
                <a:latin typeface="Calibri" pitchFamily="34" charset="0"/>
                <a:cs typeface="Arial" charset="0"/>
              </a:defRPr>
            </a:lvl5pPr>
            <a:lvl6pPr marL="2514600" indent="-228600" eaLnBrk="0" fontAlgn="base" hangingPunct="0">
              <a:spcBef>
                <a:spcPct val="0"/>
              </a:spcBef>
              <a:spcAft>
                <a:spcPct val="0"/>
              </a:spcAft>
              <a:defRPr>
                <a:latin typeface="Calibri" pitchFamily="34" charset="0"/>
                <a:cs typeface="Arial" charset="0"/>
              </a:defRPr>
            </a:lvl6pPr>
            <a:lvl7pPr marL="2971800" indent="-228600" eaLnBrk="0" fontAlgn="base" hangingPunct="0">
              <a:spcBef>
                <a:spcPct val="0"/>
              </a:spcBef>
              <a:spcAft>
                <a:spcPct val="0"/>
              </a:spcAft>
              <a:defRPr>
                <a:latin typeface="Calibri" pitchFamily="34" charset="0"/>
                <a:cs typeface="Arial" charset="0"/>
              </a:defRPr>
            </a:lvl7pPr>
            <a:lvl8pPr marL="3429000" indent="-228600" eaLnBrk="0" fontAlgn="base" hangingPunct="0">
              <a:spcBef>
                <a:spcPct val="0"/>
              </a:spcBef>
              <a:spcAft>
                <a:spcPct val="0"/>
              </a:spcAft>
              <a:defRPr>
                <a:latin typeface="Calibri" pitchFamily="34" charset="0"/>
                <a:cs typeface="Arial" charset="0"/>
              </a:defRPr>
            </a:lvl8pPr>
            <a:lvl9pPr marL="3886200" indent="-228600" eaLnBrk="0" fontAlgn="base" hangingPunct="0">
              <a:spcBef>
                <a:spcPct val="0"/>
              </a:spcBef>
              <a:spcAft>
                <a:spcPct val="0"/>
              </a:spcAft>
              <a:defRPr>
                <a:latin typeface="Calibri" pitchFamily="34" charset="0"/>
                <a:cs typeface="Arial" charset="0"/>
              </a:defRPr>
            </a:lvl9pPr>
          </a:lstStyle>
          <a:p>
            <a:pPr algn="ctr"/>
            <a:r>
              <a:rPr lang="es-ES" sz="2800" dirty="0">
                <a:solidFill>
                  <a:schemeClr val="tx2">
                    <a:lumMod val="50000"/>
                  </a:schemeClr>
                </a:solidFill>
                <a:latin typeface="+mn-lt"/>
                <a:cs typeface="+mn-cs"/>
              </a:rPr>
              <a:t>INVITANDO Á CREATIVIDADE</a:t>
            </a:r>
          </a:p>
        </p:txBody>
      </p:sp>
      <p:sp>
        <p:nvSpPr>
          <p:cNvPr id="12" name="11 Rectángulo"/>
          <p:cNvSpPr/>
          <p:nvPr/>
        </p:nvSpPr>
        <p:spPr>
          <a:xfrm>
            <a:off x="215900" y="1176288"/>
            <a:ext cx="6972299" cy="2492990"/>
          </a:xfrm>
          <a:prstGeom prst="rect">
            <a:avLst/>
          </a:prstGeom>
        </p:spPr>
        <p:txBody>
          <a:bodyPr wrap="square">
            <a:spAutoFit/>
          </a:bodyPr>
          <a:lstStyle/>
          <a:p>
            <a:pPr algn="ctr"/>
            <a:endParaRPr lang="es-ES" dirty="0">
              <a:solidFill>
                <a:srgbClr val="984807"/>
              </a:solidFill>
            </a:endParaRPr>
          </a:p>
          <a:p>
            <a:pPr algn="ctr"/>
            <a:endParaRPr lang="es-ES" sz="2800" dirty="0">
              <a:solidFill>
                <a:srgbClr val="984807"/>
              </a:solidFill>
            </a:endParaRPr>
          </a:p>
          <a:p>
            <a:pPr algn="ctr"/>
            <a:endParaRPr lang="es-ES" dirty="0">
              <a:solidFill>
                <a:srgbClr val="984807"/>
              </a:solidFill>
            </a:endParaRPr>
          </a:p>
          <a:p>
            <a:pPr algn="ctr"/>
            <a:endParaRPr lang="es-ES" dirty="0">
              <a:solidFill>
                <a:srgbClr val="984807"/>
              </a:solidFill>
            </a:endParaRPr>
          </a:p>
          <a:p>
            <a:pPr algn="ctr"/>
            <a:endParaRPr lang="es-ES" dirty="0">
              <a:solidFill>
                <a:srgbClr val="984807"/>
              </a:solidFill>
            </a:endParaRPr>
          </a:p>
          <a:p>
            <a:pPr algn="ctr"/>
            <a:endParaRPr lang="es-ES" dirty="0">
              <a:solidFill>
                <a:srgbClr val="984807"/>
              </a:solidFill>
            </a:endParaRPr>
          </a:p>
          <a:p>
            <a:pPr algn="ctr"/>
            <a:endParaRPr lang="es-ES" dirty="0">
              <a:solidFill>
                <a:srgbClr val="984807"/>
              </a:solidFill>
            </a:endParaRPr>
          </a:p>
          <a:p>
            <a:pPr algn="ctr"/>
            <a:r>
              <a:rPr lang="es-ES" sz="2000" dirty="0">
                <a:solidFill>
                  <a:schemeClr val="tx2">
                    <a:lumMod val="50000"/>
                  </a:schemeClr>
                </a:solidFill>
              </a:rPr>
              <a:t>PRODUTOS SOCIAIS RELEVANTES</a:t>
            </a:r>
          </a:p>
        </p:txBody>
      </p:sp>
      <p:pic>
        <p:nvPicPr>
          <p:cNvPr id="14" name="Imagen 13"/>
          <p:cNvPicPr>
            <a:picLocks noChangeAspect="1"/>
          </p:cNvPicPr>
          <p:nvPr/>
        </p:nvPicPr>
        <p:blipFill rotWithShape="1">
          <a:blip r:embed="rId5" cstate="print"/>
          <a:srcRect r="21630" b="19991"/>
          <a:stretch/>
        </p:blipFill>
        <p:spPr>
          <a:xfrm>
            <a:off x="3734442" y="3898899"/>
            <a:ext cx="3271196" cy="2011363"/>
          </a:xfrm>
          <a:prstGeom prst="rect">
            <a:avLst/>
          </a:prstGeom>
          <a:ln>
            <a:noFill/>
          </a:ln>
          <a:effectLst>
            <a:softEdge rad="112500"/>
          </a:effectLst>
        </p:spPr>
      </p:pic>
      <p:pic>
        <p:nvPicPr>
          <p:cNvPr id="17" name="5 Imagen" descr="IMG_0548.JPG"/>
          <p:cNvPicPr>
            <a:picLocks noChangeAspect="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292100" y="3891732"/>
            <a:ext cx="3317333" cy="1899199"/>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 name="Imagen 1">
            <a:extLst>
              <a:ext uri="{FF2B5EF4-FFF2-40B4-BE49-F238E27FC236}">
                <a16:creationId xmlns="" xmlns:a16="http://schemas.microsoft.com/office/drawing/2014/main" id="{A2867788-E84F-7CC9-7F90-0411A9AAD197}"/>
              </a:ext>
            </a:extLst>
          </p:cNvPr>
          <p:cNvPicPr>
            <a:picLocks noChangeAspect="1"/>
          </p:cNvPicPr>
          <p:nvPr/>
        </p:nvPicPr>
        <p:blipFill>
          <a:blip r:embed="rId7" cstate="print">
            <a:extLst>
              <a:ext uri="{28A0092B-C50C-407E-A947-70E740481C1C}">
                <a14:useLocalDpi xmlns="" xmlns:a14="http://schemas.microsoft.com/office/drawing/2010/main" val="0"/>
              </a:ext>
            </a:extLst>
          </a:blip>
          <a:stretch>
            <a:fillRect/>
          </a:stretch>
        </p:blipFill>
        <p:spPr>
          <a:xfrm>
            <a:off x="15679" y="12496"/>
            <a:ext cx="1752716" cy="2624425"/>
          </a:xfrm>
          <a:prstGeom prst="rect">
            <a:avLst/>
          </a:prstGeom>
        </p:spPr>
      </p:pic>
      <p:sp>
        <p:nvSpPr>
          <p:cNvPr id="3" name="Marcador de texto 4">
            <a:extLst>
              <a:ext uri="{FF2B5EF4-FFF2-40B4-BE49-F238E27FC236}">
                <a16:creationId xmlns="" xmlns:a16="http://schemas.microsoft.com/office/drawing/2014/main" id="{64487253-2081-2F6F-F993-E9C3CFDAA5A9}"/>
              </a:ext>
            </a:extLst>
          </p:cNvPr>
          <p:cNvSpPr txBox="1">
            <a:spLocks/>
          </p:cNvSpPr>
          <p:nvPr/>
        </p:nvSpPr>
        <p:spPr>
          <a:xfrm>
            <a:off x="0" y="-52443"/>
            <a:ext cx="2628344" cy="3077766"/>
          </a:xfrm>
          <a:prstGeom prst="rect">
            <a:avLst/>
          </a:prstGeom>
        </p:spPr>
        <p:txBody>
          <a:bodyPr/>
          <a:lst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 sz="13800" dirty="0">
                <a:solidFill>
                  <a:schemeClr val="bg1"/>
                </a:solidFill>
              </a:rPr>
              <a:t>3</a:t>
            </a:r>
          </a:p>
        </p:txBody>
      </p:sp>
    </p:spTree>
    <p:extLst>
      <p:ext uri="{BB962C8B-B14F-4D97-AF65-F5344CB8AC3E}">
        <p14:creationId xmlns="" xmlns:p14="http://schemas.microsoft.com/office/powerpoint/2010/main" val="327441059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1 Rectángulo"/>
          <p:cNvSpPr/>
          <p:nvPr/>
        </p:nvSpPr>
        <p:spPr>
          <a:xfrm>
            <a:off x="1604831" y="2522836"/>
            <a:ext cx="6096000" cy="1015663"/>
          </a:xfrm>
          <a:prstGeom prst="rect">
            <a:avLst/>
          </a:prstGeom>
        </p:spPr>
        <p:txBody>
          <a:bodyPr>
            <a:spAutoFit/>
          </a:bodyPr>
          <a:lstStyle/>
          <a:p>
            <a:pPr algn="ctr"/>
            <a:endParaRPr lang="es-ES" sz="2000" b="1" dirty="0">
              <a:solidFill>
                <a:srgbClr val="984807"/>
              </a:solidFill>
            </a:endParaRPr>
          </a:p>
          <a:p>
            <a:pPr algn="ctr"/>
            <a:r>
              <a:rPr lang="es-ES" sz="2000" dirty="0">
                <a:solidFill>
                  <a:schemeClr val="tx2">
                    <a:lumMod val="50000"/>
                  </a:schemeClr>
                </a:solidFill>
              </a:rPr>
              <a:t>PROCEDEMENTO POR EXCELENCIA</a:t>
            </a:r>
          </a:p>
          <a:p>
            <a:pPr algn="ctr"/>
            <a:endParaRPr lang="es-ES" sz="2000" dirty="0">
              <a:solidFill>
                <a:srgbClr val="984807"/>
              </a:solidFill>
            </a:endParaRPr>
          </a:p>
        </p:txBody>
      </p:sp>
      <p:grpSp>
        <p:nvGrpSpPr>
          <p:cNvPr id="4" name="Group 17"/>
          <p:cNvGrpSpPr>
            <a:grpSpLocks/>
          </p:cNvGrpSpPr>
          <p:nvPr/>
        </p:nvGrpSpPr>
        <p:grpSpPr bwMode="auto">
          <a:xfrm>
            <a:off x="7874000" y="1260561"/>
            <a:ext cx="4174661" cy="5419639"/>
            <a:chOff x="2971" y="1207"/>
            <a:chExt cx="1817" cy="2722"/>
          </a:xfrm>
        </p:grpSpPr>
        <p:pic>
          <p:nvPicPr>
            <p:cNvPr id="5" name="Picture 7" descr="paseo_playa_madre_hijo"/>
            <p:cNvPicPr>
              <a:picLocks noChangeAspect="1" noChangeArrowheads="1"/>
            </p:cNvPicPr>
            <p:nvPr/>
          </p:nvPicPr>
          <p:blipFill>
            <a:blip r:embed="rId4" cstate="print"/>
            <a:srcRect/>
            <a:stretch>
              <a:fillRect/>
            </a:stretch>
          </p:blipFill>
          <p:spPr bwMode="auto">
            <a:xfrm>
              <a:off x="2971" y="1207"/>
              <a:ext cx="1817" cy="2721"/>
            </a:xfrm>
            <a:prstGeom prst="rect">
              <a:avLst/>
            </a:prstGeom>
            <a:ln>
              <a:noFill/>
            </a:ln>
            <a:effectLst>
              <a:softEdge rad="112500"/>
            </a:effectLst>
          </p:spPr>
        </p:pic>
        <p:sp>
          <p:nvSpPr>
            <p:cNvPr id="6" name="Rectangle 16"/>
            <p:cNvSpPr>
              <a:spLocks noChangeArrowheads="1"/>
            </p:cNvSpPr>
            <p:nvPr/>
          </p:nvSpPr>
          <p:spPr bwMode="auto">
            <a:xfrm>
              <a:off x="2971" y="3748"/>
              <a:ext cx="590" cy="181"/>
            </a:xfrm>
            <a:prstGeom prst="rect">
              <a:avLst/>
            </a:prstGeom>
            <a:noFill/>
            <a:ln w="9525">
              <a:noFill/>
              <a:miter lim="800000"/>
              <a:headEnd/>
              <a:tailEnd/>
            </a:ln>
          </p:spPr>
          <p:txBody>
            <a:bodyPr/>
            <a:lstStyle/>
            <a:p>
              <a:pPr>
                <a:spcBef>
                  <a:spcPct val="20000"/>
                </a:spcBef>
              </a:pPr>
              <a:r>
                <a:rPr lang="gl-ES" sz="800" b="1" dirty="0">
                  <a:solidFill>
                    <a:srgbClr val="5F5F5F"/>
                  </a:solidFill>
                  <a:latin typeface="Calibri" pitchFamily="34" charset="0"/>
                </a:rPr>
                <a:t>www.</a:t>
              </a:r>
              <a:r>
                <a:rPr lang="gl-ES" sz="800" b="1" dirty="0" err="1">
                  <a:solidFill>
                    <a:srgbClr val="5F5F5F"/>
                  </a:solidFill>
                  <a:latin typeface="Calibri" pitchFamily="34" charset="0"/>
                </a:rPr>
                <a:t>matton</a:t>
              </a:r>
              <a:r>
                <a:rPr lang="gl-ES" sz="800" b="1" dirty="0">
                  <a:solidFill>
                    <a:srgbClr val="5F5F5F"/>
                  </a:solidFill>
                  <a:latin typeface="Calibri" pitchFamily="34" charset="0"/>
                </a:rPr>
                <a:t>.es</a:t>
              </a:r>
            </a:p>
            <a:p>
              <a:pPr>
                <a:spcBef>
                  <a:spcPct val="20000"/>
                </a:spcBef>
              </a:pPr>
              <a:endParaRPr lang="gl-ES" sz="800" b="1" dirty="0">
                <a:solidFill>
                  <a:srgbClr val="5F5F5F"/>
                </a:solidFill>
                <a:latin typeface="Calibri" pitchFamily="34" charset="0"/>
              </a:endParaRPr>
            </a:p>
          </p:txBody>
        </p:sp>
      </p:grpSp>
      <p:sp>
        <p:nvSpPr>
          <p:cNvPr id="7" name="6 CuadroTexto"/>
          <p:cNvSpPr txBox="1"/>
          <p:nvPr/>
        </p:nvSpPr>
        <p:spPr>
          <a:xfrm>
            <a:off x="2735626" y="753671"/>
            <a:ext cx="8352929" cy="307777"/>
          </a:xfrm>
          <a:prstGeom prst="rect">
            <a:avLst/>
          </a:prstGeom>
          <a:noFill/>
        </p:spPr>
        <p:txBody>
          <a:bodyPr wrap="square" rtlCol="0">
            <a:spAutoFit/>
          </a:bodyPr>
          <a:lstStyle/>
          <a:p>
            <a:r>
              <a:rPr lang="es-ES" sz="1400" dirty="0">
                <a:solidFill>
                  <a:schemeClr val="bg1"/>
                </a:solidFill>
              </a:rPr>
              <a:t>O TRABALLO DE CAMPO. APRENDER NA PAISAXE</a:t>
            </a:r>
          </a:p>
        </p:txBody>
      </p:sp>
      <p:sp>
        <p:nvSpPr>
          <p:cNvPr id="10" name="9 Rectángulo"/>
          <p:cNvSpPr/>
          <p:nvPr/>
        </p:nvSpPr>
        <p:spPr>
          <a:xfrm>
            <a:off x="1967542" y="260649"/>
            <a:ext cx="646331" cy="584776"/>
          </a:xfrm>
          <a:prstGeom prst="rect">
            <a:avLst/>
          </a:prstGeom>
        </p:spPr>
        <p:txBody>
          <a:bodyPr wrap="none">
            <a:spAutoFit/>
          </a:bodyPr>
          <a:lstStyle/>
          <a:p>
            <a:pPr>
              <a:defRPr/>
            </a:pPr>
            <a:r>
              <a:rPr lang="es-ES" sz="3200" b="1" dirty="0">
                <a:solidFill>
                  <a:schemeClr val="bg1"/>
                </a:solidFill>
                <a:latin typeface="+mj-lt"/>
                <a:cs typeface="Arial" charset="0"/>
              </a:rPr>
              <a:t>IV. </a:t>
            </a:r>
            <a:endParaRPr lang="es-ES" b="1" dirty="0">
              <a:solidFill>
                <a:schemeClr val="bg1"/>
              </a:solidFill>
              <a:latin typeface="+mj-lt"/>
              <a:cs typeface="Arial" charset="0"/>
            </a:endParaRPr>
          </a:p>
        </p:txBody>
      </p:sp>
      <p:sp>
        <p:nvSpPr>
          <p:cNvPr id="3" name="2 CuadroTexto"/>
          <p:cNvSpPr txBox="1"/>
          <p:nvPr/>
        </p:nvSpPr>
        <p:spPr>
          <a:xfrm>
            <a:off x="7344139" y="413375"/>
            <a:ext cx="4512501" cy="400110"/>
          </a:xfrm>
          <a:prstGeom prst="rect">
            <a:avLst/>
          </a:prstGeom>
          <a:noFill/>
        </p:spPr>
        <p:txBody>
          <a:bodyPr wrap="square" rtlCol="0">
            <a:spAutoFit/>
          </a:bodyPr>
          <a:lstStyle/>
          <a:p>
            <a:pPr algn="r"/>
            <a:r>
              <a:rPr lang="es-ES" sz="1000" dirty="0" err="1">
                <a:solidFill>
                  <a:srgbClr val="984807"/>
                </a:solidFill>
              </a:rPr>
              <a:t>Coñecer</a:t>
            </a:r>
            <a:r>
              <a:rPr lang="es-ES" sz="1000" dirty="0">
                <a:solidFill>
                  <a:srgbClr val="984807"/>
                </a:solidFill>
              </a:rPr>
              <a:t> é </a:t>
            </a:r>
            <a:r>
              <a:rPr lang="es-ES" sz="1000" dirty="0" err="1">
                <a:solidFill>
                  <a:srgbClr val="984807"/>
                </a:solidFill>
              </a:rPr>
              <a:t>saír</a:t>
            </a:r>
            <a:r>
              <a:rPr lang="es-ES" sz="1000" dirty="0">
                <a:solidFill>
                  <a:srgbClr val="984807"/>
                </a:solidFill>
              </a:rPr>
              <a:t> alá </a:t>
            </a:r>
            <a:r>
              <a:rPr lang="es-ES" sz="1000" dirty="0" err="1">
                <a:solidFill>
                  <a:srgbClr val="984807"/>
                </a:solidFill>
              </a:rPr>
              <a:t>fora</a:t>
            </a:r>
            <a:r>
              <a:rPr lang="es-ES" sz="1000" dirty="0">
                <a:solidFill>
                  <a:srgbClr val="984807"/>
                </a:solidFill>
              </a:rPr>
              <a:t>, ir en pos do mundo e </a:t>
            </a:r>
            <a:r>
              <a:rPr lang="es-ES" sz="1000" dirty="0" err="1">
                <a:solidFill>
                  <a:srgbClr val="984807"/>
                </a:solidFill>
              </a:rPr>
              <a:t>abrazalo</a:t>
            </a:r>
            <a:r>
              <a:rPr lang="es-ES" sz="1000" dirty="0">
                <a:solidFill>
                  <a:srgbClr val="984807"/>
                </a:solidFill>
              </a:rPr>
              <a:t>. </a:t>
            </a:r>
          </a:p>
          <a:p>
            <a:pPr algn="r"/>
            <a:r>
              <a:rPr lang="es-ES" sz="1000" dirty="0">
                <a:solidFill>
                  <a:srgbClr val="984807"/>
                </a:solidFill>
              </a:rPr>
              <a:t>Alexander V. Humboldt</a:t>
            </a:r>
          </a:p>
        </p:txBody>
      </p:sp>
      <p:sp>
        <p:nvSpPr>
          <p:cNvPr id="13" name="Rectángulo 12"/>
          <p:cNvSpPr/>
          <p:nvPr/>
        </p:nvSpPr>
        <p:spPr>
          <a:xfrm>
            <a:off x="1333500" y="606336"/>
            <a:ext cx="6197600" cy="584776"/>
          </a:xfrm>
          <a:prstGeom prst="rect">
            <a:avLst/>
          </a:prstGeom>
          <a:noFill/>
          <a:ln>
            <a:noFill/>
          </a:ln>
        </p:spPr>
        <p:txBody>
          <a:bodyPr wrap="square">
            <a:spAutoFit/>
          </a:bodyPr>
          <a:lstStyle/>
          <a:p>
            <a:pPr algn="ctr"/>
            <a:r>
              <a:rPr lang="es-ES" sz="3200" b="1" dirty="0">
                <a:solidFill>
                  <a:schemeClr val="accent2">
                    <a:lumMod val="75000"/>
                  </a:schemeClr>
                </a:solidFill>
                <a:latin typeface="Calibri" pitchFamily="34" charset="0"/>
                <a:cs typeface="Arial" charset="0"/>
              </a:rPr>
              <a:t> </a:t>
            </a:r>
            <a:r>
              <a:rPr lang="es-ES" sz="2800" dirty="0">
                <a:solidFill>
                  <a:schemeClr val="tx2">
                    <a:lumMod val="50000"/>
                  </a:schemeClr>
                </a:solidFill>
              </a:rPr>
              <a:t>TRABALLO DE CAMPO</a:t>
            </a:r>
          </a:p>
        </p:txBody>
      </p:sp>
      <p:pic>
        <p:nvPicPr>
          <p:cNvPr id="14" name="17 Imagen" descr="143699472_0962152140.jpg"/>
          <p:cNvPicPr>
            <a:picLocks noChangeAspect="1"/>
          </p:cNvPicPr>
          <p:nvPr/>
        </p:nvPicPr>
        <p:blipFill rotWithShape="1">
          <a:blip r:embed="rId5" cstate="print"/>
          <a:srcRect l="6451" r="2153" b="12017"/>
          <a:stretch/>
        </p:blipFill>
        <p:spPr>
          <a:xfrm>
            <a:off x="2056479" y="3378200"/>
            <a:ext cx="4966622" cy="2438400"/>
          </a:xfrm>
          <a:prstGeom prst="rect">
            <a:avLst/>
          </a:prstGeom>
          <a:noFill/>
          <a:ln>
            <a:noFill/>
          </a:ln>
          <a:effectLst/>
        </p:spPr>
      </p:pic>
      <p:sp>
        <p:nvSpPr>
          <p:cNvPr id="8" name="Rectángulo 7"/>
          <p:cNvSpPr/>
          <p:nvPr/>
        </p:nvSpPr>
        <p:spPr>
          <a:xfrm>
            <a:off x="2633838" y="5885934"/>
            <a:ext cx="3825534" cy="369332"/>
          </a:xfrm>
          <a:prstGeom prst="rect">
            <a:avLst/>
          </a:prstGeom>
        </p:spPr>
        <p:txBody>
          <a:bodyPr wrap="none">
            <a:spAutoFit/>
          </a:bodyPr>
          <a:lstStyle/>
          <a:p>
            <a:pPr algn="ctr"/>
            <a:r>
              <a:rPr lang="es-ES" dirty="0">
                <a:solidFill>
                  <a:srgbClr val="000000"/>
                </a:solidFill>
              </a:rPr>
              <a:t>“A </a:t>
            </a:r>
            <a:r>
              <a:rPr lang="es-ES" dirty="0" err="1">
                <a:solidFill>
                  <a:srgbClr val="000000"/>
                </a:solidFill>
              </a:rPr>
              <a:t>paisaxe</a:t>
            </a:r>
            <a:r>
              <a:rPr lang="es-ES" dirty="0">
                <a:solidFill>
                  <a:srgbClr val="000000"/>
                </a:solidFill>
              </a:rPr>
              <a:t> é un libro que se </a:t>
            </a:r>
            <a:r>
              <a:rPr lang="es-ES" dirty="0" err="1">
                <a:solidFill>
                  <a:srgbClr val="000000"/>
                </a:solidFill>
              </a:rPr>
              <a:t>lé</a:t>
            </a:r>
            <a:r>
              <a:rPr lang="es-ES" dirty="0">
                <a:solidFill>
                  <a:srgbClr val="000000"/>
                </a:solidFill>
              </a:rPr>
              <a:t> cos pes. </a:t>
            </a:r>
          </a:p>
        </p:txBody>
      </p:sp>
      <p:pic>
        <p:nvPicPr>
          <p:cNvPr id="9" name="Imagen 8">
            <a:extLst>
              <a:ext uri="{FF2B5EF4-FFF2-40B4-BE49-F238E27FC236}">
                <a16:creationId xmlns="" xmlns:a16="http://schemas.microsoft.com/office/drawing/2014/main" id="{21D06845-58A0-43F4-E8FB-098FE8B33047}"/>
              </a:ext>
            </a:extLst>
          </p:cNvPr>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15679" y="12496"/>
            <a:ext cx="1752716" cy="2624425"/>
          </a:xfrm>
          <a:prstGeom prst="rect">
            <a:avLst/>
          </a:prstGeom>
        </p:spPr>
      </p:pic>
      <p:sp>
        <p:nvSpPr>
          <p:cNvPr id="11" name="Marcador de texto 4">
            <a:extLst>
              <a:ext uri="{FF2B5EF4-FFF2-40B4-BE49-F238E27FC236}">
                <a16:creationId xmlns="" xmlns:a16="http://schemas.microsoft.com/office/drawing/2014/main" id="{C512E65D-9C7B-063E-A5E0-D49BF8BEE4E1}"/>
              </a:ext>
            </a:extLst>
          </p:cNvPr>
          <p:cNvSpPr txBox="1">
            <a:spLocks/>
          </p:cNvSpPr>
          <p:nvPr/>
        </p:nvSpPr>
        <p:spPr>
          <a:xfrm>
            <a:off x="0" y="-52443"/>
            <a:ext cx="2628344" cy="3077766"/>
          </a:xfrm>
          <a:prstGeom prst="rect">
            <a:avLst/>
          </a:prstGeom>
        </p:spPr>
        <p:txBody>
          <a:bodyPr/>
          <a:lst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 sz="13800" dirty="0">
                <a:solidFill>
                  <a:schemeClr val="bg1"/>
                </a:solidFill>
              </a:rPr>
              <a:t>3</a:t>
            </a:r>
          </a:p>
        </p:txBody>
      </p:sp>
      <p:sp>
        <p:nvSpPr>
          <p:cNvPr id="15" name="CuadroTexto 14">
            <a:extLst>
              <a:ext uri="{FF2B5EF4-FFF2-40B4-BE49-F238E27FC236}">
                <a16:creationId xmlns="" xmlns:a16="http://schemas.microsoft.com/office/drawing/2014/main" id="{0B86D34C-A14D-96CA-5B29-78CDE1ED012D}"/>
              </a:ext>
            </a:extLst>
          </p:cNvPr>
          <p:cNvSpPr txBox="1"/>
          <p:nvPr/>
        </p:nvSpPr>
        <p:spPr>
          <a:xfrm>
            <a:off x="1970871" y="1214270"/>
            <a:ext cx="6096000" cy="400110"/>
          </a:xfrm>
          <a:prstGeom prst="rect">
            <a:avLst/>
          </a:prstGeom>
          <a:noFill/>
        </p:spPr>
        <p:txBody>
          <a:bodyPr wrap="square">
            <a:spAutoFit/>
          </a:bodyPr>
          <a:lstStyle/>
          <a:p>
            <a:r>
              <a:rPr lang="es-ES" sz="1000" dirty="0">
                <a:solidFill>
                  <a:srgbClr val="984807"/>
                </a:solidFill>
              </a:rPr>
              <a:t>“…sólo el paseo  a pie proporciona la lentitud suficiente para hacerse cargo del paisaje y </a:t>
            </a:r>
            <a:r>
              <a:rPr lang="es-ES" sz="1000" dirty="0" err="1">
                <a:solidFill>
                  <a:srgbClr val="984807"/>
                </a:solidFill>
              </a:rPr>
              <a:t>obervarlo</a:t>
            </a:r>
            <a:r>
              <a:rPr lang="es-ES" sz="1000" dirty="0">
                <a:solidFill>
                  <a:srgbClr val="984807"/>
                </a:solidFill>
              </a:rPr>
              <a:t> con detenimiento y detalle” (Bailey, P., 1981). </a:t>
            </a:r>
          </a:p>
        </p:txBody>
      </p:sp>
    </p:spTree>
    <p:extLst>
      <p:ext uri="{BB962C8B-B14F-4D97-AF65-F5344CB8AC3E}">
        <p14:creationId xmlns="" xmlns:p14="http://schemas.microsoft.com/office/powerpoint/2010/main" val="234150924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descr="Un bosque con arboles&#10;&#10;Descripción generada automáticamente con confianza media">
            <a:extLst>
              <a:ext uri="{FF2B5EF4-FFF2-40B4-BE49-F238E27FC236}">
                <a16:creationId xmlns="" xmlns:a16="http://schemas.microsoft.com/office/drawing/2014/main" id="{63EB3D8A-9158-36FA-868D-E39522CD5B1B}"/>
              </a:ext>
            </a:extLst>
          </p:cNvPr>
          <p:cNvPicPr>
            <a:picLocks noChangeAspect="1"/>
          </p:cNvPicPr>
          <p:nvPr/>
        </p:nvPicPr>
        <p:blipFill rotWithShape="1">
          <a:blip r:embed="rId3" cstate="print">
            <a:extLst>
              <a:ext uri="{28A0092B-C50C-407E-A947-70E740481C1C}">
                <a14:useLocalDpi xmlns="" xmlns:a14="http://schemas.microsoft.com/office/drawing/2010/main" val="0"/>
              </a:ext>
            </a:extLst>
          </a:blip>
          <a:srcRect l="4449" r="21329"/>
          <a:stretch/>
        </p:blipFill>
        <p:spPr>
          <a:xfrm>
            <a:off x="6422685" y="332684"/>
            <a:ext cx="5735959" cy="3226478"/>
          </a:xfrm>
          <a:prstGeom prst="rect">
            <a:avLst/>
          </a:prstGeom>
          <a:ln>
            <a:noFill/>
          </a:ln>
          <a:effectLst>
            <a:softEdge rad="112500"/>
          </a:effectLst>
        </p:spPr>
      </p:pic>
      <p:pic>
        <p:nvPicPr>
          <p:cNvPr id="12" name="Picture 3"/>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11427884" y="26988"/>
            <a:ext cx="719667" cy="1905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9050" cap="rnd" algn="ctr">
                <a:solidFill>
                  <a:schemeClr val="bg1"/>
                </a:solidFill>
                <a:miter lim="80000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pic>
        <p:nvPicPr>
          <p:cNvPr id="13" name="Imagen 12"/>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15679" y="12496"/>
            <a:ext cx="2588658" cy="3876121"/>
          </a:xfrm>
          <a:prstGeom prst="rect">
            <a:avLst/>
          </a:prstGeom>
        </p:spPr>
      </p:pic>
      <p:sp>
        <p:nvSpPr>
          <p:cNvPr id="8" name="Marcador de texto 4"/>
          <p:cNvSpPr txBox="1">
            <a:spLocks/>
          </p:cNvSpPr>
          <p:nvPr/>
        </p:nvSpPr>
        <p:spPr>
          <a:xfrm>
            <a:off x="430668" y="260537"/>
            <a:ext cx="2628344" cy="3077766"/>
          </a:xfrm>
          <a:prstGeom prst="rect">
            <a:avLst/>
          </a:prstGeom>
        </p:spPr>
        <p:txBody>
          <a:bodyPr/>
          <a:lst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 sz="13800" dirty="0">
                <a:solidFill>
                  <a:schemeClr val="bg1"/>
                </a:solidFill>
              </a:rPr>
              <a:t>1</a:t>
            </a:r>
          </a:p>
        </p:txBody>
      </p:sp>
      <p:sp>
        <p:nvSpPr>
          <p:cNvPr id="20" name="19 Rectángulo"/>
          <p:cNvSpPr/>
          <p:nvPr/>
        </p:nvSpPr>
        <p:spPr>
          <a:xfrm>
            <a:off x="2047048" y="3501008"/>
            <a:ext cx="9180512" cy="3324774"/>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pic>
        <p:nvPicPr>
          <p:cNvPr id="2" name="1 Imagen" descr="2281135801_7f5c29b64d_t.jpg"/>
          <p:cNvPicPr>
            <a:picLocks noChangeAspect="1"/>
          </p:cNvPicPr>
          <p:nvPr/>
        </p:nvPicPr>
        <p:blipFill>
          <a:blip r:embed="rId6" cstate="print"/>
          <a:stretch>
            <a:fillRect/>
          </a:stretch>
        </p:blipFill>
        <p:spPr>
          <a:xfrm>
            <a:off x="2191064" y="3573017"/>
            <a:ext cx="1771970" cy="1557013"/>
          </a:xfrm>
          <a:prstGeom prst="rect">
            <a:avLst/>
          </a:prstGeom>
          <a:ln>
            <a:noFill/>
          </a:ln>
          <a:effectLst>
            <a:softEdge rad="31750"/>
          </a:effectLst>
        </p:spPr>
      </p:pic>
      <p:sp>
        <p:nvSpPr>
          <p:cNvPr id="4" name="3 CuadroTexto"/>
          <p:cNvSpPr txBox="1"/>
          <p:nvPr/>
        </p:nvSpPr>
        <p:spPr>
          <a:xfrm>
            <a:off x="3323520" y="1226565"/>
            <a:ext cx="2171687" cy="1015663"/>
          </a:xfrm>
          <a:prstGeom prst="rect">
            <a:avLst/>
          </a:prstGeom>
          <a:noFill/>
        </p:spPr>
        <p:txBody>
          <a:bodyPr wrap="square" rtlCol="0">
            <a:spAutoFit/>
          </a:bodyPr>
          <a:lstStyle/>
          <a:p>
            <a:pPr algn="ctr"/>
            <a:r>
              <a:rPr lang="es-ES" sz="2400" b="1" dirty="0">
                <a:solidFill>
                  <a:schemeClr val="accent2">
                    <a:lumMod val="75000"/>
                  </a:schemeClr>
                </a:solidFill>
              </a:rPr>
              <a:t>TERRITORIO</a:t>
            </a:r>
          </a:p>
          <a:p>
            <a:pPr algn="ctr"/>
            <a:r>
              <a:rPr lang="es-ES" b="1" dirty="0">
                <a:solidFill>
                  <a:schemeClr val="accent2">
                    <a:lumMod val="75000"/>
                  </a:schemeClr>
                </a:solidFill>
              </a:rPr>
              <a:t> A REALIDADE MATERIAL TANXIBLE</a:t>
            </a:r>
          </a:p>
        </p:txBody>
      </p:sp>
      <p:sp>
        <p:nvSpPr>
          <p:cNvPr id="5" name="12 CuadroTexto"/>
          <p:cNvSpPr txBox="1"/>
          <p:nvPr/>
        </p:nvSpPr>
        <p:spPr>
          <a:xfrm>
            <a:off x="3776462" y="3763904"/>
            <a:ext cx="2713407" cy="1077218"/>
          </a:xfrm>
          <a:prstGeom prst="rect">
            <a:avLst/>
          </a:prstGeom>
          <a:noFill/>
        </p:spPr>
        <p:txBody>
          <a:bodyPr wrap="square" rtlCol="0">
            <a:spAutoFit/>
          </a:bodyPr>
          <a:lstStyle/>
          <a:p>
            <a:pPr algn="ctr"/>
            <a:r>
              <a:rPr lang="es-ES" sz="1600" b="1" dirty="0">
                <a:solidFill>
                  <a:schemeClr val="bg1"/>
                </a:solidFill>
              </a:rPr>
              <a:t>Experiencia perceptiva</a:t>
            </a:r>
          </a:p>
          <a:p>
            <a:pPr algn="ctr"/>
            <a:endParaRPr lang="es-ES" sz="1600" b="1" dirty="0">
              <a:solidFill>
                <a:schemeClr val="bg1"/>
              </a:solidFill>
            </a:endParaRPr>
          </a:p>
          <a:p>
            <a:pPr algn="ctr"/>
            <a:endParaRPr lang="es-ES" sz="1600" b="1" dirty="0">
              <a:solidFill>
                <a:schemeClr val="bg1"/>
              </a:solidFill>
            </a:endParaRPr>
          </a:p>
          <a:p>
            <a:pPr algn="ctr"/>
            <a:r>
              <a:rPr lang="es-ES" sz="1600" b="1" dirty="0">
                <a:solidFill>
                  <a:schemeClr val="bg1"/>
                </a:solidFill>
              </a:rPr>
              <a:t>Experiencia intelectual</a:t>
            </a:r>
          </a:p>
        </p:txBody>
      </p:sp>
      <p:sp>
        <p:nvSpPr>
          <p:cNvPr id="17" name="16 CuadroTexto"/>
          <p:cNvSpPr txBox="1"/>
          <p:nvPr/>
        </p:nvSpPr>
        <p:spPr>
          <a:xfrm>
            <a:off x="7690104" y="3746054"/>
            <a:ext cx="2772308" cy="1077218"/>
          </a:xfrm>
          <a:prstGeom prst="rect">
            <a:avLst/>
          </a:prstGeom>
          <a:noFill/>
        </p:spPr>
        <p:txBody>
          <a:bodyPr wrap="square" rtlCol="0">
            <a:spAutoFit/>
          </a:bodyPr>
          <a:lstStyle/>
          <a:p>
            <a:pPr algn="just"/>
            <a:r>
              <a:rPr lang="es-ES" sz="1600" b="1" dirty="0">
                <a:solidFill>
                  <a:schemeClr val="bg1"/>
                </a:solidFill>
              </a:rPr>
              <a:t>O territorio contén os códigos </a:t>
            </a:r>
            <a:r>
              <a:rPr lang="es-ES" sz="1600" b="1" dirty="0" err="1">
                <a:solidFill>
                  <a:schemeClr val="bg1"/>
                </a:solidFill>
              </a:rPr>
              <a:t>na</a:t>
            </a:r>
            <a:r>
              <a:rPr lang="es-ES" sz="1600" b="1" dirty="0">
                <a:solidFill>
                  <a:schemeClr val="bg1"/>
                </a:solidFill>
              </a:rPr>
              <a:t>  </a:t>
            </a:r>
            <a:r>
              <a:rPr lang="es-ES" sz="1600" b="1" dirty="0" err="1">
                <a:solidFill>
                  <a:schemeClr val="bg1"/>
                </a:solidFill>
              </a:rPr>
              <a:t>súa</a:t>
            </a:r>
            <a:r>
              <a:rPr lang="es-ES" sz="1600" b="1" dirty="0">
                <a:solidFill>
                  <a:schemeClr val="bg1"/>
                </a:solidFill>
              </a:rPr>
              <a:t> manifestación formal que activan as </a:t>
            </a:r>
            <a:r>
              <a:rPr lang="es-ES" sz="1600" b="1" dirty="0" err="1">
                <a:solidFill>
                  <a:schemeClr val="bg1"/>
                </a:solidFill>
              </a:rPr>
              <a:t>respostas</a:t>
            </a:r>
            <a:r>
              <a:rPr lang="es-ES" sz="1600" b="1" dirty="0">
                <a:solidFill>
                  <a:schemeClr val="bg1"/>
                </a:solidFill>
              </a:rPr>
              <a:t> do observador</a:t>
            </a:r>
          </a:p>
        </p:txBody>
      </p:sp>
      <p:sp>
        <p:nvSpPr>
          <p:cNvPr id="18" name="17 CuadroTexto"/>
          <p:cNvSpPr txBox="1"/>
          <p:nvPr/>
        </p:nvSpPr>
        <p:spPr>
          <a:xfrm>
            <a:off x="3803014" y="5704334"/>
            <a:ext cx="6392546" cy="307777"/>
          </a:xfrm>
          <a:prstGeom prst="rect">
            <a:avLst/>
          </a:prstGeom>
          <a:noFill/>
        </p:spPr>
        <p:txBody>
          <a:bodyPr wrap="square" rtlCol="0">
            <a:spAutoFit/>
          </a:bodyPr>
          <a:lstStyle/>
          <a:p>
            <a:pPr algn="ctr"/>
            <a:r>
              <a:rPr lang="es-ES" sz="1400" b="1" dirty="0">
                <a:solidFill>
                  <a:schemeClr val="bg1"/>
                </a:solidFill>
              </a:rPr>
              <a:t>RESPOSTAS CONDICIONADAS SOCIAL E CULTURALMENTE</a:t>
            </a:r>
          </a:p>
        </p:txBody>
      </p:sp>
      <p:sp>
        <p:nvSpPr>
          <p:cNvPr id="25" name="24 Rectángulo"/>
          <p:cNvSpPr/>
          <p:nvPr/>
        </p:nvSpPr>
        <p:spPr>
          <a:xfrm>
            <a:off x="2645166" y="2516704"/>
            <a:ext cx="3528392" cy="1200329"/>
          </a:xfrm>
          <a:prstGeom prst="rect">
            <a:avLst/>
          </a:prstGeom>
        </p:spPr>
        <p:txBody>
          <a:bodyPr wrap="square">
            <a:spAutoFit/>
          </a:bodyPr>
          <a:lstStyle/>
          <a:p>
            <a:pPr algn="ctr"/>
            <a:r>
              <a:rPr lang="es-ES" b="1" dirty="0">
                <a:solidFill>
                  <a:schemeClr val="tx1">
                    <a:lumMod val="50000"/>
                  </a:schemeClr>
                </a:solidFill>
              </a:rPr>
              <a:t>SISTEMA FÍSICO-ECOLÓXICO</a:t>
            </a:r>
          </a:p>
          <a:p>
            <a:pPr algn="ctr"/>
            <a:r>
              <a:rPr lang="es-ES" b="1" dirty="0">
                <a:solidFill>
                  <a:schemeClr val="tx1">
                    <a:lumMod val="50000"/>
                  </a:schemeClr>
                </a:solidFill>
              </a:rPr>
              <a:t>SISTEMA SOCIO-ECONÓMICO</a:t>
            </a:r>
          </a:p>
          <a:p>
            <a:pPr algn="ctr"/>
            <a:endParaRPr lang="es-ES" dirty="0">
              <a:solidFill>
                <a:schemeClr val="tx1">
                  <a:lumMod val="50000"/>
                </a:schemeClr>
              </a:solidFill>
            </a:endParaRPr>
          </a:p>
          <a:p>
            <a:pPr algn="ctr"/>
            <a:r>
              <a:rPr lang="es-ES" dirty="0">
                <a:solidFill>
                  <a:schemeClr val="tx1">
                    <a:lumMod val="50000"/>
                  </a:schemeClr>
                </a:solidFill>
              </a:rPr>
              <a:t> </a:t>
            </a:r>
          </a:p>
        </p:txBody>
      </p:sp>
      <p:sp>
        <p:nvSpPr>
          <p:cNvPr id="26" name="25 Rectángulo"/>
          <p:cNvSpPr/>
          <p:nvPr/>
        </p:nvSpPr>
        <p:spPr>
          <a:xfrm>
            <a:off x="7447648" y="3131676"/>
            <a:ext cx="3567130" cy="369332"/>
          </a:xfrm>
          <a:prstGeom prst="rect">
            <a:avLst/>
          </a:prstGeom>
        </p:spPr>
        <p:txBody>
          <a:bodyPr wrap="none">
            <a:spAutoFit/>
          </a:bodyPr>
          <a:lstStyle/>
          <a:p>
            <a:r>
              <a:rPr lang="es-ES" b="1" dirty="0">
                <a:solidFill>
                  <a:schemeClr val="bg1"/>
                </a:solidFill>
              </a:rPr>
              <a:t>estructura </a:t>
            </a:r>
            <a:r>
              <a:rPr lang="es-ES" b="1" dirty="0" err="1">
                <a:solidFill>
                  <a:schemeClr val="bg1"/>
                </a:solidFill>
              </a:rPr>
              <a:t>morfoxenética</a:t>
            </a:r>
            <a:r>
              <a:rPr lang="es-ES" b="1" dirty="0">
                <a:solidFill>
                  <a:schemeClr val="bg1"/>
                </a:solidFill>
              </a:rPr>
              <a:t> figurativa</a:t>
            </a:r>
            <a:endParaRPr lang="es-ES" dirty="0">
              <a:solidFill>
                <a:schemeClr val="bg1"/>
              </a:solidFill>
            </a:endParaRPr>
          </a:p>
        </p:txBody>
      </p:sp>
      <p:sp>
        <p:nvSpPr>
          <p:cNvPr id="24" name="23 CuadroTexto"/>
          <p:cNvSpPr txBox="1"/>
          <p:nvPr/>
        </p:nvSpPr>
        <p:spPr>
          <a:xfrm>
            <a:off x="3847248" y="620689"/>
            <a:ext cx="1944216" cy="307777"/>
          </a:xfrm>
          <a:prstGeom prst="rect">
            <a:avLst/>
          </a:prstGeom>
          <a:noFill/>
        </p:spPr>
        <p:txBody>
          <a:bodyPr wrap="square" rtlCol="0">
            <a:spAutoFit/>
          </a:bodyPr>
          <a:lstStyle/>
          <a:p>
            <a:r>
              <a:rPr lang="es-ES" sz="1400" dirty="0">
                <a:solidFill>
                  <a:schemeClr val="bg1"/>
                </a:solidFill>
              </a:rPr>
              <a:t>CLAVES DO SEU ESTUDO</a:t>
            </a:r>
          </a:p>
        </p:txBody>
      </p:sp>
      <p:sp>
        <p:nvSpPr>
          <p:cNvPr id="27" name="26 CuadroTexto"/>
          <p:cNvSpPr txBox="1"/>
          <p:nvPr/>
        </p:nvSpPr>
        <p:spPr>
          <a:xfrm>
            <a:off x="2853465" y="204486"/>
            <a:ext cx="7272808" cy="461665"/>
          </a:xfrm>
          <a:prstGeom prst="rect">
            <a:avLst/>
          </a:prstGeom>
          <a:noFill/>
        </p:spPr>
        <p:txBody>
          <a:bodyPr wrap="square" rtlCol="0">
            <a:spAutoFit/>
          </a:bodyPr>
          <a:lstStyle/>
          <a:p>
            <a:r>
              <a:rPr lang="es-ES" sz="2400" dirty="0">
                <a:solidFill>
                  <a:schemeClr val="tx2">
                    <a:lumMod val="50000"/>
                  </a:schemeClr>
                </a:solidFill>
              </a:rPr>
              <a:t>OBXECTO DE COÑECEMENTO</a:t>
            </a:r>
          </a:p>
        </p:txBody>
      </p:sp>
      <p:sp>
        <p:nvSpPr>
          <p:cNvPr id="30" name="29 CuadroTexto"/>
          <p:cNvSpPr txBox="1"/>
          <p:nvPr/>
        </p:nvSpPr>
        <p:spPr>
          <a:xfrm>
            <a:off x="37207" y="2057562"/>
            <a:ext cx="1933703" cy="369332"/>
          </a:xfrm>
          <a:prstGeom prst="rect">
            <a:avLst/>
          </a:prstGeom>
          <a:noFill/>
        </p:spPr>
        <p:txBody>
          <a:bodyPr wrap="square" rtlCol="0">
            <a:spAutoFit/>
          </a:bodyPr>
          <a:lstStyle/>
          <a:p>
            <a:r>
              <a:rPr lang="es-ES" b="1" dirty="0">
                <a:solidFill>
                  <a:schemeClr val="accent3">
                    <a:lumMod val="50000"/>
                  </a:schemeClr>
                </a:solidFill>
                <a:latin typeface="+mj-lt"/>
              </a:rPr>
              <a:t>HERMENÉUTICA</a:t>
            </a:r>
          </a:p>
        </p:txBody>
      </p:sp>
      <p:sp>
        <p:nvSpPr>
          <p:cNvPr id="7" name="Flecha: hacia la izquierda 6">
            <a:extLst>
              <a:ext uri="{FF2B5EF4-FFF2-40B4-BE49-F238E27FC236}">
                <a16:creationId xmlns="" xmlns:a16="http://schemas.microsoft.com/office/drawing/2014/main" id="{4C1E143B-F4E4-7D2D-1B58-C407B0D1A0AC}"/>
              </a:ext>
            </a:extLst>
          </p:cNvPr>
          <p:cNvSpPr/>
          <p:nvPr/>
        </p:nvSpPr>
        <p:spPr>
          <a:xfrm>
            <a:off x="6489869" y="4093424"/>
            <a:ext cx="957779" cy="346695"/>
          </a:xfrm>
          <a:prstGeom prst="leftArrow">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 name="Flecha: hacia arriba 10">
            <a:extLst>
              <a:ext uri="{FF2B5EF4-FFF2-40B4-BE49-F238E27FC236}">
                <a16:creationId xmlns="" xmlns:a16="http://schemas.microsoft.com/office/drawing/2014/main" id="{E7B8B496-F7BA-B70C-923B-686182736ABD}"/>
              </a:ext>
            </a:extLst>
          </p:cNvPr>
          <p:cNvSpPr/>
          <p:nvPr/>
        </p:nvSpPr>
        <p:spPr>
          <a:xfrm>
            <a:off x="6850845" y="5099168"/>
            <a:ext cx="296884" cy="523814"/>
          </a:xfrm>
          <a:prstGeom prst="upArrow">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 xmlns:a16="http://schemas.microsoft.com/office/drawing/2014/main" id="{B09423A5-892E-BCA5-88A8-02A0B88E584D}"/>
              </a:ext>
            </a:extLst>
          </p:cNvPr>
          <p:cNvSpPr txBox="1"/>
          <p:nvPr/>
        </p:nvSpPr>
        <p:spPr>
          <a:xfrm>
            <a:off x="47210" y="2314237"/>
            <a:ext cx="2628344" cy="369332"/>
          </a:xfrm>
          <a:prstGeom prst="rect">
            <a:avLst/>
          </a:prstGeom>
          <a:noFill/>
        </p:spPr>
        <p:txBody>
          <a:bodyPr wrap="square" rtlCol="0">
            <a:spAutoFit/>
          </a:bodyPr>
          <a:lstStyle/>
          <a:p>
            <a:r>
              <a:rPr lang="es-ES" dirty="0">
                <a:solidFill>
                  <a:schemeClr val="accent1">
                    <a:lumMod val="50000"/>
                  </a:schemeClr>
                </a:solidFill>
              </a:rPr>
              <a:t>¿</a:t>
            </a:r>
            <a:r>
              <a:rPr lang="es-ES" dirty="0" err="1">
                <a:solidFill>
                  <a:schemeClr val="accent1">
                    <a:lumMod val="50000"/>
                  </a:schemeClr>
                </a:solidFill>
              </a:rPr>
              <a:t>Paisaxe</a:t>
            </a:r>
            <a:r>
              <a:rPr lang="es-ES" dirty="0">
                <a:solidFill>
                  <a:schemeClr val="accent1">
                    <a:lumMod val="50000"/>
                  </a:schemeClr>
                </a:solidFill>
              </a:rPr>
              <a:t> = Territorio?</a:t>
            </a:r>
          </a:p>
        </p:txBody>
      </p:sp>
    </p:spTree>
    <p:extLst>
      <p:ext uri="{BB962C8B-B14F-4D97-AF65-F5344CB8AC3E}">
        <p14:creationId xmlns="" xmlns:p14="http://schemas.microsoft.com/office/powerpoint/2010/main" val="183240108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1 Rectángulo"/>
          <p:cNvSpPr/>
          <p:nvPr/>
        </p:nvSpPr>
        <p:spPr>
          <a:xfrm>
            <a:off x="-203200" y="513280"/>
            <a:ext cx="8762999" cy="1538883"/>
          </a:xfrm>
          <a:prstGeom prst="rect">
            <a:avLst/>
          </a:prstGeom>
        </p:spPr>
        <p:txBody>
          <a:bodyPr wrap="square">
            <a:spAutoFit/>
          </a:bodyPr>
          <a:lstStyle/>
          <a:p>
            <a:pPr algn="ctr"/>
            <a:endParaRPr lang="es-ES" sz="2000" b="1" dirty="0">
              <a:solidFill>
                <a:srgbClr val="984807"/>
              </a:solidFill>
            </a:endParaRPr>
          </a:p>
          <a:p>
            <a:pPr algn="ctr"/>
            <a:r>
              <a:rPr lang="es-ES" sz="2800" dirty="0">
                <a:solidFill>
                  <a:schemeClr val="tx2">
                    <a:lumMod val="50000"/>
                  </a:schemeClr>
                </a:solidFill>
              </a:rPr>
              <a:t>INTEGRANDO DE XEITO NATURAL </a:t>
            </a:r>
          </a:p>
          <a:p>
            <a:pPr algn="ctr"/>
            <a:r>
              <a:rPr lang="es-ES" sz="2800" dirty="0">
                <a:solidFill>
                  <a:schemeClr val="tx2">
                    <a:lumMod val="50000"/>
                  </a:schemeClr>
                </a:solidFill>
              </a:rPr>
              <a:t>AS FERRAMENTAS TIC.  </a:t>
            </a:r>
          </a:p>
          <a:p>
            <a:pPr algn="ctr"/>
            <a:endParaRPr lang="es-ES" dirty="0">
              <a:solidFill>
                <a:srgbClr val="984807"/>
              </a:solidFill>
            </a:endParaRPr>
          </a:p>
        </p:txBody>
      </p:sp>
      <p:pic>
        <p:nvPicPr>
          <p:cNvPr id="3" name="2 Imagen" descr="286917522_305625fd9d.jpg"/>
          <p:cNvPicPr>
            <a:picLocks noChangeAspect="1"/>
          </p:cNvPicPr>
          <p:nvPr/>
        </p:nvPicPr>
        <p:blipFill>
          <a:blip r:embed="rId3" cstate="print"/>
          <a:srcRect l="21875" t="17375" r="17375" b="17375"/>
          <a:stretch>
            <a:fillRect/>
          </a:stretch>
        </p:blipFill>
        <p:spPr>
          <a:xfrm>
            <a:off x="2921000" y="2159001"/>
            <a:ext cx="3484927" cy="3491558"/>
          </a:xfrm>
          <a:prstGeom prst="teardrop">
            <a:avLst/>
          </a:prstGeom>
          <a:ln>
            <a:noFill/>
          </a:ln>
          <a:effectLst>
            <a:softEdge rad="112500"/>
          </a:effectLst>
        </p:spPr>
      </p:pic>
      <p:pic>
        <p:nvPicPr>
          <p:cNvPr id="8" name="1 Imagen" descr="06_StaTecla_ERelieve_Carta_EI"/>
          <p:cNvPicPr>
            <a:picLocks noGrp="1" noChangeAspect="1"/>
          </p:cNvPicPr>
          <p:nvPr isPhoto="1"/>
        </p:nvPicPr>
        <p:blipFill rotWithShape="1">
          <a:blip r:embed="rId4" cstate="print">
            <a:extLst>
              <a:ext uri="{28A0092B-C50C-407E-A947-70E740481C1C}">
                <a14:useLocalDpi xmlns="" xmlns:a14="http://schemas.microsoft.com/office/drawing/2010/main" val="0"/>
              </a:ext>
            </a:extLst>
          </a:blip>
          <a:srcRect/>
          <a:stretch/>
        </p:blipFill>
        <p:spPr bwMode="auto">
          <a:xfrm>
            <a:off x="6718308" y="3467100"/>
            <a:ext cx="5272443" cy="3078156"/>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098" name="Picture 2"/>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7096408" y="520700"/>
            <a:ext cx="4907043" cy="276453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4" name="Rectángulo 3"/>
          <p:cNvSpPr/>
          <p:nvPr/>
        </p:nvSpPr>
        <p:spPr>
          <a:xfrm>
            <a:off x="444500" y="5669747"/>
            <a:ext cx="6096000" cy="677108"/>
          </a:xfrm>
          <a:prstGeom prst="rect">
            <a:avLst/>
          </a:prstGeom>
        </p:spPr>
        <p:txBody>
          <a:bodyPr>
            <a:spAutoFit/>
          </a:bodyPr>
          <a:lstStyle/>
          <a:p>
            <a:r>
              <a:rPr lang="es-ES" dirty="0" err="1">
                <a:solidFill>
                  <a:srgbClr val="984807"/>
                </a:solidFill>
              </a:rPr>
              <a:t>Hoxe</a:t>
            </a:r>
            <a:r>
              <a:rPr lang="es-ES" dirty="0">
                <a:solidFill>
                  <a:srgbClr val="984807"/>
                </a:solidFill>
              </a:rPr>
              <a:t> </a:t>
            </a:r>
            <a:r>
              <a:rPr lang="es-ES" dirty="0" err="1">
                <a:solidFill>
                  <a:srgbClr val="984807"/>
                </a:solidFill>
              </a:rPr>
              <a:t>dispoñemos</a:t>
            </a:r>
            <a:r>
              <a:rPr lang="es-ES" dirty="0">
                <a:solidFill>
                  <a:srgbClr val="984807"/>
                </a:solidFill>
              </a:rPr>
              <a:t> de múltiples recursos para </a:t>
            </a:r>
            <a:r>
              <a:rPr lang="es-ES" dirty="0" err="1">
                <a:solidFill>
                  <a:srgbClr val="984807"/>
                </a:solidFill>
              </a:rPr>
              <a:t>estudar</a:t>
            </a:r>
            <a:r>
              <a:rPr lang="es-ES" dirty="0">
                <a:solidFill>
                  <a:srgbClr val="984807"/>
                </a:solidFill>
              </a:rPr>
              <a:t> as </a:t>
            </a:r>
            <a:r>
              <a:rPr lang="es-ES" dirty="0" err="1">
                <a:solidFill>
                  <a:srgbClr val="984807"/>
                </a:solidFill>
              </a:rPr>
              <a:t>paisaxes</a:t>
            </a:r>
            <a:r>
              <a:rPr lang="es-ES" dirty="0">
                <a:solidFill>
                  <a:srgbClr val="984807"/>
                </a:solidFill>
              </a:rPr>
              <a:t> a través das  </a:t>
            </a:r>
            <a:r>
              <a:rPr lang="es-ES" sz="2000" b="1" dirty="0" err="1">
                <a:solidFill>
                  <a:srgbClr val="984807"/>
                </a:solidFill>
              </a:rPr>
              <a:t>imáxes</a:t>
            </a:r>
            <a:r>
              <a:rPr lang="es-ES" sz="2000" b="1" dirty="0">
                <a:solidFill>
                  <a:srgbClr val="984807"/>
                </a:solidFill>
              </a:rPr>
              <a:t> e a cartografía </a:t>
            </a:r>
            <a:r>
              <a:rPr lang="es-ES" sz="2000" b="1" dirty="0" err="1">
                <a:solidFill>
                  <a:srgbClr val="984807"/>
                </a:solidFill>
              </a:rPr>
              <a:t>dixital</a:t>
            </a:r>
            <a:r>
              <a:rPr lang="es-ES" sz="2000" b="1" dirty="0">
                <a:solidFill>
                  <a:srgbClr val="984807"/>
                </a:solidFill>
              </a:rPr>
              <a:t>. </a:t>
            </a:r>
          </a:p>
        </p:txBody>
      </p:sp>
      <p:pic>
        <p:nvPicPr>
          <p:cNvPr id="5" name="Imagen 4">
            <a:extLst>
              <a:ext uri="{FF2B5EF4-FFF2-40B4-BE49-F238E27FC236}">
                <a16:creationId xmlns="" xmlns:a16="http://schemas.microsoft.com/office/drawing/2014/main" id="{7DCA2186-0B9B-0595-89B4-03ABAF1C1777}"/>
              </a:ext>
            </a:extLst>
          </p:cNvPr>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15679" y="12496"/>
            <a:ext cx="1752716" cy="2624425"/>
          </a:xfrm>
          <a:prstGeom prst="rect">
            <a:avLst/>
          </a:prstGeom>
        </p:spPr>
      </p:pic>
      <p:sp>
        <p:nvSpPr>
          <p:cNvPr id="6" name="Marcador de texto 4">
            <a:extLst>
              <a:ext uri="{FF2B5EF4-FFF2-40B4-BE49-F238E27FC236}">
                <a16:creationId xmlns="" xmlns:a16="http://schemas.microsoft.com/office/drawing/2014/main" id="{0291D1D5-B653-7A3C-0797-244771C26808}"/>
              </a:ext>
            </a:extLst>
          </p:cNvPr>
          <p:cNvSpPr txBox="1">
            <a:spLocks/>
          </p:cNvSpPr>
          <p:nvPr/>
        </p:nvSpPr>
        <p:spPr>
          <a:xfrm>
            <a:off x="0" y="-52443"/>
            <a:ext cx="2628344" cy="3077766"/>
          </a:xfrm>
          <a:prstGeom prst="rect">
            <a:avLst/>
          </a:prstGeom>
        </p:spPr>
        <p:txBody>
          <a:bodyPr/>
          <a:lst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 sz="13800" dirty="0">
                <a:solidFill>
                  <a:schemeClr val="bg1"/>
                </a:solidFill>
              </a:rPr>
              <a:t>3</a:t>
            </a:r>
          </a:p>
        </p:txBody>
      </p:sp>
    </p:spTree>
    <p:extLst>
      <p:ext uri="{BB962C8B-B14F-4D97-AF65-F5344CB8AC3E}">
        <p14:creationId xmlns="" xmlns:p14="http://schemas.microsoft.com/office/powerpoint/2010/main" val="325441770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 name="3 Grupo"/>
          <p:cNvGrpSpPr>
            <a:grpSpLocks/>
          </p:cNvGrpSpPr>
          <p:nvPr/>
        </p:nvGrpSpPr>
        <p:grpSpPr bwMode="auto">
          <a:xfrm>
            <a:off x="815413" y="4602932"/>
            <a:ext cx="11234008" cy="2066429"/>
            <a:chOff x="3198256" y="4923425"/>
            <a:chExt cx="5911103" cy="1436571"/>
          </a:xfrm>
        </p:grpSpPr>
        <p:pic>
          <p:nvPicPr>
            <p:cNvPr id="7" name="5 Imagen" descr="IMG_0548.JPG"/>
            <p:cNvPicPr>
              <a:picLocks noChangeAspect="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7210150" y="4923425"/>
              <a:ext cx="1899209" cy="14365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Picture 2"/>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5220070" y="4923425"/>
              <a:ext cx="1899210" cy="143657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9" name="5 Imagen" descr="IMG_0681.JPG"/>
            <p:cNvPicPr>
              <a:picLocks noChangeAspect="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3198256" y="4923425"/>
              <a:ext cx="1899210" cy="14365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10" name="9 CuadroTexto"/>
          <p:cNvSpPr txBox="1"/>
          <p:nvPr/>
        </p:nvSpPr>
        <p:spPr>
          <a:xfrm>
            <a:off x="2735627" y="1245375"/>
            <a:ext cx="2592288" cy="307777"/>
          </a:xfrm>
          <a:prstGeom prst="rect">
            <a:avLst/>
          </a:prstGeom>
          <a:noFill/>
        </p:spPr>
        <p:txBody>
          <a:bodyPr wrap="square" rtlCol="0">
            <a:spAutoFit/>
          </a:bodyPr>
          <a:lstStyle/>
          <a:p>
            <a:r>
              <a:rPr lang="es-ES" sz="1400" dirty="0">
                <a:solidFill>
                  <a:schemeClr val="bg1"/>
                </a:solidFill>
              </a:rPr>
              <a:t>O CURRÍCULUM</a:t>
            </a:r>
          </a:p>
        </p:txBody>
      </p:sp>
      <p:sp>
        <p:nvSpPr>
          <p:cNvPr id="13" name="12 Rectángulo"/>
          <p:cNvSpPr/>
          <p:nvPr/>
        </p:nvSpPr>
        <p:spPr>
          <a:xfrm>
            <a:off x="1967542" y="752353"/>
            <a:ext cx="646331" cy="584776"/>
          </a:xfrm>
          <a:prstGeom prst="rect">
            <a:avLst/>
          </a:prstGeom>
        </p:spPr>
        <p:txBody>
          <a:bodyPr wrap="none">
            <a:spAutoFit/>
          </a:bodyPr>
          <a:lstStyle/>
          <a:p>
            <a:pPr>
              <a:defRPr/>
            </a:pPr>
            <a:r>
              <a:rPr lang="es-ES" sz="3200" b="1" dirty="0">
                <a:solidFill>
                  <a:schemeClr val="bg1"/>
                </a:solidFill>
                <a:latin typeface="+mj-lt"/>
                <a:cs typeface="Arial" charset="0"/>
              </a:rPr>
              <a:t>IV. </a:t>
            </a:r>
            <a:endParaRPr lang="es-ES" b="1" dirty="0">
              <a:solidFill>
                <a:schemeClr val="bg1"/>
              </a:solidFill>
              <a:latin typeface="+mj-lt"/>
              <a:cs typeface="Arial" charset="0"/>
            </a:endParaRPr>
          </a:p>
        </p:txBody>
      </p:sp>
      <p:sp>
        <p:nvSpPr>
          <p:cNvPr id="3" name="2 Rectángulo"/>
          <p:cNvSpPr/>
          <p:nvPr/>
        </p:nvSpPr>
        <p:spPr>
          <a:xfrm>
            <a:off x="1104901" y="1743348"/>
            <a:ext cx="9013275" cy="400110"/>
          </a:xfrm>
          <a:prstGeom prst="rect">
            <a:avLst/>
          </a:prstGeom>
        </p:spPr>
        <p:txBody>
          <a:bodyPr wrap="square">
            <a:spAutoFit/>
          </a:bodyPr>
          <a:lstStyle/>
          <a:p>
            <a:r>
              <a:rPr lang="es-ES" b="1" dirty="0">
                <a:solidFill>
                  <a:schemeClr val="tx1">
                    <a:lumMod val="50000"/>
                  </a:schemeClr>
                </a:solidFill>
              </a:rPr>
              <a:t>Bloque</a:t>
            </a:r>
            <a:r>
              <a:rPr lang="es-ES" sz="1600" b="1" dirty="0">
                <a:solidFill>
                  <a:schemeClr val="tx1">
                    <a:lumMod val="50000"/>
                  </a:schemeClr>
                </a:solidFill>
              </a:rPr>
              <a:t> </a:t>
            </a:r>
            <a:r>
              <a:rPr lang="es-ES" b="1" dirty="0">
                <a:solidFill>
                  <a:schemeClr val="tx1">
                    <a:lumMod val="50000"/>
                  </a:schemeClr>
                </a:solidFill>
              </a:rPr>
              <a:t>1.</a:t>
            </a:r>
            <a:r>
              <a:rPr lang="es-ES" b="1" dirty="0">
                <a:solidFill>
                  <a:schemeClr val="bg1">
                    <a:lumMod val="75000"/>
                    <a:lumOff val="25000"/>
                  </a:schemeClr>
                </a:solidFill>
              </a:rPr>
              <a:t>  </a:t>
            </a:r>
            <a:r>
              <a:rPr lang="es-ES" sz="2000" b="1" dirty="0">
                <a:solidFill>
                  <a:srgbClr val="984807"/>
                </a:solidFill>
              </a:rPr>
              <a:t>As lecturas da </a:t>
            </a:r>
            <a:r>
              <a:rPr lang="es-ES" sz="2000" b="1" dirty="0" err="1">
                <a:solidFill>
                  <a:srgbClr val="984807"/>
                </a:solidFill>
              </a:rPr>
              <a:t>paisaxe</a:t>
            </a:r>
            <a:r>
              <a:rPr lang="es-ES" b="1" dirty="0">
                <a:solidFill>
                  <a:srgbClr val="984807"/>
                </a:solidFill>
              </a:rPr>
              <a:t>. As </a:t>
            </a:r>
            <a:r>
              <a:rPr lang="es-ES" sz="2000" b="1" dirty="0" err="1">
                <a:solidFill>
                  <a:srgbClr val="984807"/>
                </a:solidFill>
              </a:rPr>
              <a:t>súas</a:t>
            </a:r>
            <a:r>
              <a:rPr lang="es-ES" sz="2000" b="1" dirty="0">
                <a:solidFill>
                  <a:srgbClr val="984807"/>
                </a:solidFill>
              </a:rPr>
              <a:t> </a:t>
            </a:r>
            <a:r>
              <a:rPr lang="es-ES" sz="2000" b="1" dirty="0" err="1">
                <a:solidFill>
                  <a:srgbClr val="984807"/>
                </a:solidFill>
              </a:rPr>
              <a:t>dimensións</a:t>
            </a:r>
            <a:r>
              <a:rPr lang="es-ES" sz="2000" b="1" dirty="0">
                <a:solidFill>
                  <a:srgbClr val="984807"/>
                </a:solidFill>
              </a:rPr>
              <a:t> e </a:t>
            </a:r>
            <a:r>
              <a:rPr lang="es-ES" sz="2000" b="1" dirty="0" err="1">
                <a:solidFill>
                  <a:srgbClr val="984807"/>
                </a:solidFill>
              </a:rPr>
              <a:t>tipoloxías</a:t>
            </a:r>
            <a:r>
              <a:rPr lang="es-ES" b="1" dirty="0">
                <a:solidFill>
                  <a:srgbClr val="984807"/>
                </a:solidFill>
              </a:rPr>
              <a:t>.</a:t>
            </a:r>
            <a:endParaRPr lang="es-ES" dirty="0">
              <a:solidFill>
                <a:srgbClr val="984807"/>
              </a:solidFill>
            </a:endParaRPr>
          </a:p>
        </p:txBody>
      </p:sp>
      <p:sp>
        <p:nvSpPr>
          <p:cNvPr id="5" name="4 Rectángulo"/>
          <p:cNvSpPr/>
          <p:nvPr/>
        </p:nvSpPr>
        <p:spPr>
          <a:xfrm>
            <a:off x="1104901" y="2315374"/>
            <a:ext cx="10943762" cy="400110"/>
          </a:xfrm>
          <a:prstGeom prst="rect">
            <a:avLst/>
          </a:prstGeom>
        </p:spPr>
        <p:txBody>
          <a:bodyPr wrap="square">
            <a:spAutoFit/>
          </a:bodyPr>
          <a:lstStyle/>
          <a:p>
            <a:r>
              <a:rPr lang="es-ES" b="1" dirty="0">
                <a:solidFill>
                  <a:schemeClr val="tx1">
                    <a:lumMod val="50000"/>
                  </a:schemeClr>
                </a:solidFill>
              </a:rPr>
              <a:t>Bloque 2. </a:t>
            </a:r>
            <a:r>
              <a:rPr lang="es-ES" sz="2000" b="1" dirty="0">
                <a:solidFill>
                  <a:srgbClr val="984807"/>
                </a:solidFill>
              </a:rPr>
              <a:t>A </a:t>
            </a:r>
            <a:r>
              <a:rPr lang="es-ES" sz="2000" b="1" dirty="0" err="1">
                <a:solidFill>
                  <a:srgbClr val="984807"/>
                </a:solidFill>
              </a:rPr>
              <a:t>paisaxe</a:t>
            </a:r>
            <a:r>
              <a:rPr lang="es-ES" sz="2000" b="1" dirty="0">
                <a:solidFill>
                  <a:srgbClr val="984807"/>
                </a:solidFill>
              </a:rPr>
              <a:t> como </a:t>
            </a:r>
            <a:r>
              <a:rPr lang="es-ES" sz="2000" b="1" dirty="0" err="1">
                <a:solidFill>
                  <a:srgbClr val="984807"/>
                </a:solidFill>
              </a:rPr>
              <a:t>produto</a:t>
            </a:r>
            <a:r>
              <a:rPr lang="es-ES" sz="2000" b="1" dirty="0">
                <a:solidFill>
                  <a:srgbClr val="984807"/>
                </a:solidFill>
              </a:rPr>
              <a:t> social. As dinámicas e cambios </a:t>
            </a:r>
            <a:r>
              <a:rPr lang="es-ES" sz="2000" b="1" dirty="0" err="1">
                <a:solidFill>
                  <a:srgbClr val="984807"/>
                </a:solidFill>
              </a:rPr>
              <a:t>nas</a:t>
            </a:r>
            <a:r>
              <a:rPr lang="es-ES" sz="2000" b="1" dirty="0">
                <a:solidFill>
                  <a:srgbClr val="984807"/>
                </a:solidFill>
              </a:rPr>
              <a:t> </a:t>
            </a:r>
            <a:r>
              <a:rPr lang="es-ES" sz="2000" b="1" dirty="0" err="1">
                <a:solidFill>
                  <a:srgbClr val="984807"/>
                </a:solidFill>
              </a:rPr>
              <a:t>paisaxes</a:t>
            </a:r>
            <a:r>
              <a:rPr lang="es-ES" sz="2000" b="1" dirty="0">
                <a:solidFill>
                  <a:srgbClr val="984807"/>
                </a:solidFill>
              </a:rPr>
              <a:t>. A </a:t>
            </a:r>
            <a:r>
              <a:rPr lang="es-ES" sz="2000" b="1" dirty="0" err="1">
                <a:solidFill>
                  <a:srgbClr val="984807"/>
                </a:solidFill>
              </a:rPr>
              <a:t>súa</a:t>
            </a:r>
            <a:r>
              <a:rPr lang="es-ES" sz="2000" b="1" dirty="0">
                <a:solidFill>
                  <a:srgbClr val="984807"/>
                </a:solidFill>
              </a:rPr>
              <a:t> evolución. </a:t>
            </a:r>
          </a:p>
        </p:txBody>
      </p:sp>
      <p:sp>
        <p:nvSpPr>
          <p:cNvPr id="16" name="15 Rectángulo"/>
          <p:cNvSpPr/>
          <p:nvPr/>
        </p:nvSpPr>
        <p:spPr>
          <a:xfrm>
            <a:off x="1104901" y="2870106"/>
            <a:ext cx="8616619" cy="400110"/>
          </a:xfrm>
          <a:prstGeom prst="rect">
            <a:avLst/>
          </a:prstGeom>
        </p:spPr>
        <p:txBody>
          <a:bodyPr wrap="square">
            <a:spAutoFit/>
          </a:bodyPr>
          <a:lstStyle/>
          <a:p>
            <a:r>
              <a:rPr lang="es-ES" b="1" dirty="0">
                <a:solidFill>
                  <a:schemeClr val="tx1">
                    <a:lumMod val="50000"/>
                  </a:schemeClr>
                </a:solidFill>
              </a:rPr>
              <a:t>Bloque 3</a:t>
            </a:r>
            <a:r>
              <a:rPr lang="es-ES" sz="2000" b="1" dirty="0">
                <a:solidFill>
                  <a:schemeClr val="tx1">
                    <a:lumMod val="50000"/>
                  </a:schemeClr>
                </a:solidFill>
              </a:rPr>
              <a:t>.  </a:t>
            </a:r>
            <a:r>
              <a:rPr lang="es-ES" sz="2000" b="1" dirty="0">
                <a:solidFill>
                  <a:srgbClr val="984807"/>
                </a:solidFill>
              </a:rPr>
              <a:t>O carácter das </a:t>
            </a:r>
            <a:r>
              <a:rPr lang="es-ES" sz="2000" b="1" dirty="0" err="1">
                <a:solidFill>
                  <a:srgbClr val="984807"/>
                </a:solidFill>
              </a:rPr>
              <a:t>paisaxes</a:t>
            </a:r>
            <a:r>
              <a:rPr lang="es-ES" b="1" dirty="0">
                <a:solidFill>
                  <a:srgbClr val="984807"/>
                </a:solidFill>
              </a:rPr>
              <a:t>. </a:t>
            </a:r>
            <a:r>
              <a:rPr lang="es-ES" sz="2000" b="1" dirty="0">
                <a:solidFill>
                  <a:srgbClr val="984807"/>
                </a:solidFill>
              </a:rPr>
              <a:t>Os </a:t>
            </a:r>
            <a:r>
              <a:rPr lang="es-ES" sz="2000" b="1" dirty="0" err="1">
                <a:solidFill>
                  <a:srgbClr val="984807"/>
                </a:solidFill>
              </a:rPr>
              <a:t>seus</a:t>
            </a:r>
            <a:r>
              <a:rPr lang="es-ES" sz="2000" b="1" dirty="0">
                <a:solidFill>
                  <a:srgbClr val="984807"/>
                </a:solidFill>
              </a:rPr>
              <a:t> valores </a:t>
            </a:r>
            <a:r>
              <a:rPr lang="es-ES" sz="2000" b="1" dirty="0" err="1">
                <a:solidFill>
                  <a:srgbClr val="984807"/>
                </a:solidFill>
              </a:rPr>
              <a:t>tanxibles</a:t>
            </a:r>
            <a:r>
              <a:rPr lang="es-ES" sz="2000" b="1" dirty="0">
                <a:solidFill>
                  <a:srgbClr val="984807"/>
                </a:solidFill>
              </a:rPr>
              <a:t> e </a:t>
            </a:r>
            <a:r>
              <a:rPr lang="es-ES" sz="2000" b="1" dirty="0" err="1">
                <a:solidFill>
                  <a:srgbClr val="984807"/>
                </a:solidFill>
              </a:rPr>
              <a:t>intanxibles</a:t>
            </a:r>
            <a:r>
              <a:rPr lang="es-ES" sz="2000" b="1" dirty="0">
                <a:solidFill>
                  <a:srgbClr val="984807"/>
                </a:solidFill>
              </a:rPr>
              <a:t>.</a:t>
            </a:r>
          </a:p>
        </p:txBody>
      </p:sp>
      <p:sp>
        <p:nvSpPr>
          <p:cNvPr id="17" name="16 Rectángulo"/>
          <p:cNvSpPr/>
          <p:nvPr/>
        </p:nvSpPr>
        <p:spPr>
          <a:xfrm>
            <a:off x="1104901" y="3407946"/>
            <a:ext cx="8832981" cy="400110"/>
          </a:xfrm>
          <a:prstGeom prst="rect">
            <a:avLst/>
          </a:prstGeom>
        </p:spPr>
        <p:txBody>
          <a:bodyPr wrap="square">
            <a:spAutoFit/>
          </a:bodyPr>
          <a:lstStyle/>
          <a:p>
            <a:r>
              <a:rPr lang="es-ES" b="1" dirty="0">
                <a:solidFill>
                  <a:schemeClr val="tx1">
                    <a:lumMod val="50000"/>
                  </a:schemeClr>
                </a:solidFill>
              </a:rPr>
              <a:t>Bloque 4.  </a:t>
            </a:r>
            <a:r>
              <a:rPr lang="es-ES" sz="2000" b="1" dirty="0" err="1">
                <a:solidFill>
                  <a:schemeClr val="accent6">
                    <a:lumMod val="50000"/>
                  </a:schemeClr>
                </a:solidFill>
              </a:rPr>
              <a:t>Paisaxe</a:t>
            </a:r>
            <a:r>
              <a:rPr lang="es-ES" sz="2000" b="1" dirty="0">
                <a:solidFill>
                  <a:schemeClr val="accent6">
                    <a:lumMod val="50000"/>
                  </a:schemeClr>
                </a:solidFill>
              </a:rPr>
              <a:t> e </a:t>
            </a:r>
            <a:r>
              <a:rPr lang="es-ES" sz="2000" b="1" dirty="0" err="1">
                <a:solidFill>
                  <a:schemeClr val="accent6">
                    <a:lumMod val="50000"/>
                  </a:schemeClr>
                </a:solidFill>
              </a:rPr>
              <a:t>calidade</a:t>
            </a:r>
            <a:r>
              <a:rPr lang="es-ES" sz="2000" b="1" dirty="0">
                <a:solidFill>
                  <a:schemeClr val="accent6">
                    <a:lumMod val="50000"/>
                  </a:schemeClr>
                </a:solidFill>
              </a:rPr>
              <a:t> de vida</a:t>
            </a:r>
            <a:r>
              <a:rPr lang="es-ES" b="1" dirty="0">
                <a:solidFill>
                  <a:schemeClr val="accent6">
                    <a:lumMod val="50000"/>
                  </a:schemeClr>
                </a:solidFill>
              </a:rPr>
              <a:t>. </a:t>
            </a:r>
            <a:r>
              <a:rPr lang="es-ES" sz="2000" b="1" dirty="0">
                <a:solidFill>
                  <a:schemeClr val="accent6">
                    <a:lumMod val="50000"/>
                  </a:schemeClr>
                </a:solidFill>
              </a:rPr>
              <a:t>Un </a:t>
            </a:r>
            <a:r>
              <a:rPr lang="es-ES" sz="2000" b="1" dirty="0" err="1">
                <a:solidFill>
                  <a:schemeClr val="accent6">
                    <a:lumMod val="50000"/>
                  </a:schemeClr>
                </a:solidFill>
              </a:rPr>
              <a:t>dereito</a:t>
            </a:r>
            <a:r>
              <a:rPr lang="es-ES" sz="2000" b="1" dirty="0">
                <a:solidFill>
                  <a:schemeClr val="accent6">
                    <a:lumMod val="50000"/>
                  </a:schemeClr>
                </a:solidFill>
              </a:rPr>
              <a:t> da </a:t>
            </a:r>
            <a:r>
              <a:rPr lang="es-ES" sz="2000" b="1" dirty="0" err="1">
                <a:solidFill>
                  <a:schemeClr val="accent6">
                    <a:lumMod val="50000"/>
                  </a:schemeClr>
                </a:solidFill>
              </a:rPr>
              <a:t>cidadanía</a:t>
            </a:r>
            <a:r>
              <a:rPr lang="es-ES" sz="2000" b="1" dirty="0">
                <a:solidFill>
                  <a:schemeClr val="accent6">
                    <a:lumMod val="50000"/>
                  </a:schemeClr>
                </a:solidFill>
              </a:rPr>
              <a:t>.</a:t>
            </a:r>
          </a:p>
        </p:txBody>
      </p:sp>
      <p:sp>
        <p:nvSpPr>
          <p:cNvPr id="2" name="Rectángulo 1"/>
          <p:cNvSpPr/>
          <p:nvPr/>
        </p:nvSpPr>
        <p:spPr>
          <a:xfrm>
            <a:off x="1118404" y="869434"/>
            <a:ext cx="3232552" cy="461665"/>
          </a:xfrm>
          <a:prstGeom prst="rect">
            <a:avLst/>
          </a:prstGeom>
        </p:spPr>
        <p:txBody>
          <a:bodyPr wrap="none">
            <a:spAutoFit/>
          </a:bodyPr>
          <a:lstStyle/>
          <a:p>
            <a:r>
              <a:rPr lang="es-ES" sz="2400" b="1" dirty="0">
                <a:solidFill>
                  <a:srgbClr val="77933C"/>
                </a:solidFill>
              </a:rPr>
              <a:t>BLOQUES DE CONTIDOS</a:t>
            </a:r>
          </a:p>
        </p:txBody>
      </p:sp>
    </p:spTree>
    <p:extLst>
      <p:ext uri="{BB962C8B-B14F-4D97-AF65-F5344CB8AC3E}">
        <p14:creationId xmlns="" xmlns:p14="http://schemas.microsoft.com/office/powerpoint/2010/main" val="18118324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a 7"/>
          <p:cNvGraphicFramePr>
            <a:graphicFrameLocks noGrp="1"/>
          </p:cNvGraphicFramePr>
          <p:nvPr/>
        </p:nvGraphicFramePr>
        <p:xfrm>
          <a:off x="457200" y="352545"/>
          <a:ext cx="11506201" cy="6009912"/>
        </p:xfrm>
        <a:graphic>
          <a:graphicData uri="http://schemas.openxmlformats.org/drawingml/2006/table">
            <a:tbl>
              <a:tblPr>
                <a:tableStyleId>{5C22544A-7EE6-4342-B048-85BDC9FD1C3A}</a:tableStyleId>
              </a:tblPr>
              <a:tblGrid>
                <a:gridCol w="1818812">
                  <a:extLst>
                    <a:ext uri="{9D8B030D-6E8A-4147-A177-3AD203B41FA5}">
                      <a16:colId xmlns="" xmlns:a16="http://schemas.microsoft.com/office/drawing/2014/main" val="1410137903"/>
                    </a:ext>
                  </a:extLst>
                </a:gridCol>
                <a:gridCol w="1359654">
                  <a:extLst>
                    <a:ext uri="{9D8B030D-6E8A-4147-A177-3AD203B41FA5}">
                      <a16:colId xmlns="" xmlns:a16="http://schemas.microsoft.com/office/drawing/2014/main" val="524169488"/>
                    </a:ext>
                  </a:extLst>
                </a:gridCol>
                <a:gridCol w="2896664">
                  <a:extLst>
                    <a:ext uri="{9D8B030D-6E8A-4147-A177-3AD203B41FA5}">
                      <a16:colId xmlns="" xmlns:a16="http://schemas.microsoft.com/office/drawing/2014/main" val="4254724624"/>
                    </a:ext>
                  </a:extLst>
                </a:gridCol>
                <a:gridCol w="1392473">
                  <a:extLst>
                    <a:ext uri="{9D8B030D-6E8A-4147-A177-3AD203B41FA5}">
                      <a16:colId xmlns="" xmlns:a16="http://schemas.microsoft.com/office/drawing/2014/main" val="518988580"/>
                    </a:ext>
                  </a:extLst>
                </a:gridCol>
                <a:gridCol w="2511849">
                  <a:extLst>
                    <a:ext uri="{9D8B030D-6E8A-4147-A177-3AD203B41FA5}">
                      <a16:colId xmlns="" xmlns:a16="http://schemas.microsoft.com/office/drawing/2014/main" val="687142712"/>
                    </a:ext>
                  </a:extLst>
                </a:gridCol>
                <a:gridCol w="1526749">
                  <a:extLst>
                    <a:ext uri="{9D8B030D-6E8A-4147-A177-3AD203B41FA5}">
                      <a16:colId xmlns="" xmlns:a16="http://schemas.microsoft.com/office/drawing/2014/main" val="1383594701"/>
                    </a:ext>
                  </a:extLst>
                </a:gridCol>
              </a:tblGrid>
              <a:tr h="192679">
                <a:tc>
                  <a:txBody>
                    <a:bodyPr/>
                    <a:lstStyle/>
                    <a:p>
                      <a:pPr algn="ctr" fontAlgn="b"/>
                      <a:r>
                        <a:rPr lang="es-ES" sz="1400" b="1" u="none" strike="noStrike" dirty="0">
                          <a:solidFill>
                            <a:schemeClr val="tx1"/>
                          </a:solidFill>
                          <a:effectLst/>
                        </a:rPr>
                        <a:t>Secuencia</a:t>
                      </a:r>
                      <a:endParaRPr lang="es-ES" sz="1400" b="1" i="0" u="none" strike="noStrike" dirty="0">
                        <a:solidFill>
                          <a:schemeClr val="tx1"/>
                        </a:solidFill>
                        <a:effectLst/>
                        <a:latin typeface="Calibri" panose="020F0502020204030204" pitchFamily="34" charset="0"/>
                      </a:endParaRPr>
                    </a:p>
                  </a:txBody>
                  <a:tcPr marL="8764" marR="8764" marT="6573" marB="0">
                    <a:solidFill>
                      <a:schemeClr val="bg2">
                        <a:lumMod val="75000"/>
                      </a:schemeClr>
                    </a:solidFill>
                  </a:tcPr>
                </a:tc>
                <a:tc>
                  <a:txBody>
                    <a:bodyPr/>
                    <a:lstStyle/>
                    <a:p>
                      <a:pPr algn="ctr" fontAlgn="b"/>
                      <a:r>
                        <a:rPr lang="es-ES" sz="1400" b="1" u="none" strike="noStrike" dirty="0" err="1">
                          <a:solidFill>
                            <a:schemeClr val="tx1"/>
                          </a:solidFill>
                          <a:effectLst/>
                        </a:rPr>
                        <a:t>Aproximacións</a:t>
                      </a:r>
                      <a:endParaRPr lang="es-ES" sz="1400" b="1" i="0" u="none" strike="noStrike" dirty="0">
                        <a:solidFill>
                          <a:schemeClr val="tx1"/>
                        </a:solidFill>
                        <a:effectLst/>
                        <a:latin typeface="Calibri" panose="020F0502020204030204" pitchFamily="34" charset="0"/>
                      </a:endParaRPr>
                    </a:p>
                  </a:txBody>
                  <a:tcPr marL="8764" marR="8764" marT="6573" marB="0">
                    <a:solidFill>
                      <a:schemeClr val="bg2">
                        <a:lumMod val="75000"/>
                      </a:schemeClr>
                    </a:solidFill>
                  </a:tcPr>
                </a:tc>
                <a:tc>
                  <a:txBody>
                    <a:bodyPr/>
                    <a:lstStyle/>
                    <a:p>
                      <a:pPr algn="ctr" fontAlgn="b"/>
                      <a:r>
                        <a:rPr lang="es-ES" sz="1400" b="1" u="none" strike="noStrike" dirty="0">
                          <a:solidFill>
                            <a:schemeClr val="tx1"/>
                          </a:solidFill>
                          <a:effectLst/>
                        </a:rPr>
                        <a:t>Rutinas-</a:t>
                      </a:r>
                      <a:r>
                        <a:rPr lang="es-ES" sz="1400" b="1" u="none" strike="noStrike" dirty="0" err="1">
                          <a:solidFill>
                            <a:schemeClr val="tx1"/>
                          </a:solidFill>
                          <a:effectLst/>
                        </a:rPr>
                        <a:t>dimensións</a:t>
                      </a:r>
                      <a:endParaRPr lang="es-ES" sz="1400" b="1" i="0" u="none" strike="noStrike" dirty="0">
                        <a:solidFill>
                          <a:schemeClr val="tx1"/>
                        </a:solidFill>
                        <a:effectLst/>
                        <a:latin typeface="Calibri" panose="020F0502020204030204" pitchFamily="34" charset="0"/>
                      </a:endParaRPr>
                    </a:p>
                  </a:txBody>
                  <a:tcPr marL="8764" marR="8764" marT="6573" marB="0">
                    <a:solidFill>
                      <a:schemeClr val="bg2">
                        <a:lumMod val="75000"/>
                      </a:schemeClr>
                    </a:solidFill>
                  </a:tcPr>
                </a:tc>
                <a:tc>
                  <a:txBody>
                    <a:bodyPr/>
                    <a:lstStyle/>
                    <a:p>
                      <a:pPr algn="ctr" fontAlgn="b"/>
                      <a:r>
                        <a:rPr lang="es-ES" sz="1400" b="1" u="none" strike="noStrike" dirty="0">
                          <a:solidFill>
                            <a:schemeClr val="tx1"/>
                          </a:solidFill>
                          <a:effectLst/>
                        </a:rPr>
                        <a:t>Escalas</a:t>
                      </a:r>
                      <a:endParaRPr lang="es-ES" sz="1400" b="1" i="0" u="none" strike="noStrike" dirty="0">
                        <a:solidFill>
                          <a:schemeClr val="tx1"/>
                        </a:solidFill>
                        <a:effectLst/>
                        <a:latin typeface="Calibri" panose="020F0502020204030204" pitchFamily="34" charset="0"/>
                      </a:endParaRPr>
                    </a:p>
                  </a:txBody>
                  <a:tcPr marL="8764" marR="8764" marT="6573" marB="0">
                    <a:solidFill>
                      <a:schemeClr val="bg2">
                        <a:lumMod val="75000"/>
                      </a:schemeClr>
                    </a:solidFill>
                  </a:tcPr>
                </a:tc>
                <a:tc>
                  <a:txBody>
                    <a:bodyPr/>
                    <a:lstStyle/>
                    <a:p>
                      <a:pPr algn="ctr" fontAlgn="b"/>
                      <a:r>
                        <a:rPr lang="es-ES" sz="1400" b="1" u="none" strike="noStrike" dirty="0" err="1">
                          <a:solidFill>
                            <a:schemeClr val="tx1"/>
                          </a:solidFill>
                          <a:effectLst/>
                        </a:rPr>
                        <a:t>Estratexias</a:t>
                      </a:r>
                      <a:endParaRPr lang="es-ES" sz="1400" b="1" i="0" u="none" strike="noStrike" dirty="0">
                        <a:solidFill>
                          <a:schemeClr val="tx1"/>
                        </a:solidFill>
                        <a:effectLst/>
                        <a:latin typeface="Calibri" panose="020F0502020204030204" pitchFamily="34" charset="0"/>
                      </a:endParaRPr>
                    </a:p>
                  </a:txBody>
                  <a:tcPr marL="8764" marR="8764" marT="6573" marB="0">
                    <a:solidFill>
                      <a:schemeClr val="bg2">
                        <a:lumMod val="75000"/>
                      </a:schemeClr>
                    </a:solidFill>
                  </a:tcPr>
                </a:tc>
                <a:tc>
                  <a:txBody>
                    <a:bodyPr/>
                    <a:lstStyle/>
                    <a:p>
                      <a:pPr algn="ctr" fontAlgn="b"/>
                      <a:r>
                        <a:rPr lang="es-ES" sz="1400" b="1" u="none" strike="noStrike" dirty="0">
                          <a:solidFill>
                            <a:schemeClr val="tx1"/>
                          </a:solidFill>
                          <a:effectLst/>
                        </a:rPr>
                        <a:t>Destinatarios</a:t>
                      </a:r>
                      <a:endParaRPr lang="es-ES" sz="1400" b="1" i="0" u="none" strike="noStrike" dirty="0">
                        <a:solidFill>
                          <a:schemeClr val="tx1"/>
                        </a:solidFill>
                        <a:effectLst/>
                        <a:latin typeface="Calibri" panose="020F0502020204030204" pitchFamily="34" charset="0"/>
                      </a:endParaRPr>
                    </a:p>
                  </a:txBody>
                  <a:tcPr marL="8764" marR="8764" marT="6573" marB="0">
                    <a:solidFill>
                      <a:schemeClr val="bg2">
                        <a:lumMod val="75000"/>
                      </a:schemeClr>
                    </a:solidFill>
                  </a:tcPr>
                </a:tc>
                <a:extLst>
                  <a:ext uri="{0D108BD9-81ED-4DB2-BD59-A6C34878D82A}">
                    <a16:rowId xmlns="" xmlns:a16="http://schemas.microsoft.com/office/drawing/2014/main" val="198394033"/>
                  </a:ext>
                </a:extLst>
              </a:tr>
              <a:tr h="192679">
                <a:tc>
                  <a:txBody>
                    <a:bodyPr/>
                    <a:lstStyle/>
                    <a:p>
                      <a:pPr algn="ctr" fontAlgn="b"/>
                      <a:r>
                        <a:rPr lang="es-ES" sz="1400" b="1" u="none" strike="noStrike" dirty="0">
                          <a:effectLst/>
                        </a:rPr>
                        <a:t>NIVEL 1</a:t>
                      </a:r>
                      <a:endParaRPr lang="es-ES" sz="1400" b="1" i="0" u="none" strike="noStrike" dirty="0">
                        <a:effectLst/>
                        <a:latin typeface="Calibri" panose="020F0502020204030204" pitchFamily="34" charset="0"/>
                      </a:endParaRPr>
                    </a:p>
                  </a:txBody>
                  <a:tcPr marL="8764" marR="8764" marT="6573" marB="0" anchor="b">
                    <a:solidFill>
                      <a:schemeClr val="accent3">
                        <a:lumMod val="40000"/>
                        <a:lumOff val="60000"/>
                      </a:schemeClr>
                    </a:solidFill>
                  </a:tcPr>
                </a:tc>
                <a:tc>
                  <a:txBody>
                    <a:bodyPr/>
                    <a:lstStyle/>
                    <a:p>
                      <a:pPr algn="ctr" fontAlgn="b"/>
                      <a:r>
                        <a:rPr lang="es-ES" sz="700" b="1" u="none" strike="noStrike" dirty="0">
                          <a:effectLst/>
                        </a:rPr>
                        <a:t> </a:t>
                      </a:r>
                      <a:endParaRPr lang="es-ES" sz="700" b="1" i="0" u="none" strike="noStrike" dirty="0">
                        <a:effectLst/>
                        <a:latin typeface="Arial" panose="020B0604020202020204" pitchFamily="34" charset="0"/>
                      </a:endParaRPr>
                    </a:p>
                  </a:txBody>
                  <a:tcPr marL="8764" marR="8764" marT="6573" marB="0" anchor="b">
                    <a:solidFill>
                      <a:schemeClr val="accent3">
                        <a:lumMod val="40000"/>
                        <a:lumOff val="60000"/>
                      </a:schemeClr>
                    </a:solidFill>
                  </a:tcPr>
                </a:tc>
                <a:tc>
                  <a:txBody>
                    <a:bodyPr/>
                    <a:lstStyle/>
                    <a:p>
                      <a:pPr algn="ctr" fontAlgn="b"/>
                      <a:r>
                        <a:rPr lang="es-ES" sz="700" b="1" u="none" strike="noStrike">
                          <a:effectLst/>
                        </a:rPr>
                        <a:t> </a:t>
                      </a:r>
                      <a:endParaRPr lang="es-ES" sz="700" b="1" i="0" u="none" strike="noStrike">
                        <a:effectLst/>
                        <a:latin typeface="Arial" panose="020B0604020202020204" pitchFamily="34" charset="0"/>
                      </a:endParaRPr>
                    </a:p>
                  </a:txBody>
                  <a:tcPr marL="8764" marR="8764" marT="6573" marB="0" anchor="b">
                    <a:solidFill>
                      <a:schemeClr val="accent3">
                        <a:lumMod val="40000"/>
                        <a:lumOff val="60000"/>
                      </a:schemeClr>
                    </a:solidFill>
                  </a:tcPr>
                </a:tc>
                <a:tc>
                  <a:txBody>
                    <a:bodyPr/>
                    <a:lstStyle/>
                    <a:p>
                      <a:pPr algn="ctr" fontAlgn="b"/>
                      <a:r>
                        <a:rPr lang="es-ES" sz="700" b="1" u="none" strike="noStrike">
                          <a:effectLst/>
                        </a:rPr>
                        <a:t> </a:t>
                      </a:r>
                      <a:endParaRPr lang="es-ES" sz="700" b="1" i="0" u="none" strike="noStrike">
                        <a:effectLst/>
                        <a:latin typeface="Calibri" panose="020F0502020204030204" pitchFamily="34" charset="0"/>
                      </a:endParaRPr>
                    </a:p>
                  </a:txBody>
                  <a:tcPr marL="8764" marR="8764" marT="6573" marB="0" anchor="b">
                    <a:solidFill>
                      <a:schemeClr val="accent3">
                        <a:lumMod val="40000"/>
                        <a:lumOff val="60000"/>
                      </a:schemeClr>
                    </a:solidFill>
                  </a:tcPr>
                </a:tc>
                <a:tc>
                  <a:txBody>
                    <a:bodyPr/>
                    <a:lstStyle/>
                    <a:p>
                      <a:pPr algn="ctr" fontAlgn="b"/>
                      <a:r>
                        <a:rPr lang="es-ES" sz="700" b="1" u="none" strike="noStrike" dirty="0">
                          <a:effectLst/>
                        </a:rPr>
                        <a:t>APRENDIZAJE</a:t>
                      </a:r>
                      <a:r>
                        <a:rPr lang="es-ES" sz="700" b="1" u="none" strike="noStrike" baseline="0" dirty="0">
                          <a:effectLst/>
                        </a:rPr>
                        <a:t> EMOCIONAL</a:t>
                      </a:r>
                      <a:r>
                        <a:rPr lang="es-ES" sz="700" b="1" u="none" strike="noStrike" dirty="0">
                          <a:effectLst/>
                        </a:rPr>
                        <a:t> </a:t>
                      </a:r>
                      <a:endParaRPr lang="es-ES" sz="700" b="1" i="0" u="none" strike="noStrike" dirty="0">
                        <a:effectLst/>
                        <a:latin typeface="Arial" panose="020B0604020202020204" pitchFamily="34" charset="0"/>
                      </a:endParaRPr>
                    </a:p>
                  </a:txBody>
                  <a:tcPr marL="8764" marR="8764" marT="6573" marB="0" anchor="b">
                    <a:solidFill>
                      <a:schemeClr val="accent3">
                        <a:lumMod val="40000"/>
                        <a:lumOff val="60000"/>
                      </a:schemeClr>
                    </a:solidFill>
                  </a:tcPr>
                </a:tc>
                <a:tc>
                  <a:txBody>
                    <a:bodyPr/>
                    <a:lstStyle/>
                    <a:p>
                      <a:pPr algn="ctr" fontAlgn="b"/>
                      <a:r>
                        <a:rPr lang="es-ES" sz="1200" b="1" u="none" strike="noStrike" dirty="0">
                          <a:effectLst/>
                        </a:rPr>
                        <a:t>Infantil-1ºC P</a:t>
                      </a:r>
                      <a:endParaRPr lang="es-ES" sz="1200" b="1" i="0" u="none" strike="noStrike" dirty="0">
                        <a:effectLst/>
                        <a:latin typeface="Calibri" panose="020F0502020204030204" pitchFamily="34" charset="0"/>
                      </a:endParaRPr>
                    </a:p>
                  </a:txBody>
                  <a:tcPr marL="8764" marR="8764" marT="6573" marB="0" anchor="b">
                    <a:solidFill>
                      <a:schemeClr val="accent3">
                        <a:lumMod val="40000"/>
                        <a:lumOff val="60000"/>
                      </a:schemeClr>
                    </a:solidFill>
                  </a:tcPr>
                </a:tc>
                <a:extLst>
                  <a:ext uri="{0D108BD9-81ED-4DB2-BD59-A6C34878D82A}">
                    <a16:rowId xmlns="" xmlns:a16="http://schemas.microsoft.com/office/drawing/2014/main" val="4099330762"/>
                  </a:ext>
                </a:extLst>
              </a:tr>
              <a:tr h="192679">
                <a:tc>
                  <a:txBody>
                    <a:bodyPr/>
                    <a:lstStyle/>
                    <a:p>
                      <a:pPr algn="ctr" fontAlgn="b"/>
                      <a:r>
                        <a:rPr lang="es-ES" sz="1400" b="1" u="none" strike="noStrike" dirty="0">
                          <a:effectLst/>
                        </a:rPr>
                        <a:t>Descubrir</a:t>
                      </a:r>
                      <a:endParaRPr lang="es-ES" sz="1400" b="1" i="0" u="none" strike="noStrike" dirty="0">
                        <a:effectLst/>
                        <a:latin typeface="Calibri" panose="020F0502020204030204" pitchFamily="34" charset="0"/>
                      </a:endParaRPr>
                    </a:p>
                  </a:txBody>
                  <a:tcPr marL="8764" marR="8764" marT="6573" marB="0" anchor="b"/>
                </a:tc>
                <a:tc>
                  <a:txBody>
                    <a:bodyPr/>
                    <a:lstStyle/>
                    <a:p>
                      <a:pPr algn="ctr" fontAlgn="b"/>
                      <a:r>
                        <a:rPr lang="es-ES" sz="1400" u="none" strike="noStrike" dirty="0">
                          <a:effectLst/>
                        </a:rPr>
                        <a:t>Espontánea</a:t>
                      </a:r>
                      <a:endParaRPr lang="es-ES" sz="1400" b="1" i="0" u="none" strike="noStrike" dirty="0">
                        <a:effectLst/>
                        <a:latin typeface="Calibri" panose="020F0502020204030204" pitchFamily="34" charset="0"/>
                      </a:endParaRPr>
                    </a:p>
                  </a:txBody>
                  <a:tcPr marL="8764" marR="8764" marT="6573" marB="0" anchor="b"/>
                </a:tc>
                <a:tc>
                  <a:txBody>
                    <a:bodyPr/>
                    <a:lstStyle/>
                    <a:p>
                      <a:pPr algn="l" fontAlgn="b"/>
                      <a:r>
                        <a:rPr lang="es-ES" sz="1400" u="none" strike="noStrike" dirty="0">
                          <a:effectLst/>
                        </a:rPr>
                        <a:t>Experiencia Sensorial</a:t>
                      </a:r>
                      <a:endParaRPr lang="es-ES" sz="1400" b="1" i="0" u="none" strike="noStrike" dirty="0">
                        <a:effectLst/>
                        <a:latin typeface="Calibri" panose="020F0502020204030204" pitchFamily="34" charset="0"/>
                      </a:endParaRPr>
                    </a:p>
                  </a:txBody>
                  <a:tcPr marL="8764" marR="8764" marT="6573" marB="0" anchor="b"/>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s-ES" sz="1200" u="none" strike="noStrike" dirty="0">
                          <a:effectLst/>
                        </a:rPr>
                        <a:t> </a:t>
                      </a:r>
                      <a:r>
                        <a:rPr lang="es-ES" sz="1200" b="1" u="none" strike="noStrike" dirty="0">
                          <a:effectLst/>
                        </a:rPr>
                        <a:t>A </a:t>
                      </a:r>
                      <a:r>
                        <a:rPr lang="es-ES" sz="1200" b="1" u="none" strike="noStrike" dirty="0" err="1">
                          <a:effectLst/>
                        </a:rPr>
                        <a:t>miña</a:t>
                      </a:r>
                      <a:r>
                        <a:rPr lang="es-ES" sz="1200" b="1" u="none" strike="noStrike" dirty="0">
                          <a:effectLst/>
                        </a:rPr>
                        <a:t> </a:t>
                      </a:r>
                      <a:r>
                        <a:rPr lang="es-ES" sz="1200" b="1" u="none" strike="noStrike" dirty="0" err="1">
                          <a:effectLst/>
                        </a:rPr>
                        <a:t>paisaxe</a:t>
                      </a:r>
                      <a:endParaRPr lang="es-ES" sz="1200" b="1" i="0" u="none" strike="noStrike" dirty="0">
                        <a:effectLst/>
                        <a:latin typeface="Calibri" panose="020F0502020204030204" pitchFamily="34" charset="0"/>
                      </a:endParaRPr>
                    </a:p>
                  </a:txBody>
                  <a:tcPr marL="8764" marR="8764" marT="6573" marB="0" anchor="b"/>
                </a:tc>
                <a:tc>
                  <a:txBody>
                    <a:bodyPr/>
                    <a:lstStyle/>
                    <a:p>
                      <a:pPr algn="l" fontAlgn="b"/>
                      <a:r>
                        <a:rPr lang="es-ES" sz="1400" b="1" u="none" strike="noStrike" dirty="0" err="1">
                          <a:effectLst/>
                        </a:rPr>
                        <a:t>DescubrimIento</a:t>
                      </a:r>
                      <a:r>
                        <a:rPr lang="es-ES" sz="1400" b="1" u="none" strike="noStrike" dirty="0">
                          <a:effectLst/>
                        </a:rPr>
                        <a:t>/ creatividad</a:t>
                      </a:r>
                      <a:endParaRPr lang="es-ES" sz="1400" b="1" i="0" u="none" strike="noStrike" dirty="0">
                        <a:effectLst/>
                        <a:latin typeface="Calibri" panose="020F0502020204030204" pitchFamily="34" charset="0"/>
                      </a:endParaRPr>
                    </a:p>
                  </a:txBody>
                  <a:tcPr marL="8764" marR="8764" marT="6573" marB="0" anchor="b"/>
                </a:tc>
                <a:tc>
                  <a:txBody>
                    <a:bodyPr/>
                    <a:lstStyle/>
                    <a:p>
                      <a:pPr algn="l" fontAlgn="b"/>
                      <a:r>
                        <a:rPr lang="es-ES" sz="1200" u="none" strike="noStrike" dirty="0">
                          <a:effectLst/>
                        </a:rPr>
                        <a:t> </a:t>
                      </a:r>
                      <a:endParaRPr lang="es-ES" sz="1200" b="0" i="0" u="none" strike="noStrike" dirty="0">
                        <a:effectLst/>
                        <a:latin typeface="Calibri" panose="020F0502020204030204" pitchFamily="34" charset="0"/>
                      </a:endParaRPr>
                    </a:p>
                  </a:txBody>
                  <a:tcPr marL="8764" marR="8764" marT="6573" marB="0" anchor="b"/>
                </a:tc>
                <a:extLst>
                  <a:ext uri="{0D108BD9-81ED-4DB2-BD59-A6C34878D82A}">
                    <a16:rowId xmlns="" xmlns:a16="http://schemas.microsoft.com/office/drawing/2014/main" val="1125442055"/>
                  </a:ext>
                </a:extLst>
              </a:tr>
              <a:tr h="192679">
                <a:tc>
                  <a:txBody>
                    <a:bodyPr/>
                    <a:lstStyle/>
                    <a:p>
                      <a:pPr algn="l" fontAlgn="b"/>
                      <a:r>
                        <a:rPr lang="es-ES" sz="900" u="none" strike="noStrike" dirty="0">
                          <a:effectLst/>
                        </a:rPr>
                        <a:t> </a:t>
                      </a:r>
                      <a:endParaRPr lang="es-ES" sz="900" b="0" i="0" u="none" strike="noStrike" dirty="0">
                        <a:effectLst/>
                        <a:latin typeface="Calibri" panose="020F0502020204030204" pitchFamily="34" charset="0"/>
                      </a:endParaRPr>
                    </a:p>
                  </a:txBody>
                  <a:tcPr marL="8764" marR="8764" marT="6573" marB="0" anchor="b"/>
                </a:tc>
                <a:tc>
                  <a:txBody>
                    <a:bodyPr/>
                    <a:lstStyle/>
                    <a:p>
                      <a:pPr algn="ctr" fontAlgn="b"/>
                      <a:r>
                        <a:rPr lang="es-ES" sz="700" u="none" strike="noStrike" dirty="0">
                          <a:effectLst/>
                        </a:rPr>
                        <a:t> </a:t>
                      </a:r>
                      <a:endParaRPr lang="es-ES" sz="700" b="1" i="0" u="none" strike="noStrike" dirty="0">
                        <a:effectLst/>
                        <a:latin typeface="Calibri" panose="020F0502020204030204" pitchFamily="34" charset="0"/>
                      </a:endParaRPr>
                    </a:p>
                  </a:txBody>
                  <a:tcPr marL="8764" marR="8764" marT="6573" marB="0" anchor="b"/>
                </a:tc>
                <a:tc>
                  <a:txBody>
                    <a:bodyPr/>
                    <a:lstStyle/>
                    <a:p>
                      <a:pPr algn="l" fontAlgn="b"/>
                      <a:r>
                        <a:rPr lang="es-ES" sz="900" u="none" strike="noStrike" dirty="0">
                          <a:effectLst/>
                        </a:rPr>
                        <a:t> </a:t>
                      </a:r>
                      <a:endParaRPr lang="es-ES" sz="900" b="1" i="0" u="none" strike="noStrike" dirty="0">
                        <a:effectLst/>
                        <a:latin typeface="Calibri" panose="020F0502020204030204" pitchFamily="34" charset="0"/>
                      </a:endParaRPr>
                    </a:p>
                  </a:txBody>
                  <a:tcPr marL="8764" marR="8764" marT="6573" marB="0" anchor="b"/>
                </a:tc>
                <a:tc>
                  <a:txBody>
                    <a:bodyPr/>
                    <a:lstStyle/>
                    <a:p>
                      <a:pPr algn="l" fontAlgn="b"/>
                      <a:r>
                        <a:rPr lang="es-ES" sz="700" u="none" strike="noStrike">
                          <a:effectLst/>
                        </a:rPr>
                        <a:t> </a:t>
                      </a:r>
                      <a:endParaRPr lang="es-ES" sz="700" b="0" i="0" u="none" strike="noStrike">
                        <a:effectLst/>
                        <a:latin typeface="Calibri" panose="020F0502020204030204" pitchFamily="34" charset="0"/>
                      </a:endParaRPr>
                    </a:p>
                  </a:txBody>
                  <a:tcPr marL="8764" marR="8764" marT="6573" marB="0" anchor="b"/>
                </a:tc>
                <a:tc>
                  <a:txBody>
                    <a:bodyPr/>
                    <a:lstStyle/>
                    <a:p>
                      <a:pPr algn="l" fontAlgn="b"/>
                      <a:endParaRPr lang="es-ES" sz="1400" b="0" i="0" u="none" strike="noStrike" dirty="0">
                        <a:effectLst/>
                        <a:latin typeface="Calibri" panose="020F0502020204030204" pitchFamily="34" charset="0"/>
                      </a:endParaRPr>
                    </a:p>
                  </a:txBody>
                  <a:tcPr marL="8764" marR="8764" marT="6573" marB="0" anchor="b"/>
                </a:tc>
                <a:tc>
                  <a:txBody>
                    <a:bodyPr/>
                    <a:lstStyle/>
                    <a:p>
                      <a:pPr algn="l" fontAlgn="b"/>
                      <a:r>
                        <a:rPr lang="es-ES" sz="1200" u="none" strike="noStrike">
                          <a:effectLst/>
                        </a:rPr>
                        <a:t> </a:t>
                      </a:r>
                      <a:endParaRPr lang="es-ES" sz="1200" b="0" i="0" u="none" strike="noStrike">
                        <a:effectLst/>
                        <a:latin typeface="Calibri" panose="020F0502020204030204" pitchFamily="34" charset="0"/>
                      </a:endParaRPr>
                    </a:p>
                  </a:txBody>
                  <a:tcPr marL="8764" marR="8764" marT="6573" marB="0" anchor="b"/>
                </a:tc>
                <a:extLst>
                  <a:ext uri="{0D108BD9-81ED-4DB2-BD59-A6C34878D82A}">
                    <a16:rowId xmlns="" xmlns:a16="http://schemas.microsoft.com/office/drawing/2014/main" val="3010098057"/>
                  </a:ext>
                </a:extLst>
              </a:tr>
              <a:tr h="192679">
                <a:tc>
                  <a:txBody>
                    <a:bodyPr/>
                    <a:lstStyle/>
                    <a:p>
                      <a:pPr algn="ctr" fontAlgn="b"/>
                      <a:r>
                        <a:rPr lang="es-ES" sz="1400" b="1" u="none" strike="noStrike" dirty="0">
                          <a:solidFill>
                            <a:schemeClr val="tx1"/>
                          </a:solidFill>
                          <a:effectLst/>
                        </a:rPr>
                        <a:t>NIVEL 2</a:t>
                      </a:r>
                      <a:endParaRPr lang="es-ES" sz="1400" b="1" i="0" u="none" strike="noStrike" dirty="0">
                        <a:solidFill>
                          <a:schemeClr val="tx1"/>
                        </a:solidFill>
                        <a:effectLst/>
                        <a:latin typeface="Calibri" panose="020F0502020204030204" pitchFamily="34" charset="0"/>
                      </a:endParaRPr>
                    </a:p>
                  </a:txBody>
                  <a:tcPr marL="8764" marR="8764" marT="6573" marB="0" anchor="b">
                    <a:solidFill>
                      <a:schemeClr val="accent3">
                        <a:lumMod val="75000"/>
                      </a:schemeClr>
                    </a:solidFill>
                  </a:tcPr>
                </a:tc>
                <a:tc>
                  <a:txBody>
                    <a:bodyPr/>
                    <a:lstStyle/>
                    <a:p>
                      <a:pPr algn="ctr" fontAlgn="b"/>
                      <a:r>
                        <a:rPr lang="es-ES" sz="700" b="1" u="none" strike="noStrike" dirty="0">
                          <a:solidFill>
                            <a:schemeClr val="tx1"/>
                          </a:solidFill>
                          <a:effectLst/>
                        </a:rPr>
                        <a:t> </a:t>
                      </a:r>
                      <a:endParaRPr lang="es-ES" sz="700" b="1" i="0" u="none" strike="noStrike" dirty="0">
                        <a:solidFill>
                          <a:schemeClr val="tx1"/>
                        </a:solidFill>
                        <a:effectLst/>
                        <a:latin typeface="Arial" panose="020B0604020202020204" pitchFamily="34" charset="0"/>
                      </a:endParaRPr>
                    </a:p>
                  </a:txBody>
                  <a:tcPr marL="8764" marR="8764" marT="6573" marB="0" anchor="b">
                    <a:solidFill>
                      <a:schemeClr val="accent3">
                        <a:lumMod val="75000"/>
                      </a:schemeClr>
                    </a:solidFill>
                  </a:tcPr>
                </a:tc>
                <a:tc>
                  <a:txBody>
                    <a:bodyPr/>
                    <a:lstStyle/>
                    <a:p>
                      <a:pPr algn="ctr" fontAlgn="b"/>
                      <a:r>
                        <a:rPr lang="es-ES" sz="900" b="1" u="none" strike="noStrike" dirty="0">
                          <a:solidFill>
                            <a:schemeClr val="tx1"/>
                          </a:solidFill>
                          <a:effectLst/>
                        </a:rPr>
                        <a:t> </a:t>
                      </a:r>
                      <a:endParaRPr lang="es-ES" sz="900" b="1" i="0" u="none" strike="noStrike" dirty="0">
                        <a:solidFill>
                          <a:schemeClr val="tx1"/>
                        </a:solidFill>
                        <a:effectLst/>
                        <a:latin typeface="Arial" panose="020B0604020202020204" pitchFamily="34" charset="0"/>
                      </a:endParaRPr>
                    </a:p>
                  </a:txBody>
                  <a:tcPr marL="8764" marR="8764" marT="6573" marB="0" anchor="b">
                    <a:solidFill>
                      <a:schemeClr val="accent3">
                        <a:lumMod val="75000"/>
                      </a:schemeClr>
                    </a:solidFill>
                  </a:tcPr>
                </a:tc>
                <a:tc>
                  <a:txBody>
                    <a:bodyPr/>
                    <a:lstStyle/>
                    <a:p>
                      <a:pPr algn="ctr" fontAlgn="b"/>
                      <a:r>
                        <a:rPr lang="es-ES" sz="700" b="1" u="none" strike="noStrike">
                          <a:solidFill>
                            <a:schemeClr val="tx1"/>
                          </a:solidFill>
                          <a:effectLst/>
                        </a:rPr>
                        <a:t> </a:t>
                      </a:r>
                      <a:endParaRPr lang="es-ES" sz="700" b="1" i="0" u="none" strike="noStrike">
                        <a:solidFill>
                          <a:schemeClr val="tx1"/>
                        </a:solidFill>
                        <a:effectLst/>
                        <a:latin typeface="Calibri" panose="020F0502020204030204" pitchFamily="34" charset="0"/>
                      </a:endParaRPr>
                    </a:p>
                  </a:txBody>
                  <a:tcPr marL="8764" marR="8764" marT="6573" marB="0" anchor="b">
                    <a:solidFill>
                      <a:schemeClr val="accent3">
                        <a:lumMod val="75000"/>
                      </a:schemeClr>
                    </a:solidFill>
                  </a:tcPr>
                </a:tc>
                <a:tc>
                  <a:txBody>
                    <a:bodyPr/>
                    <a:lstStyle/>
                    <a:p>
                      <a:pPr algn="ctr" fontAlgn="b"/>
                      <a:r>
                        <a:rPr lang="es-ES" sz="1400" b="1" u="none" strike="noStrike" dirty="0">
                          <a:solidFill>
                            <a:schemeClr val="tx1"/>
                          </a:solidFill>
                          <a:effectLst/>
                        </a:rPr>
                        <a:t> </a:t>
                      </a:r>
                      <a:endParaRPr lang="es-ES" sz="1400" b="1" i="0" u="none" strike="noStrike" dirty="0">
                        <a:solidFill>
                          <a:schemeClr val="tx1"/>
                        </a:solidFill>
                        <a:effectLst/>
                        <a:latin typeface="Arial" panose="020B0604020202020204" pitchFamily="34" charset="0"/>
                      </a:endParaRPr>
                    </a:p>
                  </a:txBody>
                  <a:tcPr marL="8764" marR="8764" marT="6573" marB="0" anchor="b">
                    <a:solidFill>
                      <a:schemeClr val="accent3">
                        <a:lumMod val="75000"/>
                      </a:schemeClr>
                    </a:solidFill>
                  </a:tcPr>
                </a:tc>
                <a:tc>
                  <a:txBody>
                    <a:bodyPr/>
                    <a:lstStyle/>
                    <a:p>
                      <a:pPr algn="ctr" fontAlgn="b"/>
                      <a:r>
                        <a:rPr lang="es-ES" sz="1200" b="1" u="none" strike="noStrike" dirty="0">
                          <a:solidFill>
                            <a:srgbClr val="FFFFFF"/>
                          </a:solidFill>
                          <a:effectLst/>
                        </a:rPr>
                        <a:t>Primaria</a:t>
                      </a:r>
                      <a:endParaRPr lang="es-ES" sz="1200" b="1" i="0" u="none" strike="noStrike" dirty="0">
                        <a:solidFill>
                          <a:srgbClr val="FFFFFF"/>
                        </a:solidFill>
                        <a:effectLst/>
                        <a:latin typeface="Calibri" panose="020F0502020204030204" pitchFamily="34" charset="0"/>
                      </a:endParaRPr>
                    </a:p>
                  </a:txBody>
                  <a:tcPr marL="8764" marR="8764" marT="6573" marB="0" anchor="b">
                    <a:solidFill>
                      <a:schemeClr val="accent3">
                        <a:lumMod val="75000"/>
                      </a:schemeClr>
                    </a:solidFill>
                  </a:tcPr>
                </a:tc>
                <a:extLst>
                  <a:ext uri="{0D108BD9-81ED-4DB2-BD59-A6C34878D82A}">
                    <a16:rowId xmlns="" xmlns:a16="http://schemas.microsoft.com/office/drawing/2014/main" val="1137582688"/>
                  </a:ext>
                </a:extLst>
              </a:tr>
              <a:tr h="219382">
                <a:tc>
                  <a:txBody>
                    <a:bodyPr/>
                    <a:lstStyle/>
                    <a:p>
                      <a:pPr algn="ctr" fontAlgn="b"/>
                      <a:r>
                        <a:rPr lang="es-ES" sz="1600" b="1" u="none" strike="noStrike" dirty="0" err="1">
                          <a:effectLst/>
                        </a:rPr>
                        <a:t>Ler</a:t>
                      </a:r>
                      <a:r>
                        <a:rPr lang="es-ES" sz="1600" b="1" u="none" strike="noStrike" dirty="0">
                          <a:effectLst/>
                        </a:rPr>
                        <a:t> a </a:t>
                      </a:r>
                      <a:r>
                        <a:rPr lang="es-ES" sz="1600" b="1" u="none" strike="noStrike" dirty="0" err="1">
                          <a:effectLst/>
                        </a:rPr>
                        <a:t>paisaxe</a:t>
                      </a:r>
                      <a:endParaRPr lang="es-ES" sz="1600" b="1" i="0" u="none" strike="noStrike" dirty="0">
                        <a:effectLst/>
                        <a:latin typeface="Calibri" panose="020F0502020204030204" pitchFamily="34" charset="0"/>
                      </a:endParaRPr>
                    </a:p>
                  </a:txBody>
                  <a:tcPr marL="8764" marR="8764" marT="6573" marB="0" anchor="b"/>
                </a:tc>
                <a:tc>
                  <a:txBody>
                    <a:bodyPr/>
                    <a:lstStyle/>
                    <a:p>
                      <a:pPr algn="ctr" fontAlgn="b"/>
                      <a:r>
                        <a:rPr lang="es-ES" sz="1400" u="none" strike="noStrike" dirty="0" err="1">
                          <a:effectLst/>
                        </a:rPr>
                        <a:t>Análitica</a:t>
                      </a:r>
                      <a:endParaRPr lang="es-ES" sz="1400" b="1" i="0" u="none" strike="noStrike" dirty="0">
                        <a:effectLst/>
                        <a:latin typeface="Calibri" panose="020F0502020204030204" pitchFamily="34" charset="0"/>
                      </a:endParaRPr>
                    </a:p>
                  </a:txBody>
                  <a:tcPr marL="8764" marR="8764" marT="6573" marB="0" anchor="b"/>
                </a:tc>
                <a:tc>
                  <a:txBody>
                    <a:bodyPr/>
                    <a:lstStyle/>
                    <a:p>
                      <a:pPr algn="l" fontAlgn="b"/>
                      <a:r>
                        <a:rPr lang="es-ES" sz="1600" u="none" strike="noStrike" dirty="0">
                          <a:effectLst/>
                        </a:rPr>
                        <a:t>Estática (horizontal)</a:t>
                      </a:r>
                      <a:endParaRPr lang="es-ES" sz="1600" b="1" i="0" u="none" strike="noStrike" dirty="0">
                        <a:effectLst/>
                        <a:latin typeface="Calibri" panose="020F0502020204030204" pitchFamily="34" charset="0"/>
                      </a:endParaRPr>
                    </a:p>
                  </a:txBody>
                  <a:tcPr marL="8764" marR="8764" marT="6573" marB="0" anchor="b"/>
                </a:tc>
                <a:tc>
                  <a:txBody>
                    <a:bodyPr/>
                    <a:lstStyle/>
                    <a:p>
                      <a:pPr algn="ctr" fontAlgn="b"/>
                      <a:r>
                        <a:rPr lang="es-ES" sz="1200" b="1" u="none" strike="noStrike" dirty="0">
                          <a:effectLst/>
                        </a:rPr>
                        <a:t>Local</a:t>
                      </a:r>
                      <a:endParaRPr lang="es-ES" sz="1200" b="1" i="0" u="none" strike="noStrike" dirty="0">
                        <a:effectLst/>
                        <a:latin typeface="Calibri" panose="020F0502020204030204" pitchFamily="34" charset="0"/>
                      </a:endParaRPr>
                    </a:p>
                  </a:txBody>
                  <a:tcPr marL="8764" marR="8764" marT="6573" marB="0" anchor="b"/>
                </a:tc>
                <a:tc>
                  <a:txBody>
                    <a:bodyPr/>
                    <a:lstStyle/>
                    <a:p>
                      <a:pPr algn="l" fontAlgn="b"/>
                      <a:r>
                        <a:rPr lang="es-ES" sz="1400" b="1" u="none" strike="noStrike" dirty="0">
                          <a:effectLst/>
                        </a:rPr>
                        <a:t>Exploratorias</a:t>
                      </a:r>
                      <a:endParaRPr lang="es-ES" sz="1400" b="1" i="0" u="none" strike="noStrike" dirty="0">
                        <a:effectLst/>
                        <a:latin typeface="Calibri" panose="020F0502020204030204" pitchFamily="34" charset="0"/>
                      </a:endParaRPr>
                    </a:p>
                  </a:txBody>
                  <a:tcPr marL="8764" marR="8764" marT="6573" marB="0" anchor="b"/>
                </a:tc>
                <a:tc>
                  <a:txBody>
                    <a:bodyPr/>
                    <a:lstStyle/>
                    <a:p>
                      <a:pPr algn="l" fontAlgn="b"/>
                      <a:r>
                        <a:rPr lang="es-ES" sz="1200" u="none" strike="noStrike" dirty="0">
                          <a:effectLst/>
                        </a:rPr>
                        <a:t> </a:t>
                      </a:r>
                      <a:endParaRPr lang="es-ES" sz="1200" b="1" i="0" u="none" strike="noStrike" dirty="0">
                        <a:effectLst/>
                        <a:latin typeface="Calibri" panose="020F0502020204030204" pitchFamily="34" charset="0"/>
                      </a:endParaRPr>
                    </a:p>
                  </a:txBody>
                  <a:tcPr marL="8764" marR="8764" marT="6573" marB="0" anchor="b"/>
                </a:tc>
                <a:extLst>
                  <a:ext uri="{0D108BD9-81ED-4DB2-BD59-A6C34878D82A}">
                    <a16:rowId xmlns="" xmlns:a16="http://schemas.microsoft.com/office/drawing/2014/main" val="2443322890"/>
                  </a:ext>
                </a:extLst>
              </a:tr>
              <a:tr h="192679">
                <a:tc>
                  <a:txBody>
                    <a:bodyPr/>
                    <a:lstStyle/>
                    <a:p>
                      <a:pPr algn="l" fontAlgn="b"/>
                      <a:endParaRPr lang="es-ES" sz="1200" b="0" i="0" u="none" strike="noStrike" dirty="0">
                        <a:effectLst/>
                        <a:latin typeface="Arial" panose="020B0604020202020204" pitchFamily="34" charset="0"/>
                      </a:endParaRPr>
                    </a:p>
                  </a:txBody>
                  <a:tcPr marL="8764" marR="8764" marT="6573" marB="0" anchor="b"/>
                </a:tc>
                <a:tc>
                  <a:txBody>
                    <a:bodyPr/>
                    <a:lstStyle/>
                    <a:p>
                      <a:pPr algn="ctr" fontAlgn="b"/>
                      <a:r>
                        <a:rPr lang="es-ES" sz="1100" u="none" strike="noStrike" dirty="0">
                          <a:effectLst/>
                        </a:rPr>
                        <a:t>Descriptiva</a:t>
                      </a:r>
                      <a:endParaRPr lang="es-ES" sz="1100" b="1" i="0" u="none" strike="noStrike" dirty="0">
                        <a:effectLst/>
                        <a:latin typeface="Calibri" panose="020F0502020204030204" pitchFamily="34" charset="0"/>
                      </a:endParaRPr>
                    </a:p>
                  </a:txBody>
                  <a:tcPr marL="8764" marR="8764" marT="6573" marB="0" anchor="b"/>
                </a:tc>
                <a:tc>
                  <a:txBody>
                    <a:bodyPr/>
                    <a:lstStyle/>
                    <a:p>
                      <a:pPr algn="r" fontAlgn="b"/>
                      <a:r>
                        <a:rPr lang="es-ES" sz="1400" u="none" strike="noStrike" dirty="0">
                          <a:effectLst/>
                        </a:rPr>
                        <a:t>Elementos</a:t>
                      </a:r>
                      <a:endParaRPr lang="es-ES" sz="1400" b="0" i="0" u="none" strike="noStrike" dirty="0">
                        <a:effectLst/>
                        <a:latin typeface="Calibri" panose="020F0502020204030204" pitchFamily="34" charset="0"/>
                      </a:endParaRPr>
                    </a:p>
                  </a:txBody>
                  <a:tcPr marL="8764" marR="8764" marT="6573" marB="0" anchor="b"/>
                </a:tc>
                <a:tc>
                  <a:txBody>
                    <a:bodyPr/>
                    <a:lstStyle/>
                    <a:p>
                      <a:pPr algn="l" fontAlgn="b"/>
                      <a:r>
                        <a:rPr lang="es-ES" sz="1200" b="1" u="none" strike="noStrike" dirty="0">
                          <a:effectLst/>
                        </a:rPr>
                        <a:t> </a:t>
                      </a:r>
                      <a:endParaRPr lang="es-ES" sz="1200" b="1" i="0" u="none" strike="noStrike" dirty="0">
                        <a:effectLst/>
                        <a:latin typeface="Calibri" panose="020F0502020204030204" pitchFamily="34" charset="0"/>
                      </a:endParaRPr>
                    </a:p>
                  </a:txBody>
                  <a:tcPr marL="8764" marR="8764" marT="6573" marB="0" anchor="b"/>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s-ES" sz="1400" u="none" strike="noStrike" dirty="0">
                          <a:effectLst/>
                        </a:rPr>
                        <a:t> </a:t>
                      </a:r>
                      <a:r>
                        <a:rPr lang="es-ES" sz="1400" u="none" strike="noStrike" dirty="0" err="1">
                          <a:effectLst/>
                        </a:rPr>
                        <a:t>Saídas</a:t>
                      </a:r>
                      <a:r>
                        <a:rPr lang="es-ES" sz="1400" u="none" strike="noStrike" dirty="0">
                          <a:effectLst/>
                        </a:rPr>
                        <a:t> guiadas</a:t>
                      </a:r>
                      <a:endParaRPr lang="es-ES" sz="1400" b="0" i="0" u="none" strike="noStrike" dirty="0">
                        <a:effectLst/>
                        <a:latin typeface="Calibri" panose="020F0502020204030204" pitchFamily="34" charset="0"/>
                      </a:endParaRPr>
                    </a:p>
                  </a:txBody>
                  <a:tcPr marL="8764" marR="8764" marT="6573" marB="0" anchor="b"/>
                </a:tc>
                <a:tc>
                  <a:txBody>
                    <a:bodyPr/>
                    <a:lstStyle/>
                    <a:p>
                      <a:pPr algn="l" fontAlgn="b"/>
                      <a:r>
                        <a:rPr lang="es-ES" sz="1200" u="none" strike="noStrike" dirty="0">
                          <a:effectLst/>
                        </a:rPr>
                        <a:t> </a:t>
                      </a:r>
                      <a:endParaRPr lang="es-ES" sz="1200" b="0" i="0" u="none" strike="noStrike" dirty="0">
                        <a:effectLst/>
                        <a:latin typeface="Calibri" panose="020F0502020204030204" pitchFamily="34" charset="0"/>
                      </a:endParaRPr>
                    </a:p>
                  </a:txBody>
                  <a:tcPr marL="8764" marR="8764" marT="6573" marB="0" anchor="b"/>
                </a:tc>
                <a:extLst>
                  <a:ext uri="{0D108BD9-81ED-4DB2-BD59-A6C34878D82A}">
                    <a16:rowId xmlns="" xmlns:a16="http://schemas.microsoft.com/office/drawing/2014/main" val="2231023227"/>
                  </a:ext>
                </a:extLst>
              </a:tr>
              <a:tr h="192679">
                <a:tc>
                  <a:txBody>
                    <a:bodyPr/>
                    <a:lstStyle/>
                    <a:p>
                      <a:pPr algn="l" fontAlgn="b"/>
                      <a:r>
                        <a:rPr lang="es-ES" sz="1200" u="none" strike="noStrike" dirty="0">
                          <a:effectLst/>
                        </a:rPr>
                        <a:t>Identificar-caracterizar</a:t>
                      </a:r>
                      <a:endParaRPr lang="es-ES" sz="1200" b="0" i="0" u="none" strike="noStrike" dirty="0">
                        <a:effectLst/>
                        <a:latin typeface="Calibri" panose="020F0502020204030204" pitchFamily="34" charset="0"/>
                      </a:endParaRPr>
                    </a:p>
                  </a:txBody>
                  <a:tcPr marL="8764" marR="8764" marT="6573" marB="0" anchor="b"/>
                </a:tc>
                <a:tc>
                  <a:txBody>
                    <a:bodyPr/>
                    <a:lstStyle/>
                    <a:p>
                      <a:pPr algn="ctr" fontAlgn="b"/>
                      <a:r>
                        <a:rPr lang="es-ES" sz="700" u="none" strike="noStrike" dirty="0">
                          <a:effectLst/>
                        </a:rPr>
                        <a:t> </a:t>
                      </a:r>
                      <a:endParaRPr lang="es-ES" sz="700" b="0" i="0" u="none" strike="noStrike" dirty="0">
                        <a:effectLst/>
                        <a:latin typeface="Calibri" panose="020F0502020204030204" pitchFamily="34" charset="0"/>
                      </a:endParaRPr>
                    </a:p>
                  </a:txBody>
                  <a:tcPr marL="8764" marR="8764" marT="6573" marB="0" anchor="b"/>
                </a:tc>
                <a:tc>
                  <a:txBody>
                    <a:bodyPr/>
                    <a:lstStyle/>
                    <a:p>
                      <a:pPr algn="l" fontAlgn="b"/>
                      <a:r>
                        <a:rPr lang="es-ES" sz="1400" u="none" strike="noStrike" dirty="0">
                          <a:effectLst/>
                        </a:rPr>
                        <a:t> </a:t>
                      </a:r>
                      <a:endParaRPr lang="es-ES" sz="1400" b="0" i="0" u="none" strike="noStrike" dirty="0">
                        <a:effectLst/>
                        <a:latin typeface="Calibri" panose="020F0502020204030204" pitchFamily="34" charset="0"/>
                      </a:endParaRPr>
                    </a:p>
                  </a:txBody>
                  <a:tcPr marL="8764" marR="8764" marT="6573" marB="0" anchor="b"/>
                </a:tc>
                <a:tc>
                  <a:txBody>
                    <a:bodyPr/>
                    <a:lstStyle/>
                    <a:p>
                      <a:pPr algn="l" fontAlgn="b"/>
                      <a:r>
                        <a:rPr lang="es-ES" sz="1200" b="1" u="none" strike="noStrike" dirty="0">
                          <a:effectLst/>
                        </a:rPr>
                        <a:t> </a:t>
                      </a:r>
                      <a:endParaRPr lang="es-ES" sz="1200" b="1" i="0" u="none" strike="noStrike" dirty="0">
                        <a:effectLst/>
                        <a:latin typeface="Calibri" panose="020F0502020204030204" pitchFamily="34" charset="0"/>
                      </a:endParaRPr>
                    </a:p>
                  </a:txBody>
                  <a:tcPr marL="8764" marR="8764" marT="6573" marB="0" anchor="b"/>
                </a:tc>
                <a:tc>
                  <a:txBody>
                    <a:bodyPr/>
                    <a:lstStyle/>
                    <a:p>
                      <a:pPr algn="l" fontAlgn="b"/>
                      <a:r>
                        <a:rPr lang="es-ES" sz="1400" b="1" u="none" strike="noStrike" dirty="0">
                          <a:effectLst/>
                        </a:rPr>
                        <a:t>Método científico</a:t>
                      </a:r>
                      <a:endParaRPr lang="es-ES" sz="1400" b="1" i="0" u="none" strike="noStrike" dirty="0">
                        <a:effectLst/>
                        <a:latin typeface="Calibri" panose="020F0502020204030204" pitchFamily="34" charset="0"/>
                      </a:endParaRPr>
                    </a:p>
                  </a:txBody>
                  <a:tcPr marL="8764" marR="8764" marT="6573" marB="0" anchor="b"/>
                </a:tc>
                <a:tc>
                  <a:txBody>
                    <a:bodyPr/>
                    <a:lstStyle/>
                    <a:p>
                      <a:pPr algn="l" fontAlgn="b"/>
                      <a:r>
                        <a:rPr lang="es-ES" sz="1200" u="none" strike="noStrike" dirty="0">
                          <a:effectLst/>
                        </a:rPr>
                        <a:t> </a:t>
                      </a:r>
                      <a:endParaRPr lang="es-ES" sz="1200" b="0" i="0" u="none" strike="noStrike" dirty="0">
                        <a:effectLst/>
                        <a:latin typeface="Calibri" panose="020F0502020204030204" pitchFamily="34" charset="0"/>
                      </a:endParaRPr>
                    </a:p>
                  </a:txBody>
                  <a:tcPr marL="8764" marR="8764" marT="6573" marB="0" anchor="b"/>
                </a:tc>
                <a:extLst>
                  <a:ext uri="{0D108BD9-81ED-4DB2-BD59-A6C34878D82A}">
                    <a16:rowId xmlns="" xmlns:a16="http://schemas.microsoft.com/office/drawing/2014/main" val="4283928887"/>
                  </a:ext>
                </a:extLst>
              </a:tr>
              <a:tr h="192679">
                <a:tc>
                  <a:txBody>
                    <a:bodyPr/>
                    <a:lstStyle/>
                    <a:p>
                      <a:pPr algn="l" fontAlgn="b"/>
                      <a:r>
                        <a:rPr lang="es-ES" sz="1200" u="none" strike="noStrike">
                          <a:effectLst/>
                        </a:rPr>
                        <a:t> </a:t>
                      </a:r>
                      <a:endParaRPr lang="es-ES" sz="1200" b="0" i="0" u="none" strike="noStrike">
                        <a:effectLst/>
                        <a:latin typeface="Calibri" panose="020F0502020204030204" pitchFamily="34" charset="0"/>
                      </a:endParaRPr>
                    </a:p>
                  </a:txBody>
                  <a:tcPr marL="8764" marR="8764" marT="6573" marB="0" anchor="b"/>
                </a:tc>
                <a:tc>
                  <a:txBody>
                    <a:bodyPr/>
                    <a:lstStyle/>
                    <a:p>
                      <a:pPr algn="ctr" fontAlgn="b"/>
                      <a:r>
                        <a:rPr lang="es-ES" sz="1400" u="none" strike="noStrike" dirty="0">
                          <a:effectLst/>
                        </a:rPr>
                        <a:t>Clasificatoria</a:t>
                      </a:r>
                      <a:endParaRPr lang="es-ES" sz="1400" b="1" i="0" u="none" strike="noStrike" dirty="0">
                        <a:effectLst/>
                        <a:latin typeface="Calibri" panose="020F0502020204030204" pitchFamily="34" charset="0"/>
                      </a:endParaRPr>
                    </a:p>
                  </a:txBody>
                  <a:tcPr marL="8764" marR="8764" marT="6573" marB="0" anchor="b"/>
                </a:tc>
                <a:tc>
                  <a:txBody>
                    <a:bodyPr/>
                    <a:lstStyle/>
                    <a:p>
                      <a:pPr algn="r" fontAlgn="b"/>
                      <a:r>
                        <a:rPr lang="es-ES" sz="1400" u="none" strike="noStrike" dirty="0">
                          <a:effectLst/>
                        </a:rPr>
                        <a:t>Propiedades</a:t>
                      </a:r>
                      <a:endParaRPr lang="es-ES" sz="1400" b="0" i="0" u="none" strike="noStrike" dirty="0">
                        <a:effectLst/>
                        <a:latin typeface="Calibri" panose="020F0502020204030204" pitchFamily="34" charset="0"/>
                      </a:endParaRPr>
                    </a:p>
                  </a:txBody>
                  <a:tcPr marL="8764" marR="8764" marT="6573" marB="0" anchor="b"/>
                </a:tc>
                <a:tc>
                  <a:txBody>
                    <a:bodyPr/>
                    <a:lstStyle/>
                    <a:p>
                      <a:pPr algn="l" fontAlgn="b"/>
                      <a:r>
                        <a:rPr lang="es-ES" sz="1200" b="1" u="none" strike="noStrike" dirty="0">
                          <a:effectLst/>
                        </a:rPr>
                        <a:t> </a:t>
                      </a:r>
                      <a:endParaRPr lang="es-ES" sz="1200" b="1" i="0" u="none" strike="noStrike" dirty="0">
                        <a:effectLst/>
                        <a:latin typeface="Calibri" panose="020F0502020204030204" pitchFamily="34" charset="0"/>
                      </a:endParaRPr>
                    </a:p>
                  </a:txBody>
                  <a:tcPr marL="8764" marR="8764" marT="6573" marB="0" anchor="b"/>
                </a:tc>
                <a:tc>
                  <a:txBody>
                    <a:bodyPr/>
                    <a:lstStyle/>
                    <a:p>
                      <a:pPr algn="l" fontAlgn="b"/>
                      <a:r>
                        <a:rPr lang="es-ES" sz="1400" u="none" strike="noStrike">
                          <a:effectLst/>
                        </a:rPr>
                        <a:t> </a:t>
                      </a:r>
                      <a:endParaRPr lang="es-ES" sz="1400" b="0" i="0" u="none" strike="noStrike">
                        <a:effectLst/>
                        <a:latin typeface="Arial" panose="020B0604020202020204" pitchFamily="34" charset="0"/>
                      </a:endParaRPr>
                    </a:p>
                  </a:txBody>
                  <a:tcPr marL="8764" marR="8764" marT="6573" marB="0" anchor="b"/>
                </a:tc>
                <a:tc>
                  <a:txBody>
                    <a:bodyPr/>
                    <a:lstStyle/>
                    <a:p>
                      <a:pPr algn="l" fontAlgn="b"/>
                      <a:r>
                        <a:rPr lang="es-ES" sz="1200" u="none" strike="noStrike" dirty="0">
                          <a:effectLst/>
                        </a:rPr>
                        <a:t> </a:t>
                      </a:r>
                      <a:endParaRPr lang="es-ES" sz="1200" b="0" i="0" u="none" strike="noStrike" dirty="0">
                        <a:effectLst/>
                        <a:latin typeface="Calibri" panose="020F0502020204030204" pitchFamily="34" charset="0"/>
                      </a:endParaRPr>
                    </a:p>
                  </a:txBody>
                  <a:tcPr marL="8764" marR="8764" marT="6573" marB="0" anchor="b"/>
                </a:tc>
                <a:extLst>
                  <a:ext uri="{0D108BD9-81ED-4DB2-BD59-A6C34878D82A}">
                    <a16:rowId xmlns="" xmlns:a16="http://schemas.microsoft.com/office/drawing/2014/main" val="4149082015"/>
                  </a:ext>
                </a:extLst>
              </a:tr>
              <a:tr h="192679">
                <a:tc>
                  <a:txBody>
                    <a:bodyPr/>
                    <a:lstStyle/>
                    <a:p>
                      <a:pPr algn="l" fontAlgn="b"/>
                      <a:r>
                        <a:rPr lang="es-ES" sz="1200" u="none" strike="noStrike" dirty="0">
                          <a:effectLst/>
                        </a:rPr>
                        <a:t> </a:t>
                      </a:r>
                      <a:endParaRPr lang="es-ES" sz="1200" b="0" i="0" u="none" strike="noStrike" dirty="0">
                        <a:effectLst/>
                        <a:latin typeface="Calibri" panose="020F0502020204030204" pitchFamily="34" charset="0"/>
                      </a:endParaRPr>
                    </a:p>
                  </a:txBody>
                  <a:tcPr marL="8764" marR="8764" marT="6573" marB="0" anchor="b"/>
                </a:tc>
                <a:tc>
                  <a:txBody>
                    <a:bodyPr/>
                    <a:lstStyle/>
                    <a:p>
                      <a:pPr algn="ctr" fontAlgn="b"/>
                      <a:r>
                        <a:rPr lang="es-ES" sz="700" u="none" strike="noStrike">
                          <a:effectLst/>
                        </a:rPr>
                        <a:t> </a:t>
                      </a:r>
                      <a:endParaRPr lang="es-ES" sz="700" b="1" i="0" u="none" strike="noStrike">
                        <a:effectLst/>
                        <a:latin typeface="Calibri" panose="020F0502020204030204" pitchFamily="34" charset="0"/>
                      </a:endParaRPr>
                    </a:p>
                  </a:txBody>
                  <a:tcPr marL="8764" marR="8764" marT="6573" marB="0" anchor="b"/>
                </a:tc>
                <a:tc>
                  <a:txBody>
                    <a:bodyPr/>
                    <a:lstStyle/>
                    <a:p>
                      <a:pPr algn="r" fontAlgn="b"/>
                      <a:r>
                        <a:rPr lang="es-ES" sz="1400" u="none" strike="noStrike" dirty="0">
                          <a:effectLst/>
                        </a:rPr>
                        <a:t> </a:t>
                      </a:r>
                      <a:endParaRPr lang="es-ES" sz="1400" b="0" i="0" u="none" strike="noStrike" dirty="0">
                        <a:effectLst/>
                        <a:latin typeface="Calibri" panose="020F0502020204030204" pitchFamily="34" charset="0"/>
                      </a:endParaRPr>
                    </a:p>
                  </a:txBody>
                  <a:tcPr marL="8764" marR="8764" marT="6573" marB="0" anchor="b"/>
                </a:tc>
                <a:tc>
                  <a:txBody>
                    <a:bodyPr/>
                    <a:lstStyle/>
                    <a:p>
                      <a:pPr algn="l" fontAlgn="b"/>
                      <a:r>
                        <a:rPr lang="es-ES" sz="1200" b="1" u="none" strike="noStrike" dirty="0">
                          <a:effectLst/>
                        </a:rPr>
                        <a:t> </a:t>
                      </a:r>
                      <a:endParaRPr lang="es-ES" sz="1200" b="1" i="0" u="none" strike="noStrike" dirty="0">
                        <a:effectLst/>
                        <a:latin typeface="Calibri" panose="020F0502020204030204" pitchFamily="34" charset="0"/>
                      </a:endParaRPr>
                    </a:p>
                  </a:txBody>
                  <a:tcPr marL="8764" marR="8764" marT="6573" marB="0" anchor="b"/>
                </a:tc>
                <a:tc>
                  <a:txBody>
                    <a:bodyPr/>
                    <a:lstStyle/>
                    <a:p>
                      <a:pPr algn="l" fontAlgn="b"/>
                      <a:r>
                        <a:rPr lang="es-ES" sz="1400" u="none" strike="noStrike" dirty="0">
                          <a:effectLst/>
                        </a:rPr>
                        <a:t> </a:t>
                      </a:r>
                      <a:endParaRPr lang="es-ES" sz="1400" b="0" i="0" u="none" strike="noStrike" dirty="0">
                        <a:effectLst/>
                        <a:latin typeface="Calibri" panose="020F0502020204030204" pitchFamily="34" charset="0"/>
                      </a:endParaRPr>
                    </a:p>
                  </a:txBody>
                  <a:tcPr marL="8764" marR="8764" marT="6573" marB="0" anchor="b"/>
                </a:tc>
                <a:tc>
                  <a:txBody>
                    <a:bodyPr/>
                    <a:lstStyle/>
                    <a:p>
                      <a:pPr algn="l" fontAlgn="b"/>
                      <a:r>
                        <a:rPr lang="es-ES" sz="1200" u="none" strike="noStrike" dirty="0">
                          <a:effectLst/>
                        </a:rPr>
                        <a:t> </a:t>
                      </a:r>
                      <a:endParaRPr lang="es-ES" sz="1200" b="0" i="0" u="none" strike="noStrike" dirty="0">
                        <a:effectLst/>
                        <a:latin typeface="Calibri" panose="020F0502020204030204" pitchFamily="34" charset="0"/>
                      </a:endParaRPr>
                    </a:p>
                  </a:txBody>
                  <a:tcPr marL="8764" marR="8764" marT="6573" marB="0" anchor="b"/>
                </a:tc>
                <a:extLst>
                  <a:ext uri="{0D108BD9-81ED-4DB2-BD59-A6C34878D82A}">
                    <a16:rowId xmlns="" xmlns:a16="http://schemas.microsoft.com/office/drawing/2014/main" val="3440594896"/>
                  </a:ext>
                </a:extLst>
              </a:tr>
              <a:tr h="192679">
                <a:tc>
                  <a:txBody>
                    <a:bodyPr/>
                    <a:lstStyle/>
                    <a:p>
                      <a:pPr algn="ctr" fontAlgn="b"/>
                      <a:r>
                        <a:rPr lang="es-ES" sz="1400" b="1" u="none" strike="noStrike" dirty="0">
                          <a:effectLst/>
                        </a:rPr>
                        <a:t>NIVEL 3</a:t>
                      </a:r>
                      <a:endParaRPr lang="es-ES" sz="1400" b="1" i="0" u="none" strike="noStrike" dirty="0">
                        <a:effectLst/>
                        <a:latin typeface="Calibri" panose="020F0502020204030204" pitchFamily="34" charset="0"/>
                      </a:endParaRPr>
                    </a:p>
                  </a:txBody>
                  <a:tcPr marL="8764" marR="8764" marT="6573" marB="0" anchor="b">
                    <a:solidFill>
                      <a:schemeClr val="accent2">
                        <a:lumMod val="60000"/>
                        <a:lumOff val="40000"/>
                      </a:schemeClr>
                    </a:solidFill>
                  </a:tcPr>
                </a:tc>
                <a:tc>
                  <a:txBody>
                    <a:bodyPr/>
                    <a:lstStyle/>
                    <a:p>
                      <a:pPr algn="ctr" fontAlgn="b"/>
                      <a:r>
                        <a:rPr lang="es-ES" sz="700" b="1" u="none" strike="noStrike" dirty="0">
                          <a:effectLst/>
                        </a:rPr>
                        <a:t> </a:t>
                      </a:r>
                      <a:endParaRPr lang="es-ES" sz="700" b="1" i="0" u="none" strike="noStrike" dirty="0">
                        <a:effectLst/>
                        <a:latin typeface="Arial" panose="020B0604020202020204" pitchFamily="34" charset="0"/>
                      </a:endParaRPr>
                    </a:p>
                  </a:txBody>
                  <a:tcPr marL="8764" marR="8764" marT="6573" marB="0" anchor="b">
                    <a:solidFill>
                      <a:schemeClr val="accent2">
                        <a:lumMod val="60000"/>
                        <a:lumOff val="40000"/>
                      </a:schemeClr>
                    </a:solidFill>
                  </a:tcPr>
                </a:tc>
                <a:tc>
                  <a:txBody>
                    <a:bodyPr/>
                    <a:lstStyle/>
                    <a:p>
                      <a:pPr algn="ctr" fontAlgn="b"/>
                      <a:r>
                        <a:rPr lang="es-ES" sz="700" b="1" u="none" strike="noStrike">
                          <a:effectLst/>
                        </a:rPr>
                        <a:t> </a:t>
                      </a:r>
                      <a:endParaRPr lang="es-ES" sz="700" b="1" i="0" u="none" strike="noStrike">
                        <a:effectLst/>
                        <a:latin typeface="Arial" panose="020B0604020202020204" pitchFamily="34" charset="0"/>
                      </a:endParaRPr>
                    </a:p>
                  </a:txBody>
                  <a:tcPr marL="8764" marR="8764" marT="6573" marB="0" anchor="b">
                    <a:solidFill>
                      <a:schemeClr val="accent2">
                        <a:lumMod val="60000"/>
                        <a:lumOff val="40000"/>
                      </a:schemeClr>
                    </a:solidFill>
                  </a:tcPr>
                </a:tc>
                <a:tc>
                  <a:txBody>
                    <a:bodyPr/>
                    <a:lstStyle/>
                    <a:p>
                      <a:pPr algn="ctr" fontAlgn="b"/>
                      <a:r>
                        <a:rPr lang="es-ES" sz="1200" b="1" u="none" strike="noStrike" dirty="0">
                          <a:effectLst/>
                        </a:rPr>
                        <a:t> </a:t>
                      </a:r>
                      <a:endParaRPr lang="es-ES" sz="1200" b="1" i="0" u="none" strike="noStrike" dirty="0">
                        <a:effectLst/>
                        <a:latin typeface="Calibri" panose="020F0502020204030204" pitchFamily="34" charset="0"/>
                      </a:endParaRPr>
                    </a:p>
                  </a:txBody>
                  <a:tcPr marL="8764" marR="8764" marT="6573" marB="0" anchor="b">
                    <a:solidFill>
                      <a:schemeClr val="accent2">
                        <a:lumMod val="60000"/>
                        <a:lumOff val="40000"/>
                      </a:schemeClr>
                    </a:solidFill>
                  </a:tcPr>
                </a:tc>
                <a:tc>
                  <a:txBody>
                    <a:bodyPr/>
                    <a:lstStyle/>
                    <a:p>
                      <a:pPr algn="ctr" fontAlgn="b"/>
                      <a:r>
                        <a:rPr lang="es-ES" sz="1400" b="1" u="none" strike="noStrike">
                          <a:effectLst/>
                        </a:rPr>
                        <a:t> </a:t>
                      </a:r>
                      <a:endParaRPr lang="es-ES" sz="1400" b="1" i="0" u="none" strike="noStrike">
                        <a:effectLst/>
                        <a:latin typeface="Arial" panose="020B0604020202020204" pitchFamily="34" charset="0"/>
                      </a:endParaRPr>
                    </a:p>
                  </a:txBody>
                  <a:tcPr marL="8764" marR="8764" marT="6573" marB="0" anchor="b">
                    <a:solidFill>
                      <a:schemeClr val="accent2">
                        <a:lumMod val="60000"/>
                        <a:lumOff val="40000"/>
                      </a:schemeClr>
                    </a:solidFill>
                  </a:tcPr>
                </a:tc>
                <a:tc>
                  <a:txBody>
                    <a:bodyPr/>
                    <a:lstStyle/>
                    <a:p>
                      <a:pPr algn="ctr" fontAlgn="b"/>
                      <a:r>
                        <a:rPr lang="es-ES" sz="1200" b="1" u="none" strike="noStrike" dirty="0">
                          <a:effectLst/>
                        </a:rPr>
                        <a:t>Secundaria</a:t>
                      </a:r>
                      <a:endParaRPr lang="es-ES" sz="1200" b="1" i="0" u="none" strike="noStrike" dirty="0">
                        <a:effectLst/>
                        <a:latin typeface="Calibri" panose="020F0502020204030204" pitchFamily="34" charset="0"/>
                      </a:endParaRPr>
                    </a:p>
                  </a:txBody>
                  <a:tcPr marL="8764" marR="8764" marT="6573" marB="0" anchor="b">
                    <a:solidFill>
                      <a:schemeClr val="accent2">
                        <a:lumMod val="60000"/>
                        <a:lumOff val="40000"/>
                      </a:schemeClr>
                    </a:solidFill>
                  </a:tcPr>
                </a:tc>
                <a:extLst>
                  <a:ext uri="{0D108BD9-81ED-4DB2-BD59-A6C34878D82A}">
                    <a16:rowId xmlns="" xmlns:a16="http://schemas.microsoft.com/office/drawing/2014/main" val="3141341902"/>
                  </a:ext>
                </a:extLst>
              </a:tr>
              <a:tr h="192679">
                <a:tc>
                  <a:txBody>
                    <a:bodyPr/>
                    <a:lstStyle/>
                    <a:p>
                      <a:pPr algn="l" fontAlgn="b"/>
                      <a:r>
                        <a:rPr lang="es-ES" sz="1400" b="1" u="none" strike="noStrike" dirty="0">
                          <a:effectLst/>
                        </a:rPr>
                        <a:t>Interpretar el </a:t>
                      </a:r>
                      <a:r>
                        <a:rPr lang="es-ES" sz="1400" b="1" u="none" strike="noStrike" dirty="0" err="1">
                          <a:effectLst/>
                        </a:rPr>
                        <a:t>paisaxe</a:t>
                      </a:r>
                      <a:endParaRPr lang="es-ES" sz="1400" b="1" i="0" u="none" strike="noStrike" dirty="0">
                        <a:effectLst/>
                        <a:latin typeface="Calibri" panose="020F0502020204030204" pitchFamily="34" charset="0"/>
                      </a:endParaRPr>
                    </a:p>
                  </a:txBody>
                  <a:tcPr marL="8764" marR="8764" marT="6573" marB="0" anchor="b"/>
                </a:tc>
                <a:tc>
                  <a:txBody>
                    <a:bodyPr/>
                    <a:lstStyle/>
                    <a:p>
                      <a:pPr algn="ctr" fontAlgn="b"/>
                      <a:r>
                        <a:rPr lang="es-ES" sz="1400" u="none" strike="noStrike" dirty="0">
                          <a:effectLst/>
                        </a:rPr>
                        <a:t>Interpretativa</a:t>
                      </a:r>
                      <a:endParaRPr lang="es-ES" sz="1400" b="1" i="0" u="none" strike="noStrike" dirty="0">
                        <a:effectLst/>
                        <a:latin typeface="Calibri" panose="020F0502020204030204" pitchFamily="34" charset="0"/>
                      </a:endParaRPr>
                    </a:p>
                  </a:txBody>
                  <a:tcPr marL="8764" marR="8764" marT="6573" marB="0" anchor="b"/>
                </a:tc>
                <a:tc>
                  <a:txBody>
                    <a:bodyPr/>
                    <a:lstStyle/>
                    <a:p>
                      <a:pPr algn="l" fontAlgn="b"/>
                      <a:r>
                        <a:rPr lang="es-ES" sz="1400" u="none" strike="noStrike" dirty="0">
                          <a:effectLst/>
                        </a:rPr>
                        <a:t>Relacional (vertical)</a:t>
                      </a:r>
                      <a:endParaRPr lang="es-ES" sz="1400" b="1" i="0" u="none" strike="noStrike" dirty="0">
                        <a:effectLst/>
                        <a:latin typeface="Calibri" panose="020F0502020204030204" pitchFamily="34" charset="0"/>
                      </a:endParaRPr>
                    </a:p>
                  </a:txBody>
                  <a:tcPr marL="8764" marR="8764" marT="6573" marB="0" anchor="b"/>
                </a:tc>
                <a:tc>
                  <a:txBody>
                    <a:bodyPr/>
                    <a:lstStyle/>
                    <a:p>
                      <a:pPr algn="ctr" fontAlgn="b"/>
                      <a:r>
                        <a:rPr lang="es-ES" sz="1200" b="1" u="none" strike="noStrike" dirty="0">
                          <a:effectLst/>
                        </a:rPr>
                        <a:t>Local-global</a:t>
                      </a:r>
                      <a:endParaRPr lang="es-ES" sz="1200" b="1" i="0" u="none" strike="noStrike" dirty="0">
                        <a:effectLst/>
                        <a:latin typeface="Calibri" panose="020F0502020204030204" pitchFamily="34" charset="0"/>
                      </a:endParaRPr>
                    </a:p>
                  </a:txBody>
                  <a:tcPr marL="8764" marR="8764" marT="6573" marB="0" anchor="b"/>
                </a:tc>
                <a:tc>
                  <a:txBody>
                    <a:bodyPr/>
                    <a:lstStyle/>
                    <a:p>
                      <a:pPr algn="l" fontAlgn="b"/>
                      <a:r>
                        <a:rPr lang="es-ES" sz="1400" u="none" strike="noStrike">
                          <a:effectLst/>
                        </a:rPr>
                        <a:t>Interpretativas</a:t>
                      </a:r>
                      <a:endParaRPr lang="es-ES" sz="1400" b="1" i="0" u="none" strike="noStrike">
                        <a:effectLst/>
                        <a:latin typeface="Calibri" panose="020F0502020204030204" pitchFamily="34" charset="0"/>
                      </a:endParaRPr>
                    </a:p>
                  </a:txBody>
                  <a:tcPr marL="8764" marR="8764" marT="6573" marB="0" anchor="b"/>
                </a:tc>
                <a:tc>
                  <a:txBody>
                    <a:bodyPr/>
                    <a:lstStyle/>
                    <a:p>
                      <a:pPr algn="l" fontAlgn="b"/>
                      <a:r>
                        <a:rPr lang="es-ES" sz="1200" u="none" strike="noStrike" dirty="0">
                          <a:effectLst/>
                        </a:rPr>
                        <a:t> </a:t>
                      </a:r>
                      <a:endParaRPr lang="es-ES" sz="1200" b="1" i="0" u="none" strike="noStrike" dirty="0">
                        <a:effectLst/>
                        <a:latin typeface="Calibri" panose="020F0502020204030204" pitchFamily="34" charset="0"/>
                      </a:endParaRPr>
                    </a:p>
                  </a:txBody>
                  <a:tcPr marL="8764" marR="8764" marT="6573" marB="0" anchor="b"/>
                </a:tc>
                <a:extLst>
                  <a:ext uri="{0D108BD9-81ED-4DB2-BD59-A6C34878D82A}">
                    <a16:rowId xmlns="" xmlns:a16="http://schemas.microsoft.com/office/drawing/2014/main" val="139160353"/>
                  </a:ext>
                </a:extLst>
              </a:tr>
              <a:tr h="192679">
                <a:tc>
                  <a:txBody>
                    <a:bodyPr/>
                    <a:lstStyle/>
                    <a:p>
                      <a:pPr algn="ctr" fontAlgn="b"/>
                      <a:r>
                        <a:rPr lang="es-ES" sz="1200" u="none" strike="noStrike" dirty="0">
                          <a:effectLst/>
                        </a:rPr>
                        <a:t>"A </a:t>
                      </a:r>
                      <a:r>
                        <a:rPr lang="es-ES" sz="1200" u="none" strike="noStrike" dirty="0" err="1">
                          <a:effectLst/>
                        </a:rPr>
                        <a:t>paisaxe</a:t>
                      </a:r>
                      <a:r>
                        <a:rPr lang="es-ES" sz="1200" u="none" strike="noStrike" dirty="0">
                          <a:effectLst/>
                        </a:rPr>
                        <a:t> por dentro"</a:t>
                      </a:r>
                      <a:endParaRPr lang="es-ES" sz="1200" b="0" i="0" u="none" strike="noStrike" dirty="0">
                        <a:effectLst/>
                        <a:latin typeface="Calibri" panose="020F0502020204030204" pitchFamily="34" charset="0"/>
                      </a:endParaRPr>
                    </a:p>
                  </a:txBody>
                  <a:tcPr marL="8764" marR="8764" marT="6573" marB="0" anchor="b"/>
                </a:tc>
                <a:tc>
                  <a:txBody>
                    <a:bodyPr/>
                    <a:lstStyle/>
                    <a:p>
                      <a:pPr algn="ctr" fontAlgn="b"/>
                      <a:r>
                        <a:rPr lang="es-ES" sz="1400" u="none" strike="noStrike" dirty="0">
                          <a:effectLst/>
                        </a:rPr>
                        <a:t>Relacional</a:t>
                      </a:r>
                      <a:endParaRPr lang="es-ES" sz="1400" b="1" i="0" u="none" strike="noStrike" dirty="0">
                        <a:effectLst/>
                        <a:latin typeface="Calibri" panose="020F0502020204030204" pitchFamily="34" charset="0"/>
                      </a:endParaRPr>
                    </a:p>
                  </a:txBody>
                  <a:tcPr marL="8764" marR="8764" marT="6573" marB="0" anchor="b"/>
                </a:tc>
                <a:tc>
                  <a:txBody>
                    <a:bodyPr/>
                    <a:lstStyle/>
                    <a:p>
                      <a:pPr algn="l" fontAlgn="b"/>
                      <a:r>
                        <a:rPr lang="es-ES" sz="1400" u="none" strike="noStrike" dirty="0">
                          <a:effectLst/>
                        </a:rPr>
                        <a:t>Factores</a:t>
                      </a:r>
                      <a:endParaRPr lang="es-ES" sz="1400" b="0" i="0" u="none" strike="noStrike" dirty="0">
                        <a:effectLst/>
                        <a:latin typeface="Calibri" panose="020F0502020204030204" pitchFamily="34" charset="0"/>
                      </a:endParaRPr>
                    </a:p>
                  </a:txBody>
                  <a:tcPr marL="8764" marR="8764" marT="6573" marB="0" anchor="b"/>
                </a:tc>
                <a:tc>
                  <a:txBody>
                    <a:bodyPr/>
                    <a:lstStyle/>
                    <a:p>
                      <a:pPr algn="ctr" fontAlgn="b"/>
                      <a:r>
                        <a:rPr lang="es-ES" sz="1200" u="none" strike="noStrike">
                          <a:effectLst/>
                        </a:rPr>
                        <a:t> </a:t>
                      </a:r>
                      <a:endParaRPr lang="es-ES" sz="1200" b="0" i="0" u="none" strike="noStrike">
                        <a:effectLst/>
                        <a:latin typeface="Calibri" panose="020F0502020204030204" pitchFamily="34" charset="0"/>
                      </a:endParaRPr>
                    </a:p>
                  </a:txBody>
                  <a:tcPr marL="8764" marR="8764" marT="6573" marB="0" anchor="b"/>
                </a:tc>
                <a:tc>
                  <a:txBody>
                    <a:bodyPr/>
                    <a:lstStyle/>
                    <a:p>
                      <a:pPr algn="l" fontAlgn="b"/>
                      <a:r>
                        <a:rPr lang="es-ES" sz="1400" b="1" u="none" strike="noStrike" dirty="0">
                          <a:effectLst/>
                        </a:rPr>
                        <a:t>Método científico</a:t>
                      </a:r>
                      <a:endParaRPr lang="es-ES" sz="1400" b="1" i="0" u="none" strike="noStrike" dirty="0">
                        <a:effectLst/>
                        <a:latin typeface="Calibri" panose="020F0502020204030204" pitchFamily="34" charset="0"/>
                      </a:endParaRPr>
                    </a:p>
                  </a:txBody>
                  <a:tcPr marL="8764" marR="8764" marT="6573" marB="0" anchor="b"/>
                </a:tc>
                <a:tc>
                  <a:txBody>
                    <a:bodyPr/>
                    <a:lstStyle/>
                    <a:p>
                      <a:pPr algn="l" fontAlgn="b"/>
                      <a:r>
                        <a:rPr lang="es-ES" sz="1200" u="none" strike="noStrike" dirty="0">
                          <a:effectLst/>
                        </a:rPr>
                        <a:t> </a:t>
                      </a:r>
                      <a:endParaRPr lang="es-ES" sz="1200" b="0" i="0" u="none" strike="noStrike" dirty="0">
                        <a:effectLst/>
                        <a:latin typeface="Calibri" panose="020F0502020204030204" pitchFamily="34" charset="0"/>
                      </a:endParaRPr>
                    </a:p>
                  </a:txBody>
                  <a:tcPr marL="8764" marR="8764" marT="6573" marB="0" anchor="b"/>
                </a:tc>
                <a:extLst>
                  <a:ext uri="{0D108BD9-81ED-4DB2-BD59-A6C34878D82A}">
                    <a16:rowId xmlns="" xmlns:a16="http://schemas.microsoft.com/office/drawing/2014/main" val="81741326"/>
                  </a:ext>
                </a:extLst>
              </a:tr>
              <a:tr h="379600">
                <a:tc>
                  <a:txBody>
                    <a:bodyPr/>
                    <a:lstStyle/>
                    <a:p>
                      <a:pPr algn="l" fontAlgn="b"/>
                      <a:r>
                        <a:rPr lang="es-ES" sz="900" u="none" strike="noStrike" dirty="0">
                          <a:effectLst/>
                        </a:rPr>
                        <a:t> </a:t>
                      </a:r>
                      <a:endParaRPr lang="es-ES" sz="900" b="0" i="0" u="none" strike="noStrike" dirty="0">
                        <a:effectLst/>
                        <a:latin typeface="Arial" panose="020B0604020202020204" pitchFamily="34" charset="0"/>
                      </a:endParaRPr>
                    </a:p>
                  </a:txBody>
                  <a:tcPr marL="8764" marR="8764" marT="6573" marB="0" anchor="b"/>
                </a:tc>
                <a:tc>
                  <a:txBody>
                    <a:bodyPr/>
                    <a:lstStyle/>
                    <a:p>
                      <a:pPr algn="ctr" fontAlgn="b"/>
                      <a:r>
                        <a:rPr lang="es-ES" sz="1400" u="none" strike="noStrike" dirty="0">
                          <a:effectLst/>
                        </a:rPr>
                        <a:t> </a:t>
                      </a:r>
                      <a:endParaRPr lang="es-ES" sz="1400" b="0" i="0" u="none" strike="noStrike" dirty="0">
                        <a:effectLst/>
                        <a:latin typeface="Calibri" panose="020F0502020204030204" pitchFamily="34" charset="0"/>
                      </a:endParaRPr>
                    </a:p>
                  </a:txBody>
                  <a:tcPr marL="8764" marR="8764" marT="6573" marB="0" anchor="b"/>
                </a:tc>
                <a:tc>
                  <a:txBody>
                    <a:bodyPr/>
                    <a:lstStyle/>
                    <a:p>
                      <a:pPr algn="ctr" fontAlgn="b"/>
                      <a:r>
                        <a:rPr lang="es-ES" sz="1400" u="none" strike="noStrike" dirty="0" err="1">
                          <a:effectLst/>
                        </a:rPr>
                        <a:t>Multicausalidad</a:t>
                      </a:r>
                      <a:endParaRPr lang="es-ES" sz="1400" b="0" i="0" u="none" strike="noStrike" dirty="0">
                        <a:effectLst/>
                        <a:latin typeface="Calibri" panose="020F0502020204030204" pitchFamily="34" charset="0"/>
                      </a:endParaRPr>
                    </a:p>
                  </a:txBody>
                  <a:tcPr marL="8764" marR="8764" marT="6573" marB="0" anchor="b"/>
                </a:tc>
                <a:tc>
                  <a:txBody>
                    <a:bodyPr/>
                    <a:lstStyle/>
                    <a:p>
                      <a:pPr algn="ctr" fontAlgn="b"/>
                      <a:r>
                        <a:rPr lang="es-ES" sz="1200" u="none" strike="noStrike" dirty="0">
                          <a:effectLst/>
                        </a:rPr>
                        <a:t> </a:t>
                      </a:r>
                      <a:endParaRPr lang="es-ES" sz="1200" b="0" i="0" u="none" strike="noStrike" dirty="0">
                        <a:effectLst/>
                        <a:latin typeface="Calibri" panose="020F0502020204030204" pitchFamily="34" charset="0"/>
                      </a:endParaRPr>
                    </a:p>
                  </a:txBody>
                  <a:tcPr marL="8764" marR="8764" marT="6573" marB="0" anchor="b"/>
                </a:tc>
                <a:tc>
                  <a:txBody>
                    <a:bodyPr/>
                    <a:lstStyle/>
                    <a:p>
                      <a:pPr algn="l" fontAlgn="b"/>
                      <a:r>
                        <a:rPr lang="es-ES" sz="1400" u="none" strike="noStrike" dirty="0">
                          <a:effectLst/>
                        </a:rPr>
                        <a:t>Problemas significativos e contextualizados</a:t>
                      </a:r>
                      <a:endParaRPr lang="es-ES" sz="1400" b="1" i="0" u="none" strike="noStrike" dirty="0">
                        <a:effectLst/>
                        <a:latin typeface="Calibri" panose="020F0502020204030204" pitchFamily="34" charset="0"/>
                      </a:endParaRPr>
                    </a:p>
                  </a:txBody>
                  <a:tcPr marL="8764" marR="8764" marT="6573" marB="0" anchor="b"/>
                </a:tc>
                <a:tc>
                  <a:txBody>
                    <a:bodyPr/>
                    <a:lstStyle/>
                    <a:p>
                      <a:pPr algn="l" fontAlgn="b"/>
                      <a:r>
                        <a:rPr lang="es-ES" sz="1200" u="none" strike="noStrike" dirty="0">
                          <a:effectLst/>
                        </a:rPr>
                        <a:t> </a:t>
                      </a:r>
                      <a:endParaRPr lang="es-ES" sz="1200" b="0" i="0" u="none" strike="noStrike" dirty="0">
                        <a:effectLst/>
                        <a:latin typeface="Calibri" panose="020F0502020204030204" pitchFamily="34" charset="0"/>
                      </a:endParaRPr>
                    </a:p>
                  </a:txBody>
                  <a:tcPr marL="8764" marR="8764" marT="6573" marB="0" anchor="b"/>
                </a:tc>
                <a:extLst>
                  <a:ext uri="{0D108BD9-81ED-4DB2-BD59-A6C34878D82A}">
                    <a16:rowId xmlns="" xmlns:a16="http://schemas.microsoft.com/office/drawing/2014/main" val="2203319702"/>
                  </a:ext>
                </a:extLst>
              </a:tr>
              <a:tr h="192679">
                <a:tc>
                  <a:txBody>
                    <a:bodyPr/>
                    <a:lstStyle/>
                    <a:p>
                      <a:pPr algn="l" fontAlgn="b"/>
                      <a:r>
                        <a:rPr lang="es-ES" sz="900" u="none" strike="noStrike" dirty="0">
                          <a:effectLst/>
                        </a:rPr>
                        <a:t> </a:t>
                      </a:r>
                      <a:endParaRPr lang="es-ES" sz="900" b="0" i="0" u="none" strike="noStrike" dirty="0">
                        <a:effectLst/>
                        <a:latin typeface="Calibri" panose="020F0502020204030204" pitchFamily="34" charset="0"/>
                      </a:endParaRPr>
                    </a:p>
                  </a:txBody>
                  <a:tcPr marL="8764" marR="8764" marT="6573" marB="0" anchor="b"/>
                </a:tc>
                <a:tc>
                  <a:txBody>
                    <a:bodyPr/>
                    <a:lstStyle/>
                    <a:p>
                      <a:pPr algn="ctr" fontAlgn="b"/>
                      <a:r>
                        <a:rPr lang="es-ES" sz="1400" u="none" strike="noStrike" dirty="0">
                          <a:effectLst/>
                        </a:rPr>
                        <a:t> </a:t>
                      </a:r>
                      <a:endParaRPr lang="es-ES" sz="1400" b="0" i="0" u="none" strike="noStrike" dirty="0">
                        <a:effectLst/>
                        <a:latin typeface="Calibri" panose="020F0502020204030204" pitchFamily="34" charset="0"/>
                      </a:endParaRPr>
                    </a:p>
                  </a:txBody>
                  <a:tcPr marL="8764" marR="8764" marT="6573" marB="0" anchor="b"/>
                </a:tc>
                <a:tc>
                  <a:txBody>
                    <a:bodyPr/>
                    <a:lstStyle/>
                    <a:p>
                      <a:pPr algn="r" fontAlgn="b"/>
                      <a:r>
                        <a:rPr lang="es-ES" sz="1400" u="none" strike="noStrike" dirty="0">
                          <a:effectLst/>
                        </a:rPr>
                        <a:t>Inter-elementos</a:t>
                      </a:r>
                      <a:endParaRPr lang="es-ES" sz="1400" b="0" i="0" u="none" strike="noStrike" dirty="0">
                        <a:effectLst/>
                        <a:latin typeface="Calibri" panose="020F0502020204030204" pitchFamily="34" charset="0"/>
                      </a:endParaRPr>
                    </a:p>
                  </a:txBody>
                  <a:tcPr marL="8764" marR="8764" marT="6573" marB="0" anchor="b"/>
                </a:tc>
                <a:tc>
                  <a:txBody>
                    <a:bodyPr/>
                    <a:lstStyle/>
                    <a:p>
                      <a:pPr algn="ctr" fontAlgn="b"/>
                      <a:r>
                        <a:rPr lang="es-ES" sz="1200" u="none" strike="noStrike">
                          <a:effectLst/>
                        </a:rPr>
                        <a:t> </a:t>
                      </a:r>
                      <a:endParaRPr lang="es-ES" sz="1200" b="0" i="0" u="none" strike="noStrike">
                        <a:effectLst/>
                        <a:latin typeface="Calibri" panose="020F0502020204030204" pitchFamily="34" charset="0"/>
                      </a:endParaRPr>
                    </a:p>
                  </a:txBody>
                  <a:tcPr marL="8764" marR="8764" marT="6573" marB="0" anchor="b"/>
                </a:tc>
                <a:tc rowSpan="2">
                  <a:txBody>
                    <a:bodyPr/>
                    <a:lstStyle/>
                    <a:p>
                      <a:pPr algn="l" fontAlgn="b"/>
                      <a:r>
                        <a:rPr lang="es-ES" sz="1400" b="1" u="none" strike="noStrike" dirty="0">
                          <a:effectLst/>
                        </a:rPr>
                        <a:t>Deductivo</a:t>
                      </a:r>
                      <a:endParaRPr lang="es-ES" sz="1400" b="1" i="0" u="none" strike="noStrike" dirty="0">
                        <a:effectLst/>
                        <a:latin typeface="Calibri" panose="020F0502020204030204" pitchFamily="34" charset="0"/>
                      </a:endParaRPr>
                    </a:p>
                  </a:txBody>
                  <a:tcPr marL="8764" marR="8764" marT="6573" marB="0" anchor="ctr"/>
                </a:tc>
                <a:tc>
                  <a:txBody>
                    <a:bodyPr/>
                    <a:lstStyle/>
                    <a:p>
                      <a:pPr algn="l" fontAlgn="b"/>
                      <a:r>
                        <a:rPr lang="es-ES" sz="1200" u="none" strike="noStrike" dirty="0">
                          <a:effectLst/>
                        </a:rPr>
                        <a:t> </a:t>
                      </a:r>
                      <a:endParaRPr lang="es-ES" sz="1200" b="0" i="0" u="none" strike="noStrike" dirty="0">
                        <a:effectLst/>
                        <a:latin typeface="Calibri" panose="020F0502020204030204" pitchFamily="34" charset="0"/>
                      </a:endParaRPr>
                    </a:p>
                  </a:txBody>
                  <a:tcPr marL="8764" marR="8764" marT="6573" marB="0" anchor="b"/>
                </a:tc>
                <a:extLst>
                  <a:ext uri="{0D108BD9-81ED-4DB2-BD59-A6C34878D82A}">
                    <a16:rowId xmlns="" xmlns:a16="http://schemas.microsoft.com/office/drawing/2014/main" val="1838120570"/>
                  </a:ext>
                </a:extLst>
              </a:tr>
              <a:tr h="192679">
                <a:tc>
                  <a:txBody>
                    <a:bodyPr/>
                    <a:lstStyle/>
                    <a:p>
                      <a:pPr algn="l" fontAlgn="b"/>
                      <a:r>
                        <a:rPr lang="es-ES" sz="900" u="none" strike="noStrike" dirty="0">
                          <a:effectLst/>
                        </a:rPr>
                        <a:t> </a:t>
                      </a:r>
                      <a:endParaRPr lang="es-ES" sz="900" b="0" i="0" u="none" strike="noStrike" dirty="0">
                        <a:effectLst/>
                        <a:latin typeface="Calibri" panose="020F0502020204030204" pitchFamily="34" charset="0"/>
                      </a:endParaRPr>
                    </a:p>
                  </a:txBody>
                  <a:tcPr marL="8764" marR="8764" marT="6573" marB="0" anchor="b"/>
                </a:tc>
                <a:tc>
                  <a:txBody>
                    <a:bodyPr/>
                    <a:lstStyle/>
                    <a:p>
                      <a:pPr algn="ctr" fontAlgn="b"/>
                      <a:r>
                        <a:rPr lang="es-ES" sz="1400" u="none" strike="noStrike" dirty="0">
                          <a:effectLst/>
                        </a:rPr>
                        <a:t> </a:t>
                      </a:r>
                      <a:endParaRPr lang="es-ES" sz="1400" b="0" i="0" u="none" strike="noStrike" dirty="0">
                        <a:effectLst/>
                        <a:latin typeface="Calibri" panose="020F0502020204030204" pitchFamily="34" charset="0"/>
                      </a:endParaRPr>
                    </a:p>
                  </a:txBody>
                  <a:tcPr marL="8764" marR="8764" marT="6573" marB="0" anchor="b"/>
                </a:tc>
                <a:tc>
                  <a:txBody>
                    <a:bodyPr/>
                    <a:lstStyle/>
                    <a:p>
                      <a:pPr algn="r" fontAlgn="b"/>
                      <a:r>
                        <a:rPr lang="es-ES" sz="1400" u="none" strike="noStrike" dirty="0">
                          <a:effectLst/>
                        </a:rPr>
                        <a:t>Espaciales-topológicas</a:t>
                      </a:r>
                      <a:endParaRPr lang="es-ES" sz="1400" b="0" i="0" u="none" strike="noStrike" dirty="0">
                        <a:effectLst/>
                        <a:latin typeface="Calibri" panose="020F0502020204030204" pitchFamily="34" charset="0"/>
                      </a:endParaRPr>
                    </a:p>
                  </a:txBody>
                  <a:tcPr marL="8764" marR="8764" marT="6573" marB="0" anchor="b"/>
                </a:tc>
                <a:tc>
                  <a:txBody>
                    <a:bodyPr/>
                    <a:lstStyle/>
                    <a:p>
                      <a:pPr algn="ctr" fontAlgn="b"/>
                      <a:r>
                        <a:rPr lang="es-ES" sz="1200" u="none" strike="noStrike" dirty="0">
                          <a:effectLst/>
                        </a:rPr>
                        <a:t> </a:t>
                      </a:r>
                      <a:endParaRPr lang="es-ES" sz="1200" b="0" i="0" u="none" strike="noStrike" dirty="0">
                        <a:effectLst/>
                        <a:latin typeface="Calibri" panose="020F0502020204030204" pitchFamily="34" charset="0"/>
                      </a:endParaRPr>
                    </a:p>
                  </a:txBody>
                  <a:tcPr marL="8764" marR="8764" marT="6573" marB="0" anchor="b"/>
                </a:tc>
                <a:tc vMerge="1">
                  <a:txBody>
                    <a:bodyPr/>
                    <a:lstStyle/>
                    <a:p>
                      <a:pPr algn="l" fontAlgn="b"/>
                      <a:endParaRPr lang="es-ES" sz="1400" b="0" i="0" u="none" strike="noStrike" dirty="0">
                        <a:effectLst/>
                        <a:latin typeface="Calibri" panose="020F0502020204030204" pitchFamily="34" charset="0"/>
                      </a:endParaRPr>
                    </a:p>
                  </a:txBody>
                  <a:tcPr marL="8764" marR="8764" marT="6573" marB="0" anchor="b"/>
                </a:tc>
                <a:tc>
                  <a:txBody>
                    <a:bodyPr/>
                    <a:lstStyle/>
                    <a:p>
                      <a:pPr algn="l" fontAlgn="b"/>
                      <a:r>
                        <a:rPr lang="es-ES" sz="1200" u="none" strike="noStrike" dirty="0">
                          <a:effectLst/>
                        </a:rPr>
                        <a:t> </a:t>
                      </a:r>
                      <a:endParaRPr lang="es-ES" sz="1200" b="0" i="0" u="none" strike="noStrike" dirty="0">
                        <a:effectLst/>
                        <a:latin typeface="Calibri" panose="020F0502020204030204" pitchFamily="34" charset="0"/>
                      </a:endParaRPr>
                    </a:p>
                  </a:txBody>
                  <a:tcPr marL="8764" marR="8764" marT="6573" marB="0" anchor="b"/>
                </a:tc>
                <a:extLst>
                  <a:ext uri="{0D108BD9-81ED-4DB2-BD59-A6C34878D82A}">
                    <a16:rowId xmlns="" xmlns:a16="http://schemas.microsoft.com/office/drawing/2014/main" val="363460485"/>
                  </a:ext>
                </a:extLst>
              </a:tr>
              <a:tr h="192679">
                <a:tc>
                  <a:txBody>
                    <a:bodyPr/>
                    <a:lstStyle/>
                    <a:p>
                      <a:pPr algn="ctr" fontAlgn="b"/>
                      <a:r>
                        <a:rPr lang="es-ES" sz="1400" b="1" u="none" strike="noStrike" dirty="0">
                          <a:solidFill>
                            <a:schemeClr val="tx1"/>
                          </a:solidFill>
                          <a:effectLst/>
                        </a:rPr>
                        <a:t>NIVEL 4</a:t>
                      </a:r>
                      <a:endParaRPr lang="es-ES" sz="1400" b="1" i="0" u="none" strike="noStrike" dirty="0">
                        <a:solidFill>
                          <a:schemeClr val="tx1"/>
                        </a:solidFill>
                        <a:effectLst/>
                        <a:latin typeface="Calibri" panose="020F0502020204030204" pitchFamily="34" charset="0"/>
                      </a:endParaRPr>
                    </a:p>
                  </a:txBody>
                  <a:tcPr marL="8764" marR="8764" marT="6573" marB="0" anchor="b">
                    <a:solidFill>
                      <a:schemeClr val="bg2">
                        <a:lumMod val="40000"/>
                        <a:lumOff val="60000"/>
                      </a:schemeClr>
                    </a:solidFill>
                  </a:tcPr>
                </a:tc>
                <a:tc>
                  <a:txBody>
                    <a:bodyPr/>
                    <a:lstStyle/>
                    <a:p>
                      <a:pPr algn="ctr" fontAlgn="b"/>
                      <a:endParaRPr lang="es-ES" sz="1400" b="1" i="0" u="none" strike="noStrike" dirty="0">
                        <a:solidFill>
                          <a:schemeClr val="tx1"/>
                        </a:solidFill>
                        <a:effectLst/>
                        <a:latin typeface="Arial" panose="020B0604020202020204" pitchFamily="34" charset="0"/>
                      </a:endParaRPr>
                    </a:p>
                  </a:txBody>
                  <a:tcPr marL="8764" marR="8764" marT="6573" marB="0" anchor="b">
                    <a:solidFill>
                      <a:schemeClr val="bg2">
                        <a:lumMod val="40000"/>
                        <a:lumOff val="60000"/>
                      </a:schemeClr>
                    </a:solidFill>
                  </a:tcPr>
                </a:tc>
                <a:tc>
                  <a:txBody>
                    <a:bodyPr/>
                    <a:lstStyle/>
                    <a:p>
                      <a:pPr algn="ctr" fontAlgn="b"/>
                      <a:endParaRPr lang="es-ES" sz="1400" b="1" i="0" u="none" strike="noStrike" dirty="0">
                        <a:solidFill>
                          <a:schemeClr val="tx1"/>
                        </a:solidFill>
                        <a:effectLst/>
                        <a:latin typeface="Arial" panose="020B0604020202020204" pitchFamily="34" charset="0"/>
                      </a:endParaRPr>
                    </a:p>
                  </a:txBody>
                  <a:tcPr marL="8764" marR="8764" marT="6573" marB="0" anchor="b">
                    <a:solidFill>
                      <a:schemeClr val="bg2">
                        <a:lumMod val="40000"/>
                        <a:lumOff val="60000"/>
                      </a:schemeClr>
                    </a:solidFill>
                  </a:tcPr>
                </a:tc>
                <a:tc>
                  <a:txBody>
                    <a:bodyPr/>
                    <a:lstStyle/>
                    <a:p>
                      <a:pPr algn="ctr" fontAlgn="b"/>
                      <a:r>
                        <a:rPr lang="es-ES" sz="1200" b="1" u="none" strike="noStrike" dirty="0">
                          <a:solidFill>
                            <a:schemeClr val="tx1"/>
                          </a:solidFill>
                          <a:effectLst/>
                        </a:rPr>
                        <a:t> </a:t>
                      </a:r>
                      <a:endParaRPr lang="es-ES" sz="1200" b="1" i="0" u="none" strike="noStrike" dirty="0">
                        <a:solidFill>
                          <a:schemeClr val="tx1"/>
                        </a:solidFill>
                        <a:effectLst/>
                        <a:latin typeface="Calibri" panose="020F0502020204030204" pitchFamily="34" charset="0"/>
                      </a:endParaRPr>
                    </a:p>
                  </a:txBody>
                  <a:tcPr marL="8764" marR="8764" marT="6573" marB="0" anchor="b">
                    <a:solidFill>
                      <a:schemeClr val="bg2">
                        <a:lumMod val="40000"/>
                        <a:lumOff val="60000"/>
                      </a:schemeClr>
                    </a:solidFill>
                  </a:tcPr>
                </a:tc>
                <a:tc>
                  <a:txBody>
                    <a:bodyPr/>
                    <a:lstStyle/>
                    <a:p>
                      <a:pPr algn="ctr" fontAlgn="b"/>
                      <a:r>
                        <a:rPr lang="es-ES" sz="1400" b="1" u="none" strike="noStrike" dirty="0">
                          <a:solidFill>
                            <a:schemeClr val="tx1"/>
                          </a:solidFill>
                          <a:effectLst/>
                        </a:rPr>
                        <a:t> </a:t>
                      </a:r>
                      <a:endParaRPr lang="es-ES" sz="1400" b="1" i="0" u="none" strike="noStrike" dirty="0">
                        <a:solidFill>
                          <a:schemeClr val="tx1"/>
                        </a:solidFill>
                        <a:effectLst/>
                        <a:latin typeface="Arial" panose="020B0604020202020204" pitchFamily="34" charset="0"/>
                      </a:endParaRPr>
                    </a:p>
                  </a:txBody>
                  <a:tcPr marL="8764" marR="8764" marT="6573" marB="0" anchor="b">
                    <a:solidFill>
                      <a:schemeClr val="bg2">
                        <a:lumMod val="40000"/>
                        <a:lumOff val="60000"/>
                      </a:schemeClr>
                    </a:solidFill>
                  </a:tcPr>
                </a:tc>
                <a:tc>
                  <a:txBody>
                    <a:bodyPr/>
                    <a:lstStyle/>
                    <a:p>
                      <a:pPr algn="ctr" fontAlgn="b"/>
                      <a:r>
                        <a:rPr lang="es-ES" sz="1200" b="1" u="none" strike="noStrike" dirty="0">
                          <a:solidFill>
                            <a:schemeClr val="tx1"/>
                          </a:solidFill>
                          <a:effectLst/>
                        </a:rPr>
                        <a:t>2º ciclo </a:t>
                      </a:r>
                      <a:r>
                        <a:rPr lang="es-ES" sz="1200" b="1" u="none" strike="noStrike" dirty="0" err="1">
                          <a:solidFill>
                            <a:schemeClr val="tx1"/>
                          </a:solidFill>
                          <a:effectLst/>
                        </a:rPr>
                        <a:t>Sec</a:t>
                      </a:r>
                      <a:r>
                        <a:rPr lang="es-ES" sz="1200" b="1" u="none" strike="noStrike" dirty="0">
                          <a:solidFill>
                            <a:schemeClr val="tx1"/>
                          </a:solidFill>
                          <a:effectLst/>
                        </a:rPr>
                        <a:t>-Bach</a:t>
                      </a:r>
                      <a:endParaRPr lang="es-ES" sz="1200" b="1" i="0" u="none" strike="noStrike" dirty="0">
                        <a:solidFill>
                          <a:schemeClr val="tx1"/>
                        </a:solidFill>
                        <a:effectLst/>
                        <a:latin typeface="Calibri" panose="020F0502020204030204" pitchFamily="34" charset="0"/>
                      </a:endParaRPr>
                    </a:p>
                  </a:txBody>
                  <a:tcPr marL="8764" marR="8764" marT="6573" marB="0" anchor="b">
                    <a:solidFill>
                      <a:schemeClr val="bg2">
                        <a:lumMod val="40000"/>
                        <a:lumOff val="60000"/>
                      </a:schemeClr>
                    </a:solidFill>
                  </a:tcPr>
                </a:tc>
                <a:extLst>
                  <a:ext uri="{0D108BD9-81ED-4DB2-BD59-A6C34878D82A}">
                    <a16:rowId xmlns="" xmlns:a16="http://schemas.microsoft.com/office/drawing/2014/main" val="3044689146"/>
                  </a:ext>
                </a:extLst>
              </a:tr>
              <a:tr h="192679">
                <a:tc>
                  <a:txBody>
                    <a:bodyPr/>
                    <a:lstStyle/>
                    <a:p>
                      <a:pPr algn="l" fontAlgn="b"/>
                      <a:r>
                        <a:rPr lang="es-ES" sz="900" u="none" strike="noStrike">
                          <a:effectLst/>
                        </a:rPr>
                        <a:t> </a:t>
                      </a:r>
                      <a:endParaRPr lang="es-ES" sz="900" b="1" i="0" u="none" strike="noStrike">
                        <a:effectLst/>
                        <a:latin typeface="Calibri" panose="020F0502020204030204" pitchFamily="34" charset="0"/>
                      </a:endParaRPr>
                    </a:p>
                  </a:txBody>
                  <a:tcPr marL="8764" marR="8764" marT="6573" marB="0" anchor="b"/>
                </a:tc>
                <a:tc>
                  <a:txBody>
                    <a:bodyPr/>
                    <a:lstStyle/>
                    <a:p>
                      <a:pPr algn="ctr" fontAlgn="b"/>
                      <a:r>
                        <a:rPr lang="es-ES" sz="1400" u="none" strike="noStrike" dirty="0">
                          <a:effectLst/>
                        </a:rPr>
                        <a:t>Holística</a:t>
                      </a:r>
                      <a:endParaRPr lang="es-ES" sz="1400" b="1" i="0" u="none" strike="noStrike" dirty="0">
                        <a:effectLst/>
                        <a:latin typeface="Calibri" panose="020F0502020204030204" pitchFamily="34" charset="0"/>
                      </a:endParaRPr>
                    </a:p>
                  </a:txBody>
                  <a:tcPr marL="8764" marR="8764" marT="6573" marB="0" anchor="b"/>
                </a:tc>
                <a:tc>
                  <a:txBody>
                    <a:bodyPr/>
                    <a:lstStyle/>
                    <a:p>
                      <a:pPr algn="l" fontAlgn="b"/>
                      <a:r>
                        <a:rPr lang="es-ES" sz="1400" u="none" strike="noStrike" dirty="0">
                          <a:effectLst/>
                        </a:rPr>
                        <a:t>Sistémica (3-D)</a:t>
                      </a:r>
                      <a:endParaRPr lang="es-ES" sz="1400" b="1" i="0" u="none" strike="noStrike" dirty="0">
                        <a:effectLst/>
                        <a:latin typeface="Calibri" panose="020F0502020204030204" pitchFamily="34" charset="0"/>
                      </a:endParaRPr>
                    </a:p>
                  </a:txBody>
                  <a:tcPr marL="8764" marR="8764" marT="6573" marB="0" anchor="b"/>
                </a:tc>
                <a:tc>
                  <a:txBody>
                    <a:bodyPr/>
                    <a:lstStyle/>
                    <a:p>
                      <a:pPr algn="ctr" fontAlgn="b"/>
                      <a:r>
                        <a:rPr lang="es-ES" sz="1400" u="none" strike="noStrike" dirty="0">
                          <a:effectLst/>
                        </a:rPr>
                        <a:t>Local-global</a:t>
                      </a:r>
                      <a:endParaRPr lang="es-ES" sz="1400" b="0" i="0" u="none" strike="noStrike" dirty="0">
                        <a:effectLst/>
                        <a:latin typeface="Calibri" panose="020F0502020204030204" pitchFamily="34" charset="0"/>
                      </a:endParaRPr>
                    </a:p>
                  </a:txBody>
                  <a:tcPr marL="8764" marR="8764" marT="6573" marB="0" anchor="b"/>
                </a:tc>
                <a:tc>
                  <a:txBody>
                    <a:bodyPr/>
                    <a:lstStyle/>
                    <a:p>
                      <a:pPr algn="l" fontAlgn="b"/>
                      <a:r>
                        <a:rPr lang="es-ES" sz="1400" b="1" u="none" strike="noStrike" dirty="0">
                          <a:effectLst/>
                        </a:rPr>
                        <a:t>Resolutivas</a:t>
                      </a:r>
                      <a:endParaRPr lang="es-ES" sz="1400" b="1" i="0" u="none" strike="noStrike" dirty="0">
                        <a:effectLst/>
                        <a:latin typeface="Calibri" panose="020F0502020204030204" pitchFamily="34" charset="0"/>
                      </a:endParaRPr>
                    </a:p>
                  </a:txBody>
                  <a:tcPr marL="8764" marR="8764" marT="6573" marB="0" anchor="b"/>
                </a:tc>
                <a:tc>
                  <a:txBody>
                    <a:bodyPr/>
                    <a:lstStyle/>
                    <a:p>
                      <a:pPr algn="l" fontAlgn="b"/>
                      <a:r>
                        <a:rPr lang="es-ES" sz="700" u="none" strike="noStrike">
                          <a:effectLst/>
                        </a:rPr>
                        <a:t> </a:t>
                      </a:r>
                      <a:endParaRPr lang="es-ES" sz="700" b="0" i="0" u="none" strike="noStrike">
                        <a:effectLst/>
                        <a:latin typeface="Arial" panose="020B0604020202020204" pitchFamily="34" charset="0"/>
                      </a:endParaRPr>
                    </a:p>
                  </a:txBody>
                  <a:tcPr marL="8764" marR="8764" marT="6573" marB="0" anchor="b"/>
                </a:tc>
                <a:extLst>
                  <a:ext uri="{0D108BD9-81ED-4DB2-BD59-A6C34878D82A}">
                    <a16:rowId xmlns="" xmlns:a16="http://schemas.microsoft.com/office/drawing/2014/main" val="3450869302"/>
                  </a:ext>
                </a:extLst>
              </a:tr>
              <a:tr h="192679">
                <a:tc>
                  <a:txBody>
                    <a:bodyPr/>
                    <a:lstStyle/>
                    <a:p>
                      <a:pPr algn="l" fontAlgn="b"/>
                      <a:r>
                        <a:rPr lang="es-ES" sz="1400" b="1" u="none" strike="noStrike" dirty="0">
                          <a:effectLst/>
                        </a:rPr>
                        <a:t>Comprender a </a:t>
                      </a:r>
                      <a:r>
                        <a:rPr lang="es-ES" sz="1400" b="1" u="none" strike="noStrike" dirty="0" err="1">
                          <a:effectLst/>
                        </a:rPr>
                        <a:t>paisaxe</a:t>
                      </a:r>
                      <a:endParaRPr lang="es-ES" sz="1400" b="1" i="0" u="none" strike="noStrike" dirty="0">
                        <a:effectLst/>
                        <a:latin typeface="Calibri" panose="020F0502020204030204" pitchFamily="34" charset="0"/>
                      </a:endParaRPr>
                    </a:p>
                  </a:txBody>
                  <a:tcPr marL="8764" marR="8764" marT="6573" marB="0" anchor="b"/>
                </a:tc>
                <a:tc>
                  <a:txBody>
                    <a:bodyPr/>
                    <a:lstStyle/>
                    <a:p>
                      <a:pPr algn="ctr" fontAlgn="b"/>
                      <a:r>
                        <a:rPr lang="es-ES" sz="1400" u="none" strike="noStrike" dirty="0">
                          <a:effectLst/>
                        </a:rPr>
                        <a:t> </a:t>
                      </a:r>
                      <a:endParaRPr lang="es-ES" sz="1400" b="0" i="0" u="none" strike="noStrike" dirty="0">
                        <a:effectLst/>
                        <a:latin typeface="Calibri" panose="020F0502020204030204" pitchFamily="34" charset="0"/>
                      </a:endParaRPr>
                    </a:p>
                  </a:txBody>
                  <a:tcPr marL="8764" marR="8764" marT="6573" marB="0" anchor="b"/>
                </a:tc>
                <a:tc>
                  <a:txBody>
                    <a:bodyPr/>
                    <a:lstStyle/>
                    <a:p>
                      <a:pPr algn="l" fontAlgn="b"/>
                      <a:r>
                        <a:rPr lang="es-ES" sz="1400" u="none" strike="noStrike" dirty="0">
                          <a:effectLst/>
                        </a:rPr>
                        <a:t>Dinámicas-sincrónicas</a:t>
                      </a:r>
                      <a:endParaRPr lang="es-ES" sz="1400" b="0" i="0" u="none" strike="noStrike" dirty="0">
                        <a:effectLst/>
                        <a:latin typeface="Calibri" panose="020F0502020204030204" pitchFamily="34" charset="0"/>
                      </a:endParaRPr>
                    </a:p>
                  </a:txBody>
                  <a:tcPr marL="8764" marR="8764" marT="6573" marB="0" anchor="b"/>
                </a:tc>
                <a:tc>
                  <a:txBody>
                    <a:bodyPr/>
                    <a:lstStyle/>
                    <a:p>
                      <a:pPr algn="ctr" fontAlgn="b"/>
                      <a:r>
                        <a:rPr lang="es-ES" sz="1200" u="none" strike="noStrike">
                          <a:effectLst/>
                        </a:rPr>
                        <a:t> </a:t>
                      </a:r>
                      <a:endParaRPr lang="es-ES" sz="1200" b="0" i="0" u="none" strike="noStrike">
                        <a:effectLst/>
                        <a:latin typeface="Calibri" panose="020F0502020204030204" pitchFamily="34" charset="0"/>
                      </a:endParaRPr>
                    </a:p>
                  </a:txBody>
                  <a:tcPr marL="8764" marR="8764" marT="6573" marB="0" anchor="b"/>
                </a:tc>
                <a:tc>
                  <a:txBody>
                    <a:bodyPr/>
                    <a:lstStyle/>
                    <a:p>
                      <a:pPr algn="l" fontAlgn="b"/>
                      <a:endParaRPr lang="es-ES" sz="1400" b="0" i="0" u="none" strike="noStrike" dirty="0">
                        <a:effectLst/>
                        <a:latin typeface="Arial" panose="020B0604020202020204" pitchFamily="34" charset="0"/>
                      </a:endParaRPr>
                    </a:p>
                  </a:txBody>
                  <a:tcPr marL="8764" marR="8764" marT="6573" marB="0" anchor="b"/>
                </a:tc>
                <a:tc>
                  <a:txBody>
                    <a:bodyPr/>
                    <a:lstStyle/>
                    <a:p>
                      <a:pPr algn="l" fontAlgn="b"/>
                      <a:r>
                        <a:rPr lang="es-ES" sz="700" u="none" strike="noStrike">
                          <a:effectLst/>
                        </a:rPr>
                        <a:t> </a:t>
                      </a:r>
                      <a:endParaRPr lang="es-ES" sz="700" b="1" i="0" u="none" strike="noStrike">
                        <a:effectLst/>
                        <a:latin typeface="Calibri" panose="020F0502020204030204" pitchFamily="34" charset="0"/>
                      </a:endParaRPr>
                    </a:p>
                  </a:txBody>
                  <a:tcPr marL="8764" marR="8764" marT="6573" marB="0" anchor="b"/>
                </a:tc>
                <a:extLst>
                  <a:ext uri="{0D108BD9-81ED-4DB2-BD59-A6C34878D82A}">
                    <a16:rowId xmlns="" xmlns:a16="http://schemas.microsoft.com/office/drawing/2014/main" val="485870290"/>
                  </a:ext>
                </a:extLst>
              </a:tr>
              <a:tr h="192679">
                <a:tc>
                  <a:txBody>
                    <a:bodyPr/>
                    <a:lstStyle/>
                    <a:p>
                      <a:pPr algn="l" fontAlgn="b"/>
                      <a:r>
                        <a:rPr lang="es-ES" sz="1400" u="none" strike="noStrike" dirty="0">
                          <a:effectLst/>
                        </a:rPr>
                        <a:t>As dinámicas da </a:t>
                      </a:r>
                      <a:r>
                        <a:rPr lang="es-ES" sz="1400" u="none" strike="noStrike" dirty="0" err="1">
                          <a:effectLst/>
                        </a:rPr>
                        <a:t>paisaxe</a:t>
                      </a:r>
                      <a:endParaRPr lang="es-ES" sz="1400" b="0" i="0" u="none" strike="noStrike" dirty="0">
                        <a:effectLst/>
                        <a:latin typeface="Calibri" panose="020F0502020204030204" pitchFamily="34" charset="0"/>
                      </a:endParaRPr>
                    </a:p>
                  </a:txBody>
                  <a:tcPr marL="8764" marR="8764" marT="6573" marB="0" anchor="b"/>
                </a:tc>
                <a:tc>
                  <a:txBody>
                    <a:bodyPr/>
                    <a:lstStyle/>
                    <a:p>
                      <a:pPr algn="ctr" fontAlgn="b"/>
                      <a:r>
                        <a:rPr lang="es-ES" sz="1400" u="none" strike="noStrike" dirty="0">
                          <a:effectLst/>
                        </a:rPr>
                        <a:t> </a:t>
                      </a:r>
                      <a:endParaRPr lang="es-ES" sz="1400" b="0" i="0" u="none" strike="noStrike" dirty="0">
                        <a:effectLst/>
                        <a:latin typeface="Calibri" panose="020F0502020204030204" pitchFamily="34" charset="0"/>
                      </a:endParaRPr>
                    </a:p>
                  </a:txBody>
                  <a:tcPr marL="8764" marR="8764" marT="6573" marB="0" anchor="b"/>
                </a:tc>
                <a:tc>
                  <a:txBody>
                    <a:bodyPr/>
                    <a:lstStyle/>
                    <a:p>
                      <a:pPr algn="r" fontAlgn="b"/>
                      <a:r>
                        <a:rPr lang="es-ES" sz="1400" u="none" strike="noStrike" dirty="0" err="1">
                          <a:effectLst/>
                        </a:rPr>
                        <a:t>Multiescalaridade</a:t>
                      </a:r>
                      <a:endParaRPr lang="es-ES" sz="1400" b="0" i="0" u="none" strike="noStrike" dirty="0">
                        <a:effectLst/>
                        <a:latin typeface="Calibri" panose="020F0502020204030204" pitchFamily="34" charset="0"/>
                      </a:endParaRPr>
                    </a:p>
                  </a:txBody>
                  <a:tcPr marL="8764" marR="8764" marT="6573" marB="0" anchor="b"/>
                </a:tc>
                <a:tc>
                  <a:txBody>
                    <a:bodyPr/>
                    <a:lstStyle/>
                    <a:p>
                      <a:pPr algn="ctr" fontAlgn="b"/>
                      <a:r>
                        <a:rPr lang="es-ES" sz="1200" u="none" strike="noStrike">
                          <a:effectLst/>
                        </a:rPr>
                        <a:t> </a:t>
                      </a:r>
                      <a:endParaRPr lang="es-ES" sz="1200" b="0" i="0" u="none" strike="noStrike">
                        <a:effectLst/>
                        <a:latin typeface="Calibri" panose="020F0502020204030204" pitchFamily="34" charset="0"/>
                      </a:endParaRPr>
                    </a:p>
                  </a:txBody>
                  <a:tcPr marL="8764" marR="8764" marT="6573" marB="0" anchor="b"/>
                </a:tc>
                <a:tc>
                  <a:txBody>
                    <a:bodyPr/>
                    <a:lstStyle/>
                    <a:p>
                      <a:pPr algn="l" fontAlgn="b"/>
                      <a:r>
                        <a:rPr lang="es-ES" sz="1400" b="1" u="none" strike="noStrike" dirty="0">
                          <a:effectLst/>
                        </a:rPr>
                        <a:t>Síntesis</a:t>
                      </a:r>
                      <a:endParaRPr lang="es-ES" sz="1400" b="1" i="0" u="none" strike="noStrike" dirty="0">
                        <a:effectLst/>
                        <a:latin typeface="Calibri" panose="020F0502020204030204" pitchFamily="34" charset="0"/>
                      </a:endParaRPr>
                    </a:p>
                  </a:txBody>
                  <a:tcPr marL="8764" marR="8764" marT="6573" marB="0" anchor="b"/>
                </a:tc>
                <a:tc>
                  <a:txBody>
                    <a:bodyPr/>
                    <a:lstStyle/>
                    <a:p>
                      <a:pPr algn="l" fontAlgn="b"/>
                      <a:r>
                        <a:rPr lang="es-ES" sz="700" u="none" strike="noStrike">
                          <a:effectLst/>
                        </a:rPr>
                        <a:t> </a:t>
                      </a:r>
                      <a:endParaRPr lang="es-ES" sz="700" b="0" i="0" u="none" strike="noStrike">
                        <a:effectLst/>
                        <a:latin typeface="Calibri" panose="020F0502020204030204" pitchFamily="34" charset="0"/>
                      </a:endParaRPr>
                    </a:p>
                  </a:txBody>
                  <a:tcPr marL="8764" marR="8764" marT="6573" marB="0" anchor="b"/>
                </a:tc>
                <a:extLst>
                  <a:ext uri="{0D108BD9-81ED-4DB2-BD59-A6C34878D82A}">
                    <a16:rowId xmlns="" xmlns:a16="http://schemas.microsoft.com/office/drawing/2014/main" val="4233263021"/>
                  </a:ext>
                </a:extLst>
              </a:tr>
              <a:tr h="192679">
                <a:tc>
                  <a:txBody>
                    <a:bodyPr/>
                    <a:lstStyle/>
                    <a:p>
                      <a:pPr algn="l" fontAlgn="b"/>
                      <a:r>
                        <a:rPr lang="es-ES" sz="900" u="none" strike="noStrike" dirty="0">
                          <a:effectLst/>
                        </a:rPr>
                        <a:t> </a:t>
                      </a:r>
                      <a:endParaRPr lang="es-ES" sz="900" b="0" i="0" u="none" strike="noStrike" dirty="0">
                        <a:effectLst/>
                        <a:latin typeface="Calibri" panose="020F0502020204030204" pitchFamily="34" charset="0"/>
                      </a:endParaRPr>
                    </a:p>
                  </a:txBody>
                  <a:tcPr marL="8764" marR="8764" marT="6573" marB="0" anchor="b"/>
                </a:tc>
                <a:tc>
                  <a:txBody>
                    <a:bodyPr/>
                    <a:lstStyle/>
                    <a:p>
                      <a:pPr algn="ctr" fontAlgn="b"/>
                      <a:r>
                        <a:rPr lang="es-ES" sz="1400" u="none" strike="noStrike" dirty="0">
                          <a:effectLst/>
                        </a:rPr>
                        <a:t>Evolutiva</a:t>
                      </a:r>
                      <a:endParaRPr lang="es-ES" sz="1400" b="1" i="0" u="none" strike="noStrike" dirty="0">
                        <a:effectLst/>
                        <a:latin typeface="Calibri" panose="020F0502020204030204" pitchFamily="34" charset="0"/>
                      </a:endParaRPr>
                    </a:p>
                  </a:txBody>
                  <a:tcPr marL="8764" marR="8764" marT="6573" marB="0" anchor="b"/>
                </a:tc>
                <a:tc>
                  <a:txBody>
                    <a:bodyPr/>
                    <a:lstStyle/>
                    <a:p>
                      <a:pPr algn="l" fontAlgn="b"/>
                      <a:r>
                        <a:rPr lang="es-ES" sz="1400" u="none" strike="noStrike" dirty="0">
                          <a:effectLst/>
                        </a:rPr>
                        <a:t>Diacrónica-</a:t>
                      </a:r>
                      <a:r>
                        <a:rPr lang="es-ES" sz="1400" u="none" strike="noStrike" dirty="0" err="1">
                          <a:effectLst/>
                        </a:rPr>
                        <a:t>Eidos</a:t>
                      </a:r>
                      <a:r>
                        <a:rPr lang="es-ES" sz="1400" u="none" strike="noStrike" dirty="0">
                          <a:effectLst/>
                        </a:rPr>
                        <a:t> do tempo</a:t>
                      </a:r>
                      <a:endParaRPr lang="es-ES" sz="1400" b="0" i="0" u="none" strike="noStrike" dirty="0">
                        <a:effectLst/>
                        <a:latin typeface="Calibri" panose="020F0502020204030204" pitchFamily="34" charset="0"/>
                      </a:endParaRPr>
                    </a:p>
                  </a:txBody>
                  <a:tcPr marL="8764" marR="8764" marT="6573" marB="0" anchor="b"/>
                </a:tc>
                <a:tc>
                  <a:txBody>
                    <a:bodyPr/>
                    <a:lstStyle/>
                    <a:p>
                      <a:pPr algn="ctr" fontAlgn="b"/>
                      <a:r>
                        <a:rPr lang="es-ES" sz="700" u="none" strike="noStrike">
                          <a:effectLst/>
                        </a:rPr>
                        <a:t> </a:t>
                      </a:r>
                      <a:endParaRPr lang="es-ES" sz="700" b="0" i="0" u="none" strike="noStrike">
                        <a:effectLst/>
                        <a:latin typeface="Calibri" panose="020F0502020204030204" pitchFamily="34" charset="0"/>
                      </a:endParaRPr>
                    </a:p>
                  </a:txBody>
                  <a:tcPr marL="8764" marR="8764" marT="6573" marB="0" anchor="b"/>
                </a:tc>
                <a:tc>
                  <a:txBody>
                    <a:bodyPr/>
                    <a:lstStyle/>
                    <a:p>
                      <a:pPr algn="l" fontAlgn="b"/>
                      <a:r>
                        <a:rPr lang="es-ES" sz="700" u="none" strike="noStrike">
                          <a:effectLst/>
                        </a:rPr>
                        <a:t> </a:t>
                      </a:r>
                      <a:endParaRPr lang="es-ES" sz="700" b="0" i="0" u="none" strike="noStrike">
                        <a:effectLst/>
                        <a:latin typeface="Calibri" panose="020F0502020204030204" pitchFamily="34" charset="0"/>
                      </a:endParaRPr>
                    </a:p>
                  </a:txBody>
                  <a:tcPr marL="8764" marR="8764" marT="6573" marB="0" anchor="b"/>
                </a:tc>
                <a:tc>
                  <a:txBody>
                    <a:bodyPr/>
                    <a:lstStyle/>
                    <a:p>
                      <a:pPr algn="l" fontAlgn="b"/>
                      <a:r>
                        <a:rPr lang="es-ES" sz="700" u="none" strike="noStrike">
                          <a:effectLst/>
                        </a:rPr>
                        <a:t> </a:t>
                      </a:r>
                      <a:endParaRPr lang="es-ES" sz="700" b="0" i="0" u="none" strike="noStrike">
                        <a:effectLst/>
                        <a:latin typeface="Calibri" panose="020F0502020204030204" pitchFamily="34" charset="0"/>
                      </a:endParaRPr>
                    </a:p>
                  </a:txBody>
                  <a:tcPr marL="8764" marR="8764" marT="6573" marB="0" anchor="b"/>
                </a:tc>
                <a:extLst>
                  <a:ext uri="{0D108BD9-81ED-4DB2-BD59-A6C34878D82A}">
                    <a16:rowId xmlns="" xmlns:a16="http://schemas.microsoft.com/office/drawing/2014/main" val="402580740"/>
                  </a:ext>
                </a:extLst>
              </a:tr>
              <a:tr h="192679">
                <a:tc>
                  <a:txBody>
                    <a:bodyPr/>
                    <a:lstStyle/>
                    <a:p>
                      <a:pPr algn="ctr" fontAlgn="b"/>
                      <a:r>
                        <a:rPr lang="es-ES" sz="1400" b="1" u="none" strike="noStrike" dirty="0">
                          <a:solidFill>
                            <a:schemeClr val="bg1"/>
                          </a:solidFill>
                          <a:effectLst/>
                        </a:rPr>
                        <a:t>NIVEL 5</a:t>
                      </a:r>
                      <a:endParaRPr lang="es-ES" sz="1400" b="1" i="0" u="none" strike="noStrike" dirty="0">
                        <a:solidFill>
                          <a:schemeClr val="bg1"/>
                        </a:solidFill>
                        <a:effectLst/>
                        <a:latin typeface="Calibri" panose="020F0502020204030204" pitchFamily="34" charset="0"/>
                      </a:endParaRPr>
                    </a:p>
                  </a:txBody>
                  <a:tcPr marL="8764" marR="8764" marT="6573" marB="0" anchor="b">
                    <a:solidFill>
                      <a:schemeClr val="accent1">
                        <a:lumMod val="75000"/>
                      </a:schemeClr>
                    </a:solidFill>
                  </a:tcPr>
                </a:tc>
                <a:tc>
                  <a:txBody>
                    <a:bodyPr/>
                    <a:lstStyle/>
                    <a:p>
                      <a:pPr algn="ctr" fontAlgn="b"/>
                      <a:r>
                        <a:rPr lang="es-ES" sz="1400" b="1" u="none" strike="noStrike" dirty="0">
                          <a:solidFill>
                            <a:schemeClr val="tx1"/>
                          </a:solidFill>
                          <a:effectLst/>
                        </a:rPr>
                        <a:t> </a:t>
                      </a:r>
                      <a:endParaRPr lang="es-ES" sz="1400" b="1" i="0" u="none" strike="noStrike" dirty="0">
                        <a:solidFill>
                          <a:schemeClr val="tx1"/>
                        </a:solidFill>
                        <a:effectLst/>
                        <a:latin typeface="Arial" panose="020B0604020202020204" pitchFamily="34" charset="0"/>
                      </a:endParaRPr>
                    </a:p>
                  </a:txBody>
                  <a:tcPr marL="8764" marR="8764" marT="6573" marB="0" anchor="b">
                    <a:solidFill>
                      <a:schemeClr val="accent1">
                        <a:lumMod val="75000"/>
                      </a:schemeClr>
                    </a:solidFill>
                  </a:tcPr>
                </a:tc>
                <a:tc>
                  <a:txBody>
                    <a:bodyPr/>
                    <a:lstStyle/>
                    <a:p>
                      <a:pPr algn="l" fontAlgn="b"/>
                      <a:r>
                        <a:rPr lang="es-ES" sz="1400" b="1" u="none" strike="noStrike" dirty="0">
                          <a:solidFill>
                            <a:schemeClr val="tx1"/>
                          </a:solidFill>
                          <a:effectLst/>
                        </a:rPr>
                        <a:t> </a:t>
                      </a:r>
                      <a:endParaRPr lang="es-ES" sz="1400" b="1" i="0" u="none" strike="noStrike" dirty="0">
                        <a:solidFill>
                          <a:schemeClr val="tx1"/>
                        </a:solidFill>
                        <a:effectLst/>
                        <a:latin typeface="Arial" panose="020B0604020202020204" pitchFamily="34" charset="0"/>
                      </a:endParaRPr>
                    </a:p>
                  </a:txBody>
                  <a:tcPr marL="8764" marR="8764" marT="6573" marB="0" anchor="b">
                    <a:solidFill>
                      <a:schemeClr val="accent1">
                        <a:lumMod val="75000"/>
                      </a:schemeClr>
                    </a:solidFill>
                  </a:tcPr>
                </a:tc>
                <a:tc>
                  <a:txBody>
                    <a:bodyPr/>
                    <a:lstStyle/>
                    <a:p>
                      <a:pPr algn="ctr" fontAlgn="b"/>
                      <a:r>
                        <a:rPr lang="es-ES" sz="700" b="1" u="none" strike="noStrike">
                          <a:solidFill>
                            <a:schemeClr val="tx1"/>
                          </a:solidFill>
                          <a:effectLst/>
                        </a:rPr>
                        <a:t> </a:t>
                      </a:r>
                      <a:endParaRPr lang="es-ES" sz="700" b="1" i="0" u="none" strike="noStrike">
                        <a:solidFill>
                          <a:schemeClr val="tx1"/>
                        </a:solidFill>
                        <a:effectLst/>
                        <a:latin typeface="Arial" panose="020B0604020202020204" pitchFamily="34" charset="0"/>
                      </a:endParaRPr>
                    </a:p>
                  </a:txBody>
                  <a:tcPr marL="8764" marR="8764" marT="6573" marB="0" anchor="b">
                    <a:solidFill>
                      <a:schemeClr val="accent1">
                        <a:lumMod val="75000"/>
                      </a:schemeClr>
                    </a:solidFill>
                  </a:tcPr>
                </a:tc>
                <a:tc>
                  <a:txBody>
                    <a:bodyPr/>
                    <a:lstStyle/>
                    <a:p>
                      <a:pPr algn="l" fontAlgn="b"/>
                      <a:r>
                        <a:rPr lang="es-ES" sz="700" b="1" u="none" strike="noStrike">
                          <a:solidFill>
                            <a:schemeClr val="tx1"/>
                          </a:solidFill>
                          <a:effectLst/>
                        </a:rPr>
                        <a:t> </a:t>
                      </a:r>
                      <a:endParaRPr lang="es-ES" sz="700" b="1" i="0" u="none" strike="noStrike">
                        <a:solidFill>
                          <a:schemeClr val="tx1"/>
                        </a:solidFill>
                        <a:effectLst/>
                        <a:latin typeface="Arial" panose="020B0604020202020204" pitchFamily="34" charset="0"/>
                      </a:endParaRPr>
                    </a:p>
                  </a:txBody>
                  <a:tcPr marL="8764" marR="8764" marT="6573" marB="0" anchor="b">
                    <a:solidFill>
                      <a:schemeClr val="accent1">
                        <a:lumMod val="75000"/>
                      </a:schemeClr>
                    </a:solidFill>
                  </a:tcPr>
                </a:tc>
                <a:tc>
                  <a:txBody>
                    <a:bodyPr/>
                    <a:lstStyle/>
                    <a:p>
                      <a:pPr algn="l" fontAlgn="b"/>
                      <a:r>
                        <a:rPr lang="es-ES" sz="1400" b="1" u="none" strike="noStrike" dirty="0">
                          <a:solidFill>
                            <a:srgbClr val="FFFFFF"/>
                          </a:solidFill>
                          <a:effectLst/>
                        </a:rPr>
                        <a:t>Bach-Ciclos</a:t>
                      </a:r>
                      <a:endParaRPr lang="es-ES" sz="1400" b="1" i="0" u="none" strike="noStrike" dirty="0">
                        <a:solidFill>
                          <a:srgbClr val="FFFFFF"/>
                        </a:solidFill>
                        <a:effectLst/>
                        <a:latin typeface="Calibri" panose="020F0502020204030204" pitchFamily="34" charset="0"/>
                      </a:endParaRPr>
                    </a:p>
                  </a:txBody>
                  <a:tcPr marL="8764" marR="8764" marT="6573" marB="0" anchor="b">
                    <a:solidFill>
                      <a:schemeClr val="accent1">
                        <a:lumMod val="75000"/>
                      </a:schemeClr>
                    </a:solidFill>
                  </a:tcPr>
                </a:tc>
                <a:extLst>
                  <a:ext uri="{0D108BD9-81ED-4DB2-BD59-A6C34878D82A}">
                    <a16:rowId xmlns="" xmlns:a16="http://schemas.microsoft.com/office/drawing/2014/main" val="1776174493"/>
                  </a:ext>
                </a:extLst>
              </a:tr>
              <a:tr h="499764">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s-ES" sz="1400" b="1" u="none" strike="noStrike" dirty="0">
                          <a:effectLst/>
                        </a:rPr>
                        <a:t>Valorar/gestionar a </a:t>
                      </a:r>
                      <a:r>
                        <a:rPr lang="es-ES" sz="1400" b="1" u="none" strike="noStrike" dirty="0" err="1">
                          <a:effectLst/>
                        </a:rPr>
                        <a:t>paisaxe</a:t>
                      </a:r>
                      <a:endParaRPr lang="es-ES" sz="1400" b="1" i="0" u="none" strike="noStrike" dirty="0">
                        <a:effectLst/>
                        <a:latin typeface="Calibri" panose="020F0502020204030204" pitchFamily="34" charset="0"/>
                      </a:endParaRPr>
                    </a:p>
                    <a:p>
                      <a:pPr algn="ctr" fontAlgn="b"/>
                      <a:r>
                        <a:rPr lang="es-ES" sz="900" u="none" strike="noStrike" dirty="0">
                          <a:effectLst/>
                        </a:rPr>
                        <a:t> </a:t>
                      </a:r>
                      <a:endParaRPr lang="es-ES" sz="900" b="1" i="0" u="none" strike="noStrike" dirty="0">
                        <a:effectLst/>
                        <a:latin typeface="Calibri" panose="020F0502020204030204" pitchFamily="34" charset="0"/>
                      </a:endParaRPr>
                    </a:p>
                  </a:txBody>
                  <a:tcPr marL="8764" marR="8764" marT="6573" marB="0" anchor="b"/>
                </a:tc>
                <a:tc>
                  <a:txBody>
                    <a:bodyPr/>
                    <a:lstStyle/>
                    <a:p>
                      <a:pPr algn="ctr" fontAlgn="b"/>
                      <a:r>
                        <a:rPr lang="es-ES" sz="1400" u="none" strike="noStrike" dirty="0">
                          <a:effectLst/>
                        </a:rPr>
                        <a:t>Integradora</a:t>
                      </a:r>
                      <a:endParaRPr lang="es-ES" sz="1400" b="1" i="0" u="none" strike="noStrike" dirty="0">
                        <a:effectLst/>
                        <a:latin typeface="Calibri" panose="020F0502020204030204" pitchFamily="34" charset="0"/>
                      </a:endParaRPr>
                    </a:p>
                  </a:txBody>
                  <a:tcPr marL="8764" marR="8764" marT="6573" marB="0" anchor="b"/>
                </a:tc>
                <a:tc>
                  <a:txBody>
                    <a:bodyPr/>
                    <a:lstStyle/>
                    <a:p>
                      <a:pPr algn="l" fontAlgn="b"/>
                      <a:r>
                        <a:rPr lang="es-ES" sz="1400" u="none" strike="noStrike" dirty="0" err="1">
                          <a:effectLst/>
                        </a:rPr>
                        <a:t>Proxectual</a:t>
                      </a:r>
                      <a:endParaRPr lang="es-ES" sz="1400" b="1" i="0" u="none" strike="noStrike" dirty="0">
                        <a:effectLst/>
                        <a:latin typeface="Calibri" panose="020F0502020204030204" pitchFamily="34" charset="0"/>
                      </a:endParaRPr>
                    </a:p>
                  </a:txBody>
                  <a:tcPr marL="8764" marR="8764" marT="6573" marB="0" anchor="b"/>
                </a:tc>
                <a:tc>
                  <a:txBody>
                    <a:bodyPr/>
                    <a:lstStyle/>
                    <a:p>
                      <a:pPr algn="ctr" fontAlgn="b"/>
                      <a:r>
                        <a:rPr lang="es-ES" sz="1400" u="none" strike="noStrike" dirty="0">
                          <a:effectLst/>
                        </a:rPr>
                        <a:t>Local</a:t>
                      </a:r>
                      <a:endParaRPr lang="es-ES" sz="1400" b="0" i="0" u="none" strike="noStrike" dirty="0">
                        <a:effectLst/>
                        <a:latin typeface="Calibri" panose="020F0502020204030204" pitchFamily="34" charset="0"/>
                      </a:endParaRPr>
                    </a:p>
                  </a:txBody>
                  <a:tcPr marL="8764" marR="8764" marT="6573" marB="0" anchor="b"/>
                </a:tc>
                <a:tc>
                  <a:txBody>
                    <a:bodyPr/>
                    <a:lstStyle/>
                    <a:p>
                      <a:pPr algn="l" fontAlgn="b"/>
                      <a:r>
                        <a:rPr lang="es-ES" sz="1400" u="none" strike="noStrike" dirty="0">
                          <a:effectLst/>
                        </a:rPr>
                        <a:t>Propositivas</a:t>
                      </a:r>
                      <a:endParaRPr lang="es-ES" sz="1400" b="1" i="0" u="none" strike="noStrike" dirty="0">
                        <a:effectLst/>
                        <a:latin typeface="Calibri" panose="020F0502020204030204" pitchFamily="34" charset="0"/>
                      </a:endParaRPr>
                    </a:p>
                  </a:txBody>
                  <a:tcPr marL="8764" marR="8764" marT="6573" marB="0" anchor="b"/>
                </a:tc>
                <a:tc>
                  <a:txBody>
                    <a:bodyPr/>
                    <a:lstStyle/>
                    <a:p>
                      <a:pPr algn="l" fontAlgn="b"/>
                      <a:r>
                        <a:rPr lang="es-ES" sz="700" u="none" strike="noStrike">
                          <a:effectLst/>
                        </a:rPr>
                        <a:t> </a:t>
                      </a:r>
                      <a:endParaRPr lang="es-ES" sz="700" b="0" i="0" u="none" strike="noStrike">
                        <a:effectLst/>
                        <a:latin typeface="Calibri" panose="020F0502020204030204" pitchFamily="34" charset="0"/>
                      </a:endParaRPr>
                    </a:p>
                  </a:txBody>
                  <a:tcPr marL="8764" marR="8764" marT="6573" marB="0" anchor="b"/>
                </a:tc>
                <a:extLst>
                  <a:ext uri="{0D108BD9-81ED-4DB2-BD59-A6C34878D82A}">
                    <a16:rowId xmlns="" xmlns:a16="http://schemas.microsoft.com/office/drawing/2014/main" val="515321988"/>
                  </a:ext>
                </a:extLst>
              </a:tr>
              <a:tr h="312843">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s-ES" sz="1400" u="none" strike="noStrike" dirty="0">
                          <a:effectLst/>
                        </a:rPr>
                        <a:t>O valor da </a:t>
                      </a:r>
                      <a:r>
                        <a:rPr lang="es-ES" sz="1400" u="none" strike="noStrike" dirty="0" err="1">
                          <a:effectLst/>
                        </a:rPr>
                        <a:t>paisaxe</a:t>
                      </a:r>
                      <a:endParaRPr lang="es-ES" sz="1400" b="0" i="0" u="none" strike="noStrike" dirty="0">
                        <a:effectLst/>
                        <a:latin typeface="Calibri" panose="020F0502020204030204" pitchFamily="34" charset="0"/>
                      </a:endParaRPr>
                    </a:p>
                    <a:p>
                      <a:pPr algn="l" fontAlgn="b"/>
                      <a:endParaRPr lang="es-ES" sz="900" b="1" i="0" u="none" strike="noStrike" dirty="0">
                        <a:effectLst/>
                        <a:latin typeface="Calibri" panose="020F0502020204030204" pitchFamily="34" charset="0"/>
                      </a:endParaRPr>
                    </a:p>
                  </a:txBody>
                  <a:tcPr marL="8764" marR="8764" marT="6573" marB="0" anchor="b"/>
                </a:tc>
                <a:tc>
                  <a:txBody>
                    <a:bodyPr/>
                    <a:lstStyle/>
                    <a:p>
                      <a:pPr algn="ctr" fontAlgn="b"/>
                      <a:r>
                        <a:rPr lang="es-ES" sz="700" u="none" strike="noStrike" dirty="0">
                          <a:effectLst/>
                        </a:rPr>
                        <a:t> </a:t>
                      </a:r>
                      <a:endParaRPr lang="es-ES" sz="700" b="0" i="0" u="none" strike="noStrike" dirty="0">
                        <a:effectLst/>
                        <a:latin typeface="Calibri" panose="020F0502020204030204" pitchFamily="34" charset="0"/>
                      </a:endParaRPr>
                    </a:p>
                  </a:txBody>
                  <a:tcPr marL="8764" marR="8764" marT="6573" marB="0" anchor="b"/>
                </a:tc>
                <a:tc>
                  <a:txBody>
                    <a:bodyPr/>
                    <a:lstStyle/>
                    <a:p>
                      <a:pPr algn="r" fontAlgn="b"/>
                      <a:r>
                        <a:rPr lang="es-ES" sz="700" u="none" strike="noStrike">
                          <a:effectLst/>
                        </a:rPr>
                        <a:t> </a:t>
                      </a:r>
                      <a:endParaRPr lang="es-ES" sz="700" b="0" i="0" u="none" strike="noStrike">
                        <a:effectLst/>
                        <a:latin typeface="Calibri" panose="020F0502020204030204" pitchFamily="34" charset="0"/>
                      </a:endParaRPr>
                    </a:p>
                  </a:txBody>
                  <a:tcPr marL="8764" marR="8764" marT="6573" marB="0" anchor="b"/>
                </a:tc>
                <a:tc>
                  <a:txBody>
                    <a:bodyPr/>
                    <a:lstStyle/>
                    <a:p>
                      <a:pPr algn="l" fontAlgn="b"/>
                      <a:r>
                        <a:rPr lang="es-ES" sz="1400" u="none" strike="noStrike">
                          <a:effectLst/>
                        </a:rPr>
                        <a:t> </a:t>
                      </a:r>
                      <a:endParaRPr lang="es-ES" sz="1400" b="0" i="0" u="none" strike="noStrike">
                        <a:effectLst/>
                        <a:latin typeface="Calibri" panose="020F0502020204030204" pitchFamily="34" charset="0"/>
                      </a:endParaRPr>
                    </a:p>
                  </a:txBody>
                  <a:tcPr marL="8764" marR="8764" marT="6573" marB="0" anchor="b"/>
                </a:tc>
                <a:tc>
                  <a:txBody>
                    <a:bodyPr/>
                    <a:lstStyle/>
                    <a:p>
                      <a:pPr algn="l" fontAlgn="b"/>
                      <a:r>
                        <a:rPr lang="es-ES" sz="1400" u="none" strike="noStrike" dirty="0" err="1">
                          <a:effectLst/>
                        </a:rPr>
                        <a:t>Creatividade</a:t>
                      </a:r>
                      <a:endParaRPr lang="es-ES" sz="1400" b="1" i="0" u="none" strike="noStrike" dirty="0">
                        <a:effectLst/>
                        <a:latin typeface="Calibri" panose="020F0502020204030204" pitchFamily="34" charset="0"/>
                      </a:endParaRPr>
                    </a:p>
                  </a:txBody>
                  <a:tcPr marL="8764" marR="8764" marT="6573" marB="0" anchor="b"/>
                </a:tc>
                <a:tc>
                  <a:txBody>
                    <a:bodyPr/>
                    <a:lstStyle/>
                    <a:p>
                      <a:pPr algn="l" fontAlgn="b"/>
                      <a:r>
                        <a:rPr lang="es-ES" sz="700" u="none" strike="noStrike" dirty="0">
                          <a:effectLst/>
                        </a:rPr>
                        <a:t> </a:t>
                      </a:r>
                      <a:endParaRPr lang="es-ES" sz="700" b="0" i="0" u="none" strike="noStrike" dirty="0">
                        <a:effectLst/>
                        <a:latin typeface="Calibri" panose="020F0502020204030204" pitchFamily="34" charset="0"/>
                      </a:endParaRPr>
                    </a:p>
                  </a:txBody>
                  <a:tcPr marL="8764" marR="8764" marT="6573" marB="0" anchor="b"/>
                </a:tc>
                <a:extLst>
                  <a:ext uri="{0D108BD9-81ED-4DB2-BD59-A6C34878D82A}">
                    <a16:rowId xmlns="" xmlns:a16="http://schemas.microsoft.com/office/drawing/2014/main" val="1060287049"/>
                  </a:ext>
                </a:extLst>
              </a:tr>
            </a:tbl>
          </a:graphicData>
        </a:graphic>
      </p:graphicFrame>
    </p:spTree>
    <p:extLst>
      <p:ext uri="{BB962C8B-B14F-4D97-AF65-F5344CB8AC3E}">
        <p14:creationId xmlns="" xmlns:p14="http://schemas.microsoft.com/office/powerpoint/2010/main" val="364819313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3" cstate="print"/>
          <a:srcRect l="8334" t="3818" r="50833"/>
          <a:stretch/>
        </p:blipFill>
        <p:spPr>
          <a:xfrm>
            <a:off x="8001000" y="1481486"/>
            <a:ext cx="3111500" cy="5118100"/>
          </a:xfrm>
          <a:prstGeom prst="rect">
            <a:avLst/>
          </a:prstGeom>
          <a:ln>
            <a:noFill/>
          </a:ln>
          <a:effectLst>
            <a:softEdge rad="112500"/>
          </a:effectLst>
        </p:spPr>
      </p:pic>
      <p:pic>
        <p:nvPicPr>
          <p:cNvPr id="3" name="Imagen 2"/>
          <p:cNvPicPr>
            <a:picLocks noChangeAspect="1"/>
          </p:cNvPicPr>
          <p:nvPr/>
        </p:nvPicPr>
        <p:blipFill rotWithShape="1">
          <a:blip r:embed="rId4" cstate="print"/>
          <a:srcRect l="47666" r="13834"/>
          <a:stretch/>
        </p:blipFill>
        <p:spPr>
          <a:xfrm>
            <a:off x="4597400" y="1508542"/>
            <a:ext cx="2933700" cy="5130800"/>
          </a:xfrm>
          <a:prstGeom prst="rect">
            <a:avLst/>
          </a:prstGeom>
          <a:ln>
            <a:noFill/>
          </a:ln>
          <a:effectLst>
            <a:softEdge rad="112500"/>
          </a:effectLst>
        </p:spPr>
      </p:pic>
      <p:pic>
        <p:nvPicPr>
          <p:cNvPr id="4" name="Imagen 3"/>
          <p:cNvPicPr>
            <a:picLocks noChangeAspect="1"/>
          </p:cNvPicPr>
          <p:nvPr/>
        </p:nvPicPr>
        <p:blipFill rotWithShape="1">
          <a:blip r:embed="rId5" cstate="print"/>
          <a:srcRect l="8599" t="-423" r="42401" b="30185"/>
          <a:stretch/>
        </p:blipFill>
        <p:spPr>
          <a:xfrm>
            <a:off x="685800" y="1464920"/>
            <a:ext cx="3111500" cy="5194300"/>
          </a:xfrm>
          <a:prstGeom prst="rect">
            <a:avLst/>
          </a:prstGeom>
          <a:ln>
            <a:noFill/>
          </a:ln>
          <a:effectLst>
            <a:softEdge rad="112500"/>
          </a:effectLst>
        </p:spPr>
      </p:pic>
      <p:sp>
        <p:nvSpPr>
          <p:cNvPr id="5" name="4 CuadroTexto"/>
          <p:cNvSpPr txBox="1"/>
          <p:nvPr/>
        </p:nvSpPr>
        <p:spPr>
          <a:xfrm>
            <a:off x="684018" y="894936"/>
            <a:ext cx="5945382" cy="523220"/>
          </a:xfrm>
          <a:prstGeom prst="rect">
            <a:avLst/>
          </a:prstGeom>
          <a:noFill/>
        </p:spPr>
        <p:txBody>
          <a:bodyPr wrap="square" rtlCol="0">
            <a:spAutoFit/>
          </a:bodyPr>
          <a:lstStyle/>
          <a:p>
            <a:r>
              <a:rPr lang="es-ES" sz="2800" dirty="0">
                <a:solidFill>
                  <a:schemeClr val="tx2">
                    <a:lumMod val="50000"/>
                  </a:schemeClr>
                </a:solidFill>
              </a:rPr>
              <a:t>VÍAS DE ACCESO… </a:t>
            </a:r>
          </a:p>
        </p:txBody>
      </p:sp>
    </p:spTree>
    <p:extLst>
      <p:ext uri="{BB962C8B-B14F-4D97-AF65-F5344CB8AC3E}">
        <p14:creationId xmlns="" xmlns:p14="http://schemas.microsoft.com/office/powerpoint/2010/main" val="192872084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335360" y="1480997"/>
            <a:ext cx="7008779" cy="4196476"/>
          </a:xfrm>
          <a:prstGeom prst="rect">
            <a:avLst/>
          </a:prstGeom>
          <a:ln>
            <a:noFill/>
          </a:ln>
          <a:effectLst>
            <a:softEdge rad="112500"/>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6" name="Oval 9"/>
          <p:cNvSpPr>
            <a:spLocks noChangeArrowheads="1"/>
          </p:cNvSpPr>
          <p:nvPr/>
        </p:nvSpPr>
        <p:spPr bwMode="auto">
          <a:xfrm>
            <a:off x="5039785" y="1851367"/>
            <a:ext cx="4220633" cy="3025775"/>
          </a:xfrm>
          <a:prstGeom prst="ellipse">
            <a:avLst/>
          </a:prstGeom>
          <a:solidFill>
            <a:srgbClr val="6699FF">
              <a:alpha val="59999"/>
            </a:srgbClr>
          </a:solidFill>
          <a:ln w="9525">
            <a:noFill/>
            <a:round/>
            <a:headEnd/>
            <a:tailEnd/>
          </a:ln>
        </p:spPr>
        <p:txBody>
          <a:bodyPr wrap="none" anchor="ctr"/>
          <a:lstStyle/>
          <a:p>
            <a:endParaRPr lang="es-ES">
              <a:cs typeface="Arial" charset="0"/>
            </a:endParaRPr>
          </a:p>
        </p:txBody>
      </p:sp>
      <p:sp>
        <p:nvSpPr>
          <p:cNvPr id="7" name="Oval 10"/>
          <p:cNvSpPr>
            <a:spLocks noChangeArrowheads="1"/>
          </p:cNvSpPr>
          <p:nvPr/>
        </p:nvSpPr>
        <p:spPr bwMode="auto">
          <a:xfrm>
            <a:off x="7539568" y="1849779"/>
            <a:ext cx="4220633" cy="3025775"/>
          </a:xfrm>
          <a:prstGeom prst="ellipse">
            <a:avLst/>
          </a:prstGeom>
          <a:solidFill>
            <a:srgbClr val="FF6600">
              <a:alpha val="59999"/>
            </a:srgbClr>
          </a:solidFill>
          <a:ln w="9525">
            <a:noFill/>
            <a:round/>
            <a:headEnd/>
            <a:tailEnd/>
          </a:ln>
        </p:spPr>
        <p:txBody>
          <a:bodyPr wrap="none" anchor="ctr"/>
          <a:lstStyle/>
          <a:p>
            <a:pPr algn="ctr"/>
            <a:endParaRPr lang="es-ES">
              <a:cs typeface="Arial" charset="0"/>
            </a:endParaRPr>
          </a:p>
        </p:txBody>
      </p:sp>
      <p:sp>
        <p:nvSpPr>
          <p:cNvPr id="8" name="Oval 11"/>
          <p:cNvSpPr>
            <a:spLocks noChangeArrowheads="1"/>
          </p:cNvSpPr>
          <p:nvPr/>
        </p:nvSpPr>
        <p:spPr bwMode="auto">
          <a:xfrm>
            <a:off x="6383868" y="3067051"/>
            <a:ext cx="4220633" cy="3025775"/>
          </a:xfrm>
          <a:prstGeom prst="ellipse">
            <a:avLst/>
          </a:prstGeom>
          <a:solidFill>
            <a:srgbClr val="339966">
              <a:alpha val="59999"/>
            </a:srgbClr>
          </a:solidFill>
          <a:ln w="9525">
            <a:noFill/>
            <a:round/>
            <a:headEnd/>
            <a:tailEnd/>
          </a:ln>
        </p:spPr>
        <p:txBody>
          <a:bodyPr wrap="none" anchor="ctr"/>
          <a:lstStyle/>
          <a:p>
            <a:endParaRPr lang="es-ES">
              <a:cs typeface="Arial" charset="0"/>
            </a:endParaRPr>
          </a:p>
        </p:txBody>
      </p:sp>
      <p:grpSp>
        <p:nvGrpSpPr>
          <p:cNvPr id="9" name="Group 27"/>
          <p:cNvGrpSpPr>
            <a:grpSpLocks/>
          </p:cNvGrpSpPr>
          <p:nvPr/>
        </p:nvGrpSpPr>
        <p:grpSpPr bwMode="auto">
          <a:xfrm>
            <a:off x="7457018" y="3145178"/>
            <a:ext cx="2000249" cy="1166813"/>
            <a:chOff x="1700" y="2568"/>
            <a:chExt cx="1225" cy="1060"/>
          </a:xfrm>
        </p:grpSpPr>
        <p:grpSp>
          <p:nvGrpSpPr>
            <p:cNvPr id="10" name="Group 28"/>
            <p:cNvGrpSpPr>
              <a:grpSpLocks/>
            </p:cNvGrpSpPr>
            <p:nvPr/>
          </p:nvGrpSpPr>
          <p:grpSpPr bwMode="auto">
            <a:xfrm>
              <a:off x="1776" y="2568"/>
              <a:ext cx="1056" cy="1060"/>
              <a:chOff x="2016" y="1920"/>
              <a:chExt cx="1680" cy="1680"/>
            </a:xfrm>
          </p:grpSpPr>
          <p:sp>
            <p:nvSpPr>
              <p:cNvPr id="12" name="Oval 29"/>
              <p:cNvSpPr>
                <a:spLocks noChangeArrowheads="1"/>
              </p:cNvSpPr>
              <p:nvPr/>
            </p:nvSpPr>
            <p:spPr bwMode="gray">
              <a:xfrm>
                <a:off x="2017" y="1920"/>
                <a:ext cx="1679" cy="1680"/>
              </a:xfrm>
              <a:prstGeom prst="ellipse">
                <a:avLst/>
              </a:prstGeom>
              <a:gradFill rotWithShape="1">
                <a:gsLst>
                  <a:gs pos="0">
                    <a:schemeClr val="hlink"/>
                  </a:gs>
                  <a:gs pos="100000">
                    <a:schemeClr val="hlink">
                      <a:gamma/>
                      <a:shade val="51373"/>
                      <a:invGamma/>
                    </a:schemeClr>
                  </a:gs>
                </a:gsLst>
                <a:lin ang="5400000" scaled="1"/>
              </a:gradFill>
              <a:ln w="9525">
                <a:noFill/>
                <a:round/>
                <a:headEnd/>
                <a:tailEnd/>
              </a:ln>
              <a:effectLst/>
            </p:spPr>
            <p:txBody>
              <a:bodyPr wrap="none" anchor="ctr"/>
              <a:lstStyle/>
              <a:p>
                <a:pPr fontAlgn="auto">
                  <a:spcBef>
                    <a:spcPts val="0"/>
                  </a:spcBef>
                  <a:spcAft>
                    <a:spcPts val="0"/>
                  </a:spcAft>
                  <a:defRPr/>
                </a:pPr>
                <a:endParaRPr lang="es-ES">
                  <a:effectLst>
                    <a:glow rad="139700">
                      <a:schemeClr val="accent1">
                        <a:satMod val="175000"/>
                        <a:alpha val="40000"/>
                      </a:schemeClr>
                    </a:glow>
                    <a:reflection blurRad="6350" stA="55000" endA="50" endPos="85000" dir="5400000" sy="-100000" algn="bl" rotWithShape="0"/>
                  </a:effectLst>
                  <a:latin typeface="+mn-lt"/>
                </a:endParaRPr>
              </a:p>
            </p:txBody>
          </p:sp>
          <p:sp>
            <p:nvSpPr>
              <p:cNvPr id="13" name="Freeform 30"/>
              <p:cNvSpPr>
                <a:spLocks/>
              </p:cNvSpPr>
              <p:nvPr/>
            </p:nvSpPr>
            <p:spPr bwMode="gray">
              <a:xfrm>
                <a:off x="2211" y="1947"/>
                <a:ext cx="1293" cy="635"/>
              </a:xfrm>
              <a:custGeom>
                <a:avLst/>
                <a:gdLst/>
                <a:ahLst/>
                <a:cxnLst>
                  <a:cxn ang="0">
                    <a:pos x="1301" y="401"/>
                  </a:cxn>
                  <a:cxn ang="0">
                    <a:pos x="1317" y="442"/>
                  </a:cxn>
                  <a:cxn ang="0">
                    <a:pos x="1321" y="481"/>
                  </a:cxn>
                  <a:cxn ang="0">
                    <a:pos x="1315" y="516"/>
                  </a:cxn>
                  <a:cxn ang="0">
                    <a:pos x="1298" y="550"/>
                  </a:cxn>
                  <a:cxn ang="0">
                    <a:pos x="1272" y="579"/>
                  </a:cxn>
                  <a:cxn ang="0">
                    <a:pos x="1239" y="604"/>
                  </a:cxn>
                  <a:cxn ang="0">
                    <a:pos x="1196" y="628"/>
                  </a:cxn>
                  <a:cxn ang="0">
                    <a:pos x="1147" y="649"/>
                  </a:cxn>
                  <a:cxn ang="0">
                    <a:pos x="1092" y="667"/>
                  </a:cxn>
                  <a:cxn ang="0">
                    <a:pos x="1031" y="683"/>
                  </a:cxn>
                  <a:cxn ang="0">
                    <a:pos x="967" y="694"/>
                  </a:cxn>
                  <a:cxn ang="0">
                    <a:pos x="896" y="704"/>
                  </a:cxn>
                  <a:cxn ang="0">
                    <a:pos x="824" y="710"/>
                  </a:cxn>
                  <a:cxn ang="0">
                    <a:pos x="795" y="712"/>
                  </a:cxn>
                  <a:cxn ang="0">
                    <a:pos x="476" y="712"/>
                  </a:cxn>
                  <a:cxn ang="0">
                    <a:pos x="472" y="712"/>
                  </a:cxn>
                  <a:cxn ang="0">
                    <a:pos x="409" y="708"/>
                  </a:cxn>
                  <a:cxn ang="0">
                    <a:pos x="348" y="704"/>
                  </a:cxn>
                  <a:cxn ang="0">
                    <a:pos x="290" y="696"/>
                  </a:cxn>
                  <a:cxn ang="0">
                    <a:pos x="235" y="689"/>
                  </a:cxn>
                  <a:cxn ang="0">
                    <a:pos x="186" y="677"/>
                  </a:cxn>
                  <a:cxn ang="0">
                    <a:pos x="141" y="663"/>
                  </a:cxn>
                  <a:cxn ang="0">
                    <a:pos x="102" y="648"/>
                  </a:cxn>
                  <a:cxn ang="0">
                    <a:pos x="67" y="630"/>
                  </a:cxn>
                  <a:cxn ang="0">
                    <a:pos x="39" y="608"/>
                  </a:cxn>
                  <a:cxn ang="0">
                    <a:pos x="18" y="583"/>
                  </a:cxn>
                  <a:cxn ang="0">
                    <a:pos x="6" y="554"/>
                  </a:cxn>
                  <a:cxn ang="0">
                    <a:pos x="0" y="524"/>
                  </a:cxn>
                  <a:cxn ang="0">
                    <a:pos x="0" y="520"/>
                  </a:cxn>
                  <a:cxn ang="0">
                    <a:pos x="4" y="487"/>
                  </a:cxn>
                  <a:cxn ang="0">
                    <a:pos x="16" y="446"/>
                  </a:cxn>
                  <a:cxn ang="0">
                    <a:pos x="51" y="370"/>
                  </a:cxn>
                  <a:cxn ang="0">
                    <a:pos x="94" y="299"/>
                  </a:cxn>
                  <a:cxn ang="0">
                    <a:pos x="147" y="235"/>
                  </a:cxn>
                  <a:cxn ang="0">
                    <a:pos x="204" y="176"/>
                  </a:cxn>
                  <a:cxn ang="0">
                    <a:pos x="270" y="125"/>
                  </a:cxn>
                  <a:cxn ang="0">
                    <a:pos x="341" y="82"/>
                  </a:cxn>
                  <a:cxn ang="0">
                    <a:pos x="415" y="47"/>
                  </a:cxn>
                  <a:cxn ang="0">
                    <a:pos x="497" y="21"/>
                  </a:cxn>
                  <a:cxn ang="0">
                    <a:pos x="581" y="6"/>
                  </a:cxn>
                  <a:cxn ang="0">
                    <a:pos x="667" y="0"/>
                  </a:cxn>
                  <a:cxn ang="0">
                    <a:pos x="667" y="0"/>
                  </a:cxn>
                  <a:cxn ang="0">
                    <a:pos x="759" y="6"/>
                  </a:cxn>
                  <a:cxn ang="0">
                    <a:pos x="847" y="23"/>
                  </a:cxn>
                  <a:cxn ang="0">
                    <a:pos x="932" y="53"/>
                  </a:cxn>
                  <a:cxn ang="0">
                    <a:pos x="1010" y="90"/>
                  </a:cxn>
                  <a:cxn ang="0">
                    <a:pos x="1082" y="137"/>
                  </a:cxn>
                  <a:cxn ang="0">
                    <a:pos x="1149" y="194"/>
                  </a:cxn>
                  <a:cxn ang="0">
                    <a:pos x="1208" y="256"/>
                  </a:cxn>
                  <a:cxn ang="0">
                    <a:pos x="1258" y="325"/>
                  </a:cxn>
                  <a:cxn ang="0">
                    <a:pos x="1301" y="401"/>
                  </a:cxn>
                  <a:cxn ang="0">
                    <a:pos x="1301" y="401"/>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chemeClr val="hlink">
                      <a:gamma/>
                      <a:tint val="0"/>
                      <a:invGamma/>
                    </a:schemeClr>
                  </a:gs>
                  <a:gs pos="100000">
                    <a:schemeClr val="hlink"/>
                  </a:gs>
                </a:gsLst>
                <a:lin ang="5400000" scaled="1"/>
              </a:gradFill>
              <a:ln w="0">
                <a:noFill/>
                <a:prstDash val="solid"/>
                <a:round/>
                <a:headEnd/>
                <a:tailEnd/>
              </a:ln>
              <a:effectLst/>
            </p:spPr>
            <p:txBody>
              <a:bodyPr/>
              <a:lstStyle/>
              <a:p>
                <a:pPr fontAlgn="auto">
                  <a:spcBef>
                    <a:spcPts val="0"/>
                  </a:spcBef>
                  <a:spcAft>
                    <a:spcPts val="0"/>
                  </a:spcAft>
                  <a:defRPr/>
                </a:pPr>
                <a:endParaRPr lang="es-ES">
                  <a:effectLst>
                    <a:glow rad="139700">
                      <a:schemeClr val="accent1">
                        <a:satMod val="175000"/>
                        <a:alpha val="40000"/>
                      </a:schemeClr>
                    </a:glow>
                    <a:reflection blurRad="6350" stA="55000" endA="50" endPos="85000" dir="5400000" sy="-100000" algn="bl" rotWithShape="0"/>
                  </a:effectLst>
                  <a:latin typeface="+mn-lt"/>
                </a:endParaRPr>
              </a:p>
            </p:txBody>
          </p:sp>
        </p:grpSp>
        <p:sp>
          <p:nvSpPr>
            <p:cNvPr id="11" name="Text Box 31"/>
            <p:cNvSpPr txBox="1">
              <a:spLocks noChangeArrowheads="1"/>
            </p:cNvSpPr>
            <p:nvPr/>
          </p:nvSpPr>
          <p:spPr bwMode="gray">
            <a:xfrm>
              <a:off x="1700" y="2924"/>
              <a:ext cx="1225" cy="419"/>
            </a:xfrm>
            <a:prstGeom prst="rect">
              <a:avLst/>
            </a:prstGeom>
            <a:noFill/>
            <a:ln w="9525">
              <a:noFill/>
              <a:miter lim="800000"/>
              <a:headEnd/>
              <a:tailEnd/>
            </a:ln>
            <a:effectLst/>
          </p:spPr>
          <p:txBody>
            <a:bodyPr>
              <a:spAutoFit/>
            </a:bodyPr>
            <a:lstStyle/>
            <a:p>
              <a:pPr algn="ctr" eaLnBrk="0" hangingPunct="0"/>
              <a:r>
                <a:rPr lang="en-US" sz="2400" b="1" dirty="0">
                  <a:solidFill>
                    <a:schemeClr val="bg1"/>
                  </a:solidFill>
                  <a:effectLst>
                    <a:outerShdw blurRad="38100" dist="38100" dir="2700000" algn="tl">
                      <a:srgbClr val="FFFFFF"/>
                    </a:outerShdw>
                  </a:effectLst>
                  <a:latin typeface="Corbel" pitchFamily="34" charset="0"/>
                </a:rPr>
                <a:t>PAISAJE</a:t>
              </a:r>
            </a:p>
          </p:txBody>
        </p:sp>
      </p:grpSp>
      <p:sp>
        <p:nvSpPr>
          <p:cNvPr id="14" name="Text Box 13"/>
          <p:cNvSpPr txBox="1">
            <a:spLocks noChangeArrowheads="1"/>
          </p:cNvSpPr>
          <p:nvPr/>
        </p:nvSpPr>
        <p:spPr bwMode="auto">
          <a:xfrm>
            <a:off x="9552385" y="3023417"/>
            <a:ext cx="1095172" cy="338554"/>
          </a:xfrm>
          <a:prstGeom prst="rect">
            <a:avLst/>
          </a:prstGeom>
          <a:noFill/>
          <a:ln w="9525">
            <a:noFill/>
            <a:miter lim="800000"/>
            <a:headEnd/>
            <a:tailEnd/>
          </a:ln>
        </p:spPr>
        <p:txBody>
          <a:bodyPr wrap="none">
            <a:spAutoFit/>
          </a:bodyPr>
          <a:lstStyle/>
          <a:p>
            <a:r>
              <a:rPr lang="es-ES" sz="1600" b="1" dirty="0">
                <a:latin typeface="Calibri" pitchFamily="34" charset="0"/>
                <a:cs typeface="Arial" charset="0"/>
              </a:rPr>
              <a:t>GEOSFERA</a:t>
            </a:r>
          </a:p>
        </p:txBody>
      </p:sp>
      <p:sp>
        <p:nvSpPr>
          <p:cNvPr id="15" name="Text Box 14"/>
          <p:cNvSpPr txBox="1">
            <a:spLocks noChangeArrowheads="1"/>
          </p:cNvSpPr>
          <p:nvPr/>
        </p:nvSpPr>
        <p:spPr bwMode="auto">
          <a:xfrm>
            <a:off x="7965596" y="5162171"/>
            <a:ext cx="1300356" cy="338554"/>
          </a:xfrm>
          <a:prstGeom prst="rect">
            <a:avLst/>
          </a:prstGeom>
          <a:noFill/>
          <a:ln w="9525">
            <a:noFill/>
            <a:miter lim="800000"/>
            <a:headEnd/>
            <a:tailEnd/>
          </a:ln>
        </p:spPr>
        <p:txBody>
          <a:bodyPr wrap="none">
            <a:spAutoFit/>
          </a:bodyPr>
          <a:lstStyle/>
          <a:p>
            <a:pPr algn="r"/>
            <a:r>
              <a:rPr lang="es-ES" sz="1600" b="1" dirty="0">
                <a:latin typeface="Calibri" pitchFamily="34" charset="0"/>
                <a:cs typeface="Arial" charset="0"/>
              </a:rPr>
              <a:t>TECNOSFERA</a:t>
            </a:r>
          </a:p>
        </p:txBody>
      </p:sp>
      <p:sp>
        <p:nvSpPr>
          <p:cNvPr id="16" name="Text Box 13"/>
          <p:cNvSpPr txBox="1">
            <a:spLocks noChangeArrowheads="1"/>
          </p:cNvSpPr>
          <p:nvPr/>
        </p:nvSpPr>
        <p:spPr bwMode="auto">
          <a:xfrm>
            <a:off x="5879805" y="3073741"/>
            <a:ext cx="1031051" cy="338554"/>
          </a:xfrm>
          <a:prstGeom prst="rect">
            <a:avLst/>
          </a:prstGeom>
          <a:noFill/>
          <a:ln w="9525">
            <a:noFill/>
            <a:miter lim="800000"/>
            <a:headEnd/>
            <a:tailEnd/>
          </a:ln>
        </p:spPr>
        <p:txBody>
          <a:bodyPr wrap="none">
            <a:spAutoFit/>
          </a:bodyPr>
          <a:lstStyle/>
          <a:p>
            <a:r>
              <a:rPr lang="es-ES" sz="1600" b="1" dirty="0">
                <a:latin typeface="Calibri" pitchFamily="34" charset="0"/>
                <a:cs typeface="Arial" charset="0"/>
              </a:rPr>
              <a:t>BIOSFERA</a:t>
            </a:r>
          </a:p>
        </p:txBody>
      </p:sp>
      <p:sp>
        <p:nvSpPr>
          <p:cNvPr id="24" name="23 Rectángulo"/>
          <p:cNvSpPr/>
          <p:nvPr/>
        </p:nvSpPr>
        <p:spPr>
          <a:xfrm>
            <a:off x="1967542" y="260649"/>
            <a:ext cx="646331" cy="584776"/>
          </a:xfrm>
          <a:prstGeom prst="rect">
            <a:avLst/>
          </a:prstGeom>
        </p:spPr>
        <p:txBody>
          <a:bodyPr wrap="none">
            <a:spAutoFit/>
          </a:bodyPr>
          <a:lstStyle/>
          <a:p>
            <a:pPr>
              <a:defRPr/>
            </a:pPr>
            <a:r>
              <a:rPr lang="es-ES" sz="3200" b="1" dirty="0">
                <a:solidFill>
                  <a:schemeClr val="bg1"/>
                </a:solidFill>
                <a:latin typeface="+mj-lt"/>
                <a:cs typeface="Arial" charset="0"/>
              </a:rPr>
              <a:t>IV. </a:t>
            </a:r>
            <a:endParaRPr lang="es-ES" b="1" dirty="0">
              <a:solidFill>
                <a:schemeClr val="bg1"/>
              </a:solidFill>
              <a:latin typeface="+mj-lt"/>
              <a:cs typeface="Arial" charset="0"/>
            </a:endParaRPr>
          </a:p>
        </p:txBody>
      </p:sp>
      <p:sp>
        <p:nvSpPr>
          <p:cNvPr id="19" name="7 CuadroTexto"/>
          <p:cNvSpPr txBox="1">
            <a:spLocks noChangeArrowheads="1"/>
          </p:cNvSpPr>
          <p:nvPr/>
        </p:nvSpPr>
        <p:spPr bwMode="auto">
          <a:xfrm>
            <a:off x="408484" y="864428"/>
            <a:ext cx="9375203"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s-ES" b="1" dirty="0">
                <a:solidFill>
                  <a:schemeClr val="tx1">
                    <a:lumMod val="65000"/>
                  </a:schemeClr>
                </a:solidFill>
                <a:cs typeface="+mn-cs"/>
              </a:rPr>
              <a:t>NEXO ENTRE NATURALEZA Y CULTURA. COMO SISTEMA COMPLEJO.</a:t>
            </a:r>
          </a:p>
        </p:txBody>
      </p:sp>
      <p:sp>
        <p:nvSpPr>
          <p:cNvPr id="20" name="16 CuadroTexto"/>
          <p:cNvSpPr txBox="1"/>
          <p:nvPr/>
        </p:nvSpPr>
        <p:spPr>
          <a:xfrm>
            <a:off x="401767" y="428464"/>
            <a:ext cx="5058539" cy="400110"/>
          </a:xfrm>
          <a:prstGeom prst="rect">
            <a:avLst/>
          </a:prstGeom>
          <a:noFill/>
        </p:spPr>
        <p:txBody>
          <a:bodyPr wrap="square" rtlCol="0">
            <a:spAutoFit/>
          </a:bodyPr>
          <a:lstStyle/>
          <a:p>
            <a:r>
              <a:rPr lang="es-ES" sz="2000" dirty="0">
                <a:solidFill>
                  <a:schemeClr val="tx2">
                    <a:lumMod val="50000"/>
                  </a:schemeClr>
                </a:solidFill>
              </a:rPr>
              <a:t>LA DIMENSIÓN SOCIO-ECOLÓGICA.</a:t>
            </a:r>
          </a:p>
        </p:txBody>
      </p:sp>
      <p:pic>
        <p:nvPicPr>
          <p:cNvPr id="3" name="Imagen 2">
            <a:extLst>
              <a:ext uri="{FF2B5EF4-FFF2-40B4-BE49-F238E27FC236}">
                <a16:creationId xmlns="" xmlns:a16="http://schemas.microsoft.com/office/drawing/2014/main" id="{1E773583-C614-54BD-83C0-DC80B0052EDD}"/>
              </a:ext>
            </a:extLst>
          </p:cNvPr>
          <p:cNvPicPr>
            <a:picLocks noChangeAspect="1"/>
          </p:cNvPicPr>
          <p:nvPr/>
        </p:nvPicPr>
        <p:blipFill rotWithShape="1">
          <a:blip r:embed="rId5" cstate="print"/>
          <a:srcRect l="23999" t="35152" r="27614" b="30784"/>
          <a:stretch/>
        </p:blipFill>
        <p:spPr>
          <a:xfrm>
            <a:off x="385547" y="4505084"/>
            <a:ext cx="5899297" cy="2336128"/>
          </a:xfrm>
          <a:prstGeom prst="rect">
            <a:avLst/>
          </a:prstGeom>
        </p:spPr>
      </p:pic>
    </p:spTree>
    <p:extLst>
      <p:ext uri="{BB962C8B-B14F-4D97-AF65-F5344CB8AC3E}">
        <p14:creationId xmlns="" xmlns:p14="http://schemas.microsoft.com/office/powerpoint/2010/main" val="309890569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 Box 5"/>
          <p:cNvSpPr txBox="1">
            <a:spLocks noChangeArrowheads="1"/>
          </p:cNvSpPr>
          <p:nvPr/>
        </p:nvSpPr>
        <p:spPr bwMode="auto">
          <a:xfrm>
            <a:off x="1007435" y="6021289"/>
            <a:ext cx="9121013" cy="461665"/>
          </a:xfrm>
          <a:prstGeom prst="rect">
            <a:avLst/>
          </a:prstGeom>
          <a:noFill/>
          <a:ln w="9525" algn="ctr">
            <a:noFill/>
            <a:miter lim="800000"/>
            <a:headEnd/>
            <a:tailEnd/>
          </a:ln>
        </p:spPr>
        <p:txBody>
          <a:bodyPr wrap="square">
            <a:spAutoFit/>
          </a:bodyPr>
          <a:lstStyle/>
          <a:p>
            <a:pPr algn="ctr">
              <a:spcBef>
                <a:spcPct val="50000"/>
              </a:spcBef>
            </a:pPr>
            <a:r>
              <a:rPr lang="es-ES" sz="2400" dirty="0">
                <a:solidFill>
                  <a:srgbClr val="000000"/>
                </a:solidFill>
                <a:latin typeface="Calibri" pitchFamily="34" charset="0"/>
              </a:rPr>
              <a:t>…A </a:t>
            </a:r>
            <a:r>
              <a:rPr lang="es-ES" dirty="0">
                <a:solidFill>
                  <a:srgbClr val="000000"/>
                </a:solidFill>
                <a:latin typeface="Calibri" pitchFamily="34" charset="0"/>
              </a:rPr>
              <a:t>PAISAXE COMO FEITO MENTAL. </a:t>
            </a:r>
          </a:p>
        </p:txBody>
      </p:sp>
      <p:pic>
        <p:nvPicPr>
          <p:cNvPr id="5" name="Picture 2" descr="Z:\mborobio\1_Profesional\00_Ponencias\2011\20110928_UIMP\04_Presentacion\Img\LandLab\03 rosa barba\L\01 Analisis visual futuro parque.jpg"/>
          <p:cNvPicPr>
            <a:picLocks noChangeAspect="1" noChangeArrowheads="1"/>
          </p:cNvPicPr>
          <p:nvPr/>
        </p:nvPicPr>
        <p:blipFill rotWithShape="1">
          <a:blip r:embed="rId4" cstate="print">
            <a:extLst>
              <a:ext uri="{28A0092B-C50C-407E-A947-70E740481C1C}">
                <a14:useLocalDpi xmlns="" xmlns:a14="http://schemas.microsoft.com/office/drawing/2010/main" val="0"/>
              </a:ext>
            </a:extLst>
          </a:blip>
          <a:srcRect/>
          <a:stretch/>
        </p:blipFill>
        <p:spPr bwMode="auto">
          <a:xfrm>
            <a:off x="1007435" y="1716588"/>
            <a:ext cx="6000712" cy="40886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5 Imagen"/>
          <p:cNvPicPr>
            <a:picLocks noChangeAspect="1"/>
          </p:cNvPicPr>
          <p:nvPr/>
        </p:nvPicPr>
        <p:blipFill rotWithShape="1">
          <a:blip r:embed="rId5" cstate="print">
            <a:extLst>
              <a:ext uri="{28A0092B-C50C-407E-A947-70E740481C1C}">
                <a14:useLocalDpi xmlns="" xmlns:a14="http://schemas.microsoft.com/office/drawing/2010/main" val="0"/>
              </a:ext>
            </a:extLst>
          </a:blip>
          <a:srcRect r="35289"/>
          <a:stretch/>
        </p:blipFill>
        <p:spPr>
          <a:xfrm>
            <a:off x="6186657" y="1716588"/>
            <a:ext cx="5751841" cy="4088676"/>
          </a:xfrm>
          <a:prstGeom prst="rect">
            <a:avLst/>
          </a:prstGeom>
        </p:spPr>
      </p:pic>
      <p:sp>
        <p:nvSpPr>
          <p:cNvPr id="10" name="9 Rectángulo"/>
          <p:cNvSpPr/>
          <p:nvPr/>
        </p:nvSpPr>
        <p:spPr>
          <a:xfrm>
            <a:off x="1967542" y="260649"/>
            <a:ext cx="646331" cy="584776"/>
          </a:xfrm>
          <a:prstGeom prst="rect">
            <a:avLst/>
          </a:prstGeom>
        </p:spPr>
        <p:txBody>
          <a:bodyPr wrap="none">
            <a:spAutoFit/>
          </a:bodyPr>
          <a:lstStyle/>
          <a:p>
            <a:pPr>
              <a:defRPr/>
            </a:pPr>
            <a:r>
              <a:rPr lang="es-ES" sz="3200" b="1" dirty="0">
                <a:solidFill>
                  <a:schemeClr val="bg1"/>
                </a:solidFill>
                <a:latin typeface="+mj-lt"/>
                <a:cs typeface="Arial" charset="0"/>
              </a:rPr>
              <a:t>IV. </a:t>
            </a:r>
            <a:endParaRPr lang="es-ES" b="1" dirty="0">
              <a:solidFill>
                <a:schemeClr val="bg1"/>
              </a:solidFill>
              <a:latin typeface="+mj-lt"/>
              <a:cs typeface="Arial" charset="0"/>
            </a:endParaRPr>
          </a:p>
        </p:txBody>
      </p:sp>
      <p:sp>
        <p:nvSpPr>
          <p:cNvPr id="12" name="11 Rectángulo"/>
          <p:cNvSpPr/>
          <p:nvPr/>
        </p:nvSpPr>
        <p:spPr>
          <a:xfrm>
            <a:off x="3599723" y="313493"/>
            <a:ext cx="8448939" cy="461665"/>
          </a:xfrm>
          <a:prstGeom prst="rect">
            <a:avLst/>
          </a:prstGeom>
        </p:spPr>
        <p:txBody>
          <a:bodyPr wrap="square">
            <a:spAutoFit/>
          </a:bodyPr>
          <a:lstStyle/>
          <a:p>
            <a:pPr algn="r"/>
            <a:r>
              <a:rPr lang="es-ES" sz="1200" dirty="0">
                <a:solidFill>
                  <a:srgbClr val="000000"/>
                </a:solidFill>
              </a:rPr>
              <a:t>El paisaje es un estado del alma.</a:t>
            </a:r>
          </a:p>
          <a:p>
            <a:pPr algn="r"/>
            <a:r>
              <a:rPr lang="es-ES" sz="1200" dirty="0">
                <a:solidFill>
                  <a:srgbClr val="000000"/>
                </a:solidFill>
              </a:rPr>
              <a:t>Henri. F. </a:t>
            </a:r>
            <a:r>
              <a:rPr lang="es-ES" sz="1200" dirty="0" err="1">
                <a:solidFill>
                  <a:srgbClr val="000000"/>
                </a:solidFill>
              </a:rPr>
              <a:t>Amiel</a:t>
            </a:r>
            <a:r>
              <a:rPr lang="es-ES" sz="1200" dirty="0">
                <a:solidFill>
                  <a:srgbClr val="000000"/>
                </a:solidFill>
              </a:rPr>
              <a:t> </a:t>
            </a:r>
          </a:p>
        </p:txBody>
      </p:sp>
      <p:sp>
        <p:nvSpPr>
          <p:cNvPr id="14" name="13 CuadroTexto"/>
          <p:cNvSpPr txBox="1"/>
          <p:nvPr/>
        </p:nvSpPr>
        <p:spPr>
          <a:xfrm>
            <a:off x="10032438" y="5805264"/>
            <a:ext cx="1920213" cy="253916"/>
          </a:xfrm>
          <a:prstGeom prst="rect">
            <a:avLst/>
          </a:prstGeom>
          <a:noFill/>
        </p:spPr>
        <p:txBody>
          <a:bodyPr wrap="square" rtlCol="0">
            <a:spAutoFit/>
          </a:bodyPr>
          <a:lstStyle/>
          <a:p>
            <a:pPr algn="r"/>
            <a:r>
              <a:rPr lang="es-ES" sz="1050" i="1" dirty="0"/>
              <a:t>©M. Borobio</a:t>
            </a:r>
          </a:p>
        </p:txBody>
      </p:sp>
      <p:sp>
        <p:nvSpPr>
          <p:cNvPr id="13" name="1 Rectángulo"/>
          <p:cNvSpPr/>
          <p:nvPr/>
        </p:nvSpPr>
        <p:spPr>
          <a:xfrm>
            <a:off x="1025363" y="633501"/>
            <a:ext cx="9188381" cy="461665"/>
          </a:xfrm>
          <a:prstGeom prst="rect">
            <a:avLst/>
          </a:prstGeom>
        </p:spPr>
        <p:txBody>
          <a:bodyPr wrap="square">
            <a:spAutoFit/>
          </a:bodyPr>
          <a:lstStyle/>
          <a:p>
            <a:r>
              <a:rPr lang="es-ES" sz="2400" dirty="0">
                <a:solidFill>
                  <a:schemeClr val="tx2">
                    <a:lumMod val="50000"/>
                  </a:schemeClr>
                </a:solidFill>
              </a:rPr>
              <a:t> A DIMENSIÓN AFECTIVO-SENSORIAL</a:t>
            </a:r>
            <a:endParaRPr lang="es-ES" sz="1400" b="1" dirty="0">
              <a:solidFill>
                <a:schemeClr val="accent2">
                  <a:lumMod val="75000"/>
                </a:schemeClr>
              </a:solidFill>
            </a:endParaRPr>
          </a:p>
        </p:txBody>
      </p:sp>
      <p:sp>
        <p:nvSpPr>
          <p:cNvPr id="2" name="CuadroTexto 1"/>
          <p:cNvSpPr txBox="1"/>
          <p:nvPr/>
        </p:nvSpPr>
        <p:spPr>
          <a:xfrm>
            <a:off x="1219200" y="1079500"/>
            <a:ext cx="4064000" cy="338554"/>
          </a:xfrm>
          <a:prstGeom prst="rect">
            <a:avLst/>
          </a:prstGeom>
          <a:noFill/>
        </p:spPr>
        <p:txBody>
          <a:bodyPr wrap="square" rtlCol="0">
            <a:spAutoFit/>
          </a:bodyPr>
          <a:lstStyle/>
          <a:p>
            <a:r>
              <a:rPr lang="es-ES" sz="1600" b="1" dirty="0"/>
              <a:t>AS SINAIS DE IDENTIDADE</a:t>
            </a:r>
          </a:p>
        </p:txBody>
      </p:sp>
    </p:spTree>
    <p:extLst>
      <p:ext uri="{BB962C8B-B14F-4D97-AF65-F5344CB8AC3E}">
        <p14:creationId xmlns="" xmlns:p14="http://schemas.microsoft.com/office/powerpoint/2010/main" val="180782580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9 Rectángulo"/>
          <p:cNvSpPr/>
          <p:nvPr/>
        </p:nvSpPr>
        <p:spPr>
          <a:xfrm>
            <a:off x="1967542" y="260649"/>
            <a:ext cx="646331" cy="584776"/>
          </a:xfrm>
          <a:prstGeom prst="rect">
            <a:avLst/>
          </a:prstGeom>
        </p:spPr>
        <p:txBody>
          <a:bodyPr wrap="none">
            <a:spAutoFit/>
          </a:bodyPr>
          <a:lstStyle/>
          <a:p>
            <a:pPr>
              <a:defRPr/>
            </a:pPr>
            <a:r>
              <a:rPr lang="es-ES" sz="3200" b="1" dirty="0">
                <a:solidFill>
                  <a:schemeClr val="bg1"/>
                </a:solidFill>
                <a:latin typeface="+mj-lt"/>
                <a:cs typeface="Arial" charset="0"/>
              </a:rPr>
              <a:t>IV. </a:t>
            </a:r>
            <a:endParaRPr lang="es-ES" b="1" dirty="0">
              <a:solidFill>
                <a:schemeClr val="bg1"/>
              </a:solidFill>
              <a:latin typeface="+mj-lt"/>
              <a:cs typeface="Arial" charset="0"/>
            </a:endParaRPr>
          </a:p>
        </p:txBody>
      </p:sp>
      <p:pic>
        <p:nvPicPr>
          <p:cNvPr id="11" name="Picture 2"/>
          <p:cNvPicPr>
            <a:picLocks noChangeAspect="1" noChangeArrowheads="1"/>
          </p:cNvPicPr>
          <p:nvPr/>
        </p:nvPicPr>
        <p:blipFill rotWithShape="1">
          <a:blip r:embed="rId4" cstate="print">
            <a:extLst>
              <a:ext uri="{28A0092B-C50C-407E-A947-70E740481C1C}">
                <a14:useLocalDpi xmlns="" xmlns:a14="http://schemas.microsoft.com/office/drawing/2010/main" val="0"/>
              </a:ext>
            </a:extLst>
          </a:blip>
          <a:srcRect l="25119" t="35991"/>
          <a:stretch/>
        </p:blipFill>
        <p:spPr bwMode="auto">
          <a:xfrm>
            <a:off x="3003419" y="1765226"/>
            <a:ext cx="7413061" cy="353598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2" name="11 Rectángulo"/>
          <p:cNvSpPr/>
          <p:nvPr/>
        </p:nvSpPr>
        <p:spPr>
          <a:xfrm>
            <a:off x="1961671" y="1312470"/>
            <a:ext cx="10375023" cy="400110"/>
          </a:xfrm>
          <a:prstGeom prst="rect">
            <a:avLst/>
          </a:prstGeom>
        </p:spPr>
        <p:txBody>
          <a:bodyPr wrap="square">
            <a:spAutoFit/>
          </a:bodyPr>
          <a:lstStyle/>
          <a:p>
            <a:r>
              <a:rPr lang="es-ES" sz="2000" b="1" dirty="0">
                <a:solidFill>
                  <a:srgbClr val="000000"/>
                </a:solidFill>
              </a:rPr>
              <a:t>Pintores</a:t>
            </a:r>
            <a:r>
              <a:rPr lang="es-ES" sz="2000" dirty="0">
                <a:solidFill>
                  <a:srgbClr val="000000"/>
                </a:solidFill>
              </a:rPr>
              <a:t> da </a:t>
            </a:r>
            <a:r>
              <a:rPr lang="es-ES" sz="2000" dirty="0" err="1">
                <a:solidFill>
                  <a:srgbClr val="000000"/>
                </a:solidFill>
              </a:rPr>
              <a:t>paisaxe</a:t>
            </a:r>
            <a:r>
              <a:rPr lang="es-ES" sz="2000" dirty="0">
                <a:solidFill>
                  <a:srgbClr val="000000"/>
                </a:solidFill>
              </a:rPr>
              <a:t>, </a:t>
            </a:r>
            <a:r>
              <a:rPr lang="es-ES" sz="2000" b="1" dirty="0">
                <a:solidFill>
                  <a:srgbClr val="000000"/>
                </a:solidFill>
              </a:rPr>
              <a:t>poetas</a:t>
            </a:r>
            <a:r>
              <a:rPr lang="es-ES" sz="2000" dirty="0">
                <a:solidFill>
                  <a:srgbClr val="000000"/>
                </a:solidFill>
              </a:rPr>
              <a:t>, </a:t>
            </a:r>
            <a:r>
              <a:rPr lang="es-ES" sz="2000" b="1" dirty="0">
                <a:solidFill>
                  <a:srgbClr val="000000"/>
                </a:solidFill>
              </a:rPr>
              <a:t>fotógrafos</a:t>
            </a:r>
            <a:r>
              <a:rPr lang="es-ES" sz="2000" dirty="0">
                <a:solidFill>
                  <a:srgbClr val="000000"/>
                </a:solidFill>
              </a:rPr>
              <a:t> …ELES/AS…</a:t>
            </a:r>
          </a:p>
        </p:txBody>
      </p:sp>
      <p:pic>
        <p:nvPicPr>
          <p:cNvPr id="13" name="12 Imagen" descr="505627474_4475484d23.jpg"/>
          <p:cNvPicPr>
            <a:picLocks noChangeAspect="1"/>
          </p:cNvPicPr>
          <p:nvPr/>
        </p:nvPicPr>
        <p:blipFill>
          <a:blip r:embed="rId5" cstate="print"/>
          <a:stretch>
            <a:fillRect/>
          </a:stretch>
        </p:blipFill>
        <p:spPr>
          <a:xfrm>
            <a:off x="8144144" y="4995128"/>
            <a:ext cx="4000528" cy="2250297"/>
          </a:xfrm>
          <a:prstGeom prst="rect">
            <a:avLst/>
          </a:prstGeom>
          <a:ln>
            <a:noFill/>
          </a:ln>
          <a:effectLst>
            <a:reflection blurRad="6350" stA="50000" endA="300" endPos="90000" dir="5400000" sy="-100000" algn="bl" rotWithShape="0"/>
            <a:softEdge rad="317500"/>
          </a:effectLst>
        </p:spPr>
      </p:pic>
      <p:sp>
        <p:nvSpPr>
          <p:cNvPr id="15" name="14 Rectángulo"/>
          <p:cNvSpPr/>
          <p:nvPr/>
        </p:nvSpPr>
        <p:spPr>
          <a:xfrm>
            <a:off x="2824065" y="5426640"/>
            <a:ext cx="10375023" cy="461665"/>
          </a:xfrm>
          <a:prstGeom prst="rect">
            <a:avLst/>
          </a:prstGeom>
        </p:spPr>
        <p:txBody>
          <a:bodyPr wrap="square">
            <a:spAutoFit/>
          </a:bodyPr>
          <a:lstStyle/>
          <a:p>
            <a:r>
              <a:rPr lang="es-ES" dirty="0">
                <a:solidFill>
                  <a:srgbClr val="000000"/>
                </a:solidFill>
              </a:rPr>
              <a:t>…</a:t>
            </a:r>
            <a:r>
              <a:rPr lang="es-ES" sz="2400" b="1" dirty="0">
                <a:solidFill>
                  <a:srgbClr val="000000"/>
                </a:solidFill>
              </a:rPr>
              <a:t>das SÚAS PAISAXES…</a:t>
            </a:r>
          </a:p>
        </p:txBody>
      </p:sp>
      <p:sp>
        <p:nvSpPr>
          <p:cNvPr id="16" name="15 CuadroTexto"/>
          <p:cNvSpPr txBox="1"/>
          <p:nvPr/>
        </p:nvSpPr>
        <p:spPr>
          <a:xfrm>
            <a:off x="428063" y="449238"/>
            <a:ext cx="4504155" cy="707886"/>
          </a:xfrm>
          <a:prstGeom prst="rect">
            <a:avLst/>
          </a:prstGeom>
          <a:noFill/>
        </p:spPr>
        <p:txBody>
          <a:bodyPr wrap="square" rtlCol="0">
            <a:spAutoFit/>
          </a:bodyPr>
          <a:lstStyle/>
          <a:p>
            <a:r>
              <a:rPr lang="es-ES" sz="2000" dirty="0">
                <a:solidFill>
                  <a:schemeClr val="tx2">
                    <a:lumMod val="50000"/>
                  </a:schemeClr>
                </a:solidFill>
              </a:rPr>
              <a:t>A DIMENSIÓN ESTÉTICA. </a:t>
            </a:r>
          </a:p>
          <a:p>
            <a:r>
              <a:rPr lang="es-ES" sz="2000" dirty="0">
                <a:solidFill>
                  <a:schemeClr val="tx2">
                    <a:lumMod val="50000"/>
                  </a:schemeClr>
                </a:solidFill>
              </a:rPr>
              <a:t>UNHA PORTA Á CREATIVIDADE.</a:t>
            </a:r>
          </a:p>
        </p:txBody>
      </p:sp>
      <p:pic>
        <p:nvPicPr>
          <p:cNvPr id="3" name="Imagen 2">
            <a:extLst>
              <a:ext uri="{FF2B5EF4-FFF2-40B4-BE49-F238E27FC236}">
                <a16:creationId xmlns="" xmlns:a16="http://schemas.microsoft.com/office/drawing/2014/main" id="{270B53A8-D5DE-42A5-17AD-625C85124B09}"/>
              </a:ext>
            </a:extLst>
          </p:cNvPr>
          <p:cNvPicPr>
            <a:picLocks noChangeAspect="1"/>
          </p:cNvPicPr>
          <p:nvPr/>
        </p:nvPicPr>
        <p:blipFill rotWithShape="1">
          <a:blip r:embed="rId6" cstate="print"/>
          <a:srcRect l="37387" t="57172" r="36249" b="16408"/>
          <a:stretch/>
        </p:blipFill>
        <p:spPr>
          <a:xfrm>
            <a:off x="683578" y="2409943"/>
            <a:ext cx="3813255" cy="2149541"/>
          </a:xfrm>
          <a:prstGeom prst="rect">
            <a:avLst/>
          </a:prstGeom>
          <a:ln>
            <a:noFill/>
          </a:ln>
          <a:effectLst>
            <a:softEdge rad="112500"/>
          </a:effectLst>
        </p:spPr>
      </p:pic>
      <p:sp>
        <p:nvSpPr>
          <p:cNvPr id="4" name="CuadroTexto 3">
            <a:extLst>
              <a:ext uri="{FF2B5EF4-FFF2-40B4-BE49-F238E27FC236}">
                <a16:creationId xmlns="" xmlns:a16="http://schemas.microsoft.com/office/drawing/2014/main" id="{8426D1ED-2664-3A90-65AE-E9C3E4905198}"/>
              </a:ext>
            </a:extLst>
          </p:cNvPr>
          <p:cNvSpPr txBox="1"/>
          <p:nvPr/>
        </p:nvSpPr>
        <p:spPr>
          <a:xfrm>
            <a:off x="5542982" y="409564"/>
            <a:ext cx="6601690" cy="646331"/>
          </a:xfrm>
          <a:prstGeom prst="rect">
            <a:avLst/>
          </a:prstGeom>
          <a:noFill/>
        </p:spPr>
        <p:txBody>
          <a:bodyPr wrap="square">
            <a:spAutoFit/>
          </a:bodyPr>
          <a:lstStyle/>
          <a:p>
            <a:r>
              <a:rPr lang="es-ES" b="1" dirty="0"/>
              <a:t>“</a:t>
            </a:r>
            <a:r>
              <a:rPr lang="es-ES" sz="1600" i="1" dirty="0"/>
              <a:t>Bajo nuestra cartesiana cartografía, lo que de verdad subyace es una cartografía emotiva</a:t>
            </a:r>
            <a:r>
              <a:rPr lang="es-ES" dirty="0"/>
              <a:t>”. </a:t>
            </a:r>
            <a:r>
              <a:rPr lang="es-ES" sz="1600" b="1" dirty="0"/>
              <a:t>Joan </a:t>
            </a:r>
            <a:r>
              <a:rPr lang="es-ES" sz="1600" b="1" dirty="0" err="1"/>
              <a:t>Nogué</a:t>
            </a:r>
            <a:endParaRPr lang="es-ES" b="1" dirty="0"/>
          </a:p>
        </p:txBody>
      </p:sp>
    </p:spTree>
    <p:extLst>
      <p:ext uri="{BB962C8B-B14F-4D97-AF65-F5344CB8AC3E}">
        <p14:creationId xmlns="" xmlns:p14="http://schemas.microsoft.com/office/powerpoint/2010/main" val="79461157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 xmlns:a16="http://schemas.microsoft.com/office/drawing/2014/main" id="{1453002D-1F56-4F16-AE6A-B8D67E6D560B}"/>
              </a:ext>
            </a:extLst>
          </p:cNvPr>
          <p:cNvSpPr>
            <a:spLocks noGrp="1"/>
          </p:cNvSpPr>
          <p:nvPr>
            <p:ph idx="1"/>
          </p:nvPr>
        </p:nvSpPr>
        <p:spPr>
          <a:xfrm>
            <a:off x="4635591" y="968496"/>
            <a:ext cx="6586489" cy="1635760"/>
          </a:xfrm>
        </p:spPr>
        <p:txBody>
          <a:bodyPr>
            <a:normAutofit fontScale="55000" lnSpcReduction="20000"/>
          </a:bodyPr>
          <a:lstStyle/>
          <a:p>
            <a:pPr algn="just">
              <a:lnSpc>
                <a:spcPct val="150000"/>
              </a:lnSpc>
            </a:pPr>
            <a:r>
              <a:rPr lang="es-ES" b="1" dirty="0">
                <a:solidFill>
                  <a:srgbClr val="ED7D31"/>
                </a:solidFill>
                <a:latin typeface="+mj-lt"/>
              </a:rPr>
              <a:t>COMPOÑENTES ABIÓTICOS-BIÓTICOS</a:t>
            </a:r>
          </a:p>
          <a:p>
            <a:pPr lvl="1" algn="just">
              <a:lnSpc>
                <a:spcPct val="150000"/>
              </a:lnSpc>
            </a:pPr>
            <a:r>
              <a:rPr lang="es-ES" b="1" dirty="0">
                <a:solidFill>
                  <a:srgbClr val="ED7D31"/>
                </a:solidFill>
                <a:latin typeface="+mj-lt"/>
              </a:rPr>
              <a:t>ELEMENTOS ATRIBUTOS E PROPIEDADES</a:t>
            </a:r>
          </a:p>
          <a:p>
            <a:pPr algn="just">
              <a:lnSpc>
                <a:spcPct val="150000"/>
              </a:lnSpc>
            </a:pPr>
            <a:r>
              <a:rPr lang="es-ES" b="1" dirty="0">
                <a:solidFill>
                  <a:srgbClr val="ED7D31"/>
                </a:solidFill>
                <a:latin typeface="+mj-lt"/>
              </a:rPr>
              <a:t>PROCESOS - FUNCIONALIDADE ECOLÓXICA</a:t>
            </a:r>
          </a:p>
          <a:p>
            <a:pPr algn="just">
              <a:lnSpc>
                <a:spcPct val="150000"/>
              </a:lnSpc>
            </a:pPr>
            <a:r>
              <a:rPr lang="es-ES" b="1" dirty="0">
                <a:solidFill>
                  <a:srgbClr val="ED7D31"/>
                </a:solidFill>
                <a:latin typeface="+mj-lt"/>
              </a:rPr>
              <a:t>SERVIZOS ECOSISTÉMICOS</a:t>
            </a:r>
          </a:p>
        </p:txBody>
      </p:sp>
      <p:pic>
        <p:nvPicPr>
          <p:cNvPr id="5" name="Imagen 4" descr="Un conjunto de letras negras en un fondo gris&#10;&#10;Descripción generada automáticamente con confianza baja">
            <a:extLst>
              <a:ext uri="{FF2B5EF4-FFF2-40B4-BE49-F238E27FC236}">
                <a16:creationId xmlns="" xmlns:a16="http://schemas.microsoft.com/office/drawing/2014/main" id="{CF0C8EAF-71AD-4704-A21E-527618B45C45}"/>
              </a:ext>
            </a:extLst>
          </p:cNvPr>
          <p:cNvPicPr>
            <a:picLocks noChangeAspect="1"/>
          </p:cNvPicPr>
          <p:nvPr/>
        </p:nvPicPr>
        <p:blipFill rotWithShape="1">
          <a:blip r:embed="rId3" cstate="print">
            <a:extLst>
              <a:ext uri="{28A0092B-C50C-407E-A947-70E740481C1C}">
                <a14:useLocalDpi xmlns="" xmlns:a14="http://schemas.microsoft.com/office/drawing/2010/main" val="0"/>
              </a:ext>
            </a:extLst>
          </a:blip>
          <a:srcRect l="36899" r="18996" b="1"/>
          <a:stretch/>
        </p:blipFill>
        <p:spPr>
          <a:xfrm>
            <a:off x="20" y="10"/>
            <a:ext cx="4635571" cy="6857990"/>
          </a:xfrm>
          <a:prstGeom prst="rect">
            <a:avLst/>
          </a:prstGeom>
          <a:effectLst/>
        </p:spPr>
      </p:pic>
      <p:grpSp>
        <p:nvGrpSpPr>
          <p:cNvPr id="4" name="Agrupar 10"/>
          <p:cNvGrpSpPr/>
          <p:nvPr/>
        </p:nvGrpSpPr>
        <p:grpSpPr>
          <a:xfrm>
            <a:off x="2335560" y="1444831"/>
            <a:ext cx="1944896" cy="1811433"/>
            <a:chOff x="5258136" y="1381507"/>
            <a:chExt cx="870432" cy="806194"/>
          </a:xfrm>
          <a:solidFill>
            <a:srgbClr val="00B050"/>
          </a:solidFill>
        </p:grpSpPr>
        <p:sp>
          <p:nvSpPr>
            <p:cNvPr id="12" name="Elipse 11"/>
            <p:cNvSpPr/>
            <p:nvPr/>
          </p:nvSpPr>
          <p:spPr>
            <a:xfrm>
              <a:off x="5258136" y="1381507"/>
              <a:ext cx="870432" cy="806194"/>
            </a:xfrm>
            <a:prstGeom prst="ellipse">
              <a:avLst/>
            </a:prstGeom>
            <a:grpFill/>
            <a:ln>
              <a:solidFill>
                <a:srgbClr val="92D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13" name="CuadroTexto 12"/>
            <p:cNvSpPr txBox="1"/>
            <p:nvPr/>
          </p:nvSpPr>
          <p:spPr>
            <a:xfrm>
              <a:off x="5284809" y="1597013"/>
              <a:ext cx="816416" cy="369842"/>
            </a:xfrm>
            <a:prstGeom prst="rect">
              <a:avLst/>
            </a:prstGeom>
            <a:grpFill/>
          </p:spPr>
          <p:txBody>
            <a:bodyPr wrap="square" rtlCol="0">
              <a:spAutoFit/>
            </a:bodyPr>
            <a:lstStyle/>
            <a:p>
              <a:pPr algn="ctr"/>
              <a:r>
                <a:rPr lang="es-ES" sz="2400" b="1" dirty="0">
                  <a:solidFill>
                    <a:schemeClr val="bg1"/>
                  </a:solidFill>
                </a:rPr>
                <a:t>Patrimonio natural</a:t>
              </a:r>
            </a:p>
          </p:txBody>
        </p:sp>
      </p:grpSp>
      <p:sp>
        <p:nvSpPr>
          <p:cNvPr id="16" name="CuadroTexto 15"/>
          <p:cNvSpPr txBox="1"/>
          <p:nvPr/>
        </p:nvSpPr>
        <p:spPr>
          <a:xfrm>
            <a:off x="204700" y="3740483"/>
            <a:ext cx="4380915" cy="461665"/>
          </a:xfrm>
          <a:prstGeom prst="rect">
            <a:avLst/>
          </a:prstGeom>
          <a:noFill/>
        </p:spPr>
        <p:txBody>
          <a:bodyPr wrap="square" rtlCol="0">
            <a:spAutoFit/>
          </a:bodyPr>
          <a:lstStyle/>
          <a:p>
            <a:pPr algn="ctr"/>
            <a:r>
              <a:rPr lang="es-ES" sz="2400" dirty="0">
                <a:solidFill>
                  <a:schemeClr val="bg1"/>
                </a:solidFill>
              </a:rPr>
              <a:t>ANÁLISE/DIAGNOSE</a:t>
            </a:r>
          </a:p>
        </p:txBody>
      </p:sp>
      <p:sp>
        <p:nvSpPr>
          <p:cNvPr id="6" name="Título 5">
            <a:extLst>
              <a:ext uri="{FF2B5EF4-FFF2-40B4-BE49-F238E27FC236}">
                <a16:creationId xmlns="" xmlns:a16="http://schemas.microsoft.com/office/drawing/2014/main" id="{6CFB3C6B-C404-2B5F-2AEE-79161BAA348D}"/>
              </a:ext>
            </a:extLst>
          </p:cNvPr>
          <p:cNvSpPr>
            <a:spLocks noGrp="1"/>
          </p:cNvSpPr>
          <p:nvPr>
            <p:ph type="title"/>
          </p:nvPr>
        </p:nvSpPr>
        <p:spPr>
          <a:xfrm>
            <a:off x="4741771" y="270326"/>
            <a:ext cx="3302299" cy="635427"/>
          </a:xfrm>
        </p:spPr>
        <p:txBody>
          <a:bodyPr>
            <a:normAutofit/>
          </a:bodyPr>
          <a:lstStyle/>
          <a:p>
            <a:r>
              <a:rPr lang="es-ES" sz="2400" b="1" dirty="0"/>
              <a:t>Matriz biofísica</a:t>
            </a:r>
          </a:p>
        </p:txBody>
      </p:sp>
      <p:pic>
        <p:nvPicPr>
          <p:cNvPr id="10" name="Imagen 9" descr="Vista de una montaña&#10;&#10;Descripción generada automáticamente">
            <a:extLst>
              <a:ext uri="{FF2B5EF4-FFF2-40B4-BE49-F238E27FC236}">
                <a16:creationId xmlns="" xmlns:a16="http://schemas.microsoft.com/office/drawing/2014/main" id="{1B0B683A-2229-F161-F3E3-CA5C48B4E5FE}"/>
              </a:ext>
            </a:extLst>
          </p:cNvPr>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4863098" y="2667000"/>
            <a:ext cx="7290782" cy="4178299"/>
          </a:xfrm>
          <a:prstGeom prst="rect">
            <a:avLst/>
          </a:prstGeom>
          <a:ln>
            <a:noFill/>
          </a:ln>
          <a:effectLst>
            <a:softEdge rad="112500"/>
          </a:effectLst>
        </p:spPr>
      </p:pic>
      <p:pic>
        <p:nvPicPr>
          <p:cNvPr id="14" name="Picture 2" descr="https://xeografiatirsoferrol.files.wordpress.com/2015/01/macizo-galaico.png">
            <a:extLst>
              <a:ext uri="{FF2B5EF4-FFF2-40B4-BE49-F238E27FC236}">
                <a16:creationId xmlns="" xmlns:a16="http://schemas.microsoft.com/office/drawing/2014/main" id="{18D0FE66-D303-FAD7-2D2D-EA3E6C96ED19}"/>
              </a:ext>
            </a:extLst>
          </p:cNvPr>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7200900" y="5103374"/>
            <a:ext cx="4838680" cy="1741926"/>
          </a:xfrm>
          <a:prstGeom prst="rect">
            <a:avLst/>
          </a:prstGeom>
          <a:ln>
            <a:noFill/>
          </a:ln>
          <a:effectLst>
            <a:softEdge rad="127000"/>
          </a:effectLst>
          <a:extLst>
            <a:ext uri="{909E8E84-426E-40DD-AFC4-6F175D3DCCD1}">
              <a14:hiddenFill xmlns="" xmlns:a14="http://schemas.microsoft.com/office/drawing/2010/main">
                <a:solidFill>
                  <a:srgbClr val="FFFFFF"/>
                </a:solidFill>
              </a14:hiddenFill>
            </a:ext>
          </a:extLst>
        </p:spPr>
      </p:pic>
      <p:sp>
        <p:nvSpPr>
          <p:cNvPr id="2" name="CuadroTexto 1">
            <a:extLst>
              <a:ext uri="{FF2B5EF4-FFF2-40B4-BE49-F238E27FC236}">
                <a16:creationId xmlns="" xmlns:a16="http://schemas.microsoft.com/office/drawing/2014/main" id="{45FD413D-FC27-EBA3-F04D-CD21A1EE955D}"/>
              </a:ext>
            </a:extLst>
          </p:cNvPr>
          <p:cNvSpPr txBox="1"/>
          <p:nvPr/>
        </p:nvSpPr>
        <p:spPr>
          <a:xfrm>
            <a:off x="156572" y="5413169"/>
            <a:ext cx="4380915" cy="1015663"/>
          </a:xfrm>
          <a:prstGeom prst="rect">
            <a:avLst/>
          </a:prstGeom>
          <a:noFill/>
        </p:spPr>
        <p:txBody>
          <a:bodyPr wrap="square" rtlCol="0">
            <a:spAutoFit/>
          </a:bodyPr>
          <a:lstStyle/>
          <a:p>
            <a:pPr algn="ctr"/>
            <a:r>
              <a:rPr lang="es-ES" sz="2000" dirty="0">
                <a:solidFill>
                  <a:schemeClr val="bg1"/>
                </a:solidFill>
              </a:rPr>
              <a:t>INVENTARIO DE ELEMENTOS </a:t>
            </a:r>
          </a:p>
          <a:p>
            <a:pPr algn="ctr"/>
            <a:r>
              <a:rPr lang="es-ES" sz="2000" dirty="0">
                <a:solidFill>
                  <a:schemeClr val="bg1"/>
                </a:solidFill>
              </a:rPr>
              <a:t>E</a:t>
            </a:r>
          </a:p>
          <a:p>
            <a:pPr algn="ctr"/>
            <a:r>
              <a:rPr lang="es-ES" sz="2000" dirty="0">
                <a:solidFill>
                  <a:schemeClr val="bg1"/>
                </a:solidFill>
              </a:rPr>
              <a:t> PROPIEDADES</a:t>
            </a:r>
          </a:p>
        </p:txBody>
      </p:sp>
    </p:spTree>
    <p:extLst>
      <p:ext uri="{BB962C8B-B14F-4D97-AF65-F5344CB8AC3E}">
        <p14:creationId xmlns="" xmlns:p14="http://schemas.microsoft.com/office/powerpoint/2010/main" val="343521397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p:cNvSpPr/>
          <p:nvPr/>
        </p:nvSpPr>
        <p:spPr>
          <a:xfrm>
            <a:off x="-48683" y="4365104"/>
            <a:ext cx="12240683" cy="25326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Text Box 15"/>
          <p:cNvSpPr txBox="1">
            <a:spLocks noChangeArrowheads="1"/>
          </p:cNvSpPr>
          <p:nvPr/>
        </p:nvSpPr>
        <p:spPr bwMode="auto">
          <a:xfrm>
            <a:off x="6746744" y="5247284"/>
            <a:ext cx="4746756" cy="973137"/>
          </a:xfrm>
          <a:prstGeom prst="rect">
            <a:avLst/>
          </a:prstGeom>
          <a:solidFill>
            <a:schemeClr val="bg1"/>
          </a:solidFill>
          <a:ln w="9525" algn="ctr">
            <a:solidFill>
              <a:schemeClr val="bg1"/>
            </a:solidFill>
            <a:miter lim="800000"/>
            <a:headEnd/>
            <a:tailEnd/>
          </a:ln>
        </p:spPr>
        <p:txBody>
          <a:bodyPr wrap="none"/>
          <a:lstStyle/>
          <a:p>
            <a:pPr algn="just"/>
            <a:r>
              <a:rPr lang="es-ES" sz="1400" b="1" dirty="0">
                <a:latin typeface="Calibri" pitchFamily="34" charset="0"/>
              </a:rPr>
              <a:t>As </a:t>
            </a:r>
            <a:r>
              <a:rPr lang="es-ES" sz="1400" b="1" dirty="0" err="1">
                <a:latin typeface="Calibri" pitchFamily="34" charset="0"/>
              </a:rPr>
              <a:t>xeoformas</a:t>
            </a:r>
            <a:r>
              <a:rPr lang="es-ES" sz="1400" b="1" dirty="0">
                <a:latin typeface="Calibri" pitchFamily="34" charset="0"/>
              </a:rPr>
              <a:t> </a:t>
            </a:r>
            <a:r>
              <a:rPr lang="es-ES" sz="1400" b="1" dirty="0" err="1">
                <a:latin typeface="Calibri" pitchFamily="34" charset="0"/>
              </a:rPr>
              <a:t>constitúen</a:t>
            </a:r>
            <a:r>
              <a:rPr lang="es-ES" sz="1400" b="1" dirty="0">
                <a:latin typeface="Calibri" pitchFamily="34" charset="0"/>
              </a:rPr>
              <a:t> a variable</a:t>
            </a:r>
          </a:p>
          <a:p>
            <a:pPr algn="just"/>
            <a:r>
              <a:rPr lang="es-ES" sz="1400" b="1" dirty="0">
                <a:latin typeface="Calibri" pitchFamily="34" charset="0"/>
              </a:rPr>
              <a:t>que determina de </a:t>
            </a:r>
            <a:r>
              <a:rPr lang="es-ES" sz="1400" b="1" dirty="0" err="1">
                <a:latin typeface="Calibri" pitchFamily="34" charset="0"/>
              </a:rPr>
              <a:t>xeito</a:t>
            </a:r>
            <a:r>
              <a:rPr lang="es-ES" sz="1400" b="1" dirty="0">
                <a:latin typeface="Calibri" pitchFamily="34" charset="0"/>
              </a:rPr>
              <a:t> primario</a:t>
            </a:r>
          </a:p>
          <a:p>
            <a:pPr algn="just"/>
            <a:r>
              <a:rPr lang="es-ES" sz="1400" b="1" dirty="0">
                <a:latin typeface="Calibri" pitchFamily="34" charset="0"/>
              </a:rPr>
              <a:t>a </a:t>
            </a:r>
            <a:r>
              <a:rPr lang="es-ES" sz="1400" b="1" dirty="0" err="1">
                <a:latin typeface="Calibri" pitchFamily="34" charset="0"/>
              </a:rPr>
              <a:t>variabilidade</a:t>
            </a:r>
            <a:r>
              <a:rPr lang="es-ES" sz="1400" b="1" dirty="0">
                <a:latin typeface="Calibri" pitchFamily="34" charset="0"/>
              </a:rPr>
              <a:t> da </a:t>
            </a:r>
            <a:r>
              <a:rPr lang="es-ES" sz="1400" b="1" dirty="0" err="1">
                <a:latin typeface="Calibri" pitchFamily="34" charset="0"/>
              </a:rPr>
              <a:t>paisaxe</a:t>
            </a:r>
            <a:r>
              <a:rPr lang="es-ES" sz="1400" b="1" dirty="0">
                <a:latin typeface="Calibri" pitchFamily="34" charset="0"/>
              </a:rPr>
              <a:t> e a </a:t>
            </a:r>
            <a:r>
              <a:rPr lang="es-ES" sz="1400" b="1" dirty="0" err="1">
                <a:latin typeface="Calibri" pitchFamily="34" charset="0"/>
              </a:rPr>
              <a:t>súa</a:t>
            </a:r>
            <a:endParaRPr lang="es-ES" sz="1400" b="1" dirty="0">
              <a:latin typeface="Calibri" pitchFamily="34" charset="0"/>
            </a:endParaRPr>
          </a:p>
          <a:p>
            <a:pPr algn="just"/>
            <a:r>
              <a:rPr lang="es-ES" sz="1400" b="1" dirty="0">
                <a:latin typeface="Calibri" pitchFamily="34" charset="0"/>
              </a:rPr>
              <a:t>especialización textural</a:t>
            </a:r>
          </a:p>
        </p:txBody>
      </p:sp>
      <p:sp>
        <p:nvSpPr>
          <p:cNvPr id="4" name="3 Rectángulo"/>
          <p:cNvSpPr/>
          <p:nvPr/>
        </p:nvSpPr>
        <p:spPr>
          <a:xfrm>
            <a:off x="3998517" y="5427246"/>
            <a:ext cx="2416559" cy="492443"/>
          </a:xfrm>
          <a:prstGeom prst="rect">
            <a:avLst/>
          </a:prstGeom>
        </p:spPr>
        <p:txBody>
          <a:bodyPr wrap="none">
            <a:spAutoFit/>
          </a:bodyPr>
          <a:lstStyle/>
          <a:p>
            <a:r>
              <a:rPr lang="es-ES" sz="2600" dirty="0">
                <a:effectLst>
                  <a:reflection blurRad="6350" stA="55000" endA="300" endPos="45500" dir="5400000" sy="-100000" algn="bl" rotWithShape="0"/>
                </a:effectLst>
                <a:latin typeface="+mj-lt"/>
                <a:ea typeface="+mj-ea"/>
                <a:cs typeface="+mj-cs"/>
              </a:rPr>
              <a:t>A </a:t>
            </a:r>
            <a:r>
              <a:rPr lang="es-ES" sz="2600" dirty="0" err="1">
                <a:effectLst>
                  <a:reflection blurRad="6350" stA="55000" endA="300" endPos="45500" dir="5400000" sy="-100000" algn="bl" rotWithShape="0"/>
                </a:effectLst>
                <a:latin typeface="+mj-lt"/>
                <a:ea typeface="+mj-ea"/>
                <a:cs typeface="+mj-cs"/>
              </a:rPr>
              <a:t>raiz</a:t>
            </a:r>
            <a:r>
              <a:rPr lang="es-ES" sz="2600" dirty="0">
                <a:effectLst>
                  <a:reflection blurRad="6350" stA="55000" endA="300" endPos="45500" dir="5400000" sy="-100000" algn="bl" rotWithShape="0"/>
                </a:effectLst>
                <a:latin typeface="+mj-lt"/>
                <a:ea typeface="+mj-ea"/>
                <a:cs typeface="+mj-cs"/>
              </a:rPr>
              <a:t> da </a:t>
            </a:r>
            <a:r>
              <a:rPr lang="es-ES" sz="2600" dirty="0" err="1">
                <a:effectLst>
                  <a:reflection blurRad="6350" stA="55000" endA="300" endPos="45500" dir="5400000" sy="-100000" algn="bl" rotWithShape="0"/>
                </a:effectLst>
                <a:latin typeface="+mj-lt"/>
                <a:ea typeface="+mj-ea"/>
                <a:cs typeface="+mj-cs"/>
              </a:rPr>
              <a:t>paisaxe</a:t>
            </a:r>
            <a:endParaRPr lang="es-ES" sz="2600" dirty="0">
              <a:effectLst>
                <a:reflection blurRad="6350" stA="55000" endA="300" endPos="45500" dir="5400000" sy="-100000" algn="bl" rotWithShape="0"/>
              </a:effectLst>
              <a:latin typeface="+mj-lt"/>
              <a:ea typeface="+mj-ea"/>
              <a:cs typeface="+mj-cs"/>
            </a:endParaRPr>
          </a:p>
        </p:txBody>
      </p:sp>
      <p:pic>
        <p:nvPicPr>
          <p:cNvPr id="6" name="Picture 2"/>
          <p:cNvPicPr>
            <a:picLocks noChangeAspect="1" noChangeArrowheads="1"/>
          </p:cNvPicPr>
          <p:nvPr/>
        </p:nvPicPr>
        <p:blipFill>
          <a:blip r:embed="rId3" cstate="print">
            <a:lum bright="6000" contrast="30000"/>
          </a:blip>
          <a:srcRect/>
          <a:stretch>
            <a:fillRect/>
          </a:stretch>
        </p:blipFill>
        <p:spPr bwMode="auto">
          <a:xfrm>
            <a:off x="239350" y="2043718"/>
            <a:ext cx="3998437" cy="2249378"/>
          </a:xfrm>
          <a:prstGeom prst="rect">
            <a:avLst/>
          </a:prstGeom>
          <a:noFill/>
          <a:ln w="9525">
            <a:noFill/>
            <a:miter lim="800000"/>
            <a:headEnd/>
            <a:tailEnd/>
          </a:ln>
        </p:spPr>
      </p:pic>
      <p:pic>
        <p:nvPicPr>
          <p:cNvPr id="7" name="Picture 3"/>
          <p:cNvPicPr>
            <a:picLocks noChangeAspect="1" noChangeArrowheads="1"/>
          </p:cNvPicPr>
          <p:nvPr/>
        </p:nvPicPr>
        <p:blipFill>
          <a:blip r:embed="rId4" cstate="print">
            <a:lum bright="-12000" contrast="6000"/>
          </a:blip>
          <a:srcRect/>
          <a:stretch>
            <a:fillRect/>
          </a:stretch>
        </p:blipFill>
        <p:spPr bwMode="auto">
          <a:xfrm>
            <a:off x="4333797" y="2978746"/>
            <a:ext cx="3744416" cy="2106477"/>
          </a:xfrm>
          <a:prstGeom prst="rect">
            <a:avLst/>
          </a:prstGeom>
          <a:noFill/>
          <a:ln w="9525">
            <a:noFill/>
            <a:miter lim="800000"/>
            <a:headEnd/>
            <a:tailEnd/>
          </a:ln>
        </p:spPr>
      </p:pic>
      <p:pic>
        <p:nvPicPr>
          <p:cNvPr id="8" name="Picture 4"/>
          <p:cNvPicPr>
            <a:picLocks noChangeAspect="1" noChangeArrowheads="1"/>
          </p:cNvPicPr>
          <p:nvPr/>
        </p:nvPicPr>
        <p:blipFill>
          <a:blip r:embed="rId5" cstate="print">
            <a:lum bright="-6000" contrast="12000"/>
          </a:blip>
          <a:srcRect/>
          <a:stretch>
            <a:fillRect/>
          </a:stretch>
        </p:blipFill>
        <p:spPr bwMode="auto">
          <a:xfrm>
            <a:off x="8159325" y="2991303"/>
            <a:ext cx="3663304" cy="2060846"/>
          </a:xfrm>
          <a:prstGeom prst="rect">
            <a:avLst/>
          </a:prstGeom>
          <a:noFill/>
          <a:ln w="9525">
            <a:noFill/>
            <a:miter lim="800000"/>
            <a:headEnd/>
            <a:tailEnd/>
          </a:ln>
        </p:spPr>
      </p:pic>
      <p:sp>
        <p:nvSpPr>
          <p:cNvPr id="17" name="16 CuadroTexto"/>
          <p:cNvSpPr txBox="1"/>
          <p:nvPr/>
        </p:nvSpPr>
        <p:spPr>
          <a:xfrm>
            <a:off x="444100" y="419996"/>
            <a:ext cx="5058539" cy="369332"/>
          </a:xfrm>
          <a:prstGeom prst="rect">
            <a:avLst/>
          </a:prstGeom>
          <a:noFill/>
        </p:spPr>
        <p:txBody>
          <a:bodyPr wrap="square" rtlCol="0">
            <a:spAutoFit/>
          </a:bodyPr>
          <a:lstStyle/>
          <a:p>
            <a:r>
              <a:rPr lang="es-ES" dirty="0">
                <a:solidFill>
                  <a:srgbClr val="FFFFFF"/>
                </a:solidFill>
              </a:rPr>
              <a:t>A DIMENSIÓN FÍSICO-ECOLÓXICA</a:t>
            </a:r>
            <a:endParaRPr lang="es-ES" sz="1600" dirty="0">
              <a:solidFill>
                <a:srgbClr val="FFFFFF"/>
              </a:solidFill>
            </a:endParaRPr>
          </a:p>
        </p:txBody>
      </p:sp>
      <p:pic>
        <p:nvPicPr>
          <p:cNvPr id="15" name="Picture 2" descr="https://xeografiatirsoferrol.files.wordpress.com/2015/01/macizo-galaico.png"/>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139701" y="3873500"/>
            <a:ext cx="4127500" cy="1178769"/>
          </a:xfrm>
          <a:prstGeom prst="rect">
            <a:avLst/>
          </a:prstGeom>
          <a:noFill/>
          <a:extLst>
            <a:ext uri="{909E8E84-426E-40dd-AFC4-6F175D3DCCD1}">
              <a14:hiddenFill xmlns="" xmlns:a14="http://schemas.microsoft.com/office/drawing/2010/main">
                <a:solidFill>
                  <a:srgbClr val="FFFFFF"/>
                </a:solidFill>
              </a14:hiddenFill>
            </a:ext>
          </a:extLst>
        </p:spPr>
      </p:pic>
      <p:pic>
        <p:nvPicPr>
          <p:cNvPr id="16" name="Picture 7" descr="equipo5"/>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2698486" y="5588400"/>
            <a:ext cx="1485199" cy="11248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 name="Picture 2" descr="R:\02_SXPT\02_SP\POL\Imagenes POL\POL IMAGENES\BLOQUE03\P30_ortigueira\ortigueira11.png">
            <a:extLst>
              <a:ext uri="{FF2B5EF4-FFF2-40B4-BE49-F238E27FC236}">
                <a16:creationId xmlns="" xmlns:a16="http://schemas.microsoft.com/office/drawing/2014/main" id="{A9D2DB3E-D8A0-DC7D-B27E-7B7104777248}"/>
              </a:ext>
            </a:extLst>
          </p:cNvPr>
          <p:cNvPicPr>
            <a:picLocks noChangeAspect="1" noChangeArrowheads="1"/>
          </p:cNvPicPr>
          <p:nvPr/>
        </p:nvPicPr>
        <p:blipFill rotWithShape="1">
          <a:blip r:embed="rId8" cstate="print">
            <a:extLst>
              <a:ext uri="{28A0092B-C50C-407E-A947-70E740481C1C}">
                <a14:useLocalDpi xmlns="" xmlns:a14="http://schemas.microsoft.com/office/drawing/2010/main" val="0"/>
              </a:ext>
            </a:extLst>
          </a:blip>
          <a:srcRect r="16773"/>
          <a:stretch/>
        </p:blipFill>
        <p:spPr bwMode="auto">
          <a:xfrm>
            <a:off x="7824191" y="-34961"/>
            <a:ext cx="3998438" cy="3050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278048761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Marcador de contenido 6" descr="Vista de una montaña&#10;&#10;Descripción generada automáticamente">
            <a:extLst>
              <a:ext uri="{FF2B5EF4-FFF2-40B4-BE49-F238E27FC236}">
                <a16:creationId xmlns="" xmlns:a16="http://schemas.microsoft.com/office/drawing/2014/main" id="{A34D0065-2E44-D5D6-DE5C-B034BB56A39F}"/>
              </a:ext>
            </a:extLst>
          </p:cNvPr>
          <p:cNvPicPr>
            <a:picLocks noGrp="1" noChangeAspect="1"/>
          </p:cNvPicPr>
          <p:nvPr>
            <p:ph idx="1"/>
          </p:nvPr>
        </p:nvPicPr>
        <p:blipFill rotWithShape="1">
          <a:blip r:embed="rId3" cstate="print">
            <a:extLst>
              <a:ext uri="{28A0092B-C50C-407E-A947-70E740481C1C}">
                <a14:useLocalDpi xmlns="" xmlns:a14="http://schemas.microsoft.com/office/drawing/2010/main" val="0"/>
              </a:ext>
            </a:extLst>
          </a:blip>
          <a:srcRect l="11296" r="20259" b="-1"/>
          <a:stretch/>
        </p:blipFill>
        <p:spPr>
          <a:xfrm>
            <a:off x="20" y="10"/>
            <a:ext cx="12191980" cy="6857990"/>
          </a:xfrm>
          <a:prstGeom prst="rect">
            <a:avLst/>
          </a:prstGeom>
        </p:spPr>
      </p:pic>
      <p:pic>
        <p:nvPicPr>
          <p:cNvPr id="2" name="Picture 3">
            <a:extLst>
              <a:ext uri="{FF2B5EF4-FFF2-40B4-BE49-F238E27FC236}">
                <a16:creationId xmlns="" xmlns:a16="http://schemas.microsoft.com/office/drawing/2014/main" id="{6616A642-BADE-07DC-E263-CAF4FEA7BAFB}"/>
              </a:ext>
            </a:extLst>
          </p:cNvPr>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11524155" y="126435"/>
            <a:ext cx="539750" cy="1905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9050" cap="rnd" algn="ctr">
                <a:solidFill>
                  <a:schemeClr val="bg1"/>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4" name="CuadroTexto 3">
            <a:extLst>
              <a:ext uri="{FF2B5EF4-FFF2-40B4-BE49-F238E27FC236}">
                <a16:creationId xmlns="" xmlns:a16="http://schemas.microsoft.com/office/drawing/2014/main" id="{D22063FE-33B1-B31D-33BE-300AD669F3D2}"/>
              </a:ext>
            </a:extLst>
          </p:cNvPr>
          <p:cNvSpPr txBox="1"/>
          <p:nvPr/>
        </p:nvSpPr>
        <p:spPr>
          <a:xfrm>
            <a:off x="368300" y="590034"/>
            <a:ext cx="3733800" cy="461665"/>
          </a:xfrm>
          <a:prstGeom prst="rect">
            <a:avLst/>
          </a:prstGeom>
          <a:solidFill>
            <a:schemeClr val="tx1"/>
          </a:solidFill>
        </p:spPr>
        <p:txBody>
          <a:bodyPr wrap="square">
            <a:spAutoFit/>
          </a:bodyPr>
          <a:lstStyle/>
          <a:p>
            <a:r>
              <a:rPr lang="es-ES" sz="2400" b="1" dirty="0">
                <a:solidFill>
                  <a:schemeClr val="bg1"/>
                </a:solidFill>
              </a:rPr>
              <a:t>ESCULTOR DO RELEVO</a:t>
            </a:r>
          </a:p>
        </p:txBody>
      </p:sp>
    </p:spTree>
    <p:extLst>
      <p:ext uri="{BB962C8B-B14F-4D97-AF65-F5344CB8AC3E}">
        <p14:creationId xmlns="" xmlns:p14="http://schemas.microsoft.com/office/powerpoint/2010/main" val="37517955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4" descr="C:\Dropbox\UIMP_Lalin\Ojos\mosaico2.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012950" y="909639"/>
            <a:ext cx="8166100" cy="4594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10243" name="3 Grupo"/>
          <p:cNvGrpSpPr>
            <a:grpSpLocks/>
          </p:cNvGrpSpPr>
          <p:nvPr/>
        </p:nvGrpSpPr>
        <p:grpSpPr bwMode="auto">
          <a:xfrm>
            <a:off x="2012950" y="404813"/>
            <a:ext cx="8166100" cy="5999162"/>
            <a:chOff x="488921" y="679425"/>
            <a:chExt cx="8166129" cy="5998711"/>
          </a:xfrm>
        </p:grpSpPr>
        <p:sp>
          <p:nvSpPr>
            <p:cNvPr id="10245" name="1 Título"/>
            <p:cNvSpPr txBox="1">
              <a:spLocks/>
            </p:cNvSpPr>
            <p:nvPr/>
          </p:nvSpPr>
          <p:spPr bwMode="auto">
            <a:xfrm>
              <a:off x="488921" y="679425"/>
              <a:ext cx="7712075" cy="2880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s-ES" sz="2000" b="1" dirty="0"/>
                <a:t>… intencionada , diversa, condicionada…</a:t>
              </a:r>
            </a:p>
            <a:p>
              <a:pPr eaLnBrk="1" hangingPunct="1"/>
              <a:endParaRPr lang="gl-ES" sz="2000" b="1" dirty="0">
                <a:solidFill>
                  <a:srgbClr val="F2F2F2"/>
                </a:solidFill>
              </a:endParaRPr>
            </a:p>
          </p:txBody>
        </p:sp>
        <p:sp>
          <p:nvSpPr>
            <p:cNvPr id="10246" name="11 CuadroTexto"/>
            <p:cNvSpPr txBox="1">
              <a:spLocks noChangeArrowheads="1"/>
            </p:cNvSpPr>
            <p:nvPr/>
          </p:nvSpPr>
          <p:spPr bwMode="auto">
            <a:xfrm>
              <a:off x="488921" y="5778495"/>
              <a:ext cx="8166129" cy="8996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s-ES" sz="9600" b="1" dirty="0">
                  <a:solidFill>
                    <a:schemeClr val="bg1"/>
                  </a:solidFill>
                </a:rPr>
                <a:t>¿?</a:t>
              </a:r>
              <a:endParaRPr lang="gl-ES" sz="9600" b="1" dirty="0">
                <a:solidFill>
                  <a:schemeClr val="bg1"/>
                </a:solidFill>
              </a:endParaRPr>
            </a:p>
          </p:txBody>
        </p:sp>
      </p:grpSp>
      <p:sp>
        <p:nvSpPr>
          <p:cNvPr id="10244" name="2 Título"/>
          <p:cNvSpPr>
            <a:spLocks noGrp="1"/>
          </p:cNvSpPr>
          <p:nvPr>
            <p:ph type="title"/>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eaLnBrk="1" hangingPunct="1"/>
            <a:r>
              <a:rPr lang="es-ES" dirty="0"/>
              <a:t>NACE DA MIRADA… </a:t>
            </a:r>
          </a:p>
        </p:txBody>
      </p:sp>
      <p:sp>
        <p:nvSpPr>
          <p:cNvPr id="7" name="Rectangle 3"/>
          <p:cNvSpPr>
            <a:spLocks noChangeArrowheads="1"/>
          </p:cNvSpPr>
          <p:nvPr/>
        </p:nvSpPr>
        <p:spPr bwMode="auto">
          <a:xfrm>
            <a:off x="6781161" y="6038622"/>
            <a:ext cx="5164096" cy="523220"/>
          </a:xfrm>
          <a:prstGeom prst="rect">
            <a:avLst/>
          </a:prstGeom>
          <a:solidFill>
            <a:srgbClr val="FFFFFF"/>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s-ES" sz="1400" dirty="0">
                <a:ea typeface="Verdana" pitchFamily="34" charset="0"/>
                <a:cs typeface="Verdana" pitchFamily="34" charset="0"/>
              </a:rPr>
              <a:t>“El sabor de la manzana (declara Berkeley) está en el contacto de la fruta con el paladar, no en la fruta misma”</a:t>
            </a:r>
            <a:endParaRPr lang="es-ES" sz="1400" dirty="0">
              <a:cs typeface="Arial" pitchFamily="34" charset="0"/>
            </a:endParaRPr>
          </a:p>
        </p:txBody>
      </p:sp>
    </p:spTree>
    <p:extLst>
      <p:ext uri="{BB962C8B-B14F-4D97-AF65-F5344CB8AC3E}">
        <p14:creationId xmlns="" xmlns:p14="http://schemas.microsoft.com/office/powerpoint/2010/main" val="2911942815"/>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1 Imagen" descr="06_StaTecla_ERelieve_Carta_EI">
            <a:extLst>
              <a:ext uri="{FF2B5EF4-FFF2-40B4-BE49-F238E27FC236}">
                <a16:creationId xmlns="" xmlns:a16="http://schemas.microsoft.com/office/drawing/2014/main" id="{0FA5B9A9-3079-9A0D-6C40-F278884BFB9D}"/>
              </a:ext>
            </a:extLst>
          </p:cNvPr>
          <p:cNvPicPr>
            <a:picLocks noGrp="1" noChangeAspect="1"/>
          </p:cNvPicPr>
          <p:nvPr isPhoto="1"/>
        </p:nvPicPr>
        <p:blipFill rotWithShape="1">
          <a:blip r:embed="rId3" cstate="print">
            <a:extLst>
              <a:ext uri="{28A0092B-C50C-407E-A947-70E740481C1C}">
                <a14:useLocalDpi xmlns="" xmlns:a14="http://schemas.microsoft.com/office/drawing/2010/main" val="0"/>
              </a:ext>
            </a:extLst>
          </a:blip>
          <a:srcRect l="28293" r="8817" b="-1"/>
          <a:stretch/>
        </p:blipFill>
        <p:spPr bwMode="auto">
          <a:xfrm>
            <a:off x="20" y="10"/>
            <a:ext cx="6095980" cy="685799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ítulo 1">
            <a:extLst>
              <a:ext uri="{FF2B5EF4-FFF2-40B4-BE49-F238E27FC236}">
                <a16:creationId xmlns="" xmlns:a16="http://schemas.microsoft.com/office/drawing/2014/main" id="{4BBC6BF5-11FC-05DA-E942-441147E7FB96}"/>
              </a:ext>
            </a:extLst>
          </p:cNvPr>
          <p:cNvSpPr>
            <a:spLocks noGrp="1"/>
          </p:cNvSpPr>
          <p:nvPr>
            <p:ph type="title"/>
          </p:nvPr>
        </p:nvSpPr>
        <p:spPr>
          <a:xfrm>
            <a:off x="6182139" y="3331265"/>
            <a:ext cx="5765799" cy="803412"/>
          </a:xfrm>
        </p:spPr>
        <p:txBody>
          <a:bodyPr anchor="t">
            <a:normAutofit/>
          </a:bodyPr>
          <a:lstStyle/>
          <a:p>
            <a:r>
              <a:rPr lang="es-ES" sz="2000" dirty="0">
                <a:solidFill>
                  <a:schemeClr val="accent3"/>
                </a:solidFill>
              </a:rPr>
              <a:t>COMPOÑENTES ABIÓTICOS</a:t>
            </a:r>
            <a:br>
              <a:rPr lang="es-ES" sz="2000" dirty="0">
                <a:solidFill>
                  <a:schemeClr val="accent3"/>
                </a:solidFill>
              </a:rPr>
            </a:br>
            <a:r>
              <a:rPr lang="es-ES" sz="2000" dirty="0">
                <a:solidFill>
                  <a:schemeClr val="accent3"/>
                </a:solidFill>
              </a:rPr>
              <a:t> e PROCESOS </a:t>
            </a:r>
            <a:r>
              <a:rPr lang="es-ES" sz="2000" dirty="0" err="1">
                <a:solidFill>
                  <a:schemeClr val="accent3"/>
                </a:solidFill>
              </a:rPr>
              <a:t>morfoxenéticos</a:t>
            </a:r>
            <a:endParaRPr lang="es-ES" sz="2000" dirty="0">
              <a:solidFill>
                <a:schemeClr val="accent3"/>
              </a:solidFill>
            </a:endParaRPr>
          </a:p>
        </p:txBody>
      </p:sp>
      <p:sp>
        <p:nvSpPr>
          <p:cNvPr id="3" name="Marcador de contenido 2">
            <a:extLst>
              <a:ext uri="{FF2B5EF4-FFF2-40B4-BE49-F238E27FC236}">
                <a16:creationId xmlns="" xmlns:a16="http://schemas.microsoft.com/office/drawing/2014/main" id="{90CB6A60-2975-6645-3B4B-B7C08B20D361}"/>
              </a:ext>
            </a:extLst>
          </p:cNvPr>
          <p:cNvSpPr>
            <a:spLocks noGrp="1"/>
          </p:cNvSpPr>
          <p:nvPr>
            <p:ph idx="1"/>
          </p:nvPr>
        </p:nvSpPr>
        <p:spPr>
          <a:xfrm>
            <a:off x="6471850" y="4279900"/>
            <a:ext cx="5454760" cy="2578100"/>
          </a:xfrm>
        </p:spPr>
        <p:txBody>
          <a:bodyPr>
            <a:normAutofit fontScale="92500" lnSpcReduction="10000"/>
          </a:bodyPr>
          <a:lstStyle/>
          <a:p>
            <a:pPr algn="ctr"/>
            <a:r>
              <a:rPr lang="es-ES" dirty="0" err="1"/>
              <a:t>Litoloxía</a:t>
            </a:r>
            <a:endParaRPr lang="es-ES" dirty="0"/>
          </a:p>
          <a:p>
            <a:pPr algn="ctr"/>
            <a:r>
              <a:rPr lang="es-ES" dirty="0"/>
              <a:t>Tectónica</a:t>
            </a:r>
          </a:p>
          <a:p>
            <a:pPr algn="ctr"/>
            <a:r>
              <a:rPr lang="es-ES" dirty="0"/>
              <a:t>Procesos </a:t>
            </a:r>
            <a:r>
              <a:rPr lang="es-ES" dirty="0" err="1"/>
              <a:t>biolóxicos</a:t>
            </a:r>
            <a:r>
              <a:rPr lang="es-ES" dirty="0"/>
              <a:t>-solos</a:t>
            </a:r>
          </a:p>
          <a:p>
            <a:pPr algn="ctr"/>
            <a:r>
              <a:rPr lang="es-ES" dirty="0" err="1"/>
              <a:t>Condicións</a:t>
            </a:r>
            <a:r>
              <a:rPr lang="es-ES" dirty="0"/>
              <a:t> climáticas</a:t>
            </a:r>
          </a:p>
          <a:p>
            <a:pPr marL="0" indent="0" algn="ctr">
              <a:buNone/>
            </a:pPr>
            <a:r>
              <a:rPr lang="es-ES" b="1" dirty="0"/>
              <a:t>+ TEMPO</a:t>
            </a:r>
          </a:p>
          <a:p>
            <a:endParaRPr lang="es-ES" dirty="0"/>
          </a:p>
        </p:txBody>
      </p:sp>
      <p:pic>
        <p:nvPicPr>
          <p:cNvPr id="6" name="Imagen 5">
            <a:extLst>
              <a:ext uri="{FF2B5EF4-FFF2-40B4-BE49-F238E27FC236}">
                <a16:creationId xmlns="" xmlns:a16="http://schemas.microsoft.com/office/drawing/2014/main" id="{96EFF3DD-431B-AE74-C151-3AFD2A708E2D}"/>
              </a:ext>
            </a:extLst>
          </p:cNvPr>
          <p:cNvPicPr>
            <a:picLocks noChangeAspect="1"/>
          </p:cNvPicPr>
          <p:nvPr/>
        </p:nvPicPr>
        <p:blipFill rotWithShape="1">
          <a:blip r:embed="rId4" cstate="print"/>
          <a:srcRect l="23854" t="16852" r="26980" b="21296"/>
          <a:stretch/>
        </p:blipFill>
        <p:spPr>
          <a:xfrm>
            <a:off x="7553739" y="152400"/>
            <a:ext cx="4372871" cy="3094362"/>
          </a:xfrm>
          <a:prstGeom prst="rect">
            <a:avLst/>
          </a:prstGeom>
        </p:spPr>
      </p:pic>
      <p:pic>
        <p:nvPicPr>
          <p:cNvPr id="5" name="Picture 3">
            <a:extLst>
              <a:ext uri="{FF2B5EF4-FFF2-40B4-BE49-F238E27FC236}">
                <a16:creationId xmlns="" xmlns:a16="http://schemas.microsoft.com/office/drawing/2014/main" id="{0FE3FA50-939A-0097-BCC2-54139962C1C9}"/>
              </a:ext>
            </a:extLst>
          </p:cNvPr>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11524155" y="126435"/>
            <a:ext cx="539750" cy="1905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9050" cap="rnd" algn="ctr">
                <a:solidFill>
                  <a:schemeClr val="bg1"/>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8" name="CuadroTexto 7">
            <a:extLst>
              <a:ext uri="{FF2B5EF4-FFF2-40B4-BE49-F238E27FC236}">
                <a16:creationId xmlns="" xmlns:a16="http://schemas.microsoft.com/office/drawing/2014/main" id="{1F2BB6C4-E54E-2954-1DDD-48BAFB594385}"/>
              </a:ext>
            </a:extLst>
          </p:cNvPr>
          <p:cNvSpPr txBox="1"/>
          <p:nvPr/>
        </p:nvSpPr>
        <p:spPr>
          <a:xfrm>
            <a:off x="0" y="6405193"/>
            <a:ext cx="6115050" cy="461665"/>
          </a:xfrm>
          <a:prstGeom prst="rect">
            <a:avLst/>
          </a:prstGeom>
          <a:solidFill>
            <a:schemeClr val="tx1"/>
          </a:solidFill>
        </p:spPr>
        <p:txBody>
          <a:bodyPr wrap="square">
            <a:spAutoFit/>
          </a:bodyPr>
          <a:lstStyle/>
          <a:p>
            <a:r>
              <a:rPr lang="es-ES" sz="2400" b="1" dirty="0">
                <a:solidFill>
                  <a:schemeClr val="bg1"/>
                </a:solidFill>
                <a:latin typeface="Calibri" pitchFamily="34" charset="0"/>
              </a:rPr>
              <a:t>As </a:t>
            </a:r>
            <a:r>
              <a:rPr lang="es-ES" sz="2400" b="1" dirty="0" err="1">
                <a:solidFill>
                  <a:schemeClr val="bg1"/>
                </a:solidFill>
                <a:latin typeface="Calibri" pitchFamily="34" charset="0"/>
              </a:rPr>
              <a:t>xeoformas</a:t>
            </a:r>
            <a:r>
              <a:rPr lang="es-ES" sz="2400" b="1" dirty="0">
                <a:solidFill>
                  <a:schemeClr val="bg1"/>
                </a:solidFill>
                <a:latin typeface="Calibri" pitchFamily="34" charset="0"/>
              </a:rPr>
              <a:t>: a raíz da </a:t>
            </a:r>
            <a:r>
              <a:rPr lang="es-ES" sz="2400" b="1" dirty="0" err="1">
                <a:solidFill>
                  <a:schemeClr val="bg1"/>
                </a:solidFill>
                <a:latin typeface="Calibri" pitchFamily="34" charset="0"/>
              </a:rPr>
              <a:t>paisaxe</a:t>
            </a:r>
            <a:r>
              <a:rPr lang="es-ES" sz="2400" b="1" dirty="0">
                <a:solidFill>
                  <a:schemeClr val="bg1"/>
                </a:solidFill>
                <a:latin typeface="Calibri" pitchFamily="34" charset="0"/>
              </a:rPr>
              <a:t> </a:t>
            </a:r>
            <a:endParaRPr lang="es-ES" sz="1400" dirty="0">
              <a:solidFill>
                <a:schemeClr val="bg1"/>
              </a:solidFill>
            </a:endParaRPr>
          </a:p>
        </p:txBody>
      </p:sp>
    </p:spTree>
    <p:extLst>
      <p:ext uri="{BB962C8B-B14F-4D97-AF65-F5344CB8AC3E}">
        <p14:creationId xmlns="" xmlns:p14="http://schemas.microsoft.com/office/powerpoint/2010/main" val="359290144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4" cstate="print"/>
          <a:srcRect/>
          <a:stretch>
            <a:fillRect/>
          </a:stretch>
        </p:blipFill>
        <p:spPr bwMode="auto">
          <a:xfrm>
            <a:off x="380960" y="1142983"/>
            <a:ext cx="11478525" cy="5724000"/>
          </a:xfrm>
          <a:prstGeom prst="rect">
            <a:avLst/>
          </a:prstGeom>
          <a:ln>
            <a:noFill/>
          </a:ln>
          <a:effectLst>
            <a:softEdge rad="112500"/>
          </a:effectLst>
        </p:spPr>
      </p:pic>
      <p:pic>
        <p:nvPicPr>
          <p:cNvPr id="4098" name="Picture 2"/>
          <p:cNvPicPr>
            <a:picLocks noChangeAspect="1" noChangeArrowheads="1"/>
          </p:cNvPicPr>
          <p:nvPr/>
        </p:nvPicPr>
        <p:blipFill>
          <a:blip r:embed="rId5" cstate="print"/>
          <a:srcRect/>
          <a:stretch>
            <a:fillRect/>
          </a:stretch>
        </p:blipFill>
        <p:spPr bwMode="auto">
          <a:xfrm>
            <a:off x="857214" y="1785926"/>
            <a:ext cx="4254500" cy="47625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1 CuadroTexto"/>
          <p:cNvSpPr txBox="1"/>
          <p:nvPr/>
        </p:nvSpPr>
        <p:spPr>
          <a:xfrm>
            <a:off x="5999989" y="705302"/>
            <a:ext cx="5524539" cy="369332"/>
          </a:xfrm>
          <a:prstGeom prst="rect">
            <a:avLst/>
          </a:prstGeom>
          <a:noFill/>
        </p:spPr>
        <p:txBody>
          <a:bodyPr wrap="square" rtlCol="0">
            <a:spAutoFit/>
          </a:bodyPr>
          <a:lstStyle/>
          <a:p>
            <a:pPr algn="r"/>
            <a:r>
              <a:rPr lang="es-ES" b="1" dirty="0">
                <a:solidFill>
                  <a:schemeClr val="bg1">
                    <a:lumMod val="75000"/>
                    <a:lumOff val="25000"/>
                  </a:schemeClr>
                </a:solidFill>
              </a:rPr>
              <a:t>MEDIO BIÓTICO</a:t>
            </a:r>
          </a:p>
        </p:txBody>
      </p:sp>
      <p:sp>
        <p:nvSpPr>
          <p:cNvPr id="14" name="13 Rectángulo"/>
          <p:cNvSpPr/>
          <p:nvPr/>
        </p:nvSpPr>
        <p:spPr>
          <a:xfrm>
            <a:off x="2255574" y="260649"/>
            <a:ext cx="646331" cy="584776"/>
          </a:xfrm>
          <a:prstGeom prst="rect">
            <a:avLst/>
          </a:prstGeom>
        </p:spPr>
        <p:txBody>
          <a:bodyPr wrap="none">
            <a:spAutoFit/>
          </a:bodyPr>
          <a:lstStyle/>
          <a:p>
            <a:pPr>
              <a:defRPr/>
            </a:pPr>
            <a:r>
              <a:rPr lang="es-ES" sz="3200" b="1" dirty="0">
                <a:solidFill>
                  <a:schemeClr val="bg1"/>
                </a:solidFill>
                <a:latin typeface="+mj-lt"/>
                <a:cs typeface="Arial" charset="0"/>
              </a:rPr>
              <a:t>IV. </a:t>
            </a:r>
            <a:endParaRPr lang="es-ES" b="1" dirty="0">
              <a:solidFill>
                <a:schemeClr val="bg1"/>
              </a:solidFill>
              <a:latin typeface="+mj-lt"/>
              <a:cs typeface="Arial" charset="0"/>
            </a:endParaRPr>
          </a:p>
        </p:txBody>
      </p:sp>
      <p:sp>
        <p:nvSpPr>
          <p:cNvPr id="9" name="4 CuadroTexto"/>
          <p:cNvSpPr txBox="1"/>
          <p:nvPr/>
        </p:nvSpPr>
        <p:spPr>
          <a:xfrm>
            <a:off x="440052" y="791567"/>
            <a:ext cx="10579909" cy="369332"/>
          </a:xfrm>
          <a:prstGeom prst="rect">
            <a:avLst/>
          </a:prstGeom>
          <a:noFill/>
        </p:spPr>
        <p:txBody>
          <a:bodyPr wrap="square" rtlCol="0">
            <a:spAutoFit/>
          </a:bodyPr>
          <a:lstStyle/>
          <a:p>
            <a:pPr algn="r"/>
            <a:r>
              <a:rPr lang="es-ES" sz="1400" dirty="0"/>
              <a:t>NIVEL ANALÍTICO: ELEMENTOS E PROPIEDADES-ATRIBUTOS</a:t>
            </a:r>
            <a:r>
              <a:rPr lang="es-ES" dirty="0"/>
              <a:t>.</a:t>
            </a:r>
          </a:p>
        </p:txBody>
      </p:sp>
      <p:sp>
        <p:nvSpPr>
          <p:cNvPr id="10" name="5 CuadroTexto"/>
          <p:cNvSpPr txBox="1"/>
          <p:nvPr/>
        </p:nvSpPr>
        <p:spPr>
          <a:xfrm>
            <a:off x="440052" y="1223616"/>
            <a:ext cx="10579909" cy="338554"/>
          </a:xfrm>
          <a:prstGeom prst="rect">
            <a:avLst/>
          </a:prstGeom>
          <a:noFill/>
        </p:spPr>
        <p:txBody>
          <a:bodyPr wrap="square" rtlCol="0">
            <a:spAutoFit/>
          </a:bodyPr>
          <a:lstStyle/>
          <a:p>
            <a:pPr algn="r"/>
            <a:r>
              <a:rPr lang="es-ES" sz="1600" b="1" dirty="0"/>
              <a:t>ESTRUTURA BIÓTICA. </a:t>
            </a:r>
            <a:endParaRPr lang="es-ES" sz="2000" b="1" dirty="0"/>
          </a:p>
        </p:txBody>
      </p:sp>
      <p:sp>
        <p:nvSpPr>
          <p:cNvPr id="11" name="10 CuadroTexto"/>
          <p:cNvSpPr txBox="1"/>
          <p:nvPr/>
        </p:nvSpPr>
        <p:spPr>
          <a:xfrm>
            <a:off x="486840" y="377670"/>
            <a:ext cx="4049779" cy="369332"/>
          </a:xfrm>
          <a:prstGeom prst="rect">
            <a:avLst/>
          </a:prstGeom>
          <a:noFill/>
        </p:spPr>
        <p:txBody>
          <a:bodyPr wrap="square" rtlCol="0">
            <a:spAutoFit/>
          </a:bodyPr>
          <a:lstStyle/>
          <a:p>
            <a:r>
              <a:rPr lang="es-ES" dirty="0"/>
              <a:t>A DIMENSIÓN FÍSICO-ECOLÓGICA</a:t>
            </a:r>
            <a:endParaRPr lang="es-ES" sz="1600" dirty="0"/>
          </a:p>
        </p:txBody>
      </p:sp>
    </p:spTree>
    <p:extLst>
      <p:ext uri="{BB962C8B-B14F-4D97-AF65-F5344CB8AC3E}">
        <p14:creationId xmlns="" xmlns:p14="http://schemas.microsoft.com/office/powerpoint/2010/main" val="204867903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ítulo 8">
            <a:extLst>
              <a:ext uri="{FF2B5EF4-FFF2-40B4-BE49-F238E27FC236}">
                <a16:creationId xmlns="" xmlns:a16="http://schemas.microsoft.com/office/drawing/2014/main" id="{4CA1F0C4-6716-786B-6776-75A2619AE870}"/>
              </a:ext>
            </a:extLst>
          </p:cNvPr>
          <p:cNvSpPr>
            <a:spLocks noGrp="1"/>
          </p:cNvSpPr>
          <p:nvPr>
            <p:ph type="title"/>
          </p:nvPr>
        </p:nvSpPr>
        <p:spPr/>
        <p:txBody>
          <a:bodyPr/>
          <a:lstStyle/>
          <a:p>
            <a:endParaRPr lang="es-ES"/>
          </a:p>
        </p:txBody>
      </p:sp>
      <p:pic>
        <p:nvPicPr>
          <p:cNvPr id="5" name="Marcador de contenido 4" descr="Vista de una montaña&#10;&#10;Descripción generada automáticamente">
            <a:extLst>
              <a:ext uri="{FF2B5EF4-FFF2-40B4-BE49-F238E27FC236}">
                <a16:creationId xmlns="" xmlns:a16="http://schemas.microsoft.com/office/drawing/2014/main" id="{A776149E-265F-02D1-0A40-9F975992E2D2}"/>
              </a:ext>
            </a:extLst>
          </p:cNvPr>
          <p:cNvPicPr>
            <a:picLocks noGrp="1" noChangeAspect="1"/>
          </p:cNvPicPr>
          <p:nvPr>
            <p:ph idx="4294967295"/>
          </p:nvPr>
        </p:nvPicPr>
        <p:blipFill rotWithShape="1">
          <a:blip r:embed="rId3" cstate="print">
            <a:extLst>
              <a:ext uri="{28A0092B-C50C-407E-A947-70E740481C1C}">
                <a14:useLocalDpi xmlns="" xmlns:a14="http://schemas.microsoft.com/office/drawing/2010/main" val="0"/>
              </a:ext>
            </a:extLst>
          </a:blip>
          <a:srcRect l="12401" r="13039" b="-1"/>
          <a:stretch/>
        </p:blipFill>
        <p:spPr>
          <a:xfrm>
            <a:off x="41275" y="0"/>
            <a:ext cx="12150725" cy="6858000"/>
          </a:xfrm>
          <a:prstGeom prst="rect">
            <a:avLst/>
          </a:prstGeom>
        </p:spPr>
      </p:pic>
      <p:pic>
        <p:nvPicPr>
          <p:cNvPr id="2" name="Picture 2">
            <a:extLst>
              <a:ext uri="{FF2B5EF4-FFF2-40B4-BE49-F238E27FC236}">
                <a16:creationId xmlns="" xmlns:a16="http://schemas.microsoft.com/office/drawing/2014/main" id="{829FAD73-2F56-BD6F-5EBF-B58C1B58E572}"/>
              </a:ext>
            </a:extLst>
          </p:cNvPr>
          <p:cNvPicPr>
            <a:picLocks noChangeAspect="1" noChangeArrowheads="1"/>
          </p:cNvPicPr>
          <p:nvPr/>
        </p:nvPicPr>
        <p:blipFill rotWithShape="1">
          <a:blip r:embed="rId4" cstate="print">
            <a:extLst>
              <a:ext uri="{28A0092B-C50C-407E-A947-70E740481C1C}">
                <a14:useLocalDpi xmlns="" xmlns:a14="http://schemas.microsoft.com/office/drawing/2010/main" val="0"/>
              </a:ext>
            </a:extLst>
          </a:blip>
          <a:srcRect t="1579" r="7" b="11778"/>
          <a:stretch/>
        </p:blipFill>
        <p:spPr bwMode="auto">
          <a:xfrm>
            <a:off x="3384721" y="2888959"/>
            <a:ext cx="4558465" cy="3466025"/>
          </a:xfrm>
          <a:prstGeom prst="rect">
            <a:avLst/>
          </a:prstGeom>
          <a:noFill/>
          <a:extLst>
            <a:ext uri="{909E8E84-426E-40DD-AFC4-6F175D3DCCD1}">
              <a14:hiddenFill xmlns="" xmlns:a14="http://schemas.microsoft.com/office/drawing/2010/main">
                <a:solidFill>
                  <a:srgbClr val="FFFFFF"/>
                </a:solidFill>
              </a14:hiddenFill>
            </a:ext>
          </a:extLst>
        </p:spPr>
      </p:pic>
      <p:sp>
        <p:nvSpPr>
          <p:cNvPr id="3" name="Text Box 3">
            <a:extLst>
              <a:ext uri="{FF2B5EF4-FFF2-40B4-BE49-F238E27FC236}">
                <a16:creationId xmlns="" xmlns:a16="http://schemas.microsoft.com/office/drawing/2014/main" id="{2E5AD859-A2FF-3659-D48F-4EAEF1CA89E9}"/>
              </a:ext>
            </a:extLst>
          </p:cNvPr>
          <p:cNvSpPr txBox="1">
            <a:spLocks noChangeArrowheads="1"/>
          </p:cNvSpPr>
          <p:nvPr/>
        </p:nvSpPr>
        <p:spPr bwMode="auto">
          <a:xfrm>
            <a:off x="2481569" y="6367684"/>
            <a:ext cx="5151964" cy="557738"/>
          </a:xfrm>
          <a:prstGeom prst="rect">
            <a:avLst/>
          </a:prstGeom>
          <a:solidFill>
            <a:schemeClr val="tx1"/>
          </a:solidFill>
        </p:spPr>
        <p:txBody>
          <a:bodyPr vert="horz" lIns="91440" tIns="45720" rIns="91440" bIns="45720" rtlCol="0" anchor="t">
            <a:normAutofit/>
          </a:bodyPr>
          <a:lstStyle/>
          <a:p>
            <a:pPr indent="-228600" algn="r">
              <a:lnSpc>
                <a:spcPct val="120000"/>
              </a:lnSpc>
              <a:spcAft>
                <a:spcPts val="600"/>
              </a:spcAft>
              <a:buClr>
                <a:schemeClr val="tx1"/>
              </a:buClr>
              <a:buSzPct val="75000"/>
              <a:buFont typeface="Arial" panose="020B0604020202020204" pitchFamily="34" charset="0"/>
              <a:buChar char="•"/>
            </a:pPr>
            <a:r>
              <a:rPr lang="en-US" altLang="es-ES" sz="2000" b="1" dirty="0">
                <a:solidFill>
                  <a:schemeClr val="bg1"/>
                </a:solidFill>
              </a:rPr>
              <a:t>FACTORES A MESO e MICROESCALA</a:t>
            </a:r>
          </a:p>
        </p:txBody>
      </p:sp>
      <p:pic>
        <p:nvPicPr>
          <p:cNvPr id="4" name="Picture 3">
            <a:extLst>
              <a:ext uri="{FF2B5EF4-FFF2-40B4-BE49-F238E27FC236}">
                <a16:creationId xmlns="" xmlns:a16="http://schemas.microsoft.com/office/drawing/2014/main" id="{7EFFFA5D-7DCD-67E9-6319-A3CA4EC73D28}"/>
              </a:ext>
            </a:extLst>
          </p:cNvPr>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11524155" y="126435"/>
            <a:ext cx="539750" cy="1905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9050" cap="rnd" algn="ctr">
                <a:solidFill>
                  <a:schemeClr val="bg1"/>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grpSp>
        <p:nvGrpSpPr>
          <p:cNvPr id="10" name="Grupo 9">
            <a:extLst>
              <a:ext uri="{FF2B5EF4-FFF2-40B4-BE49-F238E27FC236}">
                <a16:creationId xmlns="" xmlns:a16="http://schemas.microsoft.com/office/drawing/2014/main" id="{E7886952-C079-343F-521E-12B4A81FB1B9}"/>
              </a:ext>
            </a:extLst>
          </p:cNvPr>
          <p:cNvGrpSpPr/>
          <p:nvPr/>
        </p:nvGrpSpPr>
        <p:grpSpPr>
          <a:xfrm>
            <a:off x="7633534" y="1930401"/>
            <a:ext cx="4558465" cy="4976733"/>
            <a:chOff x="3635896" y="333374"/>
            <a:chExt cx="5471614" cy="5975946"/>
          </a:xfrm>
        </p:grpSpPr>
        <p:pic>
          <p:nvPicPr>
            <p:cNvPr id="11" name="Picture 3">
              <a:extLst>
                <a:ext uri="{FF2B5EF4-FFF2-40B4-BE49-F238E27FC236}">
                  <a16:creationId xmlns="" xmlns:a16="http://schemas.microsoft.com/office/drawing/2014/main" id="{478F5C69-C601-B35F-4DE2-D7AADB407342}"/>
                </a:ext>
              </a:extLst>
            </p:cNvPr>
            <p:cNvPicPr>
              <a:picLocks noChangeAspect="1" noChangeArrowheads="1"/>
            </p:cNvPicPr>
            <p:nvPr/>
          </p:nvPicPr>
          <p:blipFill>
            <a:blip r:embed="rId6" cstate="print"/>
            <a:srcRect/>
            <a:stretch>
              <a:fillRect/>
            </a:stretch>
          </p:blipFill>
          <p:spPr bwMode="auto">
            <a:xfrm>
              <a:off x="3635896" y="333374"/>
              <a:ext cx="5471614" cy="5975946"/>
            </a:xfrm>
            <a:prstGeom prst="rect">
              <a:avLst/>
            </a:prstGeom>
            <a:noFill/>
            <a:ln w="9525">
              <a:noFill/>
              <a:miter lim="800000"/>
              <a:headEnd/>
              <a:tailEnd/>
            </a:ln>
          </p:spPr>
        </p:pic>
        <p:sp>
          <p:nvSpPr>
            <p:cNvPr id="12" name="Oval 9">
              <a:extLst>
                <a:ext uri="{FF2B5EF4-FFF2-40B4-BE49-F238E27FC236}">
                  <a16:creationId xmlns="" xmlns:a16="http://schemas.microsoft.com/office/drawing/2014/main" id="{AC83D004-A53B-163C-B3EB-15F0FEC91ED7}"/>
                </a:ext>
              </a:extLst>
            </p:cNvPr>
            <p:cNvSpPr>
              <a:spLocks noChangeArrowheads="1"/>
            </p:cNvSpPr>
            <p:nvPr/>
          </p:nvSpPr>
          <p:spPr bwMode="auto">
            <a:xfrm>
              <a:off x="6228754" y="4437683"/>
              <a:ext cx="71438" cy="71437"/>
            </a:xfrm>
            <a:prstGeom prst="ellipse">
              <a:avLst/>
            </a:prstGeom>
            <a:solidFill>
              <a:srgbClr val="FF0066"/>
            </a:solidFill>
            <a:ln w="101600" algn="ctr">
              <a:solidFill>
                <a:srgbClr val="FF0000"/>
              </a:solidFill>
              <a:round/>
              <a:headEnd/>
              <a:tailEnd/>
            </a:ln>
            <a:effectLst/>
          </p:spPr>
          <p:txBody>
            <a:bodyPr wrap="none" anchor="ctr"/>
            <a:lstStyle/>
            <a:p>
              <a:endParaRPr lang="es-ES"/>
            </a:p>
          </p:txBody>
        </p:sp>
        <p:sp>
          <p:nvSpPr>
            <p:cNvPr id="13" name="Oval 11">
              <a:extLst>
                <a:ext uri="{FF2B5EF4-FFF2-40B4-BE49-F238E27FC236}">
                  <a16:creationId xmlns="" xmlns:a16="http://schemas.microsoft.com/office/drawing/2014/main" id="{04E4D1E9-AA2F-891F-35F9-27A9D307B2DB}"/>
                </a:ext>
              </a:extLst>
            </p:cNvPr>
            <p:cNvSpPr>
              <a:spLocks noChangeArrowheads="1"/>
            </p:cNvSpPr>
            <p:nvPr/>
          </p:nvSpPr>
          <p:spPr bwMode="auto">
            <a:xfrm>
              <a:off x="5652120" y="4437683"/>
              <a:ext cx="71438" cy="71437"/>
            </a:xfrm>
            <a:prstGeom prst="ellipse">
              <a:avLst/>
            </a:prstGeom>
            <a:solidFill>
              <a:srgbClr val="99FF66"/>
            </a:solidFill>
            <a:ln w="101600" algn="ctr">
              <a:solidFill>
                <a:srgbClr val="FFFF00"/>
              </a:solidFill>
              <a:round/>
              <a:headEnd/>
              <a:tailEnd/>
            </a:ln>
            <a:effectLst/>
          </p:spPr>
          <p:txBody>
            <a:bodyPr wrap="none" anchor="ctr"/>
            <a:lstStyle/>
            <a:p>
              <a:endParaRPr lang="es-ES"/>
            </a:p>
          </p:txBody>
        </p:sp>
      </p:grpSp>
      <p:sp>
        <p:nvSpPr>
          <p:cNvPr id="6" name="Título 1">
            <a:extLst>
              <a:ext uri="{FF2B5EF4-FFF2-40B4-BE49-F238E27FC236}">
                <a16:creationId xmlns="" xmlns:a16="http://schemas.microsoft.com/office/drawing/2014/main" id="{C186C534-E379-1AAE-2EC7-0FAA98F84F2C}"/>
              </a:ext>
            </a:extLst>
          </p:cNvPr>
          <p:cNvSpPr txBox="1">
            <a:spLocks/>
          </p:cNvSpPr>
          <p:nvPr/>
        </p:nvSpPr>
        <p:spPr>
          <a:xfrm>
            <a:off x="257537" y="221685"/>
            <a:ext cx="6938393" cy="971011"/>
          </a:xfrm>
          <a:prstGeom prst="rect">
            <a:avLst/>
          </a:prstGeom>
        </p:spPr>
        <p:txBody>
          <a:bodyPr vert="horz" lIns="91440" tIns="45720" rIns="91440" bIns="45720" rtlCol="0" anchor="t">
            <a:normAutofit fontScale="67500" lnSpcReduction="20000"/>
          </a:bodyPr>
          <a:lstStyle>
            <a:lvl1pPr algn="l" defTabSz="914400" rtl="0" eaLnBrk="1" latinLnBrk="0" hangingPunct="1">
              <a:lnSpc>
                <a:spcPct val="120000"/>
              </a:lnSpc>
              <a:spcBef>
                <a:spcPct val="0"/>
              </a:spcBef>
              <a:buNone/>
              <a:defRPr sz="3600" kern="1200" cap="all" spc="300" baseline="0">
                <a:solidFill>
                  <a:srgbClr val="FFFFFF"/>
                </a:solidFill>
                <a:highlight>
                  <a:srgbClr val="000000"/>
                </a:highlight>
                <a:latin typeface="+mj-lt"/>
                <a:ea typeface="+mj-ea"/>
                <a:cs typeface="+mj-cs"/>
              </a:defRPr>
            </a:lvl1pPr>
          </a:lstStyle>
          <a:p>
            <a:r>
              <a:rPr lang="es-ES" dirty="0"/>
              <a:t>NIVEL RELACIONAL</a:t>
            </a:r>
            <a:br>
              <a:rPr lang="es-ES" dirty="0"/>
            </a:br>
            <a:r>
              <a:rPr lang="es-ES" dirty="0" smtClean="0"/>
              <a:t>O control </a:t>
            </a:r>
            <a:r>
              <a:rPr lang="es-ES" dirty="0" err="1" smtClean="0"/>
              <a:t>dOrelevO</a:t>
            </a:r>
            <a:r>
              <a:rPr lang="es-ES" dirty="0" smtClean="0"/>
              <a:t> </a:t>
            </a:r>
            <a:r>
              <a:rPr lang="es-ES" dirty="0"/>
              <a:t>a  escala  meso</a:t>
            </a:r>
          </a:p>
        </p:txBody>
      </p:sp>
      <p:sp>
        <p:nvSpPr>
          <p:cNvPr id="7" name="Text Box 5">
            <a:extLst>
              <a:ext uri="{FF2B5EF4-FFF2-40B4-BE49-F238E27FC236}">
                <a16:creationId xmlns="" xmlns:a16="http://schemas.microsoft.com/office/drawing/2014/main" id="{1D94B86A-9ABF-AB78-D217-726AD830ABB4}"/>
              </a:ext>
            </a:extLst>
          </p:cNvPr>
          <p:cNvSpPr txBox="1">
            <a:spLocks noChangeArrowheads="1"/>
          </p:cNvSpPr>
          <p:nvPr/>
        </p:nvSpPr>
        <p:spPr bwMode="auto">
          <a:xfrm>
            <a:off x="8463455" y="6653968"/>
            <a:ext cx="3600450" cy="228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marL="1143000" indent="-228600">
              <a:spcBef>
                <a:spcPct val="0"/>
              </a:spcBef>
              <a:defRPr>
                <a:solidFill>
                  <a:schemeClr val="tx1"/>
                </a:solidFill>
                <a:latin typeface="Arial" panose="020B0604020202020204" pitchFamily="34" charset="0"/>
              </a:defRPr>
            </a:lvl1pPr>
            <a:lvl2pPr>
              <a:spcBef>
                <a:spcPct val="0"/>
              </a:spcBef>
              <a:defRPr>
                <a:solidFill>
                  <a:schemeClr val="tx1"/>
                </a:solidFill>
                <a:latin typeface="Arial" panose="020B0604020202020204" pitchFamily="34" charset="0"/>
              </a:defRPr>
            </a:lvl2pPr>
            <a:lvl3pPr>
              <a:spcBef>
                <a:spcPct val="0"/>
              </a:spcBef>
              <a:defRPr>
                <a:solidFill>
                  <a:schemeClr val="tx1"/>
                </a:solidFill>
                <a:latin typeface="Arial" panose="020B0604020202020204" pitchFamily="34" charset="0"/>
              </a:defRPr>
            </a:lvl3pPr>
            <a:lvl4pPr>
              <a:spcBef>
                <a:spcPct val="0"/>
              </a:spcBef>
              <a:defRPr>
                <a:solidFill>
                  <a:schemeClr val="tx1"/>
                </a:solidFill>
                <a:latin typeface="Arial" panose="020B0604020202020204" pitchFamily="34" charset="0"/>
              </a:defRPr>
            </a:lvl4pPr>
            <a:lvl5pPr>
              <a:spcBef>
                <a:spcPct val="0"/>
              </a:spcBef>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eaLnBrk="0" hangingPunct="0">
              <a:spcBef>
                <a:spcPct val="50000"/>
              </a:spcBef>
              <a:buClr>
                <a:srgbClr val="000066"/>
              </a:buClr>
              <a:buFont typeface="Wingdings" panose="05000000000000000000" pitchFamily="2" charset="2"/>
              <a:buNone/>
            </a:pPr>
            <a:r>
              <a:rPr lang="es-ES" altLang="es-ES" sz="900" b="1" dirty="0" err="1">
                <a:solidFill>
                  <a:schemeClr val="bg1"/>
                </a:solidFill>
                <a:latin typeface="Verdana" panose="020B0604030504040204" pitchFamily="34" charset="0"/>
              </a:rPr>
              <a:t>Fonte</a:t>
            </a:r>
            <a:r>
              <a:rPr lang="es-ES" altLang="es-ES" sz="900" b="1" dirty="0">
                <a:solidFill>
                  <a:schemeClr val="bg1"/>
                </a:solidFill>
                <a:latin typeface="Verdana" panose="020B0604030504040204" pitchFamily="34" charset="0"/>
              </a:rPr>
              <a:t>: Atlas Climático de Galicia, 2000</a:t>
            </a:r>
          </a:p>
        </p:txBody>
      </p:sp>
    </p:spTree>
    <p:extLst>
      <p:ext uri="{BB962C8B-B14F-4D97-AF65-F5344CB8AC3E}">
        <p14:creationId xmlns="" xmlns:p14="http://schemas.microsoft.com/office/powerpoint/2010/main" val="102974267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866" name="Picture 2"/>
          <p:cNvPicPr>
            <a:picLocks noChangeAspect="1" noChangeArrowheads="1"/>
          </p:cNvPicPr>
          <p:nvPr/>
        </p:nvPicPr>
        <p:blipFill>
          <a:blip r:embed="rId3" cstate="print"/>
          <a:srcRect/>
          <a:stretch>
            <a:fillRect/>
          </a:stretch>
        </p:blipFill>
        <p:spPr bwMode="auto">
          <a:xfrm>
            <a:off x="5612309" y="498476"/>
            <a:ext cx="4792606" cy="5234781"/>
          </a:xfrm>
          <a:prstGeom prst="rect">
            <a:avLst/>
          </a:prstGeom>
          <a:noFill/>
        </p:spPr>
      </p:pic>
      <p:pic>
        <p:nvPicPr>
          <p:cNvPr id="164867" name="Picture 3"/>
          <p:cNvPicPr>
            <a:picLocks noChangeAspect="1" noChangeArrowheads="1"/>
          </p:cNvPicPr>
          <p:nvPr/>
        </p:nvPicPr>
        <p:blipFill>
          <a:blip r:embed="rId4" cstate="print"/>
          <a:srcRect/>
          <a:stretch>
            <a:fillRect/>
          </a:stretch>
        </p:blipFill>
        <p:spPr bwMode="auto">
          <a:xfrm>
            <a:off x="2351584" y="1895476"/>
            <a:ext cx="2829920" cy="2409141"/>
          </a:xfrm>
          <a:prstGeom prst="rect">
            <a:avLst/>
          </a:prstGeom>
          <a:noFill/>
          <a:ln w="9525">
            <a:noFill/>
            <a:miter lim="800000"/>
            <a:headEnd/>
            <a:tailEnd/>
          </a:ln>
        </p:spPr>
      </p:pic>
      <p:sp>
        <p:nvSpPr>
          <p:cNvPr id="164869" name="Text Box 5"/>
          <p:cNvSpPr txBox="1">
            <a:spLocks noChangeArrowheads="1"/>
          </p:cNvSpPr>
          <p:nvPr/>
        </p:nvSpPr>
        <p:spPr bwMode="auto">
          <a:xfrm>
            <a:off x="2289185" y="1387259"/>
            <a:ext cx="3215382" cy="294183"/>
          </a:xfrm>
          <a:prstGeom prst="rect">
            <a:avLst/>
          </a:prstGeom>
          <a:noFill/>
          <a:ln w="9525">
            <a:noFill/>
            <a:miter lim="800000"/>
            <a:headEnd/>
            <a:tailEnd/>
          </a:ln>
          <a:effectLst/>
        </p:spPr>
        <p:txBody>
          <a:bodyPr wrap="square">
            <a:spAutoFit/>
          </a:bodyPr>
          <a:lstStyle/>
          <a:p>
            <a:pPr eaLnBrk="0" hangingPunct="0">
              <a:lnSpc>
                <a:spcPct val="80000"/>
              </a:lnSpc>
              <a:spcBef>
                <a:spcPct val="50000"/>
              </a:spcBef>
            </a:pPr>
            <a:r>
              <a:rPr lang="es-ES_tradnl" altLang="es-ES_tradnl" sz="1600" b="1" dirty="0">
                <a:solidFill>
                  <a:schemeClr val="bg1"/>
                </a:solidFill>
                <a:latin typeface="+mj-lt"/>
              </a:rPr>
              <a:t>SECTORES  OMBROTÉRMICOS</a:t>
            </a:r>
            <a:endParaRPr lang="es-ES_tradnl" altLang="es-ES_tradnl" sz="1600" dirty="0">
              <a:solidFill>
                <a:schemeClr val="bg1"/>
              </a:solidFill>
              <a:latin typeface="+mj-lt"/>
            </a:endParaRPr>
          </a:p>
        </p:txBody>
      </p:sp>
      <p:sp>
        <p:nvSpPr>
          <p:cNvPr id="164887" name="Text Box 23"/>
          <p:cNvSpPr txBox="1">
            <a:spLocks noChangeArrowheads="1"/>
          </p:cNvSpPr>
          <p:nvPr/>
        </p:nvSpPr>
        <p:spPr bwMode="auto">
          <a:xfrm>
            <a:off x="1019117" y="2229236"/>
            <a:ext cx="1270068" cy="338554"/>
          </a:xfrm>
          <a:prstGeom prst="rect">
            <a:avLst/>
          </a:prstGeom>
          <a:noFill/>
          <a:ln w="12700">
            <a:noFill/>
            <a:miter lim="800000"/>
            <a:headEnd/>
            <a:tailEnd/>
          </a:ln>
          <a:effectLst/>
        </p:spPr>
        <p:txBody>
          <a:bodyPr wrap="square" anchor="ctr">
            <a:spAutoFit/>
          </a:bodyPr>
          <a:lstStyle/>
          <a:p>
            <a:pPr algn="ctr" eaLnBrk="0" hangingPunct="0"/>
            <a:r>
              <a:rPr lang="es-ES_tradnl" altLang="es-ES_tradnl" sz="1600" b="1" dirty="0">
                <a:solidFill>
                  <a:schemeClr val="bg1"/>
                </a:solidFill>
                <a:latin typeface="Times" pitchFamily="18" charset="0"/>
              </a:rPr>
              <a:t>Muy secos</a:t>
            </a:r>
          </a:p>
        </p:txBody>
      </p:sp>
      <p:sp>
        <p:nvSpPr>
          <p:cNvPr id="164888" name="Text Box 24"/>
          <p:cNvSpPr txBox="1">
            <a:spLocks noChangeArrowheads="1"/>
          </p:cNvSpPr>
          <p:nvPr/>
        </p:nvSpPr>
        <p:spPr bwMode="auto">
          <a:xfrm>
            <a:off x="1320483" y="2585118"/>
            <a:ext cx="743069" cy="338554"/>
          </a:xfrm>
          <a:prstGeom prst="rect">
            <a:avLst/>
          </a:prstGeom>
          <a:noFill/>
          <a:ln w="12700">
            <a:noFill/>
            <a:miter lim="800000"/>
            <a:headEnd/>
            <a:tailEnd/>
          </a:ln>
          <a:effectLst/>
        </p:spPr>
        <p:txBody>
          <a:bodyPr wrap="square" anchor="ctr">
            <a:spAutoFit/>
          </a:bodyPr>
          <a:lstStyle/>
          <a:p>
            <a:pPr algn="ctr" eaLnBrk="0" hangingPunct="0"/>
            <a:r>
              <a:rPr lang="es-ES_tradnl" altLang="es-ES_tradnl" sz="1600" b="1" dirty="0">
                <a:solidFill>
                  <a:schemeClr val="bg1"/>
                </a:solidFill>
                <a:latin typeface="Times" pitchFamily="18" charset="0"/>
              </a:rPr>
              <a:t>Secos</a:t>
            </a:r>
          </a:p>
        </p:txBody>
      </p:sp>
      <p:sp>
        <p:nvSpPr>
          <p:cNvPr id="164889" name="Text Box 25"/>
          <p:cNvSpPr txBox="1">
            <a:spLocks noChangeArrowheads="1"/>
          </p:cNvSpPr>
          <p:nvPr/>
        </p:nvSpPr>
        <p:spPr bwMode="auto">
          <a:xfrm>
            <a:off x="1196559" y="3125698"/>
            <a:ext cx="1123825" cy="338554"/>
          </a:xfrm>
          <a:prstGeom prst="rect">
            <a:avLst/>
          </a:prstGeom>
          <a:noFill/>
          <a:ln w="12700">
            <a:noFill/>
            <a:miter lim="800000"/>
            <a:headEnd/>
            <a:tailEnd/>
          </a:ln>
          <a:effectLst/>
        </p:spPr>
        <p:txBody>
          <a:bodyPr wrap="square" anchor="ctr">
            <a:spAutoFit/>
          </a:bodyPr>
          <a:lstStyle/>
          <a:p>
            <a:pPr algn="ctr" eaLnBrk="0" hangingPunct="0"/>
            <a:r>
              <a:rPr lang="es-ES_tradnl" altLang="es-ES_tradnl" sz="1600" b="1" dirty="0" err="1">
                <a:solidFill>
                  <a:schemeClr val="bg1"/>
                </a:solidFill>
                <a:latin typeface="Times" pitchFamily="18" charset="0"/>
              </a:rPr>
              <a:t>Subsecos</a:t>
            </a:r>
            <a:endParaRPr lang="es-ES_tradnl" altLang="es-ES_tradnl" sz="1600" b="1" dirty="0">
              <a:solidFill>
                <a:schemeClr val="bg1"/>
              </a:solidFill>
              <a:latin typeface="Times" pitchFamily="18" charset="0"/>
            </a:endParaRPr>
          </a:p>
        </p:txBody>
      </p:sp>
      <p:sp>
        <p:nvSpPr>
          <p:cNvPr id="164890" name="Text Box 26"/>
          <p:cNvSpPr txBox="1">
            <a:spLocks noChangeArrowheads="1"/>
          </p:cNvSpPr>
          <p:nvPr/>
        </p:nvSpPr>
        <p:spPr bwMode="auto">
          <a:xfrm>
            <a:off x="918645" y="3604490"/>
            <a:ext cx="1546743" cy="338554"/>
          </a:xfrm>
          <a:prstGeom prst="rect">
            <a:avLst/>
          </a:prstGeom>
          <a:noFill/>
          <a:ln w="12700">
            <a:noFill/>
            <a:miter lim="800000"/>
            <a:headEnd/>
            <a:tailEnd/>
          </a:ln>
          <a:effectLst/>
        </p:spPr>
        <p:txBody>
          <a:bodyPr wrap="square" anchor="ctr">
            <a:spAutoFit/>
          </a:bodyPr>
          <a:lstStyle/>
          <a:p>
            <a:pPr algn="ctr" eaLnBrk="0" hangingPunct="0"/>
            <a:r>
              <a:rPr lang="es-ES_tradnl" altLang="es-ES_tradnl" sz="1600" b="1" dirty="0">
                <a:solidFill>
                  <a:schemeClr val="bg1"/>
                </a:solidFill>
                <a:latin typeface="Times" pitchFamily="18" charset="0"/>
              </a:rPr>
              <a:t>Subhúmedos</a:t>
            </a:r>
          </a:p>
        </p:txBody>
      </p:sp>
      <p:sp>
        <p:nvSpPr>
          <p:cNvPr id="164891" name="Text Box 27"/>
          <p:cNvSpPr txBox="1">
            <a:spLocks noChangeArrowheads="1"/>
          </p:cNvSpPr>
          <p:nvPr/>
        </p:nvSpPr>
        <p:spPr bwMode="auto">
          <a:xfrm>
            <a:off x="1110024" y="3954553"/>
            <a:ext cx="1179161" cy="338554"/>
          </a:xfrm>
          <a:prstGeom prst="rect">
            <a:avLst/>
          </a:prstGeom>
          <a:noFill/>
          <a:ln w="12700">
            <a:noFill/>
            <a:miter lim="800000"/>
            <a:headEnd/>
            <a:tailEnd/>
          </a:ln>
          <a:effectLst/>
        </p:spPr>
        <p:txBody>
          <a:bodyPr wrap="square" anchor="ctr">
            <a:spAutoFit/>
          </a:bodyPr>
          <a:lstStyle/>
          <a:p>
            <a:pPr algn="ctr" eaLnBrk="0" hangingPunct="0"/>
            <a:r>
              <a:rPr lang="es-ES_tradnl" altLang="es-ES_tradnl" sz="1600" b="1" dirty="0">
                <a:solidFill>
                  <a:schemeClr val="bg1"/>
                </a:solidFill>
                <a:latin typeface="Times" pitchFamily="18" charset="0"/>
              </a:rPr>
              <a:t>Húmedos</a:t>
            </a:r>
          </a:p>
        </p:txBody>
      </p:sp>
      <p:sp>
        <p:nvSpPr>
          <p:cNvPr id="2" name="Text Box 5">
            <a:extLst>
              <a:ext uri="{FF2B5EF4-FFF2-40B4-BE49-F238E27FC236}">
                <a16:creationId xmlns="" xmlns:a16="http://schemas.microsoft.com/office/drawing/2014/main" id="{9E811801-DB5B-AEE4-65CF-960009C086CD}"/>
              </a:ext>
            </a:extLst>
          </p:cNvPr>
          <p:cNvSpPr txBox="1">
            <a:spLocks noChangeArrowheads="1"/>
          </p:cNvSpPr>
          <p:nvPr/>
        </p:nvSpPr>
        <p:spPr bwMode="auto">
          <a:xfrm>
            <a:off x="6804465" y="5504657"/>
            <a:ext cx="3600450" cy="228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marL="1143000" indent="-228600">
              <a:spcBef>
                <a:spcPct val="0"/>
              </a:spcBef>
              <a:defRPr>
                <a:solidFill>
                  <a:schemeClr val="tx1"/>
                </a:solidFill>
                <a:latin typeface="Arial" panose="020B0604020202020204" pitchFamily="34" charset="0"/>
              </a:defRPr>
            </a:lvl1pPr>
            <a:lvl2pPr>
              <a:spcBef>
                <a:spcPct val="0"/>
              </a:spcBef>
              <a:defRPr>
                <a:solidFill>
                  <a:schemeClr val="tx1"/>
                </a:solidFill>
                <a:latin typeface="Arial" panose="020B0604020202020204" pitchFamily="34" charset="0"/>
              </a:defRPr>
            </a:lvl2pPr>
            <a:lvl3pPr>
              <a:spcBef>
                <a:spcPct val="0"/>
              </a:spcBef>
              <a:defRPr>
                <a:solidFill>
                  <a:schemeClr val="tx1"/>
                </a:solidFill>
                <a:latin typeface="Arial" panose="020B0604020202020204" pitchFamily="34" charset="0"/>
              </a:defRPr>
            </a:lvl3pPr>
            <a:lvl4pPr>
              <a:spcBef>
                <a:spcPct val="0"/>
              </a:spcBef>
              <a:defRPr>
                <a:solidFill>
                  <a:schemeClr val="tx1"/>
                </a:solidFill>
                <a:latin typeface="Arial" panose="020B0604020202020204" pitchFamily="34" charset="0"/>
              </a:defRPr>
            </a:lvl4pPr>
            <a:lvl5pPr>
              <a:spcBef>
                <a:spcPct val="0"/>
              </a:spcBef>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eaLnBrk="0" hangingPunct="0">
              <a:spcBef>
                <a:spcPct val="50000"/>
              </a:spcBef>
              <a:buClr>
                <a:srgbClr val="000066"/>
              </a:buClr>
              <a:buFont typeface="Wingdings" panose="05000000000000000000" pitchFamily="2" charset="2"/>
              <a:buNone/>
            </a:pPr>
            <a:r>
              <a:rPr lang="es-ES" altLang="es-ES" sz="900" b="1" dirty="0" err="1">
                <a:solidFill>
                  <a:schemeClr val="bg1"/>
                </a:solidFill>
                <a:latin typeface="Verdana" panose="020B0604030504040204" pitchFamily="34" charset="0"/>
              </a:rPr>
              <a:t>Fonte</a:t>
            </a:r>
            <a:r>
              <a:rPr lang="es-ES" altLang="es-ES" sz="900" b="1" dirty="0">
                <a:solidFill>
                  <a:schemeClr val="bg1"/>
                </a:solidFill>
                <a:latin typeface="Verdana" panose="020B0604030504040204" pitchFamily="34" charset="0"/>
              </a:rPr>
              <a:t>: Atlas Climático de Galicia, 2000</a:t>
            </a:r>
          </a:p>
        </p:txBody>
      </p:sp>
      <p:sp>
        <p:nvSpPr>
          <p:cNvPr id="4" name="Título 1">
            <a:extLst>
              <a:ext uri="{FF2B5EF4-FFF2-40B4-BE49-F238E27FC236}">
                <a16:creationId xmlns="" xmlns:a16="http://schemas.microsoft.com/office/drawing/2014/main" id="{357C896A-FCDC-F306-32CF-B2A5B2C98176}"/>
              </a:ext>
            </a:extLst>
          </p:cNvPr>
          <p:cNvSpPr txBox="1">
            <a:spLocks/>
          </p:cNvSpPr>
          <p:nvPr/>
        </p:nvSpPr>
        <p:spPr>
          <a:xfrm>
            <a:off x="257537" y="221685"/>
            <a:ext cx="5626427" cy="804001"/>
          </a:xfrm>
          <a:prstGeom prst="rect">
            <a:avLst/>
          </a:prstGeom>
        </p:spPr>
        <p:txBody>
          <a:bodyPr vert="horz" lIns="91440" tIns="45720" rIns="91440" bIns="45720" rtlCol="0" anchor="t">
            <a:normAutofit fontScale="60000" lnSpcReduction="20000"/>
          </a:bodyPr>
          <a:lstStyle>
            <a:lvl1pPr algn="l" defTabSz="914400" rtl="0" eaLnBrk="1" latinLnBrk="0" hangingPunct="1">
              <a:lnSpc>
                <a:spcPct val="120000"/>
              </a:lnSpc>
              <a:spcBef>
                <a:spcPct val="0"/>
              </a:spcBef>
              <a:buNone/>
              <a:defRPr sz="3600" kern="1200" cap="all" spc="300" baseline="0">
                <a:solidFill>
                  <a:srgbClr val="FFFFFF"/>
                </a:solidFill>
                <a:highlight>
                  <a:srgbClr val="000000"/>
                </a:highlight>
                <a:latin typeface="+mj-lt"/>
                <a:ea typeface="+mj-ea"/>
                <a:cs typeface="+mj-cs"/>
              </a:defRPr>
            </a:lvl1pPr>
          </a:lstStyle>
          <a:p>
            <a:r>
              <a:rPr lang="es-ES" dirty="0"/>
              <a:t>NIVEL RELACIONAL</a:t>
            </a:r>
            <a:br>
              <a:rPr lang="es-ES" dirty="0"/>
            </a:br>
            <a:r>
              <a:rPr lang="es-ES" dirty="0" smtClean="0"/>
              <a:t>O </a:t>
            </a:r>
            <a:r>
              <a:rPr lang="es-ES" dirty="0"/>
              <a:t>control </a:t>
            </a:r>
            <a:r>
              <a:rPr lang="es-ES" dirty="0" err="1" smtClean="0"/>
              <a:t>dO</a:t>
            </a:r>
            <a:r>
              <a:rPr lang="es-ES" dirty="0" smtClean="0"/>
              <a:t> </a:t>
            </a:r>
            <a:r>
              <a:rPr lang="es-ES" dirty="0" err="1" smtClean="0"/>
              <a:t>relevO</a:t>
            </a:r>
            <a:r>
              <a:rPr lang="es-ES" dirty="0" smtClean="0"/>
              <a:t> </a:t>
            </a:r>
            <a:r>
              <a:rPr lang="es-ES" dirty="0"/>
              <a:t>en </a:t>
            </a:r>
            <a:r>
              <a:rPr lang="es-ES" dirty="0" err="1"/>
              <a:t>galicia</a:t>
            </a:r>
            <a:endParaRPr lang="es-ES" dirty="0"/>
          </a:p>
        </p:txBody>
      </p:sp>
    </p:spTree>
    <p:extLst>
      <p:ext uri="{BB962C8B-B14F-4D97-AF65-F5344CB8AC3E}">
        <p14:creationId xmlns="" xmlns:p14="http://schemas.microsoft.com/office/powerpoint/2010/main" val="1621073265"/>
      </p:ext>
    </p:extLst>
  </p:cSld>
  <p:clrMapOvr>
    <a:masterClrMapping/>
  </p:clrMapOvr>
  <p:transition>
    <p:dissolv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D3DF5A84-B11F-F5BB-3716-727DADA35255}"/>
            </a:ext>
          </a:extLst>
        </p:cNvPr>
        <p:cNvGrpSpPr/>
        <p:nvPr/>
      </p:nvGrpSpPr>
      <p:grpSpPr>
        <a:xfrm>
          <a:off x="0" y="0"/>
          <a:ext cx="0" cy="0"/>
          <a:chOff x="0" y="0"/>
          <a:chExt cx="0" cy="0"/>
        </a:xfrm>
      </p:grpSpPr>
      <p:pic>
        <p:nvPicPr>
          <p:cNvPr id="12290" name="Picture 2" descr="Gratis Fotos de stock gratuitas de agricultor, agricultura, agronomía Foto de stock">
            <a:extLst>
              <a:ext uri="{FF2B5EF4-FFF2-40B4-BE49-F238E27FC236}">
                <a16:creationId xmlns="" xmlns:a16="http://schemas.microsoft.com/office/drawing/2014/main" id="{B8B0C4AC-BFAF-A596-A523-AE963B7479E3}"/>
              </a:ext>
            </a:extLst>
          </p:cNvPr>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t="7960" r="-2" b="16945"/>
          <a:stretch/>
        </p:blipFill>
        <p:spPr bwMode="auto">
          <a:xfrm>
            <a:off x="20" y="10"/>
            <a:ext cx="6095980" cy="6857990"/>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ítulo 1">
            <a:extLst>
              <a:ext uri="{FF2B5EF4-FFF2-40B4-BE49-F238E27FC236}">
                <a16:creationId xmlns="" xmlns:a16="http://schemas.microsoft.com/office/drawing/2014/main" id="{898207B7-411F-FD89-A59E-DD0F2F0E058B}"/>
              </a:ext>
            </a:extLst>
          </p:cNvPr>
          <p:cNvSpPr>
            <a:spLocks noGrp="1"/>
          </p:cNvSpPr>
          <p:nvPr>
            <p:ph type="title"/>
          </p:nvPr>
        </p:nvSpPr>
        <p:spPr>
          <a:xfrm>
            <a:off x="652371" y="647701"/>
            <a:ext cx="4238748" cy="2371660"/>
          </a:xfrm>
        </p:spPr>
        <p:txBody>
          <a:bodyPr anchor="t">
            <a:normAutofit/>
          </a:bodyPr>
          <a:lstStyle/>
          <a:p>
            <a:r>
              <a:rPr lang="es-ES" dirty="0"/>
              <a:t>SUELOS</a:t>
            </a:r>
          </a:p>
        </p:txBody>
      </p:sp>
      <p:sp>
        <p:nvSpPr>
          <p:cNvPr id="4" name="Marcador de contenido 2">
            <a:extLst>
              <a:ext uri="{FF2B5EF4-FFF2-40B4-BE49-F238E27FC236}">
                <a16:creationId xmlns="" xmlns:a16="http://schemas.microsoft.com/office/drawing/2014/main" id="{746CBBB2-EB77-51EA-D636-AEA13C6E33BF}"/>
              </a:ext>
            </a:extLst>
          </p:cNvPr>
          <p:cNvSpPr txBox="1">
            <a:spLocks/>
          </p:cNvSpPr>
          <p:nvPr/>
        </p:nvSpPr>
        <p:spPr>
          <a:xfrm>
            <a:off x="7272041" y="1066800"/>
            <a:ext cx="4157958" cy="5029200"/>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Clr>
                <a:schemeClr val="tx1"/>
              </a:buClr>
              <a:buSzPct val="75000"/>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b="1" dirty="0">
                <a:solidFill>
                  <a:srgbClr val="0070C0"/>
                </a:solidFill>
              </a:rPr>
              <a:t>A DELGADA CAPA </a:t>
            </a:r>
            <a:r>
              <a:rPr lang="es-ES" dirty="0"/>
              <a:t>DE MATERIA QUE COBRE A SUPERFICIE TERRESTRE E </a:t>
            </a:r>
            <a:r>
              <a:rPr lang="es-ES" b="1" dirty="0">
                <a:solidFill>
                  <a:srgbClr val="0070C0"/>
                </a:solidFill>
              </a:rPr>
              <a:t>QUE REPRESENTA A DIFERENCIA ENTRE A SUPERVIVENCIA e A EXTINCIÓN </a:t>
            </a:r>
            <a:r>
              <a:rPr lang="es-ES" dirty="0"/>
              <a:t>PARA A MAIORÍA D</a:t>
            </a:r>
            <a:r>
              <a:rPr lang="es-ES" b="1" dirty="0">
                <a:solidFill>
                  <a:srgbClr val="0070C0"/>
                </a:solidFill>
              </a:rPr>
              <a:t>A VIDA </a:t>
            </a:r>
            <a:r>
              <a:rPr lang="es-ES" dirty="0"/>
              <a:t>TERRESTRE.</a:t>
            </a:r>
          </a:p>
        </p:txBody>
      </p:sp>
    </p:spTree>
    <p:extLst>
      <p:ext uri="{BB962C8B-B14F-4D97-AF65-F5344CB8AC3E}">
        <p14:creationId xmlns="" xmlns:p14="http://schemas.microsoft.com/office/powerpoint/2010/main" val="295080344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descr="Lluvia, Lluvioso, Bosque, Manera">
            <a:extLst>
              <a:ext uri="{FF2B5EF4-FFF2-40B4-BE49-F238E27FC236}">
                <a16:creationId xmlns="" xmlns:a16="http://schemas.microsoft.com/office/drawing/2014/main" id="{90A9D8C5-CE24-EAE3-CA43-9EA6C5028F77}"/>
              </a:ext>
            </a:extLst>
          </p:cNvPr>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t="8378" b="29407"/>
          <a:stretch/>
        </p:blipFill>
        <p:spPr bwMode="auto">
          <a:xfrm>
            <a:off x="20" y="-1"/>
            <a:ext cx="12191979" cy="5063112"/>
          </a:xfrm>
          <a:prstGeom prst="rect">
            <a:avLst/>
          </a:prstGeom>
          <a:noFill/>
          <a:extLst>
            <a:ext uri="{909E8E84-426E-40DD-AFC4-6F175D3DCCD1}">
              <a14:hiddenFill xmlns="" xmlns:a14="http://schemas.microsoft.com/office/drawing/2010/main">
                <a:solidFill>
                  <a:srgbClr val="FFFFFF"/>
                </a:solidFill>
              </a14:hiddenFill>
            </a:ext>
          </a:extLst>
        </p:spPr>
      </p:pic>
      <p:sp>
        <p:nvSpPr>
          <p:cNvPr id="22" name="Título 1">
            <a:extLst>
              <a:ext uri="{FF2B5EF4-FFF2-40B4-BE49-F238E27FC236}">
                <a16:creationId xmlns="" xmlns:a16="http://schemas.microsoft.com/office/drawing/2014/main" id="{0FE60B9F-1C2C-7499-8BD5-E37C5421B5F8}"/>
              </a:ext>
            </a:extLst>
          </p:cNvPr>
          <p:cNvSpPr>
            <a:spLocks noGrp="1"/>
          </p:cNvSpPr>
          <p:nvPr>
            <p:ph type="title"/>
          </p:nvPr>
        </p:nvSpPr>
        <p:spPr>
          <a:xfrm>
            <a:off x="647701" y="647701"/>
            <a:ext cx="4833620" cy="3233419"/>
          </a:xfrm>
        </p:spPr>
        <p:txBody>
          <a:bodyPr vert="horz" lIns="91440" tIns="45720" rIns="91440" bIns="45720" rtlCol="0" anchor="t">
            <a:normAutofit/>
          </a:bodyPr>
          <a:lstStyle/>
          <a:p>
            <a:r>
              <a:rPr lang="en-US" b="0" i="0" dirty="0">
                <a:solidFill>
                  <a:schemeClr val="bg1"/>
                </a:solidFill>
                <a:effectLst/>
              </a:rPr>
              <a:t>o motor da </a:t>
            </a:r>
            <a:r>
              <a:rPr lang="en-US" b="0" i="0" dirty="0" err="1">
                <a:solidFill>
                  <a:schemeClr val="bg1"/>
                </a:solidFill>
                <a:effectLst/>
              </a:rPr>
              <a:t>vida</a:t>
            </a:r>
            <a:r>
              <a:rPr lang="en-US" b="0" i="0" dirty="0">
                <a:solidFill>
                  <a:schemeClr val="bg1"/>
                </a:solidFill>
                <a:effectLst/>
              </a:rPr>
              <a:t> no </a:t>
            </a:r>
            <a:r>
              <a:rPr lang="en-US" b="0" i="0" dirty="0" err="1">
                <a:solidFill>
                  <a:schemeClr val="bg1"/>
                </a:solidFill>
                <a:effectLst/>
              </a:rPr>
              <a:t>planeta</a:t>
            </a:r>
            <a:endParaRPr lang="en-US" dirty="0">
              <a:solidFill>
                <a:schemeClr val="bg1"/>
              </a:solidFill>
            </a:endParaRPr>
          </a:p>
        </p:txBody>
      </p:sp>
      <p:sp>
        <p:nvSpPr>
          <p:cNvPr id="23" name="Marcador de contenido 2">
            <a:extLst>
              <a:ext uri="{FF2B5EF4-FFF2-40B4-BE49-F238E27FC236}">
                <a16:creationId xmlns="" xmlns:a16="http://schemas.microsoft.com/office/drawing/2014/main" id="{85C8A74D-38A3-3782-C44B-9B2EF98053AB}"/>
              </a:ext>
            </a:extLst>
          </p:cNvPr>
          <p:cNvSpPr>
            <a:spLocks noGrp="1"/>
          </p:cNvSpPr>
          <p:nvPr>
            <p:ph idx="1"/>
          </p:nvPr>
        </p:nvSpPr>
        <p:spPr>
          <a:xfrm>
            <a:off x="533401" y="5146215"/>
            <a:ext cx="11429999" cy="1585349"/>
          </a:xfrm>
        </p:spPr>
        <p:txBody>
          <a:bodyPr vert="horz" lIns="91440" tIns="45720" rIns="91440" bIns="45720" rtlCol="0" anchor="ctr">
            <a:normAutofit/>
          </a:bodyPr>
          <a:lstStyle/>
          <a:p>
            <a:pPr marL="0" indent="0">
              <a:lnSpc>
                <a:spcPct val="110000"/>
              </a:lnSpc>
              <a:buNone/>
            </a:pPr>
            <a:r>
              <a:rPr lang="en-US" sz="1200" dirty="0"/>
              <a:t>UN CICLO </a:t>
            </a:r>
            <a:r>
              <a:rPr lang="en-US" sz="1200" dirty="0" smtClean="0"/>
              <a:t>COMPLEXO E </a:t>
            </a:r>
            <a:r>
              <a:rPr lang="en-US" sz="1200" dirty="0"/>
              <a:t>DE ESCALA PLANETARIA </a:t>
            </a:r>
            <a:r>
              <a:rPr lang="en-US" sz="1200" dirty="0" smtClean="0"/>
              <a:t>SEN </a:t>
            </a:r>
            <a:r>
              <a:rPr lang="en-US" sz="1200" dirty="0"/>
              <a:t>UN PRINCIPIO NI UN FIN CLAROS</a:t>
            </a:r>
          </a:p>
          <a:p>
            <a:pPr marL="0" indent="0">
              <a:lnSpc>
                <a:spcPct val="110000"/>
              </a:lnSpc>
              <a:buNone/>
            </a:pPr>
            <a:r>
              <a:rPr lang="es-ES" sz="1200" dirty="0"/>
              <a:t>INVOLUCRA CAMBIOS </a:t>
            </a:r>
            <a:r>
              <a:rPr lang="es-ES" sz="1200" dirty="0" smtClean="0"/>
              <a:t>NO </a:t>
            </a:r>
            <a:r>
              <a:rPr lang="es-ES" sz="1200" dirty="0"/>
              <a:t>ESTADO FÍSICO </a:t>
            </a:r>
            <a:r>
              <a:rPr lang="es-ES" sz="1200" dirty="0" smtClean="0"/>
              <a:t>DA AUGA</a:t>
            </a:r>
            <a:r>
              <a:rPr lang="es-ES" sz="1200" dirty="0"/>
              <a:t>, ASÍ COMO </a:t>
            </a:r>
            <a:r>
              <a:rPr lang="es-ES" sz="1200" dirty="0" smtClean="0"/>
              <a:t>O MOVIMENTO DESTA </a:t>
            </a:r>
            <a:r>
              <a:rPr lang="es-ES" sz="1200" dirty="0"/>
              <a:t>A TRAVÉS </a:t>
            </a:r>
            <a:r>
              <a:rPr lang="es-ES" sz="1200" dirty="0" smtClean="0"/>
              <a:t>DOS </a:t>
            </a:r>
            <a:r>
              <a:rPr lang="es-ES" sz="1200" dirty="0"/>
              <a:t>ECOSISTEMAS </a:t>
            </a:r>
            <a:r>
              <a:rPr lang="es-ES" sz="1200" dirty="0" smtClean="0"/>
              <a:t>E </a:t>
            </a:r>
            <a:r>
              <a:rPr lang="es-ES" sz="1200" dirty="0"/>
              <a:t>ENTRE </a:t>
            </a:r>
            <a:r>
              <a:rPr lang="es-ES" sz="1200" dirty="0" smtClean="0"/>
              <a:t>ELES</a:t>
            </a:r>
            <a:r>
              <a:rPr lang="es-ES" sz="1200" dirty="0"/>
              <a:t>.</a:t>
            </a:r>
            <a:r>
              <a:rPr lang="en-US" sz="1200" dirty="0"/>
              <a:t>. </a:t>
            </a:r>
          </a:p>
          <a:p>
            <a:pPr marL="0" indent="0">
              <a:lnSpc>
                <a:spcPct val="110000"/>
              </a:lnSpc>
              <a:buNone/>
            </a:pPr>
            <a:r>
              <a:rPr lang="es-ES" sz="1200" dirty="0"/>
              <a:t>El 97.5% </a:t>
            </a:r>
            <a:r>
              <a:rPr lang="es-ES" sz="1200" dirty="0" smtClean="0"/>
              <a:t>da </a:t>
            </a:r>
            <a:r>
              <a:rPr lang="es-ES" sz="1200" dirty="0" err="1" smtClean="0"/>
              <a:t>auga</a:t>
            </a:r>
            <a:r>
              <a:rPr lang="es-ES" sz="1200" dirty="0" smtClean="0"/>
              <a:t> da </a:t>
            </a:r>
            <a:r>
              <a:rPr lang="es-ES" sz="1200" dirty="0"/>
              <a:t>Tierra </a:t>
            </a:r>
            <a:r>
              <a:rPr lang="es-ES" sz="1200" dirty="0" smtClean="0"/>
              <a:t>é salgada</a:t>
            </a:r>
            <a:r>
              <a:rPr lang="es-ES" sz="1200" dirty="0"/>
              <a:t>. </a:t>
            </a:r>
            <a:r>
              <a:rPr lang="es-ES" sz="1200" dirty="0" err="1" smtClean="0"/>
              <a:t>Máis</a:t>
            </a:r>
            <a:r>
              <a:rPr lang="es-ES" sz="1200" dirty="0" smtClean="0"/>
              <a:t> do </a:t>
            </a:r>
            <a:r>
              <a:rPr lang="es-ES" sz="1200" dirty="0"/>
              <a:t>99% </a:t>
            </a:r>
            <a:r>
              <a:rPr lang="es-ES" sz="1200" dirty="0" smtClean="0"/>
              <a:t>da </a:t>
            </a:r>
            <a:r>
              <a:rPr lang="es-ES" sz="1200" dirty="0" err="1" smtClean="0"/>
              <a:t>auga</a:t>
            </a:r>
            <a:r>
              <a:rPr lang="es-ES" sz="1200" dirty="0" smtClean="0"/>
              <a:t> </a:t>
            </a:r>
            <a:r>
              <a:rPr lang="es-ES" sz="1200" dirty="0"/>
              <a:t>restante está en depósitos subterráneos </a:t>
            </a:r>
            <a:r>
              <a:rPr lang="es-ES" sz="1200" dirty="0" err="1" smtClean="0"/>
              <a:t>ou</a:t>
            </a:r>
            <a:r>
              <a:rPr lang="es-ES" sz="1200" dirty="0" smtClean="0"/>
              <a:t> </a:t>
            </a:r>
            <a:r>
              <a:rPr lang="es-ES" sz="1200" dirty="0"/>
              <a:t>en forma de </a:t>
            </a:r>
            <a:r>
              <a:rPr lang="es-ES" sz="1200" dirty="0" err="1" smtClean="0"/>
              <a:t>xeo</a:t>
            </a:r>
            <a:r>
              <a:rPr lang="es-ES" sz="1200" dirty="0"/>
              <a:t>. </a:t>
            </a:r>
            <a:r>
              <a:rPr lang="es-ES" sz="1200" b="1" dirty="0">
                <a:solidFill>
                  <a:schemeClr val="accent4"/>
                </a:solidFill>
              </a:rPr>
              <a:t>ASÍ QUE MENOS </a:t>
            </a:r>
            <a:r>
              <a:rPr lang="es-ES" sz="1200" b="1" dirty="0" smtClean="0">
                <a:solidFill>
                  <a:schemeClr val="accent4"/>
                </a:solidFill>
              </a:rPr>
              <a:t>Do </a:t>
            </a:r>
            <a:r>
              <a:rPr lang="es-ES" sz="1200" b="1" dirty="0">
                <a:solidFill>
                  <a:schemeClr val="accent4"/>
                </a:solidFill>
              </a:rPr>
              <a:t>1% </a:t>
            </a:r>
            <a:r>
              <a:rPr lang="es-ES" sz="1200" b="1" dirty="0" smtClean="0">
                <a:solidFill>
                  <a:schemeClr val="accent4"/>
                </a:solidFill>
              </a:rPr>
              <a:t>DA AUGA DOCE ATÓPASE </a:t>
            </a:r>
            <a:r>
              <a:rPr lang="es-ES" sz="1200" b="1" dirty="0">
                <a:solidFill>
                  <a:schemeClr val="accent4"/>
                </a:solidFill>
              </a:rPr>
              <a:t>EN LAGOS, RÍOS </a:t>
            </a:r>
            <a:r>
              <a:rPr lang="es-ES" sz="1200" b="1" dirty="0" smtClean="0">
                <a:solidFill>
                  <a:schemeClr val="accent4"/>
                </a:solidFill>
              </a:rPr>
              <a:t>E OUTRAS </a:t>
            </a:r>
            <a:r>
              <a:rPr lang="es-ES" sz="1200" b="1" dirty="0">
                <a:solidFill>
                  <a:schemeClr val="accent4"/>
                </a:solidFill>
              </a:rPr>
              <a:t>FORMAS </a:t>
            </a:r>
            <a:r>
              <a:rPr lang="es-ES" sz="1200" b="1" dirty="0" smtClean="0">
                <a:solidFill>
                  <a:schemeClr val="accent4"/>
                </a:solidFill>
              </a:rPr>
              <a:t>SUPERFICIAIS </a:t>
            </a:r>
            <a:r>
              <a:rPr lang="es-ES" sz="1200" b="1" dirty="0">
                <a:solidFill>
                  <a:schemeClr val="accent4"/>
                </a:solidFill>
              </a:rPr>
              <a:t>DISPONIBLES.</a:t>
            </a:r>
          </a:p>
        </p:txBody>
      </p:sp>
      <p:pic>
        <p:nvPicPr>
          <p:cNvPr id="2" name="Picture 3">
            <a:extLst>
              <a:ext uri="{FF2B5EF4-FFF2-40B4-BE49-F238E27FC236}">
                <a16:creationId xmlns="" xmlns:a16="http://schemas.microsoft.com/office/drawing/2014/main" id="{4526CE4E-5E6C-8EFE-166D-BC5503BB20AB}"/>
              </a:ext>
            </a:extLst>
          </p:cNvPr>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11524155" y="126435"/>
            <a:ext cx="539750" cy="1905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9050" cap="rnd" algn="ctr">
                <a:solidFill>
                  <a:schemeClr val="bg1"/>
                </a:solidFill>
                <a:miter lim="80000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pic>
        <p:nvPicPr>
          <p:cNvPr id="1034" name="Picture 10">
            <a:extLst>
              <a:ext uri="{FF2B5EF4-FFF2-40B4-BE49-F238E27FC236}">
                <a16:creationId xmlns="" xmlns:a16="http://schemas.microsoft.com/office/drawing/2014/main" id="{B9389ADE-5108-4D1A-7CFC-B9F6CE78EF2D}"/>
              </a:ext>
            </a:extLst>
          </p:cNvPr>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7230641" y="2544255"/>
            <a:ext cx="4577209" cy="2091311"/>
          </a:xfrm>
          <a:prstGeom prst="rect">
            <a:avLst/>
          </a:prstGeom>
          <a:ln>
            <a:noFill/>
          </a:ln>
          <a:effectLst>
            <a:softEdge rad="31750"/>
          </a:effectLst>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264863449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4" cstate="print">
            <a:extLst>
              <a:ext uri="{28A0092B-C50C-407E-A947-70E740481C1C}">
                <a14:useLocalDpi xmlns="" xmlns:a14="http://schemas.microsoft.com/office/drawing/2010/main" val="0"/>
              </a:ext>
            </a:extLst>
          </a:blip>
          <a:srcRect l="2861" t="4193" r="2007" b="3310"/>
          <a:stretch/>
        </p:blipFill>
        <p:spPr bwMode="auto">
          <a:xfrm>
            <a:off x="380013" y="1595240"/>
            <a:ext cx="11183007" cy="4917156"/>
          </a:xfrm>
          <a:prstGeom prst="rect">
            <a:avLst/>
          </a:prstGeom>
          <a:ln>
            <a:noFill/>
          </a:ln>
          <a:effectLst>
            <a:softEdge rad="112500"/>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8" name="7 Rectángulo"/>
          <p:cNvSpPr/>
          <p:nvPr/>
        </p:nvSpPr>
        <p:spPr>
          <a:xfrm>
            <a:off x="1967542" y="260649"/>
            <a:ext cx="646331" cy="584776"/>
          </a:xfrm>
          <a:prstGeom prst="rect">
            <a:avLst/>
          </a:prstGeom>
        </p:spPr>
        <p:txBody>
          <a:bodyPr wrap="none">
            <a:spAutoFit/>
          </a:bodyPr>
          <a:lstStyle/>
          <a:p>
            <a:pPr>
              <a:defRPr/>
            </a:pPr>
            <a:r>
              <a:rPr lang="es-ES" sz="3200" b="1" dirty="0">
                <a:solidFill>
                  <a:schemeClr val="bg1"/>
                </a:solidFill>
                <a:latin typeface="+mj-lt"/>
                <a:cs typeface="Arial" charset="0"/>
              </a:rPr>
              <a:t>IV. </a:t>
            </a:r>
            <a:endParaRPr lang="es-ES" b="1" dirty="0">
              <a:solidFill>
                <a:schemeClr val="bg1"/>
              </a:solidFill>
              <a:latin typeface="+mj-lt"/>
              <a:cs typeface="Arial" charset="0"/>
            </a:endParaRPr>
          </a:p>
        </p:txBody>
      </p:sp>
      <p:sp>
        <p:nvSpPr>
          <p:cNvPr id="10" name="9 CuadroTexto"/>
          <p:cNvSpPr txBox="1"/>
          <p:nvPr/>
        </p:nvSpPr>
        <p:spPr>
          <a:xfrm>
            <a:off x="558801" y="538534"/>
            <a:ext cx="7222456" cy="369332"/>
          </a:xfrm>
          <a:prstGeom prst="rect">
            <a:avLst/>
          </a:prstGeom>
          <a:noFill/>
        </p:spPr>
        <p:txBody>
          <a:bodyPr wrap="square" rtlCol="0">
            <a:spAutoFit/>
          </a:bodyPr>
          <a:lstStyle>
            <a:defPPr>
              <a:defRPr lang="es-ES"/>
            </a:defPPr>
            <a:lvl1pPr>
              <a:defRPr b="1"/>
            </a:lvl1pPr>
          </a:lstStyle>
          <a:p>
            <a:r>
              <a:rPr lang="es-ES" dirty="0">
                <a:solidFill>
                  <a:schemeClr val="accent2">
                    <a:lumMod val="75000"/>
                  </a:schemeClr>
                </a:solidFill>
              </a:rPr>
              <a:t>A DIMENSIÓN HISTÓRICA. AS PAISAXES FALAN DA NOSA HISTORIA</a:t>
            </a:r>
          </a:p>
        </p:txBody>
      </p:sp>
      <p:pic>
        <p:nvPicPr>
          <p:cNvPr id="7" name="Picture 8" descr="Hora local 3"/>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7988300" y="1000475"/>
            <a:ext cx="3478708" cy="17396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1842479847"/>
      </p:ext>
    </p:extLst>
  </p:cSld>
  <p:clrMapOvr>
    <a:overrideClrMapping bg1="lt1" tx1="dk1" bg2="lt2" tx2="dk2" accent1="accent1" accent2="accent2" accent3="accent3" accent4="accent4" accent5="accent5" accent6="accent6" hlink="hlink" folHlink="folHlink"/>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2 Imagen" descr="D1.JPG"/>
          <p:cNvPicPr>
            <a:picLocks noChangeAspect="1"/>
          </p:cNvPicPr>
          <p:nvPr/>
        </p:nvPicPr>
        <p:blipFill>
          <a:blip r:embed="rId3" cstate="print"/>
          <a:srcRect/>
          <a:stretch>
            <a:fillRect/>
          </a:stretch>
        </p:blipFill>
        <p:spPr bwMode="auto">
          <a:xfrm>
            <a:off x="4464052" y="1052513"/>
            <a:ext cx="7446433" cy="4379912"/>
          </a:xfrm>
          <a:prstGeom prst="rect">
            <a:avLst/>
          </a:prstGeom>
          <a:ln>
            <a:noFill/>
          </a:ln>
          <a:effectLst>
            <a:softEdge rad="112500"/>
          </a:effectLst>
        </p:spPr>
      </p:pic>
      <p:pic>
        <p:nvPicPr>
          <p:cNvPr id="10" name="Picture 11" descr="Granada_26"/>
          <p:cNvPicPr>
            <a:picLocks noGrp="1" noChangeAspect="1" noChangeArrowheads="1"/>
          </p:cNvPicPr>
          <p:nvPr>
            <p:ph idx="4294967295"/>
          </p:nvPr>
        </p:nvPicPr>
        <p:blipFill>
          <a:blip r:embed="rId4" cstate="print">
            <a:lum contrast="10000"/>
          </a:blip>
          <a:srcRect/>
          <a:stretch>
            <a:fillRect/>
          </a:stretch>
        </p:blipFill>
        <p:spPr>
          <a:xfrm>
            <a:off x="6886551" y="4281488"/>
            <a:ext cx="5066101" cy="2576512"/>
          </a:xfrm>
          <a:prstGeom prst="rect">
            <a:avLst/>
          </a:prstGeom>
          <a:ln>
            <a:noFill/>
          </a:ln>
          <a:effectLst>
            <a:softEdge rad="112500"/>
          </a:effectLst>
        </p:spPr>
      </p:pic>
      <p:pic>
        <p:nvPicPr>
          <p:cNvPr id="15362" name="Picture 2" descr="D:\curso EGAP Patrimonio_Paisaje\IMAGENES\fotos oblícuas ferrol\VooOblicuo_8317_mugardos 8.jpg"/>
          <p:cNvPicPr>
            <a:picLocks noChangeAspect="1" noChangeArrowheads="1"/>
          </p:cNvPicPr>
          <p:nvPr/>
        </p:nvPicPr>
        <p:blipFill>
          <a:blip r:embed="rId5" cstate="print"/>
          <a:srcRect l="3655" t="8317"/>
          <a:stretch>
            <a:fillRect/>
          </a:stretch>
        </p:blipFill>
        <p:spPr bwMode="auto">
          <a:xfrm>
            <a:off x="143339" y="1084651"/>
            <a:ext cx="6886549" cy="3269442"/>
          </a:xfrm>
          <a:prstGeom prst="rect">
            <a:avLst/>
          </a:prstGeom>
          <a:ln>
            <a:noFill/>
          </a:ln>
          <a:effectLst>
            <a:softEdge rad="112500"/>
          </a:effectLst>
        </p:spPr>
      </p:pic>
      <p:pic>
        <p:nvPicPr>
          <p:cNvPr id="15363" name="Picture 3"/>
          <p:cNvPicPr>
            <a:picLocks noChangeAspect="1" noChangeArrowheads="1"/>
          </p:cNvPicPr>
          <p:nvPr/>
        </p:nvPicPr>
        <p:blipFill>
          <a:blip r:embed="rId6" cstate="print"/>
          <a:srcRect/>
          <a:stretch>
            <a:fillRect/>
          </a:stretch>
        </p:blipFill>
        <p:spPr bwMode="auto">
          <a:xfrm>
            <a:off x="172267" y="3833762"/>
            <a:ext cx="6787829" cy="3024238"/>
          </a:xfrm>
          <a:prstGeom prst="rect">
            <a:avLst/>
          </a:prstGeom>
          <a:ln>
            <a:noFill/>
          </a:ln>
          <a:effectLst>
            <a:softEdge rad="112500"/>
          </a:effectLst>
        </p:spPr>
      </p:pic>
      <p:sp>
        <p:nvSpPr>
          <p:cNvPr id="7" name="8 Título"/>
          <p:cNvSpPr txBox="1">
            <a:spLocks/>
          </p:cNvSpPr>
          <p:nvPr/>
        </p:nvSpPr>
        <p:spPr>
          <a:xfrm>
            <a:off x="7499024" y="6093296"/>
            <a:ext cx="2137474" cy="523220"/>
          </a:xfrm>
          <a:prstGeom prst="rect">
            <a:avLst/>
          </a:prstGeom>
        </p:spPr>
        <p:txBody>
          <a:bodyPr vert="horz" wrap="none" lIns="91440" tIns="45720" rIns="91440" bIns="45720" rtlCol="0" anchor="ctr">
            <a:spAutoFit/>
          </a:bodyPr>
          <a:lstStyle/>
          <a:p>
            <a:pPr algn="ctr">
              <a:spcBef>
                <a:spcPct val="0"/>
              </a:spcBef>
              <a:defRPr/>
            </a:pPr>
            <a:r>
              <a:rPr lang="es-ES" sz="2800" dirty="0" err="1">
                <a:solidFill>
                  <a:schemeClr val="bg1"/>
                </a:solidFill>
                <a:effectLst>
                  <a:reflection blurRad="6350" stA="55000" endA="300" endPos="45500" dir="5400000" sy="-100000" algn="bl" rotWithShape="0"/>
                </a:effectLst>
                <a:latin typeface="+mj-lt"/>
                <a:ea typeface="+mj-ea"/>
                <a:cs typeface="+mj-cs"/>
              </a:rPr>
              <a:t>Agrosistemas</a:t>
            </a:r>
            <a:endParaRPr lang="es-ES" sz="2800" dirty="0">
              <a:solidFill>
                <a:schemeClr val="bg1"/>
              </a:solidFill>
              <a:effectLst>
                <a:reflection blurRad="6350" stA="55000" endA="300" endPos="45500" dir="5400000" sy="-100000" algn="bl" rotWithShape="0"/>
              </a:effectLst>
              <a:latin typeface="+mj-lt"/>
              <a:ea typeface="+mj-ea"/>
              <a:cs typeface="+mj-cs"/>
            </a:endParaRPr>
          </a:p>
        </p:txBody>
      </p:sp>
      <p:sp>
        <p:nvSpPr>
          <p:cNvPr id="8" name="8 Título"/>
          <p:cNvSpPr txBox="1">
            <a:spLocks/>
          </p:cNvSpPr>
          <p:nvPr/>
        </p:nvSpPr>
        <p:spPr>
          <a:xfrm>
            <a:off x="795871" y="6002124"/>
            <a:ext cx="2763064" cy="523220"/>
          </a:xfrm>
          <a:prstGeom prst="rect">
            <a:avLst/>
          </a:prstGeom>
        </p:spPr>
        <p:txBody>
          <a:bodyPr vert="horz" wrap="none" lIns="91440" tIns="45720" rIns="91440" bIns="45720" rtlCol="0" anchor="ctr">
            <a:spAutoFit/>
          </a:bodyPr>
          <a:lstStyle/>
          <a:p>
            <a:pPr marR="0" lvl="0" indent="0" algn="ctr" fontAlgn="auto">
              <a:lnSpc>
                <a:spcPct val="100000"/>
              </a:lnSpc>
              <a:spcBef>
                <a:spcPct val="0"/>
              </a:spcBef>
              <a:spcAft>
                <a:spcPts val="0"/>
              </a:spcAft>
              <a:buClrTx/>
              <a:buSzTx/>
              <a:buFontTx/>
              <a:buNone/>
              <a:tabLst/>
              <a:defRPr/>
            </a:pPr>
            <a:r>
              <a:rPr lang="es-ES" sz="2800" dirty="0">
                <a:solidFill>
                  <a:schemeClr val="bg1"/>
                </a:solidFill>
                <a:effectLst>
                  <a:reflection blurRad="6350" stA="55000" endA="300" endPos="45500" dir="5400000" sy="-100000" algn="bl" rotWithShape="0"/>
                </a:effectLst>
                <a:latin typeface="+mj-lt"/>
                <a:ea typeface="+mj-ea"/>
                <a:cs typeface="+mj-cs"/>
              </a:rPr>
              <a:t>Matriz </a:t>
            </a:r>
            <a:r>
              <a:rPr lang="es-ES" sz="2800" dirty="0" err="1">
                <a:solidFill>
                  <a:schemeClr val="bg1"/>
                </a:solidFill>
                <a:effectLst>
                  <a:reflection blurRad="6350" stA="55000" endA="300" endPos="45500" dir="5400000" sy="-100000" algn="bl" rotWithShape="0"/>
                </a:effectLst>
                <a:latin typeface="+mj-lt"/>
                <a:ea typeface="+mj-ea"/>
                <a:cs typeface="+mj-cs"/>
              </a:rPr>
              <a:t>vexetación</a:t>
            </a:r>
            <a:endParaRPr lang="es-ES" sz="2800" dirty="0">
              <a:solidFill>
                <a:schemeClr val="bg1"/>
              </a:solidFill>
              <a:effectLst>
                <a:reflection blurRad="6350" stA="55000" endA="300" endPos="45500" dir="5400000" sy="-100000" algn="bl" rotWithShape="0"/>
              </a:effectLst>
              <a:latin typeface="+mj-lt"/>
              <a:ea typeface="+mj-ea"/>
              <a:cs typeface="+mj-cs"/>
            </a:endParaRPr>
          </a:p>
        </p:txBody>
      </p:sp>
      <p:sp>
        <p:nvSpPr>
          <p:cNvPr id="11" name="8 Título"/>
          <p:cNvSpPr txBox="1">
            <a:spLocks/>
          </p:cNvSpPr>
          <p:nvPr/>
        </p:nvSpPr>
        <p:spPr>
          <a:xfrm>
            <a:off x="772048" y="3429000"/>
            <a:ext cx="2926978" cy="523220"/>
          </a:xfrm>
          <a:prstGeom prst="rect">
            <a:avLst/>
          </a:prstGeom>
        </p:spPr>
        <p:txBody>
          <a:bodyPr vert="horz" wrap="none" lIns="91440" tIns="45720" rIns="91440" bIns="45720" rtlCol="0" anchor="ctr">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s-ES" sz="2800" noProof="0" dirty="0">
                <a:solidFill>
                  <a:schemeClr val="bg1"/>
                </a:solidFill>
                <a:effectLst>
                  <a:reflection blurRad="6350" stA="55000" endA="300" endPos="45500" dir="5400000" sy="-100000" algn="bl" rotWithShape="0"/>
                </a:effectLst>
                <a:latin typeface="+mj-lt"/>
                <a:ea typeface="+mj-ea"/>
                <a:cs typeface="+mj-cs"/>
              </a:rPr>
              <a:t>Lugares habitación</a:t>
            </a:r>
            <a:endParaRPr kumimoji="0" lang="es-ES" sz="2800" b="0" i="0" u="none" strike="noStrike" kern="1200" cap="none" spc="0" normalizeH="0" baseline="0" noProof="0" dirty="0">
              <a:ln>
                <a:noFill/>
              </a:ln>
              <a:solidFill>
                <a:schemeClr val="bg1"/>
              </a:solidFill>
              <a:effectLst>
                <a:reflection blurRad="6350" stA="55000" endA="300" endPos="45500" dir="5400000" sy="-100000" algn="bl" rotWithShape="0"/>
              </a:effectLst>
              <a:uLnTx/>
              <a:uFillTx/>
              <a:latin typeface="+mj-lt"/>
              <a:ea typeface="+mj-ea"/>
              <a:cs typeface="+mj-cs"/>
            </a:endParaRPr>
          </a:p>
        </p:txBody>
      </p:sp>
      <p:sp>
        <p:nvSpPr>
          <p:cNvPr id="12" name="8 Título"/>
          <p:cNvSpPr txBox="1">
            <a:spLocks/>
          </p:cNvSpPr>
          <p:nvPr/>
        </p:nvSpPr>
        <p:spPr>
          <a:xfrm>
            <a:off x="7615460" y="3429000"/>
            <a:ext cx="2780056" cy="523220"/>
          </a:xfrm>
          <a:prstGeom prst="rect">
            <a:avLst/>
          </a:prstGeom>
        </p:spPr>
        <p:txBody>
          <a:bodyPr vert="horz" wrap="none" lIns="91440" tIns="45720" rIns="91440" bIns="45720" rtlCol="0" anchor="ctr">
            <a:spAutoFit/>
          </a:bodyPr>
          <a:lstStyle/>
          <a:p>
            <a:pPr algn="ctr">
              <a:spcBef>
                <a:spcPct val="0"/>
              </a:spcBef>
              <a:defRPr/>
            </a:pPr>
            <a:r>
              <a:rPr lang="es-ES" sz="2800" dirty="0">
                <a:solidFill>
                  <a:schemeClr val="bg1"/>
                </a:solidFill>
                <a:effectLst>
                  <a:reflection blurRad="6350" stA="55000" endA="300" endPos="45500" dir="5400000" sy="-100000" algn="bl" rotWithShape="0"/>
                </a:effectLst>
                <a:latin typeface="+mj-lt"/>
                <a:ea typeface="+mj-ea"/>
                <a:cs typeface="+mj-cs"/>
              </a:rPr>
              <a:t>Redes </a:t>
            </a:r>
            <a:r>
              <a:rPr lang="es-ES" sz="2800" dirty="0" err="1">
                <a:solidFill>
                  <a:schemeClr val="bg1"/>
                </a:solidFill>
                <a:effectLst>
                  <a:reflection blurRad="6350" stA="55000" endA="300" endPos="45500" dir="5400000" sy="-100000" algn="bl" rotWithShape="0"/>
                </a:effectLst>
                <a:latin typeface="+mj-lt"/>
                <a:ea typeface="+mj-ea"/>
                <a:cs typeface="+mj-cs"/>
              </a:rPr>
              <a:t>mobilidade</a:t>
            </a:r>
            <a:endParaRPr lang="es-ES" sz="2800" dirty="0">
              <a:solidFill>
                <a:schemeClr val="bg1"/>
              </a:solidFill>
              <a:effectLst>
                <a:reflection blurRad="6350" stA="55000" endA="300" endPos="45500" dir="5400000" sy="-100000" algn="bl" rotWithShape="0"/>
              </a:effectLst>
              <a:latin typeface="+mj-lt"/>
              <a:ea typeface="+mj-ea"/>
              <a:cs typeface="+mj-cs"/>
            </a:endParaRPr>
          </a:p>
        </p:txBody>
      </p:sp>
      <p:sp>
        <p:nvSpPr>
          <p:cNvPr id="16" name="15 Rectángulo"/>
          <p:cNvSpPr/>
          <p:nvPr/>
        </p:nvSpPr>
        <p:spPr>
          <a:xfrm>
            <a:off x="1967542" y="116633"/>
            <a:ext cx="646331" cy="584776"/>
          </a:xfrm>
          <a:prstGeom prst="rect">
            <a:avLst/>
          </a:prstGeom>
        </p:spPr>
        <p:txBody>
          <a:bodyPr wrap="none">
            <a:spAutoFit/>
          </a:bodyPr>
          <a:lstStyle/>
          <a:p>
            <a:pPr>
              <a:defRPr/>
            </a:pPr>
            <a:r>
              <a:rPr lang="es-ES" sz="3200" b="1" dirty="0">
                <a:solidFill>
                  <a:schemeClr val="bg1"/>
                </a:solidFill>
                <a:latin typeface="+mj-lt"/>
                <a:cs typeface="Arial" charset="0"/>
              </a:rPr>
              <a:t>IV. </a:t>
            </a:r>
            <a:endParaRPr lang="es-ES" b="1" dirty="0">
              <a:solidFill>
                <a:schemeClr val="bg1"/>
              </a:solidFill>
              <a:latin typeface="+mj-lt"/>
              <a:cs typeface="Arial" charset="0"/>
            </a:endParaRPr>
          </a:p>
        </p:txBody>
      </p:sp>
      <p:sp>
        <p:nvSpPr>
          <p:cNvPr id="18" name="17 CuadroTexto"/>
          <p:cNvSpPr txBox="1"/>
          <p:nvPr/>
        </p:nvSpPr>
        <p:spPr>
          <a:xfrm>
            <a:off x="201220" y="301383"/>
            <a:ext cx="5058539" cy="369332"/>
          </a:xfrm>
          <a:prstGeom prst="rect">
            <a:avLst/>
          </a:prstGeom>
          <a:noFill/>
        </p:spPr>
        <p:txBody>
          <a:bodyPr wrap="square" rtlCol="0">
            <a:spAutoFit/>
          </a:bodyPr>
          <a:lstStyle/>
          <a:p>
            <a:r>
              <a:rPr lang="es-ES" b="1" dirty="0">
                <a:solidFill>
                  <a:srgbClr val="002060"/>
                </a:solidFill>
              </a:rPr>
              <a:t>A DIMENSIÓN SOCIO-ECONÓMICA E CULTURAL</a:t>
            </a:r>
          </a:p>
        </p:txBody>
      </p:sp>
    </p:spTree>
    <p:extLst>
      <p:ext uri="{BB962C8B-B14F-4D97-AF65-F5344CB8AC3E}">
        <p14:creationId xmlns="" xmlns:p14="http://schemas.microsoft.com/office/powerpoint/2010/main" val="171980932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6 Rectángulo"/>
          <p:cNvSpPr/>
          <p:nvPr/>
        </p:nvSpPr>
        <p:spPr>
          <a:xfrm>
            <a:off x="1967542" y="260649"/>
            <a:ext cx="646331" cy="584776"/>
          </a:xfrm>
          <a:prstGeom prst="rect">
            <a:avLst/>
          </a:prstGeom>
        </p:spPr>
        <p:txBody>
          <a:bodyPr wrap="none">
            <a:spAutoFit/>
          </a:bodyPr>
          <a:lstStyle/>
          <a:p>
            <a:pPr>
              <a:defRPr/>
            </a:pPr>
            <a:r>
              <a:rPr lang="es-ES" sz="3200" b="1" dirty="0">
                <a:solidFill>
                  <a:schemeClr val="bg1"/>
                </a:solidFill>
                <a:latin typeface="+mj-lt"/>
                <a:cs typeface="Arial" charset="0"/>
              </a:rPr>
              <a:t>IV. </a:t>
            </a:r>
            <a:endParaRPr lang="es-ES" b="1" dirty="0">
              <a:solidFill>
                <a:schemeClr val="bg1"/>
              </a:solidFill>
              <a:latin typeface="+mj-lt"/>
              <a:cs typeface="Arial" charset="0"/>
            </a:endParaRPr>
          </a:p>
        </p:txBody>
      </p:sp>
      <p:sp>
        <p:nvSpPr>
          <p:cNvPr id="11" name="10 CuadroTexto"/>
          <p:cNvSpPr txBox="1"/>
          <p:nvPr/>
        </p:nvSpPr>
        <p:spPr>
          <a:xfrm>
            <a:off x="212953" y="889896"/>
            <a:ext cx="5058539" cy="369332"/>
          </a:xfrm>
          <a:prstGeom prst="rect">
            <a:avLst/>
          </a:prstGeom>
          <a:noFill/>
        </p:spPr>
        <p:txBody>
          <a:bodyPr wrap="square" rtlCol="0">
            <a:spAutoFit/>
          </a:bodyPr>
          <a:lstStyle/>
          <a:p>
            <a:r>
              <a:rPr lang="es-ES" b="1" dirty="0">
                <a:solidFill>
                  <a:schemeClr val="accent5">
                    <a:lumMod val="75000"/>
                  </a:schemeClr>
                </a:solidFill>
              </a:rPr>
              <a:t>A PAISAXE COMO RECURSO ECONÓMICO</a:t>
            </a:r>
            <a:endParaRPr lang="es-ES" sz="1600" b="1" dirty="0">
              <a:solidFill>
                <a:schemeClr val="accent5">
                  <a:lumMod val="75000"/>
                </a:schemeClr>
              </a:solidFill>
            </a:endParaRPr>
          </a:p>
        </p:txBody>
      </p:sp>
      <p:pic>
        <p:nvPicPr>
          <p:cNvPr id="9" name="Picture 2" descr="R:\IET\02_Deptos\02_DTE\20_Dccion_DPTO\02_NOTAS E INFORMES\01_Prensa\fotos_calendario_CMATI\fotos2\PUERTO DE MUROS-2008.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16440" y="1440825"/>
            <a:ext cx="11897760" cy="5267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820410779"/>
      </p:ext>
    </p:extLst>
  </p:cSld>
  <p:clrMapOvr>
    <a:overrideClrMapping bg1="lt1" tx1="dk1" bg2="lt2" tx2="dk2" accent1="accent1" accent2="accent2" accent3="accent3" accent4="accent4" accent5="accent5" accent6="accent6" hlink="hlink" folHlink="folHlink"/>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Autofit/>
          </a:bodyPr>
          <a:lstStyle/>
          <a:p>
            <a:pPr algn="l"/>
            <a:r>
              <a:rPr lang="es-ES" sz="2800" dirty="0">
                <a:solidFill>
                  <a:srgbClr val="000000"/>
                </a:solidFill>
                <a:latin typeface="+mn-lt"/>
                <a:ea typeface="+mn-ea"/>
                <a:cs typeface="+mn-cs"/>
              </a:rPr>
              <a:t>A </a:t>
            </a:r>
            <a:r>
              <a:rPr lang="es-ES" sz="2800" dirty="0" err="1">
                <a:solidFill>
                  <a:srgbClr val="000000"/>
                </a:solidFill>
                <a:latin typeface="+mn-lt"/>
                <a:ea typeface="+mn-ea"/>
                <a:cs typeface="+mn-cs"/>
              </a:rPr>
              <a:t>xestión</a:t>
            </a:r>
            <a:r>
              <a:rPr lang="es-ES" sz="2800" dirty="0">
                <a:solidFill>
                  <a:srgbClr val="000000"/>
                </a:solidFill>
                <a:latin typeface="+mn-lt"/>
                <a:ea typeface="+mn-ea"/>
                <a:cs typeface="+mn-cs"/>
              </a:rPr>
              <a:t> da </a:t>
            </a:r>
            <a:r>
              <a:rPr lang="es-ES" sz="2800" dirty="0" err="1">
                <a:solidFill>
                  <a:srgbClr val="000000"/>
                </a:solidFill>
                <a:latin typeface="+mn-lt"/>
                <a:ea typeface="+mn-ea"/>
                <a:cs typeface="+mn-cs"/>
              </a:rPr>
              <a:t>paisaxe</a:t>
            </a:r>
            <a:r>
              <a:rPr lang="es-ES" sz="2800" dirty="0">
                <a:solidFill>
                  <a:srgbClr val="000000"/>
                </a:solidFill>
                <a:latin typeface="+mn-lt"/>
                <a:ea typeface="+mn-ea"/>
                <a:cs typeface="+mn-cs"/>
              </a:rPr>
              <a:t>. A adaptación </a:t>
            </a:r>
            <a:r>
              <a:rPr lang="es-ES" sz="2800" dirty="0" err="1">
                <a:solidFill>
                  <a:srgbClr val="000000"/>
                </a:solidFill>
                <a:latin typeface="+mn-lt"/>
                <a:ea typeface="+mn-ea"/>
                <a:cs typeface="+mn-cs"/>
              </a:rPr>
              <a:t>baseada</a:t>
            </a:r>
            <a:r>
              <a:rPr lang="es-ES" sz="2800" dirty="0">
                <a:solidFill>
                  <a:srgbClr val="000000"/>
                </a:solidFill>
                <a:latin typeface="+mn-lt"/>
                <a:ea typeface="+mn-ea"/>
                <a:cs typeface="+mn-cs"/>
              </a:rPr>
              <a:t> nos Ecosistemas (</a:t>
            </a:r>
            <a:r>
              <a:rPr lang="es-ES" sz="2800" dirty="0" err="1">
                <a:solidFill>
                  <a:srgbClr val="000000"/>
                </a:solidFill>
                <a:latin typeface="+mn-lt"/>
                <a:ea typeface="+mn-ea"/>
                <a:cs typeface="+mn-cs"/>
              </a:rPr>
              <a:t>AbE</a:t>
            </a:r>
            <a:r>
              <a:rPr lang="es-ES" sz="2800" dirty="0">
                <a:solidFill>
                  <a:srgbClr val="000000"/>
                </a:solidFill>
                <a:latin typeface="+mn-lt"/>
                <a:ea typeface="+mn-ea"/>
                <a:cs typeface="+mn-cs"/>
              </a:rPr>
              <a:t>)</a:t>
            </a:r>
            <a:br>
              <a:rPr lang="es-ES" sz="2800" dirty="0">
                <a:solidFill>
                  <a:srgbClr val="000000"/>
                </a:solidFill>
                <a:latin typeface="+mn-lt"/>
                <a:ea typeface="+mn-ea"/>
                <a:cs typeface="+mn-cs"/>
              </a:rPr>
            </a:br>
            <a:endParaRPr lang="es-ES" sz="2400" dirty="0">
              <a:solidFill>
                <a:schemeClr val="bg2">
                  <a:lumMod val="50000"/>
                </a:schemeClr>
              </a:solidFill>
            </a:endParaRPr>
          </a:p>
        </p:txBody>
      </p:sp>
      <p:grpSp>
        <p:nvGrpSpPr>
          <p:cNvPr id="3" name="4 Grupo"/>
          <p:cNvGrpSpPr/>
          <p:nvPr/>
        </p:nvGrpSpPr>
        <p:grpSpPr>
          <a:xfrm>
            <a:off x="2855640" y="2564905"/>
            <a:ext cx="7074178" cy="2459867"/>
            <a:chOff x="1331640" y="2564904"/>
            <a:chExt cx="7074178" cy="2459867"/>
          </a:xfrm>
        </p:grpSpPr>
        <p:pic>
          <p:nvPicPr>
            <p:cNvPr id="5" name="5 Imagen" descr="2997261106_1da1d83c20_m.jpg"/>
            <p:cNvPicPr>
              <a:picLocks noChangeAspect="1"/>
            </p:cNvPicPr>
            <p:nvPr/>
          </p:nvPicPr>
          <p:blipFill>
            <a:blip r:embed="rId2" cstate="print"/>
            <a:stretch>
              <a:fillRect/>
            </a:stretch>
          </p:blipFill>
          <p:spPr>
            <a:xfrm>
              <a:off x="6228184" y="3573016"/>
              <a:ext cx="2177634" cy="1451755"/>
            </a:xfrm>
            <a:prstGeom prst="rect">
              <a:avLst/>
            </a:prstGeom>
            <a:ln>
              <a:solidFill>
                <a:schemeClr val="tx1"/>
              </a:solidFill>
            </a:ln>
            <a:effectLst>
              <a:reflection blurRad="6350" stA="50000" endA="300" endPos="90000" dist="50800" dir="5400000" sy="-100000" algn="bl" rotWithShape="0"/>
              <a:softEdge rad="317500"/>
            </a:effectLst>
          </p:spPr>
        </p:pic>
        <p:sp>
          <p:nvSpPr>
            <p:cNvPr id="6" name="6 Forma libre"/>
            <p:cNvSpPr/>
            <p:nvPr/>
          </p:nvSpPr>
          <p:spPr>
            <a:xfrm>
              <a:off x="1381672" y="2564904"/>
              <a:ext cx="2212176" cy="63332"/>
            </a:xfrm>
            <a:custGeom>
              <a:avLst/>
              <a:gdLst>
                <a:gd name="connsiteX0" fmla="*/ 0 w 2669876"/>
                <a:gd name="connsiteY0" fmla="*/ 0 h 94891"/>
                <a:gd name="connsiteX1" fmla="*/ 112144 w 2669876"/>
                <a:gd name="connsiteY1" fmla="*/ 17253 h 94891"/>
                <a:gd name="connsiteX2" fmla="*/ 198408 w 2669876"/>
                <a:gd name="connsiteY2" fmla="*/ 25879 h 94891"/>
                <a:gd name="connsiteX3" fmla="*/ 293299 w 2669876"/>
                <a:gd name="connsiteY3" fmla="*/ 8627 h 94891"/>
                <a:gd name="connsiteX4" fmla="*/ 388189 w 2669876"/>
                <a:gd name="connsiteY4" fmla="*/ 25879 h 94891"/>
                <a:gd name="connsiteX5" fmla="*/ 508959 w 2669876"/>
                <a:gd name="connsiteY5" fmla="*/ 34506 h 94891"/>
                <a:gd name="connsiteX6" fmla="*/ 595223 w 2669876"/>
                <a:gd name="connsiteY6" fmla="*/ 51759 h 94891"/>
                <a:gd name="connsiteX7" fmla="*/ 646982 w 2669876"/>
                <a:gd name="connsiteY7" fmla="*/ 34506 h 94891"/>
                <a:gd name="connsiteX8" fmla="*/ 664234 w 2669876"/>
                <a:gd name="connsiteY8" fmla="*/ 51759 h 94891"/>
                <a:gd name="connsiteX9" fmla="*/ 690114 w 2669876"/>
                <a:gd name="connsiteY9" fmla="*/ 51759 h 94891"/>
                <a:gd name="connsiteX10" fmla="*/ 923027 w 2669876"/>
                <a:gd name="connsiteY10" fmla="*/ 60385 h 94891"/>
                <a:gd name="connsiteX11" fmla="*/ 1397480 w 2669876"/>
                <a:gd name="connsiteY11" fmla="*/ 43132 h 94891"/>
                <a:gd name="connsiteX12" fmla="*/ 1466491 w 2669876"/>
                <a:gd name="connsiteY12" fmla="*/ 86264 h 94891"/>
                <a:gd name="connsiteX13" fmla="*/ 1673525 w 2669876"/>
                <a:gd name="connsiteY13" fmla="*/ 60385 h 94891"/>
                <a:gd name="connsiteX14" fmla="*/ 1742536 w 2669876"/>
                <a:gd name="connsiteY14" fmla="*/ 60385 h 94891"/>
                <a:gd name="connsiteX15" fmla="*/ 1802921 w 2669876"/>
                <a:gd name="connsiteY15" fmla="*/ 77638 h 94891"/>
                <a:gd name="connsiteX16" fmla="*/ 2027208 w 2669876"/>
                <a:gd name="connsiteY16" fmla="*/ 69011 h 94891"/>
                <a:gd name="connsiteX17" fmla="*/ 2570672 w 2669876"/>
                <a:gd name="connsiteY17" fmla="*/ 77638 h 94891"/>
                <a:gd name="connsiteX18" fmla="*/ 2622431 w 2669876"/>
                <a:gd name="connsiteY18" fmla="*/ 94891 h 94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669876" h="94891">
                  <a:moveTo>
                    <a:pt x="0" y="0"/>
                  </a:moveTo>
                  <a:lnTo>
                    <a:pt x="112144" y="17253"/>
                  </a:lnTo>
                  <a:cubicBezTo>
                    <a:pt x="145212" y="21566"/>
                    <a:pt x="168216" y="27317"/>
                    <a:pt x="198408" y="25879"/>
                  </a:cubicBezTo>
                  <a:cubicBezTo>
                    <a:pt x="228600" y="24441"/>
                    <a:pt x="261669" y="8627"/>
                    <a:pt x="293299" y="8627"/>
                  </a:cubicBezTo>
                  <a:cubicBezTo>
                    <a:pt x="324929" y="8627"/>
                    <a:pt x="352246" y="21566"/>
                    <a:pt x="388189" y="25879"/>
                  </a:cubicBezTo>
                  <a:cubicBezTo>
                    <a:pt x="424132" y="30192"/>
                    <a:pt x="474453" y="30193"/>
                    <a:pt x="508959" y="34506"/>
                  </a:cubicBezTo>
                  <a:cubicBezTo>
                    <a:pt x="543465" y="38819"/>
                    <a:pt x="572219" y="51759"/>
                    <a:pt x="595223" y="51759"/>
                  </a:cubicBezTo>
                  <a:cubicBezTo>
                    <a:pt x="618227" y="51759"/>
                    <a:pt x="635480" y="34506"/>
                    <a:pt x="646982" y="34506"/>
                  </a:cubicBezTo>
                  <a:cubicBezTo>
                    <a:pt x="658484" y="34506"/>
                    <a:pt x="657045" y="48883"/>
                    <a:pt x="664234" y="51759"/>
                  </a:cubicBezTo>
                  <a:cubicBezTo>
                    <a:pt x="671423" y="54635"/>
                    <a:pt x="690114" y="51759"/>
                    <a:pt x="690114" y="51759"/>
                  </a:cubicBezTo>
                  <a:cubicBezTo>
                    <a:pt x="733246" y="53197"/>
                    <a:pt x="805133" y="61823"/>
                    <a:pt x="923027" y="60385"/>
                  </a:cubicBezTo>
                  <a:cubicBezTo>
                    <a:pt x="1040921" y="58947"/>
                    <a:pt x="1306903" y="38819"/>
                    <a:pt x="1397480" y="43132"/>
                  </a:cubicBezTo>
                  <a:cubicBezTo>
                    <a:pt x="1488057" y="47445"/>
                    <a:pt x="1420484" y="83389"/>
                    <a:pt x="1466491" y="86264"/>
                  </a:cubicBezTo>
                  <a:cubicBezTo>
                    <a:pt x="1512498" y="89139"/>
                    <a:pt x="1627518" y="64698"/>
                    <a:pt x="1673525" y="60385"/>
                  </a:cubicBezTo>
                  <a:cubicBezTo>
                    <a:pt x="1719533" y="56072"/>
                    <a:pt x="1720970" y="57510"/>
                    <a:pt x="1742536" y="60385"/>
                  </a:cubicBezTo>
                  <a:cubicBezTo>
                    <a:pt x="1764102" y="63261"/>
                    <a:pt x="1755476" y="76200"/>
                    <a:pt x="1802921" y="77638"/>
                  </a:cubicBezTo>
                  <a:cubicBezTo>
                    <a:pt x="1850366" y="79076"/>
                    <a:pt x="1899250" y="69011"/>
                    <a:pt x="2027208" y="69011"/>
                  </a:cubicBezTo>
                  <a:cubicBezTo>
                    <a:pt x="2155166" y="69011"/>
                    <a:pt x="2471468" y="73325"/>
                    <a:pt x="2570672" y="77638"/>
                  </a:cubicBezTo>
                  <a:cubicBezTo>
                    <a:pt x="2669876" y="81951"/>
                    <a:pt x="2646153" y="88421"/>
                    <a:pt x="2622431" y="94891"/>
                  </a:cubicBezTo>
                </a:path>
              </a:pathLst>
            </a:cu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7" name="7 Forma libre"/>
            <p:cNvSpPr/>
            <p:nvPr/>
          </p:nvSpPr>
          <p:spPr>
            <a:xfrm>
              <a:off x="3554537" y="2601368"/>
              <a:ext cx="4688811" cy="140098"/>
            </a:xfrm>
            <a:custGeom>
              <a:avLst/>
              <a:gdLst>
                <a:gd name="connsiteX0" fmla="*/ 5658928 w 5658928"/>
                <a:gd name="connsiteY0" fmla="*/ 109268 h 209910"/>
                <a:gd name="connsiteX1" fmla="*/ 5607169 w 5658928"/>
                <a:gd name="connsiteY1" fmla="*/ 100642 h 209910"/>
                <a:gd name="connsiteX2" fmla="*/ 5564037 w 5658928"/>
                <a:gd name="connsiteY2" fmla="*/ 109268 h 209910"/>
                <a:gd name="connsiteX3" fmla="*/ 5451894 w 5658928"/>
                <a:gd name="connsiteY3" fmla="*/ 117894 h 209910"/>
                <a:gd name="connsiteX4" fmla="*/ 5132717 w 5658928"/>
                <a:gd name="connsiteY4" fmla="*/ 74762 h 209910"/>
                <a:gd name="connsiteX5" fmla="*/ 4002656 w 5658928"/>
                <a:gd name="connsiteY5" fmla="*/ 161026 h 209910"/>
                <a:gd name="connsiteX6" fmla="*/ 3485071 w 5658928"/>
                <a:gd name="connsiteY6" fmla="*/ 186906 h 209910"/>
                <a:gd name="connsiteX7" fmla="*/ 2682815 w 5658928"/>
                <a:gd name="connsiteY7" fmla="*/ 23004 h 209910"/>
                <a:gd name="connsiteX8" fmla="*/ 2398143 w 5658928"/>
                <a:gd name="connsiteY8" fmla="*/ 48883 h 209910"/>
                <a:gd name="connsiteX9" fmla="*/ 2122098 w 5658928"/>
                <a:gd name="connsiteY9" fmla="*/ 14377 h 209910"/>
                <a:gd name="connsiteX10" fmla="*/ 2053086 w 5658928"/>
                <a:gd name="connsiteY10" fmla="*/ 57510 h 209910"/>
                <a:gd name="connsiteX11" fmla="*/ 1863305 w 5658928"/>
                <a:gd name="connsiteY11" fmla="*/ 40257 h 209910"/>
                <a:gd name="connsiteX12" fmla="*/ 1820173 w 5658928"/>
                <a:gd name="connsiteY12" fmla="*/ 83389 h 209910"/>
                <a:gd name="connsiteX13" fmla="*/ 1664898 w 5658928"/>
                <a:gd name="connsiteY13" fmla="*/ 48883 h 209910"/>
                <a:gd name="connsiteX14" fmla="*/ 974785 w 5658928"/>
                <a:gd name="connsiteY14" fmla="*/ 57510 h 209910"/>
                <a:gd name="connsiteX15" fmla="*/ 0 w 5658928"/>
                <a:gd name="connsiteY15" fmla="*/ 23004 h 209910"/>
                <a:gd name="connsiteX16" fmla="*/ 0 w 5658928"/>
                <a:gd name="connsiteY16" fmla="*/ 23004 h 209910"/>
                <a:gd name="connsiteX17" fmla="*/ 0 w 5658928"/>
                <a:gd name="connsiteY17" fmla="*/ 23004 h 209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658928" h="209910">
                  <a:moveTo>
                    <a:pt x="5658928" y="109268"/>
                  </a:moveTo>
                  <a:cubicBezTo>
                    <a:pt x="5640956" y="104955"/>
                    <a:pt x="5622984" y="100642"/>
                    <a:pt x="5607169" y="100642"/>
                  </a:cubicBezTo>
                  <a:cubicBezTo>
                    <a:pt x="5591354" y="100642"/>
                    <a:pt x="5589916" y="106393"/>
                    <a:pt x="5564037" y="109268"/>
                  </a:cubicBezTo>
                  <a:cubicBezTo>
                    <a:pt x="5538158" y="112143"/>
                    <a:pt x="5523781" y="123645"/>
                    <a:pt x="5451894" y="117894"/>
                  </a:cubicBezTo>
                  <a:cubicBezTo>
                    <a:pt x="5380007" y="112143"/>
                    <a:pt x="5374257" y="67573"/>
                    <a:pt x="5132717" y="74762"/>
                  </a:cubicBezTo>
                  <a:cubicBezTo>
                    <a:pt x="4891177" y="81951"/>
                    <a:pt x="4277264" y="142335"/>
                    <a:pt x="4002656" y="161026"/>
                  </a:cubicBezTo>
                  <a:cubicBezTo>
                    <a:pt x="3728048" y="179717"/>
                    <a:pt x="3705044" y="209910"/>
                    <a:pt x="3485071" y="186906"/>
                  </a:cubicBezTo>
                  <a:cubicBezTo>
                    <a:pt x="3265098" y="163902"/>
                    <a:pt x="2863970" y="46008"/>
                    <a:pt x="2682815" y="23004"/>
                  </a:cubicBezTo>
                  <a:cubicBezTo>
                    <a:pt x="2501660" y="0"/>
                    <a:pt x="2491596" y="50321"/>
                    <a:pt x="2398143" y="48883"/>
                  </a:cubicBezTo>
                  <a:cubicBezTo>
                    <a:pt x="2304690" y="47445"/>
                    <a:pt x="2179608" y="12939"/>
                    <a:pt x="2122098" y="14377"/>
                  </a:cubicBezTo>
                  <a:cubicBezTo>
                    <a:pt x="2064589" y="15815"/>
                    <a:pt x="2096218" y="53197"/>
                    <a:pt x="2053086" y="57510"/>
                  </a:cubicBezTo>
                  <a:cubicBezTo>
                    <a:pt x="2009954" y="61823"/>
                    <a:pt x="1902124" y="35944"/>
                    <a:pt x="1863305" y="40257"/>
                  </a:cubicBezTo>
                  <a:cubicBezTo>
                    <a:pt x="1824486" y="44570"/>
                    <a:pt x="1853241" y="81951"/>
                    <a:pt x="1820173" y="83389"/>
                  </a:cubicBezTo>
                  <a:cubicBezTo>
                    <a:pt x="1787105" y="84827"/>
                    <a:pt x="1805796" y="53196"/>
                    <a:pt x="1664898" y="48883"/>
                  </a:cubicBezTo>
                  <a:cubicBezTo>
                    <a:pt x="1524000" y="44570"/>
                    <a:pt x="1252268" y="61823"/>
                    <a:pt x="974785" y="57510"/>
                  </a:cubicBezTo>
                  <a:cubicBezTo>
                    <a:pt x="697302" y="53197"/>
                    <a:pt x="0" y="23004"/>
                    <a:pt x="0" y="23004"/>
                  </a:cubicBezTo>
                  <a:lnTo>
                    <a:pt x="0" y="23004"/>
                  </a:lnTo>
                  <a:lnTo>
                    <a:pt x="0" y="23004"/>
                  </a:lnTo>
                </a:path>
              </a:pathLst>
            </a:cu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cxnSp>
          <p:nvCxnSpPr>
            <p:cNvPr id="8" name="8 Conector recto"/>
            <p:cNvCxnSpPr/>
            <p:nvPr/>
          </p:nvCxnSpPr>
          <p:spPr>
            <a:xfrm rot="10800000">
              <a:off x="6752818" y="3019107"/>
              <a:ext cx="149159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9 Forma libre"/>
            <p:cNvSpPr/>
            <p:nvPr/>
          </p:nvSpPr>
          <p:spPr>
            <a:xfrm>
              <a:off x="3413456" y="3019743"/>
              <a:ext cx="3353713" cy="328175"/>
            </a:xfrm>
            <a:custGeom>
              <a:avLst/>
              <a:gdLst>
                <a:gd name="connsiteX0" fmla="*/ 4009024 w 4047597"/>
                <a:gd name="connsiteY0" fmla="*/ 0 h 491706"/>
                <a:gd name="connsiteX1" fmla="*/ 4017651 w 4047597"/>
                <a:gd name="connsiteY1" fmla="*/ 25879 h 491706"/>
                <a:gd name="connsiteX2" fmla="*/ 4034904 w 4047597"/>
                <a:gd name="connsiteY2" fmla="*/ 86264 h 491706"/>
                <a:gd name="connsiteX3" fmla="*/ 4017651 w 4047597"/>
                <a:gd name="connsiteY3" fmla="*/ 138023 h 491706"/>
                <a:gd name="connsiteX4" fmla="*/ 4009024 w 4047597"/>
                <a:gd name="connsiteY4" fmla="*/ 163902 h 491706"/>
                <a:gd name="connsiteX5" fmla="*/ 4043530 w 4047597"/>
                <a:gd name="connsiteY5" fmla="*/ 189781 h 491706"/>
                <a:gd name="connsiteX6" fmla="*/ 4034904 w 4047597"/>
                <a:gd name="connsiteY6" fmla="*/ 215660 h 491706"/>
                <a:gd name="connsiteX7" fmla="*/ 3948639 w 4047597"/>
                <a:gd name="connsiteY7" fmla="*/ 301924 h 491706"/>
                <a:gd name="connsiteX8" fmla="*/ 3922760 w 4047597"/>
                <a:gd name="connsiteY8" fmla="*/ 319177 h 491706"/>
                <a:gd name="connsiteX9" fmla="*/ 3896881 w 4047597"/>
                <a:gd name="connsiteY9" fmla="*/ 336430 h 491706"/>
                <a:gd name="connsiteX10" fmla="*/ 3836496 w 4047597"/>
                <a:gd name="connsiteY10" fmla="*/ 327804 h 491706"/>
                <a:gd name="connsiteX11" fmla="*/ 3810617 w 4047597"/>
                <a:gd name="connsiteY11" fmla="*/ 319177 h 491706"/>
                <a:gd name="connsiteX12" fmla="*/ 3741605 w 4047597"/>
                <a:gd name="connsiteY12" fmla="*/ 327804 h 491706"/>
                <a:gd name="connsiteX13" fmla="*/ 3715726 w 4047597"/>
                <a:gd name="connsiteY13" fmla="*/ 336430 h 491706"/>
                <a:gd name="connsiteX14" fmla="*/ 3689847 w 4047597"/>
                <a:gd name="connsiteY14" fmla="*/ 353683 h 491706"/>
                <a:gd name="connsiteX15" fmla="*/ 3577704 w 4047597"/>
                <a:gd name="connsiteY15" fmla="*/ 345057 h 491706"/>
                <a:gd name="connsiteX16" fmla="*/ 3413802 w 4047597"/>
                <a:gd name="connsiteY16" fmla="*/ 353683 h 491706"/>
                <a:gd name="connsiteX17" fmla="*/ 3344790 w 4047597"/>
                <a:gd name="connsiteY17" fmla="*/ 370936 h 491706"/>
                <a:gd name="connsiteX18" fmla="*/ 2922096 w 4047597"/>
                <a:gd name="connsiteY18" fmla="*/ 353683 h 491706"/>
                <a:gd name="connsiteX19" fmla="*/ 2887590 w 4047597"/>
                <a:gd name="connsiteY19" fmla="*/ 345057 h 491706"/>
                <a:gd name="connsiteX20" fmla="*/ 2801326 w 4047597"/>
                <a:gd name="connsiteY20" fmla="*/ 353683 h 491706"/>
                <a:gd name="connsiteX21" fmla="*/ 2775447 w 4047597"/>
                <a:gd name="connsiteY21" fmla="*/ 379562 h 491706"/>
                <a:gd name="connsiteX22" fmla="*/ 2689183 w 4047597"/>
                <a:gd name="connsiteY22" fmla="*/ 414068 h 491706"/>
                <a:gd name="connsiteX23" fmla="*/ 2637424 w 4047597"/>
                <a:gd name="connsiteY23" fmla="*/ 422694 h 491706"/>
                <a:gd name="connsiteX24" fmla="*/ 2594292 w 4047597"/>
                <a:gd name="connsiteY24" fmla="*/ 431321 h 491706"/>
                <a:gd name="connsiteX25" fmla="*/ 2473522 w 4047597"/>
                <a:gd name="connsiteY25" fmla="*/ 439947 h 491706"/>
                <a:gd name="connsiteX26" fmla="*/ 2344126 w 4047597"/>
                <a:gd name="connsiteY26" fmla="*/ 431321 h 491706"/>
                <a:gd name="connsiteX27" fmla="*/ 2361379 w 4047597"/>
                <a:gd name="connsiteY27" fmla="*/ 388189 h 491706"/>
                <a:gd name="connsiteX28" fmla="*/ 2387258 w 4047597"/>
                <a:gd name="connsiteY28" fmla="*/ 370936 h 491706"/>
                <a:gd name="connsiteX29" fmla="*/ 2318247 w 4047597"/>
                <a:gd name="connsiteY29" fmla="*/ 379562 h 491706"/>
                <a:gd name="connsiteX30" fmla="*/ 2197477 w 4047597"/>
                <a:gd name="connsiteY30" fmla="*/ 405441 h 491706"/>
                <a:gd name="connsiteX31" fmla="*/ 2171598 w 4047597"/>
                <a:gd name="connsiteY31" fmla="*/ 414068 h 491706"/>
                <a:gd name="connsiteX32" fmla="*/ 1705771 w 4047597"/>
                <a:gd name="connsiteY32" fmla="*/ 422694 h 491706"/>
                <a:gd name="connsiteX33" fmla="*/ 1524617 w 4047597"/>
                <a:gd name="connsiteY33" fmla="*/ 431321 h 491706"/>
                <a:gd name="connsiteX34" fmla="*/ 1472858 w 4047597"/>
                <a:gd name="connsiteY34" fmla="*/ 448573 h 491706"/>
                <a:gd name="connsiteX35" fmla="*/ 1403847 w 4047597"/>
                <a:gd name="connsiteY35" fmla="*/ 465826 h 491706"/>
                <a:gd name="connsiteX36" fmla="*/ 1308956 w 4047597"/>
                <a:gd name="connsiteY36" fmla="*/ 457200 h 491706"/>
                <a:gd name="connsiteX37" fmla="*/ 1274451 w 4047597"/>
                <a:gd name="connsiteY37" fmla="*/ 439947 h 491706"/>
                <a:gd name="connsiteX38" fmla="*/ 1248571 w 4047597"/>
                <a:gd name="connsiteY38" fmla="*/ 431321 h 491706"/>
                <a:gd name="connsiteX39" fmla="*/ 998405 w 4047597"/>
                <a:gd name="connsiteY39" fmla="*/ 439947 h 491706"/>
                <a:gd name="connsiteX40" fmla="*/ 972526 w 4047597"/>
                <a:gd name="connsiteY40" fmla="*/ 465826 h 491706"/>
                <a:gd name="connsiteX41" fmla="*/ 920768 w 4047597"/>
                <a:gd name="connsiteY41" fmla="*/ 491706 h 491706"/>
                <a:gd name="connsiteX42" fmla="*/ 808624 w 4047597"/>
                <a:gd name="connsiteY42" fmla="*/ 483079 h 491706"/>
                <a:gd name="connsiteX43" fmla="*/ 782745 w 4047597"/>
                <a:gd name="connsiteY43" fmla="*/ 474453 h 491706"/>
                <a:gd name="connsiteX44" fmla="*/ 584338 w 4047597"/>
                <a:gd name="connsiteY44" fmla="*/ 465826 h 491706"/>
                <a:gd name="connsiteX45" fmla="*/ 480821 w 4047597"/>
                <a:gd name="connsiteY45" fmla="*/ 465826 h 491706"/>
                <a:gd name="connsiteX46" fmla="*/ 368677 w 4047597"/>
                <a:gd name="connsiteY46" fmla="*/ 457200 h 491706"/>
                <a:gd name="connsiteX47" fmla="*/ 342798 w 4047597"/>
                <a:gd name="connsiteY47" fmla="*/ 439947 h 491706"/>
                <a:gd name="connsiteX48" fmla="*/ 161643 w 4047597"/>
                <a:gd name="connsiteY48" fmla="*/ 439947 h 491706"/>
                <a:gd name="connsiteX49" fmla="*/ 66753 w 4047597"/>
                <a:gd name="connsiteY49" fmla="*/ 431321 h 491706"/>
                <a:gd name="connsiteX50" fmla="*/ 32247 w 4047597"/>
                <a:gd name="connsiteY50" fmla="*/ 422694 h 491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4047597" h="491706">
                  <a:moveTo>
                    <a:pt x="4009024" y="0"/>
                  </a:moveTo>
                  <a:cubicBezTo>
                    <a:pt x="4011900" y="8626"/>
                    <a:pt x="4015153" y="17136"/>
                    <a:pt x="4017651" y="25879"/>
                  </a:cubicBezTo>
                  <a:cubicBezTo>
                    <a:pt x="4039315" y="101702"/>
                    <a:pt x="4014219" y="24215"/>
                    <a:pt x="4034904" y="86264"/>
                  </a:cubicBezTo>
                  <a:lnTo>
                    <a:pt x="4017651" y="138023"/>
                  </a:lnTo>
                  <a:lnTo>
                    <a:pt x="4009024" y="163902"/>
                  </a:lnTo>
                  <a:cubicBezTo>
                    <a:pt x="4020526" y="172528"/>
                    <a:pt x="4037100" y="176922"/>
                    <a:pt x="4043530" y="189781"/>
                  </a:cubicBezTo>
                  <a:cubicBezTo>
                    <a:pt x="4047597" y="197914"/>
                    <a:pt x="4039320" y="207711"/>
                    <a:pt x="4034904" y="215660"/>
                  </a:cubicBezTo>
                  <a:cubicBezTo>
                    <a:pt x="4001074" y="276554"/>
                    <a:pt x="4005473" y="264035"/>
                    <a:pt x="3948639" y="301924"/>
                  </a:cubicBezTo>
                  <a:lnTo>
                    <a:pt x="3922760" y="319177"/>
                  </a:lnTo>
                  <a:lnTo>
                    <a:pt x="3896881" y="336430"/>
                  </a:lnTo>
                  <a:cubicBezTo>
                    <a:pt x="3876753" y="333555"/>
                    <a:pt x="3856434" y="331792"/>
                    <a:pt x="3836496" y="327804"/>
                  </a:cubicBezTo>
                  <a:cubicBezTo>
                    <a:pt x="3827580" y="326021"/>
                    <a:pt x="3819710" y="319177"/>
                    <a:pt x="3810617" y="319177"/>
                  </a:cubicBezTo>
                  <a:cubicBezTo>
                    <a:pt x="3787434" y="319177"/>
                    <a:pt x="3764609" y="324928"/>
                    <a:pt x="3741605" y="327804"/>
                  </a:cubicBezTo>
                  <a:cubicBezTo>
                    <a:pt x="3732979" y="330679"/>
                    <a:pt x="3723859" y="332364"/>
                    <a:pt x="3715726" y="336430"/>
                  </a:cubicBezTo>
                  <a:cubicBezTo>
                    <a:pt x="3706453" y="341067"/>
                    <a:pt x="3700194" y="353036"/>
                    <a:pt x="3689847" y="353683"/>
                  </a:cubicBezTo>
                  <a:cubicBezTo>
                    <a:pt x="3652429" y="356022"/>
                    <a:pt x="3615085" y="347932"/>
                    <a:pt x="3577704" y="345057"/>
                  </a:cubicBezTo>
                  <a:cubicBezTo>
                    <a:pt x="3510241" y="322569"/>
                    <a:pt x="3548594" y="331217"/>
                    <a:pt x="3413802" y="353683"/>
                  </a:cubicBezTo>
                  <a:cubicBezTo>
                    <a:pt x="3390413" y="357581"/>
                    <a:pt x="3344790" y="370936"/>
                    <a:pt x="3344790" y="370936"/>
                  </a:cubicBezTo>
                  <a:cubicBezTo>
                    <a:pt x="3225818" y="368103"/>
                    <a:pt x="3057693" y="378336"/>
                    <a:pt x="2922096" y="353683"/>
                  </a:cubicBezTo>
                  <a:cubicBezTo>
                    <a:pt x="2910431" y="351562"/>
                    <a:pt x="2899092" y="347932"/>
                    <a:pt x="2887590" y="345057"/>
                  </a:cubicBezTo>
                  <a:cubicBezTo>
                    <a:pt x="2858835" y="347932"/>
                    <a:pt x="2828946" y="345185"/>
                    <a:pt x="2801326" y="353683"/>
                  </a:cubicBezTo>
                  <a:cubicBezTo>
                    <a:pt x="2789666" y="357271"/>
                    <a:pt x="2785374" y="372471"/>
                    <a:pt x="2775447" y="379562"/>
                  </a:cubicBezTo>
                  <a:cubicBezTo>
                    <a:pt x="2758307" y="391805"/>
                    <a:pt x="2705578" y="411336"/>
                    <a:pt x="2689183" y="414068"/>
                  </a:cubicBezTo>
                  <a:lnTo>
                    <a:pt x="2637424" y="422694"/>
                  </a:lnTo>
                  <a:cubicBezTo>
                    <a:pt x="2622998" y="425317"/>
                    <a:pt x="2608874" y="429786"/>
                    <a:pt x="2594292" y="431321"/>
                  </a:cubicBezTo>
                  <a:cubicBezTo>
                    <a:pt x="2554155" y="435546"/>
                    <a:pt x="2513779" y="437072"/>
                    <a:pt x="2473522" y="439947"/>
                  </a:cubicBezTo>
                  <a:cubicBezTo>
                    <a:pt x="2430390" y="437072"/>
                    <a:pt x="2383375" y="449436"/>
                    <a:pt x="2344126" y="431321"/>
                  </a:cubicBezTo>
                  <a:cubicBezTo>
                    <a:pt x="2330066" y="424832"/>
                    <a:pt x="2352379" y="400790"/>
                    <a:pt x="2361379" y="388189"/>
                  </a:cubicBezTo>
                  <a:cubicBezTo>
                    <a:pt x="2367405" y="379753"/>
                    <a:pt x="2397424" y="372969"/>
                    <a:pt x="2387258" y="370936"/>
                  </a:cubicBezTo>
                  <a:cubicBezTo>
                    <a:pt x="2364526" y="366389"/>
                    <a:pt x="2341114" y="375751"/>
                    <a:pt x="2318247" y="379562"/>
                  </a:cubicBezTo>
                  <a:cubicBezTo>
                    <a:pt x="2294502" y="383519"/>
                    <a:pt x="2230454" y="396019"/>
                    <a:pt x="2197477" y="405441"/>
                  </a:cubicBezTo>
                  <a:cubicBezTo>
                    <a:pt x="2188734" y="407939"/>
                    <a:pt x="2180685" y="413749"/>
                    <a:pt x="2171598" y="414068"/>
                  </a:cubicBezTo>
                  <a:cubicBezTo>
                    <a:pt x="2016391" y="419514"/>
                    <a:pt x="1861047" y="419819"/>
                    <a:pt x="1705771" y="422694"/>
                  </a:cubicBezTo>
                  <a:cubicBezTo>
                    <a:pt x="1645386" y="425570"/>
                    <a:pt x="1584700" y="424645"/>
                    <a:pt x="1524617" y="431321"/>
                  </a:cubicBezTo>
                  <a:cubicBezTo>
                    <a:pt x="1506542" y="433329"/>
                    <a:pt x="1490501" y="444162"/>
                    <a:pt x="1472858" y="448573"/>
                  </a:cubicBezTo>
                  <a:lnTo>
                    <a:pt x="1403847" y="465826"/>
                  </a:lnTo>
                  <a:cubicBezTo>
                    <a:pt x="1372217" y="462951"/>
                    <a:pt x="1340100" y="463429"/>
                    <a:pt x="1308956" y="457200"/>
                  </a:cubicBezTo>
                  <a:cubicBezTo>
                    <a:pt x="1296346" y="454678"/>
                    <a:pt x="1286271" y="445012"/>
                    <a:pt x="1274451" y="439947"/>
                  </a:cubicBezTo>
                  <a:cubicBezTo>
                    <a:pt x="1266093" y="436365"/>
                    <a:pt x="1257198" y="434196"/>
                    <a:pt x="1248571" y="431321"/>
                  </a:cubicBezTo>
                  <a:cubicBezTo>
                    <a:pt x="1165182" y="434196"/>
                    <a:pt x="1081199" y="429598"/>
                    <a:pt x="998405" y="439947"/>
                  </a:cubicBezTo>
                  <a:cubicBezTo>
                    <a:pt x="986300" y="441460"/>
                    <a:pt x="981898" y="458016"/>
                    <a:pt x="972526" y="465826"/>
                  </a:cubicBezTo>
                  <a:cubicBezTo>
                    <a:pt x="950229" y="484407"/>
                    <a:pt x="946705" y="483060"/>
                    <a:pt x="920768" y="491706"/>
                  </a:cubicBezTo>
                  <a:cubicBezTo>
                    <a:pt x="883387" y="488830"/>
                    <a:pt x="845826" y="487729"/>
                    <a:pt x="808624" y="483079"/>
                  </a:cubicBezTo>
                  <a:cubicBezTo>
                    <a:pt x="799601" y="481951"/>
                    <a:pt x="791811" y="475150"/>
                    <a:pt x="782745" y="474453"/>
                  </a:cubicBezTo>
                  <a:cubicBezTo>
                    <a:pt x="716742" y="469376"/>
                    <a:pt x="650474" y="468702"/>
                    <a:pt x="584338" y="465826"/>
                  </a:cubicBezTo>
                  <a:cubicBezTo>
                    <a:pt x="523666" y="445603"/>
                    <a:pt x="596388" y="465826"/>
                    <a:pt x="480821" y="465826"/>
                  </a:cubicBezTo>
                  <a:cubicBezTo>
                    <a:pt x="443329" y="465826"/>
                    <a:pt x="406058" y="460075"/>
                    <a:pt x="368677" y="457200"/>
                  </a:cubicBezTo>
                  <a:cubicBezTo>
                    <a:pt x="360051" y="451449"/>
                    <a:pt x="352327" y="444031"/>
                    <a:pt x="342798" y="439947"/>
                  </a:cubicBezTo>
                  <a:cubicBezTo>
                    <a:pt x="290836" y="417678"/>
                    <a:pt x="196017" y="437925"/>
                    <a:pt x="161643" y="439947"/>
                  </a:cubicBezTo>
                  <a:cubicBezTo>
                    <a:pt x="130013" y="437072"/>
                    <a:pt x="98194" y="435813"/>
                    <a:pt x="66753" y="431321"/>
                  </a:cubicBezTo>
                  <a:cubicBezTo>
                    <a:pt x="0" y="421785"/>
                    <a:pt x="62028" y="422694"/>
                    <a:pt x="32247" y="422694"/>
                  </a:cubicBezTo>
                </a:path>
              </a:pathLst>
            </a:cu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cxnSp>
          <p:nvCxnSpPr>
            <p:cNvPr id="10" name="10 Conector recto"/>
            <p:cNvCxnSpPr/>
            <p:nvPr/>
          </p:nvCxnSpPr>
          <p:spPr>
            <a:xfrm>
              <a:off x="2397377" y="3211346"/>
              <a:ext cx="3639479" cy="33641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11 Conector recto"/>
            <p:cNvCxnSpPr/>
            <p:nvPr/>
          </p:nvCxnSpPr>
          <p:spPr>
            <a:xfrm>
              <a:off x="1383096" y="4028360"/>
              <a:ext cx="6861312" cy="43253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12 Conector recto"/>
            <p:cNvCxnSpPr/>
            <p:nvPr/>
          </p:nvCxnSpPr>
          <p:spPr>
            <a:xfrm rot="10800000" flipV="1">
              <a:off x="6812482" y="3884181"/>
              <a:ext cx="1073945" cy="48059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13 Conector recto"/>
            <p:cNvCxnSpPr/>
            <p:nvPr/>
          </p:nvCxnSpPr>
          <p:spPr>
            <a:xfrm rot="5400000">
              <a:off x="6824086" y="3643883"/>
              <a:ext cx="9611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14 Forma libre"/>
            <p:cNvSpPr/>
            <p:nvPr/>
          </p:nvSpPr>
          <p:spPr>
            <a:xfrm>
              <a:off x="4069162" y="3388220"/>
              <a:ext cx="2786550" cy="997525"/>
            </a:xfrm>
            <a:custGeom>
              <a:avLst/>
              <a:gdLst>
                <a:gd name="connsiteX0" fmla="*/ 1828800 w 3363088"/>
                <a:gd name="connsiteY0" fmla="*/ 1423359 h 1494595"/>
                <a:gd name="connsiteX1" fmla="*/ 1915065 w 3363088"/>
                <a:gd name="connsiteY1" fmla="*/ 1440612 h 1494595"/>
                <a:gd name="connsiteX2" fmla="*/ 1992702 w 3363088"/>
                <a:gd name="connsiteY2" fmla="*/ 1483744 h 1494595"/>
                <a:gd name="connsiteX3" fmla="*/ 2044461 w 3363088"/>
                <a:gd name="connsiteY3" fmla="*/ 1423359 h 1494595"/>
                <a:gd name="connsiteX4" fmla="*/ 2087593 w 3363088"/>
                <a:gd name="connsiteY4" fmla="*/ 1371600 h 1494595"/>
                <a:gd name="connsiteX5" fmla="*/ 2053087 w 3363088"/>
                <a:gd name="connsiteY5" fmla="*/ 1259457 h 1494595"/>
                <a:gd name="connsiteX6" fmla="*/ 2035834 w 3363088"/>
                <a:gd name="connsiteY6" fmla="*/ 1233578 h 1494595"/>
                <a:gd name="connsiteX7" fmla="*/ 2165231 w 3363088"/>
                <a:gd name="connsiteY7" fmla="*/ 1233578 h 1494595"/>
                <a:gd name="connsiteX8" fmla="*/ 2173857 w 3363088"/>
                <a:gd name="connsiteY8" fmla="*/ 1259457 h 1494595"/>
                <a:gd name="connsiteX9" fmla="*/ 2199736 w 3363088"/>
                <a:gd name="connsiteY9" fmla="*/ 1285336 h 1494595"/>
                <a:gd name="connsiteX10" fmla="*/ 2242868 w 3363088"/>
                <a:gd name="connsiteY10" fmla="*/ 1199072 h 1494595"/>
                <a:gd name="connsiteX11" fmla="*/ 2311880 w 3363088"/>
                <a:gd name="connsiteY11" fmla="*/ 1207699 h 1494595"/>
                <a:gd name="connsiteX12" fmla="*/ 2346385 w 3363088"/>
                <a:gd name="connsiteY12" fmla="*/ 1199072 h 1494595"/>
                <a:gd name="connsiteX13" fmla="*/ 2380891 w 3363088"/>
                <a:gd name="connsiteY13" fmla="*/ 1242204 h 1494595"/>
                <a:gd name="connsiteX14" fmla="*/ 2432650 w 3363088"/>
                <a:gd name="connsiteY14" fmla="*/ 1319842 h 1494595"/>
                <a:gd name="connsiteX15" fmla="*/ 2441276 w 3363088"/>
                <a:gd name="connsiteY15" fmla="*/ 1293963 h 1494595"/>
                <a:gd name="connsiteX16" fmla="*/ 2484408 w 3363088"/>
                <a:gd name="connsiteY16" fmla="*/ 1268083 h 1494595"/>
                <a:gd name="connsiteX17" fmla="*/ 2527540 w 3363088"/>
                <a:gd name="connsiteY17" fmla="*/ 1259457 h 1494595"/>
                <a:gd name="connsiteX18" fmla="*/ 2700068 w 3363088"/>
                <a:gd name="connsiteY18" fmla="*/ 1250831 h 1494595"/>
                <a:gd name="connsiteX19" fmla="*/ 2725948 w 3363088"/>
                <a:gd name="connsiteY19" fmla="*/ 1242204 h 1494595"/>
                <a:gd name="connsiteX20" fmla="*/ 2751827 w 3363088"/>
                <a:gd name="connsiteY20" fmla="*/ 1164567 h 1494595"/>
                <a:gd name="connsiteX21" fmla="*/ 2803585 w 3363088"/>
                <a:gd name="connsiteY21" fmla="*/ 1130061 h 1494595"/>
                <a:gd name="connsiteX22" fmla="*/ 2898476 w 3363088"/>
                <a:gd name="connsiteY22" fmla="*/ 1104182 h 1494595"/>
                <a:gd name="connsiteX23" fmla="*/ 2967487 w 3363088"/>
                <a:gd name="connsiteY23" fmla="*/ 1086929 h 1494595"/>
                <a:gd name="connsiteX24" fmla="*/ 3191774 w 3363088"/>
                <a:gd name="connsiteY24" fmla="*/ 1069676 h 1494595"/>
                <a:gd name="connsiteX25" fmla="*/ 3226280 w 3363088"/>
                <a:gd name="connsiteY25" fmla="*/ 1043797 h 1494595"/>
                <a:gd name="connsiteX26" fmla="*/ 3321170 w 3363088"/>
                <a:gd name="connsiteY26" fmla="*/ 1017917 h 1494595"/>
                <a:gd name="connsiteX27" fmla="*/ 3338423 w 3363088"/>
                <a:gd name="connsiteY27" fmla="*/ 992038 h 1494595"/>
                <a:gd name="connsiteX28" fmla="*/ 3269412 w 3363088"/>
                <a:gd name="connsiteY28" fmla="*/ 948906 h 1494595"/>
                <a:gd name="connsiteX29" fmla="*/ 3234906 w 3363088"/>
                <a:gd name="connsiteY29" fmla="*/ 931653 h 1494595"/>
                <a:gd name="connsiteX30" fmla="*/ 3200400 w 3363088"/>
                <a:gd name="connsiteY30" fmla="*/ 923027 h 1494595"/>
                <a:gd name="connsiteX31" fmla="*/ 3174521 w 3363088"/>
                <a:gd name="connsiteY31" fmla="*/ 854016 h 1494595"/>
                <a:gd name="connsiteX32" fmla="*/ 3165895 w 3363088"/>
                <a:gd name="connsiteY32" fmla="*/ 785004 h 1494595"/>
                <a:gd name="connsiteX33" fmla="*/ 3088257 w 3363088"/>
                <a:gd name="connsiteY33" fmla="*/ 741872 h 1494595"/>
                <a:gd name="connsiteX34" fmla="*/ 3071004 w 3363088"/>
                <a:gd name="connsiteY34" fmla="*/ 715993 h 1494595"/>
                <a:gd name="connsiteX35" fmla="*/ 3027872 w 3363088"/>
                <a:gd name="connsiteY35" fmla="*/ 681487 h 1494595"/>
                <a:gd name="connsiteX36" fmla="*/ 2932982 w 3363088"/>
                <a:gd name="connsiteY36" fmla="*/ 560717 h 1494595"/>
                <a:gd name="connsiteX37" fmla="*/ 3071004 w 3363088"/>
                <a:gd name="connsiteY37" fmla="*/ 577970 h 1494595"/>
                <a:gd name="connsiteX38" fmla="*/ 3174521 w 3363088"/>
                <a:gd name="connsiteY38" fmla="*/ 595223 h 1494595"/>
                <a:gd name="connsiteX39" fmla="*/ 3252159 w 3363088"/>
                <a:gd name="connsiteY39" fmla="*/ 621102 h 1494595"/>
                <a:gd name="connsiteX40" fmla="*/ 3278038 w 3363088"/>
                <a:gd name="connsiteY40" fmla="*/ 586597 h 1494595"/>
                <a:gd name="connsiteX41" fmla="*/ 3295291 w 3363088"/>
                <a:gd name="connsiteY41" fmla="*/ 517585 h 1494595"/>
                <a:gd name="connsiteX42" fmla="*/ 3303917 w 3363088"/>
                <a:gd name="connsiteY42" fmla="*/ 491706 h 1494595"/>
                <a:gd name="connsiteX43" fmla="*/ 3243533 w 3363088"/>
                <a:gd name="connsiteY43" fmla="*/ 465827 h 1494595"/>
                <a:gd name="connsiteX44" fmla="*/ 3105510 w 3363088"/>
                <a:gd name="connsiteY44" fmla="*/ 526212 h 1494595"/>
                <a:gd name="connsiteX45" fmla="*/ 3071004 w 3363088"/>
                <a:gd name="connsiteY45" fmla="*/ 534838 h 1494595"/>
                <a:gd name="connsiteX46" fmla="*/ 2976114 w 3363088"/>
                <a:gd name="connsiteY46" fmla="*/ 595223 h 1494595"/>
                <a:gd name="connsiteX47" fmla="*/ 2924355 w 3363088"/>
                <a:gd name="connsiteY47" fmla="*/ 586597 h 1494595"/>
                <a:gd name="connsiteX48" fmla="*/ 2889850 w 3363088"/>
                <a:gd name="connsiteY48" fmla="*/ 560717 h 1494595"/>
                <a:gd name="connsiteX49" fmla="*/ 2838091 w 3363088"/>
                <a:gd name="connsiteY49" fmla="*/ 526212 h 1494595"/>
                <a:gd name="connsiteX50" fmla="*/ 2803585 w 3363088"/>
                <a:gd name="connsiteY50" fmla="*/ 474453 h 1494595"/>
                <a:gd name="connsiteX51" fmla="*/ 2820838 w 3363088"/>
                <a:gd name="connsiteY51" fmla="*/ 431321 h 1494595"/>
                <a:gd name="connsiteX52" fmla="*/ 2855344 w 3363088"/>
                <a:gd name="connsiteY52" fmla="*/ 379563 h 1494595"/>
                <a:gd name="connsiteX53" fmla="*/ 2812212 w 3363088"/>
                <a:gd name="connsiteY53" fmla="*/ 276046 h 1494595"/>
                <a:gd name="connsiteX54" fmla="*/ 2786333 w 3363088"/>
                <a:gd name="connsiteY54" fmla="*/ 241540 h 1494595"/>
                <a:gd name="connsiteX55" fmla="*/ 2769080 w 3363088"/>
                <a:gd name="connsiteY55" fmla="*/ 207034 h 1494595"/>
                <a:gd name="connsiteX56" fmla="*/ 2777706 w 3363088"/>
                <a:gd name="connsiteY56" fmla="*/ 146650 h 1494595"/>
                <a:gd name="connsiteX57" fmla="*/ 2751827 w 3363088"/>
                <a:gd name="connsiteY57" fmla="*/ 86265 h 1494595"/>
                <a:gd name="connsiteX58" fmla="*/ 2725948 w 3363088"/>
                <a:gd name="connsiteY58" fmla="*/ 60385 h 1494595"/>
                <a:gd name="connsiteX59" fmla="*/ 2700068 w 3363088"/>
                <a:gd name="connsiteY59" fmla="*/ 51759 h 1494595"/>
                <a:gd name="connsiteX60" fmla="*/ 2579299 w 3363088"/>
                <a:gd name="connsiteY60" fmla="*/ 43133 h 1494595"/>
                <a:gd name="connsiteX61" fmla="*/ 2432650 w 3363088"/>
                <a:gd name="connsiteY61" fmla="*/ 60385 h 1494595"/>
                <a:gd name="connsiteX62" fmla="*/ 2355012 w 3363088"/>
                <a:gd name="connsiteY62" fmla="*/ 51759 h 1494595"/>
                <a:gd name="connsiteX63" fmla="*/ 2346385 w 3363088"/>
                <a:gd name="connsiteY63" fmla="*/ 86265 h 1494595"/>
                <a:gd name="connsiteX64" fmla="*/ 2260121 w 3363088"/>
                <a:gd name="connsiteY64" fmla="*/ 77638 h 1494595"/>
                <a:gd name="connsiteX65" fmla="*/ 2277374 w 3363088"/>
                <a:gd name="connsiteY65" fmla="*/ 120770 h 1494595"/>
                <a:gd name="connsiteX66" fmla="*/ 2311880 w 3363088"/>
                <a:gd name="connsiteY66" fmla="*/ 172529 h 1494595"/>
                <a:gd name="connsiteX67" fmla="*/ 2346385 w 3363088"/>
                <a:gd name="connsiteY67" fmla="*/ 232914 h 1494595"/>
                <a:gd name="connsiteX68" fmla="*/ 2398144 w 3363088"/>
                <a:gd name="connsiteY68" fmla="*/ 250167 h 1494595"/>
                <a:gd name="connsiteX69" fmla="*/ 2372265 w 3363088"/>
                <a:gd name="connsiteY69" fmla="*/ 267419 h 1494595"/>
                <a:gd name="connsiteX70" fmla="*/ 2294627 w 3363088"/>
                <a:gd name="connsiteY70" fmla="*/ 293299 h 1494595"/>
                <a:gd name="connsiteX71" fmla="*/ 2156604 w 3363088"/>
                <a:gd name="connsiteY71" fmla="*/ 207034 h 1494595"/>
                <a:gd name="connsiteX72" fmla="*/ 2139351 w 3363088"/>
                <a:gd name="connsiteY72" fmla="*/ 172529 h 1494595"/>
                <a:gd name="connsiteX73" fmla="*/ 2078967 w 3363088"/>
                <a:gd name="connsiteY73" fmla="*/ 207034 h 1494595"/>
                <a:gd name="connsiteX74" fmla="*/ 2061714 w 3363088"/>
                <a:gd name="connsiteY74" fmla="*/ 232914 h 1494595"/>
                <a:gd name="connsiteX75" fmla="*/ 2035834 w 3363088"/>
                <a:gd name="connsiteY75" fmla="*/ 293299 h 1494595"/>
                <a:gd name="connsiteX76" fmla="*/ 2009955 w 3363088"/>
                <a:gd name="connsiteY76" fmla="*/ 301925 h 1494595"/>
                <a:gd name="connsiteX77" fmla="*/ 1915065 w 3363088"/>
                <a:gd name="connsiteY77" fmla="*/ 310551 h 1494595"/>
                <a:gd name="connsiteX78" fmla="*/ 1897812 w 3363088"/>
                <a:gd name="connsiteY78" fmla="*/ 439948 h 1494595"/>
                <a:gd name="connsiteX79" fmla="*/ 1880559 w 3363088"/>
                <a:gd name="connsiteY79" fmla="*/ 508959 h 1494595"/>
                <a:gd name="connsiteX80" fmla="*/ 1846053 w 3363088"/>
                <a:gd name="connsiteY80" fmla="*/ 526212 h 1494595"/>
                <a:gd name="connsiteX81" fmla="*/ 1906438 w 3363088"/>
                <a:gd name="connsiteY81" fmla="*/ 655608 h 1494595"/>
                <a:gd name="connsiteX82" fmla="*/ 1880559 w 3363088"/>
                <a:gd name="connsiteY82" fmla="*/ 638355 h 1494595"/>
                <a:gd name="connsiteX83" fmla="*/ 1811548 w 3363088"/>
                <a:gd name="connsiteY83" fmla="*/ 569344 h 1494595"/>
                <a:gd name="connsiteX84" fmla="*/ 1785668 w 3363088"/>
                <a:gd name="connsiteY84" fmla="*/ 508959 h 1494595"/>
                <a:gd name="connsiteX85" fmla="*/ 1664899 w 3363088"/>
                <a:gd name="connsiteY85" fmla="*/ 353683 h 1494595"/>
                <a:gd name="connsiteX86" fmla="*/ 1647646 w 3363088"/>
                <a:gd name="connsiteY86" fmla="*/ 327804 h 1494595"/>
                <a:gd name="connsiteX87" fmla="*/ 1570008 w 3363088"/>
                <a:gd name="connsiteY87" fmla="*/ 301925 h 1494595"/>
                <a:gd name="connsiteX88" fmla="*/ 1544129 w 3363088"/>
                <a:gd name="connsiteY88" fmla="*/ 258793 h 1494595"/>
                <a:gd name="connsiteX89" fmla="*/ 1526876 w 3363088"/>
                <a:gd name="connsiteY89" fmla="*/ 224287 h 1494595"/>
                <a:gd name="connsiteX90" fmla="*/ 1397480 w 3363088"/>
                <a:gd name="connsiteY90" fmla="*/ 207034 h 1494595"/>
                <a:gd name="connsiteX91" fmla="*/ 1388853 w 3363088"/>
                <a:gd name="connsiteY91" fmla="*/ 181155 h 1494595"/>
                <a:gd name="connsiteX92" fmla="*/ 1380227 w 3363088"/>
                <a:gd name="connsiteY92" fmla="*/ 120770 h 1494595"/>
                <a:gd name="connsiteX93" fmla="*/ 1319842 w 3363088"/>
                <a:gd name="connsiteY93" fmla="*/ 112144 h 1494595"/>
                <a:gd name="connsiteX94" fmla="*/ 1164567 w 3363088"/>
                <a:gd name="connsiteY94" fmla="*/ 51759 h 1494595"/>
                <a:gd name="connsiteX95" fmla="*/ 1104182 w 3363088"/>
                <a:gd name="connsiteY95" fmla="*/ 34506 h 1494595"/>
                <a:gd name="connsiteX96" fmla="*/ 1043797 w 3363088"/>
                <a:gd name="connsiteY96" fmla="*/ 0 h 1494595"/>
                <a:gd name="connsiteX97" fmla="*/ 1086929 w 3363088"/>
                <a:gd name="connsiteY97" fmla="*/ 86265 h 1494595"/>
                <a:gd name="connsiteX98" fmla="*/ 1112808 w 3363088"/>
                <a:gd name="connsiteY98" fmla="*/ 163902 h 1494595"/>
                <a:gd name="connsiteX99" fmla="*/ 1069676 w 3363088"/>
                <a:gd name="connsiteY99" fmla="*/ 207034 h 1494595"/>
                <a:gd name="connsiteX100" fmla="*/ 1035170 w 3363088"/>
                <a:gd name="connsiteY100" fmla="*/ 241540 h 1494595"/>
                <a:gd name="connsiteX101" fmla="*/ 974785 w 3363088"/>
                <a:gd name="connsiteY101" fmla="*/ 258793 h 1494595"/>
                <a:gd name="connsiteX102" fmla="*/ 948906 w 3363088"/>
                <a:gd name="connsiteY102" fmla="*/ 267419 h 1494595"/>
                <a:gd name="connsiteX103" fmla="*/ 940280 w 3363088"/>
                <a:gd name="connsiteY103" fmla="*/ 301925 h 1494595"/>
                <a:gd name="connsiteX104" fmla="*/ 871268 w 3363088"/>
                <a:gd name="connsiteY104" fmla="*/ 327804 h 1494595"/>
                <a:gd name="connsiteX105" fmla="*/ 836763 w 3363088"/>
                <a:gd name="connsiteY105" fmla="*/ 336431 h 1494595"/>
                <a:gd name="connsiteX106" fmla="*/ 776378 w 3363088"/>
                <a:gd name="connsiteY106" fmla="*/ 353683 h 1494595"/>
                <a:gd name="connsiteX107" fmla="*/ 750499 w 3363088"/>
                <a:gd name="connsiteY107" fmla="*/ 388189 h 1494595"/>
                <a:gd name="connsiteX108" fmla="*/ 733246 w 3363088"/>
                <a:gd name="connsiteY108" fmla="*/ 422695 h 1494595"/>
                <a:gd name="connsiteX109" fmla="*/ 681487 w 3363088"/>
                <a:gd name="connsiteY109" fmla="*/ 439948 h 1494595"/>
                <a:gd name="connsiteX110" fmla="*/ 629729 w 3363088"/>
                <a:gd name="connsiteY110" fmla="*/ 414068 h 1494595"/>
                <a:gd name="connsiteX111" fmla="*/ 595223 w 3363088"/>
                <a:gd name="connsiteY111" fmla="*/ 370936 h 1494595"/>
                <a:gd name="connsiteX112" fmla="*/ 569344 w 3363088"/>
                <a:gd name="connsiteY112" fmla="*/ 345057 h 1494595"/>
                <a:gd name="connsiteX113" fmla="*/ 414068 w 3363088"/>
                <a:gd name="connsiteY113" fmla="*/ 353683 h 1494595"/>
                <a:gd name="connsiteX114" fmla="*/ 388189 w 3363088"/>
                <a:gd name="connsiteY114" fmla="*/ 370936 h 1494595"/>
                <a:gd name="connsiteX115" fmla="*/ 362310 w 3363088"/>
                <a:gd name="connsiteY115" fmla="*/ 379563 h 1494595"/>
                <a:gd name="connsiteX116" fmla="*/ 310551 w 3363088"/>
                <a:gd name="connsiteY116" fmla="*/ 414068 h 1494595"/>
                <a:gd name="connsiteX117" fmla="*/ 301925 w 3363088"/>
                <a:gd name="connsiteY117" fmla="*/ 439948 h 1494595"/>
                <a:gd name="connsiteX118" fmla="*/ 319178 w 3363088"/>
                <a:gd name="connsiteY118" fmla="*/ 534838 h 1494595"/>
                <a:gd name="connsiteX119" fmla="*/ 181155 w 3363088"/>
                <a:gd name="connsiteY119" fmla="*/ 595223 h 1494595"/>
                <a:gd name="connsiteX120" fmla="*/ 172529 w 3363088"/>
                <a:gd name="connsiteY120" fmla="*/ 629729 h 1494595"/>
                <a:gd name="connsiteX121" fmla="*/ 146650 w 3363088"/>
                <a:gd name="connsiteY121" fmla="*/ 681487 h 1494595"/>
                <a:gd name="connsiteX122" fmla="*/ 34506 w 3363088"/>
                <a:gd name="connsiteY122" fmla="*/ 603850 h 1494595"/>
                <a:gd name="connsiteX123" fmla="*/ 0 w 3363088"/>
                <a:gd name="connsiteY123" fmla="*/ 621102 h 1494595"/>
                <a:gd name="connsiteX124" fmla="*/ 17253 w 3363088"/>
                <a:gd name="connsiteY124" fmla="*/ 707367 h 1494595"/>
                <a:gd name="connsiteX125" fmla="*/ 120770 w 3363088"/>
                <a:gd name="connsiteY125" fmla="*/ 828136 h 1494595"/>
                <a:gd name="connsiteX126" fmla="*/ 138023 w 3363088"/>
                <a:gd name="connsiteY126" fmla="*/ 854016 h 1494595"/>
                <a:gd name="connsiteX127" fmla="*/ 112144 w 3363088"/>
                <a:gd name="connsiteY127" fmla="*/ 888521 h 1494595"/>
                <a:gd name="connsiteX128" fmla="*/ 198408 w 3363088"/>
                <a:gd name="connsiteY128" fmla="*/ 974785 h 1494595"/>
                <a:gd name="connsiteX129" fmla="*/ 250167 w 3363088"/>
                <a:gd name="connsiteY129" fmla="*/ 1026544 h 1494595"/>
                <a:gd name="connsiteX130" fmla="*/ 258793 w 3363088"/>
                <a:gd name="connsiteY130" fmla="*/ 1052423 h 1494595"/>
                <a:gd name="connsiteX131" fmla="*/ 293299 w 3363088"/>
                <a:gd name="connsiteY131" fmla="*/ 1069676 h 1494595"/>
                <a:gd name="connsiteX132" fmla="*/ 414068 w 3363088"/>
                <a:gd name="connsiteY132" fmla="*/ 1112808 h 1494595"/>
                <a:gd name="connsiteX133" fmla="*/ 465827 w 3363088"/>
                <a:gd name="connsiteY133" fmla="*/ 1138687 h 1494595"/>
                <a:gd name="connsiteX134" fmla="*/ 517585 w 3363088"/>
                <a:gd name="connsiteY134" fmla="*/ 1164567 h 1494595"/>
                <a:gd name="connsiteX135" fmla="*/ 526212 w 3363088"/>
                <a:gd name="connsiteY135" fmla="*/ 1190446 h 1494595"/>
                <a:gd name="connsiteX136" fmla="*/ 534838 w 3363088"/>
                <a:gd name="connsiteY136" fmla="*/ 1250831 h 1494595"/>
                <a:gd name="connsiteX137" fmla="*/ 586597 w 3363088"/>
                <a:gd name="connsiteY137" fmla="*/ 1242204 h 1494595"/>
                <a:gd name="connsiteX138" fmla="*/ 526212 w 3363088"/>
                <a:gd name="connsiteY138" fmla="*/ 1302589 h 1494595"/>
                <a:gd name="connsiteX139" fmla="*/ 655608 w 3363088"/>
                <a:gd name="connsiteY139" fmla="*/ 1302589 h 1494595"/>
                <a:gd name="connsiteX140" fmla="*/ 715993 w 3363088"/>
                <a:gd name="connsiteY140" fmla="*/ 1250831 h 1494595"/>
                <a:gd name="connsiteX141" fmla="*/ 741872 w 3363088"/>
                <a:gd name="connsiteY141" fmla="*/ 1216325 h 1494595"/>
                <a:gd name="connsiteX142" fmla="*/ 914400 w 3363088"/>
                <a:gd name="connsiteY142" fmla="*/ 1138687 h 1494595"/>
                <a:gd name="connsiteX143" fmla="*/ 1078302 w 3363088"/>
                <a:gd name="connsiteY143" fmla="*/ 1173193 h 1494595"/>
                <a:gd name="connsiteX144" fmla="*/ 1095555 w 3363088"/>
                <a:gd name="connsiteY144" fmla="*/ 1207699 h 1494595"/>
                <a:gd name="connsiteX145" fmla="*/ 1086929 w 3363088"/>
                <a:gd name="connsiteY145" fmla="*/ 1242204 h 1494595"/>
                <a:gd name="connsiteX146" fmla="*/ 1043797 w 3363088"/>
                <a:gd name="connsiteY146" fmla="*/ 1268083 h 1494595"/>
                <a:gd name="connsiteX147" fmla="*/ 1017917 w 3363088"/>
                <a:gd name="connsiteY147" fmla="*/ 1285336 h 1494595"/>
                <a:gd name="connsiteX148" fmla="*/ 940280 w 3363088"/>
                <a:gd name="connsiteY148" fmla="*/ 1388853 h 1494595"/>
                <a:gd name="connsiteX149" fmla="*/ 931653 w 3363088"/>
                <a:gd name="connsiteY149" fmla="*/ 1431985 h 1494595"/>
                <a:gd name="connsiteX150" fmla="*/ 1035170 w 3363088"/>
                <a:gd name="connsiteY150" fmla="*/ 1492370 h 1494595"/>
                <a:gd name="connsiteX151" fmla="*/ 1086929 w 3363088"/>
                <a:gd name="connsiteY151" fmla="*/ 1440612 h 1494595"/>
                <a:gd name="connsiteX152" fmla="*/ 1104182 w 3363088"/>
                <a:gd name="connsiteY152" fmla="*/ 1406106 h 1494595"/>
                <a:gd name="connsiteX153" fmla="*/ 1121434 w 3363088"/>
                <a:gd name="connsiteY153" fmla="*/ 1380227 h 1494595"/>
                <a:gd name="connsiteX154" fmla="*/ 1130061 w 3363088"/>
                <a:gd name="connsiteY154" fmla="*/ 1345721 h 1494595"/>
                <a:gd name="connsiteX155" fmla="*/ 1259457 w 3363088"/>
                <a:gd name="connsiteY155" fmla="*/ 1311216 h 1494595"/>
                <a:gd name="connsiteX156" fmla="*/ 1337095 w 3363088"/>
                <a:gd name="connsiteY156" fmla="*/ 1302589 h 1494595"/>
                <a:gd name="connsiteX157" fmla="*/ 1423359 w 3363088"/>
                <a:gd name="connsiteY157" fmla="*/ 1337095 h 1494595"/>
                <a:gd name="connsiteX158" fmla="*/ 1449238 w 3363088"/>
                <a:gd name="connsiteY158" fmla="*/ 1354348 h 1494595"/>
                <a:gd name="connsiteX159" fmla="*/ 1518250 w 3363088"/>
                <a:gd name="connsiteY159" fmla="*/ 1362974 h 1494595"/>
                <a:gd name="connsiteX160" fmla="*/ 1561382 w 3363088"/>
                <a:gd name="connsiteY160" fmla="*/ 1397480 h 1494595"/>
                <a:gd name="connsiteX161" fmla="*/ 1630393 w 3363088"/>
                <a:gd name="connsiteY161" fmla="*/ 1414733 h 1494595"/>
                <a:gd name="connsiteX162" fmla="*/ 1656272 w 3363088"/>
                <a:gd name="connsiteY162" fmla="*/ 1440612 h 1494595"/>
                <a:gd name="connsiteX163" fmla="*/ 1682151 w 3363088"/>
                <a:gd name="connsiteY163" fmla="*/ 1449238 h 1494595"/>
                <a:gd name="connsiteX164" fmla="*/ 1733910 w 3363088"/>
                <a:gd name="connsiteY164" fmla="*/ 1483744 h 1494595"/>
                <a:gd name="connsiteX165" fmla="*/ 1768416 w 3363088"/>
                <a:gd name="connsiteY165" fmla="*/ 1475117 h 1494595"/>
                <a:gd name="connsiteX166" fmla="*/ 1785668 w 3363088"/>
                <a:gd name="connsiteY166" fmla="*/ 1449238 h 1494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Lst>
              <a:rect l="l" t="t" r="r" b="b"/>
              <a:pathLst>
                <a:path w="3363088" h="1494595">
                  <a:moveTo>
                    <a:pt x="1828800" y="1423359"/>
                  </a:moveTo>
                  <a:cubicBezTo>
                    <a:pt x="1857555" y="1429110"/>
                    <a:pt x="1890666" y="1424346"/>
                    <a:pt x="1915065" y="1440612"/>
                  </a:cubicBezTo>
                  <a:cubicBezTo>
                    <a:pt x="1974389" y="1480161"/>
                    <a:pt x="1947152" y="1468560"/>
                    <a:pt x="1992702" y="1483744"/>
                  </a:cubicBezTo>
                  <a:cubicBezTo>
                    <a:pt x="2009955" y="1463616"/>
                    <a:pt x="2026726" y="1443064"/>
                    <a:pt x="2044461" y="1423359"/>
                  </a:cubicBezTo>
                  <a:cubicBezTo>
                    <a:pt x="2087159" y="1375918"/>
                    <a:pt x="2055510" y="1419725"/>
                    <a:pt x="2087593" y="1371600"/>
                  </a:cubicBezTo>
                  <a:cubicBezTo>
                    <a:pt x="2085954" y="1365863"/>
                    <a:pt x="2059054" y="1268408"/>
                    <a:pt x="2053087" y="1259457"/>
                  </a:cubicBezTo>
                  <a:lnTo>
                    <a:pt x="2035834" y="1233578"/>
                  </a:lnTo>
                  <a:cubicBezTo>
                    <a:pt x="2050948" y="1232067"/>
                    <a:pt x="2137264" y="1214933"/>
                    <a:pt x="2165231" y="1233578"/>
                  </a:cubicBezTo>
                  <a:cubicBezTo>
                    <a:pt x="2172797" y="1238622"/>
                    <a:pt x="2168813" y="1251891"/>
                    <a:pt x="2173857" y="1259457"/>
                  </a:cubicBezTo>
                  <a:cubicBezTo>
                    <a:pt x="2180624" y="1269608"/>
                    <a:pt x="2191110" y="1276710"/>
                    <a:pt x="2199736" y="1285336"/>
                  </a:cubicBezTo>
                  <a:cubicBezTo>
                    <a:pt x="2221536" y="1219938"/>
                    <a:pt x="2206078" y="1248127"/>
                    <a:pt x="2242868" y="1199072"/>
                  </a:cubicBezTo>
                  <a:cubicBezTo>
                    <a:pt x="2265872" y="1201948"/>
                    <a:pt x="2288697" y="1207699"/>
                    <a:pt x="2311880" y="1207699"/>
                  </a:cubicBezTo>
                  <a:cubicBezTo>
                    <a:pt x="2323736" y="1207699"/>
                    <a:pt x="2335781" y="1193770"/>
                    <a:pt x="2346385" y="1199072"/>
                  </a:cubicBezTo>
                  <a:cubicBezTo>
                    <a:pt x="2362853" y="1207306"/>
                    <a:pt x="2370189" y="1227222"/>
                    <a:pt x="2380891" y="1242204"/>
                  </a:cubicBezTo>
                  <a:cubicBezTo>
                    <a:pt x="2398969" y="1267514"/>
                    <a:pt x="2432650" y="1319842"/>
                    <a:pt x="2432650" y="1319842"/>
                  </a:cubicBezTo>
                  <a:cubicBezTo>
                    <a:pt x="2435525" y="1311216"/>
                    <a:pt x="2434846" y="1300393"/>
                    <a:pt x="2441276" y="1293963"/>
                  </a:cubicBezTo>
                  <a:cubicBezTo>
                    <a:pt x="2453132" y="1282107"/>
                    <a:pt x="2468840" y="1274310"/>
                    <a:pt x="2484408" y="1268083"/>
                  </a:cubicBezTo>
                  <a:cubicBezTo>
                    <a:pt x="2498021" y="1262638"/>
                    <a:pt x="2512925" y="1260626"/>
                    <a:pt x="2527540" y="1259457"/>
                  </a:cubicBezTo>
                  <a:cubicBezTo>
                    <a:pt x="2584938" y="1254865"/>
                    <a:pt x="2642559" y="1253706"/>
                    <a:pt x="2700068" y="1250831"/>
                  </a:cubicBezTo>
                  <a:cubicBezTo>
                    <a:pt x="2708695" y="1247955"/>
                    <a:pt x="2719518" y="1248634"/>
                    <a:pt x="2725948" y="1242204"/>
                  </a:cubicBezTo>
                  <a:cubicBezTo>
                    <a:pt x="2793524" y="1174628"/>
                    <a:pt x="2690774" y="1243063"/>
                    <a:pt x="2751827" y="1164567"/>
                  </a:cubicBezTo>
                  <a:cubicBezTo>
                    <a:pt x="2764557" y="1148200"/>
                    <a:pt x="2785805" y="1140729"/>
                    <a:pt x="2803585" y="1130061"/>
                  </a:cubicBezTo>
                  <a:cubicBezTo>
                    <a:pt x="2849710" y="1102386"/>
                    <a:pt x="2835744" y="1116728"/>
                    <a:pt x="2898476" y="1104182"/>
                  </a:cubicBezTo>
                  <a:cubicBezTo>
                    <a:pt x="2921727" y="1099532"/>
                    <a:pt x="2943893" y="1089289"/>
                    <a:pt x="2967487" y="1086929"/>
                  </a:cubicBezTo>
                  <a:cubicBezTo>
                    <a:pt x="3099620" y="1073715"/>
                    <a:pt x="3024909" y="1080105"/>
                    <a:pt x="3191774" y="1069676"/>
                  </a:cubicBezTo>
                  <a:cubicBezTo>
                    <a:pt x="3203276" y="1061050"/>
                    <a:pt x="3213420" y="1050227"/>
                    <a:pt x="3226280" y="1043797"/>
                  </a:cubicBezTo>
                  <a:cubicBezTo>
                    <a:pt x="3255465" y="1029204"/>
                    <a:pt x="3289618" y="1024228"/>
                    <a:pt x="3321170" y="1017917"/>
                  </a:cubicBezTo>
                  <a:cubicBezTo>
                    <a:pt x="3326921" y="1009291"/>
                    <a:pt x="3333786" y="1001311"/>
                    <a:pt x="3338423" y="992038"/>
                  </a:cubicBezTo>
                  <a:cubicBezTo>
                    <a:pt x="3363088" y="942710"/>
                    <a:pt x="3333611" y="963173"/>
                    <a:pt x="3269412" y="948906"/>
                  </a:cubicBezTo>
                  <a:cubicBezTo>
                    <a:pt x="3257910" y="943155"/>
                    <a:pt x="3246947" y="936168"/>
                    <a:pt x="3234906" y="931653"/>
                  </a:cubicBezTo>
                  <a:cubicBezTo>
                    <a:pt x="3223805" y="927490"/>
                    <a:pt x="3208783" y="931410"/>
                    <a:pt x="3200400" y="923027"/>
                  </a:cubicBezTo>
                  <a:cubicBezTo>
                    <a:pt x="3195246" y="917873"/>
                    <a:pt x="3178958" y="867326"/>
                    <a:pt x="3174521" y="854016"/>
                  </a:cubicBezTo>
                  <a:cubicBezTo>
                    <a:pt x="3171646" y="831012"/>
                    <a:pt x="3180030" y="803379"/>
                    <a:pt x="3165895" y="785004"/>
                  </a:cubicBezTo>
                  <a:cubicBezTo>
                    <a:pt x="3147845" y="761538"/>
                    <a:pt x="3112200" y="759285"/>
                    <a:pt x="3088257" y="741872"/>
                  </a:cubicBezTo>
                  <a:cubicBezTo>
                    <a:pt x="3079872" y="735774"/>
                    <a:pt x="3078335" y="723324"/>
                    <a:pt x="3071004" y="715993"/>
                  </a:cubicBezTo>
                  <a:cubicBezTo>
                    <a:pt x="3057985" y="702974"/>
                    <a:pt x="3039765" y="695543"/>
                    <a:pt x="3027872" y="681487"/>
                  </a:cubicBezTo>
                  <a:cubicBezTo>
                    <a:pt x="2854510" y="476604"/>
                    <a:pt x="3070230" y="697968"/>
                    <a:pt x="2932982" y="560717"/>
                  </a:cubicBezTo>
                  <a:cubicBezTo>
                    <a:pt x="3015193" y="527834"/>
                    <a:pt x="2944543" y="544980"/>
                    <a:pt x="3071004" y="577970"/>
                  </a:cubicBezTo>
                  <a:cubicBezTo>
                    <a:pt x="3104853" y="586800"/>
                    <a:pt x="3174521" y="595223"/>
                    <a:pt x="3174521" y="595223"/>
                  </a:cubicBezTo>
                  <a:cubicBezTo>
                    <a:pt x="3233846" y="634773"/>
                    <a:pt x="3206609" y="636287"/>
                    <a:pt x="3252159" y="621102"/>
                  </a:cubicBezTo>
                  <a:cubicBezTo>
                    <a:pt x="3260785" y="609600"/>
                    <a:pt x="3272508" y="599868"/>
                    <a:pt x="3278038" y="586597"/>
                  </a:cubicBezTo>
                  <a:cubicBezTo>
                    <a:pt x="3287158" y="564709"/>
                    <a:pt x="3287793" y="540080"/>
                    <a:pt x="3295291" y="517585"/>
                  </a:cubicBezTo>
                  <a:lnTo>
                    <a:pt x="3303917" y="491706"/>
                  </a:lnTo>
                  <a:cubicBezTo>
                    <a:pt x="3283789" y="483080"/>
                    <a:pt x="3265212" y="468924"/>
                    <a:pt x="3243533" y="465827"/>
                  </a:cubicBezTo>
                  <a:cubicBezTo>
                    <a:pt x="3153104" y="452908"/>
                    <a:pt x="3198924" y="502860"/>
                    <a:pt x="3105510" y="526212"/>
                  </a:cubicBezTo>
                  <a:lnTo>
                    <a:pt x="3071004" y="534838"/>
                  </a:lnTo>
                  <a:cubicBezTo>
                    <a:pt x="3069427" y="536020"/>
                    <a:pt x="3005648" y="595223"/>
                    <a:pt x="2976114" y="595223"/>
                  </a:cubicBezTo>
                  <a:cubicBezTo>
                    <a:pt x="2958623" y="595223"/>
                    <a:pt x="2941608" y="589472"/>
                    <a:pt x="2924355" y="586597"/>
                  </a:cubicBezTo>
                  <a:cubicBezTo>
                    <a:pt x="2912853" y="577970"/>
                    <a:pt x="2901628" y="568962"/>
                    <a:pt x="2889850" y="560717"/>
                  </a:cubicBezTo>
                  <a:cubicBezTo>
                    <a:pt x="2872863" y="548826"/>
                    <a:pt x="2852753" y="540874"/>
                    <a:pt x="2838091" y="526212"/>
                  </a:cubicBezTo>
                  <a:cubicBezTo>
                    <a:pt x="2823429" y="511550"/>
                    <a:pt x="2803585" y="474453"/>
                    <a:pt x="2803585" y="474453"/>
                  </a:cubicBezTo>
                  <a:cubicBezTo>
                    <a:pt x="2809336" y="460076"/>
                    <a:pt x="2813423" y="444915"/>
                    <a:pt x="2820838" y="431321"/>
                  </a:cubicBezTo>
                  <a:cubicBezTo>
                    <a:pt x="2830767" y="413118"/>
                    <a:pt x="2855344" y="379563"/>
                    <a:pt x="2855344" y="379563"/>
                  </a:cubicBezTo>
                  <a:cubicBezTo>
                    <a:pt x="2840967" y="345057"/>
                    <a:pt x="2828929" y="309481"/>
                    <a:pt x="2812212" y="276046"/>
                  </a:cubicBezTo>
                  <a:cubicBezTo>
                    <a:pt x="2805782" y="263186"/>
                    <a:pt x="2793953" y="253732"/>
                    <a:pt x="2786333" y="241540"/>
                  </a:cubicBezTo>
                  <a:cubicBezTo>
                    <a:pt x="2779517" y="230635"/>
                    <a:pt x="2774831" y="218536"/>
                    <a:pt x="2769080" y="207034"/>
                  </a:cubicBezTo>
                  <a:cubicBezTo>
                    <a:pt x="2771955" y="186906"/>
                    <a:pt x="2780581" y="166778"/>
                    <a:pt x="2777706" y="146650"/>
                  </a:cubicBezTo>
                  <a:cubicBezTo>
                    <a:pt x="2774609" y="124971"/>
                    <a:pt x="2763094" y="105043"/>
                    <a:pt x="2751827" y="86265"/>
                  </a:cubicBezTo>
                  <a:cubicBezTo>
                    <a:pt x="2745550" y="75804"/>
                    <a:pt x="2736099" y="67152"/>
                    <a:pt x="2725948" y="60385"/>
                  </a:cubicBezTo>
                  <a:cubicBezTo>
                    <a:pt x="2718382" y="55341"/>
                    <a:pt x="2709099" y="52821"/>
                    <a:pt x="2700068" y="51759"/>
                  </a:cubicBezTo>
                  <a:cubicBezTo>
                    <a:pt x="2659986" y="47044"/>
                    <a:pt x="2619555" y="46008"/>
                    <a:pt x="2579299" y="43133"/>
                  </a:cubicBezTo>
                  <a:cubicBezTo>
                    <a:pt x="2479668" y="76343"/>
                    <a:pt x="2528729" y="72396"/>
                    <a:pt x="2432650" y="60385"/>
                  </a:cubicBezTo>
                  <a:cubicBezTo>
                    <a:pt x="2406787" y="43145"/>
                    <a:pt x="2392415" y="25042"/>
                    <a:pt x="2355012" y="51759"/>
                  </a:cubicBezTo>
                  <a:cubicBezTo>
                    <a:pt x="2345364" y="58650"/>
                    <a:pt x="2349261" y="74763"/>
                    <a:pt x="2346385" y="86265"/>
                  </a:cubicBezTo>
                  <a:cubicBezTo>
                    <a:pt x="2317630" y="83389"/>
                    <a:pt x="2285968" y="64715"/>
                    <a:pt x="2260121" y="77638"/>
                  </a:cubicBezTo>
                  <a:cubicBezTo>
                    <a:pt x="2246271" y="84563"/>
                    <a:pt x="2269959" y="107176"/>
                    <a:pt x="2277374" y="120770"/>
                  </a:cubicBezTo>
                  <a:cubicBezTo>
                    <a:pt x="2287303" y="138974"/>
                    <a:pt x="2311880" y="172529"/>
                    <a:pt x="2311880" y="172529"/>
                  </a:cubicBezTo>
                  <a:cubicBezTo>
                    <a:pt x="2319390" y="195061"/>
                    <a:pt x="2324003" y="217993"/>
                    <a:pt x="2346385" y="232914"/>
                  </a:cubicBezTo>
                  <a:cubicBezTo>
                    <a:pt x="2361517" y="243002"/>
                    <a:pt x="2398144" y="250167"/>
                    <a:pt x="2398144" y="250167"/>
                  </a:cubicBezTo>
                  <a:cubicBezTo>
                    <a:pt x="2389518" y="255918"/>
                    <a:pt x="2381538" y="262783"/>
                    <a:pt x="2372265" y="267419"/>
                  </a:cubicBezTo>
                  <a:cubicBezTo>
                    <a:pt x="2339780" y="283661"/>
                    <a:pt x="2327575" y="285062"/>
                    <a:pt x="2294627" y="293299"/>
                  </a:cubicBezTo>
                  <a:cubicBezTo>
                    <a:pt x="2114918" y="281318"/>
                    <a:pt x="2184661" y="328612"/>
                    <a:pt x="2156604" y="207034"/>
                  </a:cubicBezTo>
                  <a:cubicBezTo>
                    <a:pt x="2153712" y="194504"/>
                    <a:pt x="2145102" y="184031"/>
                    <a:pt x="2139351" y="172529"/>
                  </a:cubicBezTo>
                  <a:cubicBezTo>
                    <a:pt x="2125823" y="179293"/>
                    <a:pt x="2091157" y="194844"/>
                    <a:pt x="2078967" y="207034"/>
                  </a:cubicBezTo>
                  <a:cubicBezTo>
                    <a:pt x="2071636" y="214365"/>
                    <a:pt x="2066351" y="223641"/>
                    <a:pt x="2061714" y="232914"/>
                  </a:cubicBezTo>
                  <a:cubicBezTo>
                    <a:pt x="2051404" y="253534"/>
                    <a:pt x="2053782" y="275351"/>
                    <a:pt x="2035834" y="293299"/>
                  </a:cubicBezTo>
                  <a:cubicBezTo>
                    <a:pt x="2029404" y="299729"/>
                    <a:pt x="2018957" y="300639"/>
                    <a:pt x="2009955" y="301925"/>
                  </a:cubicBezTo>
                  <a:cubicBezTo>
                    <a:pt x="1978514" y="306416"/>
                    <a:pt x="1946695" y="307676"/>
                    <a:pt x="1915065" y="310551"/>
                  </a:cubicBezTo>
                  <a:cubicBezTo>
                    <a:pt x="1909314" y="353683"/>
                    <a:pt x="1905268" y="397077"/>
                    <a:pt x="1897812" y="439948"/>
                  </a:cubicBezTo>
                  <a:cubicBezTo>
                    <a:pt x="1893749" y="463309"/>
                    <a:pt x="1892759" y="488626"/>
                    <a:pt x="1880559" y="508959"/>
                  </a:cubicBezTo>
                  <a:cubicBezTo>
                    <a:pt x="1873943" y="519986"/>
                    <a:pt x="1857555" y="520461"/>
                    <a:pt x="1846053" y="526212"/>
                  </a:cubicBezTo>
                  <a:cubicBezTo>
                    <a:pt x="1860631" y="657402"/>
                    <a:pt x="1833217" y="557981"/>
                    <a:pt x="1906438" y="655608"/>
                  </a:cubicBezTo>
                  <a:cubicBezTo>
                    <a:pt x="1912659" y="663902"/>
                    <a:pt x="1888743" y="644720"/>
                    <a:pt x="1880559" y="638355"/>
                  </a:cubicBezTo>
                  <a:cubicBezTo>
                    <a:pt x="1849875" y="614489"/>
                    <a:pt x="1827852" y="601952"/>
                    <a:pt x="1811548" y="569344"/>
                  </a:cubicBezTo>
                  <a:cubicBezTo>
                    <a:pt x="1801754" y="549757"/>
                    <a:pt x="1796404" y="528046"/>
                    <a:pt x="1785668" y="508959"/>
                  </a:cubicBezTo>
                  <a:cubicBezTo>
                    <a:pt x="1738363" y="424862"/>
                    <a:pt x="1728234" y="429686"/>
                    <a:pt x="1664899" y="353683"/>
                  </a:cubicBezTo>
                  <a:cubicBezTo>
                    <a:pt x="1658262" y="345718"/>
                    <a:pt x="1656748" y="332769"/>
                    <a:pt x="1647646" y="327804"/>
                  </a:cubicBezTo>
                  <a:cubicBezTo>
                    <a:pt x="1623698" y="314741"/>
                    <a:pt x="1570008" y="301925"/>
                    <a:pt x="1570008" y="301925"/>
                  </a:cubicBezTo>
                  <a:cubicBezTo>
                    <a:pt x="1561382" y="287548"/>
                    <a:pt x="1552272" y="273450"/>
                    <a:pt x="1544129" y="258793"/>
                  </a:cubicBezTo>
                  <a:cubicBezTo>
                    <a:pt x="1537884" y="247552"/>
                    <a:pt x="1539002" y="228567"/>
                    <a:pt x="1526876" y="224287"/>
                  </a:cubicBezTo>
                  <a:cubicBezTo>
                    <a:pt x="1485843" y="209805"/>
                    <a:pt x="1440612" y="212785"/>
                    <a:pt x="1397480" y="207034"/>
                  </a:cubicBezTo>
                  <a:cubicBezTo>
                    <a:pt x="1394604" y="198408"/>
                    <a:pt x="1390636" y="190071"/>
                    <a:pt x="1388853" y="181155"/>
                  </a:cubicBezTo>
                  <a:cubicBezTo>
                    <a:pt x="1384865" y="161217"/>
                    <a:pt x="1394604" y="135147"/>
                    <a:pt x="1380227" y="120770"/>
                  </a:cubicBezTo>
                  <a:cubicBezTo>
                    <a:pt x="1365850" y="106393"/>
                    <a:pt x="1339970" y="115019"/>
                    <a:pt x="1319842" y="112144"/>
                  </a:cubicBezTo>
                  <a:cubicBezTo>
                    <a:pt x="1268084" y="92016"/>
                    <a:pt x="1216819" y="70570"/>
                    <a:pt x="1164567" y="51759"/>
                  </a:cubicBezTo>
                  <a:cubicBezTo>
                    <a:pt x="1144871" y="44668"/>
                    <a:pt x="1123855" y="41660"/>
                    <a:pt x="1104182" y="34506"/>
                  </a:cubicBezTo>
                  <a:cubicBezTo>
                    <a:pt x="1080103" y="25750"/>
                    <a:pt x="1064494" y="13798"/>
                    <a:pt x="1043797" y="0"/>
                  </a:cubicBezTo>
                  <a:cubicBezTo>
                    <a:pt x="1058174" y="28755"/>
                    <a:pt x="1076763" y="55766"/>
                    <a:pt x="1086929" y="86265"/>
                  </a:cubicBezTo>
                  <a:lnTo>
                    <a:pt x="1112808" y="163902"/>
                  </a:lnTo>
                  <a:cubicBezTo>
                    <a:pt x="1079580" y="213746"/>
                    <a:pt x="1114406" y="168695"/>
                    <a:pt x="1069676" y="207034"/>
                  </a:cubicBezTo>
                  <a:cubicBezTo>
                    <a:pt x="1057326" y="217620"/>
                    <a:pt x="1049450" y="233751"/>
                    <a:pt x="1035170" y="241540"/>
                  </a:cubicBezTo>
                  <a:cubicBezTo>
                    <a:pt x="1016792" y="251564"/>
                    <a:pt x="994836" y="252778"/>
                    <a:pt x="974785" y="258793"/>
                  </a:cubicBezTo>
                  <a:cubicBezTo>
                    <a:pt x="966076" y="261406"/>
                    <a:pt x="957532" y="264544"/>
                    <a:pt x="948906" y="267419"/>
                  </a:cubicBezTo>
                  <a:cubicBezTo>
                    <a:pt x="946031" y="278921"/>
                    <a:pt x="949639" y="294646"/>
                    <a:pt x="940280" y="301925"/>
                  </a:cubicBezTo>
                  <a:cubicBezTo>
                    <a:pt x="920887" y="317008"/>
                    <a:pt x="894575" y="320035"/>
                    <a:pt x="871268" y="327804"/>
                  </a:cubicBezTo>
                  <a:cubicBezTo>
                    <a:pt x="860021" y="331553"/>
                    <a:pt x="848163" y="333174"/>
                    <a:pt x="836763" y="336431"/>
                  </a:cubicBezTo>
                  <a:cubicBezTo>
                    <a:pt x="750185" y="361168"/>
                    <a:pt x="884184" y="326733"/>
                    <a:pt x="776378" y="353683"/>
                  </a:cubicBezTo>
                  <a:cubicBezTo>
                    <a:pt x="767752" y="365185"/>
                    <a:pt x="758119" y="375997"/>
                    <a:pt x="750499" y="388189"/>
                  </a:cubicBezTo>
                  <a:cubicBezTo>
                    <a:pt x="743683" y="399094"/>
                    <a:pt x="743534" y="414979"/>
                    <a:pt x="733246" y="422695"/>
                  </a:cubicBezTo>
                  <a:cubicBezTo>
                    <a:pt x="718697" y="433607"/>
                    <a:pt x="681487" y="439948"/>
                    <a:pt x="681487" y="439948"/>
                  </a:cubicBezTo>
                  <a:cubicBezTo>
                    <a:pt x="664234" y="431321"/>
                    <a:pt x="644791" y="426118"/>
                    <a:pt x="629729" y="414068"/>
                  </a:cubicBezTo>
                  <a:cubicBezTo>
                    <a:pt x="615352" y="402566"/>
                    <a:pt x="607347" y="384792"/>
                    <a:pt x="595223" y="370936"/>
                  </a:cubicBezTo>
                  <a:cubicBezTo>
                    <a:pt x="587190" y="361755"/>
                    <a:pt x="577970" y="353683"/>
                    <a:pt x="569344" y="345057"/>
                  </a:cubicBezTo>
                  <a:cubicBezTo>
                    <a:pt x="517585" y="347932"/>
                    <a:pt x="465385" y="346352"/>
                    <a:pt x="414068" y="353683"/>
                  </a:cubicBezTo>
                  <a:cubicBezTo>
                    <a:pt x="403805" y="355149"/>
                    <a:pt x="397462" y="366299"/>
                    <a:pt x="388189" y="370936"/>
                  </a:cubicBezTo>
                  <a:cubicBezTo>
                    <a:pt x="380056" y="375003"/>
                    <a:pt x="370259" y="375147"/>
                    <a:pt x="362310" y="379563"/>
                  </a:cubicBezTo>
                  <a:cubicBezTo>
                    <a:pt x="344184" y="389633"/>
                    <a:pt x="310551" y="414068"/>
                    <a:pt x="310551" y="414068"/>
                  </a:cubicBezTo>
                  <a:cubicBezTo>
                    <a:pt x="307676" y="422695"/>
                    <a:pt x="301925" y="430855"/>
                    <a:pt x="301925" y="439948"/>
                  </a:cubicBezTo>
                  <a:cubicBezTo>
                    <a:pt x="301925" y="488723"/>
                    <a:pt x="307045" y="498443"/>
                    <a:pt x="319178" y="534838"/>
                  </a:cubicBezTo>
                  <a:cubicBezTo>
                    <a:pt x="265003" y="643189"/>
                    <a:pt x="334940" y="540300"/>
                    <a:pt x="181155" y="595223"/>
                  </a:cubicBezTo>
                  <a:cubicBezTo>
                    <a:pt x="169990" y="599211"/>
                    <a:pt x="176932" y="618721"/>
                    <a:pt x="172529" y="629729"/>
                  </a:cubicBezTo>
                  <a:cubicBezTo>
                    <a:pt x="165365" y="647638"/>
                    <a:pt x="155276" y="664234"/>
                    <a:pt x="146650" y="681487"/>
                  </a:cubicBezTo>
                  <a:cubicBezTo>
                    <a:pt x="112520" y="647358"/>
                    <a:pt x="87578" y="616098"/>
                    <a:pt x="34506" y="603850"/>
                  </a:cubicBezTo>
                  <a:cubicBezTo>
                    <a:pt x="21976" y="600958"/>
                    <a:pt x="11502" y="615351"/>
                    <a:pt x="0" y="621102"/>
                  </a:cubicBezTo>
                  <a:cubicBezTo>
                    <a:pt x="5751" y="649857"/>
                    <a:pt x="4700" y="680865"/>
                    <a:pt x="17253" y="707367"/>
                  </a:cubicBezTo>
                  <a:cubicBezTo>
                    <a:pt x="43780" y="763368"/>
                    <a:pt x="83195" y="785193"/>
                    <a:pt x="120770" y="828136"/>
                  </a:cubicBezTo>
                  <a:cubicBezTo>
                    <a:pt x="127597" y="835939"/>
                    <a:pt x="132272" y="845389"/>
                    <a:pt x="138023" y="854016"/>
                  </a:cubicBezTo>
                  <a:cubicBezTo>
                    <a:pt x="129397" y="865518"/>
                    <a:pt x="108657" y="874573"/>
                    <a:pt x="112144" y="888521"/>
                  </a:cubicBezTo>
                  <a:cubicBezTo>
                    <a:pt x="129615" y="958406"/>
                    <a:pt x="156967" y="948884"/>
                    <a:pt x="198408" y="974785"/>
                  </a:cubicBezTo>
                  <a:cubicBezTo>
                    <a:pt x="235093" y="997713"/>
                    <a:pt x="229349" y="995317"/>
                    <a:pt x="250167" y="1026544"/>
                  </a:cubicBezTo>
                  <a:cubicBezTo>
                    <a:pt x="253042" y="1035170"/>
                    <a:pt x="252363" y="1045993"/>
                    <a:pt x="258793" y="1052423"/>
                  </a:cubicBezTo>
                  <a:cubicBezTo>
                    <a:pt x="267886" y="1061516"/>
                    <a:pt x="281314" y="1065015"/>
                    <a:pt x="293299" y="1069676"/>
                  </a:cubicBezTo>
                  <a:cubicBezTo>
                    <a:pt x="333139" y="1085169"/>
                    <a:pt x="374379" y="1096932"/>
                    <a:pt x="414068" y="1112808"/>
                  </a:cubicBezTo>
                  <a:cubicBezTo>
                    <a:pt x="431978" y="1119972"/>
                    <a:pt x="448200" y="1130853"/>
                    <a:pt x="465827" y="1138687"/>
                  </a:cubicBezTo>
                  <a:cubicBezTo>
                    <a:pt x="519394" y="1162495"/>
                    <a:pt x="463785" y="1128700"/>
                    <a:pt x="517585" y="1164567"/>
                  </a:cubicBezTo>
                  <a:cubicBezTo>
                    <a:pt x="520461" y="1173193"/>
                    <a:pt x="524429" y="1181530"/>
                    <a:pt x="526212" y="1190446"/>
                  </a:cubicBezTo>
                  <a:cubicBezTo>
                    <a:pt x="530200" y="1210384"/>
                    <a:pt x="519400" y="1237599"/>
                    <a:pt x="534838" y="1250831"/>
                  </a:cubicBezTo>
                  <a:cubicBezTo>
                    <a:pt x="548118" y="1262214"/>
                    <a:pt x="569344" y="1245080"/>
                    <a:pt x="586597" y="1242204"/>
                  </a:cubicBezTo>
                  <a:cubicBezTo>
                    <a:pt x="566469" y="1262332"/>
                    <a:pt x="523069" y="1274297"/>
                    <a:pt x="526212" y="1302589"/>
                  </a:cubicBezTo>
                  <a:cubicBezTo>
                    <a:pt x="531365" y="1348967"/>
                    <a:pt x="646730" y="1305126"/>
                    <a:pt x="655608" y="1302589"/>
                  </a:cubicBezTo>
                  <a:cubicBezTo>
                    <a:pt x="682881" y="1282134"/>
                    <a:pt x="694366" y="1276063"/>
                    <a:pt x="715993" y="1250831"/>
                  </a:cubicBezTo>
                  <a:cubicBezTo>
                    <a:pt x="725350" y="1239915"/>
                    <a:pt x="730567" y="1225208"/>
                    <a:pt x="741872" y="1216325"/>
                  </a:cubicBezTo>
                  <a:cubicBezTo>
                    <a:pt x="828049" y="1148614"/>
                    <a:pt x="822140" y="1159190"/>
                    <a:pt x="914400" y="1138687"/>
                  </a:cubicBezTo>
                  <a:cubicBezTo>
                    <a:pt x="914548" y="1138708"/>
                    <a:pt x="1049182" y="1148233"/>
                    <a:pt x="1078302" y="1173193"/>
                  </a:cubicBezTo>
                  <a:cubicBezTo>
                    <a:pt x="1088066" y="1181562"/>
                    <a:pt x="1089804" y="1196197"/>
                    <a:pt x="1095555" y="1207699"/>
                  </a:cubicBezTo>
                  <a:cubicBezTo>
                    <a:pt x="1092680" y="1219201"/>
                    <a:pt x="1094645" y="1233203"/>
                    <a:pt x="1086929" y="1242204"/>
                  </a:cubicBezTo>
                  <a:cubicBezTo>
                    <a:pt x="1076017" y="1254934"/>
                    <a:pt x="1058015" y="1259197"/>
                    <a:pt x="1043797" y="1268083"/>
                  </a:cubicBezTo>
                  <a:cubicBezTo>
                    <a:pt x="1035005" y="1273578"/>
                    <a:pt x="1026544" y="1279585"/>
                    <a:pt x="1017917" y="1285336"/>
                  </a:cubicBezTo>
                  <a:cubicBezTo>
                    <a:pt x="951168" y="1371158"/>
                    <a:pt x="975719" y="1335695"/>
                    <a:pt x="940280" y="1388853"/>
                  </a:cubicBezTo>
                  <a:cubicBezTo>
                    <a:pt x="937404" y="1403230"/>
                    <a:pt x="926642" y="1418206"/>
                    <a:pt x="931653" y="1431985"/>
                  </a:cubicBezTo>
                  <a:cubicBezTo>
                    <a:pt x="954420" y="1494595"/>
                    <a:pt x="982775" y="1484885"/>
                    <a:pt x="1035170" y="1492370"/>
                  </a:cubicBezTo>
                  <a:cubicBezTo>
                    <a:pt x="1052423" y="1475117"/>
                    <a:pt x="1071687" y="1459664"/>
                    <a:pt x="1086929" y="1440612"/>
                  </a:cubicBezTo>
                  <a:cubicBezTo>
                    <a:pt x="1094962" y="1430570"/>
                    <a:pt x="1097802" y="1417271"/>
                    <a:pt x="1104182" y="1406106"/>
                  </a:cubicBezTo>
                  <a:cubicBezTo>
                    <a:pt x="1109326" y="1397104"/>
                    <a:pt x="1115683" y="1388853"/>
                    <a:pt x="1121434" y="1380227"/>
                  </a:cubicBezTo>
                  <a:cubicBezTo>
                    <a:pt x="1124310" y="1368725"/>
                    <a:pt x="1123170" y="1355369"/>
                    <a:pt x="1130061" y="1345721"/>
                  </a:cubicBezTo>
                  <a:cubicBezTo>
                    <a:pt x="1160364" y="1303297"/>
                    <a:pt x="1215662" y="1315596"/>
                    <a:pt x="1259457" y="1311216"/>
                  </a:cubicBezTo>
                  <a:cubicBezTo>
                    <a:pt x="1285366" y="1308625"/>
                    <a:pt x="1311216" y="1305465"/>
                    <a:pt x="1337095" y="1302589"/>
                  </a:cubicBezTo>
                  <a:cubicBezTo>
                    <a:pt x="1365850" y="1314091"/>
                    <a:pt x="1395240" y="1324117"/>
                    <a:pt x="1423359" y="1337095"/>
                  </a:cubicBezTo>
                  <a:cubicBezTo>
                    <a:pt x="1432772" y="1341440"/>
                    <a:pt x="1439236" y="1351620"/>
                    <a:pt x="1449238" y="1354348"/>
                  </a:cubicBezTo>
                  <a:cubicBezTo>
                    <a:pt x="1471604" y="1360448"/>
                    <a:pt x="1495246" y="1360099"/>
                    <a:pt x="1518250" y="1362974"/>
                  </a:cubicBezTo>
                  <a:cubicBezTo>
                    <a:pt x="1583297" y="1384655"/>
                    <a:pt x="1505641" y="1352886"/>
                    <a:pt x="1561382" y="1397480"/>
                  </a:cubicBezTo>
                  <a:cubicBezTo>
                    <a:pt x="1570222" y="1404552"/>
                    <a:pt x="1628248" y="1414304"/>
                    <a:pt x="1630393" y="1414733"/>
                  </a:cubicBezTo>
                  <a:cubicBezTo>
                    <a:pt x="1639019" y="1423359"/>
                    <a:pt x="1646121" y="1433845"/>
                    <a:pt x="1656272" y="1440612"/>
                  </a:cubicBezTo>
                  <a:cubicBezTo>
                    <a:pt x="1663838" y="1445656"/>
                    <a:pt x="1675051" y="1443558"/>
                    <a:pt x="1682151" y="1449238"/>
                  </a:cubicBezTo>
                  <a:cubicBezTo>
                    <a:pt x="1736310" y="1492565"/>
                    <a:pt x="1654662" y="1463931"/>
                    <a:pt x="1733910" y="1483744"/>
                  </a:cubicBezTo>
                  <a:cubicBezTo>
                    <a:pt x="1745412" y="1480868"/>
                    <a:pt x="1758551" y="1481694"/>
                    <a:pt x="1768416" y="1475117"/>
                  </a:cubicBezTo>
                  <a:cubicBezTo>
                    <a:pt x="1777042" y="1469366"/>
                    <a:pt x="1785668" y="1449238"/>
                    <a:pt x="1785668" y="1449238"/>
                  </a:cubicBezTo>
                </a:path>
              </a:pathLst>
            </a:custGeom>
            <a:gradFill>
              <a:gsLst>
                <a:gs pos="0">
                  <a:schemeClr val="accent3">
                    <a:lumMod val="50000"/>
                  </a:schemeClr>
                </a:gs>
                <a:gs pos="100000">
                  <a:schemeClr val="bg1">
                    <a:alpha val="0"/>
                  </a:schemeClr>
                </a:gs>
              </a:gsLst>
              <a:lin ang="5400000" scaled="1"/>
            </a:gradFill>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cxnSp>
          <p:nvCxnSpPr>
            <p:cNvPr id="15" name="15 Conector recto"/>
            <p:cNvCxnSpPr>
              <a:stCxn id="14" idx="166"/>
            </p:cNvCxnSpPr>
            <p:nvPr/>
          </p:nvCxnSpPr>
          <p:spPr>
            <a:xfrm>
              <a:off x="5548711" y="4355472"/>
              <a:ext cx="10836" cy="29766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16 Conector recto"/>
            <p:cNvCxnSpPr/>
            <p:nvPr/>
          </p:nvCxnSpPr>
          <p:spPr>
            <a:xfrm rot="5400000">
              <a:off x="5260407" y="4484927"/>
              <a:ext cx="24029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17 Forma libre"/>
            <p:cNvSpPr/>
            <p:nvPr/>
          </p:nvSpPr>
          <p:spPr>
            <a:xfrm>
              <a:off x="2718270" y="3594371"/>
              <a:ext cx="1257488" cy="530837"/>
            </a:xfrm>
            <a:custGeom>
              <a:avLst/>
              <a:gdLst>
                <a:gd name="connsiteX0" fmla="*/ 664234 w 1517663"/>
                <a:gd name="connsiteY0" fmla="*/ 769424 h 795355"/>
                <a:gd name="connsiteX1" fmla="*/ 690113 w 1517663"/>
                <a:gd name="connsiteY1" fmla="*/ 778051 h 795355"/>
                <a:gd name="connsiteX2" fmla="*/ 698740 w 1517663"/>
                <a:gd name="connsiteY2" fmla="*/ 752172 h 795355"/>
                <a:gd name="connsiteX3" fmla="*/ 810883 w 1517663"/>
                <a:gd name="connsiteY3" fmla="*/ 717666 h 795355"/>
                <a:gd name="connsiteX4" fmla="*/ 819509 w 1517663"/>
                <a:gd name="connsiteY4" fmla="*/ 691787 h 795355"/>
                <a:gd name="connsiteX5" fmla="*/ 914400 w 1517663"/>
                <a:gd name="connsiteY5" fmla="*/ 709039 h 795355"/>
                <a:gd name="connsiteX6" fmla="*/ 940279 w 1517663"/>
                <a:gd name="connsiteY6" fmla="*/ 734919 h 795355"/>
                <a:gd name="connsiteX7" fmla="*/ 1035170 w 1517663"/>
                <a:gd name="connsiteY7" fmla="*/ 734919 h 795355"/>
                <a:gd name="connsiteX8" fmla="*/ 1121434 w 1517663"/>
                <a:gd name="connsiteY8" fmla="*/ 726292 h 795355"/>
                <a:gd name="connsiteX9" fmla="*/ 1138687 w 1517663"/>
                <a:gd name="connsiteY9" fmla="*/ 700413 h 795355"/>
                <a:gd name="connsiteX10" fmla="*/ 1147313 w 1517663"/>
                <a:gd name="connsiteY10" fmla="*/ 674534 h 795355"/>
                <a:gd name="connsiteX11" fmla="*/ 1181819 w 1517663"/>
                <a:gd name="connsiteY11" fmla="*/ 640028 h 795355"/>
                <a:gd name="connsiteX12" fmla="*/ 1207698 w 1517663"/>
                <a:gd name="connsiteY12" fmla="*/ 622775 h 795355"/>
                <a:gd name="connsiteX13" fmla="*/ 1302589 w 1517663"/>
                <a:gd name="connsiteY13" fmla="*/ 614149 h 795355"/>
                <a:gd name="connsiteX14" fmla="*/ 1500996 w 1517663"/>
                <a:gd name="connsiteY14" fmla="*/ 579643 h 795355"/>
                <a:gd name="connsiteX15" fmla="*/ 1509623 w 1517663"/>
                <a:gd name="connsiteY15" fmla="*/ 527885 h 795355"/>
                <a:gd name="connsiteX16" fmla="*/ 1457864 w 1517663"/>
                <a:gd name="connsiteY16" fmla="*/ 407115 h 795355"/>
                <a:gd name="connsiteX17" fmla="*/ 1440611 w 1517663"/>
                <a:gd name="connsiteY17" fmla="*/ 381236 h 795355"/>
                <a:gd name="connsiteX18" fmla="*/ 1380226 w 1517663"/>
                <a:gd name="connsiteY18" fmla="*/ 338104 h 795355"/>
                <a:gd name="connsiteX19" fmla="*/ 1371600 w 1517663"/>
                <a:gd name="connsiteY19" fmla="*/ 269092 h 795355"/>
                <a:gd name="connsiteX20" fmla="*/ 1337094 w 1517663"/>
                <a:gd name="connsiteY20" fmla="*/ 243213 h 795355"/>
                <a:gd name="connsiteX21" fmla="*/ 1285336 w 1517663"/>
                <a:gd name="connsiteY21" fmla="*/ 225960 h 795355"/>
                <a:gd name="connsiteX22" fmla="*/ 1268083 w 1517663"/>
                <a:gd name="connsiteY22" fmla="*/ 156949 h 795355"/>
                <a:gd name="connsiteX23" fmla="*/ 1250830 w 1517663"/>
                <a:gd name="connsiteY23" fmla="*/ 131070 h 795355"/>
                <a:gd name="connsiteX24" fmla="*/ 1224951 w 1517663"/>
                <a:gd name="connsiteY24" fmla="*/ 122443 h 795355"/>
                <a:gd name="connsiteX25" fmla="*/ 1121434 w 1517663"/>
                <a:gd name="connsiteY25" fmla="*/ 87938 h 795355"/>
                <a:gd name="connsiteX26" fmla="*/ 1095555 w 1517663"/>
                <a:gd name="connsiteY26" fmla="*/ 70685 h 795355"/>
                <a:gd name="connsiteX27" fmla="*/ 1061049 w 1517663"/>
                <a:gd name="connsiteY27" fmla="*/ 105190 h 795355"/>
                <a:gd name="connsiteX28" fmla="*/ 1026543 w 1517663"/>
                <a:gd name="connsiteY28" fmla="*/ 156949 h 795355"/>
                <a:gd name="connsiteX29" fmla="*/ 948906 w 1517663"/>
                <a:gd name="connsiteY29" fmla="*/ 165575 h 795355"/>
                <a:gd name="connsiteX30" fmla="*/ 836762 w 1517663"/>
                <a:gd name="connsiteY30" fmla="*/ 174202 h 795355"/>
                <a:gd name="connsiteX31" fmla="*/ 810883 w 1517663"/>
                <a:gd name="connsiteY31" fmla="*/ 113817 h 795355"/>
                <a:gd name="connsiteX32" fmla="*/ 750498 w 1517663"/>
                <a:gd name="connsiteY32" fmla="*/ 18926 h 795355"/>
                <a:gd name="connsiteX33" fmla="*/ 672860 w 1517663"/>
                <a:gd name="connsiteY33" fmla="*/ 36179 h 795355"/>
                <a:gd name="connsiteX34" fmla="*/ 621102 w 1517663"/>
                <a:gd name="connsiteY34" fmla="*/ 70685 h 795355"/>
                <a:gd name="connsiteX35" fmla="*/ 586596 w 1517663"/>
                <a:gd name="connsiteY35" fmla="*/ 62058 h 795355"/>
                <a:gd name="connsiteX36" fmla="*/ 508959 w 1517663"/>
                <a:gd name="connsiteY36" fmla="*/ 10300 h 795355"/>
                <a:gd name="connsiteX37" fmla="*/ 474453 w 1517663"/>
                <a:gd name="connsiteY37" fmla="*/ 1673 h 795355"/>
                <a:gd name="connsiteX38" fmla="*/ 362309 w 1517663"/>
                <a:gd name="connsiteY38" fmla="*/ 10300 h 795355"/>
                <a:gd name="connsiteX39" fmla="*/ 353683 w 1517663"/>
                <a:gd name="connsiteY39" fmla="*/ 36179 h 795355"/>
                <a:gd name="connsiteX40" fmla="*/ 301925 w 1517663"/>
                <a:gd name="connsiteY40" fmla="*/ 87938 h 795355"/>
                <a:gd name="connsiteX41" fmla="*/ 301925 w 1517663"/>
                <a:gd name="connsiteY41" fmla="*/ 87938 h 795355"/>
                <a:gd name="connsiteX42" fmla="*/ 258792 w 1517663"/>
                <a:gd name="connsiteY42" fmla="*/ 96564 h 795355"/>
                <a:gd name="connsiteX43" fmla="*/ 232913 w 1517663"/>
                <a:gd name="connsiteY43" fmla="*/ 105190 h 795355"/>
                <a:gd name="connsiteX44" fmla="*/ 198408 w 1517663"/>
                <a:gd name="connsiteY44" fmla="*/ 113817 h 795355"/>
                <a:gd name="connsiteX45" fmla="*/ 155276 w 1517663"/>
                <a:gd name="connsiteY45" fmla="*/ 174202 h 795355"/>
                <a:gd name="connsiteX46" fmla="*/ 138023 w 1517663"/>
                <a:gd name="connsiteY46" fmla="*/ 225960 h 795355"/>
                <a:gd name="connsiteX47" fmla="*/ 69011 w 1517663"/>
                <a:gd name="connsiteY47" fmla="*/ 251839 h 795355"/>
                <a:gd name="connsiteX48" fmla="*/ 60385 w 1517663"/>
                <a:gd name="connsiteY48" fmla="*/ 338104 h 795355"/>
                <a:gd name="connsiteX49" fmla="*/ 34506 w 1517663"/>
                <a:gd name="connsiteY49" fmla="*/ 415741 h 795355"/>
                <a:gd name="connsiteX50" fmla="*/ 25879 w 1517663"/>
                <a:gd name="connsiteY50" fmla="*/ 484753 h 795355"/>
                <a:gd name="connsiteX51" fmla="*/ 8626 w 1517663"/>
                <a:gd name="connsiteY51" fmla="*/ 527885 h 795355"/>
                <a:gd name="connsiteX52" fmla="*/ 0 w 1517663"/>
                <a:gd name="connsiteY52" fmla="*/ 553764 h 795355"/>
                <a:gd name="connsiteX53" fmla="*/ 34506 w 1517663"/>
                <a:gd name="connsiteY53" fmla="*/ 596896 h 795355"/>
                <a:gd name="connsiteX54" fmla="*/ 86264 w 1517663"/>
                <a:gd name="connsiteY54" fmla="*/ 622775 h 795355"/>
                <a:gd name="connsiteX55" fmla="*/ 120770 w 1517663"/>
                <a:gd name="connsiteY55" fmla="*/ 631402 h 795355"/>
                <a:gd name="connsiteX56" fmla="*/ 172528 w 1517663"/>
                <a:gd name="connsiteY56" fmla="*/ 683160 h 795355"/>
                <a:gd name="connsiteX57" fmla="*/ 207034 w 1517663"/>
                <a:gd name="connsiteY57" fmla="*/ 691787 h 795355"/>
                <a:gd name="connsiteX58" fmla="*/ 310551 w 1517663"/>
                <a:gd name="connsiteY58" fmla="*/ 665907 h 795355"/>
                <a:gd name="connsiteX59" fmla="*/ 370936 w 1517663"/>
                <a:gd name="connsiteY59" fmla="*/ 631402 h 795355"/>
                <a:gd name="connsiteX60" fmla="*/ 431321 w 1517663"/>
                <a:gd name="connsiteY60" fmla="*/ 674534 h 795355"/>
                <a:gd name="connsiteX61" fmla="*/ 465826 w 1517663"/>
                <a:gd name="connsiteY61" fmla="*/ 683160 h 795355"/>
                <a:gd name="connsiteX62" fmla="*/ 500332 w 1517663"/>
                <a:gd name="connsiteY62" fmla="*/ 734919 h 795355"/>
                <a:gd name="connsiteX63" fmla="*/ 621102 w 1517663"/>
                <a:gd name="connsiteY63" fmla="*/ 778051 h 795355"/>
                <a:gd name="connsiteX64" fmla="*/ 646981 w 1517663"/>
                <a:gd name="connsiteY64" fmla="*/ 795304 h 795355"/>
                <a:gd name="connsiteX65" fmla="*/ 698740 w 1517663"/>
                <a:gd name="connsiteY65" fmla="*/ 786677 h 795355"/>
                <a:gd name="connsiteX66" fmla="*/ 707366 w 1517663"/>
                <a:gd name="connsiteY66" fmla="*/ 760798 h 795355"/>
                <a:gd name="connsiteX67" fmla="*/ 776377 w 1517663"/>
                <a:gd name="connsiteY67" fmla="*/ 734919 h 795355"/>
                <a:gd name="connsiteX68" fmla="*/ 802257 w 1517663"/>
                <a:gd name="connsiteY68" fmla="*/ 726292 h 795355"/>
                <a:gd name="connsiteX69" fmla="*/ 914400 w 1517663"/>
                <a:gd name="connsiteY69" fmla="*/ 717666 h 795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1517663" h="795355">
                  <a:moveTo>
                    <a:pt x="664234" y="769424"/>
                  </a:moveTo>
                  <a:cubicBezTo>
                    <a:pt x="672860" y="772300"/>
                    <a:pt x="681980" y="782117"/>
                    <a:pt x="690113" y="778051"/>
                  </a:cubicBezTo>
                  <a:cubicBezTo>
                    <a:pt x="698246" y="773985"/>
                    <a:pt x="693060" y="759272"/>
                    <a:pt x="698740" y="752172"/>
                  </a:cubicBezTo>
                  <a:cubicBezTo>
                    <a:pt x="721087" y="724239"/>
                    <a:pt x="793455" y="721152"/>
                    <a:pt x="810883" y="717666"/>
                  </a:cubicBezTo>
                  <a:cubicBezTo>
                    <a:pt x="813758" y="709040"/>
                    <a:pt x="810633" y="693760"/>
                    <a:pt x="819509" y="691787"/>
                  </a:cubicBezTo>
                  <a:cubicBezTo>
                    <a:pt x="848772" y="685284"/>
                    <a:pt x="885657" y="699458"/>
                    <a:pt x="914400" y="709039"/>
                  </a:cubicBezTo>
                  <a:cubicBezTo>
                    <a:pt x="923026" y="717666"/>
                    <a:pt x="929687" y="728866"/>
                    <a:pt x="940279" y="734919"/>
                  </a:cubicBezTo>
                  <a:cubicBezTo>
                    <a:pt x="970750" y="752331"/>
                    <a:pt x="1003797" y="738610"/>
                    <a:pt x="1035170" y="734919"/>
                  </a:cubicBezTo>
                  <a:cubicBezTo>
                    <a:pt x="1063870" y="731542"/>
                    <a:pt x="1092679" y="729168"/>
                    <a:pt x="1121434" y="726292"/>
                  </a:cubicBezTo>
                  <a:cubicBezTo>
                    <a:pt x="1127185" y="717666"/>
                    <a:pt x="1134050" y="709686"/>
                    <a:pt x="1138687" y="700413"/>
                  </a:cubicBezTo>
                  <a:cubicBezTo>
                    <a:pt x="1142753" y="692280"/>
                    <a:pt x="1142028" y="681933"/>
                    <a:pt x="1147313" y="674534"/>
                  </a:cubicBezTo>
                  <a:cubicBezTo>
                    <a:pt x="1156768" y="661298"/>
                    <a:pt x="1169469" y="650614"/>
                    <a:pt x="1181819" y="640028"/>
                  </a:cubicBezTo>
                  <a:cubicBezTo>
                    <a:pt x="1189691" y="633281"/>
                    <a:pt x="1197561" y="624947"/>
                    <a:pt x="1207698" y="622775"/>
                  </a:cubicBezTo>
                  <a:cubicBezTo>
                    <a:pt x="1238754" y="616120"/>
                    <a:pt x="1270959" y="617024"/>
                    <a:pt x="1302589" y="614149"/>
                  </a:cubicBezTo>
                  <a:cubicBezTo>
                    <a:pt x="1360895" y="526692"/>
                    <a:pt x="1265642" y="654529"/>
                    <a:pt x="1500996" y="579643"/>
                  </a:cubicBezTo>
                  <a:cubicBezTo>
                    <a:pt x="1517663" y="574340"/>
                    <a:pt x="1506747" y="545138"/>
                    <a:pt x="1509623" y="527885"/>
                  </a:cubicBezTo>
                  <a:cubicBezTo>
                    <a:pt x="1495311" y="492106"/>
                    <a:pt x="1478599" y="443400"/>
                    <a:pt x="1457864" y="407115"/>
                  </a:cubicBezTo>
                  <a:cubicBezTo>
                    <a:pt x="1452720" y="398113"/>
                    <a:pt x="1447942" y="388567"/>
                    <a:pt x="1440611" y="381236"/>
                  </a:cubicBezTo>
                  <a:cubicBezTo>
                    <a:pt x="1429902" y="370527"/>
                    <a:pt x="1394928" y="347905"/>
                    <a:pt x="1380226" y="338104"/>
                  </a:cubicBezTo>
                  <a:cubicBezTo>
                    <a:pt x="1377351" y="315100"/>
                    <a:pt x="1381193" y="290197"/>
                    <a:pt x="1371600" y="269092"/>
                  </a:cubicBezTo>
                  <a:cubicBezTo>
                    <a:pt x="1365651" y="256003"/>
                    <a:pt x="1349954" y="249643"/>
                    <a:pt x="1337094" y="243213"/>
                  </a:cubicBezTo>
                  <a:cubicBezTo>
                    <a:pt x="1320828" y="235080"/>
                    <a:pt x="1285336" y="225960"/>
                    <a:pt x="1285336" y="225960"/>
                  </a:cubicBezTo>
                  <a:cubicBezTo>
                    <a:pt x="1282056" y="209560"/>
                    <a:pt x="1276924" y="174630"/>
                    <a:pt x="1268083" y="156949"/>
                  </a:cubicBezTo>
                  <a:cubicBezTo>
                    <a:pt x="1263446" y="147676"/>
                    <a:pt x="1258926" y="137547"/>
                    <a:pt x="1250830" y="131070"/>
                  </a:cubicBezTo>
                  <a:cubicBezTo>
                    <a:pt x="1243730" y="125390"/>
                    <a:pt x="1233497" y="125551"/>
                    <a:pt x="1224951" y="122443"/>
                  </a:cubicBezTo>
                  <a:cubicBezTo>
                    <a:pt x="1136834" y="90400"/>
                    <a:pt x="1183637" y="103488"/>
                    <a:pt x="1121434" y="87938"/>
                  </a:cubicBezTo>
                  <a:cubicBezTo>
                    <a:pt x="1112808" y="82187"/>
                    <a:pt x="1105524" y="67837"/>
                    <a:pt x="1095555" y="70685"/>
                  </a:cubicBezTo>
                  <a:cubicBezTo>
                    <a:pt x="1079915" y="75153"/>
                    <a:pt x="1070503" y="91954"/>
                    <a:pt x="1061049" y="105190"/>
                  </a:cubicBezTo>
                  <a:cubicBezTo>
                    <a:pt x="1044888" y="127815"/>
                    <a:pt x="1063786" y="144535"/>
                    <a:pt x="1026543" y="156949"/>
                  </a:cubicBezTo>
                  <a:cubicBezTo>
                    <a:pt x="1001841" y="165183"/>
                    <a:pt x="974785" y="162700"/>
                    <a:pt x="948906" y="165575"/>
                  </a:cubicBezTo>
                  <a:cubicBezTo>
                    <a:pt x="877858" y="189258"/>
                    <a:pt x="915150" y="185400"/>
                    <a:pt x="836762" y="174202"/>
                  </a:cubicBezTo>
                  <a:cubicBezTo>
                    <a:pt x="827838" y="147427"/>
                    <a:pt x="826875" y="140469"/>
                    <a:pt x="810883" y="113817"/>
                  </a:cubicBezTo>
                  <a:cubicBezTo>
                    <a:pt x="791594" y="81668"/>
                    <a:pt x="750498" y="18926"/>
                    <a:pt x="750498" y="18926"/>
                  </a:cubicBezTo>
                  <a:cubicBezTo>
                    <a:pt x="736461" y="21266"/>
                    <a:pt x="691059" y="26068"/>
                    <a:pt x="672860" y="36179"/>
                  </a:cubicBezTo>
                  <a:cubicBezTo>
                    <a:pt x="654734" y="46249"/>
                    <a:pt x="621102" y="70685"/>
                    <a:pt x="621102" y="70685"/>
                  </a:cubicBezTo>
                  <a:cubicBezTo>
                    <a:pt x="609600" y="67809"/>
                    <a:pt x="597035" y="67679"/>
                    <a:pt x="586596" y="62058"/>
                  </a:cubicBezTo>
                  <a:cubicBezTo>
                    <a:pt x="559211" y="47312"/>
                    <a:pt x="539133" y="17844"/>
                    <a:pt x="508959" y="10300"/>
                  </a:cubicBezTo>
                  <a:lnTo>
                    <a:pt x="474453" y="1673"/>
                  </a:lnTo>
                  <a:cubicBezTo>
                    <a:pt x="437072" y="4549"/>
                    <a:pt x="398358" y="0"/>
                    <a:pt x="362309" y="10300"/>
                  </a:cubicBezTo>
                  <a:cubicBezTo>
                    <a:pt x="353566" y="12798"/>
                    <a:pt x="359265" y="29001"/>
                    <a:pt x="353683" y="36179"/>
                  </a:cubicBezTo>
                  <a:cubicBezTo>
                    <a:pt x="338704" y="55439"/>
                    <a:pt x="319178" y="70685"/>
                    <a:pt x="301925" y="87938"/>
                  </a:cubicBezTo>
                  <a:lnTo>
                    <a:pt x="301925" y="87938"/>
                  </a:lnTo>
                  <a:cubicBezTo>
                    <a:pt x="287547" y="90813"/>
                    <a:pt x="273017" y="93008"/>
                    <a:pt x="258792" y="96564"/>
                  </a:cubicBezTo>
                  <a:cubicBezTo>
                    <a:pt x="249971" y="98769"/>
                    <a:pt x="241656" y="102692"/>
                    <a:pt x="232913" y="105190"/>
                  </a:cubicBezTo>
                  <a:cubicBezTo>
                    <a:pt x="221513" y="108447"/>
                    <a:pt x="209910" y="110941"/>
                    <a:pt x="198408" y="113817"/>
                  </a:cubicBezTo>
                  <a:cubicBezTo>
                    <a:pt x="170614" y="141610"/>
                    <a:pt x="170416" y="136352"/>
                    <a:pt x="155276" y="174202"/>
                  </a:cubicBezTo>
                  <a:cubicBezTo>
                    <a:pt x="148522" y="191087"/>
                    <a:pt x="154908" y="219206"/>
                    <a:pt x="138023" y="225960"/>
                  </a:cubicBezTo>
                  <a:cubicBezTo>
                    <a:pt x="86448" y="246590"/>
                    <a:pt x="109581" y="238317"/>
                    <a:pt x="69011" y="251839"/>
                  </a:cubicBezTo>
                  <a:cubicBezTo>
                    <a:pt x="66136" y="280594"/>
                    <a:pt x="66338" y="309825"/>
                    <a:pt x="60385" y="338104"/>
                  </a:cubicBezTo>
                  <a:cubicBezTo>
                    <a:pt x="54765" y="364798"/>
                    <a:pt x="34506" y="415741"/>
                    <a:pt x="34506" y="415741"/>
                  </a:cubicBezTo>
                  <a:cubicBezTo>
                    <a:pt x="31630" y="438745"/>
                    <a:pt x="31092" y="462164"/>
                    <a:pt x="25879" y="484753"/>
                  </a:cubicBezTo>
                  <a:cubicBezTo>
                    <a:pt x="22397" y="499841"/>
                    <a:pt x="14063" y="513386"/>
                    <a:pt x="8626" y="527885"/>
                  </a:cubicBezTo>
                  <a:cubicBezTo>
                    <a:pt x="5433" y="536399"/>
                    <a:pt x="2875" y="545138"/>
                    <a:pt x="0" y="553764"/>
                  </a:cubicBezTo>
                  <a:cubicBezTo>
                    <a:pt x="11502" y="568141"/>
                    <a:pt x="21487" y="583877"/>
                    <a:pt x="34506" y="596896"/>
                  </a:cubicBezTo>
                  <a:cubicBezTo>
                    <a:pt x="49630" y="612020"/>
                    <a:pt x="66618" y="617162"/>
                    <a:pt x="86264" y="622775"/>
                  </a:cubicBezTo>
                  <a:cubicBezTo>
                    <a:pt x="97664" y="626032"/>
                    <a:pt x="109268" y="628526"/>
                    <a:pt x="120770" y="631402"/>
                  </a:cubicBezTo>
                  <a:cubicBezTo>
                    <a:pt x="139060" y="655788"/>
                    <a:pt x="144645" y="671210"/>
                    <a:pt x="172528" y="683160"/>
                  </a:cubicBezTo>
                  <a:cubicBezTo>
                    <a:pt x="183425" y="687830"/>
                    <a:pt x="195532" y="688911"/>
                    <a:pt x="207034" y="691787"/>
                  </a:cubicBezTo>
                  <a:cubicBezTo>
                    <a:pt x="241540" y="683160"/>
                    <a:pt x="276602" y="676516"/>
                    <a:pt x="310551" y="665907"/>
                  </a:cubicBezTo>
                  <a:cubicBezTo>
                    <a:pt x="331157" y="659468"/>
                    <a:pt x="353040" y="643333"/>
                    <a:pt x="370936" y="631402"/>
                  </a:cubicBezTo>
                  <a:cubicBezTo>
                    <a:pt x="441666" y="654978"/>
                    <a:pt x="337757" y="616056"/>
                    <a:pt x="431321" y="674534"/>
                  </a:cubicBezTo>
                  <a:cubicBezTo>
                    <a:pt x="441375" y="680817"/>
                    <a:pt x="454324" y="680285"/>
                    <a:pt x="465826" y="683160"/>
                  </a:cubicBezTo>
                  <a:cubicBezTo>
                    <a:pt x="477328" y="700413"/>
                    <a:pt x="480661" y="728362"/>
                    <a:pt x="500332" y="734919"/>
                  </a:cubicBezTo>
                  <a:cubicBezTo>
                    <a:pt x="533600" y="746008"/>
                    <a:pt x="591528" y="764608"/>
                    <a:pt x="621102" y="778051"/>
                  </a:cubicBezTo>
                  <a:cubicBezTo>
                    <a:pt x="630540" y="782341"/>
                    <a:pt x="638355" y="789553"/>
                    <a:pt x="646981" y="795304"/>
                  </a:cubicBezTo>
                  <a:cubicBezTo>
                    <a:pt x="664234" y="792428"/>
                    <a:pt x="683554" y="795355"/>
                    <a:pt x="698740" y="786677"/>
                  </a:cubicBezTo>
                  <a:cubicBezTo>
                    <a:pt x="706635" y="782166"/>
                    <a:pt x="700936" y="767228"/>
                    <a:pt x="707366" y="760798"/>
                  </a:cubicBezTo>
                  <a:cubicBezTo>
                    <a:pt x="723448" y="744716"/>
                    <a:pt x="756158" y="740696"/>
                    <a:pt x="776377" y="734919"/>
                  </a:cubicBezTo>
                  <a:cubicBezTo>
                    <a:pt x="785120" y="732421"/>
                    <a:pt x="793234" y="727420"/>
                    <a:pt x="802257" y="726292"/>
                  </a:cubicBezTo>
                  <a:cubicBezTo>
                    <a:pt x="839459" y="721642"/>
                    <a:pt x="914400" y="717666"/>
                    <a:pt x="914400" y="717666"/>
                  </a:cubicBezTo>
                </a:path>
              </a:pathLst>
            </a:cu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cxnSp>
          <p:nvCxnSpPr>
            <p:cNvPr id="18" name="18 Conector recto"/>
            <p:cNvCxnSpPr/>
            <p:nvPr/>
          </p:nvCxnSpPr>
          <p:spPr>
            <a:xfrm rot="5400000">
              <a:off x="3124122" y="4340748"/>
              <a:ext cx="33641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19 Conector recto"/>
            <p:cNvCxnSpPr>
              <a:stCxn id="17" idx="63"/>
            </p:cNvCxnSpPr>
            <p:nvPr/>
          </p:nvCxnSpPr>
          <p:spPr>
            <a:xfrm flipH="1">
              <a:off x="3173003" y="4113659"/>
              <a:ext cx="59892" cy="39529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20 Conector recto"/>
            <p:cNvCxnSpPr/>
            <p:nvPr/>
          </p:nvCxnSpPr>
          <p:spPr>
            <a:xfrm>
              <a:off x="1383096" y="4172539"/>
              <a:ext cx="6264676" cy="43253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21 Forma libre"/>
            <p:cNvSpPr/>
            <p:nvPr/>
          </p:nvSpPr>
          <p:spPr>
            <a:xfrm>
              <a:off x="1360230" y="3543671"/>
              <a:ext cx="602447" cy="420294"/>
            </a:xfrm>
            <a:custGeom>
              <a:avLst/>
              <a:gdLst>
                <a:gd name="connsiteX0" fmla="*/ 34506 w 727094"/>
                <a:gd name="connsiteY0" fmla="*/ 629728 h 629728"/>
                <a:gd name="connsiteX1" fmla="*/ 51759 w 727094"/>
                <a:gd name="connsiteY1" fmla="*/ 603849 h 629728"/>
                <a:gd name="connsiteX2" fmla="*/ 77638 w 727094"/>
                <a:gd name="connsiteY2" fmla="*/ 552090 h 629728"/>
                <a:gd name="connsiteX3" fmla="*/ 86264 w 727094"/>
                <a:gd name="connsiteY3" fmla="*/ 526211 h 629728"/>
                <a:gd name="connsiteX4" fmla="*/ 293298 w 727094"/>
                <a:gd name="connsiteY4" fmla="*/ 483079 h 629728"/>
                <a:gd name="connsiteX5" fmla="*/ 319178 w 727094"/>
                <a:gd name="connsiteY5" fmla="*/ 474453 h 629728"/>
                <a:gd name="connsiteX6" fmla="*/ 379562 w 727094"/>
                <a:gd name="connsiteY6" fmla="*/ 457200 h 629728"/>
                <a:gd name="connsiteX7" fmla="*/ 448574 w 727094"/>
                <a:gd name="connsiteY7" fmla="*/ 431320 h 629728"/>
                <a:gd name="connsiteX8" fmla="*/ 646981 w 727094"/>
                <a:gd name="connsiteY8" fmla="*/ 414068 h 629728"/>
                <a:gd name="connsiteX9" fmla="*/ 672861 w 727094"/>
                <a:gd name="connsiteY9" fmla="*/ 396815 h 629728"/>
                <a:gd name="connsiteX10" fmla="*/ 681487 w 727094"/>
                <a:gd name="connsiteY10" fmla="*/ 370936 h 629728"/>
                <a:gd name="connsiteX11" fmla="*/ 698740 w 727094"/>
                <a:gd name="connsiteY11" fmla="*/ 336430 h 629728"/>
                <a:gd name="connsiteX12" fmla="*/ 664234 w 727094"/>
                <a:gd name="connsiteY12" fmla="*/ 112143 h 629728"/>
                <a:gd name="connsiteX13" fmla="*/ 638355 w 727094"/>
                <a:gd name="connsiteY13" fmla="*/ 94890 h 629728"/>
                <a:gd name="connsiteX14" fmla="*/ 595223 w 727094"/>
                <a:gd name="connsiteY14" fmla="*/ 138022 h 629728"/>
                <a:gd name="connsiteX15" fmla="*/ 534838 w 727094"/>
                <a:gd name="connsiteY15" fmla="*/ 163902 h 629728"/>
                <a:gd name="connsiteX16" fmla="*/ 483079 w 727094"/>
                <a:gd name="connsiteY16" fmla="*/ 155275 h 629728"/>
                <a:gd name="connsiteX17" fmla="*/ 474453 w 727094"/>
                <a:gd name="connsiteY17" fmla="*/ 129396 h 629728"/>
                <a:gd name="connsiteX18" fmla="*/ 457200 w 727094"/>
                <a:gd name="connsiteY18" fmla="*/ 69011 h 629728"/>
                <a:gd name="connsiteX19" fmla="*/ 448574 w 727094"/>
                <a:gd name="connsiteY19" fmla="*/ 34505 h 629728"/>
                <a:gd name="connsiteX20" fmla="*/ 422695 w 727094"/>
                <a:gd name="connsiteY20" fmla="*/ 17253 h 629728"/>
                <a:gd name="connsiteX21" fmla="*/ 414068 w 727094"/>
                <a:gd name="connsiteY21" fmla="*/ 43132 h 629728"/>
                <a:gd name="connsiteX22" fmla="*/ 379562 w 727094"/>
                <a:gd name="connsiteY22" fmla="*/ 60385 h 629728"/>
                <a:gd name="connsiteX23" fmla="*/ 276045 w 727094"/>
                <a:gd name="connsiteY23" fmla="*/ 8626 h 629728"/>
                <a:gd name="connsiteX24" fmla="*/ 232913 w 727094"/>
                <a:gd name="connsiteY24" fmla="*/ 17253 h 629728"/>
                <a:gd name="connsiteX25" fmla="*/ 155276 w 727094"/>
                <a:gd name="connsiteY25" fmla="*/ 0 h 629728"/>
                <a:gd name="connsiteX26" fmla="*/ 51759 w 727094"/>
                <a:gd name="connsiteY26" fmla="*/ 25879 h 629728"/>
                <a:gd name="connsiteX27" fmla="*/ 34506 w 727094"/>
                <a:gd name="connsiteY27" fmla="*/ 51758 h 629728"/>
                <a:gd name="connsiteX28" fmla="*/ 0 w 727094"/>
                <a:gd name="connsiteY28" fmla="*/ 25879 h 629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27094" h="629728">
                  <a:moveTo>
                    <a:pt x="34506" y="629728"/>
                  </a:moveTo>
                  <a:cubicBezTo>
                    <a:pt x="40257" y="621102"/>
                    <a:pt x="47123" y="613122"/>
                    <a:pt x="51759" y="603849"/>
                  </a:cubicBezTo>
                  <a:cubicBezTo>
                    <a:pt x="87473" y="532419"/>
                    <a:pt x="28194" y="626255"/>
                    <a:pt x="77638" y="552090"/>
                  </a:cubicBezTo>
                  <a:cubicBezTo>
                    <a:pt x="80513" y="543464"/>
                    <a:pt x="79834" y="532641"/>
                    <a:pt x="86264" y="526211"/>
                  </a:cubicBezTo>
                  <a:cubicBezTo>
                    <a:pt x="147664" y="464811"/>
                    <a:pt x="201045" y="488204"/>
                    <a:pt x="293298" y="483079"/>
                  </a:cubicBezTo>
                  <a:cubicBezTo>
                    <a:pt x="301925" y="480204"/>
                    <a:pt x="310468" y="477066"/>
                    <a:pt x="319178" y="474453"/>
                  </a:cubicBezTo>
                  <a:cubicBezTo>
                    <a:pt x="339229" y="468438"/>
                    <a:pt x="359889" y="464354"/>
                    <a:pt x="379562" y="457200"/>
                  </a:cubicBezTo>
                  <a:cubicBezTo>
                    <a:pt x="421001" y="442131"/>
                    <a:pt x="404977" y="436164"/>
                    <a:pt x="448574" y="431320"/>
                  </a:cubicBezTo>
                  <a:cubicBezTo>
                    <a:pt x="514553" y="423989"/>
                    <a:pt x="580845" y="419819"/>
                    <a:pt x="646981" y="414068"/>
                  </a:cubicBezTo>
                  <a:cubicBezTo>
                    <a:pt x="655608" y="408317"/>
                    <a:pt x="666384" y="404911"/>
                    <a:pt x="672861" y="396815"/>
                  </a:cubicBezTo>
                  <a:cubicBezTo>
                    <a:pt x="678541" y="389715"/>
                    <a:pt x="677905" y="379294"/>
                    <a:pt x="681487" y="370936"/>
                  </a:cubicBezTo>
                  <a:cubicBezTo>
                    <a:pt x="686553" y="359116"/>
                    <a:pt x="692989" y="347932"/>
                    <a:pt x="698740" y="336430"/>
                  </a:cubicBezTo>
                  <a:cubicBezTo>
                    <a:pt x="693926" y="230533"/>
                    <a:pt x="727094" y="175004"/>
                    <a:pt x="664234" y="112143"/>
                  </a:cubicBezTo>
                  <a:cubicBezTo>
                    <a:pt x="656903" y="104812"/>
                    <a:pt x="646981" y="100641"/>
                    <a:pt x="638355" y="94890"/>
                  </a:cubicBezTo>
                  <a:cubicBezTo>
                    <a:pt x="569344" y="140898"/>
                    <a:pt x="652732" y="80513"/>
                    <a:pt x="595223" y="138022"/>
                  </a:cubicBezTo>
                  <a:cubicBezTo>
                    <a:pt x="575365" y="157880"/>
                    <a:pt x="561236" y="157302"/>
                    <a:pt x="534838" y="163902"/>
                  </a:cubicBezTo>
                  <a:cubicBezTo>
                    <a:pt x="517585" y="161026"/>
                    <a:pt x="498265" y="163953"/>
                    <a:pt x="483079" y="155275"/>
                  </a:cubicBezTo>
                  <a:cubicBezTo>
                    <a:pt x="475184" y="150764"/>
                    <a:pt x="477066" y="138105"/>
                    <a:pt x="474453" y="129396"/>
                  </a:cubicBezTo>
                  <a:cubicBezTo>
                    <a:pt x="468438" y="109345"/>
                    <a:pt x="462708" y="89207"/>
                    <a:pt x="457200" y="69011"/>
                  </a:cubicBezTo>
                  <a:cubicBezTo>
                    <a:pt x="454081" y="57573"/>
                    <a:pt x="455150" y="44370"/>
                    <a:pt x="448574" y="34505"/>
                  </a:cubicBezTo>
                  <a:cubicBezTo>
                    <a:pt x="442823" y="25879"/>
                    <a:pt x="431321" y="23004"/>
                    <a:pt x="422695" y="17253"/>
                  </a:cubicBezTo>
                  <a:cubicBezTo>
                    <a:pt x="419819" y="25879"/>
                    <a:pt x="420498" y="36702"/>
                    <a:pt x="414068" y="43132"/>
                  </a:cubicBezTo>
                  <a:cubicBezTo>
                    <a:pt x="404975" y="52225"/>
                    <a:pt x="392377" y="61453"/>
                    <a:pt x="379562" y="60385"/>
                  </a:cubicBezTo>
                  <a:cubicBezTo>
                    <a:pt x="333173" y="56519"/>
                    <a:pt x="309089" y="33409"/>
                    <a:pt x="276045" y="8626"/>
                  </a:cubicBezTo>
                  <a:cubicBezTo>
                    <a:pt x="261668" y="11502"/>
                    <a:pt x="247575" y="17253"/>
                    <a:pt x="232913" y="17253"/>
                  </a:cubicBezTo>
                  <a:cubicBezTo>
                    <a:pt x="202553" y="17253"/>
                    <a:pt x="181961" y="8895"/>
                    <a:pt x="155276" y="0"/>
                  </a:cubicBezTo>
                  <a:cubicBezTo>
                    <a:pt x="120367" y="4363"/>
                    <a:pt x="81005" y="1507"/>
                    <a:pt x="51759" y="25879"/>
                  </a:cubicBezTo>
                  <a:cubicBezTo>
                    <a:pt x="43794" y="32516"/>
                    <a:pt x="40257" y="43132"/>
                    <a:pt x="34506" y="51758"/>
                  </a:cubicBezTo>
                  <a:cubicBezTo>
                    <a:pt x="2527" y="41099"/>
                    <a:pt x="12694" y="51265"/>
                    <a:pt x="0" y="25879"/>
                  </a:cubicBezTo>
                </a:path>
              </a:pathLst>
            </a:cu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22" name="22 Forma libre"/>
            <p:cNvSpPr/>
            <p:nvPr/>
          </p:nvSpPr>
          <p:spPr>
            <a:xfrm>
              <a:off x="1510329" y="2587934"/>
              <a:ext cx="1765451" cy="148734"/>
            </a:xfrm>
            <a:custGeom>
              <a:avLst/>
              <a:gdLst>
                <a:gd name="connsiteX0" fmla="*/ 0 w 2130724"/>
                <a:gd name="connsiteY0" fmla="*/ 0 h 222849"/>
                <a:gd name="connsiteX1" fmla="*/ 207034 w 2130724"/>
                <a:gd name="connsiteY1" fmla="*/ 94890 h 222849"/>
                <a:gd name="connsiteX2" fmla="*/ 241540 w 2130724"/>
                <a:gd name="connsiteY2" fmla="*/ 86264 h 222849"/>
                <a:gd name="connsiteX3" fmla="*/ 396815 w 2130724"/>
                <a:gd name="connsiteY3" fmla="*/ 129396 h 222849"/>
                <a:gd name="connsiteX4" fmla="*/ 491706 w 2130724"/>
                <a:gd name="connsiteY4" fmla="*/ 103517 h 222849"/>
                <a:gd name="connsiteX5" fmla="*/ 621102 w 2130724"/>
                <a:gd name="connsiteY5" fmla="*/ 77638 h 222849"/>
                <a:gd name="connsiteX6" fmla="*/ 1242204 w 2130724"/>
                <a:gd name="connsiteY6" fmla="*/ 77638 h 222849"/>
                <a:gd name="connsiteX7" fmla="*/ 1923690 w 2130724"/>
                <a:gd name="connsiteY7" fmla="*/ 215660 h 222849"/>
                <a:gd name="connsiteX8" fmla="*/ 2130724 w 2130724"/>
                <a:gd name="connsiteY8" fmla="*/ 120770 h 222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30724" h="222849">
                  <a:moveTo>
                    <a:pt x="0" y="0"/>
                  </a:moveTo>
                  <a:cubicBezTo>
                    <a:pt x="83388" y="40256"/>
                    <a:pt x="166777" y="80513"/>
                    <a:pt x="207034" y="94890"/>
                  </a:cubicBezTo>
                  <a:cubicBezTo>
                    <a:pt x="247291" y="109267"/>
                    <a:pt x="209910" y="80513"/>
                    <a:pt x="241540" y="86264"/>
                  </a:cubicBezTo>
                  <a:cubicBezTo>
                    <a:pt x="273170" y="92015"/>
                    <a:pt x="355121" y="126521"/>
                    <a:pt x="396815" y="129396"/>
                  </a:cubicBezTo>
                  <a:cubicBezTo>
                    <a:pt x="438509" y="132271"/>
                    <a:pt x="454325" y="112143"/>
                    <a:pt x="491706" y="103517"/>
                  </a:cubicBezTo>
                  <a:cubicBezTo>
                    <a:pt x="529087" y="94891"/>
                    <a:pt x="496019" y="81951"/>
                    <a:pt x="621102" y="77638"/>
                  </a:cubicBezTo>
                  <a:cubicBezTo>
                    <a:pt x="746185" y="73325"/>
                    <a:pt x="1025106" y="54634"/>
                    <a:pt x="1242204" y="77638"/>
                  </a:cubicBezTo>
                  <a:cubicBezTo>
                    <a:pt x="1459302" y="100642"/>
                    <a:pt x="1775603" y="208471"/>
                    <a:pt x="1923690" y="215660"/>
                  </a:cubicBezTo>
                  <a:cubicBezTo>
                    <a:pt x="2071777" y="222849"/>
                    <a:pt x="2101250" y="171809"/>
                    <a:pt x="2130724" y="120770"/>
                  </a:cubicBezTo>
                </a:path>
              </a:pathLst>
            </a:cu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23" name="23 Forma libre"/>
            <p:cNvSpPr/>
            <p:nvPr/>
          </p:nvSpPr>
          <p:spPr>
            <a:xfrm>
              <a:off x="2821910" y="2708840"/>
              <a:ext cx="1820251" cy="427012"/>
            </a:xfrm>
            <a:custGeom>
              <a:avLst/>
              <a:gdLst>
                <a:gd name="connsiteX0" fmla="*/ 599536 w 2196861"/>
                <a:gd name="connsiteY0" fmla="*/ 0 h 639793"/>
                <a:gd name="connsiteX1" fmla="*/ 1160253 w 2196861"/>
                <a:gd name="connsiteY1" fmla="*/ 146650 h 639793"/>
                <a:gd name="connsiteX2" fmla="*/ 1168879 w 2196861"/>
                <a:gd name="connsiteY2" fmla="*/ 319178 h 639793"/>
                <a:gd name="connsiteX3" fmla="*/ 996351 w 2196861"/>
                <a:gd name="connsiteY3" fmla="*/ 301925 h 639793"/>
                <a:gd name="connsiteX4" fmla="*/ 142336 w 2196861"/>
                <a:gd name="connsiteY4" fmla="*/ 405442 h 639793"/>
                <a:gd name="connsiteX5" fmla="*/ 142336 w 2196861"/>
                <a:gd name="connsiteY5" fmla="*/ 508959 h 639793"/>
                <a:gd name="connsiteX6" fmla="*/ 496019 w 2196861"/>
                <a:gd name="connsiteY6" fmla="*/ 414068 h 639793"/>
                <a:gd name="connsiteX7" fmla="*/ 1004977 w 2196861"/>
                <a:gd name="connsiteY7" fmla="*/ 431321 h 639793"/>
                <a:gd name="connsiteX8" fmla="*/ 1237891 w 2196861"/>
                <a:gd name="connsiteY8" fmla="*/ 431321 h 639793"/>
                <a:gd name="connsiteX9" fmla="*/ 1186132 w 2196861"/>
                <a:gd name="connsiteY9" fmla="*/ 483080 h 639793"/>
                <a:gd name="connsiteX10" fmla="*/ 1341408 w 2196861"/>
                <a:gd name="connsiteY10" fmla="*/ 500333 h 639793"/>
                <a:gd name="connsiteX11" fmla="*/ 1738223 w 2196861"/>
                <a:gd name="connsiteY11" fmla="*/ 483080 h 639793"/>
                <a:gd name="connsiteX12" fmla="*/ 2152291 w 2196861"/>
                <a:gd name="connsiteY12" fmla="*/ 569344 h 639793"/>
                <a:gd name="connsiteX13" fmla="*/ 1470804 w 2196861"/>
                <a:gd name="connsiteY13" fmla="*/ 638355 h 639793"/>
                <a:gd name="connsiteX14" fmla="*/ 1315528 w 2196861"/>
                <a:gd name="connsiteY14" fmla="*/ 560717 h 639793"/>
                <a:gd name="connsiteX15" fmla="*/ 1117121 w 2196861"/>
                <a:gd name="connsiteY15" fmla="*/ 629729 h 639793"/>
                <a:gd name="connsiteX16" fmla="*/ 530525 w 2196861"/>
                <a:gd name="connsiteY16" fmla="*/ 577970 h 639793"/>
                <a:gd name="connsiteX17" fmla="*/ 435634 w 2196861"/>
                <a:gd name="connsiteY17" fmla="*/ 526212 h 639793"/>
                <a:gd name="connsiteX18" fmla="*/ 176842 w 2196861"/>
                <a:gd name="connsiteY18" fmla="*/ 517585 h 639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96861" h="639793">
                  <a:moveTo>
                    <a:pt x="599536" y="0"/>
                  </a:moveTo>
                  <a:cubicBezTo>
                    <a:pt x="832449" y="46727"/>
                    <a:pt x="1065363" y="93454"/>
                    <a:pt x="1160253" y="146650"/>
                  </a:cubicBezTo>
                  <a:cubicBezTo>
                    <a:pt x="1255143" y="199846"/>
                    <a:pt x="1196196" y="293299"/>
                    <a:pt x="1168879" y="319178"/>
                  </a:cubicBezTo>
                  <a:cubicBezTo>
                    <a:pt x="1141562" y="345057"/>
                    <a:pt x="1167442" y="287548"/>
                    <a:pt x="996351" y="301925"/>
                  </a:cubicBezTo>
                  <a:cubicBezTo>
                    <a:pt x="825260" y="316302"/>
                    <a:pt x="284672" y="370936"/>
                    <a:pt x="142336" y="405442"/>
                  </a:cubicBezTo>
                  <a:cubicBezTo>
                    <a:pt x="0" y="439948"/>
                    <a:pt x="83389" y="507521"/>
                    <a:pt x="142336" y="508959"/>
                  </a:cubicBezTo>
                  <a:cubicBezTo>
                    <a:pt x="201283" y="510397"/>
                    <a:pt x="352246" y="427008"/>
                    <a:pt x="496019" y="414068"/>
                  </a:cubicBezTo>
                  <a:cubicBezTo>
                    <a:pt x="639792" y="401128"/>
                    <a:pt x="881332" y="428446"/>
                    <a:pt x="1004977" y="431321"/>
                  </a:cubicBezTo>
                  <a:cubicBezTo>
                    <a:pt x="1128622" y="434197"/>
                    <a:pt x="1207699" y="422695"/>
                    <a:pt x="1237891" y="431321"/>
                  </a:cubicBezTo>
                  <a:cubicBezTo>
                    <a:pt x="1268084" y="439948"/>
                    <a:pt x="1168879" y="471578"/>
                    <a:pt x="1186132" y="483080"/>
                  </a:cubicBezTo>
                  <a:cubicBezTo>
                    <a:pt x="1203385" y="494582"/>
                    <a:pt x="1249393" y="500333"/>
                    <a:pt x="1341408" y="500333"/>
                  </a:cubicBezTo>
                  <a:cubicBezTo>
                    <a:pt x="1433423" y="500333"/>
                    <a:pt x="1603076" y="471578"/>
                    <a:pt x="1738223" y="483080"/>
                  </a:cubicBezTo>
                  <a:cubicBezTo>
                    <a:pt x="1873370" y="494582"/>
                    <a:pt x="2196861" y="543465"/>
                    <a:pt x="2152291" y="569344"/>
                  </a:cubicBezTo>
                  <a:cubicBezTo>
                    <a:pt x="2107721" y="595223"/>
                    <a:pt x="1610264" y="639793"/>
                    <a:pt x="1470804" y="638355"/>
                  </a:cubicBezTo>
                  <a:cubicBezTo>
                    <a:pt x="1331344" y="636917"/>
                    <a:pt x="1374475" y="562155"/>
                    <a:pt x="1315528" y="560717"/>
                  </a:cubicBezTo>
                  <a:cubicBezTo>
                    <a:pt x="1256581" y="559279"/>
                    <a:pt x="1247955" y="626854"/>
                    <a:pt x="1117121" y="629729"/>
                  </a:cubicBezTo>
                  <a:cubicBezTo>
                    <a:pt x="986287" y="632604"/>
                    <a:pt x="644106" y="595223"/>
                    <a:pt x="530525" y="577970"/>
                  </a:cubicBezTo>
                  <a:cubicBezTo>
                    <a:pt x="416944" y="560717"/>
                    <a:pt x="494581" y="536276"/>
                    <a:pt x="435634" y="526212"/>
                  </a:cubicBezTo>
                  <a:cubicBezTo>
                    <a:pt x="376687" y="516148"/>
                    <a:pt x="276764" y="516866"/>
                    <a:pt x="176842" y="517585"/>
                  </a:cubicBezTo>
                </a:path>
              </a:pathLst>
            </a:custGeom>
            <a:solidFill>
              <a:schemeClr val="accent2">
                <a:lumMod val="50000"/>
              </a:schemeClr>
            </a:solidFill>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24" name="24 Forma libre"/>
            <p:cNvSpPr/>
            <p:nvPr/>
          </p:nvSpPr>
          <p:spPr>
            <a:xfrm>
              <a:off x="4733887" y="2813434"/>
              <a:ext cx="1715419" cy="368477"/>
            </a:xfrm>
            <a:custGeom>
              <a:avLst/>
              <a:gdLst>
                <a:gd name="connsiteX0" fmla="*/ 0 w 2070340"/>
                <a:gd name="connsiteY0" fmla="*/ 490269 h 552091"/>
                <a:gd name="connsiteX1" fmla="*/ 112143 w 2070340"/>
                <a:gd name="connsiteY1" fmla="*/ 507521 h 552091"/>
                <a:gd name="connsiteX2" fmla="*/ 267419 w 2070340"/>
                <a:gd name="connsiteY2" fmla="*/ 542027 h 552091"/>
                <a:gd name="connsiteX3" fmla="*/ 319177 w 2070340"/>
                <a:gd name="connsiteY3" fmla="*/ 447137 h 552091"/>
                <a:gd name="connsiteX4" fmla="*/ 543464 w 2070340"/>
                <a:gd name="connsiteY4" fmla="*/ 283235 h 552091"/>
                <a:gd name="connsiteX5" fmla="*/ 940279 w 2070340"/>
                <a:gd name="connsiteY5" fmla="*/ 412631 h 552091"/>
                <a:gd name="connsiteX6" fmla="*/ 1233577 w 2070340"/>
                <a:gd name="connsiteY6" fmla="*/ 309114 h 552091"/>
                <a:gd name="connsiteX7" fmla="*/ 1526876 w 2070340"/>
                <a:gd name="connsiteY7" fmla="*/ 317740 h 552091"/>
                <a:gd name="connsiteX8" fmla="*/ 1630393 w 2070340"/>
                <a:gd name="connsiteY8" fmla="*/ 283235 h 552091"/>
                <a:gd name="connsiteX9" fmla="*/ 1725283 w 2070340"/>
                <a:gd name="connsiteY9" fmla="*/ 265982 h 552091"/>
                <a:gd name="connsiteX10" fmla="*/ 1664898 w 2070340"/>
                <a:gd name="connsiteY10" fmla="*/ 145212 h 552091"/>
                <a:gd name="connsiteX11" fmla="*/ 1414732 w 2070340"/>
                <a:gd name="connsiteY11" fmla="*/ 102080 h 552091"/>
                <a:gd name="connsiteX12" fmla="*/ 1647645 w 2070340"/>
                <a:gd name="connsiteY12" fmla="*/ 7189 h 552091"/>
                <a:gd name="connsiteX13" fmla="*/ 2070340 w 2070340"/>
                <a:gd name="connsiteY13" fmla="*/ 145212 h 552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0340" h="552091">
                  <a:moveTo>
                    <a:pt x="0" y="490269"/>
                  </a:moveTo>
                  <a:cubicBezTo>
                    <a:pt x="33786" y="494582"/>
                    <a:pt x="67573" y="498895"/>
                    <a:pt x="112143" y="507521"/>
                  </a:cubicBezTo>
                  <a:cubicBezTo>
                    <a:pt x="156713" y="516147"/>
                    <a:pt x="232913" y="552091"/>
                    <a:pt x="267419" y="542027"/>
                  </a:cubicBezTo>
                  <a:cubicBezTo>
                    <a:pt x="301925" y="531963"/>
                    <a:pt x="273170" y="490269"/>
                    <a:pt x="319177" y="447137"/>
                  </a:cubicBezTo>
                  <a:cubicBezTo>
                    <a:pt x="365185" y="404005"/>
                    <a:pt x="439947" y="288986"/>
                    <a:pt x="543464" y="283235"/>
                  </a:cubicBezTo>
                  <a:cubicBezTo>
                    <a:pt x="646981" y="277484"/>
                    <a:pt x="825260" y="408318"/>
                    <a:pt x="940279" y="412631"/>
                  </a:cubicBezTo>
                  <a:cubicBezTo>
                    <a:pt x="1055298" y="416944"/>
                    <a:pt x="1135811" y="324929"/>
                    <a:pt x="1233577" y="309114"/>
                  </a:cubicBezTo>
                  <a:cubicBezTo>
                    <a:pt x="1331343" y="293299"/>
                    <a:pt x="1460740" y="322053"/>
                    <a:pt x="1526876" y="317740"/>
                  </a:cubicBezTo>
                  <a:cubicBezTo>
                    <a:pt x="1593012" y="313427"/>
                    <a:pt x="1597325" y="291861"/>
                    <a:pt x="1630393" y="283235"/>
                  </a:cubicBezTo>
                  <a:cubicBezTo>
                    <a:pt x="1663461" y="274609"/>
                    <a:pt x="1719532" y="288986"/>
                    <a:pt x="1725283" y="265982"/>
                  </a:cubicBezTo>
                  <a:cubicBezTo>
                    <a:pt x="1731034" y="242978"/>
                    <a:pt x="1716656" y="172529"/>
                    <a:pt x="1664898" y="145212"/>
                  </a:cubicBezTo>
                  <a:cubicBezTo>
                    <a:pt x="1613140" y="117895"/>
                    <a:pt x="1417608" y="125084"/>
                    <a:pt x="1414732" y="102080"/>
                  </a:cubicBezTo>
                  <a:cubicBezTo>
                    <a:pt x="1411857" y="79076"/>
                    <a:pt x="1538377" y="0"/>
                    <a:pt x="1647645" y="7189"/>
                  </a:cubicBezTo>
                  <a:cubicBezTo>
                    <a:pt x="1756913" y="14378"/>
                    <a:pt x="1913626" y="79795"/>
                    <a:pt x="2070340" y="145212"/>
                  </a:cubicBezTo>
                </a:path>
              </a:pathLst>
            </a:custGeom>
            <a:solidFill>
              <a:srgbClr val="00B0F0"/>
            </a:solidFill>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25" name="25 Forma libre"/>
            <p:cNvSpPr/>
            <p:nvPr/>
          </p:nvSpPr>
          <p:spPr>
            <a:xfrm>
              <a:off x="6445621" y="2910816"/>
              <a:ext cx="289588" cy="114684"/>
            </a:xfrm>
            <a:custGeom>
              <a:avLst/>
              <a:gdLst>
                <a:gd name="connsiteX0" fmla="*/ 349504 w 349504"/>
                <a:gd name="connsiteY0" fmla="*/ 171832 h 171832"/>
                <a:gd name="connsiteX1" fmla="*/ 306372 w 349504"/>
                <a:gd name="connsiteY1" fmla="*/ 163206 h 171832"/>
                <a:gd name="connsiteX2" fmla="*/ 297746 w 349504"/>
                <a:gd name="connsiteY2" fmla="*/ 137327 h 171832"/>
                <a:gd name="connsiteX3" fmla="*/ 271867 w 349504"/>
                <a:gd name="connsiteY3" fmla="*/ 120074 h 171832"/>
                <a:gd name="connsiteX4" fmla="*/ 228735 w 349504"/>
                <a:gd name="connsiteY4" fmla="*/ 102821 h 171832"/>
                <a:gd name="connsiteX5" fmla="*/ 194229 w 349504"/>
                <a:gd name="connsiteY5" fmla="*/ 85568 h 171832"/>
                <a:gd name="connsiteX6" fmla="*/ 133844 w 349504"/>
                <a:gd name="connsiteY6" fmla="*/ 68315 h 171832"/>
                <a:gd name="connsiteX7" fmla="*/ 99338 w 349504"/>
                <a:gd name="connsiteY7" fmla="*/ 51063 h 171832"/>
                <a:gd name="connsiteX8" fmla="*/ 47580 w 349504"/>
                <a:gd name="connsiteY8" fmla="*/ 7930 h 171832"/>
                <a:gd name="connsiteX9" fmla="*/ 13074 w 349504"/>
                <a:gd name="connsiteY9" fmla="*/ 7930 h 171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9504" h="171832">
                  <a:moveTo>
                    <a:pt x="349504" y="171832"/>
                  </a:moveTo>
                  <a:cubicBezTo>
                    <a:pt x="335127" y="168957"/>
                    <a:pt x="318572" y="171339"/>
                    <a:pt x="306372" y="163206"/>
                  </a:cubicBezTo>
                  <a:cubicBezTo>
                    <a:pt x="298806" y="158162"/>
                    <a:pt x="303426" y="144427"/>
                    <a:pt x="297746" y="137327"/>
                  </a:cubicBezTo>
                  <a:cubicBezTo>
                    <a:pt x="291269" y="129231"/>
                    <a:pt x="281140" y="124711"/>
                    <a:pt x="271867" y="120074"/>
                  </a:cubicBezTo>
                  <a:cubicBezTo>
                    <a:pt x="258017" y="113149"/>
                    <a:pt x="242885" y="109110"/>
                    <a:pt x="228735" y="102821"/>
                  </a:cubicBezTo>
                  <a:cubicBezTo>
                    <a:pt x="216984" y="97598"/>
                    <a:pt x="206049" y="90634"/>
                    <a:pt x="194229" y="85568"/>
                  </a:cubicBezTo>
                  <a:cubicBezTo>
                    <a:pt x="145589" y="64723"/>
                    <a:pt x="192183" y="90192"/>
                    <a:pt x="133844" y="68315"/>
                  </a:cubicBezTo>
                  <a:cubicBezTo>
                    <a:pt x="121803" y="63800"/>
                    <a:pt x="110840" y="56814"/>
                    <a:pt x="99338" y="51063"/>
                  </a:cubicBezTo>
                  <a:cubicBezTo>
                    <a:pt x="91566" y="43290"/>
                    <a:pt x="61992" y="10332"/>
                    <a:pt x="47580" y="7930"/>
                  </a:cubicBezTo>
                  <a:cubicBezTo>
                    <a:pt x="0" y="0"/>
                    <a:pt x="36111" y="30967"/>
                    <a:pt x="13074" y="7930"/>
                  </a:cubicBezTo>
                </a:path>
              </a:pathLst>
            </a:cu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26" name="26 Forma libre"/>
            <p:cNvSpPr/>
            <p:nvPr/>
          </p:nvSpPr>
          <p:spPr>
            <a:xfrm>
              <a:off x="3826144" y="2829747"/>
              <a:ext cx="2094241" cy="51817"/>
            </a:xfrm>
            <a:custGeom>
              <a:avLst/>
              <a:gdLst>
                <a:gd name="connsiteX0" fmla="*/ 0 w 2527540"/>
                <a:gd name="connsiteY0" fmla="*/ 0 h 77638"/>
                <a:gd name="connsiteX1" fmla="*/ 2527540 w 2527540"/>
                <a:gd name="connsiteY1" fmla="*/ 77638 h 77638"/>
              </a:gdLst>
              <a:ahLst/>
              <a:cxnLst>
                <a:cxn ang="0">
                  <a:pos x="connsiteX0" y="connsiteY0"/>
                </a:cxn>
                <a:cxn ang="0">
                  <a:pos x="connsiteX1" y="connsiteY1"/>
                </a:cxn>
              </a:cxnLst>
              <a:rect l="l" t="t" r="r" b="b"/>
              <a:pathLst>
                <a:path w="2527540" h="77638">
                  <a:moveTo>
                    <a:pt x="0" y="0"/>
                  </a:moveTo>
                  <a:lnTo>
                    <a:pt x="2527540" y="77638"/>
                  </a:lnTo>
                </a:path>
              </a:pathLst>
            </a:cu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27" name="27 Forma libre"/>
            <p:cNvSpPr/>
            <p:nvPr/>
          </p:nvSpPr>
          <p:spPr>
            <a:xfrm>
              <a:off x="6863866" y="3449632"/>
              <a:ext cx="1372335" cy="205350"/>
            </a:xfrm>
            <a:custGeom>
              <a:avLst/>
              <a:gdLst>
                <a:gd name="connsiteX0" fmla="*/ 1656271 w 1656271"/>
                <a:gd name="connsiteY0" fmla="*/ 106393 h 307676"/>
                <a:gd name="connsiteX1" fmla="*/ 1492370 w 1656271"/>
                <a:gd name="connsiteY1" fmla="*/ 201284 h 307676"/>
                <a:gd name="connsiteX2" fmla="*/ 1207698 w 1656271"/>
                <a:gd name="connsiteY2" fmla="*/ 192657 h 307676"/>
                <a:gd name="connsiteX3" fmla="*/ 914400 w 1656271"/>
                <a:gd name="connsiteY3" fmla="*/ 158152 h 307676"/>
                <a:gd name="connsiteX4" fmla="*/ 638355 w 1656271"/>
                <a:gd name="connsiteY4" fmla="*/ 132272 h 307676"/>
                <a:gd name="connsiteX5" fmla="*/ 491705 w 1656271"/>
                <a:gd name="connsiteY5" fmla="*/ 287548 h 307676"/>
                <a:gd name="connsiteX6" fmla="*/ 310551 w 1656271"/>
                <a:gd name="connsiteY6" fmla="*/ 11502 h 307676"/>
                <a:gd name="connsiteX7" fmla="*/ 0 w 1656271"/>
                <a:gd name="connsiteY7" fmla="*/ 218536 h 307676"/>
                <a:gd name="connsiteX8" fmla="*/ 0 w 1656271"/>
                <a:gd name="connsiteY8" fmla="*/ 218536 h 307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56271" h="307676">
                  <a:moveTo>
                    <a:pt x="1656271" y="106393"/>
                  </a:moveTo>
                  <a:cubicBezTo>
                    <a:pt x="1611701" y="146650"/>
                    <a:pt x="1567132" y="186907"/>
                    <a:pt x="1492370" y="201284"/>
                  </a:cubicBezTo>
                  <a:cubicBezTo>
                    <a:pt x="1417608" y="215661"/>
                    <a:pt x="1304026" y="199846"/>
                    <a:pt x="1207698" y="192657"/>
                  </a:cubicBezTo>
                  <a:cubicBezTo>
                    <a:pt x="1111370" y="185468"/>
                    <a:pt x="1009291" y="168216"/>
                    <a:pt x="914400" y="158152"/>
                  </a:cubicBezTo>
                  <a:cubicBezTo>
                    <a:pt x="819510" y="148088"/>
                    <a:pt x="708804" y="110706"/>
                    <a:pt x="638355" y="132272"/>
                  </a:cubicBezTo>
                  <a:cubicBezTo>
                    <a:pt x="567906" y="153838"/>
                    <a:pt x="546339" y="307676"/>
                    <a:pt x="491705" y="287548"/>
                  </a:cubicBezTo>
                  <a:cubicBezTo>
                    <a:pt x="437071" y="267420"/>
                    <a:pt x="392502" y="23004"/>
                    <a:pt x="310551" y="11502"/>
                  </a:cubicBezTo>
                  <a:cubicBezTo>
                    <a:pt x="228600" y="0"/>
                    <a:pt x="0" y="218536"/>
                    <a:pt x="0" y="218536"/>
                  </a:cubicBezTo>
                  <a:lnTo>
                    <a:pt x="0" y="218536"/>
                  </a:lnTo>
                </a:path>
              </a:pathLst>
            </a:cu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cxnSp>
          <p:nvCxnSpPr>
            <p:cNvPr id="28" name="28 Conector recto"/>
            <p:cNvCxnSpPr/>
            <p:nvPr/>
          </p:nvCxnSpPr>
          <p:spPr>
            <a:xfrm rot="10800000" flipV="1">
              <a:off x="3530985" y="4028360"/>
              <a:ext cx="656299" cy="14417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29 Forma libre"/>
            <p:cNvSpPr/>
            <p:nvPr/>
          </p:nvSpPr>
          <p:spPr>
            <a:xfrm>
              <a:off x="1331640" y="3335642"/>
              <a:ext cx="1107874" cy="105946"/>
            </a:xfrm>
            <a:custGeom>
              <a:avLst/>
              <a:gdLst>
                <a:gd name="connsiteX0" fmla="*/ 1337094 w 1337094"/>
                <a:gd name="connsiteY0" fmla="*/ 35646 h 158740"/>
                <a:gd name="connsiteX1" fmla="*/ 1311215 w 1337094"/>
                <a:gd name="connsiteY1" fmla="*/ 18394 h 158740"/>
                <a:gd name="connsiteX2" fmla="*/ 1207698 w 1337094"/>
                <a:gd name="connsiteY2" fmla="*/ 18394 h 158740"/>
                <a:gd name="connsiteX3" fmla="*/ 1086928 w 1337094"/>
                <a:gd name="connsiteY3" fmla="*/ 35646 h 158740"/>
                <a:gd name="connsiteX4" fmla="*/ 1017916 w 1337094"/>
                <a:gd name="connsiteY4" fmla="*/ 27020 h 158740"/>
                <a:gd name="connsiteX5" fmla="*/ 888520 w 1337094"/>
                <a:gd name="connsiteY5" fmla="*/ 35646 h 158740"/>
                <a:gd name="connsiteX6" fmla="*/ 879894 w 1337094"/>
                <a:gd name="connsiteY6" fmla="*/ 61526 h 158740"/>
                <a:gd name="connsiteX7" fmla="*/ 698739 w 1337094"/>
                <a:gd name="connsiteY7" fmla="*/ 70152 h 158740"/>
                <a:gd name="connsiteX8" fmla="*/ 664233 w 1337094"/>
                <a:gd name="connsiteY8" fmla="*/ 78778 h 158740"/>
                <a:gd name="connsiteX9" fmla="*/ 638354 w 1337094"/>
                <a:gd name="connsiteY9" fmla="*/ 87405 h 158740"/>
                <a:gd name="connsiteX10" fmla="*/ 595222 w 1337094"/>
                <a:gd name="connsiteY10" fmla="*/ 70152 h 158740"/>
                <a:gd name="connsiteX11" fmla="*/ 552090 w 1337094"/>
                <a:gd name="connsiteY11" fmla="*/ 61526 h 158740"/>
                <a:gd name="connsiteX12" fmla="*/ 500332 w 1337094"/>
                <a:gd name="connsiteY12" fmla="*/ 44273 h 158740"/>
                <a:gd name="connsiteX13" fmla="*/ 345056 w 1337094"/>
                <a:gd name="connsiteY13" fmla="*/ 52899 h 158740"/>
                <a:gd name="connsiteX14" fmla="*/ 146649 w 1337094"/>
                <a:gd name="connsiteY14" fmla="*/ 52899 h 158740"/>
                <a:gd name="connsiteX15" fmla="*/ 129396 w 1337094"/>
                <a:gd name="connsiteY15" fmla="*/ 87405 h 158740"/>
                <a:gd name="connsiteX16" fmla="*/ 103516 w 1337094"/>
                <a:gd name="connsiteY16" fmla="*/ 113284 h 158740"/>
                <a:gd name="connsiteX17" fmla="*/ 77637 w 1337094"/>
                <a:gd name="connsiteY17" fmla="*/ 121911 h 158740"/>
                <a:gd name="connsiteX18" fmla="*/ 0 w 1337094"/>
                <a:gd name="connsiteY18" fmla="*/ 130537 h 158740"/>
                <a:gd name="connsiteX19" fmla="*/ 60384 w 1337094"/>
                <a:gd name="connsiteY19" fmla="*/ 130537 h 158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37094" h="158740">
                  <a:moveTo>
                    <a:pt x="1337094" y="35646"/>
                  </a:moveTo>
                  <a:cubicBezTo>
                    <a:pt x="1328468" y="29895"/>
                    <a:pt x="1320488" y="23030"/>
                    <a:pt x="1311215" y="18394"/>
                  </a:cubicBezTo>
                  <a:cubicBezTo>
                    <a:pt x="1274426" y="0"/>
                    <a:pt x="1254877" y="13152"/>
                    <a:pt x="1207698" y="18394"/>
                  </a:cubicBezTo>
                  <a:cubicBezTo>
                    <a:pt x="1159804" y="34357"/>
                    <a:pt x="1162524" y="35646"/>
                    <a:pt x="1086928" y="35646"/>
                  </a:cubicBezTo>
                  <a:cubicBezTo>
                    <a:pt x="1063745" y="35646"/>
                    <a:pt x="1040920" y="29895"/>
                    <a:pt x="1017916" y="27020"/>
                  </a:cubicBezTo>
                  <a:cubicBezTo>
                    <a:pt x="974784" y="29895"/>
                    <a:pt x="930457" y="25162"/>
                    <a:pt x="888520" y="35646"/>
                  </a:cubicBezTo>
                  <a:cubicBezTo>
                    <a:pt x="879698" y="37851"/>
                    <a:pt x="888841" y="59899"/>
                    <a:pt x="879894" y="61526"/>
                  </a:cubicBezTo>
                  <a:cubicBezTo>
                    <a:pt x="820416" y="72340"/>
                    <a:pt x="759124" y="67277"/>
                    <a:pt x="698739" y="70152"/>
                  </a:cubicBezTo>
                  <a:cubicBezTo>
                    <a:pt x="687237" y="73027"/>
                    <a:pt x="675633" y="75521"/>
                    <a:pt x="664233" y="78778"/>
                  </a:cubicBezTo>
                  <a:cubicBezTo>
                    <a:pt x="655490" y="81276"/>
                    <a:pt x="647377" y="88533"/>
                    <a:pt x="638354" y="87405"/>
                  </a:cubicBezTo>
                  <a:cubicBezTo>
                    <a:pt x="622989" y="85484"/>
                    <a:pt x="610054" y="74602"/>
                    <a:pt x="595222" y="70152"/>
                  </a:cubicBezTo>
                  <a:cubicBezTo>
                    <a:pt x="581178" y="65939"/>
                    <a:pt x="566235" y="65384"/>
                    <a:pt x="552090" y="61526"/>
                  </a:cubicBezTo>
                  <a:cubicBezTo>
                    <a:pt x="534545" y="56741"/>
                    <a:pt x="500332" y="44273"/>
                    <a:pt x="500332" y="44273"/>
                  </a:cubicBezTo>
                  <a:cubicBezTo>
                    <a:pt x="448573" y="47148"/>
                    <a:pt x="396894" y="52899"/>
                    <a:pt x="345056" y="52899"/>
                  </a:cubicBezTo>
                  <a:cubicBezTo>
                    <a:pt x="117478" y="52899"/>
                    <a:pt x="283217" y="33390"/>
                    <a:pt x="146649" y="52899"/>
                  </a:cubicBezTo>
                  <a:cubicBezTo>
                    <a:pt x="140898" y="64401"/>
                    <a:pt x="136871" y="76941"/>
                    <a:pt x="129396" y="87405"/>
                  </a:cubicBezTo>
                  <a:cubicBezTo>
                    <a:pt x="122305" y="97332"/>
                    <a:pt x="113667" y="106517"/>
                    <a:pt x="103516" y="113284"/>
                  </a:cubicBezTo>
                  <a:cubicBezTo>
                    <a:pt x="95950" y="118328"/>
                    <a:pt x="86606" y="120416"/>
                    <a:pt x="77637" y="121911"/>
                  </a:cubicBezTo>
                  <a:cubicBezTo>
                    <a:pt x="51953" y="126192"/>
                    <a:pt x="25879" y="127662"/>
                    <a:pt x="0" y="130537"/>
                  </a:cubicBezTo>
                  <a:cubicBezTo>
                    <a:pt x="50683" y="150811"/>
                    <a:pt x="32183" y="158740"/>
                    <a:pt x="60384" y="130537"/>
                  </a:cubicBezTo>
                </a:path>
              </a:pathLst>
            </a:cu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cxnSp>
          <p:nvCxnSpPr>
            <p:cNvPr id="30" name="30 Conector recto"/>
            <p:cNvCxnSpPr>
              <a:endCxn id="14" idx="116"/>
            </p:cNvCxnSpPr>
            <p:nvPr/>
          </p:nvCxnSpPr>
          <p:spPr>
            <a:xfrm>
              <a:off x="2457040" y="3355525"/>
              <a:ext cx="1869434" cy="30905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1" name="Rectángulo 30"/>
          <p:cNvSpPr/>
          <p:nvPr/>
        </p:nvSpPr>
        <p:spPr>
          <a:xfrm>
            <a:off x="731328" y="929943"/>
            <a:ext cx="10972800" cy="461665"/>
          </a:xfrm>
          <a:prstGeom prst="rect">
            <a:avLst/>
          </a:prstGeom>
        </p:spPr>
        <p:txBody>
          <a:bodyPr wrap="square">
            <a:spAutoFit/>
          </a:bodyPr>
          <a:lstStyle/>
          <a:p>
            <a:r>
              <a:rPr lang="es-ES" sz="2400" b="1" dirty="0">
                <a:solidFill>
                  <a:srgbClr val="74A510"/>
                </a:solidFill>
              </a:rPr>
              <a:t>Conservación e  </a:t>
            </a:r>
            <a:r>
              <a:rPr lang="es-ES" sz="2400" b="1" dirty="0" err="1">
                <a:solidFill>
                  <a:srgbClr val="74A510"/>
                </a:solidFill>
              </a:rPr>
              <a:t>Xestión</a:t>
            </a:r>
            <a:r>
              <a:rPr lang="es-ES" sz="2400" b="1" dirty="0">
                <a:solidFill>
                  <a:srgbClr val="74A510"/>
                </a:solidFill>
              </a:rPr>
              <a:t> </a:t>
            </a:r>
            <a:r>
              <a:rPr lang="es-ES" sz="2400" b="1" dirty="0" err="1">
                <a:solidFill>
                  <a:srgbClr val="74A510"/>
                </a:solidFill>
              </a:rPr>
              <a:t>sostible</a:t>
            </a:r>
            <a:r>
              <a:rPr lang="es-ES" sz="2400" b="1" dirty="0">
                <a:solidFill>
                  <a:srgbClr val="74A510"/>
                </a:solidFill>
              </a:rPr>
              <a:t> </a:t>
            </a:r>
            <a:r>
              <a:rPr lang="es-ES" sz="2000" b="1" dirty="0">
                <a:solidFill>
                  <a:srgbClr val="74A510"/>
                </a:solidFill>
              </a:rPr>
              <a:t>da </a:t>
            </a:r>
            <a:r>
              <a:rPr lang="es-ES" sz="2400" b="1" dirty="0" err="1">
                <a:solidFill>
                  <a:srgbClr val="74A510"/>
                </a:solidFill>
              </a:rPr>
              <a:t>Biodiversidade</a:t>
            </a:r>
            <a:r>
              <a:rPr lang="es-ES" sz="2400" b="1" dirty="0">
                <a:solidFill>
                  <a:srgbClr val="74A510"/>
                </a:solidFill>
              </a:rPr>
              <a:t> e</a:t>
            </a:r>
            <a:r>
              <a:rPr lang="es-ES" sz="2000" b="1" dirty="0">
                <a:solidFill>
                  <a:srgbClr val="74A510"/>
                </a:solidFill>
              </a:rPr>
              <a:t> </a:t>
            </a:r>
            <a:r>
              <a:rPr lang="es-ES" sz="2400" b="1" dirty="0" err="1">
                <a:solidFill>
                  <a:srgbClr val="74A510"/>
                </a:solidFill>
              </a:rPr>
              <a:t>Servizos</a:t>
            </a:r>
            <a:r>
              <a:rPr lang="es-ES" sz="2400" b="1" dirty="0">
                <a:solidFill>
                  <a:srgbClr val="74A510"/>
                </a:solidFill>
              </a:rPr>
              <a:t> Ecosistémicos</a:t>
            </a:r>
            <a:endParaRPr lang="es-ES" sz="2000" b="1" dirty="0">
              <a:solidFill>
                <a:srgbClr val="74A510"/>
              </a:solidFill>
            </a:endParaRPr>
          </a:p>
        </p:txBody>
      </p:sp>
      <p:sp>
        <p:nvSpPr>
          <p:cNvPr id="33" name="Rectángulo 32"/>
          <p:cNvSpPr/>
          <p:nvPr/>
        </p:nvSpPr>
        <p:spPr>
          <a:xfrm>
            <a:off x="1919536" y="5157192"/>
            <a:ext cx="9662864" cy="646331"/>
          </a:xfrm>
          <a:prstGeom prst="rect">
            <a:avLst/>
          </a:prstGeom>
        </p:spPr>
        <p:txBody>
          <a:bodyPr wrap="square">
            <a:spAutoFit/>
          </a:bodyPr>
          <a:lstStyle/>
          <a:p>
            <a:r>
              <a:rPr lang="es-ES" b="1" dirty="0"/>
              <a:t>Ecosistemas </a:t>
            </a:r>
            <a:r>
              <a:rPr lang="es-ES" b="1" dirty="0" err="1"/>
              <a:t>saudables</a:t>
            </a:r>
            <a:r>
              <a:rPr lang="es-ES" b="1" dirty="0"/>
              <a:t> e </a:t>
            </a:r>
            <a:r>
              <a:rPr lang="es-ES" b="1" dirty="0" err="1"/>
              <a:t>funcionais</a:t>
            </a:r>
            <a:r>
              <a:rPr lang="es-ES" b="1" dirty="0"/>
              <a:t> </a:t>
            </a:r>
            <a:r>
              <a:rPr lang="es-ES" b="1" dirty="0" err="1"/>
              <a:t>axudan</a:t>
            </a:r>
            <a:r>
              <a:rPr lang="es-ES" b="1" dirty="0"/>
              <a:t> a reducir a </a:t>
            </a:r>
            <a:r>
              <a:rPr lang="es-ES" b="1" dirty="0" err="1"/>
              <a:t>vulnerabilidade</a:t>
            </a:r>
            <a:r>
              <a:rPr lang="es-ES" b="1" dirty="0"/>
              <a:t>, </a:t>
            </a:r>
            <a:r>
              <a:rPr lang="es-ES" b="1" dirty="0" err="1"/>
              <a:t>xa</a:t>
            </a:r>
            <a:r>
              <a:rPr lang="es-ES" b="1" dirty="0"/>
              <a:t> que limitan </a:t>
            </a:r>
            <a:r>
              <a:rPr lang="es-ES" b="1" dirty="0" err="1"/>
              <a:t>aa</a:t>
            </a:r>
            <a:r>
              <a:rPr lang="es-ES" b="1" dirty="0"/>
              <a:t> exposición física e amortiguan os posibles danos sobre os </a:t>
            </a:r>
            <a:r>
              <a:rPr lang="es-ES" b="1" dirty="0" err="1"/>
              <a:t>servizos</a:t>
            </a:r>
            <a:r>
              <a:rPr lang="es-ES" b="1" dirty="0"/>
              <a:t> </a:t>
            </a:r>
            <a:r>
              <a:rPr lang="es-ES" b="1" dirty="0" err="1"/>
              <a:t>ecosistémicos</a:t>
            </a:r>
            <a:r>
              <a:rPr lang="es-ES" dirty="0"/>
              <a:t>. </a:t>
            </a:r>
          </a:p>
        </p:txBody>
      </p:sp>
      <p:pic>
        <p:nvPicPr>
          <p:cNvPr id="32" name="Imagen 31"/>
          <p:cNvPicPr>
            <a:picLocks noChangeAspect="1"/>
          </p:cNvPicPr>
          <p:nvPr/>
        </p:nvPicPr>
        <p:blipFill>
          <a:blip r:embed="rId3" cstate="print">
            <a:alphaModFix amt="90000"/>
          </a:blip>
          <a:stretch>
            <a:fillRect/>
          </a:stretch>
        </p:blipFill>
        <p:spPr>
          <a:xfrm>
            <a:off x="1991545" y="2564905"/>
            <a:ext cx="3716883" cy="2516813"/>
          </a:xfrm>
          <a:prstGeom prst="rect">
            <a:avLst/>
          </a:prstGeom>
          <a:ln>
            <a:noFill/>
          </a:ln>
          <a:effectLst>
            <a:softEdge rad="112500"/>
          </a:effectLst>
        </p:spPr>
      </p:pic>
    </p:spTree>
    <p:extLst>
      <p:ext uri="{BB962C8B-B14F-4D97-AF65-F5344CB8AC3E}">
        <p14:creationId xmlns="" xmlns:p14="http://schemas.microsoft.com/office/powerpoint/2010/main" val="6077644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6229350" y="3514725"/>
            <a:ext cx="4298950" cy="304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pSp>
        <p:nvGrpSpPr>
          <p:cNvPr id="16387" name="4 Grupo"/>
          <p:cNvGrpSpPr>
            <a:grpSpLocks/>
          </p:cNvGrpSpPr>
          <p:nvPr/>
        </p:nvGrpSpPr>
        <p:grpSpPr bwMode="auto">
          <a:xfrm>
            <a:off x="1869750" y="528715"/>
            <a:ext cx="4359600" cy="965393"/>
            <a:chOff x="971596" y="1091278"/>
            <a:chExt cx="7988212" cy="964535"/>
          </a:xfrm>
          <a:noFill/>
        </p:grpSpPr>
        <p:sp>
          <p:nvSpPr>
            <p:cNvPr id="16397" name="9 Rectángulo"/>
            <p:cNvSpPr>
              <a:spLocks noChangeArrowheads="1"/>
            </p:cNvSpPr>
            <p:nvPr/>
          </p:nvSpPr>
          <p:spPr bwMode="auto">
            <a:xfrm>
              <a:off x="971596" y="1091278"/>
              <a:ext cx="7988210" cy="307504"/>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a:defRPr/>
              </a:pPr>
              <a:r>
                <a:rPr lang="es-ES" sz="1400" dirty="0">
                  <a:latin typeface="Arial Black" pitchFamily="34" charset="0"/>
                </a:rPr>
                <a:t>A mirada </a:t>
              </a:r>
              <a:r>
                <a:rPr lang="es-ES" sz="1400" dirty="0" err="1">
                  <a:latin typeface="Arial Black" pitchFamily="34" charset="0"/>
                </a:rPr>
                <a:t>dun</a:t>
              </a:r>
              <a:r>
                <a:rPr lang="es-ES" sz="1400" dirty="0">
                  <a:latin typeface="Arial Black" pitchFamily="34" charset="0"/>
                </a:rPr>
                <a:t> </a:t>
              </a:r>
              <a:r>
                <a:rPr lang="es-ES" sz="1400" dirty="0" err="1">
                  <a:latin typeface="Arial Black" pitchFamily="34" charset="0"/>
                </a:rPr>
                <a:t>neno</a:t>
              </a:r>
              <a:r>
                <a:rPr lang="es-ES" sz="1400" dirty="0">
                  <a:latin typeface="Arial Black" pitchFamily="34" charset="0"/>
                </a:rPr>
                <a:t>/a… </a:t>
              </a:r>
            </a:p>
          </p:txBody>
        </p:sp>
        <p:sp>
          <p:nvSpPr>
            <p:cNvPr id="6" name="5 CuadroTexto"/>
            <p:cNvSpPr txBox="1"/>
            <p:nvPr/>
          </p:nvSpPr>
          <p:spPr>
            <a:xfrm>
              <a:off x="1110220" y="1317806"/>
              <a:ext cx="7849588" cy="738007"/>
            </a:xfrm>
            <a:prstGeom prst="rect">
              <a:avLst/>
            </a:prstGeom>
            <a:grpFill/>
          </p:spPr>
          <p:txBody>
            <a:bodyPr>
              <a:spAutoFit/>
            </a:bodyPr>
            <a:lstStyle/>
            <a:p>
              <a:pPr>
                <a:defRPr/>
              </a:pPr>
              <a:r>
                <a:rPr lang="es-ES" sz="1400" dirty="0"/>
                <a:t>Interpreta de </a:t>
              </a:r>
              <a:r>
                <a:rPr lang="es-ES" sz="1400" dirty="0" err="1"/>
                <a:t>xeito</a:t>
              </a:r>
              <a:r>
                <a:rPr lang="es-ES" sz="1400" dirty="0"/>
                <a:t> </a:t>
              </a:r>
              <a:r>
                <a:rPr lang="es-ES" sz="1400" b="1" dirty="0"/>
                <a:t>intuitivo</a:t>
              </a:r>
              <a:r>
                <a:rPr lang="es-ES" sz="1400" dirty="0"/>
                <a:t>… </a:t>
              </a:r>
              <a:r>
                <a:rPr lang="es-ES" sz="1400" dirty="0">
                  <a:solidFill>
                    <a:schemeClr val="bg1">
                      <a:lumMod val="50000"/>
                    </a:schemeClr>
                  </a:solidFill>
                </a:rPr>
                <a:t>sensorial primario</a:t>
              </a:r>
            </a:p>
            <a:p>
              <a:pPr>
                <a:defRPr/>
              </a:pPr>
              <a:r>
                <a:rPr lang="es-ES" sz="1400" dirty="0"/>
                <a:t>Crea de forma espontánea/emocional</a:t>
              </a:r>
            </a:p>
            <a:p>
              <a:pPr>
                <a:defRPr/>
              </a:pPr>
              <a:r>
                <a:rPr lang="es-ES" sz="1400" dirty="0"/>
                <a:t>Aprende e comunica de </a:t>
              </a:r>
              <a:r>
                <a:rPr lang="es-ES" sz="1400" dirty="0" err="1"/>
                <a:t>xeito</a:t>
              </a:r>
              <a:r>
                <a:rPr lang="es-ES" sz="1400" dirty="0"/>
                <a:t> instantáneo </a:t>
              </a:r>
              <a:r>
                <a:rPr lang="es-ES" sz="1400" dirty="0">
                  <a:solidFill>
                    <a:schemeClr val="bg1">
                      <a:lumMod val="50000"/>
                    </a:schemeClr>
                  </a:solidFill>
                </a:rPr>
                <a:t>epidérmica</a:t>
              </a:r>
            </a:p>
          </p:txBody>
        </p:sp>
      </p:grpSp>
      <p:grpSp>
        <p:nvGrpSpPr>
          <p:cNvPr id="7" name="6 Grupo"/>
          <p:cNvGrpSpPr>
            <a:grpSpLocks/>
          </p:cNvGrpSpPr>
          <p:nvPr/>
        </p:nvGrpSpPr>
        <p:grpSpPr bwMode="auto">
          <a:xfrm>
            <a:off x="1847528" y="1484784"/>
            <a:ext cx="4381822" cy="949810"/>
            <a:chOff x="953852" y="2492896"/>
            <a:chExt cx="8183346" cy="948889"/>
          </a:xfrm>
          <a:noFill/>
        </p:grpSpPr>
        <p:sp>
          <p:nvSpPr>
            <p:cNvPr id="16394" name="12 Rectángulo"/>
            <p:cNvSpPr>
              <a:spLocks noChangeArrowheads="1"/>
            </p:cNvSpPr>
            <p:nvPr/>
          </p:nvSpPr>
          <p:spPr bwMode="auto">
            <a:xfrm>
              <a:off x="953852" y="2492896"/>
              <a:ext cx="8183346" cy="307479"/>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defRPr/>
              </a:pPr>
              <a:r>
                <a:rPr lang="es-ES" sz="1400" dirty="0">
                  <a:latin typeface="Arial Black" pitchFamily="34" charset="0"/>
                </a:rPr>
                <a:t>A mirada </a:t>
              </a:r>
              <a:r>
                <a:rPr lang="es-ES" sz="1400" dirty="0" err="1">
                  <a:latin typeface="Arial Black" pitchFamily="34" charset="0"/>
                </a:rPr>
                <a:t>dun</a:t>
              </a:r>
              <a:r>
                <a:rPr lang="es-ES" sz="1400" dirty="0">
                  <a:latin typeface="Arial Black" pitchFamily="34" charset="0"/>
                </a:rPr>
                <a:t> artista…</a:t>
              </a:r>
            </a:p>
          </p:txBody>
        </p:sp>
        <p:sp>
          <p:nvSpPr>
            <p:cNvPr id="14" name="13 CuadroTexto"/>
            <p:cNvSpPr txBox="1"/>
            <p:nvPr/>
          </p:nvSpPr>
          <p:spPr>
            <a:xfrm>
              <a:off x="1114702" y="2703837"/>
              <a:ext cx="8022494" cy="737948"/>
            </a:xfrm>
            <a:prstGeom prst="rect">
              <a:avLst/>
            </a:prstGeom>
            <a:grpFill/>
          </p:spPr>
          <p:txBody>
            <a:bodyPr wrap="square">
              <a:spAutoFit/>
            </a:bodyPr>
            <a:lstStyle/>
            <a:p>
              <a:pPr>
                <a:defRPr/>
              </a:pPr>
              <a:r>
                <a:rPr lang="es-ES" sz="1400" dirty="0"/>
                <a:t>Re-interpreta… o que percibe</a:t>
              </a:r>
            </a:p>
            <a:p>
              <a:pPr>
                <a:defRPr/>
              </a:pPr>
              <a:r>
                <a:rPr lang="es-ES" sz="1400" dirty="0"/>
                <a:t>Re-crea… o que </a:t>
              </a:r>
              <a:r>
                <a:rPr lang="es-ES" sz="1400" dirty="0" err="1"/>
                <a:t>sinte</a:t>
              </a:r>
              <a:endParaRPr lang="es-ES" sz="1400" dirty="0"/>
            </a:p>
            <a:p>
              <a:pPr>
                <a:defRPr/>
              </a:pPr>
              <a:r>
                <a:rPr lang="es-ES" sz="1400" dirty="0"/>
                <a:t>Re-conduce… </a:t>
              </a:r>
              <a:r>
                <a:rPr lang="es-ES" sz="1400" b="1" dirty="0"/>
                <a:t>tendencias</a:t>
              </a:r>
              <a:r>
                <a:rPr lang="es-ES" sz="1400" dirty="0"/>
                <a:t> artísticas y culturales</a:t>
              </a:r>
            </a:p>
          </p:txBody>
        </p:sp>
      </p:grpSp>
      <p:grpSp>
        <p:nvGrpSpPr>
          <p:cNvPr id="8" name="7 Grupo"/>
          <p:cNvGrpSpPr>
            <a:grpSpLocks/>
          </p:cNvGrpSpPr>
          <p:nvPr/>
        </p:nvGrpSpPr>
        <p:grpSpPr bwMode="auto">
          <a:xfrm>
            <a:off x="1900238" y="3514725"/>
            <a:ext cx="8183562" cy="2662238"/>
            <a:chOff x="996614" y="3933056"/>
            <a:chExt cx="8183346" cy="2663015"/>
          </a:xfrm>
        </p:grpSpPr>
        <p:sp>
          <p:nvSpPr>
            <p:cNvPr id="11272" name="15 CuadroTexto"/>
            <p:cNvSpPr txBox="1">
              <a:spLocks noChangeArrowheads="1"/>
            </p:cNvSpPr>
            <p:nvPr/>
          </p:nvSpPr>
          <p:spPr bwMode="auto">
            <a:xfrm>
              <a:off x="1104639" y="4349122"/>
              <a:ext cx="7884368" cy="22469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s-ES" sz="1400" dirty="0">
                  <a:solidFill>
                    <a:schemeClr val="bg1"/>
                  </a:solidFill>
                </a:rPr>
                <a:t>Que aprehende, comprende</a:t>
              </a:r>
            </a:p>
            <a:p>
              <a:pPr eaLnBrk="1" hangingPunct="1"/>
              <a:r>
                <a:rPr lang="es-ES" sz="1400" dirty="0">
                  <a:solidFill>
                    <a:schemeClr val="bg1"/>
                  </a:solidFill>
                </a:rPr>
                <a:t>	</a:t>
              </a:r>
              <a:r>
                <a:rPr lang="es-ES" sz="1400" dirty="0" err="1">
                  <a:solidFill>
                    <a:schemeClr val="bg1"/>
                  </a:solidFill>
                </a:rPr>
                <a:t>Copoñentes</a:t>
              </a:r>
              <a:endParaRPr lang="es-ES" sz="1400" dirty="0">
                <a:solidFill>
                  <a:schemeClr val="bg1"/>
                </a:solidFill>
              </a:endParaRPr>
            </a:p>
            <a:p>
              <a:pPr eaLnBrk="1" hangingPunct="1"/>
              <a:r>
                <a:rPr lang="es-ES" sz="1400" dirty="0">
                  <a:solidFill>
                    <a:schemeClr val="bg1"/>
                  </a:solidFill>
                </a:rPr>
                <a:t>	</a:t>
              </a:r>
              <a:r>
                <a:rPr lang="es-ES" sz="1400" dirty="0" err="1">
                  <a:solidFill>
                    <a:schemeClr val="bg1"/>
                  </a:solidFill>
                </a:rPr>
                <a:t>Estruturas</a:t>
              </a:r>
              <a:endParaRPr lang="es-ES" sz="1400" dirty="0">
                <a:solidFill>
                  <a:schemeClr val="bg1"/>
                </a:solidFill>
              </a:endParaRPr>
            </a:p>
            <a:p>
              <a:pPr eaLnBrk="1" hangingPunct="1"/>
              <a:r>
                <a:rPr lang="es-ES" sz="1400" dirty="0">
                  <a:solidFill>
                    <a:schemeClr val="bg1"/>
                  </a:solidFill>
                </a:rPr>
                <a:t>	Dinámicas</a:t>
              </a:r>
            </a:p>
            <a:p>
              <a:pPr eaLnBrk="1" hangingPunct="1"/>
              <a:endParaRPr lang="es-ES" sz="1400" dirty="0">
                <a:solidFill>
                  <a:schemeClr val="bg1"/>
                </a:solidFill>
              </a:endParaRPr>
            </a:p>
            <a:p>
              <a:pPr eaLnBrk="1" hangingPunct="1"/>
              <a:r>
                <a:rPr lang="es-ES" sz="1400" dirty="0">
                  <a:solidFill>
                    <a:schemeClr val="bg1"/>
                  </a:solidFill>
                </a:rPr>
                <a:t>Que interpreta e valora</a:t>
              </a:r>
            </a:p>
            <a:p>
              <a:pPr eaLnBrk="1" hangingPunct="1"/>
              <a:r>
                <a:rPr lang="es-ES" sz="1400" dirty="0">
                  <a:solidFill>
                    <a:schemeClr val="bg1"/>
                  </a:solidFill>
                </a:rPr>
                <a:t>	Colores/Tramas/Formas</a:t>
              </a:r>
            </a:p>
            <a:p>
              <a:pPr eaLnBrk="1" hangingPunct="1"/>
              <a:r>
                <a:rPr lang="es-ES" sz="1400" dirty="0">
                  <a:solidFill>
                    <a:schemeClr val="bg1"/>
                  </a:solidFill>
                </a:rPr>
                <a:t>	Natural/Artificial</a:t>
              </a:r>
            </a:p>
            <a:p>
              <a:pPr eaLnBrk="1" hangingPunct="1"/>
              <a:r>
                <a:rPr lang="es-ES" sz="1400" dirty="0">
                  <a:solidFill>
                    <a:schemeClr val="bg1"/>
                  </a:solidFill>
                </a:rPr>
                <a:t>	Antiguo/Novo</a:t>
              </a:r>
            </a:p>
            <a:p>
              <a:pPr eaLnBrk="1" hangingPunct="1"/>
              <a:r>
                <a:rPr lang="es-ES" sz="1400" dirty="0">
                  <a:solidFill>
                    <a:schemeClr val="bg1"/>
                  </a:solidFill>
                </a:rPr>
                <a:t>	Cambio/Permanencias</a:t>
              </a:r>
            </a:p>
          </p:txBody>
        </p:sp>
        <p:sp>
          <p:nvSpPr>
            <p:cNvPr id="15" name="14 Rectángulo"/>
            <p:cNvSpPr/>
            <p:nvPr/>
          </p:nvSpPr>
          <p:spPr>
            <a:xfrm>
              <a:off x="996614" y="3933056"/>
              <a:ext cx="8183346" cy="308065"/>
            </a:xfrm>
            <a:prstGeom prst="rect">
              <a:avLst/>
            </a:prstGeom>
          </p:spPr>
          <p:txBody>
            <a:bodyPr>
              <a:spAutoFit/>
            </a:bodyPr>
            <a:lstStyle/>
            <a:p>
              <a:pPr>
                <a:defRPr/>
              </a:pPr>
              <a:r>
                <a:rPr lang="es-ES" sz="1400" dirty="0">
                  <a:solidFill>
                    <a:schemeClr val="bg1"/>
                  </a:solidFill>
                  <a:latin typeface="Arial Black" pitchFamily="34" charset="0"/>
                </a:rPr>
                <a:t>A mirada colectiva… </a:t>
              </a:r>
              <a:r>
                <a:rPr lang="es-ES" sz="1400" dirty="0">
                  <a:solidFill>
                    <a:schemeClr val="tx1">
                      <a:lumMod val="50000"/>
                      <a:lumOff val="50000"/>
                    </a:schemeClr>
                  </a:solidFill>
                  <a:latin typeface="Arial Black" pitchFamily="34" charset="0"/>
                </a:rPr>
                <a:t>(social e técnica)</a:t>
              </a:r>
            </a:p>
          </p:txBody>
        </p:sp>
      </p:grpSp>
      <p:sp>
        <p:nvSpPr>
          <p:cNvPr id="11271" name="1 Título"/>
          <p:cNvSpPr>
            <a:spLocks noGrp="1"/>
          </p:cNvSpPr>
          <p:nvPr>
            <p:ph type="title"/>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eaLnBrk="1" hangingPunct="1"/>
            <a:r>
              <a:rPr lang="es-ES" dirty="0"/>
              <a:t>… pero… de que mirada?</a:t>
            </a:r>
            <a:endParaRPr lang="gl-ES" dirty="0"/>
          </a:p>
        </p:txBody>
      </p:sp>
      <p:pic>
        <p:nvPicPr>
          <p:cNvPr id="23" name="Picture 2"/>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6157663" y="408192"/>
            <a:ext cx="4297363" cy="2616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4" name="23 Imagen" descr="20120228DebuxosPaisaxeBecerrea_Página_6"/>
          <p:cNvPicPr>
            <a:picLocks noGrp="1" noChangeAspect="1"/>
          </p:cNvPicPr>
          <p:nvPr isPhoto="1"/>
        </p:nvPicPr>
        <p:blipFill>
          <a:blip r:embed="rId5" cstate="print">
            <a:lum/>
            <a:extLst>
              <a:ext uri="{28A0092B-C50C-407E-A947-70E740481C1C}">
                <a14:useLocalDpi xmlns="" xmlns:a14="http://schemas.microsoft.com/office/drawing/2010/main" val="0"/>
              </a:ext>
            </a:extLst>
          </a:blip>
          <a:stretch>
            <a:fillRect/>
          </a:stretch>
        </p:blipFill>
        <p:spPr>
          <a:xfrm>
            <a:off x="6157662" y="487754"/>
            <a:ext cx="4298950" cy="2612655"/>
          </a:xfrm>
          <a:prstGeom prst="rect">
            <a:avLst/>
          </a:prstGeom>
          <a:noFill/>
          <a:ln>
            <a:noFill/>
          </a:ln>
        </p:spPr>
      </p:pic>
      <p:pic>
        <p:nvPicPr>
          <p:cNvPr id="25" name="24 Imagen" descr="20120228DebuxosPaisaxeBecerrea_Página_7"/>
          <p:cNvPicPr>
            <a:picLocks noGrp="1" noChangeAspect="1"/>
          </p:cNvPicPr>
          <p:nvPr isPhoto="1"/>
        </p:nvPicPr>
        <p:blipFill>
          <a:blip r:embed="rId6" cstate="print">
            <a:lum/>
            <a:extLst>
              <a:ext uri="{28A0092B-C50C-407E-A947-70E740481C1C}">
                <a14:useLocalDpi xmlns="" xmlns:a14="http://schemas.microsoft.com/office/drawing/2010/main" val="0"/>
              </a:ext>
            </a:extLst>
          </a:blip>
          <a:stretch>
            <a:fillRect/>
          </a:stretch>
        </p:blipFill>
        <p:spPr>
          <a:xfrm>
            <a:off x="6157662" y="411737"/>
            <a:ext cx="4298950" cy="2768230"/>
          </a:xfrm>
          <a:prstGeom prst="rect">
            <a:avLst/>
          </a:prstGeom>
          <a:noFill/>
          <a:ln>
            <a:noFill/>
          </a:ln>
        </p:spPr>
      </p:pic>
      <p:pic>
        <p:nvPicPr>
          <p:cNvPr id="26" name="25 Imagen" descr="20120228DebuxosPaisaxeCervantes_Página_01"/>
          <p:cNvPicPr>
            <a:picLocks noGrp="1" noChangeAspect="1"/>
          </p:cNvPicPr>
          <p:nvPr isPhoto="1"/>
        </p:nvPicPr>
        <p:blipFill>
          <a:blip r:embed="rId7" cstate="print">
            <a:lum/>
            <a:extLst>
              <a:ext uri="{28A0092B-C50C-407E-A947-70E740481C1C}">
                <a14:useLocalDpi xmlns="" xmlns:a14="http://schemas.microsoft.com/office/drawing/2010/main" val="0"/>
              </a:ext>
            </a:extLst>
          </a:blip>
          <a:stretch>
            <a:fillRect/>
          </a:stretch>
        </p:blipFill>
        <p:spPr>
          <a:xfrm>
            <a:off x="6156075" y="408193"/>
            <a:ext cx="4298950" cy="2771775"/>
          </a:xfrm>
          <a:prstGeom prst="rect">
            <a:avLst/>
          </a:prstGeom>
          <a:noFill/>
          <a:ln>
            <a:noFill/>
          </a:ln>
        </p:spPr>
      </p:pic>
      <p:pic>
        <p:nvPicPr>
          <p:cNvPr id="27" name="26 Imagen" descr="20120228DebuxosPaisaxeCervantes_Página_02"/>
          <p:cNvPicPr>
            <a:picLocks noGrp="1" noChangeAspect="1"/>
          </p:cNvPicPr>
          <p:nvPr isPhoto="1"/>
        </p:nvPicPr>
        <p:blipFill>
          <a:blip r:embed="rId8" cstate="print">
            <a:lum/>
            <a:extLst>
              <a:ext uri="{28A0092B-C50C-407E-A947-70E740481C1C}">
                <a14:useLocalDpi xmlns="" xmlns:a14="http://schemas.microsoft.com/office/drawing/2010/main" val="0"/>
              </a:ext>
            </a:extLst>
          </a:blip>
          <a:stretch>
            <a:fillRect/>
          </a:stretch>
        </p:blipFill>
        <p:spPr>
          <a:xfrm>
            <a:off x="6156075" y="408193"/>
            <a:ext cx="4298950" cy="2771775"/>
          </a:xfrm>
          <a:prstGeom prst="rect">
            <a:avLst/>
          </a:prstGeom>
          <a:noFill/>
          <a:ln>
            <a:noFill/>
          </a:ln>
        </p:spPr>
      </p:pic>
      <p:pic>
        <p:nvPicPr>
          <p:cNvPr id="28" name="27 Imagen" descr="20120228DebuxosPaisaxeCervantes_Página_03"/>
          <p:cNvPicPr>
            <a:picLocks noGrp="1" noChangeAspect="1"/>
          </p:cNvPicPr>
          <p:nvPr isPhoto="1"/>
        </p:nvPicPr>
        <p:blipFill>
          <a:blip r:embed="rId9" cstate="print">
            <a:lum/>
            <a:extLst>
              <a:ext uri="{28A0092B-C50C-407E-A947-70E740481C1C}">
                <a14:useLocalDpi xmlns="" xmlns:a14="http://schemas.microsoft.com/office/drawing/2010/main" val="0"/>
              </a:ext>
            </a:extLst>
          </a:blip>
          <a:stretch>
            <a:fillRect/>
          </a:stretch>
        </p:blipFill>
        <p:spPr>
          <a:xfrm>
            <a:off x="6156075" y="408193"/>
            <a:ext cx="4298950" cy="2771775"/>
          </a:xfrm>
          <a:prstGeom prst="rect">
            <a:avLst/>
          </a:prstGeom>
          <a:noFill/>
          <a:ln>
            <a:noFill/>
          </a:ln>
        </p:spPr>
      </p:pic>
      <p:pic>
        <p:nvPicPr>
          <p:cNvPr id="29" name="28 Imagen" descr="20120228DebuxosPaisaxeCervantes_Página_05"/>
          <p:cNvPicPr>
            <a:picLocks noGrp="1" noChangeAspect="1"/>
          </p:cNvPicPr>
          <p:nvPr isPhoto="1"/>
        </p:nvPicPr>
        <p:blipFill>
          <a:blip r:embed="rId10" cstate="print">
            <a:lum/>
            <a:extLst>
              <a:ext uri="{28A0092B-C50C-407E-A947-70E740481C1C}">
                <a14:useLocalDpi xmlns="" xmlns:a14="http://schemas.microsoft.com/office/drawing/2010/main" val="0"/>
              </a:ext>
            </a:extLst>
          </a:blip>
          <a:stretch>
            <a:fillRect/>
          </a:stretch>
        </p:blipFill>
        <p:spPr>
          <a:xfrm>
            <a:off x="6185992" y="411737"/>
            <a:ext cx="4298950" cy="2768230"/>
          </a:xfrm>
          <a:prstGeom prst="rect">
            <a:avLst/>
          </a:prstGeom>
          <a:noFill/>
          <a:ln>
            <a:noFill/>
          </a:ln>
        </p:spPr>
      </p:pic>
      <p:pic>
        <p:nvPicPr>
          <p:cNvPr id="30" name="29 Imagen" descr="20120228DebuxosPaisaxeCervantes_Página_06"/>
          <p:cNvPicPr>
            <a:picLocks noGrp="1" noChangeAspect="1"/>
          </p:cNvPicPr>
          <p:nvPr isPhoto="1"/>
        </p:nvPicPr>
        <p:blipFill>
          <a:blip r:embed="rId11" cstate="print">
            <a:lum/>
            <a:extLst>
              <a:ext uri="{28A0092B-C50C-407E-A947-70E740481C1C}">
                <a14:useLocalDpi xmlns="" xmlns:a14="http://schemas.microsoft.com/office/drawing/2010/main" val="0"/>
              </a:ext>
            </a:extLst>
          </a:blip>
          <a:stretch>
            <a:fillRect/>
          </a:stretch>
        </p:blipFill>
        <p:spPr>
          <a:xfrm>
            <a:off x="6156075" y="417727"/>
            <a:ext cx="4361780" cy="2762240"/>
          </a:xfrm>
          <a:prstGeom prst="rect">
            <a:avLst/>
          </a:prstGeom>
          <a:noFill/>
          <a:ln>
            <a:noFill/>
          </a:ln>
        </p:spPr>
      </p:pic>
      <p:pic>
        <p:nvPicPr>
          <p:cNvPr id="31" name="30 Imagen" descr="20120228DebuxosPaisaxeCervantes_Página_07"/>
          <p:cNvPicPr>
            <a:picLocks noGrp="1" noChangeAspect="1"/>
          </p:cNvPicPr>
          <p:nvPr isPhoto="1"/>
        </p:nvPicPr>
        <p:blipFill>
          <a:blip r:embed="rId12" cstate="print">
            <a:lum/>
            <a:extLst>
              <a:ext uri="{28A0092B-C50C-407E-A947-70E740481C1C}">
                <a14:useLocalDpi xmlns="" xmlns:a14="http://schemas.microsoft.com/office/drawing/2010/main" val="0"/>
              </a:ext>
            </a:extLst>
          </a:blip>
          <a:stretch>
            <a:fillRect/>
          </a:stretch>
        </p:blipFill>
        <p:spPr>
          <a:xfrm>
            <a:off x="6185992" y="408193"/>
            <a:ext cx="4298950" cy="2771775"/>
          </a:xfrm>
          <a:prstGeom prst="rect">
            <a:avLst/>
          </a:prstGeom>
          <a:noFill/>
          <a:ln>
            <a:noFill/>
          </a:ln>
        </p:spPr>
      </p:pic>
      <p:pic>
        <p:nvPicPr>
          <p:cNvPr id="32" name="31 Imagen" descr="20120228DebuxosPaisaxeCervantes_Página_10"/>
          <p:cNvPicPr>
            <a:picLocks noGrp="1" noChangeAspect="1"/>
          </p:cNvPicPr>
          <p:nvPr isPhoto="1"/>
        </p:nvPicPr>
        <p:blipFill>
          <a:blip r:embed="rId13" cstate="print">
            <a:lum/>
            <a:extLst>
              <a:ext uri="{28A0092B-C50C-407E-A947-70E740481C1C}">
                <a14:useLocalDpi xmlns="" xmlns:a14="http://schemas.microsoft.com/office/drawing/2010/main" val="0"/>
              </a:ext>
            </a:extLst>
          </a:blip>
          <a:stretch>
            <a:fillRect/>
          </a:stretch>
        </p:blipFill>
        <p:spPr>
          <a:xfrm>
            <a:off x="6187490" y="417727"/>
            <a:ext cx="4298950" cy="2762240"/>
          </a:xfrm>
          <a:prstGeom prst="rect">
            <a:avLst/>
          </a:prstGeom>
          <a:noFill/>
          <a:ln>
            <a:noFill/>
          </a:ln>
        </p:spPr>
      </p:pic>
      <p:pic>
        <p:nvPicPr>
          <p:cNvPr id="33" name="32 Imagen" descr="20120411CeipVicenteRiscoObradoiroPaisaxe_Página_01"/>
          <p:cNvPicPr>
            <a:picLocks noGrp="1" noChangeAspect="1"/>
          </p:cNvPicPr>
          <p:nvPr isPhoto="1"/>
        </p:nvPicPr>
        <p:blipFill>
          <a:blip r:embed="rId14" cstate="print">
            <a:lum/>
            <a:extLst>
              <a:ext uri="{28A0092B-C50C-407E-A947-70E740481C1C}">
                <a14:useLocalDpi xmlns="" xmlns:a14="http://schemas.microsoft.com/office/drawing/2010/main" val="0"/>
              </a:ext>
            </a:extLst>
          </a:blip>
          <a:stretch>
            <a:fillRect/>
          </a:stretch>
        </p:blipFill>
        <p:spPr>
          <a:xfrm>
            <a:off x="6157662" y="408193"/>
            <a:ext cx="4298950" cy="2771775"/>
          </a:xfrm>
          <a:prstGeom prst="rect">
            <a:avLst/>
          </a:prstGeom>
          <a:noFill/>
          <a:ln>
            <a:noFill/>
          </a:ln>
        </p:spPr>
      </p:pic>
      <p:pic>
        <p:nvPicPr>
          <p:cNvPr id="34" name="33 Imagen" descr="20120411CeipVicenteRiscoObradoiroPaisaxe_Página_03"/>
          <p:cNvPicPr>
            <a:picLocks noGrp="1" noChangeAspect="1"/>
          </p:cNvPicPr>
          <p:nvPr isPhoto="1"/>
        </p:nvPicPr>
        <p:blipFill>
          <a:blip r:embed="rId15" cstate="print">
            <a:lum/>
            <a:extLst>
              <a:ext uri="{28A0092B-C50C-407E-A947-70E740481C1C}">
                <a14:useLocalDpi xmlns="" xmlns:a14="http://schemas.microsoft.com/office/drawing/2010/main" val="0"/>
              </a:ext>
            </a:extLst>
          </a:blip>
          <a:stretch>
            <a:fillRect/>
          </a:stretch>
        </p:blipFill>
        <p:spPr>
          <a:xfrm>
            <a:off x="6157662" y="408193"/>
            <a:ext cx="4298950" cy="2771775"/>
          </a:xfrm>
          <a:prstGeom prst="rect">
            <a:avLst/>
          </a:prstGeom>
          <a:noFill/>
          <a:ln>
            <a:noFill/>
          </a:ln>
        </p:spPr>
      </p:pic>
      <p:pic>
        <p:nvPicPr>
          <p:cNvPr id="35" name="34 Imagen" descr="20120411CeipVicenteRiscoObradoiroPaisaxe_Página_04"/>
          <p:cNvPicPr>
            <a:picLocks noGrp="1" noChangeAspect="1"/>
          </p:cNvPicPr>
          <p:nvPr isPhoto="1"/>
        </p:nvPicPr>
        <p:blipFill>
          <a:blip r:embed="rId16" cstate="print">
            <a:lum/>
            <a:extLst>
              <a:ext uri="{28A0092B-C50C-407E-A947-70E740481C1C}">
                <a14:useLocalDpi xmlns="" xmlns:a14="http://schemas.microsoft.com/office/drawing/2010/main" val="0"/>
              </a:ext>
            </a:extLst>
          </a:blip>
          <a:stretch>
            <a:fillRect/>
          </a:stretch>
        </p:blipFill>
        <p:spPr>
          <a:xfrm>
            <a:off x="6157662" y="408193"/>
            <a:ext cx="4298950" cy="2771775"/>
          </a:xfrm>
          <a:prstGeom prst="rect">
            <a:avLst/>
          </a:prstGeom>
          <a:noFill/>
          <a:ln>
            <a:noFill/>
          </a:ln>
        </p:spPr>
      </p:pic>
      <p:pic>
        <p:nvPicPr>
          <p:cNvPr id="36" name="35 Imagen" descr="20120411CeipVicenteRiscoObradoiroPaisaxe_Página_07"/>
          <p:cNvPicPr>
            <a:picLocks noGrp="1" noChangeAspect="1"/>
          </p:cNvPicPr>
          <p:nvPr isPhoto="1"/>
        </p:nvPicPr>
        <p:blipFill>
          <a:blip r:embed="rId17" cstate="print">
            <a:lum/>
            <a:extLst>
              <a:ext uri="{28A0092B-C50C-407E-A947-70E740481C1C}">
                <a14:useLocalDpi xmlns="" xmlns:a14="http://schemas.microsoft.com/office/drawing/2010/main" val="0"/>
              </a:ext>
            </a:extLst>
          </a:blip>
          <a:stretch>
            <a:fillRect/>
          </a:stretch>
        </p:blipFill>
        <p:spPr>
          <a:xfrm>
            <a:off x="6157662" y="417727"/>
            <a:ext cx="4298950" cy="2762240"/>
          </a:xfrm>
          <a:prstGeom prst="rect">
            <a:avLst/>
          </a:prstGeom>
          <a:noFill/>
          <a:ln>
            <a:noFill/>
          </a:ln>
        </p:spPr>
      </p:pic>
      <p:pic>
        <p:nvPicPr>
          <p:cNvPr id="37" name="36 Imagen" descr="20120411IesXesusTaboadaChiviteObraPaisaxe_Página_5"/>
          <p:cNvPicPr>
            <a:picLocks noGrp="1" noChangeAspect="1"/>
          </p:cNvPicPr>
          <p:nvPr isPhoto="1"/>
        </p:nvPicPr>
        <p:blipFill>
          <a:blip r:embed="rId18" cstate="print">
            <a:lum/>
            <a:extLst>
              <a:ext uri="{28A0092B-C50C-407E-A947-70E740481C1C}">
                <a14:useLocalDpi xmlns="" xmlns:a14="http://schemas.microsoft.com/office/drawing/2010/main" val="0"/>
              </a:ext>
            </a:extLst>
          </a:blip>
          <a:stretch>
            <a:fillRect/>
          </a:stretch>
        </p:blipFill>
        <p:spPr>
          <a:xfrm>
            <a:off x="6157662" y="487111"/>
            <a:ext cx="4298950" cy="2613296"/>
          </a:xfrm>
          <a:prstGeom prst="rect">
            <a:avLst/>
          </a:prstGeom>
          <a:noFill/>
          <a:ln>
            <a:noFill/>
          </a:ln>
        </p:spPr>
      </p:pic>
      <p:pic>
        <p:nvPicPr>
          <p:cNvPr id="38" name="37 Imagen" descr="20120412CeipCondesFenosaObradoiroPaisaxe_Página_01"/>
          <p:cNvPicPr>
            <a:picLocks noGrp="1" noChangeAspect="1"/>
          </p:cNvPicPr>
          <p:nvPr isPhoto="1"/>
        </p:nvPicPr>
        <p:blipFill>
          <a:blip r:embed="rId19" cstate="print">
            <a:lum/>
            <a:extLst>
              <a:ext uri="{28A0092B-C50C-407E-A947-70E740481C1C}">
                <a14:useLocalDpi xmlns="" xmlns:a14="http://schemas.microsoft.com/office/drawing/2010/main" val="0"/>
              </a:ext>
            </a:extLst>
          </a:blip>
          <a:stretch>
            <a:fillRect/>
          </a:stretch>
        </p:blipFill>
        <p:spPr>
          <a:xfrm>
            <a:off x="6181999" y="408192"/>
            <a:ext cx="4298950" cy="2771775"/>
          </a:xfrm>
          <a:prstGeom prst="rect">
            <a:avLst/>
          </a:prstGeom>
          <a:noFill/>
          <a:ln>
            <a:noFill/>
          </a:ln>
        </p:spPr>
      </p:pic>
      <p:pic>
        <p:nvPicPr>
          <p:cNvPr id="39" name="38 Imagen" descr="CpiCervantes_Página_1"/>
          <p:cNvPicPr>
            <a:picLocks noGrp="1" noChangeAspect="1"/>
          </p:cNvPicPr>
          <p:nvPr isPhoto="1"/>
        </p:nvPicPr>
        <p:blipFill>
          <a:blip r:embed="rId20" cstate="print">
            <a:lum/>
            <a:extLst>
              <a:ext uri="{28A0092B-C50C-407E-A947-70E740481C1C}">
                <a14:useLocalDpi xmlns="" xmlns:a14="http://schemas.microsoft.com/office/drawing/2010/main" val="0"/>
              </a:ext>
            </a:extLst>
          </a:blip>
          <a:stretch>
            <a:fillRect/>
          </a:stretch>
        </p:blipFill>
        <p:spPr>
          <a:xfrm>
            <a:off x="6156075" y="408193"/>
            <a:ext cx="4298950" cy="2612655"/>
          </a:xfrm>
          <a:prstGeom prst="rect">
            <a:avLst/>
          </a:prstGeom>
          <a:noFill/>
          <a:ln>
            <a:noFill/>
          </a:ln>
        </p:spPr>
      </p:pic>
      <p:pic>
        <p:nvPicPr>
          <p:cNvPr id="40" name="39 Imagen" descr="CpiCervantes_Página_2"/>
          <p:cNvPicPr>
            <a:picLocks noGrp="1" noChangeAspect="1"/>
          </p:cNvPicPr>
          <p:nvPr isPhoto="1"/>
        </p:nvPicPr>
        <p:blipFill>
          <a:blip r:embed="rId21" cstate="print">
            <a:lum/>
            <a:extLst>
              <a:ext uri="{28A0092B-C50C-407E-A947-70E740481C1C}">
                <a14:useLocalDpi xmlns="" xmlns:a14="http://schemas.microsoft.com/office/drawing/2010/main" val="0"/>
              </a:ext>
            </a:extLst>
          </a:blip>
          <a:stretch>
            <a:fillRect/>
          </a:stretch>
        </p:blipFill>
        <p:spPr>
          <a:xfrm>
            <a:off x="6181999" y="405156"/>
            <a:ext cx="4309779" cy="2774810"/>
          </a:xfrm>
          <a:prstGeom prst="rect">
            <a:avLst/>
          </a:prstGeom>
          <a:noFill/>
          <a:ln>
            <a:noFill/>
          </a:ln>
        </p:spPr>
      </p:pic>
    </p:spTree>
    <p:extLst>
      <p:ext uri="{BB962C8B-B14F-4D97-AF65-F5344CB8AC3E}">
        <p14:creationId xmlns="" xmlns:p14="http://schemas.microsoft.com/office/powerpoint/2010/main" val="3719363353"/>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par>
                          <p:cTn id="8" fill="hold">
                            <p:stCondLst>
                              <p:cond delay="500"/>
                            </p:stCondLst>
                            <p:childTnLst>
                              <p:par>
                                <p:cTn id="9" presetID="10" presetClass="entr" presetSubtype="0" fill="hold" nodeType="afterEffect">
                                  <p:stCondLst>
                                    <p:cond delay="750"/>
                                  </p:stCondLst>
                                  <p:childTnLst>
                                    <p:set>
                                      <p:cBhvr>
                                        <p:cTn id="10" dur="1" fill="hold">
                                          <p:stCondLst>
                                            <p:cond delay="0"/>
                                          </p:stCondLst>
                                        </p:cTn>
                                        <p:tgtEl>
                                          <p:spTgt spid="24"/>
                                        </p:tgtEl>
                                        <p:attrNameLst>
                                          <p:attrName>style.visibility</p:attrName>
                                        </p:attrNameLst>
                                      </p:cBhvr>
                                      <p:to>
                                        <p:strVal val="visible"/>
                                      </p:to>
                                    </p:set>
                                    <p:animEffect transition="in" filter="fade">
                                      <p:cBhvr>
                                        <p:cTn id="11" dur="500"/>
                                        <p:tgtEl>
                                          <p:spTgt spid="24"/>
                                        </p:tgtEl>
                                      </p:cBhvr>
                                    </p:animEffect>
                                  </p:childTnLst>
                                </p:cTn>
                              </p:par>
                            </p:childTnLst>
                          </p:cTn>
                        </p:par>
                        <p:par>
                          <p:cTn id="12" fill="hold">
                            <p:stCondLst>
                              <p:cond delay="1750"/>
                            </p:stCondLst>
                            <p:childTnLst>
                              <p:par>
                                <p:cTn id="13" presetID="10" presetClass="entr" presetSubtype="0" fill="hold" nodeType="afterEffect">
                                  <p:stCondLst>
                                    <p:cond delay="75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500"/>
                                        <p:tgtEl>
                                          <p:spTgt spid="25"/>
                                        </p:tgtEl>
                                      </p:cBhvr>
                                    </p:animEffect>
                                  </p:childTnLst>
                                </p:cTn>
                              </p:par>
                            </p:childTnLst>
                          </p:cTn>
                        </p:par>
                        <p:par>
                          <p:cTn id="16" fill="hold">
                            <p:stCondLst>
                              <p:cond delay="3000"/>
                            </p:stCondLst>
                            <p:childTnLst>
                              <p:par>
                                <p:cTn id="17" presetID="10" presetClass="entr" presetSubtype="0" fill="hold" nodeType="afterEffect">
                                  <p:stCondLst>
                                    <p:cond delay="75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500"/>
                                        <p:tgtEl>
                                          <p:spTgt spid="26"/>
                                        </p:tgtEl>
                                      </p:cBhvr>
                                    </p:animEffect>
                                  </p:childTnLst>
                                </p:cTn>
                              </p:par>
                            </p:childTnLst>
                          </p:cTn>
                        </p:par>
                        <p:par>
                          <p:cTn id="20" fill="hold">
                            <p:stCondLst>
                              <p:cond delay="4250"/>
                            </p:stCondLst>
                            <p:childTnLst>
                              <p:par>
                                <p:cTn id="21" presetID="10" presetClass="entr" presetSubtype="0" fill="hold" nodeType="afterEffect">
                                  <p:stCondLst>
                                    <p:cond delay="750"/>
                                  </p:stCondLst>
                                  <p:childTnLst>
                                    <p:set>
                                      <p:cBhvr>
                                        <p:cTn id="22" dur="1" fill="hold">
                                          <p:stCondLst>
                                            <p:cond delay="0"/>
                                          </p:stCondLst>
                                        </p:cTn>
                                        <p:tgtEl>
                                          <p:spTgt spid="27"/>
                                        </p:tgtEl>
                                        <p:attrNameLst>
                                          <p:attrName>style.visibility</p:attrName>
                                        </p:attrNameLst>
                                      </p:cBhvr>
                                      <p:to>
                                        <p:strVal val="visible"/>
                                      </p:to>
                                    </p:set>
                                    <p:animEffect transition="in" filter="fade">
                                      <p:cBhvr>
                                        <p:cTn id="23" dur="500"/>
                                        <p:tgtEl>
                                          <p:spTgt spid="27"/>
                                        </p:tgtEl>
                                      </p:cBhvr>
                                    </p:animEffect>
                                  </p:childTnLst>
                                </p:cTn>
                              </p:par>
                            </p:childTnLst>
                          </p:cTn>
                        </p:par>
                        <p:par>
                          <p:cTn id="24" fill="hold">
                            <p:stCondLst>
                              <p:cond delay="5500"/>
                            </p:stCondLst>
                            <p:childTnLst>
                              <p:par>
                                <p:cTn id="25" presetID="10" presetClass="entr" presetSubtype="0" fill="hold" nodeType="afterEffect">
                                  <p:stCondLst>
                                    <p:cond delay="75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500"/>
                                        <p:tgtEl>
                                          <p:spTgt spid="28"/>
                                        </p:tgtEl>
                                      </p:cBhvr>
                                    </p:animEffect>
                                  </p:childTnLst>
                                </p:cTn>
                              </p:par>
                            </p:childTnLst>
                          </p:cTn>
                        </p:par>
                        <p:par>
                          <p:cTn id="28" fill="hold">
                            <p:stCondLst>
                              <p:cond delay="6750"/>
                            </p:stCondLst>
                            <p:childTnLst>
                              <p:par>
                                <p:cTn id="29" presetID="10" presetClass="entr" presetSubtype="0" fill="hold" nodeType="afterEffect">
                                  <p:stCondLst>
                                    <p:cond delay="750"/>
                                  </p:stCondLst>
                                  <p:childTnLst>
                                    <p:set>
                                      <p:cBhvr>
                                        <p:cTn id="30" dur="1" fill="hold">
                                          <p:stCondLst>
                                            <p:cond delay="0"/>
                                          </p:stCondLst>
                                        </p:cTn>
                                        <p:tgtEl>
                                          <p:spTgt spid="29"/>
                                        </p:tgtEl>
                                        <p:attrNameLst>
                                          <p:attrName>style.visibility</p:attrName>
                                        </p:attrNameLst>
                                      </p:cBhvr>
                                      <p:to>
                                        <p:strVal val="visible"/>
                                      </p:to>
                                    </p:set>
                                    <p:animEffect transition="in" filter="fade">
                                      <p:cBhvr>
                                        <p:cTn id="31" dur="500"/>
                                        <p:tgtEl>
                                          <p:spTgt spid="29"/>
                                        </p:tgtEl>
                                      </p:cBhvr>
                                    </p:animEffect>
                                  </p:childTnLst>
                                </p:cTn>
                              </p:par>
                            </p:childTnLst>
                          </p:cTn>
                        </p:par>
                        <p:par>
                          <p:cTn id="32" fill="hold">
                            <p:stCondLst>
                              <p:cond delay="8000"/>
                            </p:stCondLst>
                            <p:childTnLst>
                              <p:par>
                                <p:cTn id="33" presetID="10" presetClass="entr" presetSubtype="0" fill="hold" nodeType="afterEffect">
                                  <p:stCondLst>
                                    <p:cond delay="750"/>
                                  </p:stCondLst>
                                  <p:childTnLst>
                                    <p:set>
                                      <p:cBhvr>
                                        <p:cTn id="34" dur="1" fill="hold">
                                          <p:stCondLst>
                                            <p:cond delay="0"/>
                                          </p:stCondLst>
                                        </p:cTn>
                                        <p:tgtEl>
                                          <p:spTgt spid="30"/>
                                        </p:tgtEl>
                                        <p:attrNameLst>
                                          <p:attrName>style.visibility</p:attrName>
                                        </p:attrNameLst>
                                      </p:cBhvr>
                                      <p:to>
                                        <p:strVal val="visible"/>
                                      </p:to>
                                    </p:set>
                                    <p:animEffect transition="in" filter="fade">
                                      <p:cBhvr>
                                        <p:cTn id="35" dur="500"/>
                                        <p:tgtEl>
                                          <p:spTgt spid="30"/>
                                        </p:tgtEl>
                                      </p:cBhvr>
                                    </p:animEffect>
                                  </p:childTnLst>
                                </p:cTn>
                              </p:par>
                            </p:childTnLst>
                          </p:cTn>
                        </p:par>
                        <p:par>
                          <p:cTn id="36" fill="hold">
                            <p:stCondLst>
                              <p:cond delay="9250"/>
                            </p:stCondLst>
                            <p:childTnLst>
                              <p:par>
                                <p:cTn id="37" presetID="10" presetClass="entr" presetSubtype="0" fill="hold" nodeType="afterEffect">
                                  <p:stCondLst>
                                    <p:cond delay="750"/>
                                  </p:stCondLst>
                                  <p:childTnLst>
                                    <p:set>
                                      <p:cBhvr>
                                        <p:cTn id="38" dur="1" fill="hold">
                                          <p:stCondLst>
                                            <p:cond delay="0"/>
                                          </p:stCondLst>
                                        </p:cTn>
                                        <p:tgtEl>
                                          <p:spTgt spid="31"/>
                                        </p:tgtEl>
                                        <p:attrNameLst>
                                          <p:attrName>style.visibility</p:attrName>
                                        </p:attrNameLst>
                                      </p:cBhvr>
                                      <p:to>
                                        <p:strVal val="visible"/>
                                      </p:to>
                                    </p:set>
                                    <p:animEffect transition="in" filter="fade">
                                      <p:cBhvr>
                                        <p:cTn id="39" dur="500"/>
                                        <p:tgtEl>
                                          <p:spTgt spid="31"/>
                                        </p:tgtEl>
                                      </p:cBhvr>
                                    </p:animEffect>
                                  </p:childTnLst>
                                </p:cTn>
                              </p:par>
                            </p:childTnLst>
                          </p:cTn>
                        </p:par>
                        <p:par>
                          <p:cTn id="40" fill="hold">
                            <p:stCondLst>
                              <p:cond delay="10500"/>
                            </p:stCondLst>
                            <p:childTnLst>
                              <p:par>
                                <p:cTn id="41" presetID="10" presetClass="entr" presetSubtype="0" fill="hold" nodeType="afterEffect">
                                  <p:stCondLst>
                                    <p:cond delay="750"/>
                                  </p:stCondLst>
                                  <p:childTnLst>
                                    <p:set>
                                      <p:cBhvr>
                                        <p:cTn id="42" dur="1" fill="hold">
                                          <p:stCondLst>
                                            <p:cond delay="0"/>
                                          </p:stCondLst>
                                        </p:cTn>
                                        <p:tgtEl>
                                          <p:spTgt spid="32"/>
                                        </p:tgtEl>
                                        <p:attrNameLst>
                                          <p:attrName>style.visibility</p:attrName>
                                        </p:attrNameLst>
                                      </p:cBhvr>
                                      <p:to>
                                        <p:strVal val="visible"/>
                                      </p:to>
                                    </p:set>
                                    <p:animEffect transition="in" filter="fade">
                                      <p:cBhvr>
                                        <p:cTn id="43" dur="500"/>
                                        <p:tgtEl>
                                          <p:spTgt spid="32"/>
                                        </p:tgtEl>
                                      </p:cBhvr>
                                    </p:animEffect>
                                  </p:childTnLst>
                                </p:cTn>
                              </p:par>
                            </p:childTnLst>
                          </p:cTn>
                        </p:par>
                        <p:par>
                          <p:cTn id="44" fill="hold">
                            <p:stCondLst>
                              <p:cond delay="11750"/>
                            </p:stCondLst>
                            <p:childTnLst>
                              <p:par>
                                <p:cTn id="45" presetID="10" presetClass="entr" presetSubtype="0" fill="hold" nodeType="afterEffect">
                                  <p:stCondLst>
                                    <p:cond delay="750"/>
                                  </p:stCondLst>
                                  <p:childTnLst>
                                    <p:set>
                                      <p:cBhvr>
                                        <p:cTn id="46" dur="1" fill="hold">
                                          <p:stCondLst>
                                            <p:cond delay="0"/>
                                          </p:stCondLst>
                                        </p:cTn>
                                        <p:tgtEl>
                                          <p:spTgt spid="33"/>
                                        </p:tgtEl>
                                        <p:attrNameLst>
                                          <p:attrName>style.visibility</p:attrName>
                                        </p:attrNameLst>
                                      </p:cBhvr>
                                      <p:to>
                                        <p:strVal val="visible"/>
                                      </p:to>
                                    </p:set>
                                    <p:animEffect transition="in" filter="fade">
                                      <p:cBhvr>
                                        <p:cTn id="47" dur="500"/>
                                        <p:tgtEl>
                                          <p:spTgt spid="33"/>
                                        </p:tgtEl>
                                      </p:cBhvr>
                                    </p:animEffect>
                                  </p:childTnLst>
                                </p:cTn>
                              </p:par>
                            </p:childTnLst>
                          </p:cTn>
                        </p:par>
                        <p:par>
                          <p:cTn id="48" fill="hold">
                            <p:stCondLst>
                              <p:cond delay="13000"/>
                            </p:stCondLst>
                            <p:childTnLst>
                              <p:par>
                                <p:cTn id="49" presetID="10" presetClass="entr" presetSubtype="0" fill="hold" nodeType="afterEffect">
                                  <p:stCondLst>
                                    <p:cond delay="750"/>
                                  </p:stCondLst>
                                  <p:childTnLst>
                                    <p:set>
                                      <p:cBhvr>
                                        <p:cTn id="50" dur="1" fill="hold">
                                          <p:stCondLst>
                                            <p:cond delay="0"/>
                                          </p:stCondLst>
                                        </p:cTn>
                                        <p:tgtEl>
                                          <p:spTgt spid="34"/>
                                        </p:tgtEl>
                                        <p:attrNameLst>
                                          <p:attrName>style.visibility</p:attrName>
                                        </p:attrNameLst>
                                      </p:cBhvr>
                                      <p:to>
                                        <p:strVal val="visible"/>
                                      </p:to>
                                    </p:set>
                                    <p:animEffect transition="in" filter="fade">
                                      <p:cBhvr>
                                        <p:cTn id="51" dur="500"/>
                                        <p:tgtEl>
                                          <p:spTgt spid="34"/>
                                        </p:tgtEl>
                                      </p:cBhvr>
                                    </p:animEffect>
                                  </p:childTnLst>
                                </p:cTn>
                              </p:par>
                            </p:childTnLst>
                          </p:cTn>
                        </p:par>
                        <p:par>
                          <p:cTn id="52" fill="hold">
                            <p:stCondLst>
                              <p:cond delay="14250"/>
                            </p:stCondLst>
                            <p:childTnLst>
                              <p:par>
                                <p:cTn id="53" presetID="10" presetClass="entr" presetSubtype="0" fill="hold" nodeType="afterEffect">
                                  <p:stCondLst>
                                    <p:cond delay="750"/>
                                  </p:stCondLst>
                                  <p:childTnLst>
                                    <p:set>
                                      <p:cBhvr>
                                        <p:cTn id="54" dur="1" fill="hold">
                                          <p:stCondLst>
                                            <p:cond delay="0"/>
                                          </p:stCondLst>
                                        </p:cTn>
                                        <p:tgtEl>
                                          <p:spTgt spid="35"/>
                                        </p:tgtEl>
                                        <p:attrNameLst>
                                          <p:attrName>style.visibility</p:attrName>
                                        </p:attrNameLst>
                                      </p:cBhvr>
                                      <p:to>
                                        <p:strVal val="visible"/>
                                      </p:to>
                                    </p:set>
                                    <p:animEffect transition="in" filter="fade">
                                      <p:cBhvr>
                                        <p:cTn id="55" dur="500"/>
                                        <p:tgtEl>
                                          <p:spTgt spid="35"/>
                                        </p:tgtEl>
                                      </p:cBhvr>
                                    </p:animEffect>
                                  </p:childTnLst>
                                </p:cTn>
                              </p:par>
                            </p:childTnLst>
                          </p:cTn>
                        </p:par>
                        <p:par>
                          <p:cTn id="56" fill="hold">
                            <p:stCondLst>
                              <p:cond delay="15500"/>
                            </p:stCondLst>
                            <p:childTnLst>
                              <p:par>
                                <p:cTn id="57" presetID="10" presetClass="entr" presetSubtype="0" fill="hold" nodeType="afterEffect">
                                  <p:stCondLst>
                                    <p:cond delay="750"/>
                                  </p:stCondLst>
                                  <p:childTnLst>
                                    <p:set>
                                      <p:cBhvr>
                                        <p:cTn id="58" dur="1" fill="hold">
                                          <p:stCondLst>
                                            <p:cond delay="0"/>
                                          </p:stCondLst>
                                        </p:cTn>
                                        <p:tgtEl>
                                          <p:spTgt spid="36"/>
                                        </p:tgtEl>
                                        <p:attrNameLst>
                                          <p:attrName>style.visibility</p:attrName>
                                        </p:attrNameLst>
                                      </p:cBhvr>
                                      <p:to>
                                        <p:strVal val="visible"/>
                                      </p:to>
                                    </p:set>
                                    <p:animEffect transition="in" filter="fade">
                                      <p:cBhvr>
                                        <p:cTn id="59" dur="500"/>
                                        <p:tgtEl>
                                          <p:spTgt spid="36"/>
                                        </p:tgtEl>
                                      </p:cBhvr>
                                    </p:animEffect>
                                  </p:childTnLst>
                                </p:cTn>
                              </p:par>
                            </p:childTnLst>
                          </p:cTn>
                        </p:par>
                        <p:par>
                          <p:cTn id="60" fill="hold">
                            <p:stCondLst>
                              <p:cond delay="16750"/>
                            </p:stCondLst>
                            <p:childTnLst>
                              <p:par>
                                <p:cTn id="61" presetID="10" presetClass="entr" presetSubtype="0" fill="hold" nodeType="afterEffect">
                                  <p:stCondLst>
                                    <p:cond delay="750"/>
                                  </p:stCondLst>
                                  <p:childTnLst>
                                    <p:set>
                                      <p:cBhvr>
                                        <p:cTn id="62" dur="1" fill="hold">
                                          <p:stCondLst>
                                            <p:cond delay="0"/>
                                          </p:stCondLst>
                                        </p:cTn>
                                        <p:tgtEl>
                                          <p:spTgt spid="37"/>
                                        </p:tgtEl>
                                        <p:attrNameLst>
                                          <p:attrName>style.visibility</p:attrName>
                                        </p:attrNameLst>
                                      </p:cBhvr>
                                      <p:to>
                                        <p:strVal val="visible"/>
                                      </p:to>
                                    </p:set>
                                    <p:animEffect transition="in" filter="fade">
                                      <p:cBhvr>
                                        <p:cTn id="63" dur="500"/>
                                        <p:tgtEl>
                                          <p:spTgt spid="37"/>
                                        </p:tgtEl>
                                      </p:cBhvr>
                                    </p:animEffect>
                                  </p:childTnLst>
                                </p:cTn>
                              </p:par>
                            </p:childTnLst>
                          </p:cTn>
                        </p:par>
                        <p:par>
                          <p:cTn id="64" fill="hold">
                            <p:stCondLst>
                              <p:cond delay="18000"/>
                            </p:stCondLst>
                            <p:childTnLst>
                              <p:par>
                                <p:cTn id="65" presetID="10" presetClass="entr" presetSubtype="0" fill="hold" nodeType="afterEffect">
                                  <p:stCondLst>
                                    <p:cond delay="750"/>
                                  </p:stCondLst>
                                  <p:childTnLst>
                                    <p:set>
                                      <p:cBhvr>
                                        <p:cTn id="66" dur="1" fill="hold">
                                          <p:stCondLst>
                                            <p:cond delay="0"/>
                                          </p:stCondLst>
                                        </p:cTn>
                                        <p:tgtEl>
                                          <p:spTgt spid="38"/>
                                        </p:tgtEl>
                                        <p:attrNameLst>
                                          <p:attrName>style.visibility</p:attrName>
                                        </p:attrNameLst>
                                      </p:cBhvr>
                                      <p:to>
                                        <p:strVal val="visible"/>
                                      </p:to>
                                    </p:set>
                                    <p:animEffect transition="in" filter="fade">
                                      <p:cBhvr>
                                        <p:cTn id="67" dur="500"/>
                                        <p:tgtEl>
                                          <p:spTgt spid="38"/>
                                        </p:tgtEl>
                                      </p:cBhvr>
                                    </p:animEffect>
                                  </p:childTnLst>
                                </p:cTn>
                              </p:par>
                            </p:childTnLst>
                          </p:cTn>
                        </p:par>
                        <p:par>
                          <p:cTn id="68" fill="hold">
                            <p:stCondLst>
                              <p:cond delay="19250"/>
                            </p:stCondLst>
                            <p:childTnLst>
                              <p:par>
                                <p:cTn id="69" presetID="10" presetClass="entr" presetSubtype="0" fill="hold" nodeType="afterEffect">
                                  <p:stCondLst>
                                    <p:cond delay="750"/>
                                  </p:stCondLst>
                                  <p:childTnLst>
                                    <p:set>
                                      <p:cBhvr>
                                        <p:cTn id="70" dur="1" fill="hold">
                                          <p:stCondLst>
                                            <p:cond delay="0"/>
                                          </p:stCondLst>
                                        </p:cTn>
                                        <p:tgtEl>
                                          <p:spTgt spid="39"/>
                                        </p:tgtEl>
                                        <p:attrNameLst>
                                          <p:attrName>style.visibility</p:attrName>
                                        </p:attrNameLst>
                                      </p:cBhvr>
                                      <p:to>
                                        <p:strVal val="visible"/>
                                      </p:to>
                                    </p:set>
                                    <p:animEffect transition="in" filter="fade">
                                      <p:cBhvr>
                                        <p:cTn id="71" dur="500"/>
                                        <p:tgtEl>
                                          <p:spTgt spid="39"/>
                                        </p:tgtEl>
                                      </p:cBhvr>
                                    </p:animEffect>
                                  </p:childTnLst>
                                </p:cTn>
                              </p:par>
                            </p:childTnLst>
                          </p:cTn>
                        </p:par>
                        <p:par>
                          <p:cTn id="72" fill="hold">
                            <p:stCondLst>
                              <p:cond delay="20500"/>
                            </p:stCondLst>
                            <p:childTnLst>
                              <p:par>
                                <p:cTn id="73" presetID="10" presetClass="entr" presetSubtype="0" fill="hold" nodeType="afterEffect">
                                  <p:stCondLst>
                                    <p:cond delay="750"/>
                                  </p:stCondLst>
                                  <p:childTnLst>
                                    <p:set>
                                      <p:cBhvr>
                                        <p:cTn id="74" dur="1" fill="hold">
                                          <p:stCondLst>
                                            <p:cond delay="0"/>
                                          </p:stCondLst>
                                        </p:cTn>
                                        <p:tgtEl>
                                          <p:spTgt spid="40"/>
                                        </p:tgtEl>
                                        <p:attrNameLst>
                                          <p:attrName>style.visibility</p:attrName>
                                        </p:attrNameLst>
                                      </p:cBhvr>
                                      <p:to>
                                        <p:strVal val="visible"/>
                                      </p:to>
                                    </p:set>
                                    <p:animEffect transition="in" filter="fade">
                                      <p:cBhvr>
                                        <p:cTn id="75" dur="500"/>
                                        <p:tgtEl>
                                          <p:spTgt spid="40"/>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nodeType="clickEffect">
                                  <p:stCondLst>
                                    <p:cond delay="0"/>
                                  </p:stCondLst>
                                  <p:childTnLst>
                                    <p:set>
                                      <p:cBhvr>
                                        <p:cTn id="79" dur="1" fill="hold">
                                          <p:stCondLst>
                                            <p:cond delay="0"/>
                                          </p:stCondLst>
                                        </p:cTn>
                                        <p:tgtEl>
                                          <p:spTgt spid="7"/>
                                        </p:tgtEl>
                                        <p:attrNameLst>
                                          <p:attrName>style.visibility</p:attrName>
                                        </p:attrNameLst>
                                      </p:cBhvr>
                                      <p:to>
                                        <p:strVal val="visible"/>
                                      </p:to>
                                    </p:set>
                                    <p:animEffect transition="in" filter="fade">
                                      <p:cBhvr>
                                        <p:cTn id="80" dur="500"/>
                                        <p:tgtEl>
                                          <p:spTgt spid="7"/>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nodeType="clickEffect">
                                  <p:stCondLst>
                                    <p:cond delay="0"/>
                                  </p:stCondLst>
                                  <p:childTnLst>
                                    <p:set>
                                      <p:cBhvr>
                                        <p:cTn id="84" dur="1" fill="hold">
                                          <p:stCondLst>
                                            <p:cond delay="0"/>
                                          </p:stCondLst>
                                        </p:cTn>
                                        <p:tgtEl>
                                          <p:spTgt spid="8"/>
                                        </p:tgtEl>
                                        <p:attrNameLst>
                                          <p:attrName>style.visibility</p:attrName>
                                        </p:attrNameLst>
                                      </p:cBhvr>
                                      <p:to>
                                        <p:strVal val="visible"/>
                                      </p:to>
                                    </p:set>
                                    <p:animEffect transition="in" filter="fade">
                                      <p:cBhvr>
                                        <p:cTn id="85" dur="500"/>
                                        <p:tgtEl>
                                          <p:spTgt spid="8"/>
                                        </p:tgtEl>
                                      </p:cBhvr>
                                    </p:animEffect>
                                  </p:childTnLst>
                                </p:cTn>
                              </p:par>
                              <p:par>
                                <p:cTn id="86" presetID="10" presetClass="entr" presetSubtype="0" fill="hold" nodeType="withEffect">
                                  <p:stCondLst>
                                    <p:cond delay="0"/>
                                  </p:stCondLst>
                                  <p:childTnLst>
                                    <p:set>
                                      <p:cBhvr>
                                        <p:cTn id="87" dur="1" fill="hold">
                                          <p:stCondLst>
                                            <p:cond delay="0"/>
                                          </p:stCondLst>
                                        </p:cTn>
                                        <p:tgtEl>
                                          <p:spTgt spid="20"/>
                                        </p:tgtEl>
                                        <p:attrNameLst>
                                          <p:attrName>style.visibility</p:attrName>
                                        </p:attrNameLst>
                                      </p:cBhvr>
                                      <p:to>
                                        <p:strVal val="visible"/>
                                      </p:to>
                                    </p:set>
                                    <p:animEffect transition="in" filter="fade">
                                      <p:cBhvr>
                                        <p:cTn id="8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Imagen 6" descr="Vista de una ciudad desde lo alto de una montaña con vista al mar&#10;&#10;Descripción generada automáticamente">
            <a:extLst>
              <a:ext uri="{FF2B5EF4-FFF2-40B4-BE49-F238E27FC236}">
                <a16:creationId xmlns="" xmlns:a16="http://schemas.microsoft.com/office/drawing/2014/main" id="{FAF51B43-99AB-D8EE-6761-11B51F744BD3}"/>
              </a:ext>
            </a:extLst>
          </p:cNvPr>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77898" y="3734906"/>
            <a:ext cx="12339173" cy="3081529"/>
          </a:xfrm>
          <a:prstGeom prst="rect">
            <a:avLst/>
          </a:prstGeom>
        </p:spPr>
      </p:pic>
      <p:sp>
        <p:nvSpPr>
          <p:cNvPr id="5" name="4 CuadroTexto"/>
          <p:cNvSpPr txBox="1"/>
          <p:nvPr/>
        </p:nvSpPr>
        <p:spPr>
          <a:xfrm>
            <a:off x="9311680" y="6155167"/>
            <a:ext cx="2880320" cy="246221"/>
          </a:xfrm>
          <a:prstGeom prst="rect">
            <a:avLst/>
          </a:prstGeom>
          <a:noFill/>
        </p:spPr>
        <p:txBody>
          <a:bodyPr wrap="square" rtlCol="0">
            <a:spAutoFit/>
          </a:bodyPr>
          <a:lstStyle/>
          <a:p>
            <a:r>
              <a:rPr lang="es-ES" sz="1000" b="1" i="1" dirty="0">
                <a:solidFill>
                  <a:schemeClr val="bg1"/>
                </a:solidFill>
              </a:rPr>
              <a:t>Ortigueira</a:t>
            </a:r>
          </a:p>
        </p:txBody>
      </p:sp>
      <p:sp>
        <p:nvSpPr>
          <p:cNvPr id="6" name="5 Rectángulo"/>
          <p:cNvSpPr/>
          <p:nvPr/>
        </p:nvSpPr>
        <p:spPr>
          <a:xfrm>
            <a:off x="3582526" y="630525"/>
            <a:ext cx="10369152" cy="369332"/>
          </a:xfrm>
          <a:prstGeom prst="rect">
            <a:avLst/>
          </a:prstGeom>
        </p:spPr>
        <p:txBody>
          <a:bodyPr wrap="square">
            <a:spAutoFit/>
          </a:bodyPr>
          <a:lstStyle/>
          <a:p>
            <a:r>
              <a:rPr lang="es-ES" b="1" dirty="0">
                <a:solidFill>
                  <a:schemeClr val="accent4"/>
                </a:solidFill>
              </a:rPr>
              <a:t>O NOSO PATRIMONIO VERNÁCULO.  </a:t>
            </a:r>
          </a:p>
        </p:txBody>
      </p:sp>
      <p:sp>
        <p:nvSpPr>
          <p:cNvPr id="10" name="9 Rectángulo"/>
          <p:cNvSpPr/>
          <p:nvPr/>
        </p:nvSpPr>
        <p:spPr>
          <a:xfrm>
            <a:off x="1967542" y="260649"/>
            <a:ext cx="646331" cy="584776"/>
          </a:xfrm>
          <a:prstGeom prst="rect">
            <a:avLst/>
          </a:prstGeom>
        </p:spPr>
        <p:txBody>
          <a:bodyPr wrap="none">
            <a:spAutoFit/>
          </a:bodyPr>
          <a:lstStyle/>
          <a:p>
            <a:pPr>
              <a:defRPr/>
            </a:pPr>
            <a:r>
              <a:rPr lang="es-ES" sz="3200" b="1" dirty="0">
                <a:solidFill>
                  <a:schemeClr val="bg1"/>
                </a:solidFill>
                <a:latin typeface="+mj-lt"/>
                <a:cs typeface="Arial" charset="0"/>
              </a:rPr>
              <a:t>IV. </a:t>
            </a:r>
            <a:endParaRPr lang="es-ES" b="1" dirty="0">
              <a:solidFill>
                <a:schemeClr val="bg1"/>
              </a:solidFill>
              <a:latin typeface="+mj-lt"/>
              <a:cs typeface="Arial" charset="0"/>
            </a:endParaRPr>
          </a:p>
        </p:txBody>
      </p:sp>
      <p:sp>
        <p:nvSpPr>
          <p:cNvPr id="12" name="11 CuadroTexto"/>
          <p:cNvSpPr txBox="1"/>
          <p:nvPr/>
        </p:nvSpPr>
        <p:spPr>
          <a:xfrm>
            <a:off x="500217" y="623202"/>
            <a:ext cx="5058539" cy="369332"/>
          </a:xfrm>
          <a:prstGeom prst="rect">
            <a:avLst/>
          </a:prstGeom>
          <a:noFill/>
        </p:spPr>
        <p:txBody>
          <a:bodyPr wrap="square" rtlCol="0">
            <a:spAutoFit/>
          </a:bodyPr>
          <a:lstStyle>
            <a:defPPr>
              <a:defRPr lang="es-ES"/>
            </a:defPPr>
            <a:lvl1pPr>
              <a:defRPr b="1"/>
            </a:lvl1pPr>
          </a:lstStyle>
          <a:p>
            <a:r>
              <a:rPr lang="es-ES" dirty="0">
                <a:solidFill>
                  <a:schemeClr val="accent4"/>
                </a:solidFill>
              </a:rPr>
              <a:t>A DIMENSIÓN PATRIMONIAL</a:t>
            </a:r>
          </a:p>
        </p:txBody>
      </p:sp>
      <p:sp>
        <p:nvSpPr>
          <p:cNvPr id="3" name="CuadroTexto 2">
            <a:extLst>
              <a:ext uri="{FF2B5EF4-FFF2-40B4-BE49-F238E27FC236}">
                <a16:creationId xmlns="" xmlns:a16="http://schemas.microsoft.com/office/drawing/2014/main" id="{F52A319B-2FE0-6A8B-FDD9-7046EC386E20}"/>
              </a:ext>
            </a:extLst>
          </p:cNvPr>
          <p:cNvSpPr txBox="1"/>
          <p:nvPr/>
        </p:nvSpPr>
        <p:spPr>
          <a:xfrm>
            <a:off x="3778226" y="1267398"/>
            <a:ext cx="6973614" cy="369332"/>
          </a:xfrm>
          <a:prstGeom prst="rect">
            <a:avLst/>
          </a:prstGeom>
          <a:noFill/>
        </p:spPr>
        <p:txBody>
          <a:bodyPr wrap="square">
            <a:spAutoFit/>
          </a:bodyPr>
          <a:lstStyle/>
          <a:p>
            <a:r>
              <a:rPr lang="es-ES" b="1" dirty="0">
                <a:solidFill>
                  <a:schemeClr val="accent4"/>
                </a:solidFill>
              </a:rPr>
              <a:t>A PAISAXE COMO PROCOMÚN</a:t>
            </a:r>
            <a:endParaRPr lang="es-ES" dirty="0">
              <a:solidFill>
                <a:schemeClr val="accent4"/>
              </a:solidFill>
            </a:endParaRPr>
          </a:p>
        </p:txBody>
      </p:sp>
    </p:spTree>
    <p:extLst>
      <p:ext uri="{BB962C8B-B14F-4D97-AF65-F5344CB8AC3E}">
        <p14:creationId xmlns="" xmlns:p14="http://schemas.microsoft.com/office/powerpoint/2010/main" val="1099991253"/>
      </p:ext>
    </p:extLst>
  </p:cSld>
  <p:clrMapOvr>
    <a:overrideClrMapping bg1="lt1" tx1="dk1" bg2="lt2" tx2="dk2" accent1="accent1" accent2="accent2" accent3="accent3" accent4="accent4" accent5="accent5" accent6="accent6" hlink="hlink" folHlink="folHlink"/>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1 Rectángulo"/>
          <p:cNvSpPr/>
          <p:nvPr/>
        </p:nvSpPr>
        <p:spPr>
          <a:xfrm>
            <a:off x="527381" y="2092506"/>
            <a:ext cx="6096000" cy="861774"/>
          </a:xfrm>
          <a:prstGeom prst="rect">
            <a:avLst/>
          </a:prstGeom>
        </p:spPr>
        <p:txBody>
          <a:bodyPr>
            <a:spAutoFit/>
          </a:bodyPr>
          <a:lstStyle/>
          <a:p>
            <a:pPr algn="just"/>
            <a:endParaRPr lang="es-ES" dirty="0">
              <a:solidFill>
                <a:srgbClr val="000000"/>
              </a:solidFill>
            </a:endParaRPr>
          </a:p>
          <a:p>
            <a:r>
              <a:rPr lang="es-ES" b="1" dirty="0">
                <a:solidFill>
                  <a:srgbClr val="000000"/>
                </a:solidFill>
              </a:rPr>
              <a:t>O RECOÑECEMENTO DOS SEUS  </a:t>
            </a:r>
            <a:r>
              <a:rPr lang="es-ES" sz="3200" b="1" dirty="0">
                <a:solidFill>
                  <a:srgbClr val="000000"/>
                </a:solidFill>
              </a:rPr>
              <a:t>valores</a:t>
            </a:r>
            <a:endParaRPr lang="es-ES" sz="2800" b="1" dirty="0">
              <a:solidFill>
                <a:srgbClr val="000000"/>
              </a:solidFill>
            </a:endParaRPr>
          </a:p>
        </p:txBody>
      </p:sp>
      <p:pic>
        <p:nvPicPr>
          <p:cNvPr id="3" name="Picture 2" descr="L:\2011_PX002-CP_Deza\ANEXO_FOTOGRAFICO\AGOLADA\CARMOEGA\06_10_10\p_DSCN8445_stitch.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0" y="5347688"/>
            <a:ext cx="12192000" cy="1512168"/>
          </a:xfrm>
          <a:prstGeom prst="rect">
            <a:avLst/>
          </a:prstGeom>
          <a:noFill/>
          <a:extLst>
            <a:ext uri="{909E8E84-426E-40dd-AFC4-6F175D3DCCD1}">
              <a14:hiddenFill xmlns="" xmlns:a14="http://schemas.microsoft.com/office/drawing/2010/main">
                <a:solidFill>
                  <a:srgbClr val="FFFFFF"/>
                </a:solidFill>
              </a14:hiddenFill>
            </a:ext>
          </a:extLst>
        </p:spPr>
      </p:pic>
      <p:sp>
        <p:nvSpPr>
          <p:cNvPr id="4" name="3 CuadroTexto"/>
          <p:cNvSpPr txBox="1"/>
          <p:nvPr/>
        </p:nvSpPr>
        <p:spPr>
          <a:xfrm>
            <a:off x="9319327" y="6613636"/>
            <a:ext cx="2880320" cy="246221"/>
          </a:xfrm>
          <a:prstGeom prst="rect">
            <a:avLst/>
          </a:prstGeom>
          <a:noFill/>
        </p:spPr>
        <p:txBody>
          <a:bodyPr wrap="square" rtlCol="0">
            <a:spAutoFit/>
          </a:bodyPr>
          <a:lstStyle/>
          <a:p>
            <a:pPr algn="r"/>
            <a:r>
              <a:rPr lang="es-ES" sz="1000" b="1" i="1" dirty="0" err="1"/>
              <a:t>Carmoega</a:t>
            </a:r>
            <a:r>
              <a:rPr lang="es-ES" sz="1000" b="1" i="1" dirty="0"/>
              <a:t>. A </a:t>
            </a:r>
            <a:r>
              <a:rPr lang="es-ES" sz="1000" b="1" i="1" dirty="0" err="1"/>
              <a:t>Golada</a:t>
            </a:r>
            <a:endParaRPr lang="es-ES" sz="1000" b="1" i="1" dirty="0"/>
          </a:p>
        </p:txBody>
      </p:sp>
      <p:pic>
        <p:nvPicPr>
          <p:cNvPr id="5" name="Picture 2" descr="L:\2011_PX002-CP_Deza\ANEXO_FOTOGRAFICO\AGOLADA\AGOLADA_NUCLEO\20-07-10\DSCN7066.JP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6719392" y="2078504"/>
            <a:ext cx="5472608" cy="3078595"/>
          </a:xfrm>
          <a:prstGeom prst="rect">
            <a:avLst/>
          </a:prstGeom>
          <a:noFill/>
          <a:extLst>
            <a:ext uri="{909E8E84-426E-40dd-AFC4-6F175D3DCCD1}">
              <a14:hiddenFill xmlns="" xmlns:a14="http://schemas.microsoft.com/office/drawing/2010/main">
                <a:solidFill>
                  <a:srgbClr val="FFFFFF"/>
                </a:solidFill>
              </a14:hiddenFill>
            </a:ext>
          </a:extLst>
        </p:spPr>
      </p:pic>
      <p:sp>
        <p:nvSpPr>
          <p:cNvPr id="10" name="9 Rectángulo"/>
          <p:cNvSpPr/>
          <p:nvPr/>
        </p:nvSpPr>
        <p:spPr>
          <a:xfrm>
            <a:off x="1967542" y="260649"/>
            <a:ext cx="646331" cy="584776"/>
          </a:xfrm>
          <a:prstGeom prst="rect">
            <a:avLst/>
          </a:prstGeom>
        </p:spPr>
        <p:txBody>
          <a:bodyPr wrap="none">
            <a:spAutoFit/>
          </a:bodyPr>
          <a:lstStyle/>
          <a:p>
            <a:pPr>
              <a:defRPr/>
            </a:pPr>
            <a:r>
              <a:rPr lang="es-ES" sz="3200" b="1" dirty="0">
                <a:solidFill>
                  <a:schemeClr val="bg1"/>
                </a:solidFill>
                <a:latin typeface="+mj-lt"/>
                <a:cs typeface="Arial" charset="0"/>
              </a:rPr>
              <a:t>IV. </a:t>
            </a:r>
            <a:endParaRPr lang="es-ES" b="1" dirty="0">
              <a:solidFill>
                <a:schemeClr val="bg1"/>
              </a:solidFill>
              <a:latin typeface="+mj-lt"/>
              <a:cs typeface="Arial" charset="0"/>
            </a:endParaRPr>
          </a:p>
        </p:txBody>
      </p:sp>
      <p:sp>
        <p:nvSpPr>
          <p:cNvPr id="12" name="11 CuadroTexto"/>
          <p:cNvSpPr txBox="1"/>
          <p:nvPr/>
        </p:nvSpPr>
        <p:spPr>
          <a:xfrm>
            <a:off x="581253" y="1004196"/>
            <a:ext cx="5058539" cy="369332"/>
          </a:xfrm>
          <a:prstGeom prst="rect">
            <a:avLst/>
          </a:prstGeom>
          <a:noFill/>
        </p:spPr>
        <p:txBody>
          <a:bodyPr wrap="square" rtlCol="0">
            <a:spAutoFit/>
          </a:bodyPr>
          <a:lstStyle/>
          <a:p>
            <a:r>
              <a:rPr lang="es-ES" b="1" dirty="0">
                <a:solidFill>
                  <a:srgbClr val="45637A"/>
                </a:solidFill>
              </a:rPr>
              <a:t>A DIMENSIÓN ÉTICA.</a:t>
            </a:r>
            <a:endParaRPr lang="es-ES" sz="1600" b="1" dirty="0">
              <a:solidFill>
                <a:srgbClr val="45637A"/>
              </a:solidFill>
            </a:endParaRPr>
          </a:p>
        </p:txBody>
      </p:sp>
    </p:spTree>
    <p:extLst>
      <p:ext uri="{BB962C8B-B14F-4D97-AF65-F5344CB8AC3E}">
        <p14:creationId xmlns="" xmlns:p14="http://schemas.microsoft.com/office/powerpoint/2010/main" val="264857406"/>
      </p:ext>
    </p:extLst>
  </p:cSld>
  <p:clrMapOvr>
    <a:overrideClrMapping bg1="lt1" tx1="dk1" bg2="lt2" tx2="dk2" accent1="accent1" accent2="accent2" accent3="accent3" accent4="accent4" accent5="accent5" accent6="accent6" hlink="hlink" folHlink="folHlink"/>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2" descr="C:\Documents and Settings\fcastillo\Escritorio\fotos de augusto del Courel\DSC04393.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730500" y="889000"/>
            <a:ext cx="9461501" cy="5276304"/>
          </a:xfrm>
          <a:prstGeom prst="rect">
            <a:avLst/>
          </a:prstGeom>
          <a:noFill/>
          <a:extLst>
            <a:ext uri="{909E8E84-426E-40dd-AFC4-6F175D3DCCD1}">
              <a14:hiddenFill xmlns="" xmlns:a14="http://schemas.microsoft.com/office/drawing/2010/main">
                <a:solidFill>
                  <a:srgbClr val="FFFFFF"/>
                </a:solidFill>
              </a14:hiddenFill>
            </a:ext>
          </a:extLst>
        </p:spPr>
      </p:pic>
      <p:sp>
        <p:nvSpPr>
          <p:cNvPr id="2" name="1 Rectángulo"/>
          <p:cNvSpPr/>
          <p:nvPr/>
        </p:nvSpPr>
        <p:spPr>
          <a:xfrm>
            <a:off x="371939" y="2239268"/>
            <a:ext cx="6096000" cy="1969770"/>
          </a:xfrm>
          <a:prstGeom prst="rect">
            <a:avLst/>
          </a:prstGeom>
        </p:spPr>
        <p:txBody>
          <a:bodyPr>
            <a:spAutoFit/>
          </a:bodyPr>
          <a:lstStyle/>
          <a:p>
            <a:r>
              <a:rPr lang="es-ES" sz="2800" b="1" dirty="0">
                <a:solidFill>
                  <a:srgbClr val="000000"/>
                </a:solidFill>
              </a:rPr>
              <a:t>VALORES</a:t>
            </a:r>
          </a:p>
          <a:p>
            <a:r>
              <a:rPr lang="es-ES" sz="2800" b="1" dirty="0">
                <a:solidFill>
                  <a:srgbClr val="000000"/>
                </a:solidFill>
              </a:rPr>
              <a:t>TANXIBLES</a:t>
            </a:r>
          </a:p>
          <a:p>
            <a:endParaRPr lang="es-ES" sz="1600" dirty="0">
              <a:solidFill>
                <a:srgbClr val="000000"/>
              </a:solidFill>
            </a:endParaRPr>
          </a:p>
          <a:p>
            <a:endParaRPr lang="es-ES" sz="1600" dirty="0">
              <a:solidFill>
                <a:srgbClr val="000000"/>
              </a:solidFill>
            </a:endParaRPr>
          </a:p>
          <a:p>
            <a:endParaRPr lang="es-ES" sz="1600" dirty="0">
              <a:solidFill>
                <a:srgbClr val="000000"/>
              </a:solidFill>
            </a:endParaRPr>
          </a:p>
          <a:p>
            <a:r>
              <a:rPr lang="es-ES" sz="1600" dirty="0">
                <a:solidFill>
                  <a:srgbClr val="000000"/>
                </a:solidFill>
              </a:rPr>
              <a:t> </a:t>
            </a:r>
          </a:p>
        </p:txBody>
      </p:sp>
      <p:sp>
        <p:nvSpPr>
          <p:cNvPr id="7" name="6 Rectángulo"/>
          <p:cNvSpPr/>
          <p:nvPr/>
        </p:nvSpPr>
        <p:spPr>
          <a:xfrm>
            <a:off x="139700" y="6213508"/>
            <a:ext cx="12025515" cy="369332"/>
          </a:xfrm>
          <a:prstGeom prst="rect">
            <a:avLst/>
          </a:prstGeom>
        </p:spPr>
        <p:txBody>
          <a:bodyPr wrap="square">
            <a:spAutoFit/>
          </a:bodyPr>
          <a:lstStyle/>
          <a:p>
            <a:pPr algn="r"/>
            <a:r>
              <a:rPr lang="es-ES" b="1" dirty="0">
                <a:solidFill>
                  <a:srgbClr val="000000"/>
                </a:solidFill>
              </a:rPr>
              <a:t>BASEADOS NA ESTRUTURA XEOECOLÓXICA. </a:t>
            </a:r>
            <a:r>
              <a:rPr lang="es-ES" b="1" dirty="0" err="1">
                <a:solidFill>
                  <a:srgbClr val="000000"/>
                </a:solidFill>
              </a:rPr>
              <a:t>Xeoprocesos</a:t>
            </a:r>
            <a:r>
              <a:rPr lang="es-ES" b="1" dirty="0">
                <a:solidFill>
                  <a:srgbClr val="000000"/>
                </a:solidFill>
              </a:rPr>
              <a:t>. Ciclos </a:t>
            </a:r>
            <a:r>
              <a:rPr lang="es-ES" b="1" dirty="0" err="1">
                <a:solidFill>
                  <a:srgbClr val="000000"/>
                </a:solidFill>
              </a:rPr>
              <a:t>bioxeoquímicos</a:t>
            </a:r>
            <a:r>
              <a:rPr lang="es-ES" b="1" dirty="0">
                <a:solidFill>
                  <a:srgbClr val="000000"/>
                </a:solidFill>
              </a:rPr>
              <a:t> </a:t>
            </a:r>
            <a:r>
              <a:rPr lang="es-ES" b="1" dirty="0" err="1">
                <a:solidFill>
                  <a:srgbClr val="000000"/>
                </a:solidFill>
              </a:rPr>
              <a:t>Variabilidade</a:t>
            </a:r>
            <a:r>
              <a:rPr lang="es-ES" b="1" dirty="0">
                <a:solidFill>
                  <a:srgbClr val="000000"/>
                </a:solidFill>
              </a:rPr>
              <a:t> climática</a:t>
            </a:r>
            <a:endParaRPr lang="es-ES" dirty="0">
              <a:solidFill>
                <a:srgbClr val="000000"/>
              </a:solidFill>
            </a:endParaRPr>
          </a:p>
        </p:txBody>
      </p:sp>
      <p:sp>
        <p:nvSpPr>
          <p:cNvPr id="9" name="8 Rectángulo"/>
          <p:cNvSpPr/>
          <p:nvPr/>
        </p:nvSpPr>
        <p:spPr>
          <a:xfrm>
            <a:off x="1967542" y="260649"/>
            <a:ext cx="646331" cy="584776"/>
          </a:xfrm>
          <a:prstGeom prst="rect">
            <a:avLst/>
          </a:prstGeom>
        </p:spPr>
        <p:txBody>
          <a:bodyPr wrap="none">
            <a:spAutoFit/>
          </a:bodyPr>
          <a:lstStyle/>
          <a:p>
            <a:pPr>
              <a:defRPr/>
            </a:pPr>
            <a:r>
              <a:rPr lang="es-ES" sz="3200" b="1" dirty="0">
                <a:solidFill>
                  <a:schemeClr val="bg1"/>
                </a:solidFill>
                <a:latin typeface="+mj-lt"/>
                <a:cs typeface="Arial" charset="0"/>
              </a:rPr>
              <a:t>IV. </a:t>
            </a:r>
            <a:endParaRPr lang="es-ES" b="1" dirty="0">
              <a:solidFill>
                <a:schemeClr val="bg1"/>
              </a:solidFill>
              <a:latin typeface="+mj-lt"/>
              <a:cs typeface="Arial" charset="0"/>
            </a:endParaRPr>
          </a:p>
        </p:txBody>
      </p:sp>
      <p:sp>
        <p:nvSpPr>
          <p:cNvPr id="11" name="10 CuadroTexto"/>
          <p:cNvSpPr txBox="1"/>
          <p:nvPr/>
        </p:nvSpPr>
        <p:spPr>
          <a:xfrm>
            <a:off x="441553" y="458096"/>
            <a:ext cx="5058539" cy="369332"/>
          </a:xfrm>
          <a:prstGeom prst="rect">
            <a:avLst/>
          </a:prstGeom>
          <a:noFill/>
        </p:spPr>
        <p:txBody>
          <a:bodyPr wrap="square" rtlCol="0">
            <a:spAutoFit/>
          </a:bodyPr>
          <a:lstStyle/>
          <a:p>
            <a:r>
              <a:rPr lang="es-ES" b="1" dirty="0">
                <a:solidFill>
                  <a:schemeClr val="accent2">
                    <a:lumMod val="75000"/>
                  </a:schemeClr>
                </a:solidFill>
              </a:rPr>
              <a:t>A DIMENSIÓN ÉTICA</a:t>
            </a:r>
            <a:endParaRPr lang="es-ES" sz="1600" b="1" dirty="0">
              <a:solidFill>
                <a:schemeClr val="accent2">
                  <a:lumMod val="75000"/>
                </a:schemeClr>
              </a:solidFill>
            </a:endParaRPr>
          </a:p>
        </p:txBody>
      </p:sp>
    </p:spTree>
    <p:extLst>
      <p:ext uri="{BB962C8B-B14F-4D97-AF65-F5344CB8AC3E}">
        <p14:creationId xmlns="" xmlns:p14="http://schemas.microsoft.com/office/powerpoint/2010/main" val="3432767275"/>
      </p:ext>
    </p:extLst>
  </p:cSld>
  <p:clrMapOvr>
    <a:overrideClrMapping bg1="lt1" tx1="dk1" bg2="lt2" tx2="dk2" accent1="accent1" accent2="accent2" accent3="accent3" accent4="accent4" accent5="accent5" accent6="accent6" hlink="hlink" folHlink="folHlink"/>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2" descr="C:\Documents and Settings\fcastillo\Escritorio\fotos de augusto del Courel\DSC04316.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264451" y="1282700"/>
            <a:ext cx="9927550" cy="4941372"/>
          </a:xfrm>
          <a:prstGeom prst="rect">
            <a:avLst/>
          </a:prstGeom>
          <a:noFill/>
          <a:extLst>
            <a:ext uri="{909E8E84-426E-40dd-AFC4-6F175D3DCCD1}">
              <a14:hiddenFill xmlns="" xmlns:a14="http://schemas.microsoft.com/office/drawing/2010/main">
                <a:solidFill>
                  <a:srgbClr val="FFFFFF"/>
                </a:solidFill>
              </a14:hiddenFill>
            </a:ext>
          </a:extLst>
        </p:spPr>
      </p:pic>
      <p:sp>
        <p:nvSpPr>
          <p:cNvPr id="6" name="Text Box 80"/>
          <p:cNvSpPr txBox="1">
            <a:spLocks noChangeArrowheads="1"/>
          </p:cNvSpPr>
          <p:nvPr/>
        </p:nvSpPr>
        <p:spPr bwMode="auto">
          <a:xfrm>
            <a:off x="6297938" y="5672245"/>
            <a:ext cx="3119967" cy="395734"/>
          </a:xfrm>
          <a:prstGeom prst="rect">
            <a:avLst/>
          </a:prstGeom>
          <a:solidFill>
            <a:schemeClr val="accent2"/>
          </a:solidFill>
          <a:ln w="9525" algn="ctr">
            <a:solidFill>
              <a:schemeClr val="bg1"/>
            </a:solidFill>
            <a:miter lim="800000"/>
            <a:headEnd/>
            <a:tailEnd/>
          </a:ln>
        </p:spPr>
        <p:txBody>
          <a:bodyPr wrap="none"/>
          <a:lstStyle>
            <a:lvl1pPr eaLnBrk="0" hangingPunct="0">
              <a:defRPr sz="1600">
                <a:solidFill>
                  <a:schemeClr val="tx1"/>
                </a:solidFill>
                <a:latin typeface="Century Gothic" pitchFamily="34" charset="0"/>
                <a:cs typeface="Arial" charset="0"/>
              </a:defRPr>
            </a:lvl1pPr>
            <a:lvl2pPr marL="742950" indent="-285750" eaLnBrk="0" hangingPunct="0">
              <a:defRPr sz="1600">
                <a:solidFill>
                  <a:schemeClr val="tx1"/>
                </a:solidFill>
                <a:latin typeface="Century Gothic" pitchFamily="34" charset="0"/>
                <a:cs typeface="Arial" charset="0"/>
              </a:defRPr>
            </a:lvl2pPr>
            <a:lvl3pPr marL="1143000" indent="-228600" eaLnBrk="0" hangingPunct="0">
              <a:defRPr sz="1600">
                <a:solidFill>
                  <a:schemeClr val="tx1"/>
                </a:solidFill>
                <a:latin typeface="Century Gothic" pitchFamily="34" charset="0"/>
                <a:cs typeface="Arial" charset="0"/>
              </a:defRPr>
            </a:lvl3pPr>
            <a:lvl4pPr marL="1600200" indent="-228600" eaLnBrk="0" hangingPunct="0">
              <a:defRPr sz="1600">
                <a:solidFill>
                  <a:schemeClr val="tx1"/>
                </a:solidFill>
                <a:latin typeface="Century Gothic" pitchFamily="34" charset="0"/>
                <a:cs typeface="Arial" charset="0"/>
              </a:defRPr>
            </a:lvl4pPr>
            <a:lvl5pPr marL="2057400" indent="-228600" eaLnBrk="0" hangingPunct="0">
              <a:defRPr sz="1600">
                <a:solidFill>
                  <a:schemeClr val="tx1"/>
                </a:solidFill>
                <a:latin typeface="Century Gothic" pitchFamily="34" charset="0"/>
                <a:cs typeface="Arial" charset="0"/>
              </a:defRPr>
            </a:lvl5pPr>
            <a:lvl6pPr marL="2514600" indent="-228600" eaLnBrk="0" fontAlgn="base" hangingPunct="0">
              <a:spcBef>
                <a:spcPct val="0"/>
              </a:spcBef>
              <a:spcAft>
                <a:spcPct val="0"/>
              </a:spcAft>
              <a:defRPr sz="1600">
                <a:solidFill>
                  <a:schemeClr val="tx1"/>
                </a:solidFill>
                <a:latin typeface="Century Gothic" pitchFamily="34" charset="0"/>
                <a:cs typeface="Arial" charset="0"/>
              </a:defRPr>
            </a:lvl6pPr>
            <a:lvl7pPr marL="2971800" indent="-228600" eaLnBrk="0" fontAlgn="base" hangingPunct="0">
              <a:spcBef>
                <a:spcPct val="0"/>
              </a:spcBef>
              <a:spcAft>
                <a:spcPct val="0"/>
              </a:spcAft>
              <a:defRPr sz="1600">
                <a:solidFill>
                  <a:schemeClr val="tx1"/>
                </a:solidFill>
                <a:latin typeface="Century Gothic" pitchFamily="34" charset="0"/>
                <a:cs typeface="Arial" charset="0"/>
              </a:defRPr>
            </a:lvl7pPr>
            <a:lvl8pPr marL="3429000" indent="-228600" eaLnBrk="0" fontAlgn="base" hangingPunct="0">
              <a:spcBef>
                <a:spcPct val="0"/>
              </a:spcBef>
              <a:spcAft>
                <a:spcPct val="0"/>
              </a:spcAft>
              <a:defRPr sz="1600">
                <a:solidFill>
                  <a:schemeClr val="tx1"/>
                </a:solidFill>
                <a:latin typeface="Century Gothic" pitchFamily="34" charset="0"/>
                <a:cs typeface="Arial" charset="0"/>
              </a:defRPr>
            </a:lvl8pPr>
            <a:lvl9pPr marL="3886200" indent="-228600" eaLnBrk="0" fontAlgn="base" hangingPunct="0">
              <a:spcBef>
                <a:spcPct val="0"/>
              </a:spcBef>
              <a:spcAft>
                <a:spcPct val="0"/>
              </a:spcAft>
              <a:defRPr sz="1600">
                <a:solidFill>
                  <a:schemeClr val="tx1"/>
                </a:solidFill>
                <a:latin typeface="Century Gothic" pitchFamily="34" charset="0"/>
                <a:cs typeface="Arial" charset="0"/>
              </a:defRPr>
            </a:lvl9pPr>
          </a:lstStyle>
          <a:p>
            <a:pPr algn="ctr" eaLnBrk="1" hangingPunct="1"/>
            <a:r>
              <a:rPr lang="es-ES" sz="1800" b="1" dirty="0">
                <a:solidFill>
                  <a:srgbClr val="FFFFFF"/>
                </a:solidFill>
              </a:rPr>
              <a:t>CULTURAIS</a:t>
            </a:r>
          </a:p>
        </p:txBody>
      </p:sp>
      <p:sp>
        <p:nvSpPr>
          <p:cNvPr id="7" name="6 Rectángulo"/>
          <p:cNvSpPr/>
          <p:nvPr/>
        </p:nvSpPr>
        <p:spPr>
          <a:xfrm>
            <a:off x="2843536" y="6239054"/>
            <a:ext cx="9348464" cy="646331"/>
          </a:xfrm>
          <a:prstGeom prst="rect">
            <a:avLst/>
          </a:prstGeom>
        </p:spPr>
        <p:txBody>
          <a:bodyPr wrap="square">
            <a:spAutoFit/>
          </a:bodyPr>
          <a:lstStyle/>
          <a:p>
            <a:r>
              <a:rPr lang="es-ES" b="1" dirty="0"/>
              <a:t>BASEADOS NA ESTRUTURA SOCIO-ECONÓMICA</a:t>
            </a:r>
          </a:p>
          <a:p>
            <a:r>
              <a:rPr lang="es-ES" b="1" dirty="0"/>
              <a:t>Formas de organización. </a:t>
            </a:r>
            <a:r>
              <a:rPr lang="es-ES" b="1" dirty="0" err="1"/>
              <a:t>Estruturas</a:t>
            </a:r>
            <a:r>
              <a:rPr lang="es-ES" b="1" dirty="0"/>
              <a:t> </a:t>
            </a:r>
            <a:r>
              <a:rPr lang="es-ES" b="1" dirty="0" err="1"/>
              <a:t>produtivas</a:t>
            </a:r>
            <a:r>
              <a:rPr lang="es-ES" b="1" dirty="0"/>
              <a:t>. Evolución cultural</a:t>
            </a:r>
            <a:endParaRPr lang="es-ES" dirty="0"/>
          </a:p>
        </p:txBody>
      </p:sp>
      <p:sp>
        <p:nvSpPr>
          <p:cNvPr id="8" name="7 Rectángulo"/>
          <p:cNvSpPr/>
          <p:nvPr/>
        </p:nvSpPr>
        <p:spPr>
          <a:xfrm>
            <a:off x="1967542" y="260649"/>
            <a:ext cx="646331" cy="584776"/>
          </a:xfrm>
          <a:prstGeom prst="rect">
            <a:avLst/>
          </a:prstGeom>
        </p:spPr>
        <p:txBody>
          <a:bodyPr wrap="none">
            <a:spAutoFit/>
          </a:bodyPr>
          <a:lstStyle/>
          <a:p>
            <a:pPr>
              <a:defRPr/>
            </a:pPr>
            <a:r>
              <a:rPr lang="es-ES" sz="3200" b="1" dirty="0">
                <a:solidFill>
                  <a:schemeClr val="bg1"/>
                </a:solidFill>
                <a:latin typeface="+mj-lt"/>
                <a:cs typeface="Arial" charset="0"/>
              </a:rPr>
              <a:t>IV. </a:t>
            </a:r>
            <a:endParaRPr lang="es-ES" b="1" dirty="0">
              <a:solidFill>
                <a:schemeClr val="bg1"/>
              </a:solidFill>
              <a:latin typeface="+mj-lt"/>
              <a:cs typeface="Arial" charset="0"/>
            </a:endParaRPr>
          </a:p>
        </p:txBody>
      </p:sp>
      <p:sp>
        <p:nvSpPr>
          <p:cNvPr id="10" name="9 CuadroTexto"/>
          <p:cNvSpPr txBox="1"/>
          <p:nvPr/>
        </p:nvSpPr>
        <p:spPr>
          <a:xfrm>
            <a:off x="479653" y="534296"/>
            <a:ext cx="5058539" cy="369332"/>
          </a:xfrm>
          <a:prstGeom prst="rect">
            <a:avLst/>
          </a:prstGeom>
          <a:noFill/>
        </p:spPr>
        <p:txBody>
          <a:bodyPr wrap="square" rtlCol="0">
            <a:spAutoFit/>
          </a:bodyPr>
          <a:lstStyle/>
          <a:p>
            <a:r>
              <a:rPr lang="es-ES" b="1" dirty="0">
                <a:solidFill>
                  <a:srgbClr val="000000"/>
                </a:solidFill>
              </a:rPr>
              <a:t>A DIMENSIÓN ÉTICA</a:t>
            </a:r>
            <a:endParaRPr lang="es-ES" sz="1600" b="1" dirty="0">
              <a:solidFill>
                <a:srgbClr val="000000"/>
              </a:solidFill>
            </a:endParaRPr>
          </a:p>
        </p:txBody>
      </p:sp>
      <p:sp>
        <p:nvSpPr>
          <p:cNvPr id="9" name="Text Box 80"/>
          <p:cNvSpPr txBox="1">
            <a:spLocks noChangeArrowheads="1"/>
          </p:cNvSpPr>
          <p:nvPr/>
        </p:nvSpPr>
        <p:spPr bwMode="auto">
          <a:xfrm>
            <a:off x="2706468" y="5638366"/>
            <a:ext cx="3119967" cy="395734"/>
          </a:xfrm>
          <a:prstGeom prst="rect">
            <a:avLst/>
          </a:prstGeom>
          <a:solidFill>
            <a:schemeClr val="accent2"/>
          </a:solidFill>
          <a:ln w="9525" algn="ctr">
            <a:solidFill>
              <a:schemeClr val="bg1"/>
            </a:solidFill>
            <a:miter lim="800000"/>
            <a:headEnd/>
            <a:tailEnd/>
          </a:ln>
        </p:spPr>
        <p:txBody>
          <a:bodyPr wrap="none"/>
          <a:lstStyle>
            <a:lvl1pPr eaLnBrk="0" hangingPunct="0">
              <a:defRPr sz="1600">
                <a:solidFill>
                  <a:schemeClr val="tx1"/>
                </a:solidFill>
                <a:latin typeface="Century Gothic" pitchFamily="34" charset="0"/>
                <a:cs typeface="Arial" charset="0"/>
              </a:defRPr>
            </a:lvl1pPr>
            <a:lvl2pPr marL="742950" indent="-285750" eaLnBrk="0" hangingPunct="0">
              <a:defRPr sz="1600">
                <a:solidFill>
                  <a:schemeClr val="tx1"/>
                </a:solidFill>
                <a:latin typeface="Century Gothic" pitchFamily="34" charset="0"/>
                <a:cs typeface="Arial" charset="0"/>
              </a:defRPr>
            </a:lvl2pPr>
            <a:lvl3pPr marL="1143000" indent="-228600" eaLnBrk="0" hangingPunct="0">
              <a:defRPr sz="1600">
                <a:solidFill>
                  <a:schemeClr val="tx1"/>
                </a:solidFill>
                <a:latin typeface="Century Gothic" pitchFamily="34" charset="0"/>
                <a:cs typeface="Arial" charset="0"/>
              </a:defRPr>
            </a:lvl3pPr>
            <a:lvl4pPr marL="1600200" indent="-228600" eaLnBrk="0" hangingPunct="0">
              <a:defRPr sz="1600">
                <a:solidFill>
                  <a:schemeClr val="tx1"/>
                </a:solidFill>
                <a:latin typeface="Century Gothic" pitchFamily="34" charset="0"/>
                <a:cs typeface="Arial" charset="0"/>
              </a:defRPr>
            </a:lvl4pPr>
            <a:lvl5pPr marL="2057400" indent="-228600" eaLnBrk="0" hangingPunct="0">
              <a:defRPr sz="1600">
                <a:solidFill>
                  <a:schemeClr val="tx1"/>
                </a:solidFill>
                <a:latin typeface="Century Gothic" pitchFamily="34" charset="0"/>
                <a:cs typeface="Arial" charset="0"/>
              </a:defRPr>
            </a:lvl5pPr>
            <a:lvl6pPr marL="2514600" indent="-228600" eaLnBrk="0" fontAlgn="base" hangingPunct="0">
              <a:spcBef>
                <a:spcPct val="0"/>
              </a:spcBef>
              <a:spcAft>
                <a:spcPct val="0"/>
              </a:spcAft>
              <a:defRPr sz="1600">
                <a:solidFill>
                  <a:schemeClr val="tx1"/>
                </a:solidFill>
                <a:latin typeface="Century Gothic" pitchFamily="34" charset="0"/>
                <a:cs typeface="Arial" charset="0"/>
              </a:defRPr>
            </a:lvl6pPr>
            <a:lvl7pPr marL="2971800" indent="-228600" eaLnBrk="0" fontAlgn="base" hangingPunct="0">
              <a:spcBef>
                <a:spcPct val="0"/>
              </a:spcBef>
              <a:spcAft>
                <a:spcPct val="0"/>
              </a:spcAft>
              <a:defRPr sz="1600">
                <a:solidFill>
                  <a:schemeClr val="tx1"/>
                </a:solidFill>
                <a:latin typeface="Century Gothic" pitchFamily="34" charset="0"/>
                <a:cs typeface="Arial" charset="0"/>
              </a:defRPr>
            </a:lvl7pPr>
            <a:lvl8pPr marL="3429000" indent="-228600" eaLnBrk="0" fontAlgn="base" hangingPunct="0">
              <a:spcBef>
                <a:spcPct val="0"/>
              </a:spcBef>
              <a:spcAft>
                <a:spcPct val="0"/>
              </a:spcAft>
              <a:defRPr sz="1600">
                <a:solidFill>
                  <a:schemeClr val="tx1"/>
                </a:solidFill>
                <a:latin typeface="Century Gothic" pitchFamily="34" charset="0"/>
                <a:cs typeface="Arial" charset="0"/>
              </a:defRPr>
            </a:lvl8pPr>
            <a:lvl9pPr marL="3886200" indent="-228600" eaLnBrk="0" fontAlgn="base" hangingPunct="0">
              <a:spcBef>
                <a:spcPct val="0"/>
              </a:spcBef>
              <a:spcAft>
                <a:spcPct val="0"/>
              </a:spcAft>
              <a:defRPr sz="1600">
                <a:solidFill>
                  <a:schemeClr val="tx1"/>
                </a:solidFill>
                <a:latin typeface="Century Gothic" pitchFamily="34" charset="0"/>
                <a:cs typeface="Arial" charset="0"/>
              </a:defRPr>
            </a:lvl9pPr>
          </a:lstStyle>
          <a:p>
            <a:pPr algn="ctr" eaLnBrk="1" hangingPunct="1"/>
            <a:r>
              <a:rPr lang="es-ES" sz="1800" b="1" dirty="0">
                <a:solidFill>
                  <a:srgbClr val="FFFFFF"/>
                </a:solidFill>
              </a:rPr>
              <a:t>ECOLÓXICOS</a:t>
            </a:r>
          </a:p>
        </p:txBody>
      </p:sp>
    </p:spTree>
    <p:extLst>
      <p:ext uri="{BB962C8B-B14F-4D97-AF65-F5344CB8AC3E}">
        <p14:creationId xmlns="" xmlns:p14="http://schemas.microsoft.com/office/powerpoint/2010/main" val="3196133142"/>
      </p:ext>
    </p:extLst>
  </p:cSld>
  <p:clrMapOvr>
    <a:overrideClrMapping bg1="lt1" tx1="dk1" bg2="lt2" tx2="dk2" accent1="accent1" accent2="accent2" accent3="accent3" accent4="accent4" accent5="accent5" accent6="accent6" hlink="hlink" folHlink="folHlink"/>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1 Rectángulo"/>
          <p:cNvSpPr/>
          <p:nvPr/>
        </p:nvSpPr>
        <p:spPr>
          <a:xfrm>
            <a:off x="295739" y="1570936"/>
            <a:ext cx="6096000" cy="1969770"/>
          </a:xfrm>
          <a:prstGeom prst="rect">
            <a:avLst/>
          </a:prstGeom>
        </p:spPr>
        <p:txBody>
          <a:bodyPr>
            <a:spAutoFit/>
          </a:bodyPr>
          <a:lstStyle/>
          <a:p>
            <a:r>
              <a:rPr lang="es-ES" sz="2800" dirty="0">
                <a:solidFill>
                  <a:srgbClr val="000000"/>
                </a:solidFill>
              </a:rPr>
              <a:t>VALORES</a:t>
            </a:r>
          </a:p>
          <a:p>
            <a:r>
              <a:rPr lang="es-ES" sz="2800" dirty="0">
                <a:solidFill>
                  <a:srgbClr val="000000"/>
                </a:solidFill>
              </a:rPr>
              <a:t>INTANXIBLES</a:t>
            </a:r>
          </a:p>
          <a:p>
            <a:endParaRPr lang="es-ES" sz="1600" dirty="0">
              <a:solidFill>
                <a:srgbClr val="000000"/>
              </a:solidFill>
            </a:endParaRPr>
          </a:p>
          <a:p>
            <a:endParaRPr lang="es-ES" sz="1600" dirty="0">
              <a:solidFill>
                <a:srgbClr val="000000"/>
              </a:solidFill>
            </a:endParaRPr>
          </a:p>
          <a:p>
            <a:endParaRPr lang="es-ES" sz="1600" dirty="0">
              <a:solidFill>
                <a:srgbClr val="000000"/>
              </a:solidFill>
            </a:endParaRPr>
          </a:p>
          <a:p>
            <a:r>
              <a:rPr lang="es-ES" sz="1600" dirty="0">
                <a:solidFill>
                  <a:srgbClr val="000000"/>
                </a:solidFill>
              </a:rPr>
              <a:t> </a:t>
            </a:r>
          </a:p>
        </p:txBody>
      </p:sp>
      <p:sp>
        <p:nvSpPr>
          <p:cNvPr id="3" name="Text Box 80"/>
          <p:cNvSpPr txBox="1">
            <a:spLocks noChangeArrowheads="1"/>
          </p:cNvSpPr>
          <p:nvPr/>
        </p:nvSpPr>
        <p:spPr bwMode="auto">
          <a:xfrm>
            <a:off x="335361" y="2924944"/>
            <a:ext cx="3119967" cy="395734"/>
          </a:xfrm>
          <a:prstGeom prst="rect">
            <a:avLst/>
          </a:prstGeom>
          <a:solidFill>
            <a:schemeClr val="accent2"/>
          </a:solidFill>
          <a:ln w="9525" algn="ctr">
            <a:solidFill>
              <a:schemeClr val="bg1"/>
            </a:solidFill>
            <a:miter lim="800000"/>
            <a:headEnd/>
            <a:tailEnd/>
          </a:ln>
        </p:spPr>
        <p:txBody>
          <a:bodyPr wrap="none"/>
          <a:lstStyle>
            <a:lvl1pPr eaLnBrk="0" hangingPunct="0">
              <a:defRPr sz="1600">
                <a:solidFill>
                  <a:schemeClr val="tx1"/>
                </a:solidFill>
                <a:latin typeface="Century Gothic" pitchFamily="34" charset="0"/>
                <a:cs typeface="Arial" charset="0"/>
              </a:defRPr>
            </a:lvl1pPr>
            <a:lvl2pPr marL="742950" indent="-285750" eaLnBrk="0" hangingPunct="0">
              <a:defRPr sz="1600">
                <a:solidFill>
                  <a:schemeClr val="tx1"/>
                </a:solidFill>
                <a:latin typeface="Century Gothic" pitchFamily="34" charset="0"/>
                <a:cs typeface="Arial" charset="0"/>
              </a:defRPr>
            </a:lvl2pPr>
            <a:lvl3pPr marL="1143000" indent="-228600" eaLnBrk="0" hangingPunct="0">
              <a:defRPr sz="1600">
                <a:solidFill>
                  <a:schemeClr val="tx1"/>
                </a:solidFill>
                <a:latin typeface="Century Gothic" pitchFamily="34" charset="0"/>
                <a:cs typeface="Arial" charset="0"/>
              </a:defRPr>
            </a:lvl3pPr>
            <a:lvl4pPr marL="1600200" indent="-228600" eaLnBrk="0" hangingPunct="0">
              <a:defRPr sz="1600">
                <a:solidFill>
                  <a:schemeClr val="tx1"/>
                </a:solidFill>
                <a:latin typeface="Century Gothic" pitchFamily="34" charset="0"/>
                <a:cs typeface="Arial" charset="0"/>
              </a:defRPr>
            </a:lvl4pPr>
            <a:lvl5pPr marL="2057400" indent="-228600" eaLnBrk="0" hangingPunct="0">
              <a:defRPr sz="1600">
                <a:solidFill>
                  <a:schemeClr val="tx1"/>
                </a:solidFill>
                <a:latin typeface="Century Gothic" pitchFamily="34" charset="0"/>
                <a:cs typeface="Arial" charset="0"/>
              </a:defRPr>
            </a:lvl5pPr>
            <a:lvl6pPr marL="2514600" indent="-228600" eaLnBrk="0" fontAlgn="base" hangingPunct="0">
              <a:spcBef>
                <a:spcPct val="0"/>
              </a:spcBef>
              <a:spcAft>
                <a:spcPct val="0"/>
              </a:spcAft>
              <a:defRPr sz="1600">
                <a:solidFill>
                  <a:schemeClr val="tx1"/>
                </a:solidFill>
                <a:latin typeface="Century Gothic" pitchFamily="34" charset="0"/>
                <a:cs typeface="Arial" charset="0"/>
              </a:defRPr>
            </a:lvl6pPr>
            <a:lvl7pPr marL="2971800" indent="-228600" eaLnBrk="0" fontAlgn="base" hangingPunct="0">
              <a:spcBef>
                <a:spcPct val="0"/>
              </a:spcBef>
              <a:spcAft>
                <a:spcPct val="0"/>
              </a:spcAft>
              <a:defRPr sz="1600">
                <a:solidFill>
                  <a:schemeClr val="tx1"/>
                </a:solidFill>
                <a:latin typeface="Century Gothic" pitchFamily="34" charset="0"/>
                <a:cs typeface="Arial" charset="0"/>
              </a:defRPr>
            </a:lvl7pPr>
            <a:lvl8pPr marL="3429000" indent="-228600" eaLnBrk="0" fontAlgn="base" hangingPunct="0">
              <a:spcBef>
                <a:spcPct val="0"/>
              </a:spcBef>
              <a:spcAft>
                <a:spcPct val="0"/>
              </a:spcAft>
              <a:defRPr sz="1600">
                <a:solidFill>
                  <a:schemeClr val="tx1"/>
                </a:solidFill>
                <a:latin typeface="Century Gothic" pitchFamily="34" charset="0"/>
                <a:cs typeface="Arial" charset="0"/>
              </a:defRPr>
            </a:lvl8pPr>
            <a:lvl9pPr marL="3886200" indent="-228600" eaLnBrk="0" fontAlgn="base" hangingPunct="0">
              <a:spcBef>
                <a:spcPct val="0"/>
              </a:spcBef>
              <a:spcAft>
                <a:spcPct val="0"/>
              </a:spcAft>
              <a:defRPr sz="1600">
                <a:solidFill>
                  <a:schemeClr val="tx1"/>
                </a:solidFill>
                <a:latin typeface="Century Gothic" pitchFamily="34" charset="0"/>
                <a:cs typeface="Arial" charset="0"/>
              </a:defRPr>
            </a:lvl9pPr>
          </a:lstStyle>
          <a:p>
            <a:pPr algn="ctr" eaLnBrk="1" hangingPunct="1"/>
            <a:r>
              <a:rPr lang="es-ES" sz="1800" b="1" dirty="0">
                <a:solidFill>
                  <a:srgbClr val="FFFFFF"/>
                </a:solidFill>
              </a:rPr>
              <a:t>SIMBÓLICOS</a:t>
            </a:r>
          </a:p>
        </p:txBody>
      </p:sp>
      <p:pic>
        <p:nvPicPr>
          <p:cNvPr id="4" name="Picture 2" descr="Imagen de la persona que camina a un perro al atardecer en California "/>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791744" y="-27384"/>
            <a:ext cx="8403637" cy="4723863"/>
          </a:xfrm>
          <a:prstGeom prst="rect">
            <a:avLst/>
          </a:prstGeom>
          <a:noFill/>
          <a:extLst>
            <a:ext uri="{909E8E84-426E-40dd-AFC4-6F175D3DCCD1}">
              <a14:hiddenFill xmlns="" xmlns:a14="http://schemas.microsoft.com/office/drawing/2010/main">
                <a:solidFill>
                  <a:srgbClr val="FFFFFF"/>
                </a:solidFill>
              </a14:hiddenFill>
            </a:ext>
          </a:extLst>
        </p:spPr>
      </p:pic>
      <p:pic>
        <p:nvPicPr>
          <p:cNvPr id="5" name="Picture 2"/>
          <p:cNvPicPr>
            <a:picLocks noChangeAspect="1" noChangeArrowheads="1"/>
          </p:cNvPicPr>
          <p:nvPr/>
        </p:nvPicPr>
        <p:blipFill rotWithShape="1">
          <a:blip r:embed="rId4" cstate="print">
            <a:extLst>
              <a:ext uri="{28A0092B-C50C-407E-A947-70E740481C1C}">
                <a14:useLocalDpi xmlns="" xmlns:a14="http://schemas.microsoft.com/office/drawing/2010/main" val="0"/>
              </a:ext>
            </a:extLst>
          </a:blip>
          <a:srcRect l="12448" t="26190" r="72782" b="66270"/>
          <a:stretch/>
        </p:blipFill>
        <p:spPr bwMode="auto">
          <a:xfrm>
            <a:off x="11184566" y="4452910"/>
            <a:ext cx="930237" cy="2002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6" name="Picture 2" descr="R:\IET\02_Deptos\02_DTE\20_Dccion_DPTO\02_NOTAS E INFORMES\01_Prensa\fotos_calendario_CMATI\fotos\Muxía-20110215-00169.jpg"/>
          <p:cNvPicPr>
            <a:picLocks noChangeAspect="1" noChangeArrowheads="1"/>
          </p:cNvPicPr>
          <p:nvPr/>
        </p:nvPicPr>
        <p:blipFill rotWithShape="1">
          <a:blip r:embed="rId5" cstate="print">
            <a:extLst>
              <a:ext uri="{28A0092B-C50C-407E-A947-70E740481C1C}">
                <a14:useLocalDpi xmlns="" xmlns:a14="http://schemas.microsoft.com/office/drawing/2010/main" val="0"/>
              </a:ext>
            </a:extLst>
          </a:blip>
          <a:srcRect l="26569" t="34785" r="42332" b="17829"/>
          <a:stretch/>
        </p:blipFill>
        <p:spPr bwMode="auto">
          <a:xfrm>
            <a:off x="3791743" y="4689601"/>
            <a:ext cx="2834244" cy="2159318"/>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Lst>
        </p:spPr>
      </p:pic>
      <p:pic>
        <p:nvPicPr>
          <p:cNvPr id="7" name="Picture 3" descr="E:\IMAGENES\fotos presentaciones\1275411217_1d78c8e334.jpg"/>
          <p:cNvPicPr>
            <a:picLocks noChangeAspect="1" noChangeArrowheads="1"/>
          </p:cNvPicPr>
          <p:nvPr/>
        </p:nvPicPr>
        <p:blipFill rotWithShape="1">
          <a:blip r:embed="rId6" cstate="print">
            <a:extLst>
              <a:ext uri="{28A0092B-C50C-407E-A947-70E740481C1C}">
                <a14:useLocalDpi xmlns="" xmlns:a14="http://schemas.microsoft.com/office/drawing/2010/main" val="0"/>
              </a:ext>
            </a:extLst>
          </a:blip>
          <a:srcRect r="28237"/>
          <a:stretch/>
        </p:blipFill>
        <p:spPr bwMode="auto">
          <a:xfrm>
            <a:off x="6672063" y="4689601"/>
            <a:ext cx="2936647" cy="21593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Picture 12" descr="Desgastado por el tiempo de ruedas"/>
          <p:cNvPicPr>
            <a:picLocks noChangeAspect="1" noChangeArrowheads="1"/>
          </p:cNvPicPr>
          <p:nvPr/>
        </p:nvPicPr>
        <p:blipFill>
          <a:blip r:embed="rId7" cstate="print">
            <a:grayscl/>
            <a:extLst>
              <a:ext uri="{28A0092B-C50C-407E-A947-70E740481C1C}">
                <a14:useLocalDpi xmlns="" xmlns:a14="http://schemas.microsoft.com/office/drawing/2010/main" val="0"/>
              </a:ext>
            </a:extLst>
          </a:blip>
          <a:srcRect/>
          <a:stretch>
            <a:fillRect/>
          </a:stretch>
        </p:blipFill>
        <p:spPr bwMode="auto">
          <a:xfrm>
            <a:off x="9016139" y="4705347"/>
            <a:ext cx="3175861" cy="2127827"/>
          </a:xfrm>
          <a:prstGeom prst="rect">
            <a:avLst/>
          </a:prstGeom>
          <a:noFill/>
          <a:extLst>
            <a:ext uri="{909E8E84-426E-40dd-AFC4-6F175D3DCCD1}">
              <a14:hiddenFill xmlns="" xmlns:a14="http://schemas.microsoft.com/office/drawing/2010/main">
                <a:solidFill>
                  <a:srgbClr val="FFFFFF"/>
                </a:solidFill>
              </a14:hiddenFill>
            </a:ext>
          </a:extLst>
        </p:spPr>
      </p:pic>
      <p:sp>
        <p:nvSpPr>
          <p:cNvPr id="9" name="Text Box 80"/>
          <p:cNvSpPr txBox="1">
            <a:spLocks noChangeArrowheads="1"/>
          </p:cNvSpPr>
          <p:nvPr/>
        </p:nvSpPr>
        <p:spPr bwMode="auto">
          <a:xfrm>
            <a:off x="335361" y="3393306"/>
            <a:ext cx="3119967" cy="395734"/>
          </a:xfrm>
          <a:prstGeom prst="rect">
            <a:avLst/>
          </a:prstGeom>
          <a:solidFill>
            <a:schemeClr val="accent2"/>
          </a:solidFill>
          <a:ln w="9525" algn="ctr">
            <a:solidFill>
              <a:schemeClr val="bg1"/>
            </a:solidFill>
            <a:miter lim="800000"/>
            <a:headEnd/>
            <a:tailEnd/>
          </a:ln>
        </p:spPr>
        <p:txBody>
          <a:bodyPr wrap="none"/>
          <a:lstStyle>
            <a:lvl1pPr eaLnBrk="0" hangingPunct="0">
              <a:defRPr sz="1600">
                <a:solidFill>
                  <a:schemeClr val="tx1"/>
                </a:solidFill>
                <a:latin typeface="Century Gothic" pitchFamily="34" charset="0"/>
                <a:cs typeface="Arial" charset="0"/>
              </a:defRPr>
            </a:lvl1pPr>
            <a:lvl2pPr marL="742950" indent="-285750" eaLnBrk="0" hangingPunct="0">
              <a:defRPr sz="1600">
                <a:solidFill>
                  <a:schemeClr val="tx1"/>
                </a:solidFill>
                <a:latin typeface="Century Gothic" pitchFamily="34" charset="0"/>
                <a:cs typeface="Arial" charset="0"/>
              </a:defRPr>
            </a:lvl2pPr>
            <a:lvl3pPr marL="1143000" indent="-228600" eaLnBrk="0" hangingPunct="0">
              <a:defRPr sz="1600">
                <a:solidFill>
                  <a:schemeClr val="tx1"/>
                </a:solidFill>
                <a:latin typeface="Century Gothic" pitchFamily="34" charset="0"/>
                <a:cs typeface="Arial" charset="0"/>
              </a:defRPr>
            </a:lvl3pPr>
            <a:lvl4pPr marL="1600200" indent="-228600" eaLnBrk="0" hangingPunct="0">
              <a:defRPr sz="1600">
                <a:solidFill>
                  <a:schemeClr val="tx1"/>
                </a:solidFill>
                <a:latin typeface="Century Gothic" pitchFamily="34" charset="0"/>
                <a:cs typeface="Arial" charset="0"/>
              </a:defRPr>
            </a:lvl4pPr>
            <a:lvl5pPr marL="2057400" indent="-228600" eaLnBrk="0" hangingPunct="0">
              <a:defRPr sz="1600">
                <a:solidFill>
                  <a:schemeClr val="tx1"/>
                </a:solidFill>
                <a:latin typeface="Century Gothic" pitchFamily="34" charset="0"/>
                <a:cs typeface="Arial" charset="0"/>
              </a:defRPr>
            </a:lvl5pPr>
            <a:lvl6pPr marL="2514600" indent="-228600" eaLnBrk="0" fontAlgn="base" hangingPunct="0">
              <a:spcBef>
                <a:spcPct val="0"/>
              </a:spcBef>
              <a:spcAft>
                <a:spcPct val="0"/>
              </a:spcAft>
              <a:defRPr sz="1600">
                <a:solidFill>
                  <a:schemeClr val="tx1"/>
                </a:solidFill>
                <a:latin typeface="Century Gothic" pitchFamily="34" charset="0"/>
                <a:cs typeface="Arial" charset="0"/>
              </a:defRPr>
            </a:lvl6pPr>
            <a:lvl7pPr marL="2971800" indent="-228600" eaLnBrk="0" fontAlgn="base" hangingPunct="0">
              <a:spcBef>
                <a:spcPct val="0"/>
              </a:spcBef>
              <a:spcAft>
                <a:spcPct val="0"/>
              </a:spcAft>
              <a:defRPr sz="1600">
                <a:solidFill>
                  <a:schemeClr val="tx1"/>
                </a:solidFill>
                <a:latin typeface="Century Gothic" pitchFamily="34" charset="0"/>
                <a:cs typeface="Arial" charset="0"/>
              </a:defRPr>
            </a:lvl7pPr>
            <a:lvl8pPr marL="3429000" indent="-228600" eaLnBrk="0" fontAlgn="base" hangingPunct="0">
              <a:spcBef>
                <a:spcPct val="0"/>
              </a:spcBef>
              <a:spcAft>
                <a:spcPct val="0"/>
              </a:spcAft>
              <a:defRPr sz="1600">
                <a:solidFill>
                  <a:schemeClr val="tx1"/>
                </a:solidFill>
                <a:latin typeface="Century Gothic" pitchFamily="34" charset="0"/>
                <a:cs typeface="Arial" charset="0"/>
              </a:defRPr>
            </a:lvl8pPr>
            <a:lvl9pPr marL="3886200" indent="-228600" eaLnBrk="0" fontAlgn="base" hangingPunct="0">
              <a:spcBef>
                <a:spcPct val="0"/>
              </a:spcBef>
              <a:spcAft>
                <a:spcPct val="0"/>
              </a:spcAft>
              <a:defRPr sz="1600">
                <a:solidFill>
                  <a:schemeClr val="tx1"/>
                </a:solidFill>
                <a:latin typeface="Century Gothic" pitchFamily="34" charset="0"/>
                <a:cs typeface="Arial" charset="0"/>
              </a:defRPr>
            </a:lvl9pPr>
          </a:lstStyle>
          <a:p>
            <a:pPr algn="ctr" eaLnBrk="1" hangingPunct="1"/>
            <a:r>
              <a:rPr lang="es-ES" sz="1800" b="1" dirty="0">
                <a:solidFill>
                  <a:srgbClr val="FFFFFF"/>
                </a:solidFill>
              </a:rPr>
              <a:t>RELIXIOSOS</a:t>
            </a:r>
          </a:p>
        </p:txBody>
      </p:sp>
      <p:sp>
        <p:nvSpPr>
          <p:cNvPr id="10" name="Text Box 80"/>
          <p:cNvSpPr txBox="1">
            <a:spLocks noChangeArrowheads="1"/>
          </p:cNvSpPr>
          <p:nvPr/>
        </p:nvSpPr>
        <p:spPr bwMode="auto">
          <a:xfrm>
            <a:off x="335361" y="3861048"/>
            <a:ext cx="3119967" cy="395734"/>
          </a:xfrm>
          <a:prstGeom prst="rect">
            <a:avLst/>
          </a:prstGeom>
          <a:solidFill>
            <a:schemeClr val="accent2"/>
          </a:solidFill>
          <a:ln w="9525" algn="ctr">
            <a:solidFill>
              <a:schemeClr val="bg1"/>
            </a:solidFill>
            <a:miter lim="800000"/>
            <a:headEnd/>
            <a:tailEnd/>
          </a:ln>
        </p:spPr>
        <p:txBody>
          <a:bodyPr wrap="none"/>
          <a:lstStyle>
            <a:lvl1pPr eaLnBrk="0" hangingPunct="0">
              <a:defRPr sz="1600">
                <a:solidFill>
                  <a:schemeClr val="tx1"/>
                </a:solidFill>
                <a:latin typeface="Century Gothic" pitchFamily="34" charset="0"/>
                <a:cs typeface="Arial" charset="0"/>
              </a:defRPr>
            </a:lvl1pPr>
            <a:lvl2pPr marL="742950" indent="-285750" eaLnBrk="0" hangingPunct="0">
              <a:defRPr sz="1600">
                <a:solidFill>
                  <a:schemeClr val="tx1"/>
                </a:solidFill>
                <a:latin typeface="Century Gothic" pitchFamily="34" charset="0"/>
                <a:cs typeface="Arial" charset="0"/>
              </a:defRPr>
            </a:lvl2pPr>
            <a:lvl3pPr marL="1143000" indent="-228600" eaLnBrk="0" hangingPunct="0">
              <a:defRPr sz="1600">
                <a:solidFill>
                  <a:schemeClr val="tx1"/>
                </a:solidFill>
                <a:latin typeface="Century Gothic" pitchFamily="34" charset="0"/>
                <a:cs typeface="Arial" charset="0"/>
              </a:defRPr>
            </a:lvl3pPr>
            <a:lvl4pPr marL="1600200" indent="-228600" eaLnBrk="0" hangingPunct="0">
              <a:defRPr sz="1600">
                <a:solidFill>
                  <a:schemeClr val="tx1"/>
                </a:solidFill>
                <a:latin typeface="Century Gothic" pitchFamily="34" charset="0"/>
                <a:cs typeface="Arial" charset="0"/>
              </a:defRPr>
            </a:lvl4pPr>
            <a:lvl5pPr marL="2057400" indent="-228600" eaLnBrk="0" hangingPunct="0">
              <a:defRPr sz="1600">
                <a:solidFill>
                  <a:schemeClr val="tx1"/>
                </a:solidFill>
                <a:latin typeface="Century Gothic" pitchFamily="34" charset="0"/>
                <a:cs typeface="Arial" charset="0"/>
              </a:defRPr>
            </a:lvl5pPr>
            <a:lvl6pPr marL="2514600" indent="-228600" eaLnBrk="0" fontAlgn="base" hangingPunct="0">
              <a:spcBef>
                <a:spcPct val="0"/>
              </a:spcBef>
              <a:spcAft>
                <a:spcPct val="0"/>
              </a:spcAft>
              <a:defRPr sz="1600">
                <a:solidFill>
                  <a:schemeClr val="tx1"/>
                </a:solidFill>
                <a:latin typeface="Century Gothic" pitchFamily="34" charset="0"/>
                <a:cs typeface="Arial" charset="0"/>
              </a:defRPr>
            </a:lvl6pPr>
            <a:lvl7pPr marL="2971800" indent="-228600" eaLnBrk="0" fontAlgn="base" hangingPunct="0">
              <a:spcBef>
                <a:spcPct val="0"/>
              </a:spcBef>
              <a:spcAft>
                <a:spcPct val="0"/>
              </a:spcAft>
              <a:defRPr sz="1600">
                <a:solidFill>
                  <a:schemeClr val="tx1"/>
                </a:solidFill>
                <a:latin typeface="Century Gothic" pitchFamily="34" charset="0"/>
                <a:cs typeface="Arial" charset="0"/>
              </a:defRPr>
            </a:lvl7pPr>
            <a:lvl8pPr marL="3429000" indent="-228600" eaLnBrk="0" fontAlgn="base" hangingPunct="0">
              <a:spcBef>
                <a:spcPct val="0"/>
              </a:spcBef>
              <a:spcAft>
                <a:spcPct val="0"/>
              </a:spcAft>
              <a:defRPr sz="1600">
                <a:solidFill>
                  <a:schemeClr val="tx1"/>
                </a:solidFill>
                <a:latin typeface="Century Gothic" pitchFamily="34" charset="0"/>
                <a:cs typeface="Arial" charset="0"/>
              </a:defRPr>
            </a:lvl8pPr>
            <a:lvl9pPr marL="3886200" indent="-228600" eaLnBrk="0" fontAlgn="base" hangingPunct="0">
              <a:spcBef>
                <a:spcPct val="0"/>
              </a:spcBef>
              <a:spcAft>
                <a:spcPct val="0"/>
              </a:spcAft>
              <a:defRPr sz="1600">
                <a:solidFill>
                  <a:schemeClr val="tx1"/>
                </a:solidFill>
                <a:latin typeface="Century Gothic" pitchFamily="34" charset="0"/>
                <a:cs typeface="Arial" charset="0"/>
              </a:defRPr>
            </a:lvl9pPr>
          </a:lstStyle>
          <a:p>
            <a:pPr algn="ctr" eaLnBrk="1" hangingPunct="1"/>
            <a:r>
              <a:rPr lang="es-ES" sz="1800" b="1" dirty="0">
                <a:solidFill>
                  <a:srgbClr val="FFFFFF"/>
                </a:solidFill>
              </a:rPr>
              <a:t>IDENTITARIOS</a:t>
            </a:r>
          </a:p>
        </p:txBody>
      </p:sp>
      <p:sp>
        <p:nvSpPr>
          <p:cNvPr id="11" name="Text Box 80"/>
          <p:cNvSpPr txBox="1">
            <a:spLocks noChangeArrowheads="1"/>
          </p:cNvSpPr>
          <p:nvPr/>
        </p:nvSpPr>
        <p:spPr bwMode="auto">
          <a:xfrm>
            <a:off x="287735" y="5229200"/>
            <a:ext cx="3119967" cy="395734"/>
          </a:xfrm>
          <a:prstGeom prst="rect">
            <a:avLst/>
          </a:prstGeom>
          <a:solidFill>
            <a:schemeClr val="accent2"/>
          </a:solidFill>
          <a:ln w="9525" algn="ctr">
            <a:solidFill>
              <a:schemeClr val="bg1"/>
            </a:solidFill>
            <a:miter lim="800000"/>
            <a:headEnd/>
            <a:tailEnd/>
          </a:ln>
        </p:spPr>
        <p:txBody>
          <a:bodyPr wrap="none"/>
          <a:lstStyle>
            <a:lvl1pPr eaLnBrk="0" hangingPunct="0">
              <a:defRPr sz="1600">
                <a:solidFill>
                  <a:schemeClr val="tx1"/>
                </a:solidFill>
                <a:latin typeface="Century Gothic" pitchFamily="34" charset="0"/>
                <a:cs typeface="Arial" charset="0"/>
              </a:defRPr>
            </a:lvl1pPr>
            <a:lvl2pPr marL="742950" indent="-285750" eaLnBrk="0" hangingPunct="0">
              <a:defRPr sz="1600">
                <a:solidFill>
                  <a:schemeClr val="tx1"/>
                </a:solidFill>
                <a:latin typeface="Century Gothic" pitchFamily="34" charset="0"/>
                <a:cs typeface="Arial" charset="0"/>
              </a:defRPr>
            </a:lvl2pPr>
            <a:lvl3pPr marL="1143000" indent="-228600" eaLnBrk="0" hangingPunct="0">
              <a:defRPr sz="1600">
                <a:solidFill>
                  <a:schemeClr val="tx1"/>
                </a:solidFill>
                <a:latin typeface="Century Gothic" pitchFamily="34" charset="0"/>
                <a:cs typeface="Arial" charset="0"/>
              </a:defRPr>
            </a:lvl3pPr>
            <a:lvl4pPr marL="1600200" indent="-228600" eaLnBrk="0" hangingPunct="0">
              <a:defRPr sz="1600">
                <a:solidFill>
                  <a:schemeClr val="tx1"/>
                </a:solidFill>
                <a:latin typeface="Century Gothic" pitchFamily="34" charset="0"/>
                <a:cs typeface="Arial" charset="0"/>
              </a:defRPr>
            </a:lvl4pPr>
            <a:lvl5pPr marL="2057400" indent="-228600" eaLnBrk="0" hangingPunct="0">
              <a:defRPr sz="1600">
                <a:solidFill>
                  <a:schemeClr val="tx1"/>
                </a:solidFill>
                <a:latin typeface="Century Gothic" pitchFamily="34" charset="0"/>
                <a:cs typeface="Arial" charset="0"/>
              </a:defRPr>
            </a:lvl5pPr>
            <a:lvl6pPr marL="2514600" indent="-228600" eaLnBrk="0" fontAlgn="base" hangingPunct="0">
              <a:spcBef>
                <a:spcPct val="0"/>
              </a:spcBef>
              <a:spcAft>
                <a:spcPct val="0"/>
              </a:spcAft>
              <a:defRPr sz="1600">
                <a:solidFill>
                  <a:schemeClr val="tx1"/>
                </a:solidFill>
                <a:latin typeface="Century Gothic" pitchFamily="34" charset="0"/>
                <a:cs typeface="Arial" charset="0"/>
              </a:defRPr>
            </a:lvl6pPr>
            <a:lvl7pPr marL="2971800" indent="-228600" eaLnBrk="0" fontAlgn="base" hangingPunct="0">
              <a:spcBef>
                <a:spcPct val="0"/>
              </a:spcBef>
              <a:spcAft>
                <a:spcPct val="0"/>
              </a:spcAft>
              <a:defRPr sz="1600">
                <a:solidFill>
                  <a:schemeClr val="tx1"/>
                </a:solidFill>
                <a:latin typeface="Century Gothic" pitchFamily="34" charset="0"/>
                <a:cs typeface="Arial" charset="0"/>
              </a:defRPr>
            </a:lvl7pPr>
            <a:lvl8pPr marL="3429000" indent="-228600" eaLnBrk="0" fontAlgn="base" hangingPunct="0">
              <a:spcBef>
                <a:spcPct val="0"/>
              </a:spcBef>
              <a:spcAft>
                <a:spcPct val="0"/>
              </a:spcAft>
              <a:defRPr sz="1600">
                <a:solidFill>
                  <a:schemeClr val="tx1"/>
                </a:solidFill>
                <a:latin typeface="Century Gothic" pitchFamily="34" charset="0"/>
                <a:cs typeface="Arial" charset="0"/>
              </a:defRPr>
            </a:lvl8pPr>
            <a:lvl9pPr marL="3886200" indent="-228600" eaLnBrk="0" fontAlgn="base" hangingPunct="0">
              <a:spcBef>
                <a:spcPct val="0"/>
              </a:spcBef>
              <a:spcAft>
                <a:spcPct val="0"/>
              </a:spcAft>
              <a:defRPr sz="1600">
                <a:solidFill>
                  <a:schemeClr val="tx1"/>
                </a:solidFill>
                <a:latin typeface="Century Gothic" pitchFamily="34" charset="0"/>
                <a:cs typeface="Arial" charset="0"/>
              </a:defRPr>
            </a:lvl9pPr>
          </a:lstStyle>
          <a:p>
            <a:pPr algn="ctr" eaLnBrk="1" hangingPunct="1"/>
            <a:r>
              <a:rPr lang="es-ES" sz="1800" b="1" dirty="0">
                <a:solidFill>
                  <a:srgbClr val="FFFFFF"/>
                </a:solidFill>
              </a:rPr>
              <a:t>RIQUEZA TOPONIMIA</a:t>
            </a:r>
          </a:p>
        </p:txBody>
      </p:sp>
      <p:sp>
        <p:nvSpPr>
          <p:cNvPr id="12" name="Text Box 80"/>
          <p:cNvSpPr txBox="1">
            <a:spLocks noChangeArrowheads="1"/>
          </p:cNvSpPr>
          <p:nvPr/>
        </p:nvSpPr>
        <p:spPr bwMode="auto">
          <a:xfrm>
            <a:off x="287735" y="5697562"/>
            <a:ext cx="3119967" cy="395734"/>
          </a:xfrm>
          <a:prstGeom prst="rect">
            <a:avLst/>
          </a:prstGeom>
          <a:solidFill>
            <a:schemeClr val="accent2"/>
          </a:solidFill>
          <a:ln w="9525" algn="ctr">
            <a:solidFill>
              <a:schemeClr val="bg1"/>
            </a:solidFill>
            <a:miter lim="800000"/>
            <a:headEnd/>
            <a:tailEnd/>
          </a:ln>
        </p:spPr>
        <p:txBody>
          <a:bodyPr wrap="none"/>
          <a:lstStyle>
            <a:lvl1pPr eaLnBrk="0" hangingPunct="0">
              <a:defRPr sz="1600">
                <a:solidFill>
                  <a:schemeClr val="tx1"/>
                </a:solidFill>
                <a:latin typeface="Century Gothic" pitchFamily="34" charset="0"/>
                <a:cs typeface="Arial" charset="0"/>
              </a:defRPr>
            </a:lvl1pPr>
            <a:lvl2pPr marL="742950" indent="-285750" eaLnBrk="0" hangingPunct="0">
              <a:defRPr sz="1600">
                <a:solidFill>
                  <a:schemeClr val="tx1"/>
                </a:solidFill>
                <a:latin typeface="Century Gothic" pitchFamily="34" charset="0"/>
                <a:cs typeface="Arial" charset="0"/>
              </a:defRPr>
            </a:lvl2pPr>
            <a:lvl3pPr marL="1143000" indent="-228600" eaLnBrk="0" hangingPunct="0">
              <a:defRPr sz="1600">
                <a:solidFill>
                  <a:schemeClr val="tx1"/>
                </a:solidFill>
                <a:latin typeface="Century Gothic" pitchFamily="34" charset="0"/>
                <a:cs typeface="Arial" charset="0"/>
              </a:defRPr>
            </a:lvl3pPr>
            <a:lvl4pPr marL="1600200" indent="-228600" eaLnBrk="0" hangingPunct="0">
              <a:defRPr sz="1600">
                <a:solidFill>
                  <a:schemeClr val="tx1"/>
                </a:solidFill>
                <a:latin typeface="Century Gothic" pitchFamily="34" charset="0"/>
                <a:cs typeface="Arial" charset="0"/>
              </a:defRPr>
            </a:lvl4pPr>
            <a:lvl5pPr marL="2057400" indent="-228600" eaLnBrk="0" hangingPunct="0">
              <a:defRPr sz="1600">
                <a:solidFill>
                  <a:schemeClr val="tx1"/>
                </a:solidFill>
                <a:latin typeface="Century Gothic" pitchFamily="34" charset="0"/>
                <a:cs typeface="Arial" charset="0"/>
              </a:defRPr>
            </a:lvl5pPr>
            <a:lvl6pPr marL="2514600" indent="-228600" eaLnBrk="0" fontAlgn="base" hangingPunct="0">
              <a:spcBef>
                <a:spcPct val="0"/>
              </a:spcBef>
              <a:spcAft>
                <a:spcPct val="0"/>
              </a:spcAft>
              <a:defRPr sz="1600">
                <a:solidFill>
                  <a:schemeClr val="tx1"/>
                </a:solidFill>
                <a:latin typeface="Century Gothic" pitchFamily="34" charset="0"/>
                <a:cs typeface="Arial" charset="0"/>
              </a:defRPr>
            </a:lvl6pPr>
            <a:lvl7pPr marL="2971800" indent="-228600" eaLnBrk="0" fontAlgn="base" hangingPunct="0">
              <a:spcBef>
                <a:spcPct val="0"/>
              </a:spcBef>
              <a:spcAft>
                <a:spcPct val="0"/>
              </a:spcAft>
              <a:defRPr sz="1600">
                <a:solidFill>
                  <a:schemeClr val="tx1"/>
                </a:solidFill>
                <a:latin typeface="Century Gothic" pitchFamily="34" charset="0"/>
                <a:cs typeface="Arial" charset="0"/>
              </a:defRPr>
            </a:lvl7pPr>
            <a:lvl8pPr marL="3429000" indent="-228600" eaLnBrk="0" fontAlgn="base" hangingPunct="0">
              <a:spcBef>
                <a:spcPct val="0"/>
              </a:spcBef>
              <a:spcAft>
                <a:spcPct val="0"/>
              </a:spcAft>
              <a:defRPr sz="1600">
                <a:solidFill>
                  <a:schemeClr val="tx1"/>
                </a:solidFill>
                <a:latin typeface="Century Gothic" pitchFamily="34" charset="0"/>
                <a:cs typeface="Arial" charset="0"/>
              </a:defRPr>
            </a:lvl8pPr>
            <a:lvl9pPr marL="3886200" indent="-228600" eaLnBrk="0" fontAlgn="base" hangingPunct="0">
              <a:spcBef>
                <a:spcPct val="0"/>
              </a:spcBef>
              <a:spcAft>
                <a:spcPct val="0"/>
              </a:spcAft>
              <a:defRPr sz="1600">
                <a:solidFill>
                  <a:schemeClr val="tx1"/>
                </a:solidFill>
                <a:latin typeface="Century Gothic" pitchFamily="34" charset="0"/>
                <a:cs typeface="Arial" charset="0"/>
              </a:defRPr>
            </a:lvl9pPr>
          </a:lstStyle>
          <a:p>
            <a:pPr algn="ctr" eaLnBrk="1" hangingPunct="1"/>
            <a:r>
              <a:rPr lang="es-ES" sz="1400" b="1" dirty="0">
                <a:solidFill>
                  <a:srgbClr val="FFFFFF"/>
                </a:solidFill>
              </a:rPr>
              <a:t>GRAO</a:t>
            </a:r>
            <a:r>
              <a:rPr lang="es-ES" sz="1800" b="1" dirty="0">
                <a:solidFill>
                  <a:srgbClr val="FFFFFF"/>
                </a:solidFill>
              </a:rPr>
              <a:t> </a:t>
            </a:r>
            <a:r>
              <a:rPr lang="es-ES" sz="1400" b="1" dirty="0">
                <a:solidFill>
                  <a:srgbClr val="FFFFFF"/>
                </a:solidFill>
              </a:rPr>
              <a:t>CULTURIZACIÓN</a:t>
            </a:r>
            <a:endParaRPr lang="es-ES" sz="1800" b="1" dirty="0">
              <a:solidFill>
                <a:srgbClr val="FFFFFF"/>
              </a:solidFill>
            </a:endParaRPr>
          </a:p>
        </p:txBody>
      </p:sp>
    </p:spTree>
    <p:extLst>
      <p:ext uri="{BB962C8B-B14F-4D97-AF65-F5344CB8AC3E}">
        <p14:creationId xmlns="" xmlns:p14="http://schemas.microsoft.com/office/powerpoint/2010/main" val="2010895013"/>
      </p:ext>
    </p:extLst>
  </p:cSld>
  <p:clrMapOvr>
    <a:overrideClrMapping bg1="lt1" tx1="dk1" bg2="lt2" tx2="dk2" accent1="accent1" accent2="accent2" accent3="accent3" accent4="accent4" accent5="accent5" accent6="accent6" hlink="hlink" folHlink="folHlink"/>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7 CuadroTexto"/>
          <p:cNvSpPr txBox="1"/>
          <p:nvPr/>
        </p:nvSpPr>
        <p:spPr>
          <a:xfrm>
            <a:off x="2207568" y="1475492"/>
            <a:ext cx="7368872" cy="369332"/>
          </a:xfrm>
          <a:prstGeom prst="rect">
            <a:avLst/>
          </a:prstGeom>
          <a:noFill/>
        </p:spPr>
        <p:txBody>
          <a:bodyPr wrap="square" rtlCol="0">
            <a:spAutoFit/>
          </a:bodyPr>
          <a:lstStyle/>
          <a:p>
            <a:r>
              <a:rPr lang="es-ES" b="1" dirty="0">
                <a:solidFill>
                  <a:schemeClr val="tx2"/>
                </a:solidFill>
              </a:rPr>
              <a:t>¡ESPAZOS URBANOS RESILIENTES E SAÚDE!</a:t>
            </a:r>
          </a:p>
        </p:txBody>
      </p:sp>
      <p:sp>
        <p:nvSpPr>
          <p:cNvPr id="5" name="7 CuadroTexto"/>
          <p:cNvSpPr txBox="1"/>
          <p:nvPr/>
        </p:nvSpPr>
        <p:spPr>
          <a:xfrm>
            <a:off x="2207568" y="332656"/>
            <a:ext cx="7368872" cy="523220"/>
          </a:xfrm>
          <a:prstGeom prst="rect">
            <a:avLst/>
          </a:prstGeom>
          <a:noFill/>
        </p:spPr>
        <p:txBody>
          <a:bodyPr wrap="square" rtlCol="0">
            <a:spAutoFit/>
          </a:bodyPr>
          <a:lstStyle/>
          <a:p>
            <a:r>
              <a:rPr lang="es-ES" sz="2800" b="1" dirty="0" smtClean="0">
                <a:solidFill>
                  <a:schemeClr val="accent3">
                    <a:lumMod val="50000"/>
                  </a:schemeClr>
                </a:solidFill>
              </a:rPr>
              <a:t>PAISAXE E SAÚDE</a:t>
            </a:r>
            <a:endParaRPr lang="es-ES" sz="2800" b="1" dirty="0">
              <a:solidFill>
                <a:schemeClr val="accent3">
                  <a:lumMod val="50000"/>
                </a:schemeClr>
              </a:solidFill>
            </a:endParaRPr>
          </a:p>
        </p:txBody>
      </p:sp>
      <p:pic>
        <p:nvPicPr>
          <p:cNvPr id="8" name="Imagen 7"/>
          <p:cNvPicPr>
            <a:picLocks noChangeAspect="1"/>
          </p:cNvPicPr>
          <p:nvPr/>
        </p:nvPicPr>
        <p:blipFill rotWithShape="1">
          <a:blip r:embed="rId3" cstate="print"/>
          <a:srcRect t="3945" b="17793"/>
          <a:stretch/>
        </p:blipFill>
        <p:spPr>
          <a:xfrm>
            <a:off x="2060706" y="2600094"/>
            <a:ext cx="9144000" cy="4285290"/>
          </a:xfrm>
          <a:prstGeom prst="rect">
            <a:avLst/>
          </a:prstGeom>
        </p:spPr>
      </p:pic>
      <p:sp>
        <p:nvSpPr>
          <p:cNvPr id="9" name="Rectángulo 8"/>
          <p:cNvSpPr/>
          <p:nvPr/>
        </p:nvSpPr>
        <p:spPr>
          <a:xfrm>
            <a:off x="2063552" y="1990582"/>
            <a:ext cx="8604448" cy="646331"/>
          </a:xfrm>
          <a:prstGeom prst="rect">
            <a:avLst/>
          </a:prstGeom>
        </p:spPr>
        <p:txBody>
          <a:bodyPr wrap="square">
            <a:spAutoFit/>
          </a:bodyPr>
          <a:lstStyle/>
          <a:p>
            <a:r>
              <a:rPr lang="es-ES" b="1" dirty="0">
                <a:solidFill>
                  <a:srgbClr val="0000FF"/>
                </a:solidFill>
              </a:rPr>
              <a:t>A OMS considera a ordenación urbana como un factor determinante e importante para a </a:t>
            </a:r>
            <a:r>
              <a:rPr lang="es-ES" b="1" dirty="0" err="1">
                <a:solidFill>
                  <a:srgbClr val="0000FF"/>
                </a:solidFill>
              </a:rPr>
              <a:t>saúde</a:t>
            </a:r>
            <a:r>
              <a:rPr lang="es-ES" b="1" dirty="0">
                <a:solidFill>
                  <a:srgbClr val="0000FF"/>
                </a:solidFill>
              </a:rPr>
              <a:t> </a:t>
            </a:r>
          </a:p>
        </p:txBody>
      </p:sp>
      <p:sp>
        <p:nvSpPr>
          <p:cNvPr id="11" name="Rectángulo 10"/>
          <p:cNvSpPr/>
          <p:nvPr/>
        </p:nvSpPr>
        <p:spPr>
          <a:xfrm>
            <a:off x="2064568" y="879104"/>
            <a:ext cx="8639944" cy="461665"/>
          </a:xfrm>
          <a:prstGeom prst="rect">
            <a:avLst/>
          </a:prstGeom>
        </p:spPr>
        <p:txBody>
          <a:bodyPr wrap="square">
            <a:spAutoFit/>
          </a:bodyPr>
          <a:lstStyle/>
          <a:p>
            <a:r>
              <a:rPr lang="es-ES" sz="1200" dirty="0"/>
              <a:t>ESTRATEXIAS E TÉCNICAS QUE COMBINAN O </a:t>
            </a:r>
            <a:r>
              <a:rPr lang="es-ES" sz="1200" b="1" dirty="0"/>
              <a:t>URBANISMO E A NATUREZA </a:t>
            </a:r>
            <a:r>
              <a:rPr lang="es-ES" sz="1200" dirty="0"/>
              <a:t>PARA CREAR LUGARES PARA VIVIR ENRIQUECEDORES SANOS E CIVILIZADOS (Williams, 2000)</a:t>
            </a:r>
          </a:p>
        </p:txBody>
      </p:sp>
      <p:sp>
        <p:nvSpPr>
          <p:cNvPr id="7" name="CuadroTexto 2"/>
          <p:cNvSpPr txBox="1"/>
          <p:nvPr/>
        </p:nvSpPr>
        <p:spPr>
          <a:xfrm>
            <a:off x="241670" y="2586374"/>
            <a:ext cx="8388424" cy="400110"/>
          </a:xfrm>
          <a:prstGeom prst="rect">
            <a:avLst/>
          </a:prstGeom>
          <a:noFill/>
        </p:spPr>
        <p:txBody>
          <a:bodyPr wrap="square" rtlCol="0">
            <a:spAutoFit/>
          </a:bodyPr>
          <a:lstStyle/>
          <a:p>
            <a:r>
              <a:rPr lang="es-ES" sz="2000" b="1" dirty="0"/>
              <a:t>CIDADES BIOFÍLICAS</a:t>
            </a:r>
          </a:p>
        </p:txBody>
      </p:sp>
      <p:sp>
        <p:nvSpPr>
          <p:cNvPr id="10" name="CuadroTexto 4"/>
          <p:cNvSpPr txBox="1"/>
          <p:nvPr/>
        </p:nvSpPr>
        <p:spPr>
          <a:xfrm>
            <a:off x="294410" y="3090430"/>
            <a:ext cx="5040560" cy="338554"/>
          </a:xfrm>
          <a:prstGeom prst="rect">
            <a:avLst/>
          </a:prstGeom>
          <a:noFill/>
        </p:spPr>
        <p:txBody>
          <a:bodyPr wrap="square" rtlCol="0">
            <a:spAutoFit/>
          </a:bodyPr>
          <a:lstStyle/>
          <a:p>
            <a:r>
              <a:rPr lang="es-ES" sz="1600" dirty="0"/>
              <a:t>TEORÍA </a:t>
            </a:r>
            <a:r>
              <a:rPr lang="es-ES" sz="1600" dirty="0" smtClean="0"/>
              <a:t>DA </a:t>
            </a:r>
            <a:r>
              <a:rPr lang="es-ES" sz="1600" dirty="0"/>
              <a:t>BIOFILIA, WILSON, 1984, </a:t>
            </a:r>
          </a:p>
        </p:txBody>
      </p:sp>
      <p:sp>
        <p:nvSpPr>
          <p:cNvPr id="12" name="CuadroTexto 5"/>
          <p:cNvSpPr txBox="1"/>
          <p:nvPr/>
        </p:nvSpPr>
        <p:spPr>
          <a:xfrm>
            <a:off x="326662" y="3522478"/>
            <a:ext cx="5040560" cy="338554"/>
          </a:xfrm>
          <a:prstGeom prst="rect">
            <a:avLst/>
          </a:prstGeom>
          <a:noFill/>
        </p:spPr>
        <p:txBody>
          <a:bodyPr wrap="square" rtlCol="0">
            <a:spAutoFit/>
          </a:bodyPr>
          <a:lstStyle/>
          <a:p>
            <a:r>
              <a:rPr lang="es-ES" sz="1600" dirty="0"/>
              <a:t>LANDSCAPE URBAN PLANNING, 1990</a:t>
            </a:r>
          </a:p>
        </p:txBody>
      </p:sp>
    </p:spTree>
    <p:extLst>
      <p:ext uri="{BB962C8B-B14F-4D97-AF65-F5344CB8AC3E}">
        <p14:creationId xmlns="" xmlns:p14="http://schemas.microsoft.com/office/powerpoint/2010/main" val="257269344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cstate="print"/>
          <a:stretch>
            <a:fillRect/>
          </a:stretch>
        </p:blipFill>
        <p:spPr>
          <a:xfrm>
            <a:off x="1524000" y="881940"/>
            <a:ext cx="9144000" cy="5931437"/>
          </a:xfrm>
          <a:prstGeom prst="rect">
            <a:avLst/>
          </a:prstGeom>
        </p:spPr>
      </p:pic>
      <p:pic>
        <p:nvPicPr>
          <p:cNvPr id="4" name="Imagen 3"/>
          <p:cNvPicPr>
            <a:picLocks noChangeAspect="1"/>
          </p:cNvPicPr>
          <p:nvPr/>
        </p:nvPicPr>
        <p:blipFill>
          <a:blip r:embed="rId4" cstate="print"/>
          <a:stretch>
            <a:fillRect/>
          </a:stretch>
        </p:blipFill>
        <p:spPr>
          <a:xfrm>
            <a:off x="1487488" y="5128056"/>
            <a:ext cx="9144000" cy="1685320"/>
          </a:xfrm>
          <a:prstGeom prst="rect">
            <a:avLst/>
          </a:prstGeom>
        </p:spPr>
      </p:pic>
      <p:sp>
        <p:nvSpPr>
          <p:cNvPr id="5" name="CuadroTexto 4"/>
          <p:cNvSpPr txBox="1"/>
          <p:nvPr/>
        </p:nvSpPr>
        <p:spPr>
          <a:xfrm>
            <a:off x="2135560" y="116632"/>
            <a:ext cx="6048672" cy="400110"/>
          </a:xfrm>
          <a:prstGeom prst="rect">
            <a:avLst/>
          </a:prstGeom>
          <a:noFill/>
        </p:spPr>
        <p:txBody>
          <a:bodyPr wrap="square" rtlCol="0">
            <a:spAutoFit/>
          </a:bodyPr>
          <a:lstStyle/>
          <a:p>
            <a:r>
              <a:rPr lang="es-ES" sz="2000" b="1" dirty="0">
                <a:solidFill>
                  <a:schemeClr val="accent3">
                    <a:lumMod val="50000"/>
                  </a:schemeClr>
                </a:solidFill>
              </a:rPr>
              <a:t>ESPAZOS VERDES E ACTIVIDADE FÍSICA</a:t>
            </a:r>
          </a:p>
        </p:txBody>
      </p:sp>
    </p:spTree>
    <p:extLst>
      <p:ext uri="{BB962C8B-B14F-4D97-AF65-F5344CB8AC3E}">
        <p14:creationId xmlns="" xmlns:p14="http://schemas.microsoft.com/office/powerpoint/2010/main" val="202861992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p:nvPr/>
        </p:nvPicPr>
        <p:blipFill rotWithShape="1">
          <a:blip r:embed="rId3" cstate="print">
            <a:extLst>
              <a:ext uri="{28A0092B-C50C-407E-A947-70E740481C1C}">
                <a14:useLocalDpi xmlns="" xmlns:a14="http://schemas.microsoft.com/office/drawing/2010/main" val="0"/>
              </a:ext>
            </a:extLst>
          </a:blip>
          <a:srcRect l="7738"/>
          <a:stretch/>
        </p:blipFill>
        <p:spPr bwMode="auto">
          <a:xfrm>
            <a:off x="5725846" y="1638300"/>
            <a:ext cx="4978666" cy="5219700"/>
          </a:xfrm>
          <a:prstGeom prst="rect">
            <a:avLst/>
          </a:prstGeom>
          <a:noFill/>
          <a:ln>
            <a:noFill/>
          </a:ln>
        </p:spPr>
      </p:pic>
      <p:sp>
        <p:nvSpPr>
          <p:cNvPr id="3" name="CuadroTexto 2"/>
          <p:cNvSpPr txBox="1"/>
          <p:nvPr/>
        </p:nvSpPr>
        <p:spPr>
          <a:xfrm>
            <a:off x="2351584" y="1772817"/>
            <a:ext cx="2880320" cy="307777"/>
          </a:xfrm>
          <a:prstGeom prst="rect">
            <a:avLst/>
          </a:prstGeom>
          <a:solidFill>
            <a:schemeClr val="accent5">
              <a:lumMod val="40000"/>
              <a:lumOff val="60000"/>
            </a:schemeClr>
          </a:solidFill>
        </p:spPr>
        <p:txBody>
          <a:bodyPr wrap="square" rtlCol="0">
            <a:spAutoFit/>
          </a:bodyPr>
          <a:lstStyle/>
          <a:p>
            <a:r>
              <a:rPr lang="es-ES" sz="1400" dirty="0"/>
              <a:t>CONTAMINACIÓN DO AIRE</a:t>
            </a:r>
          </a:p>
        </p:txBody>
      </p:sp>
      <p:sp>
        <p:nvSpPr>
          <p:cNvPr id="4" name="CuadroTexto 3"/>
          <p:cNvSpPr txBox="1"/>
          <p:nvPr/>
        </p:nvSpPr>
        <p:spPr>
          <a:xfrm>
            <a:off x="2351584" y="2276873"/>
            <a:ext cx="2880320" cy="307777"/>
          </a:xfrm>
          <a:prstGeom prst="rect">
            <a:avLst/>
          </a:prstGeom>
          <a:solidFill>
            <a:schemeClr val="accent1"/>
          </a:solidFill>
        </p:spPr>
        <p:txBody>
          <a:bodyPr wrap="square" rtlCol="0">
            <a:spAutoFit/>
          </a:bodyPr>
          <a:lstStyle/>
          <a:p>
            <a:r>
              <a:rPr lang="es-ES" sz="1400" dirty="0">
                <a:solidFill>
                  <a:srgbClr val="FFFFFF"/>
                </a:solidFill>
              </a:rPr>
              <a:t>RUIDO</a:t>
            </a:r>
          </a:p>
        </p:txBody>
      </p:sp>
      <p:sp>
        <p:nvSpPr>
          <p:cNvPr id="5" name="CuadroTexto 4"/>
          <p:cNvSpPr txBox="1"/>
          <p:nvPr/>
        </p:nvSpPr>
        <p:spPr>
          <a:xfrm>
            <a:off x="2351584" y="2780929"/>
            <a:ext cx="2880320" cy="307777"/>
          </a:xfrm>
          <a:prstGeom prst="rect">
            <a:avLst/>
          </a:prstGeom>
          <a:solidFill>
            <a:schemeClr val="accent6">
              <a:lumMod val="75000"/>
            </a:schemeClr>
          </a:solidFill>
        </p:spPr>
        <p:txBody>
          <a:bodyPr wrap="square" rtlCol="0">
            <a:spAutoFit/>
          </a:bodyPr>
          <a:lstStyle/>
          <a:p>
            <a:r>
              <a:rPr lang="es-ES" sz="1400" dirty="0"/>
              <a:t>ILLA CALOR </a:t>
            </a:r>
          </a:p>
        </p:txBody>
      </p:sp>
      <p:sp>
        <p:nvSpPr>
          <p:cNvPr id="6" name="CuadroTexto 5"/>
          <p:cNvSpPr txBox="1"/>
          <p:nvPr/>
        </p:nvSpPr>
        <p:spPr>
          <a:xfrm>
            <a:off x="2279576" y="4149081"/>
            <a:ext cx="2880320" cy="307777"/>
          </a:xfrm>
          <a:prstGeom prst="rect">
            <a:avLst/>
          </a:prstGeom>
          <a:solidFill>
            <a:schemeClr val="accent4">
              <a:lumMod val="60000"/>
              <a:lumOff val="40000"/>
            </a:schemeClr>
          </a:solidFill>
        </p:spPr>
        <p:txBody>
          <a:bodyPr wrap="square" rtlCol="0">
            <a:spAutoFit/>
          </a:bodyPr>
          <a:lstStyle/>
          <a:p>
            <a:r>
              <a:rPr lang="es-ES" sz="1400" dirty="0"/>
              <a:t>FALLA DE ACTIVIDADE FÍSICA</a:t>
            </a:r>
          </a:p>
        </p:txBody>
      </p:sp>
      <p:sp>
        <p:nvSpPr>
          <p:cNvPr id="8" name="CuadroTexto 7"/>
          <p:cNvSpPr txBox="1"/>
          <p:nvPr/>
        </p:nvSpPr>
        <p:spPr>
          <a:xfrm>
            <a:off x="2100064" y="332656"/>
            <a:ext cx="8388424" cy="400110"/>
          </a:xfrm>
          <a:prstGeom prst="rect">
            <a:avLst/>
          </a:prstGeom>
          <a:noFill/>
        </p:spPr>
        <p:txBody>
          <a:bodyPr wrap="square" rtlCol="0">
            <a:spAutoFit/>
          </a:bodyPr>
          <a:lstStyle/>
          <a:p>
            <a:r>
              <a:rPr lang="es-ES" sz="2000" b="1" dirty="0">
                <a:solidFill>
                  <a:srgbClr val="4F6228"/>
                </a:solidFill>
              </a:rPr>
              <a:t>MEDIO AMBIENTE URBANO, SAÚDE E CALIDADE DE VIDA</a:t>
            </a:r>
          </a:p>
        </p:txBody>
      </p:sp>
      <p:sp>
        <p:nvSpPr>
          <p:cNvPr id="9" name="CuadroTexto 8"/>
          <p:cNvSpPr txBox="1"/>
          <p:nvPr/>
        </p:nvSpPr>
        <p:spPr>
          <a:xfrm>
            <a:off x="2279576" y="3429001"/>
            <a:ext cx="2880320" cy="307777"/>
          </a:xfrm>
          <a:prstGeom prst="rect">
            <a:avLst/>
          </a:prstGeom>
          <a:solidFill>
            <a:schemeClr val="accent3">
              <a:lumMod val="75000"/>
            </a:schemeClr>
          </a:solidFill>
        </p:spPr>
        <p:txBody>
          <a:bodyPr wrap="square" rtlCol="0">
            <a:spAutoFit/>
          </a:bodyPr>
          <a:lstStyle/>
          <a:p>
            <a:r>
              <a:rPr lang="es-ES" sz="1400" dirty="0"/>
              <a:t>FALLA DE ESPAZOS NATURAIS</a:t>
            </a:r>
          </a:p>
        </p:txBody>
      </p:sp>
    </p:spTree>
    <p:extLst>
      <p:ext uri="{BB962C8B-B14F-4D97-AF65-F5344CB8AC3E}">
        <p14:creationId xmlns="" xmlns:p14="http://schemas.microsoft.com/office/powerpoint/2010/main" val="91384859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3" cstate="print"/>
          <a:srcRect t="2796" r="1961"/>
          <a:stretch/>
        </p:blipFill>
        <p:spPr>
          <a:xfrm>
            <a:off x="1524000" y="2266936"/>
            <a:ext cx="9144000" cy="4591064"/>
          </a:xfrm>
          <a:prstGeom prst="rect">
            <a:avLst/>
          </a:prstGeom>
        </p:spPr>
      </p:pic>
      <p:sp>
        <p:nvSpPr>
          <p:cNvPr id="3" name="5 CuadroTexto"/>
          <p:cNvSpPr txBox="1"/>
          <p:nvPr/>
        </p:nvSpPr>
        <p:spPr>
          <a:xfrm>
            <a:off x="1703513" y="404664"/>
            <a:ext cx="8651631" cy="1200328"/>
          </a:xfrm>
          <a:prstGeom prst="rect">
            <a:avLst/>
          </a:prstGeom>
          <a:noFill/>
        </p:spPr>
        <p:txBody>
          <a:bodyPr wrap="square" rtlCol="0">
            <a:spAutoFit/>
          </a:bodyPr>
          <a:lstStyle/>
          <a:p>
            <a:r>
              <a:rPr lang="es-ES" sz="2400" b="1" dirty="0">
                <a:solidFill>
                  <a:srgbClr val="4F6228"/>
                </a:solidFill>
              </a:rPr>
              <a:t>O DESEÑO URBANO E A SAÚDE MENTAL</a:t>
            </a:r>
            <a:endParaRPr lang="es-ES" sz="2800" b="1" dirty="0">
              <a:solidFill>
                <a:srgbClr val="4F6228"/>
              </a:solidFill>
            </a:endParaRPr>
          </a:p>
          <a:p>
            <a:endParaRPr lang="es-ES" sz="2400" b="1" dirty="0">
              <a:solidFill>
                <a:srgbClr val="FF0000"/>
              </a:solidFill>
            </a:endParaRPr>
          </a:p>
          <a:p>
            <a:r>
              <a:rPr lang="es-ES" sz="2400" b="1" dirty="0">
                <a:solidFill>
                  <a:srgbClr val="FF0000"/>
                </a:solidFill>
              </a:rPr>
              <a:t>“PARQUES E NON PÍLDORAS”.</a:t>
            </a:r>
          </a:p>
        </p:txBody>
      </p:sp>
    </p:spTree>
    <p:extLst>
      <p:ext uri="{BB962C8B-B14F-4D97-AF65-F5344CB8AC3E}">
        <p14:creationId xmlns="" xmlns:p14="http://schemas.microsoft.com/office/powerpoint/2010/main" val="263292047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14 Rectángulo"/>
          <p:cNvSpPr/>
          <p:nvPr/>
        </p:nvSpPr>
        <p:spPr>
          <a:xfrm>
            <a:off x="1806695" y="2433082"/>
            <a:ext cx="8712968" cy="707886"/>
          </a:xfrm>
          <a:prstGeom prst="rect">
            <a:avLst/>
          </a:prstGeom>
        </p:spPr>
        <p:txBody>
          <a:bodyPr wrap="square">
            <a:spAutoFit/>
          </a:bodyPr>
          <a:lstStyle/>
          <a:p>
            <a:pPr algn="ctr">
              <a:defRPr/>
            </a:pPr>
            <a:r>
              <a:rPr lang="pt-BR" sz="4000" b="1" dirty="0">
                <a:solidFill>
                  <a:schemeClr val="tx1">
                    <a:lumMod val="50000"/>
                  </a:schemeClr>
                </a:solidFill>
              </a:rPr>
              <a:t>Por unha cultura  da </a:t>
            </a:r>
            <a:r>
              <a:rPr lang="pt-BR" sz="4000" b="1" dirty="0" err="1">
                <a:solidFill>
                  <a:schemeClr val="tx1">
                    <a:lumMod val="50000"/>
                  </a:schemeClr>
                </a:solidFill>
              </a:rPr>
              <a:t>paisaxe</a:t>
            </a:r>
            <a:endParaRPr lang="pt-BR" sz="4000" b="1" dirty="0">
              <a:solidFill>
                <a:schemeClr val="tx1">
                  <a:lumMod val="50000"/>
                </a:schemeClr>
              </a:solidFill>
            </a:endParaRPr>
          </a:p>
        </p:txBody>
      </p:sp>
      <p:pic>
        <p:nvPicPr>
          <p:cNvPr id="2050" name="Picture 2" descr="C:\Users\Francisco\Documents\PACO\ALMACEN\03_CURSOS IMPARTIDOS\CURSO_PROXECTOTERRA_2015\Fotos\Deza 7 MonteDaPenaDeFrancia 141121 35mm BX.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703512" y="4670238"/>
            <a:ext cx="8843682" cy="2215147"/>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pic>
        <p:nvPicPr>
          <p:cNvPr id="2"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775520" y="3145532"/>
            <a:ext cx="8712968" cy="1363588"/>
          </a:xfrm>
          <a:prstGeom prst="rect">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 name="Picture 2"/>
          <p:cNvPicPr>
            <a:picLocks noChangeAspect="1" noChangeArrowheads="1"/>
          </p:cNvPicPr>
          <p:nvPr/>
        </p:nvPicPr>
        <p:blipFill rotWithShape="1">
          <a:blip r:embed="rId4" cstate="print">
            <a:extLst>
              <a:ext uri="{28A0092B-C50C-407E-A947-70E740481C1C}">
                <a14:useLocalDpi xmlns="" xmlns:a14="http://schemas.microsoft.com/office/drawing/2010/main" val="0"/>
              </a:ext>
            </a:extLst>
          </a:blip>
          <a:srcRect t="14307"/>
          <a:stretch/>
        </p:blipFill>
        <p:spPr bwMode="auto">
          <a:xfrm>
            <a:off x="1524000" y="605960"/>
            <a:ext cx="9144000" cy="1958945"/>
          </a:xfrm>
          <a:prstGeom prst="rect">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7" name="Picture 2"/>
          <p:cNvPicPr>
            <a:picLocks noChangeAspect="1" noChangeArrowheads="1"/>
          </p:cNvPicPr>
          <p:nvPr/>
        </p:nvPicPr>
        <p:blipFill rotWithShape="1">
          <a:blip r:embed="rId5" cstate="print">
            <a:extLst>
              <a:ext uri="{28A0092B-C50C-407E-A947-70E740481C1C}">
                <a14:useLocalDpi xmlns="" xmlns:a14="http://schemas.microsoft.com/office/drawing/2010/main" val="0"/>
              </a:ext>
            </a:extLst>
          </a:blip>
          <a:srcRect l="26255" t="10155" r="28020" b="8320"/>
          <a:stretch/>
        </p:blipFill>
        <p:spPr bwMode="auto">
          <a:xfrm>
            <a:off x="1847528" y="28872"/>
            <a:ext cx="1008112" cy="1011034"/>
          </a:xfrm>
          <a:prstGeom prst="rect">
            <a:avLst/>
          </a:prstGeom>
          <a:ln>
            <a:noFill/>
          </a:ln>
          <a:effectLst>
            <a:outerShdw blurRad="76200" dir="13500000" sy="23000" kx="1200000" algn="br" rotWithShape="0">
              <a:prstClr val="black">
                <a:alpha val="20000"/>
              </a:prst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 xmlns:p14="http://schemas.microsoft.com/office/powerpoint/2010/main" val="25920425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1427884" y="26988"/>
            <a:ext cx="719667" cy="1905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9050" cap="rnd" algn="ctr">
                <a:solidFill>
                  <a:schemeClr val="bg1"/>
                </a:solidFill>
                <a:miter lim="80000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pic>
        <p:nvPicPr>
          <p:cNvPr id="13" name="Imagen 12"/>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15679" y="12496"/>
            <a:ext cx="2588658" cy="3876121"/>
          </a:xfrm>
          <a:prstGeom prst="rect">
            <a:avLst/>
          </a:prstGeom>
        </p:spPr>
      </p:pic>
      <p:sp>
        <p:nvSpPr>
          <p:cNvPr id="8" name="Marcador de texto 4"/>
          <p:cNvSpPr txBox="1">
            <a:spLocks/>
          </p:cNvSpPr>
          <p:nvPr/>
        </p:nvSpPr>
        <p:spPr>
          <a:xfrm>
            <a:off x="430668" y="260537"/>
            <a:ext cx="2628344" cy="3077766"/>
          </a:xfrm>
          <a:prstGeom prst="rect">
            <a:avLst/>
          </a:prstGeom>
        </p:spPr>
        <p:txBody>
          <a:bodyPr/>
          <a:lst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 sz="13800" dirty="0">
                <a:solidFill>
                  <a:schemeClr val="bg1"/>
                </a:solidFill>
              </a:rPr>
              <a:t>1</a:t>
            </a:r>
          </a:p>
        </p:txBody>
      </p:sp>
      <p:sp>
        <p:nvSpPr>
          <p:cNvPr id="30" name="29 CuadroTexto"/>
          <p:cNvSpPr txBox="1"/>
          <p:nvPr/>
        </p:nvSpPr>
        <p:spPr>
          <a:xfrm>
            <a:off x="37207" y="2057562"/>
            <a:ext cx="1933703" cy="369332"/>
          </a:xfrm>
          <a:prstGeom prst="rect">
            <a:avLst/>
          </a:prstGeom>
          <a:noFill/>
        </p:spPr>
        <p:txBody>
          <a:bodyPr wrap="square" rtlCol="0">
            <a:spAutoFit/>
          </a:bodyPr>
          <a:lstStyle/>
          <a:p>
            <a:r>
              <a:rPr lang="es-ES" b="1" dirty="0">
                <a:solidFill>
                  <a:schemeClr val="accent3">
                    <a:lumMod val="50000"/>
                  </a:schemeClr>
                </a:solidFill>
                <a:latin typeface="+mj-lt"/>
              </a:rPr>
              <a:t>HERMENÉUTICA</a:t>
            </a:r>
          </a:p>
        </p:txBody>
      </p:sp>
      <p:pic>
        <p:nvPicPr>
          <p:cNvPr id="23554" name="Picture 2"/>
          <p:cNvPicPr>
            <a:picLocks noChangeAspect="1" noChangeArrowheads="1"/>
          </p:cNvPicPr>
          <p:nvPr/>
        </p:nvPicPr>
        <p:blipFill>
          <a:blip r:embed="rId5" cstate="print">
            <a:extLst>
              <a:ext uri="{28A0092B-C50C-407E-A947-70E740481C1C}">
                <a14:useLocalDpi xmlns="" xmlns:a14="http://schemas.microsoft.com/office/drawing/2010/main" val="0"/>
              </a:ext>
            </a:extLst>
          </a:blip>
          <a:srcRect l="20357" t="17458" r="15302" b="28448"/>
          <a:stretch>
            <a:fillRect/>
          </a:stretch>
        </p:blipFill>
        <p:spPr bwMode="auto">
          <a:xfrm>
            <a:off x="2622077" y="1484314"/>
            <a:ext cx="8372475" cy="3957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1" name="5 CuadroTexto"/>
          <p:cNvSpPr txBox="1">
            <a:spLocks noChangeArrowheads="1"/>
          </p:cNvSpPr>
          <p:nvPr/>
        </p:nvSpPr>
        <p:spPr bwMode="auto">
          <a:xfrm>
            <a:off x="3054496" y="5445225"/>
            <a:ext cx="6264696"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r" eaLnBrk="1" hangingPunct="1"/>
            <a:r>
              <a:rPr lang="es-ES" b="1" dirty="0" err="1"/>
              <a:t>Realidade</a:t>
            </a:r>
            <a:r>
              <a:rPr lang="es-ES" b="1" dirty="0"/>
              <a:t> material                                  Artefacto cultural</a:t>
            </a:r>
          </a:p>
          <a:p>
            <a:pPr algn="r" eaLnBrk="1" hangingPunct="1"/>
            <a:endParaRPr lang="es-ES" dirty="0">
              <a:solidFill>
                <a:schemeClr val="bg1"/>
              </a:solidFill>
            </a:endParaRPr>
          </a:p>
          <a:p>
            <a:pPr algn="r" eaLnBrk="1" hangingPunct="1"/>
            <a:r>
              <a:rPr lang="es-ES" dirty="0" err="1"/>
              <a:t>Fenosistema</a:t>
            </a:r>
            <a:r>
              <a:rPr lang="es-ES" dirty="0"/>
              <a:t>                                           </a:t>
            </a:r>
            <a:r>
              <a:rPr lang="es-ES" dirty="0" err="1"/>
              <a:t>Criptosistema</a:t>
            </a:r>
            <a:endParaRPr lang="es-ES" dirty="0"/>
          </a:p>
          <a:p>
            <a:pPr algn="r" eaLnBrk="1" hangingPunct="1"/>
            <a:endParaRPr lang="es-ES" b="1" dirty="0">
              <a:solidFill>
                <a:schemeClr val="bg2"/>
              </a:solidFill>
            </a:endParaRPr>
          </a:p>
        </p:txBody>
      </p:sp>
      <p:sp>
        <p:nvSpPr>
          <p:cNvPr id="7" name="6 CuadroTexto"/>
          <p:cNvSpPr txBox="1"/>
          <p:nvPr/>
        </p:nvSpPr>
        <p:spPr>
          <a:xfrm>
            <a:off x="3630560" y="908721"/>
            <a:ext cx="3024336" cy="307777"/>
          </a:xfrm>
          <a:prstGeom prst="rect">
            <a:avLst/>
          </a:prstGeom>
          <a:noFill/>
        </p:spPr>
        <p:txBody>
          <a:bodyPr wrap="square" rtlCol="0">
            <a:spAutoFit/>
          </a:bodyPr>
          <a:lstStyle/>
          <a:p>
            <a:r>
              <a:rPr lang="es-ES" sz="1400" dirty="0">
                <a:solidFill>
                  <a:schemeClr val="bg1"/>
                </a:solidFill>
              </a:rPr>
              <a:t>DUALIDADE. COMPLEXIDADE</a:t>
            </a:r>
          </a:p>
        </p:txBody>
      </p:sp>
      <p:sp>
        <p:nvSpPr>
          <p:cNvPr id="3" name="12 Rectángulo"/>
          <p:cNvSpPr/>
          <p:nvPr/>
        </p:nvSpPr>
        <p:spPr>
          <a:xfrm>
            <a:off x="3486545" y="323946"/>
            <a:ext cx="713657" cy="584775"/>
          </a:xfrm>
          <a:prstGeom prst="rect">
            <a:avLst/>
          </a:prstGeom>
        </p:spPr>
        <p:txBody>
          <a:bodyPr wrap="none">
            <a:spAutoFit/>
          </a:bodyPr>
          <a:lstStyle/>
          <a:p>
            <a:pPr>
              <a:defRPr/>
            </a:pPr>
            <a:r>
              <a:rPr lang="es-ES" sz="3200" b="1" dirty="0">
                <a:solidFill>
                  <a:schemeClr val="bg1"/>
                </a:solidFill>
                <a:latin typeface="+mj-lt"/>
                <a:cs typeface="Arial" charset="0"/>
              </a:rPr>
              <a:t>III. </a:t>
            </a:r>
            <a:endParaRPr lang="es-ES" b="1" dirty="0">
              <a:solidFill>
                <a:schemeClr val="bg1"/>
              </a:solidFill>
              <a:latin typeface="+mj-lt"/>
              <a:cs typeface="Arial" charset="0"/>
            </a:endParaRPr>
          </a:p>
        </p:txBody>
      </p:sp>
      <p:sp>
        <p:nvSpPr>
          <p:cNvPr id="15" name="26 CuadroTexto">
            <a:extLst>
              <a:ext uri="{FF2B5EF4-FFF2-40B4-BE49-F238E27FC236}">
                <a16:creationId xmlns="" xmlns:a16="http://schemas.microsoft.com/office/drawing/2014/main" id="{706BABC3-F450-7DB0-FE71-501943D706E5}"/>
              </a:ext>
            </a:extLst>
          </p:cNvPr>
          <p:cNvSpPr txBox="1"/>
          <p:nvPr/>
        </p:nvSpPr>
        <p:spPr>
          <a:xfrm>
            <a:off x="2877215" y="358861"/>
            <a:ext cx="7272808" cy="461665"/>
          </a:xfrm>
          <a:prstGeom prst="rect">
            <a:avLst/>
          </a:prstGeom>
          <a:noFill/>
        </p:spPr>
        <p:txBody>
          <a:bodyPr wrap="square" rtlCol="0">
            <a:spAutoFit/>
          </a:bodyPr>
          <a:lstStyle/>
          <a:p>
            <a:r>
              <a:rPr lang="es-ES" sz="2400" dirty="0">
                <a:solidFill>
                  <a:schemeClr val="tx2">
                    <a:lumMod val="50000"/>
                  </a:schemeClr>
                </a:solidFill>
              </a:rPr>
              <a:t>OBXECTO DE COÑECEMENTO</a:t>
            </a:r>
          </a:p>
        </p:txBody>
      </p:sp>
    </p:spTree>
    <p:extLst>
      <p:ext uri="{BB962C8B-B14F-4D97-AF65-F5344CB8AC3E}">
        <p14:creationId xmlns="" xmlns:p14="http://schemas.microsoft.com/office/powerpoint/2010/main" val="2958011558"/>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Imagen 1"/>
          <p:cNvPicPr>
            <a:picLocks noChangeAspect="1"/>
          </p:cNvPicPr>
          <p:nvPr/>
        </p:nvPicPr>
        <p:blipFill>
          <a:blip r:embed="rId4" cstate="print"/>
          <a:stretch>
            <a:fillRect/>
          </a:stretch>
        </p:blipFill>
        <p:spPr>
          <a:xfrm>
            <a:off x="177800" y="232547"/>
            <a:ext cx="11811000" cy="6409553"/>
          </a:xfrm>
          <a:prstGeom prst="rect">
            <a:avLst/>
          </a:prstGeom>
        </p:spPr>
      </p:pic>
      <p:sp>
        <p:nvSpPr>
          <p:cNvPr id="97286" name="4 Rectángulo"/>
          <p:cNvSpPr>
            <a:spLocks noChangeArrowheads="1"/>
          </p:cNvSpPr>
          <p:nvPr/>
        </p:nvSpPr>
        <p:spPr bwMode="auto">
          <a:xfrm>
            <a:off x="802150" y="2620179"/>
            <a:ext cx="10081684" cy="14773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endParaRPr lang="es-ES" sz="1400" dirty="0">
              <a:solidFill>
                <a:srgbClr val="000000"/>
              </a:solidFill>
            </a:endParaRPr>
          </a:p>
          <a:p>
            <a:endParaRPr lang="es-ES" sz="1400" dirty="0">
              <a:solidFill>
                <a:srgbClr val="000000"/>
              </a:solidFill>
            </a:endParaRPr>
          </a:p>
          <a:p>
            <a:endParaRPr lang="es-ES" sz="1400" dirty="0">
              <a:solidFill>
                <a:srgbClr val="000000"/>
              </a:solidFill>
            </a:endParaRPr>
          </a:p>
          <a:p>
            <a:pPr algn="ctr"/>
            <a:r>
              <a:rPr lang="es-ES" sz="2400" b="1" i="1" dirty="0">
                <a:solidFill>
                  <a:srgbClr val="FFFFFF"/>
                </a:solidFill>
              </a:rPr>
              <a:t>É necesario un cambio de mirada para favorecer </a:t>
            </a:r>
            <a:r>
              <a:rPr lang="es-ES" sz="2400" b="1" i="1" dirty="0" err="1">
                <a:solidFill>
                  <a:srgbClr val="FFFFFF"/>
                </a:solidFill>
              </a:rPr>
              <a:t>unha</a:t>
            </a:r>
            <a:r>
              <a:rPr lang="es-ES" sz="2400" b="1" i="1" dirty="0">
                <a:solidFill>
                  <a:srgbClr val="FFFFFF"/>
                </a:solidFill>
              </a:rPr>
              <a:t> lectura global e integrada das </a:t>
            </a:r>
            <a:r>
              <a:rPr lang="es-ES" sz="2400" b="1" i="1" dirty="0" err="1">
                <a:solidFill>
                  <a:srgbClr val="FFFFFF"/>
                </a:solidFill>
              </a:rPr>
              <a:t>nosas</a:t>
            </a:r>
            <a:r>
              <a:rPr lang="es-ES" sz="2400" b="1" i="1" dirty="0">
                <a:solidFill>
                  <a:srgbClr val="FFFFFF"/>
                </a:solidFill>
              </a:rPr>
              <a:t> </a:t>
            </a:r>
            <a:r>
              <a:rPr lang="es-ES" sz="2400" b="1" i="1" dirty="0" err="1">
                <a:solidFill>
                  <a:srgbClr val="FFFFFF"/>
                </a:solidFill>
              </a:rPr>
              <a:t>paisaxes</a:t>
            </a:r>
            <a:r>
              <a:rPr lang="es-ES" sz="2400" b="1" i="1" dirty="0">
                <a:solidFill>
                  <a:srgbClr val="FFFFFF"/>
                </a:solidFill>
              </a:rPr>
              <a:t>. </a:t>
            </a:r>
          </a:p>
        </p:txBody>
      </p:sp>
      <p:sp>
        <p:nvSpPr>
          <p:cNvPr id="6" name="2 Rectángulo"/>
          <p:cNvSpPr/>
          <p:nvPr/>
        </p:nvSpPr>
        <p:spPr>
          <a:xfrm>
            <a:off x="4318001" y="4204636"/>
            <a:ext cx="3327400" cy="923330"/>
          </a:xfrm>
          <a:prstGeom prst="rect">
            <a:avLst/>
          </a:prstGeom>
          <a:noFill/>
        </p:spPr>
        <p:txBody>
          <a:bodyPr wrap="square">
            <a:spAutoFit/>
            <a:scene3d>
              <a:camera prst="orthographicFront"/>
              <a:lightRig rig="soft" dir="t">
                <a:rot lat="0" lon="0" rev="10800000"/>
              </a:lightRig>
            </a:scene3d>
            <a:sp3d>
              <a:bevelT w="27940" h="12700"/>
              <a:contourClr>
                <a:srgbClr val="DDDDDD"/>
              </a:contourClr>
            </a:sp3d>
          </a:bodyPr>
          <a:lstStyle/>
          <a:p>
            <a:pPr algn="ctr" fontAlgn="auto">
              <a:spcBef>
                <a:spcPts val="0"/>
              </a:spcBef>
              <a:spcAft>
                <a:spcPts val="0"/>
              </a:spcAft>
              <a:defRPr/>
            </a:pPr>
            <a:r>
              <a:rPr lang="es-ES" sz="5400" b="1" spc="150" dirty="0">
                <a:ln w="11430"/>
                <a:solidFill>
                  <a:srgbClr val="F8F8F8"/>
                </a:solidFill>
                <a:effectLst>
                  <a:glow rad="228600">
                    <a:schemeClr val="accent1">
                      <a:satMod val="175000"/>
                      <a:alpha val="40000"/>
                    </a:schemeClr>
                  </a:glow>
                  <a:outerShdw blurRad="25400" algn="tl" rotWithShape="0">
                    <a:srgbClr val="000000">
                      <a:alpha val="43000"/>
                    </a:srgbClr>
                  </a:outerShdw>
                  <a:reflection blurRad="6350" stA="55000" endA="50" endPos="85000" dist="60007" dir="5400000" sy="-100000" algn="bl" rotWithShape="0"/>
                </a:effectLst>
                <a:latin typeface="+mn-lt"/>
                <a:cs typeface="+mn-cs"/>
              </a:rPr>
              <a:t>GRACIAS</a:t>
            </a:r>
          </a:p>
        </p:txBody>
      </p:sp>
      <p:sp>
        <p:nvSpPr>
          <p:cNvPr id="8" name="1 Marcador de pie de página"/>
          <p:cNvSpPr txBox="1">
            <a:spLocks/>
          </p:cNvSpPr>
          <p:nvPr/>
        </p:nvSpPr>
        <p:spPr>
          <a:xfrm>
            <a:off x="3496500" y="5768968"/>
            <a:ext cx="5636990" cy="365125"/>
          </a:xfrm>
          <a:prstGeom prst="rect">
            <a:avLst/>
          </a:prstGeom>
        </p:spPr>
        <p:txBody>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s-ES_tradnl" sz="2000" b="1" dirty="0">
                <a:solidFill>
                  <a:srgbClr val="FFFFFF"/>
                </a:solidFill>
              </a:rPr>
              <a:t>POR UNHA NOVA CULTURA DO TERRITORIO </a:t>
            </a:r>
          </a:p>
        </p:txBody>
      </p:sp>
      <p:sp>
        <p:nvSpPr>
          <p:cNvPr id="9" name="7 CuadroTexto"/>
          <p:cNvSpPr txBox="1"/>
          <p:nvPr/>
        </p:nvSpPr>
        <p:spPr>
          <a:xfrm>
            <a:off x="5346700" y="6101308"/>
            <a:ext cx="6576053" cy="523220"/>
          </a:xfrm>
          <a:prstGeom prst="rect">
            <a:avLst/>
          </a:prstGeom>
          <a:noFill/>
        </p:spPr>
        <p:txBody>
          <a:bodyPr wrap="square" rtlCol="0">
            <a:spAutoFit/>
          </a:bodyPr>
          <a:lstStyle/>
          <a:p>
            <a:pPr algn="r"/>
            <a:r>
              <a:rPr lang="es-ES" sz="1400" dirty="0" err="1">
                <a:solidFill>
                  <a:srgbClr val="FFFFFF"/>
                </a:solidFill>
              </a:rPr>
              <a:t>AgradecImIentos</a:t>
            </a:r>
            <a:r>
              <a:rPr lang="es-ES" sz="1400" dirty="0">
                <a:solidFill>
                  <a:srgbClr val="FFFFFF"/>
                </a:solidFill>
              </a:rPr>
              <a:t>: </a:t>
            </a:r>
          </a:p>
          <a:p>
            <a:pPr algn="r"/>
            <a:r>
              <a:rPr lang="es-ES" sz="1400" dirty="0">
                <a:solidFill>
                  <a:srgbClr val="FFFFFF"/>
                </a:solidFill>
              </a:rPr>
              <a:t>D. Manuel Borobio </a:t>
            </a:r>
            <a:r>
              <a:rPr lang="es-ES" sz="1400" dirty="0" err="1">
                <a:solidFill>
                  <a:srgbClr val="FFFFFF"/>
                </a:solidFill>
              </a:rPr>
              <a:t>Sanchiz</a:t>
            </a:r>
            <a:r>
              <a:rPr lang="es-ES" sz="1400" dirty="0">
                <a:solidFill>
                  <a:srgbClr val="FFFFFF"/>
                </a:solidFill>
              </a:rPr>
              <a:t> e a o Dr. D. Augusto Pérez Alberti</a:t>
            </a:r>
          </a:p>
        </p:txBody>
      </p:sp>
    </p:spTree>
    <p:extLst>
      <p:ext uri="{BB962C8B-B14F-4D97-AF65-F5344CB8AC3E}">
        <p14:creationId xmlns="" xmlns:p14="http://schemas.microsoft.com/office/powerpoint/2010/main" val="3342934319"/>
      </p:ext>
    </p:extLst>
  </p:cSld>
  <p:clrMapOvr>
    <a:overrideClrMapping bg1="lt1" tx1="dk1" bg2="lt2" tx2="dk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1427884" y="26988"/>
            <a:ext cx="719667" cy="1905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9050" cap="rnd" algn="ctr">
                <a:solidFill>
                  <a:schemeClr val="bg1"/>
                </a:solidFill>
                <a:miter lim="80000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pic>
        <p:nvPicPr>
          <p:cNvPr id="13" name="Imagen 12"/>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15679" y="12496"/>
            <a:ext cx="2588658" cy="3876121"/>
          </a:xfrm>
          <a:prstGeom prst="rect">
            <a:avLst/>
          </a:prstGeom>
        </p:spPr>
      </p:pic>
      <p:sp>
        <p:nvSpPr>
          <p:cNvPr id="8" name="Marcador de texto 4"/>
          <p:cNvSpPr txBox="1">
            <a:spLocks/>
          </p:cNvSpPr>
          <p:nvPr/>
        </p:nvSpPr>
        <p:spPr>
          <a:xfrm>
            <a:off x="430668" y="260537"/>
            <a:ext cx="2628344" cy="3077766"/>
          </a:xfrm>
          <a:prstGeom prst="rect">
            <a:avLst/>
          </a:prstGeom>
        </p:spPr>
        <p:txBody>
          <a:bodyPr/>
          <a:lst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 sz="13800" dirty="0">
                <a:solidFill>
                  <a:schemeClr val="bg1"/>
                </a:solidFill>
              </a:rPr>
              <a:t>1</a:t>
            </a:r>
          </a:p>
        </p:txBody>
      </p:sp>
      <p:sp>
        <p:nvSpPr>
          <p:cNvPr id="30" name="29 CuadroTexto"/>
          <p:cNvSpPr txBox="1"/>
          <p:nvPr/>
        </p:nvSpPr>
        <p:spPr>
          <a:xfrm>
            <a:off x="37207" y="2057562"/>
            <a:ext cx="1933703" cy="369332"/>
          </a:xfrm>
          <a:prstGeom prst="rect">
            <a:avLst/>
          </a:prstGeom>
          <a:noFill/>
        </p:spPr>
        <p:txBody>
          <a:bodyPr wrap="square" rtlCol="0">
            <a:spAutoFit/>
          </a:bodyPr>
          <a:lstStyle/>
          <a:p>
            <a:r>
              <a:rPr lang="es-ES" b="1" dirty="0">
                <a:solidFill>
                  <a:schemeClr val="accent3">
                    <a:lumMod val="50000"/>
                  </a:schemeClr>
                </a:solidFill>
                <a:latin typeface="+mj-lt"/>
              </a:rPr>
              <a:t>HERMENÉUTICA</a:t>
            </a:r>
          </a:p>
        </p:txBody>
      </p:sp>
      <p:sp>
        <p:nvSpPr>
          <p:cNvPr id="7" name="6 CuadroTexto"/>
          <p:cNvSpPr txBox="1"/>
          <p:nvPr/>
        </p:nvSpPr>
        <p:spPr>
          <a:xfrm>
            <a:off x="3630560" y="908721"/>
            <a:ext cx="3024336" cy="307777"/>
          </a:xfrm>
          <a:prstGeom prst="rect">
            <a:avLst/>
          </a:prstGeom>
          <a:noFill/>
        </p:spPr>
        <p:txBody>
          <a:bodyPr wrap="square" rtlCol="0">
            <a:spAutoFit/>
          </a:bodyPr>
          <a:lstStyle/>
          <a:p>
            <a:r>
              <a:rPr lang="es-ES" sz="1400" dirty="0">
                <a:solidFill>
                  <a:schemeClr val="bg1"/>
                </a:solidFill>
              </a:rPr>
              <a:t>DUALIDADE. COMPLEXIDADE</a:t>
            </a:r>
          </a:p>
        </p:txBody>
      </p:sp>
      <p:sp>
        <p:nvSpPr>
          <p:cNvPr id="3" name="12 Rectángulo"/>
          <p:cNvSpPr/>
          <p:nvPr/>
        </p:nvSpPr>
        <p:spPr>
          <a:xfrm>
            <a:off x="3486545" y="323946"/>
            <a:ext cx="713657" cy="584775"/>
          </a:xfrm>
          <a:prstGeom prst="rect">
            <a:avLst/>
          </a:prstGeom>
        </p:spPr>
        <p:txBody>
          <a:bodyPr wrap="none">
            <a:spAutoFit/>
          </a:bodyPr>
          <a:lstStyle/>
          <a:p>
            <a:pPr>
              <a:defRPr/>
            </a:pPr>
            <a:r>
              <a:rPr lang="es-ES" sz="3200" b="1" dirty="0">
                <a:solidFill>
                  <a:schemeClr val="bg1"/>
                </a:solidFill>
                <a:latin typeface="+mj-lt"/>
                <a:cs typeface="Arial" charset="0"/>
              </a:rPr>
              <a:t>III. </a:t>
            </a:r>
            <a:endParaRPr lang="es-ES" b="1" dirty="0">
              <a:solidFill>
                <a:schemeClr val="bg1"/>
              </a:solidFill>
              <a:latin typeface="+mj-lt"/>
              <a:cs typeface="Arial" charset="0"/>
            </a:endParaRPr>
          </a:p>
        </p:txBody>
      </p:sp>
      <p:sp>
        <p:nvSpPr>
          <p:cNvPr id="15" name="26 CuadroTexto">
            <a:extLst>
              <a:ext uri="{FF2B5EF4-FFF2-40B4-BE49-F238E27FC236}">
                <a16:creationId xmlns="" xmlns:a16="http://schemas.microsoft.com/office/drawing/2014/main" id="{706BABC3-F450-7DB0-FE71-501943D706E5}"/>
              </a:ext>
            </a:extLst>
          </p:cNvPr>
          <p:cNvSpPr txBox="1"/>
          <p:nvPr/>
        </p:nvSpPr>
        <p:spPr>
          <a:xfrm>
            <a:off x="2514355" y="112123"/>
            <a:ext cx="7272808" cy="461665"/>
          </a:xfrm>
          <a:prstGeom prst="rect">
            <a:avLst/>
          </a:prstGeom>
          <a:noFill/>
        </p:spPr>
        <p:txBody>
          <a:bodyPr wrap="square" rtlCol="0">
            <a:spAutoFit/>
          </a:bodyPr>
          <a:lstStyle/>
          <a:p>
            <a:r>
              <a:rPr lang="es-ES" sz="2400" dirty="0">
                <a:solidFill>
                  <a:schemeClr val="tx2">
                    <a:lumMod val="50000"/>
                  </a:schemeClr>
                </a:solidFill>
              </a:rPr>
              <a:t>OBXECTO DE COÑECEMENTO</a:t>
            </a:r>
          </a:p>
        </p:txBody>
      </p:sp>
      <p:pic>
        <p:nvPicPr>
          <p:cNvPr id="2" name="Picture 2">
            <a:extLst>
              <a:ext uri="{FF2B5EF4-FFF2-40B4-BE49-F238E27FC236}">
                <a16:creationId xmlns="" xmlns:a16="http://schemas.microsoft.com/office/drawing/2014/main" id="{F605B30E-433A-49B1-47EB-385499F57105}"/>
              </a:ext>
            </a:extLst>
          </p:cNvP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 xmlns:a14="http://schemas.microsoft.com/office/drawing/2010/main" val="0"/>
              </a:ext>
            </a:extLst>
          </a:blip>
          <a:srcRect l="16042" t="4080" r="9224"/>
          <a:stretch>
            <a:fillRect/>
          </a:stretch>
        </p:blipFill>
        <p:spPr bwMode="auto">
          <a:xfrm>
            <a:off x="4469586" y="361510"/>
            <a:ext cx="6732528" cy="671211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4" name="5 CuadroTexto">
            <a:extLst>
              <a:ext uri="{FF2B5EF4-FFF2-40B4-BE49-F238E27FC236}">
                <a16:creationId xmlns="" xmlns:a16="http://schemas.microsoft.com/office/drawing/2014/main" id="{DAD66131-F93F-0697-FFCB-F326B2453D13}"/>
              </a:ext>
            </a:extLst>
          </p:cNvPr>
          <p:cNvSpPr txBox="1">
            <a:spLocks noChangeArrowheads="1"/>
          </p:cNvSpPr>
          <p:nvPr/>
        </p:nvSpPr>
        <p:spPr bwMode="auto">
          <a:xfrm>
            <a:off x="8268590" y="842527"/>
            <a:ext cx="377255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r" eaLnBrk="1" hangingPunct="1"/>
            <a:r>
              <a:rPr lang="es-ES" b="1" dirty="0">
                <a:solidFill>
                  <a:schemeClr val="accent3">
                    <a:lumMod val="75000"/>
                  </a:schemeClr>
                </a:solidFill>
              </a:rPr>
              <a:t>REALIDADE MATERIAL</a:t>
            </a:r>
          </a:p>
        </p:txBody>
      </p:sp>
      <p:sp>
        <p:nvSpPr>
          <p:cNvPr id="5" name="5 CuadroTexto">
            <a:extLst>
              <a:ext uri="{FF2B5EF4-FFF2-40B4-BE49-F238E27FC236}">
                <a16:creationId xmlns="" xmlns:a16="http://schemas.microsoft.com/office/drawing/2014/main" id="{4B263C59-CF6F-091C-0307-36FA6EE0235F}"/>
              </a:ext>
            </a:extLst>
          </p:cNvPr>
          <p:cNvSpPr txBox="1">
            <a:spLocks noChangeArrowheads="1"/>
          </p:cNvSpPr>
          <p:nvPr/>
        </p:nvSpPr>
        <p:spPr bwMode="auto">
          <a:xfrm>
            <a:off x="2278743" y="5479890"/>
            <a:ext cx="2748947"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r" eaLnBrk="1" hangingPunct="1"/>
            <a:r>
              <a:rPr lang="es-ES" b="1" dirty="0">
                <a:solidFill>
                  <a:schemeClr val="tx2">
                    <a:lumMod val="75000"/>
                  </a:schemeClr>
                </a:solidFill>
              </a:rPr>
              <a:t>ARTEFACTO CULTURAL</a:t>
            </a:r>
          </a:p>
          <a:p>
            <a:pPr algn="r" eaLnBrk="1" hangingPunct="1"/>
            <a:endParaRPr lang="es-ES" dirty="0">
              <a:solidFill>
                <a:schemeClr val="tx2">
                  <a:lumMod val="75000"/>
                </a:schemeClr>
              </a:solidFill>
            </a:endParaRPr>
          </a:p>
        </p:txBody>
      </p:sp>
    </p:spTree>
    <p:extLst>
      <p:ext uri="{BB962C8B-B14F-4D97-AF65-F5344CB8AC3E}">
        <p14:creationId xmlns="" xmlns:p14="http://schemas.microsoft.com/office/powerpoint/2010/main" val="98208520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 xmlns:a14="http://schemas.microsoft.com/office/drawing/2010/main" val="0"/>
              </a:ext>
            </a:extLst>
          </a:blip>
          <a:srcRect l="16042" t="4080" r="9224"/>
          <a:stretch>
            <a:fillRect/>
          </a:stretch>
        </p:blipFill>
        <p:spPr bwMode="auto">
          <a:xfrm>
            <a:off x="4013201" y="333376"/>
            <a:ext cx="6283325" cy="62642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3" name="2 Acorde"/>
          <p:cNvSpPr/>
          <p:nvPr/>
        </p:nvSpPr>
        <p:spPr>
          <a:xfrm>
            <a:off x="4102101" y="476672"/>
            <a:ext cx="6081713" cy="5976938"/>
          </a:xfrm>
          <a:prstGeom prst="chord">
            <a:avLst>
              <a:gd name="adj1" fmla="val 1712503"/>
              <a:gd name="adj2" fmla="val 12557827"/>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gl-ES"/>
          </a:p>
        </p:txBody>
      </p:sp>
      <p:sp>
        <p:nvSpPr>
          <p:cNvPr id="7" name="Text Box 12"/>
          <p:cNvSpPr txBox="1">
            <a:spLocks noChangeArrowheads="1"/>
          </p:cNvSpPr>
          <p:nvPr>
            <p:custDataLst>
              <p:tags r:id="rId1"/>
            </p:custDataLst>
          </p:nvPr>
        </p:nvSpPr>
        <p:spPr bwMode="auto">
          <a:xfrm>
            <a:off x="2372153" y="3573016"/>
            <a:ext cx="3976285" cy="330200"/>
          </a:xfrm>
          <a:prstGeom prst="rect">
            <a:avLst/>
          </a:prstGeom>
          <a:solidFill>
            <a:schemeClr val="accent6">
              <a:lumMod val="75000"/>
            </a:schemeClr>
          </a:solidFill>
          <a:ln w="9525">
            <a:noFill/>
            <a:miter lim="800000"/>
            <a:headEnd/>
            <a:tailEnd/>
          </a:ln>
        </p:spPr>
        <p:txBody>
          <a:bodyPr wrap="none"/>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defRPr/>
            </a:pPr>
            <a:r>
              <a:rPr lang="gl-ES" sz="1400" b="1" dirty="0">
                <a:solidFill>
                  <a:schemeClr val="bg1"/>
                </a:solidFill>
                <a:latin typeface="Century Gothic" pitchFamily="34" charset="0"/>
              </a:rPr>
              <a:t>ELEMENTOS-PROPIEDADES Análise estática</a:t>
            </a:r>
          </a:p>
          <a:p>
            <a:pPr algn="ctr" eaLnBrk="1" hangingPunct="1">
              <a:defRPr/>
            </a:pPr>
            <a:endParaRPr lang="gl-ES" sz="1400" b="1" dirty="0">
              <a:latin typeface="Century Gothic" pitchFamily="34" charset="0"/>
            </a:endParaRPr>
          </a:p>
        </p:txBody>
      </p:sp>
      <p:sp>
        <p:nvSpPr>
          <p:cNvPr id="10" name="Text Box 12"/>
          <p:cNvSpPr txBox="1">
            <a:spLocks noChangeArrowheads="1"/>
          </p:cNvSpPr>
          <p:nvPr>
            <p:custDataLst>
              <p:tags r:id="rId2"/>
            </p:custDataLst>
          </p:nvPr>
        </p:nvSpPr>
        <p:spPr bwMode="auto">
          <a:xfrm>
            <a:off x="2351584" y="4034904"/>
            <a:ext cx="4969569" cy="330200"/>
          </a:xfrm>
          <a:prstGeom prst="rect">
            <a:avLst/>
          </a:prstGeom>
          <a:solidFill>
            <a:schemeClr val="accent6">
              <a:lumMod val="50000"/>
            </a:schemeClr>
          </a:solidFill>
          <a:ln w="9525">
            <a:noFill/>
            <a:miter lim="800000"/>
            <a:headEnd/>
            <a:tailEnd/>
          </a:ln>
        </p:spPr>
        <p:txBody>
          <a:bodyPr wrap="none"/>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defRPr/>
            </a:pPr>
            <a:r>
              <a:rPr lang="gl-ES" sz="1400" b="1" dirty="0">
                <a:solidFill>
                  <a:schemeClr val="bg1"/>
                </a:solidFill>
                <a:latin typeface="Century Gothic" pitchFamily="34" charset="0"/>
              </a:rPr>
              <a:t>PATRONES_REACTIVIDADE_ESTRUTURAS Análise relacional</a:t>
            </a:r>
          </a:p>
          <a:p>
            <a:pPr algn="ctr" eaLnBrk="1" hangingPunct="1">
              <a:defRPr/>
            </a:pPr>
            <a:endParaRPr lang="gl-ES" sz="1400" b="1" dirty="0">
              <a:latin typeface="Century Gothic" pitchFamily="34" charset="0"/>
            </a:endParaRPr>
          </a:p>
        </p:txBody>
      </p:sp>
      <p:sp>
        <p:nvSpPr>
          <p:cNvPr id="11" name="Text Box 12"/>
          <p:cNvSpPr txBox="1">
            <a:spLocks noChangeArrowheads="1"/>
          </p:cNvSpPr>
          <p:nvPr>
            <p:custDataLst>
              <p:tags r:id="rId3"/>
            </p:custDataLst>
          </p:nvPr>
        </p:nvSpPr>
        <p:spPr bwMode="auto">
          <a:xfrm>
            <a:off x="2351584" y="4538960"/>
            <a:ext cx="5688632" cy="330200"/>
          </a:xfrm>
          <a:prstGeom prst="rect">
            <a:avLst/>
          </a:prstGeom>
          <a:solidFill>
            <a:schemeClr val="accent3">
              <a:lumMod val="50000"/>
            </a:schemeClr>
          </a:solidFill>
          <a:ln w="9525">
            <a:noFill/>
            <a:miter lim="800000"/>
            <a:headEnd/>
            <a:tailEnd/>
          </a:ln>
        </p:spPr>
        <p:txBody>
          <a:bodyPr wrap="none"/>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defRPr/>
            </a:pPr>
            <a:r>
              <a:rPr lang="gl-ES" sz="1400" b="1" dirty="0">
                <a:solidFill>
                  <a:schemeClr val="bg1"/>
                </a:solidFill>
                <a:latin typeface="Century Gothic" pitchFamily="34" charset="0"/>
              </a:rPr>
              <a:t>DIMENSIÓN FUNCIONAL_Análise sistémica_Dinámicas non lineais</a:t>
            </a:r>
          </a:p>
        </p:txBody>
      </p:sp>
      <p:sp>
        <p:nvSpPr>
          <p:cNvPr id="12" name="Text Box 12"/>
          <p:cNvSpPr txBox="1">
            <a:spLocks noChangeArrowheads="1"/>
          </p:cNvSpPr>
          <p:nvPr>
            <p:custDataLst>
              <p:tags r:id="rId4"/>
            </p:custDataLst>
          </p:nvPr>
        </p:nvSpPr>
        <p:spPr bwMode="auto">
          <a:xfrm>
            <a:off x="1992051" y="30238"/>
            <a:ext cx="5688632" cy="330200"/>
          </a:xfrm>
          <a:prstGeom prst="rect">
            <a:avLst/>
          </a:prstGeom>
          <a:solidFill>
            <a:schemeClr val="accent3">
              <a:lumMod val="50000"/>
            </a:schemeClr>
          </a:solidFill>
          <a:ln w="9525">
            <a:noFill/>
            <a:miter lim="800000"/>
            <a:headEnd/>
            <a:tailEnd/>
          </a:ln>
        </p:spPr>
        <p:txBody>
          <a:bodyPr wrap="none"/>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defRPr/>
            </a:pPr>
            <a:r>
              <a:rPr lang="gl-ES" sz="1400" b="1" dirty="0">
                <a:solidFill>
                  <a:schemeClr val="bg1"/>
                </a:solidFill>
                <a:latin typeface="Century Gothic" pitchFamily="34" charset="0"/>
              </a:rPr>
              <a:t>CARACTERIZACIÓN REALIDADE MATERIAL-TANXIBLE</a:t>
            </a:r>
          </a:p>
        </p:txBody>
      </p:sp>
    </p:spTree>
    <p:extLst>
      <p:ext uri="{BB962C8B-B14F-4D97-AF65-F5344CB8AC3E}">
        <p14:creationId xmlns="" xmlns:p14="http://schemas.microsoft.com/office/powerpoint/2010/main" val="521258565"/>
      </p:ext>
    </p:extLst>
  </p:cSld>
  <p:clrMapOvr>
    <a:masterClrMapping/>
  </p:clrMapOvr>
  <p:transition spd="med">
    <p:fade/>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DVSHAPEID" val="AanAjddCi7E6dyg4WNgwuG"/>
</p:tagLst>
</file>

<file path=ppt/tags/tag10.xml><?xml version="1.0" encoding="utf-8"?>
<p:tagLst xmlns:a="http://schemas.openxmlformats.org/drawingml/2006/main" xmlns:r="http://schemas.openxmlformats.org/officeDocument/2006/relationships" xmlns:p="http://schemas.openxmlformats.org/presentationml/2006/main">
  <p:tag name="DVSHAPEID" val="QibAcFC6eKf61uCeHcQDRZ"/>
</p:tagLst>
</file>

<file path=ppt/tags/tag11.xml><?xml version="1.0" encoding="utf-8"?>
<p:tagLst xmlns:a="http://schemas.openxmlformats.org/drawingml/2006/main" xmlns:r="http://schemas.openxmlformats.org/officeDocument/2006/relationships" xmlns:p="http://schemas.openxmlformats.org/presentationml/2006/main">
  <p:tag name="DVSHAPEID" val="QibAcFC6eKf61uCeHcQDRZ"/>
</p:tagLst>
</file>

<file path=ppt/tags/tag12.xml><?xml version="1.0" encoding="utf-8"?>
<p:tagLst xmlns:a="http://schemas.openxmlformats.org/drawingml/2006/main" xmlns:r="http://schemas.openxmlformats.org/officeDocument/2006/relationships" xmlns:p="http://schemas.openxmlformats.org/presentationml/2006/main">
  <p:tag name="DVSHAPEID" val="QibAcFC6eKf61uCeHcQDRZ"/>
</p:tagLst>
</file>

<file path=ppt/tags/tag13.xml><?xml version="1.0" encoding="utf-8"?>
<p:tagLst xmlns:a="http://schemas.openxmlformats.org/drawingml/2006/main" xmlns:r="http://schemas.openxmlformats.org/officeDocument/2006/relationships" xmlns:p="http://schemas.openxmlformats.org/presentationml/2006/main">
  <p:tag name="DVSECTIONID" val="4Txn1WPFqs7EfYDrD30BXn"/>
</p:tagLst>
</file>

<file path=ppt/tags/tag14.xml><?xml version="1.0" encoding="utf-8"?>
<p:tagLst xmlns:a="http://schemas.openxmlformats.org/drawingml/2006/main" xmlns:r="http://schemas.openxmlformats.org/officeDocument/2006/relationships" xmlns:p="http://schemas.openxmlformats.org/presentationml/2006/main">
  <p:tag name="DVSHAPEID" val="iRQe1Tu1EbPoOfSM7XMCfu"/>
</p:tagLst>
</file>

<file path=ppt/tags/tag15.xml><?xml version="1.0" encoding="utf-8"?>
<p:tagLst xmlns:a="http://schemas.openxmlformats.org/drawingml/2006/main" xmlns:r="http://schemas.openxmlformats.org/officeDocument/2006/relationships" xmlns:p="http://schemas.openxmlformats.org/presentationml/2006/main">
  <p:tag name="DVSHAPEID" val="ZTHPTUcN979416LCu9Y1Iv"/>
</p:tagLst>
</file>

<file path=ppt/tags/tag16.xml><?xml version="1.0" encoding="utf-8"?>
<p:tagLst xmlns:a="http://schemas.openxmlformats.org/drawingml/2006/main" xmlns:r="http://schemas.openxmlformats.org/officeDocument/2006/relationships" xmlns:p="http://schemas.openxmlformats.org/presentationml/2006/main">
  <p:tag name="DVSHAPEID" val="CtllHDvTvlZB98x1HxFmBr"/>
</p:tagLst>
</file>

<file path=ppt/tags/tag17.xml><?xml version="1.0" encoding="utf-8"?>
<p:tagLst xmlns:a="http://schemas.openxmlformats.org/drawingml/2006/main" xmlns:r="http://schemas.openxmlformats.org/officeDocument/2006/relationships" xmlns:p="http://schemas.openxmlformats.org/presentationml/2006/main">
  <p:tag name="DVSHAPEID" val="9hHfrxMKfbuugduydyhfBN"/>
</p:tagLst>
</file>

<file path=ppt/tags/tag18.xml><?xml version="1.0" encoding="utf-8"?>
<p:tagLst xmlns:a="http://schemas.openxmlformats.org/drawingml/2006/main" xmlns:r="http://schemas.openxmlformats.org/officeDocument/2006/relationships" xmlns:p="http://schemas.openxmlformats.org/presentationml/2006/main">
  <p:tag name="DVSHAPEID" val="4pXD4trqmlUbk3EscY6L6O"/>
</p:tagLst>
</file>

<file path=ppt/tags/tag19.xml><?xml version="1.0" encoding="utf-8"?>
<p:tagLst xmlns:a="http://schemas.openxmlformats.org/drawingml/2006/main" xmlns:r="http://schemas.openxmlformats.org/officeDocument/2006/relationships" xmlns:p="http://schemas.openxmlformats.org/presentationml/2006/main">
  <p:tag name="DVSHAPEID" val="7FRjx9k65lQlchiNsjiOO9"/>
</p:tagLst>
</file>

<file path=ppt/tags/tag2.xml><?xml version="1.0" encoding="utf-8"?>
<p:tagLst xmlns:a="http://schemas.openxmlformats.org/drawingml/2006/main" xmlns:r="http://schemas.openxmlformats.org/officeDocument/2006/relationships" xmlns:p="http://schemas.openxmlformats.org/presentationml/2006/main">
  <p:tag name="DVSHAPEID" val="NrB9eY4qz5G76UPCQPnytn"/>
</p:tagLst>
</file>

<file path=ppt/tags/tag20.xml><?xml version="1.0" encoding="utf-8"?>
<p:tagLst xmlns:a="http://schemas.openxmlformats.org/drawingml/2006/main" xmlns:r="http://schemas.openxmlformats.org/officeDocument/2006/relationships" xmlns:p="http://schemas.openxmlformats.org/presentationml/2006/main">
  <p:tag name="DVSHAPEID" val="z5TqULmi8QGgiiLLWi6gfy"/>
</p:tagLst>
</file>

<file path=ppt/tags/tag21.xml><?xml version="1.0" encoding="utf-8"?>
<p:tagLst xmlns:a="http://schemas.openxmlformats.org/drawingml/2006/main" xmlns:r="http://schemas.openxmlformats.org/officeDocument/2006/relationships" xmlns:p="http://schemas.openxmlformats.org/presentationml/2006/main">
  <p:tag name="DVSHAPEID" val="kYRm9owMsiZX5Mq6ezKNc0"/>
</p:tagLst>
</file>

<file path=ppt/tags/tag22.xml><?xml version="1.0" encoding="utf-8"?>
<p:tagLst xmlns:a="http://schemas.openxmlformats.org/drawingml/2006/main" xmlns:r="http://schemas.openxmlformats.org/officeDocument/2006/relationships" xmlns:p="http://schemas.openxmlformats.org/presentationml/2006/main">
  <p:tag name="DVSHAPEID" val="FVZ02HnZIyT1KUzxBXMmno"/>
</p:tagLst>
</file>

<file path=ppt/tags/tag23.xml><?xml version="1.0" encoding="utf-8"?>
<p:tagLst xmlns:a="http://schemas.openxmlformats.org/drawingml/2006/main" xmlns:r="http://schemas.openxmlformats.org/officeDocument/2006/relationships" xmlns:p="http://schemas.openxmlformats.org/presentationml/2006/main">
  <p:tag name="DVSHAPEID" val="hkcZkP3wwslkjVn9mPoszr"/>
</p:tagLst>
</file>

<file path=ppt/tags/tag24.xml><?xml version="1.0" encoding="utf-8"?>
<p:tagLst xmlns:a="http://schemas.openxmlformats.org/drawingml/2006/main" xmlns:r="http://schemas.openxmlformats.org/officeDocument/2006/relationships" xmlns:p="http://schemas.openxmlformats.org/presentationml/2006/main">
  <p:tag name="DVSHAPEID" val="431wwHYM0QCgDEN2mxWb2r"/>
</p:tagLst>
</file>

<file path=ppt/tags/tag25.xml><?xml version="1.0" encoding="utf-8"?>
<p:tagLst xmlns:a="http://schemas.openxmlformats.org/drawingml/2006/main" xmlns:r="http://schemas.openxmlformats.org/officeDocument/2006/relationships" xmlns:p="http://schemas.openxmlformats.org/presentationml/2006/main">
  <p:tag name="DVSHAPEID" val="I2iImjsRwooCoBUTwxb3TH"/>
</p:tagLst>
</file>

<file path=ppt/tags/tag26.xml><?xml version="1.0" encoding="utf-8"?>
<p:tagLst xmlns:a="http://schemas.openxmlformats.org/drawingml/2006/main" xmlns:r="http://schemas.openxmlformats.org/officeDocument/2006/relationships" xmlns:p="http://schemas.openxmlformats.org/presentationml/2006/main">
  <p:tag name="DVSHAPEID" val="hvcJQaPtSA4rZGZRtnl7Bp"/>
</p:tagLst>
</file>

<file path=ppt/tags/tag27.xml><?xml version="1.0" encoding="utf-8"?>
<p:tagLst xmlns:a="http://schemas.openxmlformats.org/drawingml/2006/main" xmlns:r="http://schemas.openxmlformats.org/officeDocument/2006/relationships" xmlns:p="http://schemas.openxmlformats.org/presentationml/2006/main">
  <p:tag name="DVSHAPEID" val="hvcJQaPtSA4rZGZRtnl7Bp"/>
</p:tagLst>
</file>

<file path=ppt/tags/tag28.xml><?xml version="1.0" encoding="utf-8"?>
<p:tagLst xmlns:a="http://schemas.openxmlformats.org/drawingml/2006/main" xmlns:r="http://schemas.openxmlformats.org/officeDocument/2006/relationships" xmlns:p="http://schemas.openxmlformats.org/presentationml/2006/main">
  <p:tag name="DVSHAPEID" val="hvcJQaPtSA4rZGZRtnl7Bp"/>
</p:tagLst>
</file>

<file path=ppt/tags/tag29.xml><?xml version="1.0" encoding="utf-8"?>
<p:tagLst xmlns:a="http://schemas.openxmlformats.org/drawingml/2006/main" xmlns:r="http://schemas.openxmlformats.org/officeDocument/2006/relationships" xmlns:p="http://schemas.openxmlformats.org/presentationml/2006/main">
  <p:tag name="DVSHAPEID" val="AanAjddCi7E6dyg4WNgwuG"/>
</p:tagLst>
</file>

<file path=ppt/tags/tag3.xml><?xml version="1.0" encoding="utf-8"?>
<p:tagLst xmlns:a="http://schemas.openxmlformats.org/drawingml/2006/main" xmlns:r="http://schemas.openxmlformats.org/officeDocument/2006/relationships" xmlns:p="http://schemas.openxmlformats.org/presentationml/2006/main">
  <p:tag name="DVSHAPEID" val="AanAjddCi7E6dyg4WNgwuG"/>
</p:tagLst>
</file>

<file path=ppt/tags/tag4.xml><?xml version="1.0" encoding="utf-8"?>
<p:tagLst xmlns:a="http://schemas.openxmlformats.org/drawingml/2006/main" xmlns:r="http://schemas.openxmlformats.org/officeDocument/2006/relationships" xmlns:p="http://schemas.openxmlformats.org/presentationml/2006/main">
  <p:tag name="DVSHAPEID" val="NrB9eY4qz5G76UPCQPnytn"/>
</p:tagLst>
</file>

<file path=ppt/tags/tag5.xml><?xml version="1.0" encoding="utf-8"?>
<p:tagLst xmlns:a="http://schemas.openxmlformats.org/drawingml/2006/main" xmlns:r="http://schemas.openxmlformats.org/officeDocument/2006/relationships" xmlns:p="http://schemas.openxmlformats.org/presentationml/2006/main">
  <p:tag name="DVSHAPEID" val="AanAjddCi7E6dyg4WNgwuG"/>
</p:tagLst>
</file>

<file path=ppt/tags/tag6.xml><?xml version="1.0" encoding="utf-8"?>
<p:tagLst xmlns:a="http://schemas.openxmlformats.org/drawingml/2006/main" xmlns:r="http://schemas.openxmlformats.org/officeDocument/2006/relationships" xmlns:p="http://schemas.openxmlformats.org/presentationml/2006/main">
  <p:tag name="DVSHAPEID" val="NrB9eY4qz5G76UPCQPnytn"/>
</p:tagLst>
</file>

<file path=ppt/tags/tag7.xml><?xml version="1.0" encoding="utf-8"?>
<p:tagLst xmlns:a="http://schemas.openxmlformats.org/drawingml/2006/main" xmlns:r="http://schemas.openxmlformats.org/officeDocument/2006/relationships" xmlns:p="http://schemas.openxmlformats.org/presentationml/2006/main">
  <p:tag name="DVSHAPEID" val="NrB9eY4qz5G76UPCQPnytn"/>
</p:tagLst>
</file>

<file path=ppt/tags/tag8.xml><?xml version="1.0" encoding="utf-8"?>
<p:tagLst xmlns:a="http://schemas.openxmlformats.org/drawingml/2006/main" xmlns:r="http://schemas.openxmlformats.org/officeDocument/2006/relationships" xmlns:p="http://schemas.openxmlformats.org/presentationml/2006/main">
  <p:tag name="DVSHAPEID" val="AanAjddCi7E6dyg4WNgwuG"/>
</p:tagLst>
</file>

<file path=ppt/tags/tag9.xml><?xml version="1.0" encoding="utf-8"?>
<p:tagLst xmlns:a="http://schemas.openxmlformats.org/drawingml/2006/main" xmlns:r="http://schemas.openxmlformats.org/officeDocument/2006/relationships" xmlns:p="http://schemas.openxmlformats.org/presentationml/2006/main">
  <p:tag name="DVSHAPEID" val="QibAcFC6eKf61uCeHcQDRZ"/>
</p:tagLst>
</file>

<file path=ppt/theme/theme1.xml><?xml version="1.0" encoding="utf-8"?>
<a:theme xmlns:a="http://schemas.openxmlformats.org/drawingml/2006/main" name="20121213_Equiciudad_Final_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3599</TotalTime>
  <Words>9754</Words>
  <Application>Microsoft Office PowerPoint</Application>
  <PresentationFormat>Personalizado</PresentationFormat>
  <Paragraphs>826</Paragraphs>
  <Slides>70</Slides>
  <Notes>56</Notes>
  <HiddenSlides>0</HiddenSlides>
  <MMClips>0</MMClips>
  <ScaleCrop>false</ScaleCrop>
  <HeadingPairs>
    <vt:vector size="4" baseType="variant">
      <vt:variant>
        <vt:lpstr>Tema</vt:lpstr>
      </vt:variant>
      <vt:variant>
        <vt:i4>1</vt:i4>
      </vt:variant>
      <vt:variant>
        <vt:lpstr>Títulos de diapositiva</vt:lpstr>
      </vt:variant>
      <vt:variant>
        <vt:i4>70</vt:i4>
      </vt:variant>
    </vt:vector>
  </HeadingPairs>
  <TitlesOfParts>
    <vt:vector size="71" baseType="lpstr">
      <vt:lpstr>20121213_Equiciudad_Final_2</vt:lpstr>
      <vt:lpstr>Diapositiva 1</vt:lpstr>
      <vt:lpstr>Diapositiva 2</vt:lpstr>
      <vt:lpstr>Diapositiva 3</vt:lpstr>
      <vt:lpstr>Diapositiva 4</vt:lpstr>
      <vt:lpstr>NACE DA MIRADA… </vt:lpstr>
      <vt:lpstr>… pero… de que mirada?</vt:lpstr>
      <vt:lpstr>Diapositiva 7</vt:lpstr>
      <vt:lpstr>Diapositiva 8</vt:lpstr>
      <vt:lpstr>Diapositiva 9</vt:lpstr>
      <vt:lpstr>Diapositiva 10</vt:lpstr>
      <vt:lpstr> A MULTIESCALARIDADE </vt:lpstr>
      <vt:lpstr>Diapositiva 12</vt:lpstr>
      <vt:lpstr>Diapositiva 13</vt:lpstr>
      <vt:lpstr>Diapositiva 14</vt:lpstr>
      <vt:lpstr>Diapositiva 15</vt:lpstr>
      <vt:lpstr>Diapositiva 16</vt:lpstr>
      <vt:lpstr>Diapositiva 17</vt:lpstr>
      <vt:lpstr>Diapositiva 18</vt:lpstr>
      <vt:lpstr>Diapositiva 19</vt:lpstr>
      <vt:lpstr>Diapositiva 20</vt:lpstr>
      <vt:lpstr> ESTRATEXIA GALEGA DA PAISAXE. 12 MESES/12 PAISAXES. CURRÍCULUM PAISAXE E SUSTENTABILIDADE</vt:lpstr>
      <vt:lpstr>Diapositiva 22</vt:lpstr>
      <vt:lpstr>Grandes áreas paisaxísticas </vt:lpstr>
      <vt:lpstr>Diapositiva 24</vt:lpstr>
      <vt:lpstr>Diapositiva 25</vt:lpstr>
      <vt:lpstr>Diapositiva 26</vt:lpstr>
      <vt:lpstr>Diapositiva 27</vt:lpstr>
      <vt:lpstr>Diapositiva 28</vt:lpstr>
      <vt:lpstr>Diapositiva 29</vt:lpstr>
      <vt:lpstr>Diapositiva 30</vt:lpstr>
      <vt:lpstr>Diapositiva 31</vt:lpstr>
      <vt:lpstr>CONTEXTO NORMATIVO Disposición adicional segunda. Enseñanzas de Religión y Proyecto Competencial.  </vt:lpstr>
      <vt:lpstr>Diapositiva 33</vt:lpstr>
      <vt:lpstr>CONTEXTO NORMATIVO Disposición adicional segunda. Enseñanzas de Religión y Proyecto Competencial.  </vt:lpstr>
      <vt:lpstr>Diapositiva 35</vt:lpstr>
      <vt:lpstr>Diapositiva 36</vt:lpstr>
      <vt:lpstr>Diapositiva 37</vt:lpstr>
      <vt:lpstr>Diapositiva 38</vt:lpstr>
      <vt:lpstr>Diapositiva 39</vt:lpstr>
      <vt:lpstr>Diapositiva 40</vt:lpstr>
      <vt:lpstr>Diapositiva 41</vt:lpstr>
      <vt:lpstr>Diapositiva 42</vt:lpstr>
      <vt:lpstr>Diapositiva 43</vt:lpstr>
      <vt:lpstr>Diapositiva 44</vt:lpstr>
      <vt:lpstr>Diapositiva 45</vt:lpstr>
      <vt:lpstr>Diapositiva 46</vt:lpstr>
      <vt:lpstr>Matriz biofísica</vt:lpstr>
      <vt:lpstr>Diapositiva 48</vt:lpstr>
      <vt:lpstr>Diapositiva 49</vt:lpstr>
      <vt:lpstr>COMPOÑENTES ABIÓTICOS  e PROCESOS morfoxenéticos</vt:lpstr>
      <vt:lpstr>Diapositiva 51</vt:lpstr>
      <vt:lpstr>Diapositiva 52</vt:lpstr>
      <vt:lpstr>Diapositiva 53</vt:lpstr>
      <vt:lpstr>SUELOS</vt:lpstr>
      <vt:lpstr>o motor da vida no planeta</vt:lpstr>
      <vt:lpstr>Diapositiva 56</vt:lpstr>
      <vt:lpstr>Diapositiva 57</vt:lpstr>
      <vt:lpstr>Diapositiva 58</vt:lpstr>
      <vt:lpstr>A xestión da paisaxe. A adaptación baseada nos Ecosistemas (AbE) </vt:lpstr>
      <vt:lpstr>Diapositiva 60</vt:lpstr>
      <vt:lpstr>Diapositiva 61</vt:lpstr>
      <vt:lpstr>Diapositiva 62</vt:lpstr>
      <vt:lpstr>Diapositiva 63</vt:lpstr>
      <vt:lpstr>Diapositiva 64</vt:lpstr>
      <vt:lpstr>Diapositiva 65</vt:lpstr>
      <vt:lpstr>Diapositiva 66</vt:lpstr>
      <vt:lpstr>Diapositiva 67</vt:lpstr>
      <vt:lpstr>Diapositiva 68</vt:lpstr>
      <vt:lpstr>Diapositiva 69</vt:lpstr>
      <vt:lpstr>Diapositiva 70</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Manuel Borobio Sanchiz</dc:creator>
  <cp:lastModifiedBy>Usuario de Windows</cp:lastModifiedBy>
  <cp:revision>85</cp:revision>
  <dcterms:created xsi:type="dcterms:W3CDTF">2018-01-25T22:43:42Z</dcterms:created>
  <dcterms:modified xsi:type="dcterms:W3CDTF">2024-06-06T11:41:29Z</dcterms:modified>
</cp:coreProperties>
</file>