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2BED6D56-A84A-4EC9-B41C-CA5C77F6D935}" type="datetimeFigureOut">
              <a:rPr lang="es-ES" smtClean="0"/>
              <a:t>15/10/2018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2FABFDC-3879-4BE6-ADB9-59CCE113EB12}" type="slidenum">
              <a:rPr lang="es-ES" smtClean="0"/>
              <a:t>‹Nº›</a:t>
            </a:fld>
            <a:endParaRPr lang="es-E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s-ES" smtClean="0"/>
              <a:t>Haga clic para modificar el estilo de título del patrón</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2BED6D56-A84A-4EC9-B41C-CA5C77F6D935}" type="datetimeFigureOut">
              <a:rPr lang="es-ES" smtClean="0"/>
              <a:t>15/10/2018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2FABFDC-3879-4BE6-ADB9-59CCE113EB12}" type="slidenum">
              <a:rPr lang="es-ES" smtClean="0"/>
              <a:t>‹Nº›</a:t>
            </a:fld>
            <a:endParaRPr lang="es-E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BED6D56-A84A-4EC9-B41C-CA5C77F6D935}" type="datetimeFigureOut">
              <a:rPr lang="es-ES" smtClean="0"/>
              <a:t>15/10/2018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2FABFDC-3879-4BE6-ADB9-59CCE113EB12}" type="slidenum">
              <a:rPr lang="es-ES" smtClean="0"/>
              <a:t>‹Nº›</a:t>
            </a:fld>
            <a:endParaRPr lang="es-E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BED6D56-A84A-4EC9-B41C-CA5C77F6D935}" type="datetimeFigureOut">
              <a:rPr lang="es-ES" smtClean="0"/>
              <a:t>15/10/2018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2FABFDC-3879-4BE6-ADB9-59CCE113EB12}" type="slidenum">
              <a:rPr lang="es-ES" smtClean="0"/>
              <a:t>‹Nº›</a:t>
            </a:fld>
            <a:endParaRPr lang="es-ES"/>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2BED6D56-A84A-4EC9-B41C-CA5C77F6D935}" type="datetimeFigureOut">
              <a:rPr lang="es-ES" smtClean="0"/>
              <a:t>15/10/2018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2FABFDC-3879-4BE6-ADB9-59CCE113EB12}" type="slidenum">
              <a:rPr lang="es-ES" smtClean="0"/>
              <a:t>‹Nº›</a:t>
            </a:fld>
            <a:endParaRPr lang="es-E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BED6D56-A84A-4EC9-B41C-CA5C77F6D935}" type="datetimeFigureOut">
              <a:rPr lang="es-ES" smtClean="0"/>
              <a:t>15/10/2018</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2FABFDC-3879-4BE6-ADB9-59CCE113EB12}" type="slidenum">
              <a:rPr lang="es-ES" smtClean="0"/>
              <a:t>‹Nº›</a:t>
            </a:fld>
            <a:endParaRPr lang="es-ES"/>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s-ES" smtClean="0"/>
              <a:t>Haga clic para modificar el estilo de texto del patrón</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2BED6D56-A84A-4EC9-B41C-CA5C77F6D935}" type="datetimeFigureOut">
              <a:rPr lang="es-ES" smtClean="0"/>
              <a:t>15/10/2018</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F2FABFDC-3879-4BE6-ADB9-59CCE113EB12}" type="slidenum">
              <a:rPr lang="es-ES" smtClean="0"/>
              <a:t>‹Nº›</a:t>
            </a:fld>
            <a:endParaRPr lang="es-ES"/>
          </a:p>
        </p:txBody>
      </p:sp>
      <p:sp>
        <p:nvSpPr>
          <p:cNvPr id="10" name="Title 9"/>
          <p:cNvSpPr>
            <a:spLocks noGrp="1"/>
          </p:cNvSpPr>
          <p:nvPr>
            <p:ph type="title"/>
          </p:nvPr>
        </p:nvSpPr>
        <p:spPr/>
        <p:txBody>
          <a:bodyPr/>
          <a:lstStyle/>
          <a:p>
            <a:r>
              <a:rPr lang="es-ES" smtClean="0"/>
              <a:t>Haga clic para modificar el estilo de título del patrón</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2BED6D56-A84A-4EC9-B41C-CA5C77F6D935}" type="datetimeFigureOut">
              <a:rPr lang="es-ES" smtClean="0"/>
              <a:t>15/10/2018</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F2FABFDC-3879-4BE6-ADB9-59CCE113EB12}" type="slidenum">
              <a:rPr lang="es-ES" smtClean="0"/>
              <a:t>‹Nº›</a:t>
            </a:fld>
            <a:endParaRPr lang="es-E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ED6D56-A84A-4EC9-B41C-CA5C77F6D935}" type="datetimeFigureOut">
              <a:rPr lang="es-ES" smtClean="0"/>
              <a:t>15/10/2018</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F2FABFDC-3879-4BE6-ADB9-59CCE113EB12}" type="slidenum">
              <a:rPr lang="es-ES" smtClean="0"/>
              <a:t>‹Nº›</a:t>
            </a:fld>
            <a:endParaRPr lang="es-E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2BED6D56-A84A-4EC9-B41C-CA5C77F6D935}" type="datetimeFigureOut">
              <a:rPr lang="es-ES" smtClean="0"/>
              <a:t>15/10/2018</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2FABFDC-3879-4BE6-ADB9-59CCE113EB12}" type="slidenum">
              <a:rPr lang="es-ES" smtClean="0"/>
              <a:t>‹Nº›</a:t>
            </a:fld>
            <a:endParaRPr lang="es-E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2BED6D56-A84A-4EC9-B41C-CA5C77F6D935}" type="datetimeFigureOut">
              <a:rPr lang="es-ES" smtClean="0"/>
              <a:t>15/10/2018</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2FABFDC-3879-4BE6-ADB9-59CCE113EB12}" type="slidenum">
              <a:rPr lang="es-ES" smtClean="0"/>
              <a:t>‹Nº›</a:t>
            </a:fld>
            <a:endParaRPr lang="es-E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s-ES" smtClean="0"/>
              <a:t>Haga clic para modificar el estilo de título del patrón</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2BED6D56-A84A-4EC9-B41C-CA5C77F6D935}" type="datetimeFigureOut">
              <a:rPr lang="es-ES" smtClean="0"/>
              <a:t>15/10/2018</a:t>
            </a:fld>
            <a:endParaRPr lang="es-E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s-E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F2FABFDC-3879-4BE6-ADB9-59CCE113EB12}"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mymcmedia.org/what-do-i-see/" TargetMode="Externa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p:txBody>
          <a:bodyPr/>
          <a:lstStyle/>
          <a:p>
            <a:endParaRPr lang="es-ES" dirty="0"/>
          </a:p>
        </p:txBody>
      </p:sp>
      <p:sp>
        <p:nvSpPr>
          <p:cNvPr id="2" name="1 Título"/>
          <p:cNvSpPr>
            <a:spLocks noGrp="1"/>
          </p:cNvSpPr>
          <p:nvPr>
            <p:ph type="ctrTitle"/>
          </p:nvPr>
        </p:nvSpPr>
        <p:spPr/>
        <p:txBody>
          <a:bodyPr/>
          <a:lstStyle/>
          <a:p>
            <a:endParaRPr lang="es-E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260648"/>
            <a:ext cx="1743075" cy="262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3140968"/>
            <a:ext cx="7200799"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11089" y="5013177"/>
            <a:ext cx="5825207" cy="11521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4355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55576" y="2060848"/>
            <a:ext cx="3816423" cy="4032448"/>
          </a:xfrm>
        </p:spPr>
        <p:txBody>
          <a:bodyPr/>
          <a:lstStyle/>
          <a:p>
            <a:pPr marL="342900" lvl="0" indent="-342900" fontAlgn="base">
              <a:spcBef>
                <a:spcPct val="20000"/>
              </a:spcBef>
              <a:spcAft>
                <a:spcPct val="0"/>
              </a:spcAft>
            </a:pPr>
            <a:r>
              <a:rPr lang="es-ES" sz="2400" kern="0" dirty="0" err="1" smtClean="0">
                <a:solidFill>
                  <a:srgbClr val="003366"/>
                </a:solidFill>
                <a:effectLst/>
                <a:latin typeface="Arial"/>
                <a:ea typeface="+mn-ea"/>
                <a:cs typeface="+mn-cs"/>
              </a:rPr>
              <a:t>Solicítanse</a:t>
            </a:r>
            <a:r>
              <a:rPr lang="es-ES" sz="2400" kern="0" dirty="0" smtClean="0">
                <a:solidFill>
                  <a:srgbClr val="003366"/>
                </a:solidFill>
                <a:effectLst/>
                <a:latin typeface="Arial"/>
                <a:ea typeface="+mn-ea"/>
                <a:cs typeface="+mn-cs"/>
              </a:rPr>
              <a:t> e </a:t>
            </a:r>
            <a:r>
              <a:rPr lang="es-ES" sz="2400" kern="0" dirty="0" err="1" smtClean="0">
                <a:solidFill>
                  <a:srgbClr val="003366"/>
                </a:solidFill>
                <a:effectLst/>
                <a:latin typeface="Arial"/>
                <a:ea typeface="+mn-ea"/>
                <a:cs typeface="+mn-cs"/>
              </a:rPr>
              <a:t>asígnanse</a:t>
            </a:r>
            <a:r>
              <a:rPr lang="es-ES" sz="2400" kern="0" dirty="0" smtClean="0">
                <a:solidFill>
                  <a:srgbClr val="003366"/>
                </a:solidFill>
                <a:effectLst/>
                <a:latin typeface="Arial"/>
                <a:ea typeface="+mn-ea"/>
                <a:cs typeface="+mn-cs"/>
              </a:rPr>
              <a:t> os </a:t>
            </a:r>
            <a:r>
              <a:rPr lang="es-ES" sz="2400" kern="0" dirty="0" err="1" smtClean="0">
                <a:solidFill>
                  <a:srgbClr val="003366"/>
                </a:solidFill>
                <a:effectLst/>
                <a:latin typeface="Arial"/>
                <a:ea typeface="+mn-ea"/>
                <a:cs typeface="+mn-cs"/>
              </a:rPr>
              <a:t>postos</a:t>
            </a:r>
            <a:r>
              <a:rPr lang="es-ES" sz="2400" kern="0" dirty="0" smtClean="0">
                <a:solidFill>
                  <a:srgbClr val="003366"/>
                </a:solidFill>
                <a:effectLst/>
                <a:latin typeface="Arial"/>
                <a:ea typeface="+mn-ea"/>
                <a:cs typeface="+mn-cs"/>
              </a:rPr>
              <a:t> </a:t>
            </a:r>
            <a:r>
              <a:rPr lang="es-ES" sz="2400" kern="0" dirty="0">
                <a:solidFill>
                  <a:srgbClr val="003366"/>
                </a:solidFill>
                <a:effectLst/>
                <a:latin typeface="Arial"/>
                <a:ea typeface="+mn-ea"/>
                <a:cs typeface="+mn-cs"/>
              </a:rPr>
              <a:t>de </a:t>
            </a:r>
            <a:r>
              <a:rPr lang="es-ES" sz="2400" kern="0" dirty="0" err="1" smtClean="0">
                <a:solidFill>
                  <a:srgbClr val="003366"/>
                </a:solidFill>
                <a:effectLst/>
                <a:latin typeface="Arial"/>
                <a:ea typeface="+mn-ea"/>
                <a:cs typeface="+mn-cs"/>
              </a:rPr>
              <a:t>traballo</a:t>
            </a:r>
            <a:r>
              <a:rPr lang="es-ES" sz="2400" kern="0" dirty="0">
                <a:solidFill>
                  <a:srgbClr val="003366"/>
                </a:solidFill>
                <a:effectLst/>
                <a:latin typeface="Arial"/>
                <a:ea typeface="+mn-ea"/>
                <a:cs typeface="+mn-cs"/>
              </a:rPr>
              <a:t>,</a:t>
            </a:r>
            <a:br>
              <a:rPr lang="es-ES" sz="2400" kern="0" dirty="0">
                <a:solidFill>
                  <a:srgbClr val="003366"/>
                </a:solidFill>
                <a:effectLst/>
                <a:latin typeface="Arial"/>
                <a:ea typeface="+mn-ea"/>
                <a:cs typeface="+mn-cs"/>
              </a:rPr>
            </a:br>
            <a:r>
              <a:rPr lang="es-ES" sz="2400" b="0" kern="0" dirty="0">
                <a:solidFill>
                  <a:srgbClr val="003366"/>
                </a:solidFill>
                <a:effectLst/>
                <a:latin typeface="Arial"/>
                <a:ea typeface="+mn-ea"/>
                <a:cs typeface="+mn-cs"/>
              </a:rPr>
              <a:t> </a:t>
            </a:r>
            <a:r>
              <a:rPr lang="es-ES" sz="1600" b="0" kern="0" dirty="0">
                <a:solidFill>
                  <a:srgbClr val="003366"/>
                </a:solidFill>
                <a:effectLst/>
                <a:latin typeface="Arial"/>
                <a:ea typeface="+mn-ea"/>
                <a:cs typeface="+mn-cs"/>
              </a:rPr>
              <a:t>Elaboramos </a:t>
            </a:r>
            <a:r>
              <a:rPr lang="es-ES" sz="1600" b="0" kern="0" dirty="0" err="1" smtClean="0">
                <a:solidFill>
                  <a:srgbClr val="003366"/>
                </a:solidFill>
                <a:effectLst/>
                <a:latin typeface="Arial"/>
                <a:ea typeface="+mn-ea"/>
                <a:cs typeface="+mn-cs"/>
              </a:rPr>
              <a:t>unha</a:t>
            </a:r>
            <a:r>
              <a:rPr lang="es-ES" sz="1600" b="0" kern="0" dirty="0" smtClean="0">
                <a:solidFill>
                  <a:srgbClr val="003366"/>
                </a:solidFill>
                <a:effectLst/>
                <a:latin typeface="Arial"/>
                <a:ea typeface="+mn-ea"/>
                <a:cs typeface="+mn-cs"/>
              </a:rPr>
              <a:t> Folla </a:t>
            </a:r>
            <a:r>
              <a:rPr lang="es-ES" sz="1600" b="0" kern="0" dirty="0">
                <a:solidFill>
                  <a:srgbClr val="003366"/>
                </a:solidFill>
                <a:effectLst/>
                <a:latin typeface="Arial"/>
                <a:ea typeface="+mn-ea"/>
                <a:cs typeface="+mn-cs"/>
              </a:rPr>
              <a:t>de </a:t>
            </a:r>
            <a:r>
              <a:rPr lang="es-ES" sz="1600" b="0" kern="0" dirty="0" err="1" smtClean="0">
                <a:solidFill>
                  <a:srgbClr val="003366"/>
                </a:solidFill>
                <a:effectLst/>
                <a:latin typeface="Arial"/>
                <a:ea typeface="+mn-ea"/>
                <a:cs typeface="+mn-cs"/>
              </a:rPr>
              <a:t>Solicitude</a:t>
            </a:r>
            <a:r>
              <a:rPr lang="es-ES" sz="1600" b="0" kern="0" dirty="0" smtClean="0">
                <a:solidFill>
                  <a:srgbClr val="003366"/>
                </a:solidFill>
                <a:effectLst/>
                <a:latin typeface="Arial"/>
                <a:ea typeface="+mn-ea"/>
                <a:cs typeface="+mn-cs"/>
              </a:rPr>
              <a:t> </a:t>
            </a:r>
            <a:r>
              <a:rPr lang="es-ES" sz="1600" b="0" kern="0" dirty="0">
                <a:solidFill>
                  <a:srgbClr val="003366"/>
                </a:solidFill>
                <a:effectLst/>
                <a:latin typeface="Arial"/>
                <a:ea typeface="+mn-ea"/>
                <a:cs typeface="+mn-cs"/>
              </a:rPr>
              <a:t>de </a:t>
            </a:r>
            <a:r>
              <a:rPr lang="es-ES" sz="1600" b="0" kern="0" dirty="0" err="1" smtClean="0">
                <a:solidFill>
                  <a:srgbClr val="003366"/>
                </a:solidFill>
                <a:effectLst/>
                <a:latin typeface="Arial"/>
                <a:ea typeface="+mn-ea"/>
                <a:cs typeface="+mn-cs"/>
              </a:rPr>
              <a:t>Traballo</a:t>
            </a:r>
            <a:r>
              <a:rPr lang="es-ES" sz="1600" b="0" kern="0" dirty="0">
                <a:solidFill>
                  <a:srgbClr val="003366"/>
                </a:solidFill>
                <a:effectLst/>
                <a:latin typeface="Arial"/>
                <a:ea typeface="+mn-ea"/>
                <a:cs typeface="+mn-cs"/>
              </a:rPr>
              <a:t>. </a:t>
            </a:r>
            <a:r>
              <a:rPr lang="es-ES" sz="1600" b="0" kern="0" dirty="0" err="1" smtClean="0">
                <a:solidFill>
                  <a:srgbClr val="003366"/>
                </a:solidFill>
                <a:effectLst/>
                <a:latin typeface="Arial"/>
                <a:ea typeface="+mn-ea"/>
                <a:cs typeface="+mn-cs"/>
              </a:rPr>
              <a:t>Nelan</a:t>
            </a:r>
            <a:r>
              <a:rPr lang="es-ES" sz="1600" b="0" kern="0" dirty="0" smtClean="0">
                <a:solidFill>
                  <a:srgbClr val="003366"/>
                </a:solidFill>
                <a:effectLst/>
                <a:latin typeface="Arial"/>
                <a:ea typeface="+mn-ea"/>
                <a:cs typeface="+mn-cs"/>
              </a:rPr>
              <a:t>  </a:t>
            </a:r>
            <a:r>
              <a:rPr lang="es-ES" sz="1600" b="0" kern="0" dirty="0">
                <a:solidFill>
                  <a:srgbClr val="003366"/>
                </a:solidFill>
                <a:effectLst/>
                <a:latin typeface="Arial"/>
                <a:ea typeface="+mn-ea"/>
                <a:cs typeface="+mn-cs"/>
              </a:rPr>
              <a:t>deben optar por tres </a:t>
            </a:r>
            <a:r>
              <a:rPr lang="es-ES" sz="1600" b="0" kern="0" dirty="0" smtClean="0">
                <a:solidFill>
                  <a:srgbClr val="003366"/>
                </a:solidFill>
                <a:effectLst/>
                <a:latin typeface="Arial"/>
                <a:ea typeface="+mn-ea"/>
                <a:cs typeface="+mn-cs"/>
              </a:rPr>
              <a:t>das nove </a:t>
            </a:r>
            <a:r>
              <a:rPr lang="es-ES" sz="1600" b="0" kern="0" dirty="0" err="1" smtClean="0">
                <a:solidFill>
                  <a:srgbClr val="003366"/>
                </a:solidFill>
                <a:effectLst/>
                <a:latin typeface="Arial"/>
                <a:ea typeface="+mn-ea"/>
                <a:cs typeface="+mn-cs"/>
              </a:rPr>
              <a:t>profesións</a:t>
            </a:r>
            <a:r>
              <a:rPr lang="es-ES" sz="1600" b="0" kern="0" dirty="0" smtClean="0">
                <a:solidFill>
                  <a:srgbClr val="003366"/>
                </a:solidFill>
                <a:effectLst/>
                <a:latin typeface="Arial"/>
                <a:ea typeface="+mn-ea"/>
                <a:cs typeface="+mn-cs"/>
              </a:rPr>
              <a:t> </a:t>
            </a:r>
            <a:r>
              <a:rPr lang="es-ES" sz="1600" b="0" kern="0" dirty="0">
                <a:solidFill>
                  <a:srgbClr val="003366"/>
                </a:solidFill>
                <a:effectLst/>
                <a:latin typeface="Arial"/>
                <a:ea typeface="+mn-ea"/>
                <a:cs typeface="+mn-cs"/>
              </a:rPr>
              <a:t>ofertadas. </a:t>
            </a:r>
            <a:r>
              <a:rPr lang="es-ES" sz="1600" b="0" kern="0" dirty="0" smtClean="0">
                <a:solidFill>
                  <a:srgbClr val="003366"/>
                </a:solidFill>
                <a:effectLst/>
                <a:latin typeface="Arial"/>
                <a:ea typeface="+mn-ea"/>
                <a:cs typeface="+mn-cs"/>
              </a:rPr>
              <a:t>Non </a:t>
            </a:r>
            <a:r>
              <a:rPr lang="es-ES" sz="1600" b="0" kern="0" dirty="0" err="1" smtClean="0">
                <a:solidFill>
                  <a:srgbClr val="003366"/>
                </a:solidFill>
                <a:effectLst/>
                <a:latin typeface="Arial"/>
                <a:ea typeface="+mn-ea"/>
                <a:cs typeface="+mn-cs"/>
              </a:rPr>
              <a:t>abonda</a:t>
            </a:r>
            <a:r>
              <a:rPr lang="es-ES" sz="1600" b="0" kern="0" dirty="0" smtClean="0">
                <a:solidFill>
                  <a:srgbClr val="003366"/>
                </a:solidFill>
                <a:effectLst/>
                <a:latin typeface="Arial"/>
                <a:ea typeface="+mn-ea"/>
                <a:cs typeface="+mn-cs"/>
              </a:rPr>
              <a:t> </a:t>
            </a:r>
            <a:r>
              <a:rPr lang="es-ES" sz="1600" b="0" kern="0" dirty="0">
                <a:solidFill>
                  <a:srgbClr val="003366"/>
                </a:solidFill>
                <a:effectLst/>
                <a:latin typeface="Arial"/>
                <a:ea typeface="+mn-ea"/>
                <a:cs typeface="+mn-cs"/>
              </a:rPr>
              <a:t>con </a:t>
            </a:r>
            <a:r>
              <a:rPr lang="es-ES" sz="1600" b="0" kern="0" dirty="0" err="1" smtClean="0">
                <a:solidFill>
                  <a:srgbClr val="003366"/>
                </a:solidFill>
                <a:effectLst/>
                <a:latin typeface="Arial"/>
                <a:ea typeface="+mn-ea"/>
                <a:cs typeface="+mn-cs"/>
              </a:rPr>
              <a:t>nomear</a:t>
            </a:r>
            <a:r>
              <a:rPr lang="es-ES" sz="1600" b="0" kern="0" dirty="0" smtClean="0">
                <a:solidFill>
                  <a:srgbClr val="003366"/>
                </a:solidFill>
                <a:effectLst/>
                <a:latin typeface="Arial"/>
                <a:ea typeface="+mn-ea"/>
                <a:cs typeface="+mn-cs"/>
              </a:rPr>
              <a:t> as </a:t>
            </a:r>
            <a:r>
              <a:rPr lang="es-ES" sz="1600" b="0" kern="0" dirty="0" err="1" smtClean="0">
                <a:solidFill>
                  <a:srgbClr val="003366"/>
                </a:solidFill>
                <a:effectLst/>
                <a:latin typeface="Arial"/>
                <a:ea typeface="+mn-ea"/>
                <a:cs typeface="+mn-cs"/>
              </a:rPr>
              <a:t>súas</a:t>
            </a:r>
            <a:r>
              <a:rPr lang="es-ES" sz="1600" b="0" kern="0" dirty="0" smtClean="0">
                <a:solidFill>
                  <a:srgbClr val="003366"/>
                </a:solidFill>
                <a:effectLst/>
                <a:latin typeface="Arial"/>
                <a:ea typeface="+mn-ea"/>
                <a:cs typeface="+mn-cs"/>
              </a:rPr>
              <a:t> </a:t>
            </a:r>
            <a:r>
              <a:rPr lang="es-ES" sz="1600" b="0" kern="0" dirty="0">
                <a:solidFill>
                  <a:srgbClr val="003366"/>
                </a:solidFill>
                <a:effectLst/>
                <a:latin typeface="Arial"/>
                <a:ea typeface="+mn-ea"/>
                <a:cs typeface="+mn-cs"/>
              </a:rPr>
              <a:t>preferencias </a:t>
            </a:r>
            <a:r>
              <a:rPr lang="es-ES" sz="1600" b="0" kern="0" dirty="0" err="1" smtClean="0">
                <a:solidFill>
                  <a:srgbClr val="003366"/>
                </a:solidFill>
                <a:effectLst/>
                <a:latin typeface="Arial"/>
                <a:ea typeface="+mn-ea"/>
                <a:cs typeface="+mn-cs"/>
              </a:rPr>
              <a:t>senón</a:t>
            </a:r>
            <a:r>
              <a:rPr lang="es-ES" sz="1600" b="0" kern="0" dirty="0" smtClean="0">
                <a:solidFill>
                  <a:srgbClr val="003366"/>
                </a:solidFill>
                <a:effectLst/>
                <a:latin typeface="Arial"/>
                <a:ea typeface="+mn-ea"/>
                <a:cs typeface="+mn-cs"/>
              </a:rPr>
              <a:t> </a:t>
            </a:r>
            <a:r>
              <a:rPr lang="es-ES" sz="1600" b="0" kern="0" dirty="0">
                <a:solidFill>
                  <a:srgbClr val="003366"/>
                </a:solidFill>
                <a:effectLst/>
                <a:latin typeface="Arial"/>
                <a:ea typeface="+mn-ea"/>
                <a:cs typeface="+mn-cs"/>
              </a:rPr>
              <a:t>que </a:t>
            </a:r>
            <a:r>
              <a:rPr lang="es-ES" sz="1600" b="0" kern="0" dirty="0" err="1" smtClean="0">
                <a:solidFill>
                  <a:srgbClr val="003366"/>
                </a:solidFill>
                <a:effectLst/>
                <a:latin typeface="Arial"/>
                <a:ea typeface="+mn-ea"/>
                <a:cs typeface="+mn-cs"/>
              </a:rPr>
              <a:t>teñen</a:t>
            </a:r>
            <a:r>
              <a:rPr lang="es-ES" sz="1600" b="0" kern="0" dirty="0" smtClean="0">
                <a:solidFill>
                  <a:srgbClr val="003366"/>
                </a:solidFill>
                <a:effectLst/>
                <a:latin typeface="Arial"/>
                <a:ea typeface="+mn-ea"/>
                <a:cs typeface="+mn-cs"/>
              </a:rPr>
              <a:t>  </a:t>
            </a:r>
            <a:r>
              <a:rPr lang="es-ES" sz="1600" b="0" kern="0" dirty="0">
                <a:solidFill>
                  <a:srgbClr val="003366"/>
                </a:solidFill>
                <a:effectLst/>
                <a:latin typeface="Arial"/>
                <a:ea typeface="+mn-ea"/>
                <a:cs typeface="+mn-cs"/>
              </a:rPr>
              <a:t>que argumentar </a:t>
            </a:r>
            <a:r>
              <a:rPr lang="es-ES" sz="1600" b="0" kern="0" dirty="0" smtClean="0">
                <a:solidFill>
                  <a:srgbClr val="003366"/>
                </a:solidFill>
                <a:effectLst/>
                <a:latin typeface="Arial"/>
                <a:ea typeface="+mn-ea"/>
                <a:cs typeface="+mn-cs"/>
              </a:rPr>
              <a:t>os </a:t>
            </a:r>
            <a:r>
              <a:rPr lang="es-ES" sz="1600" b="0" kern="0" dirty="0" err="1" smtClean="0">
                <a:solidFill>
                  <a:srgbClr val="003366"/>
                </a:solidFill>
                <a:effectLst/>
                <a:latin typeface="Arial"/>
                <a:ea typeface="+mn-ea"/>
                <a:cs typeface="+mn-cs"/>
              </a:rPr>
              <a:t>seus</a:t>
            </a:r>
            <a:r>
              <a:rPr lang="es-ES" sz="1600" b="0" kern="0" dirty="0" smtClean="0">
                <a:solidFill>
                  <a:srgbClr val="003366"/>
                </a:solidFill>
                <a:effectLst/>
                <a:latin typeface="Arial"/>
                <a:ea typeface="+mn-ea"/>
                <a:cs typeface="+mn-cs"/>
              </a:rPr>
              <a:t> </a:t>
            </a:r>
            <a:r>
              <a:rPr lang="es-ES" sz="1600" b="0" kern="0" dirty="0" err="1" smtClean="0">
                <a:solidFill>
                  <a:srgbClr val="003366"/>
                </a:solidFill>
                <a:effectLst/>
                <a:latin typeface="Arial"/>
                <a:ea typeface="+mn-ea"/>
                <a:cs typeface="+mn-cs"/>
              </a:rPr>
              <a:t>opcións</a:t>
            </a:r>
            <a:r>
              <a:rPr lang="es-ES" sz="1600" b="0" kern="0" dirty="0" smtClean="0">
                <a:solidFill>
                  <a:srgbClr val="003366"/>
                </a:solidFill>
                <a:effectLst/>
                <a:latin typeface="Arial"/>
                <a:ea typeface="+mn-ea"/>
                <a:cs typeface="+mn-cs"/>
              </a:rPr>
              <a:t> e </a:t>
            </a:r>
            <a:r>
              <a:rPr lang="es-ES" sz="1600" b="0" kern="0" dirty="0">
                <a:solidFill>
                  <a:srgbClr val="003366"/>
                </a:solidFill>
                <a:effectLst/>
                <a:latin typeface="Arial"/>
                <a:ea typeface="+mn-ea"/>
                <a:cs typeface="+mn-cs"/>
              </a:rPr>
              <a:t>convencernos </a:t>
            </a:r>
            <a:r>
              <a:rPr lang="es-ES" sz="1600" b="0" kern="0" dirty="0" err="1" smtClean="0">
                <a:solidFill>
                  <a:srgbClr val="003366"/>
                </a:solidFill>
                <a:effectLst/>
                <a:latin typeface="Arial"/>
                <a:ea typeface="+mn-ea"/>
                <a:cs typeface="+mn-cs"/>
              </a:rPr>
              <a:t>aos</a:t>
            </a:r>
            <a:r>
              <a:rPr lang="es-ES" sz="1600" b="0" kern="0" dirty="0" smtClean="0">
                <a:solidFill>
                  <a:srgbClr val="003366"/>
                </a:solidFill>
                <a:effectLst/>
                <a:latin typeface="Arial"/>
                <a:ea typeface="+mn-ea"/>
                <a:cs typeface="+mn-cs"/>
              </a:rPr>
              <a:t> </a:t>
            </a:r>
            <a:r>
              <a:rPr lang="es-ES" sz="1600" b="0" kern="0" dirty="0" err="1" smtClean="0">
                <a:solidFill>
                  <a:srgbClr val="003366"/>
                </a:solidFill>
                <a:effectLst/>
                <a:latin typeface="Arial"/>
                <a:ea typeface="+mn-ea"/>
                <a:cs typeface="+mn-cs"/>
              </a:rPr>
              <a:t>profesor@s</a:t>
            </a:r>
            <a:r>
              <a:rPr lang="es-ES" sz="1600" b="0" kern="0" dirty="0" smtClean="0">
                <a:solidFill>
                  <a:srgbClr val="003366"/>
                </a:solidFill>
                <a:effectLst/>
                <a:latin typeface="Arial"/>
                <a:ea typeface="+mn-ea"/>
                <a:cs typeface="+mn-cs"/>
              </a:rPr>
              <a:t> </a:t>
            </a:r>
            <a:r>
              <a:rPr lang="es-ES" sz="1600" b="0" kern="0" dirty="0">
                <a:solidFill>
                  <a:srgbClr val="003366"/>
                </a:solidFill>
                <a:effectLst/>
                <a:latin typeface="Arial"/>
                <a:ea typeface="+mn-ea"/>
                <a:cs typeface="+mn-cs"/>
              </a:rPr>
              <a:t>de que son idóneos para desempeñar esos </a:t>
            </a:r>
            <a:r>
              <a:rPr lang="es-ES" sz="1600" b="0" kern="0" dirty="0" err="1" smtClean="0">
                <a:solidFill>
                  <a:srgbClr val="003366"/>
                </a:solidFill>
                <a:effectLst/>
                <a:latin typeface="Arial"/>
                <a:ea typeface="+mn-ea"/>
                <a:cs typeface="+mn-cs"/>
              </a:rPr>
              <a:t>traballos</a:t>
            </a:r>
            <a:r>
              <a:rPr lang="es-ES" sz="1600" b="0" kern="0" dirty="0">
                <a:solidFill>
                  <a:srgbClr val="003366"/>
                </a:solidFill>
                <a:effectLst/>
                <a:latin typeface="Arial"/>
                <a:ea typeface="+mn-ea"/>
                <a:cs typeface="+mn-cs"/>
              </a:rPr>
              <a:t>. </a:t>
            </a:r>
            <a:br>
              <a:rPr lang="es-ES" sz="1600" b="0" kern="0" dirty="0">
                <a:solidFill>
                  <a:srgbClr val="003366"/>
                </a:solidFill>
                <a:effectLst/>
                <a:latin typeface="Arial"/>
                <a:ea typeface="+mn-ea"/>
                <a:cs typeface="+mn-cs"/>
              </a:rPr>
            </a:br>
            <a:endParaRPr lang="es-ES" dirty="0"/>
          </a:p>
        </p:txBody>
      </p:sp>
      <p:sp>
        <p:nvSpPr>
          <p:cNvPr id="3" name="2 Marcador de contenido"/>
          <p:cNvSpPr>
            <a:spLocks noGrp="1"/>
          </p:cNvSpPr>
          <p:nvPr>
            <p:ph sz="quarter" idx="13"/>
          </p:nvPr>
        </p:nvSpPr>
        <p:spPr>
          <a:xfrm>
            <a:off x="1143000" y="731520"/>
            <a:ext cx="6400800" cy="1257320"/>
          </a:xfrm>
        </p:spPr>
        <p:txBody>
          <a:bodyPr/>
          <a:lstStyle/>
          <a:p>
            <a:r>
              <a:rPr lang="es-ES" sz="3200" b="1" kern="0" dirty="0">
                <a:solidFill>
                  <a:srgbClr val="006666"/>
                </a:solidFill>
                <a:latin typeface="Arial"/>
                <a:ea typeface="+mj-ea"/>
                <a:cs typeface="+mj-cs"/>
              </a:rPr>
              <a:t>¿</a:t>
            </a:r>
            <a:r>
              <a:rPr lang="es-ES" sz="3200" b="1" kern="0" dirty="0" smtClean="0">
                <a:solidFill>
                  <a:srgbClr val="006666"/>
                </a:solidFill>
                <a:latin typeface="Arial"/>
                <a:ea typeface="+mj-ea"/>
                <a:cs typeface="+mj-cs"/>
              </a:rPr>
              <a:t>Que quero </a:t>
            </a:r>
            <a:r>
              <a:rPr lang="es-ES" sz="3200" b="1" kern="0" dirty="0">
                <a:solidFill>
                  <a:srgbClr val="006666"/>
                </a:solidFill>
                <a:latin typeface="Arial"/>
                <a:ea typeface="+mj-ea"/>
                <a:cs typeface="+mj-cs"/>
              </a:rPr>
              <a:t>ser? ¿</a:t>
            </a:r>
            <a:r>
              <a:rPr lang="es-ES" sz="3200" b="1" kern="0" dirty="0" smtClean="0">
                <a:solidFill>
                  <a:srgbClr val="006666"/>
                </a:solidFill>
                <a:latin typeface="Arial"/>
                <a:ea typeface="+mj-ea"/>
                <a:cs typeface="+mj-cs"/>
              </a:rPr>
              <a:t>Que </a:t>
            </a:r>
            <a:r>
              <a:rPr lang="es-ES" sz="3200" b="1" kern="0" dirty="0" err="1" smtClean="0">
                <a:solidFill>
                  <a:srgbClr val="006666"/>
                </a:solidFill>
                <a:latin typeface="Arial"/>
                <a:ea typeface="+mj-ea"/>
                <a:cs typeface="+mj-cs"/>
              </a:rPr>
              <a:t>poido</a:t>
            </a:r>
            <a:r>
              <a:rPr lang="es-ES" sz="3200" b="1" kern="0" dirty="0" smtClean="0">
                <a:solidFill>
                  <a:srgbClr val="006666"/>
                </a:solidFill>
                <a:latin typeface="Arial"/>
                <a:ea typeface="+mj-ea"/>
                <a:cs typeface="+mj-cs"/>
              </a:rPr>
              <a:t> </a:t>
            </a:r>
            <a:r>
              <a:rPr lang="es-ES" sz="3200" b="1" kern="0" dirty="0">
                <a:solidFill>
                  <a:srgbClr val="006666"/>
                </a:solidFill>
                <a:latin typeface="Arial"/>
                <a:ea typeface="+mj-ea"/>
                <a:cs typeface="+mj-cs"/>
              </a:rPr>
              <a:t>ser?</a:t>
            </a:r>
            <a:endParaRPr lang="es-ES" dirty="0"/>
          </a:p>
        </p:txBody>
      </p:sp>
      <p:sp>
        <p:nvSpPr>
          <p:cNvPr id="4" name="3 Rectángulo"/>
          <p:cNvSpPr/>
          <p:nvPr/>
        </p:nvSpPr>
        <p:spPr>
          <a:xfrm>
            <a:off x="4860032" y="2037850"/>
            <a:ext cx="4032448" cy="3028521"/>
          </a:xfrm>
          <a:prstGeom prst="rect">
            <a:avLst/>
          </a:prstGeom>
        </p:spPr>
        <p:txBody>
          <a:bodyPr wrap="square">
            <a:spAutoFit/>
          </a:bodyPr>
          <a:lstStyle/>
          <a:p>
            <a:pPr marL="342900" lvl="0" indent="-342900" fontAlgn="base">
              <a:spcBef>
                <a:spcPct val="20000"/>
              </a:spcBef>
              <a:spcAft>
                <a:spcPct val="0"/>
              </a:spcAft>
              <a:buClr>
                <a:srgbClr val="003366"/>
              </a:buClr>
              <a:buSzPct val="75000"/>
              <a:buFont typeface="Wingdings" pitchFamily="2" charset="2"/>
              <a:buChar char="l"/>
            </a:pPr>
            <a:r>
              <a:rPr kumimoji="0" lang="es-ES" sz="2400" b="1" i="0" u="none" strike="noStrike" kern="0" cap="none" spc="0" normalizeH="0" baseline="0" noProof="0" dirty="0" smtClean="0">
                <a:ln>
                  <a:noFill/>
                </a:ln>
                <a:solidFill>
                  <a:srgbClr val="003366"/>
                </a:solidFill>
                <a:effectLst/>
                <a:uLnTx/>
                <a:uFillTx/>
                <a:latin typeface="Arial"/>
                <a:ea typeface="+mn-ea"/>
                <a:cs typeface="+mn-cs"/>
              </a:rPr>
              <a:t>Descubrimos as habilidades.</a:t>
            </a:r>
          </a:p>
          <a:p>
            <a:pPr marL="342900" lvl="0" indent="-342900" fontAlgn="base">
              <a:spcBef>
                <a:spcPct val="20000"/>
              </a:spcBef>
              <a:spcAft>
                <a:spcPct val="0"/>
              </a:spcAft>
              <a:buClr>
                <a:srgbClr val="003366"/>
              </a:buClr>
              <a:buSzPct val="75000"/>
              <a:buFont typeface="Wingdings" pitchFamily="2" charset="2"/>
              <a:buChar char="l"/>
            </a:pPr>
            <a:r>
              <a:rPr lang="es-ES" sz="1400" kern="0" dirty="0" err="1">
                <a:solidFill>
                  <a:srgbClr val="003366"/>
                </a:solidFill>
                <a:latin typeface="Arial"/>
              </a:rPr>
              <a:t>E</a:t>
            </a:r>
            <a:r>
              <a:rPr kumimoji="0" lang="es-ES" sz="1400" b="0" i="0" u="none" strike="noStrike" kern="0" cap="none" spc="0" normalizeH="0" baseline="0" noProof="0" dirty="0" err="1" smtClean="0">
                <a:ln>
                  <a:noFill/>
                </a:ln>
                <a:solidFill>
                  <a:srgbClr val="003366"/>
                </a:solidFill>
                <a:effectLst/>
                <a:uLnTx/>
                <a:uFillTx/>
                <a:latin typeface="Arial"/>
                <a:ea typeface="+mn-ea"/>
                <a:cs typeface="+mn-cs"/>
              </a:rPr>
              <a:t>xercitamos</a:t>
            </a:r>
            <a:r>
              <a:rPr kumimoji="0" lang="es-ES" sz="1400" b="0" i="0" u="none" strike="noStrike" kern="0" cap="none" spc="0" normalizeH="0" baseline="0" noProof="0" dirty="0" smtClean="0">
                <a:ln>
                  <a:noFill/>
                </a:ln>
                <a:solidFill>
                  <a:srgbClr val="003366"/>
                </a:solidFill>
                <a:effectLst/>
                <a:uLnTx/>
                <a:uFillTx/>
                <a:latin typeface="Arial"/>
                <a:ea typeface="+mn-ea"/>
                <a:cs typeface="+mn-cs"/>
              </a:rPr>
              <a:t>, </a:t>
            </a:r>
            <a:r>
              <a:rPr kumimoji="0" lang="es-ES" sz="1400" b="0" i="0" u="none" strike="noStrike" kern="0" cap="none" spc="0" normalizeH="0" baseline="0" noProof="0" dirty="0" err="1" smtClean="0">
                <a:ln>
                  <a:noFill/>
                </a:ln>
                <a:solidFill>
                  <a:srgbClr val="003366"/>
                </a:solidFill>
                <a:effectLst/>
                <a:uLnTx/>
                <a:uFillTx/>
                <a:latin typeface="Arial"/>
                <a:ea typeface="+mn-ea"/>
                <a:cs typeface="+mn-cs"/>
              </a:rPr>
              <a:t>coñecemos</a:t>
            </a:r>
            <a:r>
              <a:rPr kumimoji="0" lang="es-ES" sz="1400" b="0" i="0" u="none" strike="noStrike" kern="0" cap="none" spc="0" normalizeH="0" baseline="0" noProof="0" dirty="0" smtClean="0">
                <a:ln>
                  <a:noFill/>
                </a:ln>
                <a:solidFill>
                  <a:srgbClr val="003366"/>
                </a:solidFill>
                <a:effectLst/>
                <a:uLnTx/>
                <a:uFillTx/>
                <a:latin typeface="Arial"/>
                <a:ea typeface="+mn-ea"/>
                <a:cs typeface="+mn-cs"/>
              </a:rPr>
              <a:t> as técnicas e manipulamos medios e instrumentos.   </a:t>
            </a:r>
          </a:p>
          <a:p>
            <a:pPr marL="342900" lvl="0" indent="-342900" fontAlgn="base">
              <a:spcBef>
                <a:spcPct val="20000"/>
              </a:spcBef>
              <a:spcAft>
                <a:spcPct val="0"/>
              </a:spcAft>
              <a:buClr>
                <a:srgbClr val="003366"/>
              </a:buClr>
              <a:buSzPct val="75000"/>
              <a:buFont typeface="Wingdings" pitchFamily="2" charset="2"/>
              <a:buChar char="l"/>
            </a:pPr>
            <a:r>
              <a:rPr lang="es-ES" sz="2400" b="1" kern="0" dirty="0">
                <a:solidFill>
                  <a:srgbClr val="003366"/>
                </a:solidFill>
                <a:latin typeface="Arial"/>
              </a:rPr>
              <a:t>O</a:t>
            </a:r>
            <a:r>
              <a:rPr kumimoji="0" lang="es-ES" sz="2400" b="1" i="0" u="none" strike="noStrike" kern="0" cap="none" spc="0" normalizeH="0" baseline="0" noProof="0" dirty="0" smtClean="0">
                <a:ln>
                  <a:noFill/>
                </a:ln>
                <a:solidFill>
                  <a:srgbClr val="003366"/>
                </a:solidFill>
                <a:effectLst/>
                <a:uLnTx/>
                <a:uFillTx/>
                <a:latin typeface="Arial"/>
                <a:ea typeface="+mn-ea"/>
                <a:cs typeface="+mn-cs"/>
              </a:rPr>
              <a:t> tema da </a:t>
            </a:r>
            <a:r>
              <a:rPr kumimoji="0" lang="es-ES" sz="2400" b="1" i="0" u="none" strike="noStrike" kern="0" cap="none" spc="0" normalizeH="0" baseline="0" noProof="0" dirty="0" err="1" smtClean="0">
                <a:ln>
                  <a:noFill/>
                </a:ln>
                <a:solidFill>
                  <a:srgbClr val="003366"/>
                </a:solidFill>
                <a:effectLst/>
                <a:uLnTx/>
                <a:uFillTx/>
                <a:latin typeface="Arial"/>
                <a:ea typeface="+mn-ea"/>
                <a:cs typeface="+mn-cs"/>
              </a:rPr>
              <a:t>nosa</a:t>
            </a:r>
            <a:r>
              <a:rPr kumimoji="0" lang="es-ES" sz="2400" b="1" i="0" u="none" strike="noStrike" kern="0" cap="none" spc="0" normalizeH="0" baseline="0" noProof="0" dirty="0" smtClean="0">
                <a:ln>
                  <a:noFill/>
                </a:ln>
                <a:solidFill>
                  <a:srgbClr val="003366"/>
                </a:solidFill>
                <a:effectLst/>
                <a:uLnTx/>
                <a:uFillTx/>
                <a:latin typeface="Arial"/>
                <a:ea typeface="+mn-ea"/>
                <a:cs typeface="+mn-cs"/>
              </a:rPr>
              <a:t> ópera</a:t>
            </a:r>
            <a:r>
              <a:rPr kumimoji="0" lang="es-ES" sz="2400" b="0" i="0" u="none" strike="noStrike" kern="0" cap="none" spc="0" normalizeH="0" baseline="0" noProof="0" dirty="0" smtClean="0">
                <a:ln>
                  <a:noFill/>
                </a:ln>
                <a:solidFill>
                  <a:srgbClr val="003366"/>
                </a:solidFill>
                <a:effectLst/>
                <a:uLnTx/>
                <a:uFillTx/>
                <a:latin typeface="Arial"/>
                <a:ea typeface="+mn-ea"/>
                <a:cs typeface="+mn-cs"/>
              </a:rPr>
              <a:t> </a:t>
            </a:r>
          </a:p>
          <a:p>
            <a:pPr marL="342900" lvl="0" indent="-342900" fontAlgn="base">
              <a:spcBef>
                <a:spcPct val="20000"/>
              </a:spcBef>
              <a:spcAft>
                <a:spcPct val="0"/>
              </a:spcAft>
              <a:buClr>
                <a:srgbClr val="003366"/>
              </a:buClr>
              <a:buSzPct val="75000"/>
              <a:buFont typeface="Wingdings" pitchFamily="2" charset="2"/>
              <a:buChar char="l"/>
            </a:pPr>
            <a:r>
              <a:rPr lang="es-ES" sz="1600" kern="0" dirty="0">
                <a:solidFill>
                  <a:srgbClr val="003366"/>
                </a:solidFill>
                <a:latin typeface="Arial"/>
              </a:rPr>
              <a:t>O</a:t>
            </a:r>
            <a:r>
              <a:rPr kumimoji="0" lang="es-ES" sz="1600" b="0" i="0" u="none" strike="noStrike" kern="0" cap="none" spc="0" normalizeH="0" baseline="0" noProof="0" dirty="0" smtClean="0">
                <a:ln>
                  <a:noFill/>
                </a:ln>
                <a:solidFill>
                  <a:srgbClr val="003366"/>
                </a:solidFill>
                <a:effectLst/>
                <a:uLnTx/>
                <a:uFillTx/>
                <a:latin typeface="Arial"/>
                <a:ea typeface="+mn-ea"/>
                <a:cs typeface="+mn-cs"/>
              </a:rPr>
              <a:t> tema e a tesis da ópera sintetizan o que os </a:t>
            </a:r>
            <a:r>
              <a:rPr kumimoji="0" lang="es-ES" sz="1600" b="0" i="0" u="none" strike="noStrike" kern="0" cap="none" spc="0" normalizeH="0" baseline="0" noProof="0" dirty="0" err="1" smtClean="0">
                <a:ln>
                  <a:noFill/>
                </a:ln>
                <a:solidFill>
                  <a:srgbClr val="003366"/>
                </a:solidFill>
                <a:effectLst/>
                <a:uLnTx/>
                <a:uFillTx/>
                <a:latin typeface="Arial"/>
                <a:ea typeface="+mn-ea"/>
                <a:cs typeface="+mn-cs"/>
              </a:rPr>
              <a:t>nenos</a:t>
            </a:r>
            <a:r>
              <a:rPr kumimoji="0" lang="es-ES" sz="1600" b="0" i="0" u="none" strike="noStrike" kern="0" cap="none" spc="0" normalizeH="0" baseline="0" noProof="0" dirty="0" smtClean="0">
                <a:ln>
                  <a:noFill/>
                </a:ln>
                <a:solidFill>
                  <a:srgbClr val="003366"/>
                </a:solidFill>
                <a:effectLst/>
                <a:uLnTx/>
                <a:uFillTx/>
                <a:latin typeface="Arial"/>
                <a:ea typeface="+mn-ea"/>
                <a:cs typeface="+mn-cs"/>
              </a:rPr>
              <a:t> e nenas, como compañía, </a:t>
            </a:r>
            <a:r>
              <a:rPr kumimoji="0" lang="es-ES" sz="1600" b="0" i="0" u="none" strike="noStrike" kern="0" cap="none" spc="0" normalizeH="0" baseline="0" noProof="0" dirty="0" err="1" smtClean="0">
                <a:ln>
                  <a:noFill/>
                </a:ln>
                <a:solidFill>
                  <a:srgbClr val="003366"/>
                </a:solidFill>
                <a:effectLst/>
                <a:uLnTx/>
                <a:uFillTx/>
                <a:latin typeface="Arial"/>
                <a:ea typeface="+mn-ea"/>
                <a:cs typeface="+mn-cs"/>
              </a:rPr>
              <a:t>queren</a:t>
            </a:r>
            <a:r>
              <a:rPr kumimoji="0" lang="es-ES" sz="1600" b="0" i="0" u="none" strike="noStrike" kern="0" cap="none" spc="0" normalizeH="0" baseline="0" noProof="0" dirty="0" smtClean="0">
                <a:ln>
                  <a:noFill/>
                </a:ln>
                <a:solidFill>
                  <a:srgbClr val="003366"/>
                </a:solidFill>
                <a:effectLst/>
                <a:uLnTx/>
                <a:uFillTx/>
                <a:latin typeface="Arial"/>
                <a:ea typeface="+mn-ea"/>
                <a:cs typeface="+mn-cs"/>
              </a:rPr>
              <a:t> </a:t>
            </a:r>
            <a:r>
              <a:rPr kumimoji="0" lang="es-ES" sz="1600" b="0" i="0" u="none" strike="noStrike" kern="0" cap="none" spc="0" normalizeH="0" baseline="0" noProof="0" dirty="0" err="1" smtClean="0">
                <a:ln>
                  <a:noFill/>
                </a:ln>
                <a:solidFill>
                  <a:srgbClr val="003366"/>
                </a:solidFill>
                <a:effectLst/>
                <a:uLnTx/>
                <a:uFillTx/>
                <a:latin typeface="Arial"/>
                <a:ea typeface="+mn-ea"/>
                <a:cs typeface="+mn-cs"/>
              </a:rPr>
              <a:t>dicir</a:t>
            </a:r>
            <a:r>
              <a:rPr kumimoji="0" lang="es-ES" sz="1600" b="0" i="0" u="none" strike="noStrike" kern="0" cap="none" spc="0" normalizeH="0" baseline="0" noProof="0" dirty="0" smtClean="0">
                <a:ln>
                  <a:noFill/>
                </a:ln>
                <a:solidFill>
                  <a:srgbClr val="003366"/>
                </a:solidFill>
                <a:effectLst/>
                <a:uLnTx/>
                <a:uFillTx/>
                <a:latin typeface="Arial"/>
                <a:ea typeface="+mn-ea"/>
                <a:cs typeface="+mn-cs"/>
              </a:rPr>
              <a:t> </a:t>
            </a:r>
            <a:r>
              <a:rPr kumimoji="0" lang="es-ES" sz="1600" b="0" i="0" u="none" strike="noStrike" kern="0" cap="none" spc="0" normalizeH="0" baseline="0" noProof="0" dirty="0" err="1" smtClean="0">
                <a:ln>
                  <a:noFill/>
                </a:ln>
                <a:solidFill>
                  <a:srgbClr val="003366"/>
                </a:solidFill>
                <a:effectLst/>
                <a:uLnTx/>
                <a:uFillTx/>
                <a:latin typeface="Arial"/>
                <a:ea typeface="+mn-ea"/>
                <a:cs typeface="+mn-cs"/>
              </a:rPr>
              <a:t>aos</a:t>
            </a:r>
            <a:r>
              <a:rPr kumimoji="0" lang="es-ES" sz="1600" b="0" i="0" u="none" strike="noStrike" kern="0" cap="none" spc="0" normalizeH="0" baseline="0" noProof="0" dirty="0" smtClean="0">
                <a:ln>
                  <a:noFill/>
                </a:ln>
                <a:solidFill>
                  <a:srgbClr val="003366"/>
                </a:solidFill>
                <a:effectLst/>
                <a:uLnTx/>
                <a:uFillTx/>
                <a:latin typeface="Arial"/>
                <a:ea typeface="+mn-ea"/>
                <a:cs typeface="+mn-cs"/>
              </a:rPr>
              <a:t> espectadores, a </a:t>
            </a:r>
            <a:r>
              <a:rPr kumimoji="0" lang="es-ES" sz="1600" b="0" i="0" u="none" strike="noStrike" kern="0" cap="none" spc="0" normalizeH="0" baseline="0" noProof="0" dirty="0" err="1" smtClean="0">
                <a:ln>
                  <a:noFill/>
                </a:ln>
                <a:solidFill>
                  <a:srgbClr val="003366"/>
                </a:solidFill>
                <a:effectLst/>
                <a:uLnTx/>
                <a:uFillTx/>
                <a:latin typeface="Arial"/>
                <a:ea typeface="+mn-ea"/>
                <a:cs typeface="+mn-cs"/>
              </a:rPr>
              <a:t>mensaxe</a:t>
            </a:r>
            <a:r>
              <a:rPr kumimoji="0" lang="es-ES" sz="1600" b="0" i="0" u="none" strike="noStrike" kern="0" cap="none" spc="0" normalizeH="0" baseline="0" noProof="0" dirty="0" smtClean="0">
                <a:ln>
                  <a:noFill/>
                </a:ln>
                <a:solidFill>
                  <a:srgbClr val="003366"/>
                </a:solidFill>
                <a:effectLst/>
                <a:uLnTx/>
                <a:uFillTx/>
                <a:latin typeface="Arial"/>
                <a:ea typeface="+mn-ea"/>
                <a:cs typeface="+mn-cs"/>
              </a:rPr>
              <a:t> que </a:t>
            </a:r>
            <a:r>
              <a:rPr kumimoji="0" lang="es-ES" sz="1600" b="0" i="0" u="none" strike="noStrike" kern="0" cap="none" spc="0" normalizeH="0" baseline="0" noProof="0" dirty="0" err="1" smtClean="0">
                <a:ln>
                  <a:noFill/>
                </a:ln>
                <a:solidFill>
                  <a:srgbClr val="003366"/>
                </a:solidFill>
                <a:effectLst/>
                <a:uLnTx/>
                <a:uFillTx/>
                <a:latin typeface="Arial"/>
                <a:ea typeface="+mn-ea"/>
                <a:cs typeface="+mn-cs"/>
              </a:rPr>
              <a:t>queren</a:t>
            </a:r>
            <a:r>
              <a:rPr kumimoji="0" lang="es-ES" sz="1600" b="0" i="0" u="none" strike="noStrike" kern="0" cap="none" spc="0" normalizeH="0" baseline="0" noProof="0" dirty="0" smtClean="0">
                <a:ln>
                  <a:noFill/>
                </a:ln>
                <a:solidFill>
                  <a:srgbClr val="003366"/>
                </a:solidFill>
                <a:effectLst/>
                <a:uLnTx/>
                <a:uFillTx/>
                <a:latin typeface="Arial"/>
                <a:ea typeface="+mn-ea"/>
                <a:cs typeface="+mn-cs"/>
              </a:rPr>
              <a:t> lanzar </a:t>
            </a:r>
            <a:r>
              <a:rPr kumimoji="0" lang="es-ES" sz="1600" b="0" i="0" u="none" strike="noStrike" kern="0" cap="none" spc="0" normalizeH="0" baseline="0" noProof="0" dirty="0" err="1" smtClean="0">
                <a:ln>
                  <a:noFill/>
                </a:ln>
                <a:solidFill>
                  <a:srgbClr val="003366"/>
                </a:solidFill>
                <a:effectLst/>
                <a:uLnTx/>
                <a:uFillTx/>
                <a:latin typeface="Arial"/>
                <a:ea typeface="+mn-ea"/>
                <a:cs typeface="+mn-cs"/>
              </a:rPr>
              <a:t>ao</a:t>
            </a:r>
            <a:r>
              <a:rPr kumimoji="0" lang="es-ES" sz="1600" b="0" i="0" u="none" strike="noStrike" kern="0" cap="none" spc="0" normalizeH="0" noProof="0" dirty="0" smtClean="0">
                <a:ln>
                  <a:noFill/>
                </a:ln>
                <a:solidFill>
                  <a:srgbClr val="003366"/>
                </a:solidFill>
                <a:effectLst/>
                <a:uLnTx/>
                <a:uFillTx/>
                <a:latin typeface="Arial"/>
                <a:ea typeface="+mn-ea"/>
                <a:cs typeface="+mn-cs"/>
              </a:rPr>
              <a:t> </a:t>
            </a:r>
            <a:r>
              <a:rPr kumimoji="0" lang="es-ES" sz="1600" b="0" i="0" u="none" strike="noStrike" kern="0" cap="none" spc="0" normalizeH="0" baseline="0" noProof="0" dirty="0" smtClean="0">
                <a:ln>
                  <a:noFill/>
                </a:ln>
                <a:solidFill>
                  <a:srgbClr val="003366"/>
                </a:solidFill>
                <a:effectLst/>
                <a:uLnTx/>
                <a:uFillTx/>
                <a:latin typeface="Arial"/>
                <a:ea typeface="+mn-ea"/>
                <a:cs typeface="+mn-cs"/>
              </a:rPr>
              <a:t>mundo. </a:t>
            </a:r>
          </a:p>
        </p:txBody>
      </p:sp>
    </p:spTree>
    <p:extLst>
      <p:ext uri="{BB962C8B-B14F-4D97-AF65-F5344CB8AC3E}">
        <p14:creationId xmlns:p14="http://schemas.microsoft.com/office/powerpoint/2010/main" val="39866445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1" y="2275911"/>
            <a:ext cx="3600399" cy="3239257"/>
          </a:xfrm>
        </p:spPr>
        <p:txBody>
          <a:bodyPr/>
          <a:lstStyle/>
          <a:p>
            <a:pPr marL="0" lvl="0" indent="0" algn="l" fontAlgn="base">
              <a:spcBef>
                <a:spcPct val="20000"/>
              </a:spcBef>
              <a:spcAft>
                <a:spcPct val="0"/>
              </a:spcAft>
              <a:buNone/>
            </a:pPr>
            <a:r>
              <a:rPr lang="es-ES" sz="2000" kern="0" dirty="0" smtClean="0">
                <a:solidFill>
                  <a:srgbClr val="003366"/>
                </a:solidFill>
                <a:effectLst/>
                <a:latin typeface="Arial"/>
                <a:ea typeface="+mn-ea"/>
                <a:cs typeface="+mn-cs"/>
              </a:rPr>
              <a:t>* A </a:t>
            </a:r>
            <a:r>
              <a:rPr lang="es-ES" sz="2000" kern="0" dirty="0">
                <a:solidFill>
                  <a:srgbClr val="003366"/>
                </a:solidFill>
                <a:effectLst/>
                <a:latin typeface="Arial"/>
                <a:ea typeface="+mn-ea"/>
                <a:cs typeface="+mn-cs"/>
              </a:rPr>
              <a:t>situación </a:t>
            </a:r>
            <a:r>
              <a:rPr lang="es-ES" sz="2000" kern="0" dirty="0" err="1">
                <a:solidFill>
                  <a:srgbClr val="003366"/>
                </a:solidFill>
                <a:effectLst/>
                <a:latin typeface="Arial"/>
                <a:ea typeface="+mn-ea"/>
                <a:cs typeface="+mn-cs"/>
              </a:rPr>
              <a:t>n</a:t>
            </a:r>
            <a:r>
              <a:rPr lang="es-ES" sz="2000" kern="0" dirty="0" err="1" smtClean="0">
                <a:solidFill>
                  <a:srgbClr val="003366"/>
                </a:solidFill>
                <a:effectLst/>
                <a:latin typeface="Arial"/>
                <a:ea typeface="+mn-ea"/>
                <a:cs typeface="+mn-cs"/>
              </a:rPr>
              <a:t>a</a:t>
            </a:r>
            <a:r>
              <a:rPr lang="es-ES" sz="2000" kern="0" dirty="0" smtClean="0">
                <a:solidFill>
                  <a:srgbClr val="003366"/>
                </a:solidFill>
                <a:effectLst/>
                <a:latin typeface="Arial"/>
                <a:ea typeface="+mn-ea"/>
                <a:cs typeface="+mn-cs"/>
              </a:rPr>
              <a:t> </a:t>
            </a:r>
            <a:r>
              <a:rPr lang="es-ES" sz="2000" kern="0" dirty="0">
                <a:solidFill>
                  <a:srgbClr val="003366"/>
                </a:solidFill>
                <a:effectLst/>
                <a:latin typeface="Arial"/>
                <a:ea typeface="+mn-ea"/>
                <a:cs typeface="+mn-cs"/>
              </a:rPr>
              <a:t>que transcurre </a:t>
            </a:r>
            <a:r>
              <a:rPr lang="es-ES" sz="2000" kern="0" dirty="0" smtClean="0">
                <a:solidFill>
                  <a:srgbClr val="003366"/>
                </a:solidFill>
                <a:effectLst/>
                <a:latin typeface="Arial"/>
                <a:ea typeface="+mn-ea"/>
                <a:cs typeface="+mn-cs"/>
              </a:rPr>
              <a:t>a </a:t>
            </a:r>
            <a:r>
              <a:rPr lang="es-ES" sz="2000" kern="0" dirty="0">
                <a:solidFill>
                  <a:srgbClr val="003366"/>
                </a:solidFill>
                <a:effectLst/>
                <a:latin typeface="Arial"/>
                <a:ea typeface="+mn-ea"/>
                <a:cs typeface="+mn-cs"/>
              </a:rPr>
              <a:t>acción</a:t>
            </a:r>
            <a:r>
              <a:rPr lang="es-ES" sz="2000" b="0" kern="0" dirty="0">
                <a:solidFill>
                  <a:srgbClr val="003366"/>
                </a:solidFill>
                <a:effectLst/>
                <a:latin typeface="Arial"/>
                <a:ea typeface="+mn-ea"/>
                <a:cs typeface="+mn-cs"/>
              </a:rPr>
              <a:t> </a:t>
            </a:r>
            <a:br>
              <a:rPr lang="es-ES" sz="2000" b="0" kern="0" dirty="0">
                <a:solidFill>
                  <a:srgbClr val="003366"/>
                </a:solidFill>
                <a:effectLst/>
                <a:latin typeface="Arial"/>
                <a:ea typeface="+mn-ea"/>
                <a:cs typeface="+mn-cs"/>
              </a:rPr>
            </a:br>
            <a:r>
              <a:rPr lang="es-ES" sz="1800" b="0" kern="0" dirty="0" err="1" smtClean="0">
                <a:solidFill>
                  <a:srgbClr val="003366"/>
                </a:solidFill>
                <a:effectLst/>
                <a:latin typeface="Arial"/>
                <a:ea typeface="+mn-ea"/>
                <a:cs typeface="+mn-cs"/>
              </a:rPr>
              <a:t>Temos</a:t>
            </a:r>
            <a:r>
              <a:rPr lang="es-ES" sz="1800" b="0" kern="0" dirty="0" smtClean="0">
                <a:solidFill>
                  <a:srgbClr val="003366"/>
                </a:solidFill>
                <a:effectLst/>
                <a:latin typeface="Arial"/>
                <a:ea typeface="+mn-ea"/>
                <a:cs typeface="+mn-cs"/>
              </a:rPr>
              <a:t> </a:t>
            </a:r>
            <a:r>
              <a:rPr lang="es-ES" sz="1800" b="0" kern="0" dirty="0">
                <a:solidFill>
                  <a:srgbClr val="003366"/>
                </a:solidFill>
                <a:effectLst/>
                <a:latin typeface="Arial"/>
                <a:ea typeface="+mn-ea"/>
                <a:cs typeface="+mn-cs"/>
              </a:rPr>
              <a:t>que concretar en </a:t>
            </a:r>
            <a:r>
              <a:rPr lang="es-ES" sz="1800" b="0" kern="0" dirty="0" smtClean="0">
                <a:solidFill>
                  <a:srgbClr val="003366"/>
                </a:solidFill>
                <a:effectLst/>
                <a:latin typeface="Arial"/>
                <a:ea typeface="+mn-ea"/>
                <a:cs typeface="+mn-cs"/>
              </a:rPr>
              <a:t>que </a:t>
            </a:r>
            <a:r>
              <a:rPr lang="es-ES" sz="1800" b="0" kern="0" dirty="0">
                <a:solidFill>
                  <a:srgbClr val="003366"/>
                </a:solidFill>
                <a:effectLst/>
                <a:latin typeface="Arial"/>
                <a:ea typeface="+mn-ea"/>
                <a:cs typeface="+mn-cs"/>
              </a:rPr>
              <a:t>lugar </a:t>
            </a:r>
            <a:r>
              <a:rPr lang="es-ES" sz="1800" b="0" kern="0" dirty="0" smtClean="0">
                <a:solidFill>
                  <a:srgbClr val="003366"/>
                </a:solidFill>
                <a:effectLst/>
                <a:latin typeface="Arial"/>
                <a:ea typeface="+mn-ea"/>
                <a:cs typeface="+mn-cs"/>
              </a:rPr>
              <a:t>e </a:t>
            </a:r>
            <a:r>
              <a:rPr lang="es-ES" sz="1800" b="0" kern="0" dirty="0">
                <a:solidFill>
                  <a:srgbClr val="003366"/>
                </a:solidFill>
                <a:effectLst/>
                <a:latin typeface="Arial"/>
                <a:ea typeface="+mn-ea"/>
                <a:cs typeface="+mn-cs"/>
              </a:rPr>
              <a:t>en </a:t>
            </a:r>
            <a:r>
              <a:rPr lang="es-ES" sz="1800" b="0" kern="0" dirty="0" smtClean="0">
                <a:solidFill>
                  <a:srgbClr val="003366"/>
                </a:solidFill>
                <a:effectLst/>
                <a:latin typeface="Arial"/>
                <a:ea typeface="+mn-ea"/>
                <a:cs typeface="+mn-cs"/>
              </a:rPr>
              <a:t>que </a:t>
            </a:r>
            <a:r>
              <a:rPr lang="es-ES" sz="1800" b="0" kern="0" dirty="0">
                <a:solidFill>
                  <a:srgbClr val="003366"/>
                </a:solidFill>
                <a:effectLst/>
                <a:latin typeface="Arial"/>
                <a:ea typeface="+mn-ea"/>
                <a:cs typeface="+mn-cs"/>
              </a:rPr>
              <a:t>situación sucederán </a:t>
            </a:r>
            <a:r>
              <a:rPr lang="es-ES" sz="1800" b="0" kern="0" dirty="0" smtClean="0">
                <a:solidFill>
                  <a:srgbClr val="003366"/>
                </a:solidFill>
                <a:effectLst/>
                <a:latin typeface="Arial"/>
                <a:ea typeface="+mn-ea"/>
                <a:cs typeface="+mn-cs"/>
              </a:rPr>
              <a:t>os </a:t>
            </a:r>
            <a:r>
              <a:rPr lang="es-ES" sz="1800" b="0" kern="0" dirty="0" err="1" smtClean="0">
                <a:solidFill>
                  <a:srgbClr val="003366"/>
                </a:solidFill>
                <a:effectLst/>
                <a:latin typeface="Arial"/>
                <a:ea typeface="+mn-ea"/>
                <a:cs typeface="+mn-cs"/>
              </a:rPr>
              <a:t>feitos</a:t>
            </a:r>
            <a:r>
              <a:rPr lang="es-ES" sz="1800" b="0" kern="0" dirty="0">
                <a:solidFill>
                  <a:srgbClr val="003366"/>
                </a:solidFill>
                <a:effectLst/>
                <a:latin typeface="Arial"/>
                <a:ea typeface="+mn-ea"/>
                <a:cs typeface="+mn-cs"/>
              </a:rPr>
              <a:t>.</a:t>
            </a:r>
            <a:br>
              <a:rPr lang="es-ES" sz="1800" b="0" kern="0" dirty="0">
                <a:solidFill>
                  <a:srgbClr val="003366"/>
                </a:solidFill>
                <a:effectLst/>
                <a:latin typeface="Arial"/>
                <a:ea typeface="+mn-ea"/>
                <a:cs typeface="+mn-cs"/>
              </a:rPr>
            </a:br>
            <a:r>
              <a:rPr lang="es-ES" sz="1800" b="0" kern="0" dirty="0" err="1" smtClean="0">
                <a:solidFill>
                  <a:srgbClr val="003366"/>
                </a:solidFill>
                <a:effectLst/>
                <a:latin typeface="Arial"/>
                <a:ea typeface="+mn-ea"/>
                <a:cs typeface="+mn-cs"/>
              </a:rPr>
              <a:t>Recollemos</a:t>
            </a:r>
            <a:r>
              <a:rPr lang="es-ES" sz="1800" b="0" kern="0" dirty="0" smtClean="0">
                <a:solidFill>
                  <a:srgbClr val="003366"/>
                </a:solidFill>
                <a:effectLst/>
                <a:latin typeface="Arial"/>
                <a:ea typeface="+mn-ea"/>
                <a:cs typeface="+mn-cs"/>
              </a:rPr>
              <a:t> </a:t>
            </a:r>
            <a:r>
              <a:rPr lang="es-ES" sz="1800" b="0" kern="0" dirty="0" err="1">
                <a:solidFill>
                  <a:srgbClr val="003366"/>
                </a:solidFill>
                <a:effectLst/>
                <a:latin typeface="Arial"/>
                <a:ea typeface="+mn-ea"/>
                <a:cs typeface="+mn-cs"/>
              </a:rPr>
              <a:t>n</a:t>
            </a:r>
            <a:r>
              <a:rPr lang="es-ES" sz="1800" b="0" kern="0" dirty="0" err="1" smtClean="0">
                <a:solidFill>
                  <a:srgbClr val="003366"/>
                </a:solidFill>
                <a:effectLst/>
                <a:latin typeface="Arial"/>
                <a:ea typeface="+mn-ea"/>
                <a:cs typeface="+mn-cs"/>
              </a:rPr>
              <a:t>un</a:t>
            </a:r>
            <a:r>
              <a:rPr lang="es-ES" sz="1800" b="0" kern="0" dirty="0" smtClean="0">
                <a:solidFill>
                  <a:srgbClr val="003366"/>
                </a:solidFill>
                <a:effectLst/>
                <a:latin typeface="Arial"/>
                <a:ea typeface="+mn-ea"/>
                <a:cs typeface="+mn-cs"/>
              </a:rPr>
              <a:t> </a:t>
            </a:r>
            <a:r>
              <a:rPr lang="es-ES" sz="1800" b="0" kern="0" dirty="0">
                <a:solidFill>
                  <a:srgbClr val="003366"/>
                </a:solidFill>
                <a:effectLst/>
                <a:latin typeface="Arial"/>
                <a:ea typeface="+mn-ea"/>
                <a:cs typeface="+mn-cs"/>
              </a:rPr>
              <a:t>libro todas </a:t>
            </a:r>
            <a:r>
              <a:rPr lang="es-ES" sz="1800" b="0" kern="0" dirty="0" smtClean="0">
                <a:solidFill>
                  <a:srgbClr val="003366"/>
                </a:solidFill>
                <a:effectLst/>
                <a:latin typeface="Arial"/>
                <a:ea typeface="+mn-ea"/>
                <a:cs typeface="+mn-cs"/>
              </a:rPr>
              <a:t>as </a:t>
            </a:r>
            <a:r>
              <a:rPr lang="es-ES" sz="1800" b="0" kern="0" dirty="0">
                <a:solidFill>
                  <a:srgbClr val="003366"/>
                </a:solidFill>
                <a:effectLst/>
                <a:latin typeface="Arial"/>
                <a:ea typeface="+mn-ea"/>
                <a:cs typeface="+mn-cs"/>
              </a:rPr>
              <a:t>ideas, hipótesis, </a:t>
            </a:r>
            <a:r>
              <a:rPr lang="es-ES" sz="1800" b="0" kern="0" dirty="0" err="1" smtClean="0">
                <a:solidFill>
                  <a:srgbClr val="003366"/>
                </a:solidFill>
                <a:effectLst/>
                <a:latin typeface="Arial"/>
                <a:ea typeface="+mn-ea"/>
                <a:cs typeface="+mn-cs"/>
              </a:rPr>
              <a:t>descripcións</a:t>
            </a:r>
            <a:r>
              <a:rPr lang="es-ES" sz="1800" b="0" kern="0" dirty="0" smtClean="0">
                <a:solidFill>
                  <a:srgbClr val="003366"/>
                </a:solidFill>
                <a:effectLst/>
                <a:latin typeface="Arial"/>
                <a:ea typeface="+mn-ea"/>
                <a:cs typeface="+mn-cs"/>
              </a:rPr>
              <a:t>, </a:t>
            </a:r>
            <a:r>
              <a:rPr lang="es-ES" sz="1800" b="0" kern="0" dirty="0">
                <a:solidFill>
                  <a:srgbClr val="003366"/>
                </a:solidFill>
                <a:effectLst/>
                <a:latin typeface="Arial"/>
                <a:ea typeface="+mn-ea"/>
                <a:cs typeface="+mn-cs"/>
              </a:rPr>
              <a:t>anécdotas, </a:t>
            </a:r>
            <a:r>
              <a:rPr lang="es-ES" sz="1800" b="0" kern="0" dirty="0" err="1" smtClean="0">
                <a:solidFill>
                  <a:srgbClr val="003366"/>
                </a:solidFill>
                <a:effectLst/>
                <a:latin typeface="Arial"/>
                <a:ea typeface="+mn-ea"/>
                <a:cs typeface="+mn-cs"/>
              </a:rPr>
              <a:t>creacións</a:t>
            </a:r>
            <a:r>
              <a:rPr lang="es-ES" sz="1800" b="0" kern="0" dirty="0" smtClean="0">
                <a:solidFill>
                  <a:srgbClr val="003366"/>
                </a:solidFill>
                <a:effectLst/>
                <a:latin typeface="Arial"/>
                <a:ea typeface="+mn-ea"/>
                <a:cs typeface="+mn-cs"/>
              </a:rPr>
              <a:t> </a:t>
            </a:r>
            <a:r>
              <a:rPr lang="es-ES" sz="1800" b="0" kern="0" dirty="0">
                <a:solidFill>
                  <a:srgbClr val="003366"/>
                </a:solidFill>
                <a:effectLst/>
                <a:latin typeface="Arial"/>
                <a:ea typeface="+mn-ea"/>
                <a:cs typeface="+mn-cs"/>
              </a:rPr>
              <a:t>literarias, que vamos acumulando </a:t>
            </a:r>
            <a:r>
              <a:rPr lang="es-ES" sz="1800" b="0" kern="0" dirty="0" smtClean="0">
                <a:solidFill>
                  <a:srgbClr val="003366"/>
                </a:solidFill>
                <a:effectLst/>
                <a:latin typeface="Arial"/>
                <a:ea typeface="+mn-ea"/>
                <a:cs typeface="+mn-cs"/>
              </a:rPr>
              <a:t>durante o curso</a:t>
            </a:r>
            <a:r>
              <a:rPr lang="es-ES" sz="1800" b="0" kern="0" dirty="0">
                <a:solidFill>
                  <a:srgbClr val="003366"/>
                </a:solidFill>
                <a:effectLst/>
                <a:latin typeface="Arial"/>
                <a:ea typeface="+mn-ea"/>
                <a:cs typeface="+mn-cs"/>
              </a:rPr>
              <a:t>, </a:t>
            </a:r>
            <a:r>
              <a:rPr lang="es-ES" sz="1800" b="0" kern="0" dirty="0" err="1" smtClean="0">
                <a:solidFill>
                  <a:srgbClr val="003366"/>
                </a:solidFill>
                <a:effectLst/>
                <a:latin typeface="Arial"/>
                <a:ea typeface="+mn-ea"/>
                <a:cs typeface="+mn-cs"/>
              </a:rPr>
              <a:t>incluíndo</a:t>
            </a:r>
            <a:r>
              <a:rPr lang="es-ES" sz="1800" b="0" kern="0" dirty="0">
                <a:solidFill>
                  <a:srgbClr val="003366"/>
                </a:solidFill>
                <a:effectLst/>
                <a:latin typeface="Arial"/>
                <a:ea typeface="+mn-ea"/>
                <a:cs typeface="+mn-cs"/>
              </a:rPr>
              <a:t>, claro está, o</a:t>
            </a:r>
            <a:r>
              <a:rPr lang="es-ES" sz="1800" b="0" kern="0" dirty="0" smtClean="0">
                <a:solidFill>
                  <a:srgbClr val="003366"/>
                </a:solidFill>
                <a:effectLst/>
                <a:latin typeface="Arial"/>
                <a:ea typeface="+mn-ea"/>
                <a:cs typeface="+mn-cs"/>
              </a:rPr>
              <a:t> </a:t>
            </a:r>
            <a:r>
              <a:rPr lang="es-ES" sz="1800" b="0" kern="0" dirty="0">
                <a:solidFill>
                  <a:srgbClr val="003366"/>
                </a:solidFill>
                <a:effectLst/>
                <a:latin typeface="Arial"/>
                <a:ea typeface="+mn-ea"/>
                <a:cs typeface="+mn-cs"/>
              </a:rPr>
              <a:t>libreto </a:t>
            </a:r>
            <a:r>
              <a:rPr lang="es-ES" sz="1800" b="0" kern="0" dirty="0" smtClean="0">
                <a:solidFill>
                  <a:srgbClr val="003366"/>
                </a:solidFill>
                <a:effectLst/>
                <a:latin typeface="Arial"/>
                <a:ea typeface="+mn-ea"/>
                <a:cs typeface="+mn-cs"/>
              </a:rPr>
              <a:t>e a </a:t>
            </a:r>
            <a:r>
              <a:rPr lang="es-ES" sz="1800" b="0" kern="0" dirty="0">
                <a:solidFill>
                  <a:srgbClr val="003366"/>
                </a:solidFill>
                <a:effectLst/>
                <a:latin typeface="Arial"/>
                <a:ea typeface="+mn-ea"/>
                <a:cs typeface="+mn-cs"/>
              </a:rPr>
              <a:t>partitura </a:t>
            </a:r>
            <a:r>
              <a:rPr lang="es-ES" sz="1800" b="0" kern="0" dirty="0" smtClean="0">
                <a:solidFill>
                  <a:srgbClr val="003366"/>
                </a:solidFill>
                <a:effectLst/>
                <a:latin typeface="Arial"/>
                <a:ea typeface="+mn-ea"/>
                <a:cs typeface="+mn-cs"/>
              </a:rPr>
              <a:t>da </a:t>
            </a:r>
            <a:r>
              <a:rPr lang="es-ES" sz="1800" b="0" kern="0" dirty="0">
                <a:solidFill>
                  <a:srgbClr val="003366"/>
                </a:solidFill>
                <a:effectLst/>
                <a:latin typeface="Arial"/>
                <a:ea typeface="+mn-ea"/>
                <a:cs typeface="+mn-cs"/>
              </a:rPr>
              <a:t>ópera. </a:t>
            </a:r>
            <a:br>
              <a:rPr lang="es-ES" sz="1800" b="0" kern="0" dirty="0">
                <a:solidFill>
                  <a:srgbClr val="003366"/>
                </a:solidFill>
                <a:effectLst/>
                <a:latin typeface="Arial"/>
                <a:ea typeface="+mn-ea"/>
                <a:cs typeface="+mn-cs"/>
              </a:rPr>
            </a:br>
            <a:endParaRPr lang="es-ES" dirty="0"/>
          </a:p>
        </p:txBody>
      </p:sp>
      <p:sp>
        <p:nvSpPr>
          <p:cNvPr id="3" name="2 Marcador de contenido"/>
          <p:cNvSpPr>
            <a:spLocks noGrp="1"/>
          </p:cNvSpPr>
          <p:nvPr>
            <p:ph sz="quarter" idx="13"/>
          </p:nvPr>
        </p:nvSpPr>
        <p:spPr>
          <a:xfrm>
            <a:off x="1143000" y="731520"/>
            <a:ext cx="7245424" cy="1401336"/>
          </a:xfrm>
        </p:spPr>
        <p:txBody>
          <a:bodyPr/>
          <a:lstStyle/>
          <a:p>
            <a:r>
              <a:rPr lang="es-ES" sz="3600" b="1" kern="0" dirty="0">
                <a:solidFill>
                  <a:srgbClr val="006666"/>
                </a:solidFill>
                <a:latin typeface="Arial"/>
                <a:ea typeface="+mj-ea"/>
                <a:cs typeface="+mj-cs"/>
              </a:rPr>
              <a:t>EMPEZAMOS A DAR FORMA</a:t>
            </a:r>
            <a:endParaRPr lang="es-ES" dirty="0"/>
          </a:p>
        </p:txBody>
      </p:sp>
      <p:sp>
        <p:nvSpPr>
          <p:cNvPr id="4" name="3 Rectángulo"/>
          <p:cNvSpPr/>
          <p:nvPr/>
        </p:nvSpPr>
        <p:spPr>
          <a:xfrm>
            <a:off x="4932040" y="2275911"/>
            <a:ext cx="3528392" cy="2979277"/>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lvl="0" fontAlgn="base">
              <a:spcBef>
                <a:spcPct val="20000"/>
              </a:spcBef>
              <a:spcAft>
                <a:spcPct val="0"/>
              </a:spcAft>
              <a:buClr>
                <a:srgbClr val="003366"/>
              </a:buClr>
              <a:buSzPct val="75000"/>
            </a:pPr>
            <a:r>
              <a:rPr kumimoji="0" lang="es-ES" sz="2000" b="1" i="0" u="none" strike="noStrike" kern="0" cap="none" spc="0" normalizeH="0" baseline="0" noProof="0" dirty="0" smtClean="0">
                <a:ln>
                  <a:noFill/>
                </a:ln>
                <a:solidFill>
                  <a:srgbClr val="003366"/>
                </a:solidFill>
                <a:effectLst/>
                <a:uLnTx/>
                <a:uFillTx/>
                <a:latin typeface="Arial"/>
                <a:ea typeface="+mn-ea"/>
                <a:cs typeface="+mn-cs"/>
              </a:rPr>
              <a:t>*Definimos os </a:t>
            </a:r>
            <a:r>
              <a:rPr kumimoji="0" lang="es-ES" sz="2000" b="1" i="0" u="none" strike="noStrike" kern="0" cap="none" spc="0" normalizeH="0" baseline="0" noProof="0" dirty="0" err="1" smtClean="0">
                <a:ln>
                  <a:noFill/>
                </a:ln>
                <a:solidFill>
                  <a:srgbClr val="003366"/>
                </a:solidFill>
                <a:effectLst/>
                <a:uLnTx/>
                <a:uFillTx/>
                <a:latin typeface="Arial"/>
                <a:ea typeface="+mn-ea"/>
                <a:cs typeface="+mn-cs"/>
              </a:rPr>
              <a:t>personaxes</a:t>
            </a:r>
            <a:endParaRPr kumimoji="0" lang="es-ES" sz="2000" b="1" i="0" u="none" strike="noStrike" kern="0" cap="none" spc="0" normalizeH="0" baseline="0" noProof="0" dirty="0" smtClean="0">
              <a:ln>
                <a:noFill/>
              </a:ln>
              <a:solidFill>
                <a:srgbClr val="003366"/>
              </a:solidFill>
              <a:effectLst/>
              <a:uLnTx/>
              <a:uFillTx/>
              <a:latin typeface="Arial"/>
              <a:ea typeface="+mn-ea"/>
              <a:cs typeface="+mn-cs"/>
            </a:endParaRPr>
          </a:p>
          <a:p>
            <a:pPr lvl="0" fontAlgn="base">
              <a:spcBef>
                <a:spcPct val="20000"/>
              </a:spcBef>
              <a:spcAft>
                <a:spcPct val="0"/>
              </a:spcAft>
              <a:buClr>
                <a:srgbClr val="003366"/>
              </a:buClr>
              <a:buSzPct val="75000"/>
            </a:pPr>
            <a:r>
              <a:rPr lang="es-ES" kern="0" dirty="0">
                <a:solidFill>
                  <a:srgbClr val="003366"/>
                </a:solidFill>
                <a:latin typeface="Arial"/>
              </a:rPr>
              <a:t>Entre toda </a:t>
            </a:r>
            <a:r>
              <a:rPr lang="es-ES" kern="0" dirty="0" smtClean="0">
                <a:solidFill>
                  <a:srgbClr val="003366"/>
                </a:solidFill>
                <a:latin typeface="Arial"/>
              </a:rPr>
              <a:t>a </a:t>
            </a:r>
            <a:r>
              <a:rPr lang="es-ES" kern="0" dirty="0">
                <a:solidFill>
                  <a:srgbClr val="003366"/>
                </a:solidFill>
                <a:latin typeface="Arial"/>
              </a:rPr>
              <a:t>clase definimos </a:t>
            </a:r>
            <a:r>
              <a:rPr lang="es-ES" kern="0" dirty="0" smtClean="0">
                <a:solidFill>
                  <a:srgbClr val="003366"/>
                </a:solidFill>
                <a:latin typeface="Arial"/>
              </a:rPr>
              <a:t>os </a:t>
            </a:r>
            <a:r>
              <a:rPr lang="es-ES" kern="0" dirty="0">
                <a:solidFill>
                  <a:srgbClr val="003366"/>
                </a:solidFill>
                <a:latin typeface="Arial"/>
              </a:rPr>
              <a:t>personajes. Seleccionamos cinco cualidades para cada personaje </a:t>
            </a:r>
            <a:r>
              <a:rPr lang="es-ES" kern="0" dirty="0" smtClean="0">
                <a:solidFill>
                  <a:srgbClr val="003366"/>
                </a:solidFill>
                <a:latin typeface="Arial"/>
              </a:rPr>
              <a:t>e </a:t>
            </a:r>
            <a:r>
              <a:rPr lang="es-ES" kern="0" dirty="0">
                <a:solidFill>
                  <a:srgbClr val="003366"/>
                </a:solidFill>
                <a:latin typeface="Arial"/>
              </a:rPr>
              <a:t>decidimos </a:t>
            </a:r>
            <a:r>
              <a:rPr lang="es-ES" kern="0" dirty="0" smtClean="0">
                <a:solidFill>
                  <a:srgbClr val="003366"/>
                </a:solidFill>
                <a:latin typeface="Arial"/>
              </a:rPr>
              <a:t>cal </a:t>
            </a:r>
            <a:r>
              <a:rPr lang="es-ES" kern="0" dirty="0">
                <a:solidFill>
                  <a:srgbClr val="003366"/>
                </a:solidFill>
                <a:latin typeface="Arial"/>
              </a:rPr>
              <a:t>será </a:t>
            </a:r>
            <a:r>
              <a:rPr lang="es-ES" kern="0" dirty="0" smtClean="0">
                <a:solidFill>
                  <a:srgbClr val="003366"/>
                </a:solidFill>
                <a:latin typeface="Arial"/>
              </a:rPr>
              <a:t>a </a:t>
            </a:r>
            <a:r>
              <a:rPr lang="es-ES" kern="0" dirty="0">
                <a:solidFill>
                  <a:srgbClr val="003366"/>
                </a:solidFill>
                <a:latin typeface="Arial"/>
              </a:rPr>
              <a:t>característica dominante de cada </a:t>
            </a:r>
            <a:r>
              <a:rPr lang="es-ES" kern="0" dirty="0" smtClean="0">
                <a:solidFill>
                  <a:srgbClr val="003366"/>
                </a:solidFill>
                <a:latin typeface="Arial"/>
              </a:rPr>
              <a:t>un. </a:t>
            </a:r>
            <a:r>
              <a:rPr lang="es-ES" kern="0" dirty="0">
                <a:solidFill>
                  <a:srgbClr val="003366"/>
                </a:solidFill>
                <a:latin typeface="Arial"/>
              </a:rPr>
              <a:t>Descubrimos </a:t>
            </a:r>
            <a:r>
              <a:rPr lang="es-ES" kern="0" dirty="0" smtClean="0">
                <a:solidFill>
                  <a:srgbClr val="003366"/>
                </a:solidFill>
                <a:latin typeface="Arial"/>
              </a:rPr>
              <a:t>os </a:t>
            </a:r>
            <a:r>
              <a:rPr lang="es-ES" kern="0" dirty="0">
                <a:solidFill>
                  <a:srgbClr val="003366"/>
                </a:solidFill>
                <a:latin typeface="Arial"/>
              </a:rPr>
              <a:t>posibles </a:t>
            </a:r>
            <a:r>
              <a:rPr lang="es-ES" kern="0" dirty="0" err="1" smtClean="0">
                <a:solidFill>
                  <a:srgbClr val="003366"/>
                </a:solidFill>
                <a:latin typeface="Arial"/>
              </a:rPr>
              <a:t>conflitos</a:t>
            </a:r>
            <a:r>
              <a:rPr lang="es-ES" kern="0" dirty="0" smtClean="0">
                <a:solidFill>
                  <a:srgbClr val="003366"/>
                </a:solidFill>
                <a:latin typeface="Arial"/>
              </a:rPr>
              <a:t> </a:t>
            </a:r>
            <a:r>
              <a:rPr lang="es-ES" kern="0" dirty="0">
                <a:solidFill>
                  <a:srgbClr val="003366"/>
                </a:solidFill>
                <a:latin typeface="Arial"/>
              </a:rPr>
              <a:t> </a:t>
            </a:r>
            <a:r>
              <a:rPr lang="es-ES" kern="0" dirty="0" smtClean="0">
                <a:solidFill>
                  <a:srgbClr val="003366"/>
                </a:solidFill>
                <a:latin typeface="Arial"/>
              </a:rPr>
              <a:t>e as </a:t>
            </a:r>
            <a:r>
              <a:rPr lang="es-ES" kern="0" dirty="0" err="1" smtClean="0">
                <a:solidFill>
                  <a:srgbClr val="003366"/>
                </a:solidFill>
                <a:latin typeface="Arial"/>
              </a:rPr>
              <a:t>relacións</a:t>
            </a:r>
            <a:r>
              <a:rPr lang="es-ES" kern="0" dirty="0" smtClean="0">
                <a:solidFill>
                  <a:srgbClr val="003366"/>
                </a:solidFill>
                <a:latin typeface="Arial"/>
              </a:rPr>
              <a:t> </a:t>
            </a:r>
            <a:r>
              <a:rPr lang="es-ES" kern="0" dirty="0">
                <a:solidFill>
                  <a:srgbClr val="003366"/>
                </a:solidFill>
                <a:latin typeface="Arial"/>
              </a:rPr>
              <a:t>que se </a:t>
            </a:r>
            <a:r>
              <a:rPr lang="es-ES" kern="0" dirty="0" err="1" smtClean="0">
                <a:solidFill>
                  <a:srgbClr val="003366"/>
                </a:solidFill>
                <a:latin typeface="Arial"/>
              </a:rPr>
              <a:t>poidan</a:t>
            </a:r>
            <a:r>
              <a:rPr lang="es-ES" kern="0" dirty="0" smtClean="0">
                <a:solidFill>
                  <a:srgbClr val="003366"/>
                </a:solidFill>
                <a:latin typeface="Arial"/>
              </a:rPr>
              <a:t> </a:t>
            </a:r>
            <a:r>
              <a:rPr lang="es-ES" kern="0" dirty="0">
                <a:solidFill>
                  <a:srgbClr val="003366"/>
                </a:solidFill>
                <a:latin typeface="Arial"/>
              </a:rPr>
              <a:t>establecer entre </a:t>
            </a:r>
            <a:r>
              <a:rPr lang="es-ES" kern="0" dirty="0" err="1" smtClean="0">
                <a:solidFill>
                  <a:srgbClr val="003366"/>
                </a:solidFill>
                <a:latin typeface="Arial"/>
              </a:rPr>
              <a:t>el@s</a:t>
            </a:r>
            <a:r>
              <a:rPr lang="es-ES" kern="0" dirty="0">
                <a:solidFill>
                  <a:srgbClr val="003366"/>
                </a:solidFill>
                <a:latin typeface="Arial"/>
              </a:rPr>
              <a:t>.</a:t>
            </a:r>
            <a:r>
              <a:rPr kumimoji="0" lang="es-ES" sz="2000" b="0" i="0" u="none" strike="noStrike" kern="0" cap="none" spc="0" normalizeH="0" baseline="0" noProof="0" dirty="0" smtClean="0">
                <a:ln>
                  <a:noFill/>
                </a:ln>
                <a:solidFill>
                  <a:srgbClr val="003366"/>
                </a:solidFill>
                <a:effectLst/>
                <a:uLnTx/>
                <a:uFillTx/>
                <a:latin typeface="Arial"/>
                <a:ea typeface="+mn-ea"/>
                <a:cs typeface="+mn-cs"/>
              </a:rPr>
              <a:t>  </a:t>
            </a:r>
          </a:p>
        </p:txBody>
      </p:sp>
    </p:spTree>
    <p:extLst>
      <p:ext uri="{BB962C8B-B14F-4D97-AF65-F5344CB8AC3E}">
        <p14:creationId xmlns:p14="http://schemas.microsoft.com/office/powerpoint/2010/main" val="2456052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55576" y="1772816"/>
            <a:ext cx="3312367" cy="3960440"/>
          </a:xfrm>
        </p:spPr>
        <p:style>
          <a:lnRef idx="2">
            <a:schemeClr val="accent1"/>
          </a:lnRef>
          <a:fillRef idx="1">
            <a:schemeClr val="lt1"/>
          </a:fillRef>
          <a:effectRef idx="0">
            <a:schemeClr val="accent1"/>
          </a:effectRef>
          <a:fontRef idx="minor">
            <a:schemeClr val="dk1"/>
          </a:fontRef>
        </p:style>
        <p:txBody>
          <a:bodyPr/>
          <a:lstStyle/>
          <a:p>
            <a:pPr marL="342900" lvl="0" indent="-342900" algn="l" fontAlgn="base">
              <a:lnSpc>
                <a:spcPct val="90000"/>
              </a:lnSpc>
              <a:spcBef>
                <a:spcPct val="20000"/>
              </a:spcBef>
              <a:spcAft>
                <a:spcPct val="0"/>
              </a:spcAft>
            </a:pPr>
            <a:r>
              <a:rPr lang="es-ES" sz="2400" kern="0" dirty="0">
                <a:solidFill>
                  <a:srgbClr val="003366"/>
                </a:solidFill>
                <a:effectLst/>
                <a:latin typeface="Arial"/>
                <a:ea typeface="+mn-ea"/>
                <a:cs typeface="+mn-cs"/>
              </a:rPr>
              <a:t>Argumento</a:t>
            </a:r>
            <a:br>
              <a:rPr lang="es-ES" sz="2400" kern="0" dirty="0">
                <a:solidFill>
                  <a:srgbClr val="003366"/>
                </a:solidFill>
                <a:effectLst/>
                <a:latin typeface="Arial"/>
                <a:ea typeface="+mn-ea"/>
                <a:cs typeface="+mn-cs"/>
              </a:rPr>
            </a:br>
            <a:r>
              <a:rPr lang="es-ES" sz="2400" b="0" kern="0" dirty="0">
                <a:solidFill>
                  <a:srgbClr val="003366"/>
                </a:solidFill>
                <a:effectLst/>
                <a:latin typeface="Arial"/>
                <a:ea typeface="+mn-ea"/>
                <a:cs typeface="+mn-cs"/>
              </a:rPr>
              <a:t> </a:t>
            </a:r>
            <a:r>
              <a:rPr lang="es-ES" sz="2000" b="0" kern="0" dirty="0">
                <a:solidFill>
                  <a:srgbClr val="003366"/>
                </a:solidFill>
                <a:effectLst/>
                <a:latin typeface="Arial"/>
                <a:ea typeface="+mn-ea"/>
                <a:cs typeface="+mn-cs"/>
              </a:rPr>
              <a:t>Entre </a:t>
            </a:r>
            <a:r>
              <a:rPr lang="es-ES" sz="2000" b="0" kern="0" dirty="0" err="1" smtClean="0">
                <a:solidFill>
                  <a:srgbClr val="003366"/>
                </a:solidFill>
                <a:effectLst/>
                <a:latin typeface="Arial"/>
                <a:ea typeface="+mn-ea"/>
                <a:cs typeface="+mn-cs"/>
              </a:rPr>
              <a:t>tod@s</a:t>
            </a:r>
            <a:r>
              <a:rPr lang="es-ES" sz="2000" b="0" kern="0" dirty="0" smtClean="0">
                <a:solidFill>
                  <a:srgbClr val="003366"/>
                </a:solidFill>
                <a:effectLst/>
                <a:latin typeface="Arial"/>
                <a:ea typeface="+mn-ea"/>
                <a:cs typeface="+mn-cs"/>
              </a:rPr>
              <a:t> </a:t>
            </a:r>
            <a:r>
              <a:rPr lang="es-ES" sz="2000" b="0" kern="0" dirty="0" err="1" smtClean="0">
                <a:solidFill>
                  <a:srgbClr val="003366"/>
                </a:solidFill>
                <a:effectLst/>
                <a:latin typeface="Arial"/>
                <a:ea typeface="+mn-ea"/>
                <a:cs typeface="+mn-cs"/>
              </a:rPr>
              <a:t>facemos</a:t>
            </a:r>
            <a:r>
              <a:rPr lang="es-ES" sz="2000" b="0" kern="0" dirty="0" smtClean="0">
                <a:solidFill>
                  <a:srgbClr val="003366"/>
                </a:solidFill>
                <a:effectLst/>
                <a:latin typeface="Arial"/>
                <a:ea typeface="+mn-ea"/>
                <a:cs typeface="+mn-cs"/>
              </a:rPr>
              <a:t> as </a:t>
            </a:r>
            <a:r>
              <a:rPr lang="es-ES" sz="2000" b="0" kern="0" dirty="0" err="1" smtClean="0">
                <a:solidFill>
                  <a:srgbClr val="003366"/>
                </a:solidFill>
                <a:effectLst/>
                <a:latin typeface="Arial"/>
                <a:ea typeface="+mn-ea"/>
                <a:cs typeface="+mn-cs"/>
              </a:rPr>
              <a:t>liñas</a:t>
            </a:r>
            <a:r>
              <a:rPr lang="es-ES" sz="2000" b="0" kern="0" dirty="0" smtClean="0">
                <a:solidFill>
                  <a:srgbClr val="003366"/>
                </a:solidFill>
                <a:effectLst/>
                <a:latin typeface="Arial"/>
                <a:ea typeface="+mn-ea"/>
                <a:cs typeface="+mn-cs"/>
              </a:rPr>
              <a:t> </a:t>
            </a:r>
            <a:r>
              <a:rPr lang="es-ES" sz="2000" b="0" kern="0" dirty="0">
                <a:solidFill>
                  <a:srgbClr val="003366"/>
                </a:solidFill>
                <a:effectLst/>
                <a:latin typeface="Arial"/>
                <a:ea typeface="+mn-ea"/>
                <a:cs typeface="+mn-cs"/>
              </a:rPr>
              <a:t>básicas </a:t>
            </a:r>
            <a:r>
              <a:rPr lang="es-ES" sz="2000" b="0" kern="0" dirty="0" smtClean="0">
                <a:solidFill>
                  <a:srgbClr val="003366"/>
                </a:solidFill>
                <a:effectLst/>
                <a:latin typeface="Arial"/>
                <a:ea typeface="+mn-ea"/>
                <a:cs typeface="+mn-cs"/>
              </a:rPr>
              <a:t>do </a:t>
            </a:r>
            <a:r>
              <a:rPr lang="es-ES" sz="2000" b="0" kern="0" dirty="0">
                <a:solidFill>
                  <a:srgbClr val="003366"/>
                </a:solidFill>
                <a:effectLst/>
                <a:latin typeface="Arial"/>
                <a:ea typeface="+mn-ea"/>
                <a:cs typeface="+mn-cs"/>
              </a:rPr>
              <a:t>argumento, </a:t>
            </a:r>
            <a:r>
              <a:rPr lang="es-ES" sz="2000" b="0" kern="0" dirty="0" err="1" smtClean="0">
                <a:solidFill>
                  <a:srgbClr val="003366"/>
                </a:solidFill>
                <a:effectLst/>
                <a:latin typeface="Arial"/>
                <a:ea typeface="+mn-ea"/>
                <a:cs typeface="+mn-cs"/>
              </a:rPr>
              <a:t>tendo</a:t>
            </a:r>
            <a:r>
              <a:rPr lang="es-ES" sz="2000" b="0" kern="0" dirty="0" smtClean="0">
                <a:solidFill>
                  <a:srgbClr val="003366"/>
                </a:solidFill>
                <a:effectLst/>
                <a:latin typeface="Arial"/>
                <a:ea typeface="+mn-ea"/>
                <a:cs typeface="+mn-cs"/>
              </a:rPr>
              <a:t> </a:t>
            </a:r>
            <a:r>
              <a:rPr lang="es-ES" sz="2000" b="0" kern="0" dirty="0">
                <a:solidFill>
                  <a:srgbClr val="003366"/>
                </a:solidFill>
                <a:effectLst/>
                <a:latin typeface="Arial"/>
                <a:ea typeface="+mn-ea"/>
                <a:cs typeface="+mn-cs"/>
              </a:rPr>
              <a:t>en </a:t>
            </a:r>
            <a:r>
              <a:rPr lang="es-ES" sz="2000" b="0" kern="0" dirty="0" err="1" smtClean="0">
                <a:solidFill>
                  <a:srgbClr val="003366"/>
                </a:solidFill>
                <a:effectLst/>
                <a:latin typeface="Arial"/>
                <a:ea typeface="+mn-ea"/>
                <a:cs typeface="+mn-cs"/>
              </a:rPr>
              <a:t>conta</a:t>
            </a:r>
            <a:r>
              <a:rPr lang="es-ES" sz="2000" b="0" kern="0" dirty="0" smtClean="0">
                <a:solidFill>
                  <a:srgbClr val="003366"/>
                </a:solidFill>
                <a:effectLst/>
                <a:latin typeface="Arial"/>
                <a:ea typeface="+mn-ea"/>
                <a:cs typeface="+mn-cs"/>
              </a:rPr>
              <a:t> o </a:t>
            </a:r>
            <a:r>
              <a:rPr lang="es-ES" sz="2000" b="0" kern="0" dirty="0">
                <a:solidFill>
                  <a:srgbClr val="003366"/>
                </a:solidFill>
                <a:effectLst/>
                <a:latin typeface="Arial"/>
                <a:ea typeface="+mn-ea"/>
                <a:cs typeface="+mn-cs"/>
              </a:rPr>
              <a:t>tema, </a:t>
            </a:r>
            <a:r>
              <a:rPr lang="es-ES" sz="2000" b="0" kern="0" dirty="0">
                <a:solidFill>
                  <a:srgbClr val="003366"/>
                </a:solidFill>
                <a:effectLst/>
                <a:latin typeface="Arial"/>
              </a:rPr>
              <a:t>o</a:t>
            </a:r>
            <a:r>
              <a:rPr lang="es-ES" sz="2000" b="0" kern="0" dirty="0" smtClean="0">
                <a:solidFill>
                  <a:srgbClr val="003366"/>
                </a:solidFill>
                <a:effectLst/>
                <a:latin typeface="Arial"/>
                <a:ea typeface="+mn-ea"/>
                <a:cs typeface="+mn-cs"/>
              </a:rPr>
              <a:t> </a:t>
            </a:r>
            <a:r>
              <a:rPr lang="es-ES" sz="2000" b="0" kern="0" dirty="0">
                <a:solidFill>
                  <a:srgbClr val="003366"/>
                </a:solidFill>
                <a:effectLst/>
                <a:latin typeface="Arial"/>
                <a:ea typeface="+mn-ea"/>
                <a:cs typeface="+mn-cs"/>
              </a:rPr>
              <a:t>lugar, </a:t>
            </a:r>
            <a:r>
              <a:rPr lang="es-ES" sz="2000" b="0" kern="0" dirty="0">
                <a:solidFill>
                  <a:srgbClr val="003366"/>
                </a:solidFill>
                <a:effectLst/>
                <a:latin typeface="Arial"/>
              </a:rPr>
              <a:t>@</a:t>
            </a:r>
            <a:r>
              <a:rPr lang="es-ES" sz="2000" b="0" kern="0" dirty="0" smtClean="0">
                <a:solidFill>
                  <a:srgbClr val="003366"/>
                </a:solidFill>
                <a:effectLst/>
                <a:latin typeface="Arial"/>
                <a:ea typeface="+mn-ea"/>
                <a:cs typeface="+mn-cs"/>
              </a:rPr>
              <a:t>s </a:t>
            </a:r>
            <a:r>
              <a:rPr lang="es-ES" sz="2000" b="0" kern="0" dirty="0" err="1" smtClean="0">
                <a:solidFill>
                  <a:srgbClr val="003366"/>
                </a:solidFill>
                <a:effectLst/>
                <a:latin typeface="Arial"/>
                <a:ea typeface="+mn-ea"/>
                <a:cs typeface="+mn-cs"/>
              </a:rPr>
              <a:t>personaxes</a:t>
            </a:r>
            <a:r>
              <a:rPr lang="es-ES" sz="2000" b="0" kern="0" dirty="0">
                <a:solidFill>
                  <a:srgbClr val="003366"/>
                </a:solidFill>
                <a:effectLst/>
                <a:latin typeface="Arial"/>
                <a:ea typeface="+mn-ea"/>
                <a:cs typeface="+mn-cs"/>
              </a:rPr>
              <a:t>, </a:t>
            </a:r>
            <a:r>
              <a:rPr lang="es-ES" sz="2000" b="0" kern="0" dirty="0" smtClean="0">
                <a:solidFill>
                  <a:srgbClr val="003366"/>
                </a:solidFill>
                <a:effectLst/>
                <a:latin typeface="Arial"/>
                <a:ea typeface="+mn-ea"/>
                <a:cs typeface="+mn-cs"/>
              </a:rPr>
              <a:t>as </a:t>
            </a:r>
            <a:r>
              <a:rPr lang="es-ES" sz="2000" b="0" kern="0" dirty="0" err="1" smtClean="0">
                <a:solidFill>
                  <a:srgbClr val="003366"/>
                </a:solidFill>
                <a:effectLst/>
                <a:latin typeface="Arial"/>
                <a:ea typeface="+mn-ea"/>
                <a:cs typeface="+mn-cs"/>
              </a:rPr>
              <a:t>súas</a:t>
            </a:r>
            <a:r>
              <a:rPr lang="es-ES" sz="2000" b="0" kern="0" dirty="0" smtClean="0">
                <a:solidFill>
                  <a:srgbClr val="003366"/>
                </a:solidFill>
                <a:effectLst/>
                <a:latin typeface="Arial"/>
                <a:ea typeface="+mn-ea"/>
                <a:cs typeface="+mn-cs"/>
              </a:rPr>
              <a:t> </a:t>
            </a:r>
            <a:r>
              <a:rPr lang="es-ES" sz="2000" b="0" kern="0" dirty="0" err="1" smtClean="0">
                <a:solidFill>
                  <a:srgbClr val="003366"/>
                </a:solidFill>
                <a:effectLst/>
                <a:latin typeface="Arial"/>
                <a:ea typeface="+mn-ea"/>
                <a:cs typeface="+mn-cs"/>
              </a:rPr>
              <a:t>relacións</a:t>
            </a:r>
            <a:r>
              <a:rPr lang="es-ES" sz="2000" b="0" kern="0" dirty="0" smtClean="0">
                <a:solidFill>
                  <a:srgbClr val="003366"/>
                </a:solidFill>
                <a:effectLst/>
                <a:latin typeface="Arial"/>
                <a:ea typeface="+mn-ea"/>
                <a:cs typeface="+mn-cs"/>
              </a:rPr>
              <a:t> e os </a:t>
            </a:r>
            <a:r>
              <a:rPr lang="es-ES" sz="2000" b="0" kern="0" dirty="0">
                <a:solidFill>
                  <a:srgbClr val="003366"/>
                </a:solidFill>
                <a:effectLst/>
                <a:latin typeface="Arial"/>
                <a:ea typeface="+mn-ea"/>
                <a:cs typeface="+mn-cs"/>
              </a:rPr>
              <a:t>posibles </a:t>
            </a:r>
            <a:r>
              <a:rPr lang="es-ES" sz="2000" b="0" kern="0" dirty="0" err="1" smtClean="0">
                <a:solidFill>
                  <a:srgbClr val="003366"/>
                </a:solidFill>
                <a:effectLst/>
                <a:latin typeface="Arial"/>
                <a:ea typeface="+mn-ea"/>
                <a:cs typeface="+mn-cs"/>
              </a:rPr>
              <a:t>conflitos</a:t>
            </a:r>
            <a:r>
              <a:rPr lang="es-ES" sz="2000" b="0" kern="0" dirty="0">
                <a:solidFill>
                  <a:srgbClr val="003366"/>
                </a:solidFill>
                <a:effectLst/>
                <a:latin typeface="Arial"/>
                <a:ea typeface="+mn-ea"/>
                <a:cs typeface="+mn-cs"/>
              </a:rPr>
              <a:t>. Este será </a:t>
            </a:r>
            <a:r>
              <a:rPr lang="es-ES" sz="2000" b="0" kern="0" dirty="0">
                <a:solidFill>
                  <a:srgbClr val="003366"/>
                </a:solidFill>
                <a:effectLst/>
                <a:latin typeface="Arial"/>
              </a:rPr>
              <a:t>o</a:t>
            </a:r>
            <a:r>
              <a:rPr lang="es-ES" sz="2000" b="0" kern="0" dirty="0" smtClean="0">
                <a:solidFill>
                  <a:srgbClr val="003366"/>
                </a:solidFill>
                <a:effectLst/>
                <a:latin typeface="Arial"/>
                <a:ea typeface="+mn-ea"/>
                <a:cs typeface="+mn-cs"/>
              </a:rPr>
              <a:t> </a:t>
            </a:r>
            <a:r>
              <a:rPr lang="es-ES" sz="2000" b="0" kern="0" dirty="0">
                <a:solidFill>
                  <a:srgbClr val="003366"/>
                </a:solidFill>
                <a:effectLst/>
                <a:latin typeface="Arial"/>
                <a:ea typeface="+mn-ea"/>
                <a:cs typeface="+mn-cs"/>
              </a:rPr>
              <a:t>material </a:t>
            </a:r>
            <a:r>
              <a:rPr lang="es-ES" sz="2000" b="0" kern="0" dirty="0" err="1" smtClean="0">
                <a:solidFill>
                  <a:srgbClr val="003366"/>
                </a:solidFill>
                <a:effectLst/>
                <a:latin typeface="Arial"/>
                <a:ea typeface="+mn-ea"/>
                <a:cs typeface="+mn-cs"/>
              </a:rPr>
              <a:t>co</a:t>
            </a:r>
            <a:r>
              <a:rPr lang="es-ES" sz="2000" b="0" kern="0" dirty="0" smtClean="0">
                <a:solidFill>
                  <a:srgbClr val="003366"/>
                </a:solidFill>
                <a:effectLst/>
                <a:latin typeface="Arial"/>
                <a:ea typeface="+mn-ea"/>
                <a:cs typeface="+mn-cs"/>
              </a:rPr>
              <a:t> que os </a:t>
            </a:r>
            <a:r>
              <a:rPr lang="es-ES" sz="2000" b="0" kern="0" dirty="0">
                <a:solidFill>
                  <a:srgbClr val="003366"/>
                </a:solidFill>
                <a:effectLst/>
                <a:latin typeface="Arial"/>
                <a:ea typeface="+mn-ea"/>
                <a:cs typeface="+mn-cs"/>
              </a:rPr>
              <a:t>escritores </a:t>
            </a:r>
            <a:r>
              <a:rPr lang="es-ES" sz="2000" b="0" kern="0" dirty="0" err="1" smtClean="0">
                <a:solidFill>
                  <a:srgbClr val="003366"/>
                </a:solidFill>
                <a:effectLst/>
                <a:latin typeface="Arial"/>
                <a:ea typeface="+mn-ea"/>
                <a:cs typeface="+mn-cs"/>
              </a:rPr>
              <a:t>traballarán</a:t>
            </a:r>
            <a:r>
              <a:rPr lang="es-ES" sz="2000" b="0" kern="0" dirty="0" smtClean="0">
                <a:solidFill>
                  <a:srgbClr val="003366"/>
                </a:solidFill>
                <a:effectLst/>
                <a:latin typeface="Arial"/>
                <a:ea typeface="+mn-ea"/>
                <a:cs typeface="+mn-cs"/>
              </a:rPr>
              <a:t> </a:t>
            </a:r>
            <a:r>
              <a:rPr lang="es-ES" sz="2000" b="0" kern="0" dirty="0">
                <a:solidFill>
                  <a:srgbClr val="003366"/>
                </a:solidFill>
                <a:effectLst/>
                <a:latin typeface="Arial"/>
                <a:ea typeface="+mn-ea"/>
                <a:cs typeface="+mn-cs"/>
              </a:rPr>
              <a:t>para crear </a:t>
            </a:r>
            <a:r>
              <a:rPr lang="es-ES" sz="2000" b="0" kern="0" dirty="0">
                <a:solidFill>
                  <a:srgbClr val="003366"/>
                </a:solidFill>
                <a:effectLst/>
                <a:latin typeface="Arial"/>
              </a:rPr>
              <a:t>o</a:t>
            </a:r>
            <a:r>
              <a:rPr lang="es-ES" sz="2000" b="0" kern="0" dirty="0" smtClean="0">
                <a:solidFill>
                  <a:srgbClr val="003366"/>
                </a:solidFill>
                <a:effectLst/>
                <a:latin typeface="Arial"/>
                <a:ea typeface="+mn-ea"/>
                <a:cs typeface="+mn-cs"/>
              </a:rPr>
              <a:t> </a:t>
            </a:r>
            <a:r>
              <a:rPr lang="es-ES" sz="2000" b="0" kern="0" dirty="0">
                <a:solidFill>
                  <a:srgbClr val="003366"/>
                </a:solidFill>
                <a:effectLst/>
                <a:latin typeface="Arial"/>
                <a:ea typeface="+mn-ea"/>
                <a:cs typeface="+mn-cs"/>
              </a:rPr>
              <a:t>libreto </a:t>
            </a:r>
            <a:r>
              <a:rPr lang="es-ES" sz="2000" b="0" kern="0" dirty="0" smtClean="0">
                <a:solidFill>
                  <a:srgbClr val="003366"/>
                </a:solidFill>
                <a:effectLst/>
                <a:latin typeface="Arial"/>
                <a:ea typeface="+mn-ea"/>
                <a:cs typeface="+mn-cs"/>
              </a:rPr>
              <a:t>da </a:t>
            </a:r>
            <a:r>
              <a:rPr lang="es-ES" sz="2000" b="0" kern="0" dirty="0">
                <a:solidFill>
                  <a:srgbClr val="003366"/>
                </a:solidFill>
                <a:effectLst/>
                <a:latin typeface="Arial"/>
                <a:ea typeface="+mn-ea"/>
                <a:cs typeface="+mn-cs"/>
              </a:rPr>
              <a:t>ópera. </a:t>
            </a:r>
            <a:br>
              <a:rPr lang="es-ES" sz="2000" b="0" kern="0" dirty="0">
                <a:solidFill>
                  <a:srgbClr val="003366"/>
                </a:solidFill>
                <a:effectLst/>
                <a:latin typeface="Arial"/>
                <a:ea typeface="+mn-ea"/>
                <a:cs typeface="+mn-cs"/>
              </a:rPr>
            </a:br>
            <a:endParaRPr lang="es-ES" dirty="0"/>
          </a:p>
        </p:txBody>
      </p:sp>
      <p:sp>
        <p:nvSpPr>
          <p:cNvPr id="3" name="2 Marcador de contenido"/>
          <p:cNvSpPr>
            <a:spLocks noGrp="1"/>
          </p:cNvSpPr>
          <p:nvPr>
            <p:ph sz="quarter" idx="13"/>
          </p:nvPr>
        </p:nvSpPr>
        <p:spPr>
          <a:xfrm>
            <a:off x="1143000" y="731520"/>
            <a:ext cx="6400800" cy="753264"/>
          </a:xfrm>
        </p:spPr>
        <p:txBody>
          <a:bodyPr/>
          <a:lstStyle/>
          <a:p>
            <a:r>
              <a:rPr lang="es-ES" sz="3600" b="1" kern="0" dirty="0">
                <a:solidFill>
                  <a:srgbClr val="006666"/>
                </a:solidFill>
                <a:latin typeface="Arial"/>
                <a:ea typeface="+mj-ea"/>
                <a:cs typeface="+mj-cs"/>
              </a:rPr>
              <a:t>Practicamos por grupos</a:t>
            </a:r>
            <a:endParaRPr lang="es-ES" dirty="0"/>
          </a:p>
        </p:txBody>
      </p:sp>
      <p:sp>
        <p:nvSpPr>
          <p:cNvPr id="4" name="3 Rectángulo"/>
          <p:cNvSpPr/>
          <p:nvPr/>
        </p:nvSpPr>
        <p:spPr>
          <a:xfrm>
            <a:off x="5076056" y="1939362"/>
            <a:ext cx="3744416" cy="3256276"/>
          </a:xfrm>
          <a:prstGeom prst="rect">
            <a:avLst/>
          </a:prstGeom>
        </p:spPr>
        <p:txBody>
          <a:bodyPr wrap="square">
            <a:spAutoFit/>
          </a:bodyPr>
          <a:lstStyle/>
          <a:p>
            <a:pPr lvl="0" fontAlgn="base">
              <a:lnSpc>
                <a:spcPct val="90000"/>
              </a:lnSpc>
              <a:spcBef>
                <a:spcPct val="20000"/>
              </a:spcBef>
              <a:spcAft>
                <a:spcPct val="0"/>
              </a:spcAft>
              <a:buClr>
                <a:srgbClr val="003366"/>
              </a:buClr>
              <a:buSzPct val="75000"/>
            </a:pPr>
            <a:r>
              <a:rPr kumimoji="0" lang="es-ES" sz="2400" b="1" i="0" u="none" strike="noStrike" kern="0" cap="none" spc="0" normalizeH="0" baseline="0" noProof="0" dirty="0" smtClean="0">
                <a:ln>
                  <a:noFill/>
                </a:ln>
                <a:solidFill>
                  <a:srgbClr val="003366"/>
                </a:solidFill>
                <a:effectLst/>
                <a:uLnTx/>
                <a:uFillTx/>
                <a:latin typeface="Arial"/>
                <a:ea typeface="+mn-ea"/>
                <a:cs typeface="+mn-cs"/>
              </a:rPr>
              <a:t>*Talleres</a:t>
            </a:r>
            <a:r>
              <a:rPr kumimoji="0" lang="es-ES" sz="2400" b="0" i="0" u="none" strike="noStrike" kern="0" cap="none" spc="0" normalizeH="0" baseline="0" noProof="0" dirty="0" smtClean="0">
                <a:ln>
                  <a:noFill/>
                </a:ln>
                <a:solidFill>
                  <a:srgbClr val="003366"/>
                </a:solidFill>
                <a:effectLst/>
                <a:uLnTx/>
                <a:uFillTx/>
                <a:latin typeface="Arial"/>
                <a:ea typeface="+mn-ea"/>
                <a:cs typeface="+mn-cs"/>
              </a:rPr>
              <a:t> </a:t>
            </a:r>
          </a:p>
          <a:p>
            <a:pPr lvl="0" fontAlgn="base">
              <a:lnSpc>
                <a:spcPct val="90000"/>
              </a:lnSpc>
              <a:spcBef>
                <a:spcPct val="20000"/>
              </a:spcBef>
              <a:spcAft>
                <a:spcPct val="0"/>
              </a:spcAft>
              <a:buClr>
                <a:srgbClr val="003366"/>
              </a:buClr>
              <a:buSzPct val="75000"/>
            </a:pPr>
            <a:r>
              <a:rPr kumimoji="0" lang="es-ES" sz="2000" b="0" i="0" u="none" strike="noStrike" kern="0" cap="none" spc="0" normalizeH="0" baseline="0" noProof="0" dirty="0" smtClean="0">
                <a:ln>
                  <a:noFill/>
                </a:ln>
                <a:solidFill>
                  <a:srgbClr val="003366"/>
                </a:solidFill>
                <a:effectLst/>
                <a:uLnTx/>
                <a:uFillTx/>
                <a:latin typeface="Arial"/>
                <a:ea typeface="+mn-ea"/>
                <a:cs typeface="+mn-cs"/>
              </a:rPr>
              <a:t>Practicamos as habilidades propias de cada profesión un día á </a:t>
            </a:r>
            <a:r>
              <a:rPr kumimoji="0" lang="es-ES" sz="2000" b="0" i="0" u="none" strike="noStrike" kern="0" cap="none" spc="0" normalizeH="0" baseline="0" noProof="0" dirty="0" err="1" smtClean="0">
                <a:ln>
                  <a:noFill/>
                </a:ln>
                <a:solidFill>
                  <a:srgbClr val="003366"/>
                </a:solidFill>
                <a:effectLst/>
                <a:uLnTx/>
                <a:uFillTx/>
                <a:latin typeface="Arial"/>
                <a:ea typeface="+mn-ea"/>
                <a:cs typeface="+mn-cs"/>
              </a:rPr>
              <a:t>semán</a:t>
            </a:r>
            <a:r>
              <a:rPr kumimoji="0" lang="es-ES" sz="2000" b="0" i="0" u="none" strike="noStrike" kern="0" cap="none" spc="0" normalizeH="0" baseline="0" noProof="0" dirty="0" smtClean="0">
                <a:ln>
                  <a:noFill/>
                </a:ln>
                <a:solidFill>
                  <a:srgbClr val="003366"/>
                </a:solidFill>
                <a:effectLst/>
                <a:uLnTx/>
                <a:uFillTx/>
                <a:latin typeface="Arial"/>
                <a:ea typeface="+mn-ea"/>
                <a:cs typeface="+mn-cs"/>
              </a:rPr>
              <a:t>. Cada equipo de </a:t>
            </a:r>
            <a:r>
              <a:rPr kumimoji="0" lang="es-ES" sz="2000" b="0" i="0" u="none" strike="noStrike" kern="0" cap="none" spc="0" normalizeH="0" baseline="0" noProof="0" dirty="0" err="1" smtClean="0">
                <a:ln>
                  <a:noFill/>
                </a:ln>
                <a:solidFill>
                  <a:srgbClr val="003366"/>
                </a:solidFill>
                <a:effectLst/>
                <a:uLnTx/>
                <a:uFillTx/>
                <a:latin typeface="Arial"/>
                <a:ea typeface="+mn-ea"/>
                <a:cs typeface="+mn-cs"/>
              </a:rPr>
              <a:t>traballo</a:t>
            </a:r>
            <a:r>
              <a:rPr kumimoji="0" lang="es-ES" sz="2000" b="0" i="0" u="none" strike="noStrike" kern="0" cap="none" spc="0" normalizeH="0" baseline="0" noProof="0" dirty="0" smtClean="0">
                <a:ln>
                  <a:noFill/>
                </a:ln>
                <a:solidFill>
                  <a:srgbClr val="003366"/>
                </a:solidFill>
                <a:effectLst/>
                <a:uLnTx/>
                <a:uFillTx/>
                <a:latin typeface="Arial"/>
                <a:ea typeface="+mn-ea"/>
                <a:cs typeface="+mn-cs"/>
              </a:rPr>
              <a:t>  </a:t>
            </a:r>
            <a:r>
              <a:rPr kumimoji="0" lang="es-ES" sz="2000" b="0" i="0" u="none" strike="noStrike" kern="0" cap="none" spc="0" normalizeH="0" baseline="0" noProof="0" dirty="0" err="1" smtClean="0">
                <a:ln>
                  <a:noFill/>
                </a:ln>
                <a:solidFill>
                  <a:srgbClr val="003366"/>
                </a:solidFill>
                <a:effectLst/>
                <a:uLnTx/>
                <a:uFillTx/>
                <a:latin typeface="Arial"/>
                <a:ea typeface="+mn-ea"/>
                <a:cs typeface="+mn-cs"/>
              </a:rPr>
              <a:t>reúnese</a:t>
            </a:r>
            <a:r>
              <a:rPr kumimoji="0" lang="es-ES" sz="2000" b="0" i="0" u="none" strike="noStrike" kern="0" cap="none" spc="0" normalizeH="0" baseline="0" noProof="0" dirty="0" smtClean="0">
                <a:ln>
                  <a:noFill/>
                </a:ln>
                <a:solidFill>
                  <a:srgbClr val="003366"/>
                </a:solidFill>
                <a:effectLst/>
                <a:uLnTx/>
                <a:uFillTx/>
                <a:latin typeface="Arial"/>
                <a:ea typeface="+mn-ea"/>
                <a:cs typeface="+mn-cs"/>
              </a:rPr>
              <a:t> </a:t>
            </a:r>
            <a:r>
              <a:rPr kumimoji="0" lang="es-ES" sz="2000" b="0" i="0" u="none" strike="noStrike" kern="0" cap="none" spc="0" normalizeH="0" baseline="0" noProof="0" dirty="0" err="1" smtClean="0">
                <a:ln>
                  <a:noFill/>
                </a:ln>
                <a:solidFill>
                  <a:srgbClr val="003366"/>
                </a:solidFill>
                <a:effectLst/>
                <a:uLnTx/>
                <a:uFillTx/>
                <a:latin typeface="Arial"/>
                <a:ea typeface="+mn-ea"/>
                <a:cs typeface="+mn-cs"/>
              </a:rPr>
              <a:t>cun</a:t>
            </a:r>
            <a:r>
              <a:rPr kumimoji="0" lang="es-ES" sz="2000" b="0" i="0" u="none" strike="noStrike" kern="0" cap="none" spc="0" normalizeH="0" baseline="0" noProof="0" dirty="0" smtClean="0">
                <a:ln>
                  <a:noFill/>
                </a:ln>
                <a:solidFill>
                  <a:srgbClr val="003366"/>
                </a:solidFill>
                <a:effectLst/>
                <a:uLnTx/>
                <a:uFillTx/>
                <a:latin typeface="Arial"/>
                <a:ea typeface="+mn-ea"/>
                <a:cs typeface="+mn-cs"/>
              </a:rPr>
              <a:t> adulto que colabora no </a:t>
            </a:r>
            <a:r>
              <a:rPr kumimoji="0" lang="es-ES" sz="2000" b="0" i="0" u="none" strike="noStrike" kern="0" cap="none" spc="0" normalizeH="0" baseline="0" noProof="0" dirty="0" err="1" smtClean="0">
                <a:ln>
                  <a:noFill/>
                </a:ln>
                <a:solidFill>
                  <a:srgbClr val="003366"/>
                </a:solidFill>
                <a:effectLst/>
                <a:uLnTx/>
                <a:uFillTx/>
                <a:latin typeface="Arial"/>
                <a:ea typeface="+mn-ea"/>
                <a:cs typeface="+mn-cs"/>
              </a:rPr>
              <a:t>proxecto</a:t>
            </a:r>
            <a:r>
              <a:rPr kumimoji="0" lang="es-ES" sz="2000" b="0" i="0" u="none" strike="noStrike" kern="0" cap="none" spc="0" normalizeH="0" baseline="0" noProof="0" dirty="0" smtClean="0">
                <a:ln>
                  <a:noFill/>
                </a:ln>
                <a:solidFill>
                  <a:srgbClr val="003366"/>
                </a:solidFill>
                <a:effectLst/>
                <a:uLnTx/>
                <a:uFillTx/>
                <a:latin typeface="Arial"/>
                <a:ea typeface="+mn-ea"/>
                <a:cs typeface="+mn-cs"/>
              </a:rPr>
              <a:t> </a:t>
            </a:r>
            <a:r>
              <a:rPr lang="es-ES" sz="2000" kern="0" dirty="0">
                <a:solidFill>
                  <a:srgbClr val="003366"/>
                </a:solidFill>
                <a:latin typeface="Arial"/>
              </a:rPr>
              <a:t> </a:t>
            </a:r>
            <a:r>
              <a:rPr lang="es-ES" sz="2000" kern="0" dirty="0" smtClean="0">
                <a:solidFill>
                  <a:srgbClr val="003366"/>
                </a:solidFill>
                <a:latin typeface="Arial"/>
              </a:rPr>
              <a:t>e </a:t>
            </a:r>
            <a:r>
              <a:rPr kumimoji="0" lang="es-ES" sz="2000" b="0" i="0" u="none" strike="noStrike" kern="0" cap="none" spc="0" normalizeH="0" baseline="0" noProof="0" dirty="0" smtClean="0">
                <a:ln>
                  <a:noFill/>
                </a:ln>
                <a:solidFill>
                  <a:srgbClr val="003366"/>
                </a:solidFill>
                <a:effectLst/>
                <a:uLnTx/>
                <a:uFillTx/>
                <a:latin typeface="Arial"/>
                <a:ea typeface="+mn-ea"/>
                <a:cs typeface="+mn-cs"/>
              </a:rPr>
              <a:t>practica habilidades diversas. </a:t>
            </a:r>
            <a:r>
              <a:rPr kumimoji="0" lang="es-ES" sz="2000" b="0" i="0" u="none" strike="noStrike" kern="0" cap="none" spc="0" normalizeH="0" baseline="0" noProof="0" dirty="0" err="1" smtClean="0">
                <a:ln>
                  <a:noFill/>
                </a:ln>
                <a:solidFill>
                  <a:srgbClr val="003366"/>
                </a:solidFill>
                <a:effectLst/>
                <a:uLnTx/>
                <a:uFillTx/>
                <a:latin typeface="Arial"/>
                <a:ea typeface="+mn-ea"/>
                <a:cs typeface="+mn-cs"/>
              </a:rPr>
              <a:t>Máis</a:t>
            </a:r>
            <a:r>
              <a:rPr kumimoji="0" lang="es-ES" sz="2000" b="0" i="0" u="none" strike="noStrike" kern="0" cap="none" spc="0" normalizeH="0" baseline="0" noProof="0" dirty="0" smtClean="0">
                <a:ln>
                  <a:noFill/>
                </a:ln>
                <a:solidFill>
                  <a:srgbClr val="003366"/>
                </a:solidFill>
                <a:effectLst/>
                <a:uLnTx/>
                <a:uFillTx/>
                <a:latin typeface="Arial"/>
                <a:ea typeface="+mn-ea"/>
                <a:cs typeface="+mn-cs"/>
              </a:rPr>
              <a:t> tarde os talleres </a:t>
            </a:r>
            <a:r>
              <a:rPr kumimoji="0" lang="es-ES" sz="2000" b="0" i="0" u="none" strike="noStrike" kern="0" cap="none" spc="0" normalizeH="0" baseline="0" noProof="0" dirty="0" err="1" smtClean="0">
                <a:ln>
                  <a:noFill/>
                </a:ln>
                <a:solidFill>
                  <a:srgbClr val="003366"/>
                </a:solidFill>
                <a:effectLst/>
                <a:uLnTx/>
                <a:uFillTx/>
                <a:latin typeface="Arial"/>
                <a:ea typeface="+mn-ea"/>
                <a:cs typeface="+mn-cs"/>
              </a:rPr>
              <a:t>faranse</a:t>
            </a:r>
            <a:r>
              <a:rPr kumimoji="0" lang="es-ES" sz="2000" b="0" i="0" u="none" strike="noStrike" kern="0" cap="none" spc="0" normalizeH="0" baseline="0" noProof="0" dirty="0" smtClean="0">
                <a:ln>
                  <a:noFill/>
                </a:ln>
                <a:solidFill>
                  <a:srgbClr val="003366"/>
                </a:solidFill>
                <a:effectLst/>
                <a:uLnTx/>
                <a:uFillTx/>
                <a:latin typeface="Arial"/>
                <a:ea typeface="+mn-ea"/>
                <a:cs typeface="+mn-cs"/>
              </a:rPr>
              <a:t> tres días á semana, </a:t>
            </a:r>
            <a:r>
              <a:rPr kumimoji="0" lang="es-ES" sz="2000" b="0" i="0" u="none" strike="noStrike" kern="0" cap="none" spc="0" normalizeH="0" baseline="0" noProof="0" dirty="0" err="1" smtClean="0">
                <a:ln>
                  <a:noFill/>
                </a:ln>
                <a:solidFill>
                  <a:srgbClr val="003366"/>
                </a:solidFill>
                <a:effectLst/>
                <a:uLnTx/>
                <a:uFillTx/>
                <a:latin typeface="Arial"/>
                <a:ea typeface="+mn-ea"/>
                <a:cs typeface="+mn-cs"/>
              </a:rPr>
              <a:t>deixando</a:t>
            </a:r>
            <a:r>
              <a:rPr kumimoji="0" lang="es-ES" sz="2000" b="0" i="0" u="none" strike="noStrike" kern="0" cap="none" spc="0" normalizeH="0" baseline="0" noProof="0" dirty="0" smtClean="0">
                <a:ln>
                  <a:noFill/>
                </a:ln>
                <a:solidFill>
                  <a:srgbClr val="003366"/>
                </a:solidFill>
                <a:effectLst/>
                <a:uLnTx/>
                <a:uFillTx/>
                <a:latin typeface="Arial"/>
                <a:ea typeface="+mn-ea"/>
                <a:cs typeface="+mn-cs"/>
              </a:rPr>
              <a:t> un día de reunión para todo </a:t>
            </a:r>
            <a:r>
              <a:rPr lang="es-ES" sz="2000" kern="0" dirty="0" smtClean="0">
                <a:solidFill>
                  <a:srgbClr val="003366"/>
                </a:solidFill>
                <a:latin typeface="Arial"/>
              </a:rPr>
              <a:t>o </a:t>
            </a:r>
            <a:r>
              <a:rPr kumimoji="0" lang="es-ES" sz="2000" b="0" i="0" u="none" strike="noStrike" kern="0" cap="none" spc="0" normalizeH="0" baseline="0" noProof="0" dirty="0" smtClean="0">
                <a:ln>
                  <a:noFill/>
                </a:ln>
                <a:solidFill>
                  <a:srgbClr val="003366"/>
                </a:solidFill>
                <a:effectLst/>
                <a:uLnTx/>
                <a:uFillTx/>
                <a:latin typeface="Arial"/>
                <a:ea typeface="+mn-ea"/>
                <a:cs typeface="+mn-cs"/>
              </a:rPr>
              <a:t>grupo. </a:t>
            </a:r>
          </a:p>
        </p:txBody>
      </p:sp>
    </p:spTree>
    <p:extLst>
      <p:ext uri="{BB962C8B-B14F-4D97-AF65-F5344CB8AC3E}">
        <p14:creationId xmlns:p14="http://schemas.microsoft.com/office/powerpoint/2010/main" val="1991586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27585" y="1628800"/>
            <a:ext cx="4104455" cy="4824536"/>
          </a:xfrm>
        </p:spPr>
        <p:style>
          <a:lnRef idx="1">
            <a:schemeClr val="accent3"/>
          </a:lnRef>
          <a:fillRef idx="2">
            <a:schemeClr val="accent3"/>
          </a:fillRef>
          <a:effectRef idx="1">
            <a:schemeClr val="accent3"/>
          </a:effectRef>
          <a:fontRef idx="minor">
            <a:schemeClr val="dk1"/>
          </a:fontRef>
        </p:style>
        <p:txBody>
          <a:bodyPr/>
          <a:lstStyle/>
          <a:p>
            <a:pPr marL="342900" lvl="0" indent="-342900" algn="l" fontAlgn="base">
              <a:spcBef>
                <a:spcPct val="20000"/>
              </a:spcBef>
              <a:spcAft>
                <a:spcPct val="0"/>
              </a:spcAft>
            </a:pPr>
            <a:r>
              <a:rPr lang="es-ES" sz="2000" kern="0" dirty="0" err="1" smtClean="0">
                <a:solidFill>
                  <a:srgbClr val="003366"/>
                </a:solidFill>
                <a:effectLst/>
                <a:latin typeface="Arial"/>
                <a:ea typeface="+mn-ea"/>
                <a:cs typeface="+mn-cs"/>
              </a:rPr>
              <a:t>Ensaios</a:t>
            </a:r>
            <a:r>
              <a:rPr lang="es-ES" sz="2000" kern="0" dirty="0" smtClean="0">
                <a:solidFill>
                  <a:srgbClr val="003366"/>
                </a:solidFill>
                <a:effectLst/>
                <a:latin typeface="Arial"/>
                <a:ea typeface="+mn-ea"/>
                <a:cs typeface="+mn-cs"/>
              </a:rPr>
              <a:t> </a:t>
            </a:r>
            <a:r>
              <a:rPr lang="es-ES" sz="2000" kern="0" dirty="0" smtClean="0">
                <a:solidFill>
                  <a:srgbClr val="003366"/>
                </a:solidFill>
                <a:effectLst/>
                <a:latin typeface="Arial"/>
              </a:rPr>
              <a:t>e</a:t>
            </a:r>
            <a:r>
              <a:rPr lang="es-ES" sz="2000" kern="0" dirty="0" smtClean="0">
                <a:solidFill>
                  <a:srgbClr val="003366"/>
                </a:solidFill>
                <a:effectLst/>
                <a:latin typeface="Arial"/>
                <a:ea typeface="+mn-ea"/>
                <a:cs typeface="+mn-cs"/>
              </a:rPr>
              <a:t> </a:t>
            </a:r>
            <a:r>
              <a:rPr lang="es-ES" sz="2000" kern="0" dirty="0">
                <a:solidFill>
                  <a:srgbClr val="003366"/>
                </a:solidFill>
                <a:effectLst/>
                <a:latin typeface="Arial"/>
                <a:ea typeface="+mn-ea"/>
                <a:cs typeface="+mn-cs"/>
              </a:rPr>
              <a:t>actuación</a:t>
            </a:r>
            <a:r>
              <a:rPr lang="es-ES" sz="1400" b="0" kern="0" dirty="0">
                <a:solidFill>
                  <a:srgbClr val="003366"/>
                </a:solidFill>
                <a:effectLst/>
                <a:latin typeface="Arial"/>
                <a:ea typeface="+mn-ea"/>
                <a:cs typeface="+mn-cs"/>
              </a:rPr>
              <a:t> </a:t>
            </a:r>
            <a:br>
              <a:rPr lang="es-ES" sz="1400" b="0" kern="0" dirty="0">
                <a:solidFill>
                  <a:srgbClr val="003366"/>
                </a:solidFill>
                <a:effectLst/>
                <a:latin typeface="Arial"/>
                <a:ea typeface="+mn-ea"/>
                <a:cs typeface="+mn-cs"/>
              </a:rPr>
            </a:br>
            <a:r>
              <a:rPr lang="es-ES" sz="1800" b="0" kern="0" dirty="0">
                <a:solidFill>
                  <a:srgbClr val="003366"/>
                </a:solidFill>
                <a:effectLst/>
                <a:latin typeface="Arial"/>
              </a:rPr>
              <a:t>O</a:t>
            </a:r>
            <a:r>
              <a:rPr lang="es-ES" sz="1800" b="0" kern="0" dirty="0" smtClean="0">
                <a:solidFill>
                  <a:srgbClr val="003366"/>
                </a:solidFill>
                <a:effectLst/>
                <a:latin typeface="Arial"/>
                <a:ea typeface="+mn-ea"/>
                <a:cs typeface="+mn-cs"/>
              </a:rPr>
              <a:t>s </a:t>
            </a:r>
            <a:r>
              <a:rPr lang="es-ES" sz="1800" b="0" kern="0" dirty="0" err="1" smtClean="0">
                <a:solidFill>
                  <a:srgbClr val="003366"/>
                </a:solidFill>
                <a:effectLst/>
                <a:latin typeface="Arial"/>
                <a:ea typeface="+mn-ea"/>
                <a:cs typeface="+mn-cs"/>
              </a:rPr>
              <a:t>ensaios</a:t>
            </a:r>
            <a:r>
              <a:rPr lang="es-ES" sz="1800" b="0" kern="0" dirty="0" smtClean="0">
                <a:solidFill>
                  <a:srgbClr val="003366"/>
                </a:solidFill>
                <a:effectLst/>
                <a:latin typeface="Arial"/>
                <a:ea typeface="+mn-ea"/>
                <a:cs typeface="+mn-cs"/>
              </a:rPr>
              <a:t> </a:t>
            </a:r>
            <a:r>
              <a:rPr lang="es-ES" sz="1800" b="0" kern="0" dirty="0">
                <a:solidFill>
                  <a:srgbClr val="003366"/>
                </a:solidFill>
                <a:effectLst/>
                <a:latin typeface="Arial"/>
                <a:ea typeface="+mn-ea"/>
                <a:cs typeface="+mn-cs"/>
              </a:rPr>
              <a:t>son un </a:t>
            </a:r>
            <a:r>
              <a:rPr lang="es-ES" sz="1800" b="0" kern="0" dirty="0" err="1" smtClean="0">
                <a:solidFill>
                  <a:srgbClr val="003366"/>
                </a:solidFill>
                <a:effectLst/>
                <a:latin typeface="Arial"/>
                <a:ea typeface="+mn-ea"/>
                <a:cs typeface="+mn-cs"/>
              </a:rPr>
              <a:t>traballo</a:t>
            </a:r>
            <a:r>
              <a:rPr lang="es-ES" sz="1800" b="0" kern="0" dirty="0" smtClean="0">
                <a:solidFill>
                  <a:srgbClr val="003366"/>
                </a:solidFill>
                <a:effectLst/>
                <a:latin typeface="Arial"/>
                <a:ea typeface="+mn-ea"/>
                <a:cs typeface="+mn-cs"/>
              </a:rPr>
              <a:t> </a:t>
            </a:r>
            <a:r>
              <a:rPr lang="es-ES" sz="1800" b="0" kern="0" dirty="0">
                <a:solidFill>
                  <a:srgbClr val="003366"/>
                </a:solidFill>
                <a:effectLst/>
                <a:latin typeface="Arial"/>
                <a:ea typeface="+mn-ea"/>
                <a:cs typeface="+mn-cs"/>
              </a:rPr>
              <a:t>de </a:t>
            </a:r>
            <a:r>
              <a:rPr lang="es-ES" sz="1800" b="0" kern="0" dirty="0" err="1" smtClean="0">
                <a:solidFill>
                  <a:srgbClr val="003366"/>
                </a:solidFill>
                <a:effectLst/>
                <a:latin typeface="Arial"/>
                <a:ea typeface="+mn-ea"/>
                <a:cs typeface="+mn-cs"/>
              </a:rPr>
              <a:t>ensamblaxe</a:t>
            </a:r>
            <a:r>
              <a:rPr lang="es-ES" sz="1800" b="0" kern="0" dirty="0" smtClean="0">
                <a:solidFill>
                  <a:srgbClr val="003366"/>
                </a:solidFill>
                <a:effectLst/>
                <a:latin typeface="Arial"/>
                <a:ea typeface="+mn-ea"/>
                <a:cs typeface="+mn-cs"/>
              </a:rPr>
              <a:t> no </a:t>
            </a:r>
            <a:r>
              <a:rPr lang="es-ES" sz="1800" b="0" kern="0" dirty="0">
                <a:solidFill>
                  <a:srgbClr val="003366"/>
                </a:solidFill>
                <a:effectLst/>
                <a:latin typeface="Arial"/>
                <a:ea typeface="+mn-ea"/>
                <a:cs typeface="+mn-cs"/>
              </a:rPr>
              <a:t>que todo </a:t>
            </a:r>
            <a:r>
              <a:rPr lang="es-ES" sz="1800" b="0" kern="0" dirty="0" err="1" smtClean="0">
                <a:solidFill>
                  <a:srgbClr val="003366"/>
                </a:solidFill>
                <a:effectLst/>
                <a:latin typeface="Arial"/>
                <a:ea typeface="+mn-ea"/>
                <a:cs typeface="+mn-cs"/>
              </a:rPr>
              <a:t>adquire</a:t>
            </a:r>
            <a:r>
              <a:rPr lang="es-ES" sz="1800" b="0" kern="0" dirty="0" smtClean="0">
                <a:solidFill>
                  <a:srgbClr val="003366"/>
                </a:solidFill>
                <a:effectLst/>
                <a:latin typeface="Arial"/>
                <a:ea typeface="+mn-ea"/>
                <a:cs typeface="+mn-cs"/>
              </a:rPr>
              <a:t> </a:t>
            </a:r>
            <a:r>
              <a:rPr lang="es-ES" sz="1800" b="0" kern="0" dirty="0">
                <a:solidFill>
                  <a:srgbClr val="003366"/>
                </a:solidFill>
                <a:effectLst/>
                <a:latin typeface="Arial"/>
                <a:ea typeface="+mn-ea"/>
                <a:cs typeface="+mn-cs"/>
              </a:rPr>
              <a:t>sentido</a:t>
            </a:r>
            <a:r>
              <a:rPr lang="es-ES" sz="1000" b="0" kern="0" dirty="0">
                <a:solidFill>
                  <a:srgbClr val="003366"/>
                </a:solidFill>
                <a:effectLst/>
                <a:latin typeface="Arial"/>
                <a:ea typeface="+mn-ea"/>
                <a:cs typeface="+mn-cs"/>
              </a:rPr>
              <a:t>.  </a:t>
            </a:r>
            <a:br>
              <a:rPr lang="es-ES" sz="1000" b="0" kern="0" dirty="0">
                <a:solidFill>
                  <a:srgbClr val="003366"/>
                </a:solidFill>
                <a:effectLst/>
                <a:latin typeface="Arial"/>
                <a:ea typeface="+mn-ea"/>
                <a:cs typeface="+mn-cs"/>
              </a:rPr>
            </a:br>
            <a:r>
              <a:rPr lang="es-ES" sz="1800" b="0" kern="0" dirty="0" err="1" smtClean="0">
                <a:solidFill>
                  <a:srgbClr val="003366"/>
                </a:solidFill>
                <a:effectLst/>
                <a:latin typeface="Arial"/>
              </a:rPr>
              <a:t>Facemos</a:t>
            </a:r>
            <a:r>
              <a:rPr lang="es-ES" sz="1800" b="0" kern="0" dirty="0" smtClean="0">
                <a:solidFill>
                  <a:srgbClr val="003366"/>
                </a:solidFill>
                <a:effectLst/>
                <a:latin typeface="Arial"/>
              </a:rPr>
              <a:t> </a:t>
            </a:r>
            <a:r>
              <a:rPr lang="es-ES" sz="1800" b="0" kern="0" dirty="0" err="1" smtClean="0">
                <a:solidFill>
                  <a:srgbClr val="003366"/>
                </a:solidFill>
                <a:effectLst/>
                <a:latin typeface="Arial"/>
              </a:rPr>
              <a:t>unha</a:t>
            </a:r>
            <a:r>
              <a:rPr lang="es-ES" sz="1800" b="0" kern="0" dirty="0" smtClean="0">
                <a:solidFill>
                  <a:srgbClr val="003366"/>
                </a:solidFill>
                <a:effectLst/>
                <a:latin typeface="Arial"/>
              </a:rPr>
              <a:t> </a:t>
            </a:r>
            <a:r>
              <a:rPr lang="es-ES" sz="1800" b="0" kern="0" dirty="0">
                <a:solidFill>
                  <a:srgbClr val="003366"/>
                </a:solidFill>
                <a:effectLst/>
                <a:latin typeface="Arial"/>
              </a:rPr>
              <a:t>representación para </a:t>
            </a:r>
            <a:r>
              <a:rPr lang="es-ES" sz="1800" b="0" kern="0" dirty="0" err="1" smtClean="0">
                <a:solidFill>
                  <a:srgbClr val="003366"/>
                </a:solidFill>
                <a:effectLst/>
                <a:latin typeface="Arial"/>
              </a:rPr>
              <a:t>outros</a:t>
            </a:r>
            <a:r>
              <a:rPr lang="es-ES" sz="1800" b="0" kern="0" dirty="0" smtClean="0">
                <a:solidFill>
                  <a:srgbClr val="003366"/>
                </a:solidFill>
                <a:effectLst/>
                <a:latin typeface="Arial"/>
              </a:rPr>
              <a:t> </a:t>
            </a:r>
            <a:r>
              <a:rPr lang="es-ES" sz="1800" b="0" kern="0" dirty="0" err="1" smtClean="0">
                <a:solidFill>
                  <a:srgbClr val="003366"/>
                </a:solidFill>
                <a:effectLst/>
                <a:latin typeface="Arial"/>
              </a:rPr>
              <a:t>nen@s</a:t>
            </a:r>
            <a:r>
              <a:rPr lang="es-ES" sz="1800" b="0" kern="0" dirty="0" smtClean="0">
                <a:solidFill>
                  <a:srgbClr val="003366"/>
                </a:solidFill>
                <a:effectLst/>
                <a:latin typeface="Arial"/>
              </a:rPr>
              <a:t> do </a:t>
            </a:r>
            <a:r>
              <a:rPr lang="es-ES" sz="1800" b="0" kern="0" dirty="0" err="1" smtClean="0">
                <a:solidFill>
                  <a:srgbClr val="003366"/>
                </a:solidFill>
                <a:effectLst/>
                <a:latin typeface="Arial"/>
              </a:rPr>
              <a:t>colexio</a:t>
            </a:r>
            <a:r>
              <a:rPr lang="es-ES" sz="1800" b="0" kern="0" dirty="0" smtClean="0">
                <a:solidFill>
                  <a:srgbClr val="003366"/>
                </a:solidFill>
                <a:effectLst/>
                <a:latin typeface="Arial"/>
              </a:rPr>
              <a:t> </a:t>
            </a:r>
            <a:r>
              <a:rPr lang="es-ES" sz="1800" b="0" kern="0" dirty="0">
                <a:solidFill>
                  <a:srgbClr val="003366"/>
                </a:solidFill>
                <a:effectLst/>
                <a:latin typeface="Arial"/>
              </a:rPr>
              <a:t>que nos sirve de </a:t>
            </a:r>
            <a:r>
              <a:rPr lang="es-ES" sz="1800" b="0" kern="0" dirty="0" err="1" smtClean="0">
                <a:solidFill>
                  <a:srgbClr val="003366"/>
                </a:solidFill>
                <a:effectLst/>
                <a:latin typeface="Arial"/>
              </a:rPr>
              <a:t>ensaio</a:t>
            </a:r>
            <a:r>
              <a:rPr lang="es-ES" sz="1800" b="0" kern="0" dirty="0" smtClean="0">
                <a:solidFill>
                  <a:srgbClr val="003366"/>
                </a:solidFill>
                <a:effectLst/>
                <a:latin typeface="Arial"/>
              </a:rPr>
              <a:t> </a:t>
            </a:r>
            <a:r>
              <a:rPr lang="es-ES" sz="1800" b="0" kern="0" dirty="0" err="1">
                <a:solidFill>
                  <a:srgbClr val="003366"/>
                </a:solidFill>
                <a:effectLst/>
                <a:latin typeface="Arial"/>
              </a:rPr>
              <a:t>x</a:t>
            </a:r>
            <a:r>
              <a:rPr lang="es-ES" sz="1800" b="0" kern="0" dirty="0" err="1" smtClean="0">
                <a:solidFill>
                  <a:srgbClr val="003366"/>
                </a:solidFill>
                <a:effectLst/>
                <a:latin typeface="Arial"/>
              </a:rPr>
              <a:t>eral</a:t>
            </a:r>
            <a:r>
              <a:rPr lang="es-ES" sz="1800" b="0" kern="0" dirty="0">
                <a:solidFill>
                  <a:srgbClr val="003366"/>
                </a:solidFill>
                <a:effectLst/>
                <a:latin typeface="Arial"/>
              </a:rPr>
              <a:t>. </a:t>
            </a:r>
            <a:r>
              <a:rPr lang="es-ES" sz="1800" b="0" kern="0" dirty="0" smtClean="0">
                <a:solidFill>
                  <a:srgbClr val="003366"/>
                </a:solidFill>
                <a:effectLst/>
                <a:latin typeface="Arial"/>
              </a:rPr>
              <a:t>Nos días </a:t>
            </a:r>
            <a:r>
              <a:rPr lang="es-ES" sz="1800" b="0" kern="0" dirty="0" err="1" smtClean="0">
                <a:solidFill>
                  <a:srgbClr val="003366"/>
                </a:solidFill>
                <a:effectLst/>
                <a:latin typeface="Arial"/>
              </a:rPr>
              <a:t>seguintes</a:t>
            </a:r>
            <a:r>
              <a:rPr lang="es-ES" sz="1800" b="0" kern="0" dirty="0" smtClean="0">
                <a:solidFill>
                  <a:srgbClr val="003366"/>
                </a:solidFill>
                <a:effectLst/>
                <a:latin typeface="Arial"/>
              </a:rPr>
              <a:t> estará o </a:t>
            </a:r>
            <a:r>
              <a:rPr lang="es-ES" sz="1800" b="0" kern="0" dirty="0">
                <a:solidFill>
                  <a:srgbClr val="003366"/>
                </a:solidFill>
                <a:effectLst/>
                <a:latin typeface="Arial"/>
              </a:rPr>
              <a:t>gran día de estreno. </a:t>
            </a:r>
            <a:r>
              <a:rPr lang="es-ES" sz="1800" b="0" kern="0" dirty="0" err="1" smtClean="0">
                <a:solidFill>
                  <a:srgbClr val="003366"/>
                </a:solidFill>
                <a:effectLst/>
                <a:latin typeface="Arial"/>
              </a:rPr>
              <a:t>Despois</a:t>
            </a:r>
            <a:r>
              <a:rPr lang="es-ES" sz="1800" b="0" kern="0" dirty="0" smtClean="0">
                <a:solidFill>
                  <a:srgbClr val="003366"/>
                </a:solidFill>
                <a:effectLst/>
                <a:latin typeface="Arial"/>
              </a:rPr>
              <a:t> </a:t>
            </a:r>
            <a:r>
              <a:rPr lang="es-ES" sz="1800" b="0" kern="0" dirty="0" err="1" smtClean="0">
                <a:solidFill>
                  <a:srgbClr val="003366"/>
                </a:solidFill>
                <a:effectLst/>
                <a:latin typeface="Arial"/>
              </a:rPr>
              <a:t>facemos</a:t>
            </a:r>
            <a:r>
              <a:rPr lang="es-ES" sz="1800" b="0" kern="0" dirty="0" smtClean="0">
                <a:solidFill>
                  <a:srgbClr val="003366"/>
                </a:solidFill>
                <a:effectLst/>
                <a:latin typeface="Arial"/>
              </a:rPr>
              <a:t> </a:t>
            </a:r>
            <a:r>
              <a:rPr lang="es-ES" sz="1800" b="0" kern="0" dirty="0">
                <a:solidFill>
                  <a:srgbClr val="003366"/>
                </a:solidFill>
                <a:effectLst/>
                <a:latin typeface="Arial"/>
              </a:rPr>
              <a:t>tres </a:t>
            </a:r>
            <a:r>
              <a:rPr lang="es-ES" sz="1800" b="0" kern="0" dirty="0" smtClean="0">
                <a:solidFill>
                  <a:srgbClr val="003366"/>
                </a:solidFill>
                <a:effectLst/>
                <a:latin typeface="Arial"/>
              </a:rPr>
              <a:t>actuación </a:t>
            </a:r>
            <a:r>
              <a:rPr lang="es-ES" sz="1800" b="0" kern="0" dirty="0" err="1" smtClean="0">
                <a:solidFill>
                  <a:srgbClr val="003366"/>
                </a:solidFill>
                <a:effectLst/>
                <a:latin typeface="Arial"/>
              </a:rPr>
              <a:t>máis</a:t>
            </a:r>
            <a:r>
              <a:rPr lang="es-ES" sz="1800" b="0" kern="0" dirty="0" smtClean="0">
                <a:solidFill>
                  <a:srgbClr val="003366"/>
                </a:solidFill>
                <a:effectLst/>
                <a:latin typeface="Arial"/>
              </a:rPr>
              <a:t> </a:t>
            </a:r>
            <a:r>
              <a:rPr lang="es-ES" sz="1800" b="0" kern="0" dirty="0">
                <a:solidFill>
                  <a:srgbClr val="003366"/>
                </a:solidFill>
                <a:effectLst/>
                <a:latin typeface="Arial"/>
              </a:rPr>
              <a:t>para dar opción a </a:t>
            </a:r>
            <a:r>
              <a:rPr lang="es-ES" sz="1800" b="0" kern="0" dirty="0" err="1" smtClean="0">
                <a:solidFill>
                  <a:srgbClr val="003366"/>
                </a:solidFill>
                <a:effectLst/>
                <a:latin typeface="Arial"/>
              </a:rPr>
              <a:t>tod@s</a:t>
            </a:r>
            <a:r>
              <a:rPr lang="es-ES" sz="1800" b="0" kern="0" dirty="0" smtClean="0">
                <a:solidFill>
                  <a:srgbClr val="003366"/>
                </a:solidFill>
                <a:effectLst/>
                <a:latin typeface="Arial"/>
              </a:rPr>
              <a:t> os </a:t>
            </a:r>
            <a:r>
              <a:rPr lang="es-ES" sz="1800" b="0" kern="0" dirty="0">
                <a:solidFill>
                  <a:srgbClr val="003366"/>
                </a:solidFill>
                <a:effectLst/>
                <a:latin typeface="Arial"/>
              </a:rPr>
              <a:t>posibles espectadores.</a:t>
            </a:r>
            <a:br>
              <a:rPr lang="es-ES" sz="1800" b="0" kern="0" dirty="0">
                <a:solidFill>
                  <a:srgbClr val="003366"/>
                </a:solidFill>
                <a:effectLst/>
                <a:latin typeface="Arial"/>
              </a:rPr>
            </a:br>
            <a:r>
              <a:rPr lang="es-ES" sz="1800" b="0" kern="0" dirty="0" err="1" smtClean="0">
                <a:solidFill>
                  <a:srgbClr val="003366"/>
                </a:solidFill>
                <a:effectLst/>
                <a:latin typeface="Arial"/>
              </a:rPr>
              <a:t>Despois</a:t>
            </a:r>
            <a:r>
              <a:rPr lang="es-ES" sz="1800" b="0" kern="0" dirty="0" smtClean="0">
                <a:solidFill>
                  <a:srgbClr val="003366"/>
                </a:solidFill>
                <a:effectLst/>
                <a:latin typeface="Arial"/>
              </a:rPr>
              <a:t> </a:t>
            </a:r>
            <a:r>
              <a:rPr lang="es-ES" sz="1800" b="0" kern="0" dirty="0">
                <a:solidFill>
                  <a:srgbClr val="003366"/>
                </a:solidFill>
                <a:effectLst/>
                <a:latin typeface="Arial"/>
              </a:rPr>
              <a:t>de cada representación </a:t>
            </a:r>
            <a:r>
              <a:rPr lang="es-ES" sz="1800" b="0" kern="0" dirty="0" err="1" smtClean="0">
                <a:solidFill>
                  <a:srgbClr val="003366"/>
                </a:solidFill>
                <a:effectLst/>
                <a:latin typeface="Arial"/>
              </a:rPr>
              <a:t>facemos</a:t>
            </a:r>
            <a:r>
              <a:rPr lang="es-ES" sz="1800" b="0" kern="0" dirty="0" smtClean="0">
                <a:solidFill>
                  <a:srgbClr val="003366"/>
                </a:solidFill>
                <a:effectLst/>
                <a:latin typeface="Arial"/>
              </a:rPr>
              <a:t> </a:t>
            </a:r>
            <a:r>
              <a:rPr lang="es-ES" sz="1800" b="0" kern="0" dirty="0" err="1" smtClean="0">
                <a:solidFill>
                  <a:srgbClr val="003366"/>
                </a:solidFill>
                <a:effectLst/>
                <a:latin typeface="Arial"/>
              </a:rPr>
              <a:t>unha</a:t>
            </a:r>
            <a:r>
              <a:rPr lang="es-ES" sz="1800" b="0" kern="0" dirty="0" smtClean="0">
                <a:solidFill>
                  <a:srgbClr val="003366"/>
                </a:solidFill>
                <a:effectLst/>
                <a:latin typeface="Arial"/>
              </a:rPr>
              <a:t> </a:t>
            </a:r>
            <a:r>
              <a:rPr lang="es-ES" sz="1800" b="0" kern="0" dirty="0" err="1" smtClean="0">
                <a:solidFill>
                  <a:srgbClr val="003366"/>
                </a:solidFill>
                <a:effectLst/>
                <a:latin typeface="Arial"/>
              </a:rPr>
              <a:t>avaliación</a:t>
            </a:r>
            <a:r>
              <a:rPr lang="es-ES" sz="1800" b="0" kern="0" dirty="0" smtClean="0">
                <a:solidFill>
                  <a:srgbClr val="003366"/>
                </a:solidFill>
                <a:effectLst/>
                <a:latin typeface="Arial"/>
              </a:rPr>
              <a:t> e </a:t>
            </a:r>
            <a:r>
              <a:rPr lang="es-ES" sz="1800" b="0" kern="0" dirty="0" err="1" smtClean="0">
                <a:solidFill>
                  <a:srgbClr val="003366"/>
                </a:solidFill>
                <a:effectLst/>
                <a:latin typeface="Arial"/>
              </a:rPr>
              <a:t>axustamos</a:t>
            </a:r>
            <a:r>
              <a:rPr lang="es-ES" sz="1800" b="0" kern="0" dirty="0" smtClean="0">
                <a:solidFill>
                  <a:srgbClr val="003366"/>
                </a:solidFill>
                <a:effectLst/>
                <a:latin typeface="Arial"/>
              </a:rPr>
              <a:t> a </a:t>
            </a:r>
            <a:r>
              <a:rPr lang="es-ES" sz="1800" b="0" kern="0" dirty="0">
                <a:solidFill>
                  <a:srgbClr val="003366"/>
                </a:solidFill>
                <a:effectLst/>
                <a:latin typeface="Arial"/>
              </a:rPr>
              <a:t>actuación </a:t>
            </a:r>
            <a:r>
              <a:rPr lang="es-ES" sz="1800" b="0" kern="0" dirty="0" smtClean="0">
                <a:solidFill>
                  <a:srgbClr val="003366"/>
                </a:solidFill>
                <a:effectLst/>
                <a:latin typeface="Arial"/>
              </a:rPr>
              <a:t>das </a:t>
            </a:r>
            <a:r>
              <a:rPr lang="es-ES" sz="1800" b="0" kern="0" dirty="0">
                <a:solidFill>
                  <a:srgbClr val="003366"/>
                </a:solidFill>
                <a:effectLst/>
                <a:latin typeface="Arial"/>
              </a:rPr>
              <a:t>diferentes </a:t>
            </a:r>
            <a:r>
              <a:rPr lang="es-ES" sz="1800" b="0" kern="0" dirty="0" err="1" smtClean="0">
                <a:solidFill>
                  <a:srgbClr val="003366"/>
                </a:solidFill>
                <a:effectLst/>
                <a:latin typeface="Arial"/>
              </a:rPr>
              <a:t>profesións</a:t>
            </a:r>
            <a:r>
              <a:rPr lang="es-ES" sz="1800" b="0" kern="0" dirty="0" smtClean="0">
                <a:solidFill>
                  <a:srgbClr val="003366"/>
                </a:solidFill>
                <a:effectLst/>
                <a:latin typeface="Arial"/>
              </a:rPr>
              <a:t> para </a:t>
            </a:r>
            <a:r>
              <a:rPr lang="es-ES" sz="1800" b="0" kern="0" dirty="0">
                <a:solidFill>
                  <a:srgbClr val="003366"/>
                </a:solidFill>
                <a:effectLst/>
                <a:latin typeface="Arial"/>
              </a:rPr>
              <a:t>poder </a:t>
            </a:r>
            <a:r>
              <a:rPr lang="es-ES" sz="1800" b="0" kern="0" dirty="0" err="1" smtClean="0">
                <a:solidFill>
                  <a:srgbClr val="003366"/>
                </a:solidFill>
                <a:effectLst/>
                <a:latin typeface="Arial"/>
              </a:rPr>
              <a:t>mellorar</a:t>
            </a:r>
            <a:r>
              <a:rPr lang="es-ES" sz="1800" b="0" kern="0" dirty="0" smtClean="0">
                <a:solidFill>
                  <a:srgbClr val="003366"/>
                </a:solidFill>
                <a:effectLst/>
                <a:latin typeface="Arial"/>
              </a:rPr>
              <a:t> </a:t>
            </a:r>
            <a:r>
              <a:rPr lang="es-ES" sz="1800" b="0" kern="0" dirty="0" err="1">
                <a:solidFill>
                  <a:srgbClr val="003366"/>
                </a:solidFill>
                <a:effectLst/>
                <a:latin typeface="Arial"/>
              </a:rPr>
              <a:t>n</a:t>
            </a:r>
            <a:r>
              <a:rPr lang="es-ES" sz="1800" b="0" kern="0" dirty="0" err="1" smtClean="0">
                <a:solidFill>
                  <a:srgbClr val="003366"/>
                </a:solidFill>
                <a:effectLst/>
                <a:latin typeface="Arial"/>
              </a:rPr>
              <a:t>a</a:t>
            </a:r>
            <a:r>
              <a:rPr lang="es-ES" sz="1800" b="0" kern="0" dirty="0" smtClean="0">
                <a:solidFill>
                  <a:srgbClr val="003366"/>
                </a:solidFill>
                <a:effectLst/>
                <a:latin typeface="Arial"/>
              </a:rPr>
              <a:t> </a:t>
            </a:r>
            <a:r>
              <a:rPr lang="es-ES" sz="1800" b="0" kern="0" dirty="0" err="1" smtClean="0">
                <a:solidFill>
                  <a:srgbClr val="003366"/>
                </a:solidFill>
                <a:effectLst/>
                <a:latin typeface="Arial"/>
              </a:rPr>
              <a:t>seguiente</a:t>
            </a:r>
            <a:r>
              <a:rPr lang="es-ES" sz="1800" b="0" kern="0" dirty="0" smtClean="0">
                <a:solidFill>
                  <a:srgbClr val="003366"/>
                </a:solidFill>
                <a:effectLst/>
                <a:latin typeface="Arial"/>
              </a:rPr>
              <a:t> </a:t>
            </a:r>
            <a:r>
              <a:rPr lang="es-ES" sz="1800" b="0" kern="0" dirty="0">
                <a:solidFill>
                  <a:srgbClr val="003366"/>
                </a:solidFill>
                <a:effectLst/>
                <a:latin typeface="Arial"/>
              </a:rPr>
              <a:t>representación.</a:t>
            </a:r>
            <a:br>
              <a:rPr lang="es-ES" sz="1800" b="0" kern="0" dirty="0">
                <a:solidFill>
                  <a:srgbClr val="003366"/>
                </a:solidFill>
                <a:effectLst/>
                <a:latin typeface="Arial"/>
              </a:rPr>
            </a:br>
            <a:endParaRPr lang="es-ES" sz="1800" dirty="0"/>
          </a:p>
        </p:txBody>
      </p:sp>
      <p:sp>
        <p:nvSpPr>
          <p:cNvPr id="3" name="2 Marcador de contenido"/>
          <p:cNvSpPr>
            <a:spLocks noGrp="1"/>
          </p:cNvSpPr>
          <p:nvPr>
            <p:ph sz="quarter" idx="13"/>
          </p:nvPr>
        </p:nvSpPr>
        <p:spPr>
          <a:xfrm>
            <a:off x="1143000" y="731520"/>
            <a:ext cx="6400800" cy="753264"/>
          </a:xfrm>
        </p:spPr>
        <p:style>
          <a:lnRef idx="2">
            <a:schemeClr val="accent3"/>
          </a:lnRef>
          <a:fillRef idx="1">
            <a:schemeClr val="lt1"/>
          </a:fillRef>
          <a:effectRef idx="0">
            <a:schemeClr val="accent3"/>
          </a:effectRef>
          <a:fontRef idx="minor">
            <a:schemeClr val="dk1"/>
          </a:fontRef>
        </p:style>
        <p:txBody>
          <a:bodyPr/>
          <a:lstStyle/>
          <a:p>
            <a:r>
              <a:rPr lang="es-ES" sz="3600" b="1" kern="0" dirty="0">
                <a:solidFill>
                  <a:srgbClr val="006666"/>
                </a:solidFill>
                <a:latin typeface="Arial"/>
                <a:ea typeface="+mj-ea"/>
                <a:cs typeface="+mj-cs"/>
              </a:rPr>
              <a:t>PARTE FINAL</a:t>
            </a:r>
            <a:endParaRPr lang="es-ES" dirty="0"/>
          </a:p>
        </p:txBody>
      </p:sp>
      <p:sp>
        <p:nvSpPr>
          <p:cNvPr id="4" name="3 Rectángulo"/>
          <p:cNvSpPr/>
          <p:nvPr/>
        </p:nvSpPr>
        <p:spPr>
          <a:xfrm>
            <a:off x="5148064" y="2151728"/>
            <a:ext cx="3600400" cy="369331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342900" lvl="0" indent="-342900" fontAlgn="base">
              <a:lnSpc>
                <a:spcPct val="80000"/>
              </a:lnSpc>
              <a:spcBef>
                <a:spcPct val="20000"/>
              </a:spcBef>
              <a:spcAft>
                <a:spcPct val="0"/>
              </a:spcAft>
              <a:buClr>
                <a:srgbClr val="003366"/>
              </a:buClr>
              <a:buSzPct val="75000"/>
              <a:buFont typeface="Wingdings" pitchFamily="2" charset="2"/>
              <a:buChar char="l"/>
            </a:pPr>
            <a:r>
              <a:rPr kumimoji="0" lang="es-ES" b="1" i="0" u="none" strike="noStrike" kern="0" cap="none" spc="0" normalizeH="0" baseline="0" noProof="0" dirty="0" smtClean="0">
                <a:ln>
                  <a:noFill/>
                </a:ln>
                <a:solidFill>
                  <a:srgbClr val="003366"/>
                </a:solidFill>
                <a:effectLst/>
                <a:uLnTx/>
                <a:uFillTx/>
                <a:latin typeface="Arial"/>
                <a:ea typeface="+mn-ea"/>
                <a:cs typeface="+mn-cs"/>
              </a:rPr>
              <a:t>La exposición</a:t>
            </a:r>
            <a:r>
              <a:rPr kumimoji="0" lang="es-ES" b="0" i="0" u="none" strike="noStrike" kern="0" cap="none" spc="0" normalizeH="0" baseline="0" noProof="0" dirty="0" smtClean="0">
                <a:ln>
                  <a:noFill/>
                </a:ln>
                <a:solidFill>
                  <a:srgbClr val="003366"/>
                </a:solidFill>
                <a:effectLst/>
                <a:uLnTx/>
                <a:uFillTx/>
                <a:latin typeface="Arial"/>
                <a:ea typeface="+mn-ea"/>
                <a:cs typeface="+mn-cs"/>
              </a:rPr>
              <a:t> </a:t>
            </a:r>
          </a:p>
          <a:p>
            <a:pPr lvl="0" fontAlgn="base">
              <a:lnSpc>
                <a:spcPct val="80000"/>
              </a:lnSpc>
              <a:spcBef>
                <a:spcPct val="20000"/>
              </a:spcBef>
              <a:spcAft>
                <a:spcPct val="0"/>
              </a:spcAft>
              <a:buClr>
                <a:srgbClr val="003366"/>
              </a:buClr>
              <a:buSzPct val="75000"/>
            </a:pPr>
            <a:r>
              <a:rPr lang="es-ES" kern="0" dirty="0">
                <a:solidFill>
                  <a:srgbClr val="003366"/>
                </a:solidFill>
                <a:latin typeface="Arial"/>
              </a:rPr>
              <a:t>A</a:t>
            </a:r>
            <a:r>
              <a:rPr kumimoji="0" lang="es-ES" b="0" i="0" u="none" strike="noStrike" kern="0" cap="none" spc="0" normalizeH="0" baseline="0" noProof="0" dirty="0" smtClean="0">
                <a:ln>
                  <a:noFill/>
                </a:ln>
                <a:solidFill>
                  <a:srgbClr val="003366"/>
                </a:solidFill>
                <a:effectLst/>
                <a:uLnTx/>
                <a:uFillTx/>
                <a:latin typeface="Arial"/>
                <a:ea typeface="+mn-ea"/>
                <a:cs typeface="+mn-cs"/>
              </a:rPr>
              <a:t> exposición </a:t>
            </a:r>
            <a:r>
              <a:rPr kumimoji="0" lang="es-ES" b="0" i="0" u="none" strike="noStrike" kern="0" cap="none" spc="0" normalizeH="0" baseline="0" noProof="0" dirty="0" err="1" smtClean="0">
                <a:ln>
                  <a:noFill/>
                </a:ln>
                <a:solidFill>
                  <a:srgbClr val="003366"/>
                </a:solidFill>
                <a:effectLst/>
                <a:uLnTx/>
                <a:uFillTx/>
                <a:latin typeface="Arial"/>
                <a:ea typeface="+mn-ea"/>
                <a:cs typeface="+mn-cs"/>
              </a:rPr>
              <a:t>encaixa</a:t>
            </a:r>
            <a:r>
              <a:rPr kumimoji="0" lang="es-ES" b="0" i="0" u="none" strike="noStrike" kern="0" cap="none" spc="0" normalizeH="0" baseline="0" noProof="0" dirty="0" smtClean="0">
                <a:ln>
                  <a:noFill/>
                </a:ln>
                <a:solidFill>
                  <a:srgbClr val="003366"/>
                </a:solidFill>
                <a:effectLst/>
                <a:uLnTx/>
                <a:uFillTx/>
                <a:latin typeface="Arial"/>
                <a:ea typeface="+mn-ea"/>
                <a:cs typeface="+mn-cs"/>
              </a:rPr>
              <a:t> </a:t>
            </a:r>
            <a:r>
              <a:rPr kumimoji="0" lang="es-ES" b="0" i="0" u="none" strike="noStrike" kern="0" cap="none" spc="0" normalizeH="0" baseline="0" noProof="0" dirty="0" err="1" smtClean="0">
                <a:ln>
                  <a:noFill/>
                </a:ln>
                <a:solidFill>
                  <a:srgbClr val="003366"/>
                </a:solidFill>
                <a:effectLst/>
                <a:uLnTx/>
                <a:uFillTx/>
                <a:latin typeface="Arial"/>
                <a:ea typeface="+mn-ea"/>
                <a:cs typeface="+mn-cs"/>
              </a:rPr>
              <a:t>na</a:t>
            </a:r>
            <a:r>
              <a:rPr kumimoji="0" lang="es-ES" b="0" i="0" u="none" strike="noStrike" kern="0" cap="none" spc="0" normalizeH="0" noProof="0" dirty="0" smtClean="0">
                <a:ln>
                  <a:noFill/>
                </a:ln>
                <a:solidFill>
                  <a:srgbClr val="003366"/>
                </a:solidFill>
                <a:effectLst/>
                <a:uLnTx/>
                <a:uFillTx/>
                <a:latin typeface="Arial"/>
                <a:ea typeface="+mn-ea"/>
                <a:cs typeface="+mn-cs"/>
              </a:rPr>
              <a:t> </a:t>
            </a:r>
            <a:r>
              <a:rPr kumimoji="0" lang="es-ES" b="0" i="0" u="none" strike="noStrike" kern="0" cap="none" spc="0" normalizeH="0" noProof="0" dirty="0" err="1" smtClean="0">
                <a:ln>
                  <a:noFill/>
                </a:ln>
                <a:solidFill>
                  <a:srgbClr val="003366"/>
                </a:solidFill>
                <a:effectLst/>
                <a:uLnTx/>
                <a:uFillTx/>
                <a:latin typeface="Arial"/>
                <a:ea typeface="+mn-ea"/>
                <a:cs typeface="+mn-cs"/>
              </a:rPr>
              <a:t>nosa</a:t>
            </a:r>
            <a:r>
              <a:rPr kumimoji="0" lang="es-ES" b="0" i="0" u="none" strike="noStrike" kern="0" cap="none" spc="0" normalizeH="0" baseline="0" noProof="0" dirty="0" smtClean="0">
                <a:ln>
                  <a:noFill/>
                </a:ln>
                <a:solidFill>
                  <a:srgbClr val="003366"/>
                </a:solidFill>
                <a:effectLst/>
                <a:uLnTx/>
                <a:uFillTx/>
                <a:latin typeface="Arial"/>
                <a:ea typeface="+mn-ea"/>
                <a:cs typeface="+mn-cs"/>
              </a:rPr>
              <a:t>  pretensión de que @s </a:t>
            </a:r>
            <a:r>
              <a:rPr kumimoji="0" lang="es-ES" b="0" i="0" u="none" strike="noStrike" kern="0" cap="none" spc="0" normalizeH="0" baseline="0" noProof="0" dirty="0" err="1" smtClean="0">
                <a:ln>
                  <a:noFill/>
                </a:ln>
                <a:solidFill>
                  <a:srgbClr val="003366"/>
                </a:solidFill>
                <a:effectLst/>
                <a:uLnTx/>
                <a:uFillTx/>
                <a:latin typeface="Arial"/>
                <a:ea typeface="+mn-ea"/>
                <a:cs typeface="+mn-cs"/>
              </a:rPr>
              <a:t>alumn@s</a:t>
            </a:r>
            <a:r>
              <a:rPr kumimoji="0" lang="es-ES" b="0" i="0" u="none" strike="noStrike" kern="0" cap="none" spc="0" normalizeH="0" baseline="0" noProof="0" dirty="0" smtClean="0">
                <a:ln>
                  <a:noFill/>
                </a:ln>
                <a:solidFill>
                  <a:srgbClr val="003366"/>
                </a:solidFill>
                <a:effectLst/>
                <a:uLnTx/>
                <a:uFillTx/>
                <a:latin typeface="Arial"/>
                <a:ea typeface="+mn-ea"/>
                <a:cs typeface="+mn-cs"/>
              </a:rPr>
              <a:t> </a:t>
            </a:r>
            <a:r>
              <a:rPr kumimoji="0" lang="es-ES" b="0" i="0" u="none" strike="noStrike" kern="0" cap="none" spc="0" normalizeH="0" baseline="0" noProof="0" dirty="0" err="1" smtClean="0">
                <a:ln>
                  <a:noFill/>
                </a:ln>
                <a:solidFill>
                  <a:srgbClr val="003366"/>
                </a:solidFill>
                <a:effectLst/>
                <a:uLnTx/>
                <a:uFillTx/>
                <a:latin typeface="Arial"/>
                <a:ea typeface="+mn-ea"/>
                <a:cs typeface="+mn-cs"/>
              </a:rPr>
              <a:t>recollan</a:t>
            </a:r>
            <a:r>
              <a:rPr kumimoji="0" lang="es-ES" b="0" i="0" u="none" strike="noStrike" kern="0" cap="none" spc="0" normalizeH="0" baseline="0" noProof="0" dirty="0" smtClean="0">
                <a:ln>
                  <a:noFill/>
                </a:ln>
                <a:solidFill>
                  <a:srgbClr val="003366"/>
                </a:solidFill>
                <a:effectLst/>
                <a:uLnTx/>
                <a:uFillTx/>
                <a:latin typeface="Arial"/>
                <a:ea typeface="+mn-ea"/>
                <a:cs typeface="+mn-cs"/>
              </a:rPr>
              <a:t> o proceso vivido. Elaborar </a:t>
            </a:r>
            <a:r>
              <a:rPr kumimoji="0" lang="es-ES" b="0" i="0" u="none" strike="noStrike" kern="0" cap="none" spc="0" normalizeH="0" baseline="0" noProof="0" dirty="0" err="1" smtClean="0">
                <a:ln>
                  <a:noFill/>
                </a:ln>
                <a:solidFill>
                  <a:srgbClr val="003366"/>
                </a:solidFill>
                <a:effectLst/>
                <a:uLnTx/>
                <a:uFillTx/>
                <a:latin typeface="Arial"/>
                <a:ea typeface="+mn-ea"/>
                <a:cs typeface="+mn-cs"/>
              </a:rPr>
              <a:t>unha</a:t>
            </a:r>
            <a:r>
              <a:rPr kumimoji="0" lang="es-ES" b="0" i="0" u="none" strike="noStrike" kern="0" cap="none" spc="0" normalizeH="0" baseline="0" noProof="0" dirty="0" smtClean="0">
                <a:ln>
                  <a:noFill/>
                </a:ln>
                <a:solidFill>
                  <a:srgbClr val="003366"/>
                </a:solidFill>
                <a:effectLst/>
                <a:uLnTx/>
                <a:uFillTx/>
                <a:latin typeface="Arial"/>
                <a:ea typeface="+mn-ea"/>
                <a:cs typeface="+mn-cs"/>
              </a:rPr>
              <a:t> exposición implica expresarse e mejorar, polo tanto, a expresión de todos os </a:t>
            </a:r>
            <a:r>
              <a:rPr kumimoji="0" lang="es-ES" b="0" i="0" u="none" strike="noStrike" kern="0" cap="none" spc="0" normalizeH="0" baseline="0" noProof="0" dirty="0" err="1" smtClean="0">
                <a:ln>
                  <a:noFill/>
                </a:ln>
                <a:solidFill>
                  <a:srgbClr val="003366"/>
                </a:solidFill>
                <a:effectLst/>
                <a:uLnTx/>
                <a:uFillTx/>
                <a:latin typeface="Arial"/>
                <a:ea typeface="+mn-ea"/>
                <a:cs typeface="+mn-cs"/>
              </a:rPr>
              <a:t>linguaxes</a:t>
            </a:r>
            <a:r>
              <a:rPr kumimoji="0" lang="es-ES" b="0" i="0" u="none" strike="noStrike" kern="0" cap="none" spc="0" normalizeH="0" baseline="0" noProof="0" dirty="0" smtClean="0">
                <a:ln>
                  <a:noFill/>
                </a:ln>
                <a:solidFill>
                  <a:srgbClr val="003366"/>
                </a:solidFill>
                <a:effectLst/>
                <a:uLnTx/>
                <a:uFillTx/>
                <a:latin typeface="Arial"/>
                <a:ea typeface="+mn-ea"/>
                <a:cs typeface="+mn-cs"/>
              </a:rPr>
              <a:t> implicados </a:t>
            </a:r>
            <a:r>
              <a:rPr kumimoji="0" lang="es-ES" b="0" i="0" u="none" strike="noStrike" kern="0" cap="none" spc="0" normalizeH="0" baseline="0" noProof="0" dirty="0" err="1" smtClean="0">
                <a:ln>
                  <a:noFill/>
                </a:ln>
                <a:solidFill>
                  <a:srgbClr val="003366"/>
                </a:solidFill>
                <a:effectLst/>
                <a:uLnTx/>
                <a:uFillTx/>
                <a:latin typeface="Arial"/>
                <a:ea typeface="+mn-ea"/>
                <a:cs typeface="+mn-cs"/>
              </a:rPr>
              <a:t>na</a:t>
            </a:r>
            <a:r>
              <a:rPr kumimoji="0" lang="es-ES" b="0" i="0" u="none" strike="noStrike" kern="0" cap="none" spc="0" normalizeH="0" baseline="0" noProof="0" dirty="0" smtClean="0">
                <a:ln>
                  <a:noFill/>
                </a:ln>
                <a:solidFill>
                  <a:srgbClr val="003366"/>
                </a:solidFill>
                <a:effectLst/>
                <a:uLnTx/>
                <a:uFillTx/>
                <a:latin typeface="Arial"/>
                <a:ea typeface="+mn-ea"/>
                <a:cs typeface="+mn-cs"/>
              </a:rPr>
              <a:t> aprendizaje. Realizar </a:t>
            </a:r>
            <a:r>
              <a:rPr kumimoji="0" lang="es-ES" b="0" i="0" u="none" strike="noStrike" kern="0" cap="none" spc="0" normalizeH="0" baseline="0" noProof="0" dirty="0" err="1" smtClean="0">
                <a:ln>
                  <a:noFill/>
                </a:ln>
                <a:solidFill>
                  <a:srgbClr val="003366"/>
                </a:solidFill>
                <a:effectLst/>
                <a:uLnTx/>
                <a:uFillTx/>
                <a:latin typeface="Arial"/>
                <a:ea typeface="+mn-ea"/>
                <a:cs typeface="+mn-cs"/>
              </a:rPr>
              <a:t>unha</a:t>
            </a:r>
            <a:r>
              <a:rPr kumimoji="0" lang="es-ES" b="0" i="0" u="none" strike="noStrike" kern="0" cap="none" spc="0" normalizeH="0" baseline="0" noProof="0" dirty="0" smtClean="0">
                <a:ln>
                  <a:noFill/>
                </a:ln>
                <a:solidFill>
                  <a:srgbClr val="003366"/>
                </a:solidFill>
                <a:effectLst/>
                <a:uLnTx/>
                <a:uFillTx/>
                <a:latin typeface="Arial"/>
                <a:ea typeface="+mn-ea"/>
                <a:cs typeface="+mn-cs"/>
              </a:rPr>
              <a:t> exposición é necesario para informar á </a:t>
            </a:r>
            <a:r>
              <a:rPr kumimoji="0" lang="es-ES" b="0" i="0" u="none" strike="noStrike" kern="0" cap="none" spc="0" normalizeH="0" baseline="0" noProof="0" dirty="0" err="1" smtClean="0">
                <a:ln>
                  <a:noFill/>
                </a:ln>
                <a:solidFill>
                  <a:srgbClr val="003366"/>
                </a:solidFill>
                <a:effectLst/>
                <a:uLnTx/>
                <a:uFillTx/>
                <a:latin typeface="Arial"/>
                <a:ea typeface="+mn-ea"/>
                <a:cs typeface="+mn-cs"/>
              </a:rPr>
              <a:t>comunidade</a:t>
            </a:r>
            <a:r>
              <a:rPr kumimoji="0" lang="es-ES" b="0" i="0" u="none" strike="noStrike" kern="0" cap="none" spc="0" normalizeH="0" baseline="0" noProof="0" dirty="0" smtClean="0">
                <a:ln>
                  <a:noFill/>
                </a:ln>
                <a:solidFill>
                  <a:srgbClr val="003366"/>
                </a:solidFill>
                <a:effectLst/>
                <a:uLnTx/>
                <a:uFillTx/>
                <a:latin typeface="Arial"/>
                <a:ea typeface="+mn-ea"/>
                <a:cs typeface="+mn-cs"/>
              </a:rPr>
              <a:t> educativa </a:t>
            </a:r>
            <a:r>
              <a:rPr kumimoji="0" lang="es-ES" b="0" i="0" u="none" strike="noStrike" kern="0" cap="none" spc="0" normalizeH="0" baseline="0" noProof="0" dirty="0" err="1" smtClean="0">
                <a:ln>
                  <a:noFill/>
                </a:ln>
                <a:solidFill>
                  <a:srgbClr val="003366"/>
                </a:solidFill>
                <a:effectLst/>
                <a:uLnTx/>
                <a:uFillTx/>
                <a:latin typeface="Arial"/>
                <a:ea typeface="+mn-ea"/>
                <a:cs typeface="+mn-cs"/>
              </a:rPr>
              <a:t>ao</a:t>
            </a:r>
            <a:r>
              <a:rPr kumimoji="0" lang="es-ES" b="0" i="0" u="none" strike="noStrike" kern="0" cap="none" spc="0" normalizeH="0" baseline="0" noProof="0" dirty="0" smtClean="0">
                <a:ln>
                  <a:noFill/>
                </a:ln>
                <a:solidFill>
                  <a:srgbClr val="003366"/>
                </a:solidFill>
                <a:effectLst/>
                <a:uLnTx/>
                <a:uFillTx/>
                <a:latin typeface="Arial"/>
                <a:ea typeface="+mn-ea"/>
                <a:cs typeface="+mn-cs"/>
              </a:rPr>
              <a:t> completo de todas as </a:t>
            </a:r>
            <a:r>
              <a:rPr kumimoji="0" lang="es-ES" b="0" i="0" u="none" strike="noStrike" kern="0" cap="none" spc="0" normalizeH="0" baseline="0" noProof="0" dirty="0" err="1" smtClean="0">
                <a:ln>
                  <a:noFill/>
                </a:ln>
                <a:solidFill>
                  <a:srgbClr val="003366"/>
                </a:solidFill>
                <a:effectLst/>
                <a:uLnTx/>
                <a:uFillTx/>
                <a:latin typeface="Arial"/>
                <a:ea typeface="+mn-ea"/>
                <a:cs typeface="+mn-cs"/>
              </a:rPr>
              <a:t>tarefas</a:t>
            </a:r>
            <a:r>
              <a:rPr kumimoji="0" lang="es-ES" b="0" i="0" u="none" strike="noStrike" kern="0" cap="none" spc="0" normalizeH="0" baseline="0" noProof="0" dirty="0" smtClean="0">
                <a:ln>
                  <a:noFill/>
                </a:ln>
                <a:solidFill>
                  <a:srgbClr val="003366"/>
                </a:solidFill>
                <a:effectLst/>
                <a:uLnTx/>
                <a:uFillTx/>
                <a:latin typeface="Arial"/>
                <a:ea typeface="+mn-ea"/>
                <a:cs typeface="+mn-cs"/>
              </a:rPr>
              <a:t> realizadas para </a:t>
            </a:r>
            <a:r>
              <a:rPr kumimoji="0" lang="es-ES" b="0" i="0" u="none" strike="noStrike" kern="0" cap="none" spc="0" normalizeH="0" baseline="0" noProof="0" dirty="0" err="1" smtClean="0">
                <a:ln>
                  <a:noFill/>
                </a:ln>
                <a:solidFill>
                  <a:srgbClr val="003366"/>
                </a:solidFill>
                <a:effectLst/>
                <a:uLnTx/>
                <a:uFillTx/>
                <a:latin typeface="Arial"/>
                <a:ea typeface="+mn-ea"/>
                <a:cs typeface="+mn-cs"/>
              </a:rPr>
              <a:t>facer</a:t>
            </a:r>
            <a:r>
              <a:rPr kumimoji="0" lang="es-ES" b="0" i="0" u="none" strike="noStrike" kern="0" cap="none" spc="0" normalizeH="0" baseline="0" noProof="0" dirty="0" smtClean="0">
                <a:ln>
                  <a:noFill/>
                </a:ln>
                <a:solidFill>
                  <a:srgbClr val="003366"/>
                </a:solidFill>
                <a:effectLst/>
                <a:uLnTx/>
                <a:uFillTx/>
                <a:latin typeface="Arial"/>
                <a:ea typeface="+mn-ea"/>
                <a:cs typeface="+mn-cs"/>
              </a:rPr>
              <a:t> a ópera. </a:t>
            </a:r>
            <a:r>
              <a:rPr lang="es-ES" kern="0" dirty="0">
                <a:solidFill>
                  <a:srgbClr val="003366"/>
                </a:solidFill>
                <a:latin typeface="Arial"/>
              </a:rPr>
              <a:t>@</a:t>
            </a:r>
            <a:r>
              <a:rPr kumimoji="0" lang="es-ES" b="0" i="0" u="none" strike="noStrike" kern="0" cap="none" spc="0" normalizeH="0" baseline="0" noProof="0" dirty="0" smtClean="0">
                <a:ln>
                  <a:noFill/>
                </a:ln>
                <a:solidFill>
                  <a:srgbClr val="003366"/>
                </a:solidFill>
                <a:effectLst/>
                <a:uLnTx/>
                <a:uFillTx/>
                <a:latin typeface="Arial"/>
                <a:ea typeface="+mn-ea"/>
                <a:cs typeface="+mn-cs"/>
              </a:rPr>
              <a:t>s </a:t>
            </a:r>
            <a:r>
              <a:rPr kumimoji="0" lang="es-ES" b="0" i="0" u="none" strike="noStrike" kern="0" cap="none" spc="0" normalizeH="0" baseline="0" noProof="0" dirty="0" err="1" smtClean="0">
                <a:ln>
                  <a:noFill/>
                </a:ln>
                <a:solidFill>
                  <a:srgbClr val="003366"/>
                </a:solidFill>
                <a:effectLst/>
                <a:uLnTx/>
                <a:uFillTx/>
                <a:latin typeface="Arial"/>
                <a:ea typeface="+mn-ea"/>
                <a:cs typeface="+mn-cs"/>
              </a:rPr>
              <a:t>alumn@s</a:t>
            </a:r>
            <a:r>
              <a:rPr kumimoji="0" lang="es-ES" b="0" i="0" u="none" strike="noStrike" kern="0" cap="none" spc="0" normalizeH="0" baseline="0" noProof="0" dirty="0" smtClean="0">
                <a:ln>
                  <a:noFill/>
                </a:ln>
                <a:solidFill>
                  <a:srgbClr val="003366"/>
                </a:solidFill>
                <a:effectLst/>
                <a:uLnTx/>
                <a:uFillTx/>
                <a:latin typeface="Arial"/>
                <a:ea typeface="+mn-ea"/>
                <a:cs typeface="+mn-cs"/>
              </a:rPr>
              <a:t> </a:t>
            </a:r>
            <a:r>
              <a:rPr kumimoji="0" lang="es-ES" b="0" i="0" u="none" strike="noStrike" kern="0" cap="none" spc="0" normalizeH="0" baseline="0" noProof="0" dirty="0" err="1" smtClean="0">
                <a:ln>
                  <a:noFill/>
                </a:ln>
                <a:solidFill>
                  <a:srgbClr val="003366"/>
                </a:solidFill>
                <a:effectLst/>
                <a:uLnTx/>
                <a:uFillTx/>
                <a:latin typeface="Arial"/>
                <a:ea typeface="+mn-ea"/>
                <a:cs typeface="+mn-cs"/>
              </a:rPr>
              <a:t>desenrolarán</a:t>
            </a:r>
            <a:r>
              <a:rPr kumimoji="0" lang="es-ES" b="0" i="0" u="none" strike="noStrike" kern="0" cap="none" spc="0" normalizeH="0" baseline="0" noProof="0" dirty="0" smtClean="0">
                <a:ln>
                  <a:noFill/>
                </a:ln>
                <a:solidFill>
                  <a:srgbClr val="003366"/>
                </a:solidFill>
                <a:effectLst/>
                <a:uLnTx/>
                <a:uFillTx/>
                <a:latin typeface="Arial"/>
                <a:ea typeface="+mn-ea"/>
                <a:cs typeface="+mn-cs"/>
              </a:rPr>
              <a:t> a expresión lingüística, matemática, artística… </a:t>
            </a:r>
          </a:p>
        </p:txBody>
      </p:sp>
    </p:spTree>
    <p:extLst>
      <p:ext uri="{BB962C8B-B14F-4D97-AF65-F5344CB8AC3E}">
        <p14:creationId xmlns:p14="http://schemas.microsoft.com/office/powerpoint/2010/main" val="2165117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1556792"/>
            <a:ext cx="8280919" cy="5040560"/>
          </a:xfrm>
        </p:spPr>
        <p:style>
          <a:lnRef idx="1">
            <a:schemeClr val="accent5"/>
          </a:lnRef>
          <a:fillRef idx="2">
            <a:schemeClr val="accent5"/>
          </a:fillRef>
          <a:effectRef idx="1">
            <a:schemeClr val="accent5"/>
          </a:effectRef>
          <a:fontRef idx="minor">
            <a:schemeClr val="dk1"/>
          </a:fontRef>
        </p:style>
        <p:txBody>
          <a:bodyPr/>
          <a:lstStyle/>
          <a:p>
            <a:pPr marL="342900" lvl="0" indent="-342900" algn="l" fontAlgn="base">
              <a:lnSpc>
                <a:spcPct val="150000"/>
              </a:lnSpc>
              <a:spcBef>
                <a:spcPct val="20000"/>
              </a:spcBef>
              <a:spcAft>
                <a:spcPct val="0"/>
              </a:spcAft>
            </a:pPr>
            <a:r>
              <a:rPr lang="es-ES" sz="2000" b="0" kern="0" dirty="0" err="1" smtClean="0">
                <a:solidFill>
                  <a:srgbClr val="003366"/>
                </a:solidFill>
                <a:effectLst/>
                <a:latin typeface="Arial"/>
                <a:ea typeface="+mn-ea"/>
                <a:cs typeface="+mn-cs"/>
              </a:rPr>
              <a:t>Avaliación</a:t>
            </a:r>
            <a:r>
              <a:rPr lang="es-ES" sz="2000" b="0" kern="0" dirty="0" smtClean="0">
                <a:solidFill>
                  <a:srgbClr val="003366"/>
                </a:solidFill>
                <a:effectLst/>
                <a:latin typeface="Arial"/>
                <a:ea typeface="+mn-ea"/>
                <a:cs typeface="+mn-cs"/>
              </a:rPr>
              <a:t> </a:t>
            </a:r>
            <a:r>
              <a:rPr lang="es-ES" sz="2000" b="0" kern="0" dirty="0" err="1" smtClean="0">
                <a:solidFill>
                  <a:srgbClr val="003366"/>
                </a:solidFill>
                <a:effectLst/>
                <a:latin typeface="Arial"/>
                <a:ea typeface="+mn-ea"/>
                <a:cs typeface="+mn-cs"/>
              </a:rPr>
              <a:t>d@s</a:t>
            </a:r>
            <a:r>
              <a:rPr lang="es-ES" sz="2000" b="0" kern="0" dirty="0" smtClean="0">
                <a:solidFill>
                  <a:srgbClr val="003366"/>
                </a:solidFill>
                <a:effectLst/>
                <a:latin typeface="Arial"/>
                <a:ea typeface="+mn-ea"/>
                <a:cs typeface="+mn-cs"/>
              </a:rPr>
              <a:t> </a:t>
            </a:r>
            <a:r>
              <a:rPr lang="es-ES" sz="2000" b="0" kern="0" dirty="0" err="1" smtClean="0">
                <a:solidFill>
                  <a:srgbClr val="003366"/>
                </a:solidFill>
                <a:effectLst/>
                <a:latin typeface="Arial"/>
                <a:ea typeface="+mn-ea"/>
                <a:cs typeface="+mn-cs"/>
              </a:rPr>
              <a:t>nen@s</a:t>
            </a:r>
            <a:r>
              <a:rPr lang="es-ES" sz="2000" b="0" kern="0" dirty="0">
                <a:solidFill>
                  <a:srgbClr val="003366"/>
                </a:solidFill>
                <a:effectLst/>
                <a:latin typeface="Arial"/>
                <a:ea typeface="+mn-ea"/>
                <a:cs typeface="+mn-cs"/>
              </a:rPr>
              <a:t/>
            </a:r>
            <a:br>
              <a:rPr lang="es-ES" sz="2000" b="0" kern="0" dirty="0">
                <a:solidFill>
                  <a:srgbClr val="003366"/>
                </a:solidFill>
                <a:effectLst/>
                <a:latin typeface="Arial"/>
                <a:ea typeface="+mn-ea"/>
                <a:cs typeface="+mn-cs"/>
              </a:rPr>
            </a:br>
            <a:r>
              <a:rPr lang="es-ES" sz="2000" b="0" kern="0" dirty="0" err="1" smtClean="0">
                <a:solidFill>
                  <a:srgbClr val="003366"/>
                </a:solidFill>
                <a:effectLst/>
                <a:latin typeface="Arial"/>
                <a:ea typeface="+mn-ea"/>
                <a:cs typeface="+mn-cs"/>
              </a:rPr>
              <a:t>Unha</a:t>
            </a:r>
            <a:r>
              <a:rPr lang="es-ES" sz="2000" b="0" kern="0" dirty="0" smtClean="0">
                <a:solidFill>
                  <a:srgbClr val="003366"/>
                </a:solidFill>
                <a:effectLst/>
                <a:latin typeface="Arial"/>
                <a:ea typeface="+mn-ea"/>
                <a:cs typeface="+mn-cs"/>
              </a:rPr>
              <a:t> </a:t>
            </a:r>
            <a:r>
              <a:rPr lang="es-ES" sz="2000" b="0" kern="0" dirty="0">
                <a:solidFill>
                  <a:srgbClr val="003366"/>
                </a:solidFill>
                <a:effectLst/>
                <a:latin typeface="Arial"/>
                <a:ea typeface="+mn-ea"/>
                <a:cs typeface="+mn-cs"/>
              </a:rPr>
              <a:t>vez </a:t>
            </a:r>
            <a:r>
              <a:rPr lang="es-ES" sz="2000" b="0" kern="0" dirty="0" smtClean="0">
                <a:solidFill>
                  <a:srgbClr val="003366"/>
                </a:solidFill>
                <a:effectLst/>
                <a:latin typeface="Arial"/>
                <a:ea typeface="+mn-ea"/>
                <a:cs typeface="+mn-cs"/>
              </a:rPr>
              <a:t>rematadas  as </a:t>
            </a:r>
            <a:r>
              <a:rPr lang="es-ES" sz="2000" b="0" kern="0" dirty="0" err="1" smtClean="0">
                <a:solidFill>
                  <a:srgbClr val="003366"/>
                </a:solidFill>
                <a:effectLst/>
                <a:latin typeface="Arial"/>
                <a:ea typeface="+mn-ea"/>
                <a:cs typeface="+mn-cs"/>
              </a:rPr>
              <a:t>representacións</a:t>
            </a:r>
            <a:r>
              <a:rPr lang="es-ES" sz="2000" b="0" kern="0" dirty="0" smtClean="0">
                <a:solidFill>
                  <a:srgbClr val="003366"/>
                </a:solidFill>
                <a:effectLst/>
                <a:latin typeface="Arial"/>
                <a:ea typeface="+mn-ea"/>
                <a:cs typeface="+mn-cs"/>
              </a:rPr>
              <a:t> </a:t>
            </a:r>
            <a:r>
              <a:rPr lang="es-ES" sz="2000" b="0" kern="0" dirty="0">
                <a:solidFill>
                  <a:srgbClr val="003366"/>
                </a:solidFill>
                <a:effectLst/>
                <a:latin typeface="Arial"/>
                <a:ea typeface="+mn-ea"/>
                <a:cs typeface="+mn-cs"/>
              </a:rPr>
              <a:t>@</a:t>
            </a:r>
            <a:r>
              <a:rPr lang="es-ES" sz="2000" b="0" kern="0" dirty="0" smtClean="0">
                <a:solidFill>
                  <a:srgbClr val="003366"/>
                </a:solidFill>
                <a:effectLst/>
                <a:latin typeface="Arial"/>
                <a:ea typeface="+mn-ea"/>
                <a:cs typeface="+mn-cs"/>
              </a:rPr>
              <a:t>s </a:t>
            </a:r>
            <a:r>
              <a:rPr lang="es-ES" sz="2000" b="0" kern="0" dirty="0" err="1" smtClean="0">
                <a:solidFill>
                  <a:srgbClr val="003366"/>
                </a:solidFill>
                <a:effectLst/>
                <a:latin typeface="Arial"/>
                <a:ea typeface="+mn-ea"/>
                <a:cs typeface="+mn-cs"/>
              </a:rPr>
              <a:t>alumn@s</a:t>
            </a:r>
            <a:r>
              <a:rPr lang="es-ES" sz="2000" b="0" kern="0" dirty="0" smtClean="0">
                <a:solidFill>
                  <a:srgbClr val="003366"/>
                </a:solidFill>
                <a:effectLst/>
                <a:latin typeface="Arial"/>
                <a:ea typeface="+mn-ea"/>
                <a:cs typeface="+mn-cs"/>
              </a:rPr>
              <a:t> </a:t>
            </a:r>
            <a:r>
              <a:rPr lang="es-ES" sz="2000" b="0" kern="0" dirty="0" err="1" smtClean="0">
                <a:solidFill>
                  <a:srgbClr val="003366"/>
                </a:solidFill>
                <a:effectLst/>
                <a:latin typeface="Arial"/>
                <a:ea typeface="+mn-ea"/>
                <a:cs typeface="+mn-cs"/>
              </a:rPr>
              <a:t>empezan</a:t>
            </a:r>
            <a:r>
              <a:rPr lang="es-ES" sz="2000" b="0" kern="0" dirty="0" smtClean="0">
                <a:solidFill>
                  <a:srgbClr val="003366"/>
                </a:solidFill>
                <a:effectLst/>
                <a:latin typeface="Arial"/>
                <a:ea typeface="+mn-ea"/>
                <a:cs typeface="+mn-cs"/>
              </a:rPr>
              <a:t> </a:t>
            </a:r>
            <a:r>
              <a:rPr lang="es-ES" sz="2000" b="0" kern="0" dirty="0">
                <a:solidFill>
                  <a:srgbClr val="003366"/>
                </a:solidFill>
                <a:effectLst/>
                <a:latin typeface="Arial"/>
                <a:ea typeface="+mn-ea"/>
                <a:cs typeface="+mn-cs"/>
              </a:rPr>
              <a:t>a </a:t>
            </a:r>
            <a:r>
              <a:rPr lang="es-ES" sz="2000" b="0" kern="0" dirty="0" err="1" smtClean="0">
                <a:solidFill>
                  <a:srgbClr val="003366"/>
                </a:solidFill>
                <a:effectLst/>
                <a:latin typeface="Arial"/>
                <a:ea typeface="+mn-ea"/>
                <a:cs typeface="+mn-cs"/>
              </a:rPr>
              <a:t>avaliar</a:t>
            </a:r>
            <a:r>
              <a:rPr lang="es-ES" sz="2000" b="0" kern="0" dirty="0" smtClean="0">
                <a:solidFill>
                  <a:srgbClr val="003366"/>
                </a:solidFill>
                <a:effectLst/>
                <a:latin typeface="Arial"/>
                <a:ea typeface="+mn-ea"/>
                <a:cs typeface="+mn-cs"/>
              </a:rPr>
              <a:t> </a:t>
            </a:r>
            <a:r>
              <a:rPr lang="es-ES" sz="2000" b="0" kern="0" dirty="0">
                <a:solidFill>
                  <a:srgbClr val="003366"/>
                </a:solidFill>
                <a:effectLst/>
                <a:latin typeface="Arial"/>
                <a:ea typeface="+mn-ea"/>
                <a:cs typeface="+mn-cs"/>
              </a:rPr>
              <a:t>todo </a:t>
            </a:r>
            <a:r>
              <a:rPr lang="es-ES" sz="2000" b="0" kern="0" dirty="0" smtClean="0">
                <a:solidFill>
                  <a:srgbClr val="003366"/>
                </a:solidFill>
                <a:effectLst/>
                <a:latin typeface="Arial"/>
                <a:ea typeface="+mn-ea"/>
                <a:cs typeface="+mn-cs"/>
              </a:rPr>
              <a:t>o </a:t>
            </a:r>
            <a:r>
              <a:rPr lang="es-ES" sz="2000" b="0" kern="0" dirty="0">
                <a:solidFill>
                  <a:srgbClr val="003366"/>
                </a:solidFill>
                <a:effectLst/>
                <a:latin typeface="Arial"/>
                <a:ea typeface="+mn-ea"/>
                <a:cs typeface="+mn-cs"/>
              </a:rPr>
              <a:t>proceso.</a:t>
            </a:r>
            <a:br>
              <a:rPr lang="es-ES" sz="2000" b="0" kern="0" dirty="0">
                <a:solidFill>
                  <a:srgbClr val="003366"/>
                </a:solidFill>
                <a:effectLst/>
                <a:latin typeface="Arial"/>
                <a:ea typeface="+mn-ea"/>
                <a:cs typeface="+mn-cs"/>
              </a:rPr>
            </a:br>
            <a:r>
              <a:rPr lang="es-ES" sz="2000" b="0" kern="0" dirty="0" err="1" smtClean="0">
                <a:solidFill>
                  <a:srgbClr val="003366"/>
                </a:solidFill>
                <a:effectLst/>
                <a:latin typeface="Arial"/>
                <a:ea typeface="+mn-ea"/>
                <a:cs typeface="+mn-cs"/>
              </a:rPr>
              <a:t>Unha</a:t>
            </a:r>
            <a:r>
              <a:rPr lang="es-ES" sz="2000" b="0" kern="0" dirty="0" smtClean="0">
                <a:solidFill>
                  <a:srgbClr val="003366"/>
                </a:solidFill>
                <a:effectLst/>
                <a:latin typeface="Arial"/>
                <a:ea typeface="+mn-ea"/>
                <a:cs typeface="+mn-cs"/>
              </a:rPr>
              <a:t> </a:t>
            </a:r>
            <a:r>
              <a:rPr lang="es-ES" sz="2000" b="0" kern="0" dirty="0">
                <a:solidFill>
                  <a:srgbClr val="003366"/>
                </a:solidFill>
                <a:effectLst/>
                <a:latin typeface="Arial"/>
                <a:ea typeface="+mn-ea"/>
                <a:cs typeface="+mn-cs"/>
              </a:rPr>
              <a:t> forma de </a:t>
            </a:r>
            <a:r>
              <a:rPr lang="es-ES" sz="2000" b="0" kern="0" dirty="0" err="1" smtClean="0">
                <a:solidFill>
                  <a:srgbClr val="003366"/>
                </a:solidFill>
                <a:effectLst/>
                <a:latin typeface="Arial"/>
                <a:ea typeface="+mn-ea"/>
                <a:cs typeface="+mn-cs"/>
              </a:rPr>
              <a:t>avaliación</a:t>
            </a:r>
            <a:r>
              <a:rPr lang="es-ES" sz="2000" b="0" kern="0" dirty="0" smtClean="0">
                <a:solidFill>
                  <a:srgbClr val="003366"/>
                </a:solidFill>
                <a:effectLst/>
                <a:latin typeface="Arial"/>
                <a:ea typeface="+mn-ea"/>
                <a:cs typeface="+mn-cs"/>
              </a:rPr>
              <a:t> </a:t>
            </a:r>
            <a:r>
              <a:rPr lang="es-ES" sz="2000" b="0" kern="0" dirty="0">
                <a:solidFill>
                  <a:srgbClr val="003366"/>
                </a:solidFill>
                <a:effectLst/>
                <a:latin typeface="Arial"/>
                <a:ea typeface="+mn-ea"/>
                <a:cs typeface="+mn-cs"/>
              </a:rPr>
              <a:t>consiste en </a:t>
            </a:r>
            <a:r>
              <a:rPr lang="es-ES" sz="2000" b="0" kern="0" dirty="0" err="1" smtClean="0">
                <a:solidFill>
                  <a:srgbClr val="003366"/>
                </a:solidFill>
                <a:effectLst/>
                <a:latin typeface="Arial"/>
                <a:ea typeface="+mn-ea"/>
                <a:cs typeface="+mn-cs"/>
              </a:rPr>
              <a:t>facer</a:t>
            </a:r>
            <a:r>
              <a:rPr lang="es-ES" sz="2000" b="0" kern="0" dirty="0" smtClean="0">
                <a:solidFill>
                  <a:srgbClr val="003366"/>
                </a:solidFill>
                <a:effectLst/>
                <a:latin typeface="Arial"/>
                <a:ea typeface="+mn-ea"/>
                <a:cs typeface="+mn-cs"/>
              </a:rPr>
              <a:t> </a:t>
            </a:r>
            <a:r>
              <a:rPr lang="es-ES" sz="2000" b="0" kern="0" dirty="0">
                <a:solidFill>
                  <a:srgbClr val="003366"/>
                </a:solidFill>
                <a:effectLst/>
                <a:latin typeface="Arial"/>
                <a:ea typeface="+mn-ea"/>
                <a:cs typeface="+mn-cs"/>
              </a:rPr>
              <a:t>un </a:t>
            </a:r>
            <a:r>
              <a:rPr lang="es-ES" sz="2000" b="0" kern="0" dirty="0" err="1" smtClean="0">
                <a:solidFill>
                  <a:srgbClr val="003366"/>
                </a:solidFill>
                <a:effectLst/>
                <a:latin typeface="Arial"/>
                <a:ea typeface="+mn-ea"/>
                <a:cs typeface="+mn-cs"/>
              </a:rPr>
              <a:t>debuxo</a:t>
            </a:r>
            <a:r>
              <a:rPr lang="es-ES" sz="2000" b="0" kern="0" dirty="0">
                <a:solidFill>
                  <a:srgbClr val="003366"/>
                </a:solidFill>
                <a:effectLst/>
                <a:latin typeface="Arial"/>
                <a:ea typeface="+mn-ea"/>
                <a:cs typeface="+mn-cs"/>
              </a:rPr>
              <a:t>. </a:t>
            </a:r>
            <a:r>
              <a:rPr lang="es-ES" sz="2000" b="0" kern="0" dirty="0" err="1" smtClean="0">
                <a:solidFill>
                  <a:srgbClr val="003366"/>
                </a:solidFill>
                <a:effectLst/>
                <a:latin typeface="Arial"/>
                <a:ea typeface="+mn-ea"/>
                <a:cs typeface="+mn-cs"/>
              </a:rPr>
              <a:t>Explícaselles</a:t>
            </a:r>
            <a:r>
              <a:rPr lang="es-ES" sz="2000" b="0" kern="0" dirty="0" smtClean="0">
                <a:solidFill>
                  <a:srgbClr val="003366"/>
                </a:solidFill>
                <a:effectLst/>
                <a:latin typeface="Arial"/>
                <a:ea typeface="+mn-ea"/>
                <a:cs typeface="+mn-cs"/>
              </a:rPr>
              <a:t> antes </a:t>
            </a:r>
            <a:r>
              <a:rPr lang="es-ES" sz="2000" b="0" kern="0" dirty="0">
                <a:solidFill>
                  <a:srgbClr val="003366"/>
                </a:solidFill>
                <a:effectLst/>
                <a:latin typeface="Arial"/>
                <a:ea typeface="+mn-ea"/>
                <a:cs typeface="+mn-cs"/>
              </a:rPr>
              <a:t>de </a:t>
            </a:r>
            <a:r>
              <a:rPr lang="es-ES" sz="2000" b="0" kern="0" dirty="0" err="1" smtClean="0">
                <a:solidFill>
                  <a:srgbClr val="003366"/>
                </a:solidFill>
                <a:effectLst/>
                <a:latin typeface="Arial"/>
                <a:ea typeface="+mn-ea"/>
                <a:cs typeface="+mn-cs"/>
              </a:rPr>
              <a:t>facelo</a:t>
            </a:r>
            <a:r>
              <a:rPr lang="es-ES" sz="2000" b="0" kern="0" dirty="0" smtClean="0">
                <a:solidFill>
                  <a:srgbClr val="003366"/>
                </a:solidFill>
                <a:effectLst/>
                <a:latin typeface="Arial"/>
                <a:ea typeface="+mn-ea"/>
                <a:cs typeface="+mn-cs"/>
              </a:rPr>
              <a:t> </a:t>
            </a:r>
            <a:r>
              <a:rPr lang="es-ES" sz="2000" b="0" kern="0" dirty="0">
                <a:solidFill>
                  <a:srgbClr val="003366"/>
                </a:solidFill>
                <a:effectLst/>
                <a:latin typeface="Arial"/>
                <a:ea typeface="+mn-ea"/>
                <a:cs typeface="+mn-cs"/>
              </a:rPr>
              <a:t>que </a:t>
            </a:r>
            <a:r>
              <a:rPr lang="es-ES" sz="2000" b="0" kern="0" dirty="0" err="1" smtClean="0">
                <a:solidFill>
                  <a:srgbClr val="003366"/>
                </a:solidFill>
                <a:effectLst/>
                <a:latin typeface="Arial"/>
                <a:ea typeface="+mn-ea"/>
                <a:cs typeface="+mn-cs"/>
              </a:rPr>
              <a:t>hai</a:t>
            </a:r>
            <a:r>
              <a:rPr lang="es-ES" sz="2000" b="0" kern="0" dirty="0" smtClean="0">
                <a:solidFill>
                  <a:srgbClr val="003366"/>
                </a:solidFill>
                <a:effectLst/>
                <a:latin typeface="Arial"/>
                <a:ea typeface="+mn-ea"/>
                <a:cs typeface="+mn-cs"/>
              </a:rPr>
              <a:t> </a:t>
            </a:r>
            <a:r>
              <a:rPr lang="es-ES" sz="2000" b="0" kern="0" dirty="0">
                <a:solidFill>
                  <a:srgbClr val="003366"/>
                </a:solidFill>
                <a:effectLst/>
                <a:latin typeface="Arial"/>
                <a:ea typeface="+mn-ea"/>
                <a:cs typeface="+mn-cs"/>
              </a:rPr>
              <a:t>que intentar </a:t>
            </a:r>
            <a:r>
              <a:rPr lang="es-ES" sz="2000" b="0" kern="0" dirty="0" err="1" smtClean="0">
                <a:solidFill>
                  <a:srgbClr val="003366"/>
                </a:solidFill>
                <a:effectLst/>
                <a:latin typeface="Arial"/>
                <a:ea typeface="+mn-ea"/>
                <a:cs typeface="+mn-cs"/>
              </a:rPr>
              <a:t>chegar</a:t>
            </a:r>
            <a:r>
              <a:rPr lang="es-ES" sz="2000" b="0" kern="0" dirty="0" smtClean="0">
                <a:solidFill>
                  <a:srgbClr val="003366"/>
                </a:solidFill>
                <a:effectLst/>
                <a:latin typeface="Arial"/>
                <a:ea typeface="+mn-ea"/>
                <a:cs typeface="+mn-cs"/>
              </a:rPr>
              <a:t> </a:t>
            </a:r>
            <a:r>
              <a:rPr lang="es-ES" sz="2000" b="0" kern="0" dirty="0">
                <a:solidFill>
                  <a:srgbClr val="003366"/>
                </a:solidFill>
                <a:effectLst/>
                <a:latin typeface="Arial"/>
                <a:ea typeface="+mn-ea"/>
                <a:cs typeface="+mn-cs"/>
              </a:rPr>
              <a:t>a un nivel de </a:t>
            </a:r>
            <a:r>
              <a:rPr lang="es-ES" sz="2000" b="0" kern="0" dirty="0" err="1" smtClean="0">
                <a:solidFill>
                  <a:srgbClr val="003366"/>
                </a:solidFill>
                <a:effectLst/>
                <a:latin typeface="Arial"/>
                <a:ea typeface="+mn-ea"/>
                <a:cs typeface="+mn-cs"/>
              </a:rPr>
              <a:t>profundidade</a:t>
            </a:r>
            <a:r>
              <a:rPr lang="es-ES" sz="2000" b="0" kern="0" dirty="0" smtClean="0">
                <a:solidFill>
                  <a:srgbClr val="003366"/>
                </a:solidFill>
                <a:effectLst/>
                <a:latin typeface="Arial"/>
                <a:ea typeface="+mn-ea"/>
                <a:cs typeface="+mn-cs"/>
              </a:rPr>
              <a:t> e para eso  </a:t>
            </a:r>
            <a:r>
              <a:rPr lang="es-ES" sz="2000" b="0" kern="0" dirty="0" err="1" smtClean="0">
                <a:solidFill>
                  <a:srgbClr val="003366"/>
                </a:solidFill>
                <a:effectLst/>
                <a:latin typeface="Arial"/>
                <a:ea typeface="+mn-ea"/>
                <a:cs typeface="+mn-cs"/>
              </a:rPr>
              <a:t>explícaselles</a:t>
            </a:r>
            <a:r>
              <a:rPr lang="es-ES" sz="2000" b="0" kern="0" dirty="0" smtClean="0">
                <a:solidFill>
                  <a:srgbClr val="003366"/>
                </a:solidFill>
                <a:effectLst/>
                <a:latin typeface="Arial"/>
                <a:ea typeface="+mn-ea"/>
                <a:cs typeface="+mn-cs"/>
              </a:rPr>
              <a:t> a </a:t>
            </a:r>
            <a:r>
              <a:rPr lang="es-ES" sz="2000" b="0" kern="0" dirty="0" err="1" smtClean="0">
                <a:solidFill>
                  <a:srgbClr val="003366"/>
                </a:solidFill>
                <a:effectLst/>
                <a:latin typeface="Arial"/>
                <a:ea typeface="+mn-ea"/>
                <a:cs typeface="+mn-cs"/>
              </a:rPr>
              <a:t>diferenza</a:t>
            </a:r>
            <a:r>
              <a:rPr lang="es-ES" sz="2000" b="0" kern="0" dirty="0" smtClean="0">
                <a:solidFill>
                  <a:srgbClr val="003366"/>
                </a:solidFill>
                <a:effectLst/>
                <a:latin typeface="Arial"/>
                <a:ea typeface="+mn-ea"/>
                <a:cs typeface="+mn-cs"/>
              </a:rPr>
              <a:t> </a:t>
            </a:r>
            <a:r>
              <a:rPr lang="es-ES" sz="2000" b="0" kern="0" dirty="0">
                <a:solidFill>
                  <a:srgbClr val="003366"/>
                </a:solidFill>
                <a:effectLst/>
                <a:latin typeface="Arial"/>
                <a:ea typeface="+mn-ea"/>
                <a:cs typeface="+mn-cs"/>
              </a:rPr>
              <a:t>entre describir, </a:t>
            </a:r>
            <a:r>
              <a:rPr lang="es-ES" sz="2000" b="0" kern="0" dirty="0" err="1" smtClean="0">
                <a:solidFill>
                  <a:srgbClr val="003366"/>
                </a:solidFill>
                <a:effectLst/>
                <a:latin typeface="Arial"/>
                <a:ea typeface="+mn-ea"/>
                <a:cs typeface="+mn-cs"/>
              </a:rPr>
              <a:t>expoñer</a:t>
            </a:r>
            <a:r>
              <a:rPr lang="es-ES" sz="2000" b="0" kern="0" dirty="0" smtClean="0">
                <a:solidFill>
                  <a:srgbClr val="003366"/>
                </a:solidFill>
                <a:effectLst/>
                <a:latin typeface="Arial"/>
                <a:ea typeface="+mn-ea"/>
                <a:cs typeface="+mn-cs"/>
              </a:rPr>
              <a:t> </a:t>
            </a:r>
            <a:r>
              <a:rPr lang="es-ES" sz="2000" b="0" kern="0" dirty="0">
                <a:solidFill>
                  <a:srgbClr val="003366"/>
                </a:solidFill>
                <a:effectLst/>
                <a:latin typeface="Arial"/>
                <a:ea typeface="+mn-ea"/>
                <a:cs typeface="+mn-cs"/>
              </a:rPr>
              <a:t>ideas </a:t>
            </a:r>
            <a:r>
              <a:rPr lang="es-ES" sz="2000" b="0" kern="0" dirty="0" smtClean="0">
                <a:solidFill>
                  <a:srgbClr val="003366"/>
                </a:solidFill>
                <a:effectLst/>
                <a:latin typeface="Arial"/>
                <a:ea typeface="+mn-ea"/>
                <a:cs typeface="+mn-cs"/>
              </a:rPr>
              <a:t>e </a:t>
            </a:r>
            <a:r>
              <a:rPr lang="es-ES" sz="2000" b="0" kern="0" dirty="0">
                <a:solidFill>
                  <a:srgbClr val="003366"/>
                </a:solidFill>
                <a:effectLst/>
                <a:latin typeface="Arial"/>
                <a:ea typeface="+mn-ea"/>
                <a:cs typeface="+mn-cs"/>
              </a:rPr>
              <a:t>expresar sentimientos. </a:t>
            </a:r>
            <a:r>
              <a:rPr lang="es-ES" sz="2000" b="0" kern="0" dirty="0" err="1" smtClean="0">
                <a:solidFill>
                  <a:srgbClr val="003366"/>
                </a:solidFill>
                <a:effectLst/>
                <a:latin typeface="Arial"/>
                <a:ea typeface="+mn-ea"/>
                <a:cs typeface="+mn-cs"/>
              </a:rPr>
              <a:t>Falouse</a:t>
            </a:r>
            <a:r>
              <a:rPr lang="es-ES" sz="2000" b="0" kern="0" dirty="0" smtClean="0">
                <a:solidFill>
                  <a:srgbClr val="003366"/>
                </a:solidFill>
                <a:effectLst/>
                <a:latin typeface="Arial"/>
                <a:ea typeface="+mn-ea"/>
                <a:cs typeface="+mn-cs"/>
              </a:rPr>
              <a:t> do simbólico e  recordamos as </a:t>
            </a:r>
            <a:r>
              <a:rPr lang="es-ES" sz="2000" b="0" kern="0" dirty="0">
                <a:solidFill>
                  <a:srgbClr val="003366"/>
                </a:solidFill>
                <a:effectLst/>
                <a:latin typeface="Arial"/>
                <a:ea typeface="+mn-ea"/>
                <a:cs typeface="+mn-cs"/>
              </a:rPr>
              <a:t>metáforas como forma de crear </a:t>
            </a:r>
            <a:r>
              <a:rPr lang="es-ES" sz="2000" b="0" kern="0" dirty="0" err="1" smtClean="0">
                <a:solidFill>
                  <a:srgbClr val="003366"/>
                </a:solidFill>
                <a:effectLst/>
                <a:latin typeface="Arial"/>
                <a:ea typeface="+mn-ea"/>
                <a:cs typeface="+mn-cs"/>
              </a:rPr>
              <a:t>unha</a:t>
            </a:r>
            <a:r>
              <a:rPr lang="es-ES" sz="2000" b="0" kern="0" dirty="0" smtClean="0">
                <a:solidFill>
                  <a:srgbClr val="003366"/>
                </a:solidFill>
                <a:effectLst/>
                <a:latin typeface="Arial"/>
                <a:ea typeface="+mn-ea"/>
                <a:cs typeface="+mn-cs"/>
              </a:rPr>
              <a:t> </a:t>
            </a:r>
            <a:r>
              <a:rPr lang="es-ES" sz="2000" b="0" kern="0" dirty="0">
                <a:solidFill>
                  <a:srgbClr val="003366"/>
                </a:solidFill>
                <a:effectLst/>
                <a:latin typeface="Arial"/>
                <a:ea typeface="+mn-ea"/>
                <a:cs typeface="+mn-cs"/>
              </a:rPr>
              <a:t>imagen que </a:t>
            </a:r>
            <a:r>
              <a:rPr lang="es-ES" sz="2000" b="0" kern="0" dirty="0" err="1" smtClean="0">
                <a:solidFill>
                  <a:srgbClr val="003366"/>
                </a:solidFill>
                <a:effectLst/>
                <a:latin typeface="Arial"/>
                <a:ea typeface="+mn-ea"/>
                <a:cs typeface="+mn-cs"/>
              </a:rPr>
              <a:t>vai</a:t>
            </a:r>
            <a:r>
              <a:rPr lang="es-ES" sz="2000" b="0" kern="0" dirty="0" smtClean="0">
                <a:solidFill>
                  <a:srgbClr val="003366"/>
                </a:solidFill>
                <a:effectLst/>
                <a:latin typeface="Arial"/>
                <a:ea typeface="+mn-ea"/>
                <a:cs typeface="+mn-cs"/>
              </a:rPr>
              <a:t> </a:t>
            </a:r>
            <a:r>
              <a:rPr lang="es-ES" sz="2000" b="0" kern="0" dirty="0" err="1" smtClean="0">
                <a:solidFill>
                  <a:srgbClr val="003366"/>
                </a:solidFill>
                <a:effectLst/>
                <a:latin typeface="Arial"/>
                <a:ea typeface="+mn-ea"/>
                <a:cs typeface="+mn-cs"/>
              </a:rPr>
              <a:t>máis</a:t>
            </a:r>
            <a:r>
              <a:rPr lang="es-ES" sz="2000" b="0" kern="0" dirty="0" smtClean="0">
                <a:solidFill>
                  <a:srgbClr val="003366"/>
                </a:solidFill>
                <a:effectLst/>
                <a:latin typeface="Arial"/>
                <a:ea typeface="+mn-ea"/>
                <a:cs typeface="+mn-cs"/>
              </a:rPr>
              <a:t> alá do </a:t>
            </a:r>
            <a:r>
              <a:rPr lang="es-ES" sz="2000" b="0" kern="0" dirty="0">
                <a:solidFill>
                  <a:srgbClr val="003366"/>
                </a:solidFill>
                <a:effectLst/>
                <a:latin typeface="Arial"/>
                <a:ea typeface="+mn-ea"/>
                <a:cs typeface="+mn-cs"/>
              </a:rPr>
              <a:t>aparente. </a:t>
            </a:r>
            <a:r>
              <a:rPr lang="es-ES" sz="2000" b="0" kern="0" dirty="0" err="1" smtClean="0">
                <a:solidFill>
                  <a:srgbClr val="003366"/>
                </a:solidFill>
                <a:effectLst/>
                <a:latin typeface="Arial"/>
                <a:ea typeface="+mn-ea"/>
                <a:cs typeface="+mn-cs"/>
              </a:rPr>
              <a:t>Algúns</a:t>
            </a:r>
            <a:r>
              <a:rPr lang="es-ES" sz="2000" b="0" kern="0" dirty="0" smtClean="0">
                <a:solidFill>
                  <a:srgbClr val="003366"/>
                </a:solidFill>
                <a:effectLst/>
                <a:latin typeface="Arial"/>
                <a:ea typeface="+mn-ea"/>
                <a:cs typeface="+mn-cs"/>
              </a:rPr>
              <a:t> serán </a:t>
            </a:r>
            <a:r>
              <a:rPr lang="es-ES" sz="2000" b="0" kern="0" dirty="0">
                <a:solidFill>
                  <a:srgbClr val="003366"/>
                </a:solidFill>
                <a:effectLst/>
                <a:latin typeface="Arial"/>
                <a:ea typeface="+mn-ea"/>
                <a:cs typeface="+mn-cs"/>
              </a:rPr>
              <a:t>capaces de expresarse </a:t>
            </a:r>
            <a:r>
              <a:rPr lang="es-ES" sz="2000" b="0" kern="0" dirty="0" err="1" smtClean="0">
                <a:solidFill>
                  <a:srgbClr val="003366"/>
                </a:solidFill>
                <a:effectLst/>
                <a:latin typeface="Arial"/>
                <a:ea typeface="+mn-ea"/>
                <a:cs typeface="+mn-cs"/>
              </a:rPr>
              <a:t>cun</a:t>
            </a:r>
            <a:r>
              <a:rPr lang="es-ES" sz="2000" b="0" kern="0" dirty="0" smtClean="0">
                <a:solidFill>
                  <a:srgbClr val="003366"/>
                </a:solidFill>
                <a:effectLst/>
                <a:latin typeface="Arial"/>
                <a:ea typeface="+mn-ea"/>
                <a:cs typeface="+mn-cs"/>
              </a:rPr>
              <a:t> </a:t>
            </a:r>
            <a:r>
              <a:rPr lang="es-ES" sz="2000" b="0" kern="0" dirty="0">
                <a:solidFill>
                  <a:srgbClr val="003366"/>
                </a:solidFill>
                <a:effectLst/>
                <a:latin typeface="Arial"/>
                <a:ea typeface="+mn-ea"/>
                <a:cs typeface="+mn-cs"/>
              </a:rPr>
              <a:t>gran nivel de </a:t>
            </a:r>
            <a:r>
              <a:rPr lang="es-ES" sz="2000" b="0" kern="0" dirty="0" err="1" smtClean="0">
                <a:solidFill>
                  <a:srgbClr val="003366"/>
                </a:solidFill>
                <a:effectLst/>
                <a:latin typeface="Arial"/>
                <a:ea typeface="+mn-ea"/>
                <a:cs typeface="+mn-cs"/>
              </a:rPr>
              <a:t>profundidade</a:t>
            </a:r>
            <a:r>
              <a:rPr lang="es-ES" sz="2000" b="0" kern="0" dirty="0" smtClean="0">
                <a:solidFill>
                  <a:srgbClr val="003366"/>
                </a:solidFill>
                <a:effectLst/>
                <a:latin typeface="Arial"/>
                <a:ea typeface="+mn-ea"/>
                <a:cs typeface="+mn-cs"/>
              </a:rPr>
              <a:t>, </a:t>
            </a:r>
            <a:r>
              <a:rPr lang="es-ES" sz="2000" b="0" kern="0" dirty="0">
                <a:solidFill>
                  <a:srgbClr val="003366"/>
                </a:solidFill>
                <a:effectLst/>
                <a:latin typeface="Arial"/>
                <a:ea typeface="+mn-ea"/>
                <a:cs typeface="+mn-cs"/>
              </a:rPr>
              <a:t>a </a:t>
            </a:r>
            <a:r>
              <a:rPr lang="es-ES" sz="2000" b="0" kern="0" dirty="0" err="1" smtClean="0">
                <a:solidFill>
                  <a:srgbClr val="003366"/>
                </a:solidFill>
                <a:effectLst/>
                <a:latin typeface="Arial"/>
                <a:ea typeface="+mn-ea"/>
                <a:cs typeface="+mn-cs"/>
              </a:rPr>
              <a:t>outros</a:t>
            </a:r>
            <a:r>
              <a:rPr lang="es-ES" sz="2000" b="0" kern="0" dirty="0" smtClean="0">
                <a:solidFill>
                  <a:srgbClr val="003366"/>
                </a:solidFill>
                <a:effectLst/>
                <a:latin typeface="Arial"/>
                <a:ea typeface="+mn-ea"/>
                <a:cs typeface="+mn-cs"/>
              </a:rPr>
              <a:t> </a:t>
            </a:r>
            <a:r>
              <a:rPr lang="es-ES" sz="2000" b="0" kern="0" dirty="0" err="1" smtClean="0">
                <a:solidFill>
                  <a:srgbClr val="003366"/>
                </a:solidFill>
                <a:effectLst/>
                <a:latin typeface="Arial"/>
                <a:ea typeface="+mn-ea"/>
                <a:cs typeface="+mn-cs"/>
              </a:rPr>
              <a:t>cóstalles</a:t>
            </a:r>
            <a:r>
              <a:rPr lang="es-ES" sz="2000" b="0" kern="0" dirty="0" smtClean="0">
                <a:solidFill>
                  <a:srgbClr val="003366"/>
                </a:solidFill>
                <a:effectLst/>
                <a:latin typeface="Arial"/>
                <a:ea typeface="+mn-ea"/>
                <a:cs typeface="+mn-cs"/>
              </a:rPr>
              <a:t> pasar do puramente descriptivo</a:t>
            </a:r>
            <a:r>
              <a:rPr lang="es-ES" sz="2000" b="0" kern="0" dirty="0">
                <a:solidFill>
                  <a:srgbClr val="003366"/>
                </a:solidFill>
                <a:effectLst/>
                <a:latin typeface="Arial"/>
                <a:ea typeface="+mn-ea"/>
                <a:cs typeface="+mn-cs"/>
              </a:rPr>
              <a:t>.</a:t>
            </a:r>
            <a:br>
              <a:rPr lang="es-ES" sz="2000" b="0" kern="0" dirty="0">
                <a:solidFill>
                  <a:srgbClr val="003366"/>
                </a:solidFill>
                <a:effectLst/>
                <a:latin typeface="Arial"/>
                <a:ea typeface="+mn-ea"/>
                <a:cs typeface="+mn-cs"/>
              </a:rPr>
            </a:br>
            <a:endParaRPr lang="es-ES" dirty="0"/>
          </a:p>
        </p:txBody>
      </p:sp>
      <p:sp>
        <p:nvSpPr>
          <p:cNvPr id="3" name="2 Marcador de contenido"/>
          <p:cNvSpPr>
            <a:spLocks noGrp="1"/>
          </p:cNvSpPr>
          <p:nvPr>
            <p:ph sz="quarter" idx="13"/>
          </p:nvPr>
        </p:nvSpPr>
        <p:spPr>
          <a:xfrm>
            <a:off x="1143000" y="731520"/>
            <a:ext cx="3068960" cy="753264"/>
          </a:xfrm>
        </p:spPr>
        <p:txBody>
          <a:bodyPr/>
          <a:lstStyle/>
          <a:p>
            <a:r>
              <a:rPr lang="es-ES" sz="3600" b="1" kern="0" dirty="0" err="1" smtClean="0">
                <a:solidFill>
                  <a:srgbClr val="006666"/>
                </a:solidFill>
                <a:latin typeface="Arial"/>
                <a:ea typeface="+mj-ea"/>
                <a:cs typeface="+mj-cs"/>
              </a:rPr>
              <a:t>Avaliación</a:t>
            </a:r>
            <a:endParaRPr lang="es-ES" dirty="0"/>
          </a:p>
        </p:txBody>
      </p:sp>
    </p:spTree>
    <p:extLst>
      <p:ext uri="{BB962C8B-B14F-4D97-AF65-F5344CB8AC3E}">
        <p14:creationId xmlns:p14="http://schemas.microsoft.com/office/powerpoint/2010/main" val="39800414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51520" y="1340768"/>
            <a:ext cx="8568951" cy="5112568"/>
          </a:xfrm>
        </p:spPr>
        <p:style>
          <a:lnRef idx="1">
            <a:schemeClr val="accent1"/>
          </a:lnRef>
          <a:fillRef idx="2">
            <a:schemeClr val="accent1"/>
          </a:fillRef>
          <a:effectRef idx="1">
            <a:schemeClr val="accent1"/>
          </a:effectRef>
          <a:fontRef idx="minor">
            <a:schemeClr val="dk1"/>
          </a:fontRef>
        </p:style>
        <p:txBody>
          <a:bodyPr/>
          <a:lstStyle/>
          <a:p>
            <a:pPr marL="342900" lvl="0" indent="-342900" algn="l" fontAlgn="base">
              <a:spcBef>
                <a:spcPct val="20000"/>
              </a:spcBef>
              <a:spcAft>
                <a:spcPct val="0"/>
              </a:spcAft>
            </a:pPr>
            <a:r>
              <a:rPr lang="es-ES" sz="1800" b="0" kern="0" dirty="0">
                <a:solidFill>
                  <a:srgbClr val="003366"/>
                </a:solidFill>
                <a:effectLst/>
                <a:latin typeface="Arial"/>
              </a:rPr>
              <a:t>* </a:t>
            </a:r>
            <a:r>
              <a:rPr lang="es-ES" sz="1800" b="0" kern="0" dirty="0" err="1" smtClean="0">
                <a:solidFill>
                  <a:srgbClr val="003366"/>
                </a:solidFill>
                <a:effectLst/>
                <a:latin typeface="Arial"/>
              </a:rPr>
              <a:t>Máis</a:t>
            </a:r>
            <a:r>
              <a:rPr lang="es-ES" sz="1800" b="0" kern="0" dirty="0" smtClean="0">
                <a:solidFill>
                  <a:srgbClr val="003366"/>
                </a:solidFill>
                <a:effectLst/>
                <a:latin typeface="Arial"/>
              </a:rPr>
              <a:t> </a:t>
            </a:r>
            <a:r>
              <a:rPr lang="es-ES" sz="1800" b="0" kern="0" dirty="0" err="1" smtClean="0">
                <a:solidFill>
                  <a:srgbClr val="003366"/>
                </a:solidFill>
                <a:effectLst/>
                <a:latin typeface="Arial"/>
              </a:rPr>
              <a:t>ocasións</a:t>
            </a:r>
            <a:r>
              <a:rPr lang="es-ES" sz="1800" b="0" kern="0" dirty="0" smtClean="0">
                <a:solidFill>
                  <a:srgbClr val="003366"/>
                </a:solidFill>
                <a:effectLst/>
                <a:latin typeface="Arial"/>
              </a:rPr>
              <a:t> para a </a:t>
            </a:r>
            <a:r>
              <a:rPr lang="es-ES" sz="1800" b="0" kern="0" dirty="0" err="1" smtClean="0">
                <a:solidFill>
                  <a:srgbClr val="003366"/>
                </a:solidFill>
                <a:effectLst/>
                <a:latin typeface="Arial"/>
              </a:rPr>
              <a:t>aprendizaxe</a:t>
            </a:r>
            <a:r>
              <a:rPr lang="es-ES" sz="1800" b="0" kern="0" dirty="0" smtClean="0">
                <a:solidFill>
                  <a:srgbClr val="003366"/>
                </a:solidFill>
                <a:effectLst/>
                <a:latin typeface="Arial"/>
              </a:rPr>
              <a:t> </a:t>
            </a:r>
            <a:r>
              <a:rPr lang="es-ES" sz="1800" b="0" kern="0" dirty="0">
                <a:solidFill>
                  <a:srgbClr val="003366"/>
                </a:solidFill>
                <a:effectLst/>
                <a:latin typeface="Arial"/>
              </a:rPr>
              <a:t>auto-inducido</a:t>
            </a:r>
            <a:br>
              <a:rPr lang="es-ES" sz="1800" b="0" kern="0" dirty="0">
                <a:solidFill>
                  <a:srgbClr val="003366"/>
                </a:solidFill>
                <a:effectLst/>
                <a:latin typeface="Arial"/>
              </a:rPr>
            </a:br>
            <a:r>
              <a:rPr lang="es-ES" sz="1800" b="0" kern="0" dirty="0">
                <a:solidFill>
                  <a:srgbClr val="003366"/>
                </a:solidFill>
                <a:effectLst/>
                <a:latin typeface="Arial"/>
              </a:rPr>
              <a:t>* </a:t>
            </a:r>
            <a:r>
              <a:rPr lang="es-ES" sz="1800" b="0" kern="0" dirty="0" err="1" smtClean="0">
                <a:solidFill>
                  <a:srgbClr val="003366"/>
                </a:solidFill>
                <a:effectLst/>
                <a:latin typeface="Arial"/>
              </a:rPr>
              <a:t>Máis</a:t>
            </a:r>
            <a:r>
              <a:rPr lang="es-ES" sz="1800" b="0" kern="0" dirty="0" smtClean="0">
                <a:solidFill>
                  <a:srgbClr val="003366"/>
                </a:solidFill>
                <a:effectLst/>
                <a:latin typeface="Arial"/>
              </a:rPr>
              <a:t> tempo </a:t>
            </a:r>
            <a:r>
              <a:rPr lang="es-ES" sz="1800" b="0" kern="0" dirty="0">
                <a:solidFill>
                  <a:srgbClr val="003366"/>
                </a:solidFill>
                <a:effectLst/>
                <a:latin typeface="Arial"/>
              </a:rPr>
              <a:t>de atención continuada </a:t>
            </a:r>
            <a:r>
              <a:rPr lang="es-ES" sz="1800" b="0" kern="0" dirty="0" err="1" smtClean="0">
                <a:solidFill>
                  <a:srgbClr val="003366"/>
                </a:solidFill>
                <a:effectLst/>
                <a:latin typeface="Arial"/>
              </a:rPr>
              <a:t>na</a:t>
            </a:r>
            <a:r>
              <a:rPr lang="es-ES" sz="1800" b="0" kern="0" dirty="0" smtClean="0">
                <a:solidFill>
                  <a:srgbClr val="003366"/>
                </a:solidFill>
                <a:effectLst/>
                <a:latin typeface="Arial"/>
              </a:rPr>
              <a:t> </a:t>
            </a:r>
            <a:r>
              <a:rPr lang="es-ES" sz="1800" b="0" kern="0" dirty="0">
                <a:solidFill>
                  <a:srgbClr val="003366"/>
                </a:solidFill>
                <a:effectLst/>
                <a:latin typeface="Arial"/>
              </a:rPr>
              <a:t>clase</a:t>
            </a:r>
            <a:br>
              <a:rPr lang="es-ES" sz="1800" b="0" kern="0" dirty="0">
                <a:solidFill>
                  <a:srgbClr val="003366"/>
                </a:solidFill>
                <a:effectLst/>
                <a:latin typeface="Arial"/>
              </a:rPr>
            </a:br>
            <a:r>
              <a:rPr lang="es-ES" sz="1800" b="0" kern="0" dirty="0">
                <a:solidFill>
                  <a:srgbClr val="003366"/>
                </a:solidFill>
                <a:effectLst/>
                <a:latin typeface="Arial"/>
              </a:rPr>
              <a:t>* </a:t>
            </a:r>
            <a:r>
              <a:rPr lang="es-ES" sz="1800" b="0" kern="0" dirty="0" smtClean="0">
                <a:solidFill>
                  <a:srgbClr val="003366"/>
                </a:solidFill>
                <a:effectLst/>
                <a:latin typeface="Arial"/>
              </a:rPr>
              <a:t>A longa </a:t>
            </a:r>
            <a:r>
              <a:rPr lang="es-ES" sz="1800" b="0" kern="0" dirty="0">
                <a:solidFill>
                  <a:srgbClr val="003366"/>
                </a:solidFill>
                <a:effectLst/>
                <a:latin typeface="Arial"/>
              </a:rPr>
              <a:t>duración </a:t>
            </a:r>
            <a:r>
              <a:rPr lang="es-ES" sz="1800" b="0" kern="0" dirty="0" smtClean="0">
                <a:solidFill>
                  <a:srgbClr val="003366"/>
                </a:solidFill>
                <a:effectLst/>
                <a:latin typeface="Arial"/>
              </a:rPr>
              <a:t>do </a:t>
            </a:r>
            <a:r>
              <a:rPr lang="es-ES" sz="1800" b="0" kern="0" dirty="0" err="1" smtClean="0">
                <a:solidFill>
                  <a:srgbClr val="003366"/>
                </a:solidFill>
                <a:effectLst/>
                <a:latin typeface="Arial"/>
              </a:rPr>
              <a:t>proxecto</a:t>
            </a:r>
            <a:r>
              <a:rPr lang="es-ES" sz="1800" b="0" kern="0" dirty="0" smtClean="0">
                <a:solidFill>
                  <a:srgbClr val="003366"/>
                </a:solidFill>
                <a:effectLst/>
                <a:latin typeface="Arial"/>
              </a:rPr>
              <a:t> </a:t>
            </a:r>
            <a:r>
              <a:rPr lang="es-ES" sz="1800" b="0" kern="0" dirty="0">
                <a:solidFill>
                  <a:srgbClr val="003366"/>
                </a:solidFill>
                <a:effectLst/>
                <a:latin typeface="Arial"/>
              </a:rPr>
              <a:t>invita a </a:t>
            </a:r>
            <a:r>
              <a:rPr lang="es-ES" sz="1800" b="0" kern="0" dirty="0" err="1" smtClean="0">
                <a:solidFill>
                  <a:srgbClr val="003366"/>
                </a:solidFill>
                <a:effectLst/>
                <a:latin typeface="Arial"/>
              </a:rPr>
              <a:t>comentaro</a:t>
            </a:r>
            <a:r>
              <a:rPr lang="es-ES" sz="1800" b="0" kern="0" dirty="0" smtClean="0">
                <a:solidFill>
                  <a:srgbClr val="003366"/>
                </a:solidFill>
                <a:effectLst/>
                <a:latin typeface="Arial"/>
              </a:rPr>
              <a:t> </a:t>
            </a:r>
            <a:r>
              <a:rPr lang="es-ES" sz="1800" b="0" kern="0" dirty="0" err="1" smtClean="0">
                <a:solidFill>
                  <a:srgbClr val="003366"/>
                </a:solidFill>
                <a:effectLst/>
                <a:latin typeface="Arial"/>
              </a:rPr>
              <a:t>fóra</a:t>
            </a:r>
            <a:r>
              <a:rPr lang="es-ES" sz="1800" b="0" kern="0" dirty="0" smtClean="0">
                <a:solidFill>
                  <a:srgbClr val="003366"/>
                </a:solidFill>
                <a:effectLst/>
                <a:latin typeface="Arial"/>
              </a:rPr>
              <a:t> do </a:t>
            </a:r>
            <a:r>
              <a:rPr lang="es-ES" sz="1800" b="0" kern="0" dirty="0" err="1" smtClean="0">
                <a:solidFill>
                  <a:srgbClr val="003366"/>
                </a:solidFill>
                <a:effectLst/>
                <a:latin typeface="Arial"/>
              </a:rPr>
              <a:t>colexio</a:t>
            </a:r>
            <a:r>
              <a:rPr lang="es-ES" sz="1800" b="0" kern="0" dirty="0" smtClean="0">
                <a:solidFill>
                  <a:srgbClr val="003366"/>
                </a:solidFill>
                <a:effectLst/>
                <a:latin typeface="Arial"/>
              </a:rPr>
              <a:t> e </a:t>
            </a:r>
            <a:r>
              <a:rPr lang="es-ES" sz="1800" b="0" kern="0" dirty="0" err="1" smtClean="0">
                <a:solidFill>
                  <a:srgbClr val="003366"/>
                </a:solidFill>
                <a:effectLst/>
                <a:latin typeface="Arial"/>
              </a:rPr>
              <a:t>conectalo</a:t>
            </a:r>
            <a:r>
              <a:rPr lang="es-ES" sz="1800" b="0" kern="0" dirty="0" smtClean="0">
                <a:solidFill>
                  <a:srgbClr val="003366"/>
                </a:solidFill>
                <a:effectLst/>
                <a:latin typeface="Arial"/>
              </a:rPr>
              <a:t> coa </a:t>
            </a:r>
            <a:r>
              <a:rPr lang="es-ES" sz="1800" b="0" kern="0" dirty="0">
                <a:solidFill>
                  <a:srgbClr val="003366"/>
                </a:solidFill>
                <a:effectLst/>
                <a:latin typeface="Arial"/>
              </a:rPr>
              <a:t>vida diaria</a:t>
            </a:r>
            <a:br>
              <a:rPr lang="es-ES" sz="1800" b="0" kern="0" dirty="0">
                <a:solidFill>
                  <a:srgbClr val="003366"/>
                </a:solidFill>
                <a:effectLst/>
                <a:latin typeface="Arial"/>
              </a:rPr>
            </a:br>
            <a:r>
              <a:rPr lang="es-ES" sz="1800" b="0" kern="0" dirty="0">
                <a:solidFill>
                  <a:srgbClr val="003366"/>
                </a:solidFill>
                <a:effectLst/>
                <a:latin typeface="Arial"/>
              </a:rPr>
              <a:t>* </a:t>
            </a:r>
            <a:r>
              <a:rPr lang="es-ES" sz="1800" b="0" kern="0" dirty="0" err="1" smtClean="0">
                <a:solidFill>
                  <a:srgbClr val="003366"/>
                </a:solidFill>
                <a:effectLst/>
                <a:latin typeface="Arial"/>
              </a:rPr>
              <a:t>Maior</a:t>
            </a:r>
            <a:r>
              <a:rPr lang="es-ES" sz="1800" b="0" kern="0" dirty="0" smtClean="0">
                <a:solidFill>
                  <a:srgbClr val="003366"/>
                </a:solidFill>
                <a:effectLst/>
                <a:latin typeface="Arial"/>
              </a:rPr>
              <a:t> </a:t>
            </a:r>
            <a:r>
              <a:rPr lang="es-ES" sz="1800" b="0" kern="0" dirty="0">
                <a:solidFill>
                  <a:srgbClr val="003366"/>
                </a:solidFill>
                <a:effectLst/>
                <a:latin typeface="Arial"/>
              </a:rPr>
              <a:t>implicación emocional </a:t>
            </a:r>
            <a:r>
              <a:rPr lang="es-ES" sz="1800" b="0" kern="0" dirty="0" smtClean="0">
                <a:solidFill>
                  <a:srgbClr val="003366"/>
                </a:solidFill>
                <a:effectLst/>
                <a:latin typeface="Arial"/>
              </a:rPr>
              <a:t>no </a:t>
            </a:r>
            <a:r>
              <a:rPr lang="es-ES" sz="1800" b="0" kern="0" dirty="0" err="1" smtClean="0">
                <a:solidFill>
                  <a:srgbClr val="003366"/>
                </a:solidFill>
                <a:effectLst/>
                <a:latin typeface="Arial"/>
              </a:rPr>
              <a:t>traballo</a:t>
            </a:r>
            <a:r>
              <a:rPr lang="es-ES" sz="1800" b="0" kern="0" dirty="0" smtClean="0">
                <a:solidFill>
                  <a:srgbClr val="003366"/>
                </a:solidFill>
                <a:effectLst/>
                <a:latin typeface="Arial"/>
              </a:rPr>
              <a:t> </a:t>
            </a:r>
            <a:r>
              <a:rPr lang="es-ES" sz="1800" b="0" kern="0" dirty="0">
                <a:solidFill>
                  <a:srgbClr val="003366"/>
                </a:solidFill>
                <a:effectLst/>
                <a:latin typeface="Arial"/>
              </a:rPr>
              <a:t>de clase</a:t>
            </a:r>
            <a:br>
              <a:rPr lang="es-ES" sz="1800" b="0" kern="0" dirty="0">
                <a:solidFill>
                  <a:srgbClr val="003366"/>
                </a:solidFill>
                <a:effectLst/>
                <a:latin typeface="Arial"/>
              </a:rPr>
            </a:br>
            <a:r>
              <a:rPr lang="es-ES" sz="1800" b="0" kern="0" dirty="0">
                <a:solidFill>
                  <a:srgbClr val="003366"/>
                </a:solidFill>
                <a:effectLst/>
                <a:latin typeface="Arial"/>
              </a:rPr>
              <a:t>* </a:t>
            </a:r>
            <a:r>
              <a:rPr lang="es-ES" sz="1800" b="0" kern="0" dirty="0" err="1" smtClean="0">
                <a:solidFill>
                  <a:srgbClr val="003366"/>
                </a:solidFill>
                <a:effectLst/>
                <a:latin typeface="Arial"/>
              </a:rPr>
              <a:t>Desenrólanse</a:t>
            </a:r>
            <a:r>
              <a:rPr lang="es-ES" sz="1800" b="0" kern="0" dirty="0" smtClean="0">
                <a:solidFill>
                  <a:srgbClr val="003366"/>
                </a:solidFill>
                <a:effectLst/>
                <a:latin typeface="Arial"/>
              </a:rPr>
              <a:t> </a:t>
            </a:r>
            <a:r>
              <a:rPr lang="es-ES" sz="1800" b="0" kern="0" dirty="0">
                <a:solidFill>
                  <a:srgbClr val="003366"/>
                </a:solidFill>
                <a:effectLst/>
                <a:latin typeface="Arial"/>
              </a:rPr>
              <a:t>habilidades de liderazgo </a:t>
            </a:r>
            <a:r>
              <a:rPr lang="es-ES" sz="1800" b="0" kern="0" dirty="0" smtClean="0">
                <a:solidFill>
                  <a:srgbClr val="003366"/>
                </a:solidFill>
                <a:effectLst/>
                <a:latin typeface="Arial"/>
              </a:rPr>
              <a:t>e </a:t>
            </a:r>
            <a:r>
              <a:rPr lang="es-ES" sz="1800" b="0" kern="0" dirty="0">
                <a:solidFill>
                  <a:srgbClr val="003366"/>
                </a:solidFill>
                <a:effectLst/>
                <a:latin typeface="Arial"/>
              </a:rPr>
              <a:t>aumenta o</a:t>
            </a:r>
            <a:r>
              <a:rPr lang="es-ES" sz="1800" b="0" kern="0" dirty="0" smtClean="0">
                <a:solidFill>
                  <a:srgbClr val="003366"/>
                </a:solidFill>
                <a:effectLst/>
                <a:latin typeface="Arial"/>
              </a:rPr>
              <a:t> grao </a:t>
            </a:r>
            <a:r>
              <a:rPr lang="es-ES" sz="1800" b="0" kern="0" dirty="0">
                <a:solidFill>
                  <a:srgbClr val="003366"/>
                </a:solidFill>
                <a:effectLst/>
                <a:latin typeface="Arial"/>
              </a:rPr>
              <a:t>de </a:t>
            </a:r>
            <a:r>
              <a:rPr lang="es-ES" sz="1800" b="0" kern="0" dirty="0" err="1" smtClean="0">
                <a:solidFill>
                  <a:srgbClr val="003366"/>
                </a:solidFill>
                <a:effectLst/>
                <a:latin typeface="Arial"/>
              </a:rPr>
              <a:t>responsabilidade</a:t>
            </a:r>
            <a:r>
              <a:rPr lang="es-ES" sz="1800" b="0" kern="0" dirty="0" smtClean="0">
                <a:solidFill>
                  <a:srgbClr val="003366"/>
                </a:solidFill>
                <a:effectLst/>
                <a:latin typeface="Arial"/>
              </a:rPr>
              <a:t> </a:t>
            </a:r>
            <a:r>
              <a:rPr lang="es-ES" sz="1800" b="0" kern="0" dirty="0" err="1" smtClean="0">
                <a:solidFill>
                  <a:srgbClr val="003366"/>
                </a:solidFill>
                <a:effectLst/>
                <a:latin typeface="Arial"/>
              </a:rPr>
              <a:t>d@s</a:t>
            </a:r>
            <a:r>
              <a:rPr lang="es-ES" sz="1800" b="0" kern="0" dirty="0" smtClean="0">
                <a:solidFill>
                  <a:srgbClr val="003366"/>
                </a:solidFill>
                <a:effectLst/>
                <a:latin typeface="Arial"/>
              </a:rPr>
              <a:t> </a:t>
            </a:r>
            <a:r>
              <a:rPr lang="es-ES" sz="1800" b="0" kern="0" dirty="0" err="1" smtClean="0">
                <a:solidFill>
                  <a:srgbClr val="003366"/>
                </a:solidFill>
                <a:effectLst/>
                <a:latin typeface="Arial"/>
              </a:rPr>
              <a:t>nen@s</a:t>
            </a:r>
            <a:r>
              <a:rPr lang="es-ES" sz="1800" b="0" kern="0" dirty="0">
                <a:solidFill>
                  <a:srgbClr val="003366"/>
                </a:solidFill>
                <a:effectLst/>
                <a:latin typeface="Arial"/>
              </a:rPr>
              <a:t/>
            </a:r>
            <a:br>
              <a:rPr lang="es-ES" sz="1800" b="0" kern="0" dirty="0">
                <a:solidFill>
                  <a:srgbClr val="003366"/>
                </a:solidFill>
                <a:effectLst/>
                <a:latin typeface="Arial"/>
              </a:rPr>
            </a:br>
            <a:r>
              <a:rPr lang="es-ES" sz="1800" b="0" kern="0" dirty="0">
                <a:solidFill>
                  <a:srgbClr val="003366"/>
                </a:solidFill>
                <a:effectLst/>
                <a:latin typeface="Arial"/>
              </a:rPr>
              <a:t>* </a:t>
            </a:r>
            <a:r>
              <a:rPr lang="es-ES" sz="1800" b="0" kern="0" dirty="0" err="1" smtClean="0">
                <a:solidFill>
                  <a:srgbClr val="003366"/>
                </a:solidFill>
                <a:effectLst/>
                <a:latin typeface="Arial"/>
              </a:rPr>
              <a:t>Ao</a:t>
            </a:r>
            <a:r>
              <a:rPr lang="es-ES" sz="1800" b="0" kern="0" dirty="0" smtClean="0">
                <a:solidFill>
                  <a:srgbClr val="003366"/>
                </a:solidFill>
                <a:effectLst/>
                <a:latin typeface="Arial"/>
              </a:rPr>
              <a:t> </a:t>
            </a:r>
            <a:r>
              <a:rPr lang="es-ES" sz="1800" b="0" kern="0" dirty="0" err="1" smtClean="0">
                <a:solidFill>
                  <a:srgbClr val="003366"/>
                </a:solidFill>
                <a:effectLst/>
                <a:latin typeface="Arial"/>
              </a:rPr>
              <a:t>xurdirir</a:t>
            </a:r>
            <a:r>
              <a:rPr lang="es-ES" sz="1800" b="0" kern="0" dirty="0" smtClean="0">
                <a:solidFill>
                  <a:srgbClr val="003366"/>
                </a:solidFill>
                <a:effectLst/>
                <a:latin typeface="Arial"/>
              </a:rPr>
              <a:t> </a:t>
            </a:r>
            <a:r>
              <a:rPr lang="es-ES" sz="1800" b="0" kern="0" dirty="0" err="1" smtClean="0">
                <a:solidFill>
                  <a:srgbClr val="003366"/>
                </a:solidFill>
                <a:effectLst/>
                <a:latin typeface="Arial"/>
              </a:rPr>
              <a:t>desacordos</a:t>
            </a:r>
            <a:r>
              <a:rPr lang="es-ES" sz="1800" b="0" kern="0" dirty="0">
                <a:solidFill>
                  <a:srgbClr val="003366"/>
                </a:solidFill>
                <a:effectLst/>
                <a:latin typeface="Arial"/>
              </a:rPr>
              <a:t>, aumenta </a:t>
            </a:r>
            <a:r>
              <a:rPr lang="es-ES" sz="1800" b="0" kern="0" dirty="0" smtClean="0">
                <a:solidFill>
                  <a:srgbClr val="003366"/>
                </a:solidFill>
                <a:effectLst/>
                <a:latin typeface="Arial"/>
              </a:rPr>
              <a:t>a </a:t>
            </a:r>
            <a:r>
              <a:rPr lang="es-ES" sz="1800" b="0" kern="0" dirty="0" err="1" smtClean="0">
                <a:solidFill>
                  <a:srgbClr val="003366"/>
                </a:solidFill>
                <a:effectLst/>
                <a:latin typeface="Arial"/>
              </a:rPr>
              <a:t>posibilidade</a:t>
            </a:r>
            <a:r>
              <a:rPr lang="es-ES" sz="1800" b="0" kern="0" dirty="0" smtClean="0">
                <a:solidFill>
                  <a:srgbClr val="003366"/>
                </a:solidFill>
                <a:effectLst/>
                <a:latin typeface="Arial"/>
              </a:rPr>
              <a:t> </a:t>
            </a:r>
            <a:r>
              <a:rPr lang="es-ES" sz="1800" b="0" kern="0" dirty="0">
                <a:solidFill>
                  <a:srgbClr val="003366"/>
                </a:solidFill>
                <a:effectLst/>
                <a:latin typeface="Arial"/>
              </a:rPr>
              <a:t>de aprender a solucionar problemas</a:t>
            </a:r>
            <a:br>
              <a:rPr lang="es-ES" sz="1800" b="0" kern="0" dirty="0">
                <a:solidFill>
                  <a:srgbClr val="003366"/>
                </a:solidFill>
                <a:effectLst/>
                <a:latin typeface="Arial"/>
              </a:rPr>
            </a:br>
            <a:r>
              <a:rPr lang="es-ES" sz="1800" b="0" kern="0" dirty="0">
                <a:solidFill>
                  <a:srgbClr val="003366"/>
                </a:solidFill>
                <a:effectLst/>
                <a:latin typeface="Arial"/>
              </a:rPr>
              <a:t>* Fomenta </a:t>
            </a:r>
            <a:r>
              <a:rPr lang="es-ES" sz="1800" b="0" kern="0" dirty="0" smtClean="0">
                <a:solidFill>
                  <a:srgbClr val="003366"/>
                </a:solidFill>
                <a:effectLst/>
                <a:latin typeface="Arial"/>
              </a:rPr>
              <a:t>a </a:t>
            </a:r>
            <a:r>
              <a:rPr lang="es-ES" sz="1800" b="0" kern="0" dirty="0">
                <a:solidFill>
                  <a:srgbClr val="003366"/>
                </a:solidFill>
                <a:effectLst/>
                <a:latin typeface="Arial"/>
              </a:rPr>
              <a:t>implicación </a:t>
            </a:r>
            <a:r>
              <a:rPr lang="es-ES" sz="1800" b="0" kern="0" dirty="0" smtClean="0">
                <a:solidFill>
                  <a:srgbClr val="003366"/>
                </a:solidFill>
                <a:effectLst/>
                <a:latin typeface="Arial"/>
              </a:rPr>
              <a:t>dos </a:t>
            </a:r>
            <a:r>
              <a:rPr lang="es-ES" sz="1800" b="0" kern="0" dirty="0" err="1" smtClean="0">
                <a:solidFill>
                  <a:srgbClr val="003366"/>
                </a:solidFill>
                <a:effectLst/>
                <a:latin typeface="Arial"/>
              </a:rPr>
              <a:t>pais</a:t>
            </a:r>
            <a:r>
              <a:rPr lang="es-ES" sz="1800" b="0" kern="0" dirty="0">
                <a:solidFill>
                  <a:srgbClr val="003366"/>
                </a:solidFill>
                <a:effectLst/>
                <a:latin typeface="Arial"/>
              </a:rPr>
              <a:t>. Aumenta </a:t>
            </a:r>
            <a:r>
              <a:rPr lang="es-ES" sz="1800" b="0" kern="0" dirty="0" smtClean="0">
                <a:solidFill>
                  <a:srgbClr val="003366"/>
                </a:solidFill>
                <a:effectLst/>
                <a:latin typeface="Arial"/>
              </a:rPr>
              <a:t>as </a:t>
            </a:r>
            <a:r>
              <a:rPr lang="es-ES" sz="1800" b="0" kern="0" dirty="0">
                <a:solidFill>
                  <a:srgbClr val="003366"/>
                </a:solidFill>
                <a:effectLst/>
                <a:latin typeface="Arial"/>
              </a:rPr>
              <a:t>expectativas </a:t>
            </a:r>
            <a:r>
              <a:rPr lang="es-ES" sz="1800" b="0" kern="0" dirty="0" err="1" smtClean="0">
                <a:solidFill>
                  <a:srgbClr val="003366"/>
                </a:solidFill>
                <a:effectLst/>
                <a:latin typeface="Arial"/>
              </a:rPr>
              <a:t>d@s</a:t>
            </a:r>
            <a:r>
              <a:rPr lang="es-ES" sz="1800" b="0" kern="0" dirty="0" smtClean="0">
                <a:solidFill>
                  <a:srgbClr val="003366"/>
                </a:solidFill>
                <a:effectLst/>
                <a:latin typeface="Arial"/>
              </a:rPr>
              <a:t> </a:t>
            </a:r>
            <a:r>
              <a:rPr lang="es-ES" sz="1800" b="0" kern="0" dirty="0" err="1" smtClean="0">
                <a:solidFill>
                  <a:srgbClr val="003366"/>
                </a:solidFill>
                <a:effectLst/>
                <a:latin typeface="Arial"/>
              </a:rPr>
              <a:t>pais</a:t>
            </a:r>
            <a:r>
              <a:rPr lang="es-ES" sz="1800" b="0" kern="0" dirty="0" smtClean="0">
                <a:solidFill>
                  <a:srgbClr val="003366"/>
                </a:solidFill>
                <a:effectLst/>
                <a:latin typeface="Arial"/>
              </a:rPr>
              <a:t>/</a:t>
            </a:r>
            <a:r>
              <a:rPr lang="es-ES" sz="1800" b="0" kern="0" dirty="0" err="1" smtClean="0">
                <a:solidFill>
                  <a:srgbClr val="003366"/>
                </a:solidFill>
                <a:effectLst/>
                <a:latin typeface="Arial"/>
              </a:rPr>
              <a:t>nais</a:t>
            </a:r>
            <a:r>
              <a:rPr lang="es-ES" sz="1800" b="0" kern="0" dirty="0" smtClean="0">
                <a:solidFill>
                  <a:srgbClr val="003366"/>
                </a:solidFill>
                <a:effectLst/>
                <a:latin typeface="Arial"/>
              </a:rPr>
              <a:t> </a:t>
            </a:r>
            <a:r>
              <a:rPr lang="es-ES" sz="1800" b="0" kern="0" dirty="0">
                <a:solidFill>
                  <a:srgbClr val="003366"/>
                </a:solidFill>
                <a:effectLst/>
                <a:latin typeface="Arial"/>
              </a:rPr>
              <a:t>sobre </a:t>
            </a:r>
            <a:r>
              <a:rPr lang="es-ES" sz="1800" b="0" kern="0" dirty="0" smtClean="0">
                <a:solidFill>
                  <a:srgbClr val="003366"/>
                </a:solidFill>
                <a:effectLst/>
                <a:latin typeface="Arial"/>
              </a:rPr>
              <a:t>as </a:t>
            </a:r>
            <a:r>
              <a:rPr lang="es-ES" sz="1800" b="0" kern="0" dirty="0">
                <a:solidFill>
                  <a:srgbClr val="003366"/>
                </a:solidFill>
                <a:effectLst/>
                <a:latin typeface="Arial"/>
              </a:rPr>
              <a:t>capacidades de </a:t>
            </a:r>
            <a:r>
              <a:rPr lang="es-ES" sz="1800" b="0" kern="0" dirty="0" err="1" smtClean="0">
                <a:solidFill>
                  <a:srgbClr val="003366"/>
                </a:solidFill>
                <a:effectLst/>
                <a:latin typeface="Arial"/>
              </a:rPr>
              <a:t>seus</a:t>
            </a:r>
            <a:r>
              <a:rPr lang="es-ES" sz="1800" b="0" kern="0" dirty="0" smtClean="0">
                <a:solidFill>
                  <a:srgbClr val="003366"/>
                </a:solidFill>
                <a:effectLst/>
                <a:latin typeface="Arial"/>
              </a:rPr>
              <a:t> </a:t>
            </a:r>
            <a:r>
              <a:rPr lang="es-ES" sz="1800" b="0" kern="0" dirty="0" err="1" smtClean="0">
                <a:solidFill>
                  <a:srgbClr val="003366"/>
                </a:solidFill>
                <a:effectLst/>
                <a:latin typeface="Arial"/>
              </a:rPr>
              <a:t>fillos</a:t>
            </a:r>
            <a:r>
              <a:rPr lang="es-ES" sz="1800" b="0" kern="0" dirty="0">
                <a:solidFill>
                  <a:srgbClr val="003366"/>
                </a:solidFill>
                <a:effectLst/>
                <a:latin typeface="Arial"/>
              </a:rPr>
              <a:t/>
            </a:r>
            <a:br>
              <a:rPr lang="es-ES" sz="1800" b="0" kern="0" dirty="0">
                <a:solidFill>
                  <a:srgbClr val="003366"/>
                </a:solidFill>
                <a:effectLst/>
                <a:latin typeface="Arial"/>
              </a:rPr>
            </a:br>
            <a:r>
              <a:rPr lang="es-ES" sz="1800" b="0" kern="0" dirty="0">
                <a:solidFill>
                  <a:srgbClr val="003366"/>
                </a:solidFill>
                <a:effectLst/>
                <a:latin typeface="Arial"/>
              </a:rPr>
              <a:t>* </a:t>
            </a:r>
            <a:r>
              <a:rPr lang="es-ES" sz="1800" b="0" kern="0" dirty="0" err="1" smtClean="0">
                <a:solidFill>
                  <a:srgbClr val="003366"/>
                </a:solidFill>
                <a:effectLst/>
                <a:latin typeface="Arial"/>
              </a:rPr>
              <a:t>Máis</a:t>
            </a:r>
            <a:r>
              <a:rPr lang="es-ES" sz="1800" b="0" kern="0" dirty="0" smtClean="0">
                <a:solidFill>
                  <a:srgbClr val="003366"/>
                </a:solidFill>
                <a:effectLst/>
                <a:latin typeface="Arial"/>
              </a:rPr>
              <a:t> </a:t>
            </a:r>
            <a:r>
              <a:rPr lang="es-ES" sz="1800" b="0" kern="0" dirty="0" err="1" smtClean="0">
                <a:solidFill>
                  <a:srgbClr val="003366"/>
                </a:solidFill>
                <a:effectLst/>
                <a:latin typeface="Arial"/>
              </a:rPr>
              <a:t>situacións</a:t>
            </a:r>
            <a:r>
              <a:rPr lang="es-ES" sz="1800" b="0" kern="0" dirty="0" smtClean="0">
                <a:solidFill>
                  <a:srgbClr val="003366"/>
                </a:solidFill>
                <a:effectLst/>
                <a:latin typeface="Arial"/>
              </a:rPr>
              <a:t> </a:t>
            </a:r>
            <a:r>
              <a:rPr lang="es-ES" sz="1800" b="0" kern="0" dirty="0" err="1">
                <a:solidFill>
                  <a:srgbClr val="003366"/>
                </a:solidFill>
                <a:effectLst/>
                <a:latin typeface="Arial"/>
              </a:rPr>
              <a:t>n</a:t>
            </a:r>
            <a:r>
              <a:rPr lang="es-ES" sz="1800" b="0" kern="0" dirty="0" err="1" smtClean="0">
                <a:solidFill>
                  <a:srgbClr val="003366"/>
                </a:solidFill>
                <a:effectLst/>
                <a:latin typeface="Arial"/>
              </a:rPr>
              <a:t>as</a:t>
            </a:r>
            <a:r>
              <a:rPr lang="es-ES" sz="1800" b="0" kern="0" dirty="0" smtClean="0">
                <a:solidFill>
                  <a:srgbClr val="003366"/>
                </a:solidFill>
                <a:effectLst/>
                <a:latin typeface="Arial"/>
              </a:rPr>
              <a:t> </a:t>
            </a:r>
            <a:r>
              <a:rPr lang="es-ES" sz="1800" b="0" kern="0" dirty="0">
                <a:solidFill>
                  <a:srgbClr val="003366"/>
                </a:solidFill>
                <a:effectLst/>
                <a:latin typeface="Arial"/>
              </a:rPr>
              <a:t>que </a:t>
            </a:r>
            <a:r>
              <a:rPr lang="es-ES" sz="1800" b="0" kern="0" dirty="0" err="1" smtClean="0">
                <a:solidFill>
                  <a:srgbClr val="003366"/>
                </a:solidFill>
                <a:effectLst/>
                <a:latin typeface="Arial"/>
              </a:rPr>
              <a:t>poñer</a:t>
            </a:r>
            <a:r>
              <a:rPr lang="es-ES" sz="1800" b="0" kern="0" dirty="0" smtClean="0">
                <a:solidFill>
                  <a:srgbClr val="003366"/>
                </a:solidFill>
                <a:effectLst/>
                <a:latin typeface="Arial"/>
              </a:rPr>
              <a:t> </a:t>
            </a:r>
            <a:r>
              <a:rPr lang="es-ES" sz="1800" b="0" kern="0" dirty="0">
                <a:solidFill>
                  <a:srgbClr val="003366"/>
                </a:solidFill>
                <a:effectLst/>
                <a:latin typeface="Arial"/>
              </a:rPr>
              <a:t>en práctica </a:t>
            </a:r>
            <a:r>
              <a:rPr lang="es-ES" sz="1800" b="0" kern="0" dirty="0" smtClean="0">
                <a:solidFill>
                  <a:srgbClr val="003366"/>
                </a:solidFill>
                <a:effectLst/>
                <a:latin typeface="Arial"/>
              </a:rPr>
              <a:t>as </a:t>
            </a:r>
            <a:r>
              <a:rPr lang="es-ES" sz="1800" b="0" kern="0" dirty="0">
                <a:solidFill>
                  <a:srgbClr val="003366"/>
                </a:solidFill>
                <a:effectLst/>
                <a:latin typeface="Arial"/>
              </a:rPr>
              <a:t>habilidades lingüísticas </a:t>
            </a:r>
            <a:r>
              <a:rPr lang="es-ES" sz="1800" b="0" kern="0" dirty="0" err="1" smtClean="0">
                <a:solidFill>
                  <a:srgbClr val="003366"/>
                </a:solidFill>
                <a:effectLst/>
                <a:latin typeface="Arial"/>
              </a:rPr>
              <a:t>orais</a:t>
            </a:r>
            <a:r>
              <a:rPr lang="es-ES" sz="1800" b="0" kern="0" dirty="0" smtClean="0">
                <a:solidFill>
                  <a:srgbClr val="003366"/>
                </a:solidFill>
                <a:effectLst/>
                <a:latin typeface="Arial"/>
              </a:rPr>
              <a:t> e escritas</a:t>
            </a:r>
            <a:r>
              <a:rPr lang="es-ES" sz="1800" b="0" kern="0" dirty="0">
                <a:solidFill>
                  <a:srgbClr val="003366"/>
                </a:solidFill>
                <a:effectLst/>
                <a:latin typeface="Arial"/>
              </a:rPr>
              <a:t/>
            </a:r>
            <a:br>
              <a:rPr lang="es-ES" sz="1800" b="0" kern="0" dirty="0">
                <a:solidFill>
                  <a:srgbClr val="003366"/>
                </a:solidFill>
                <a:effectLst/>
                <a:latin typeface="Arial"/>
              </a:rPr>
            </a:br>
            <a:r>
              <a:rPr lang="es-ES" sz="1800" b="0" kern="0" dirty="0">
                <a:solidFill>
                  <a:srgbClr val="003366"/>
                </a:solidFill>
                <a:effectLst/>
                <a:latin typeface="Arial"/>
              </a:rPr>
              <a:t>* </a:t>
            </a:r>
            <a:r>
              <a:rPr lang="es-ES" sz="1800" b="0" kern="0" dirty="0" smtClean="0">
                <a:solidFill>
                  <a:srgbClr val="003366"/>
                </a:solidFill>
                <a:effectLst/>
                <a:latin typeface="Arial"/>
              </a:rPr>
              <a:t>@s </a:t>
            </a:r>
            <a:r>
              <a:rPr lang="es-ES" sz="1800" b="0" kern="0" dirty="0" err="1" smtClean="0">
                <a:solidFill>
                  <a:srgbClr val="003366"/>
                </a:solidFill>
                <a:effectLst/>
                <a:latin typeface="Arial"/>
              </a:rPr>
              <a:t>alumn@s</a:t>
            </a:r>
            <a:r>
              <a:rPr lang="es-ES" sz="1800" b="0" kern="0" dirty="0" smtClean="0">
                <a:solidFill>
                  <a:srgbClr val="003366"/>
                </a:solidFill>
                <a:effectLst/>
                <a:latin typeface="Arial"/>
              </a:rPr>
              <a:t> </a:t>
            </a:r>
            <a:r>
              <a:rPr lang="es-ES" sz="1800" b="0" kern="0" dirty="0">
                <a:solidFill>
                  <a:srgbClr val="003366"/>
                </a:solidFill>
                <a:effectLst/>
                <a:latin typeface="Arial"/>
              </a:rPr>
              <a:t>buscan información por sí </a:t>
            </a:r>
            <a:r>
              <a:rPr lang="es-ES" sz="1800" b="0" kern="0" dirty="0" err="1" smtClean="0">
                <a:solidFill>
                  <a:srgbClr val="003366"/>
                </a:solidFill>
                <a:effectLst/>
                <a:latin typeface="Arial"/>
              </a:rPr>
              <a:t>mesmos</a:t>
            </a:r>
            <a:r>
              <a:rPr lang="es-ES" sz="1800" b="0" kern="0" dirty="0" smtClean="0">
                <a:solidFill>
                  <a:srgbClr val="003366"/>
                </a:solidFill>
                <a:effectLst/>
                <a:latin typeface="Arial"/>
              </a:rPr>
              <a:t> e </a:t>
            </a:r>
            <a:r>
              <a:rPr lang="es-ES" sz="1800" b="0" kern="0" dirty="0" err="1" smtClean="0">
                <a:solidFill>
                  <a:srgbClr val="003366"/>
                </a:solidFill>
                <a:effectLst/>
                <a:latin typeface="Arial"/>
              </a:rPr>
              <a:t>desenrolan</a:t>
            </a:r>
            <a:r>
              <a:rPr lang="es-ES" sz="1800" b="0" kern="0" dirty="0" smtClean="0">
                <a:solidFill>
                  <a:srgbClr val="003366"/>
                </a:solidFill>
                <a:effectLst/>
                <a:latin typeface="Arial"/>
              </a:rPr>
              <a:t> o </a:t>
            </a:r>
            <a:r>
              <a:rPr lang="es-ES" sz="1800" b="0" kern="0" dirty="0">
                <a:solidFill>
                  <a:srgbClr val="003366"/>
                </a:solidFill>
                <a:effectLst/>
                <a:latin typeface="Arial"/>
              </a:rPr>
              <a:t>sentido </a:t>
            </a:r>
            <a:r>
              <a:rPr lang="es-ES" sz="1800" b="0" kern="0" dirty="0" smtClean="0">
                <a:solidFill>
                  <a:srgbClr val="003366"/>
                </a:solidFill>
                <a:effectLst/>
                <a:latin typeface="Arial"/>
              </a:rPr>
              <a:t>das </a:t>
            </a:r>
            <a:r>
              <a:rPr lang="es-ES" sz="1800" b="0" kern="0" dirty="0">
                <a:solidFill>
                  <a:srgbClr val="003366"/>
                </a:solidFill>
                <a:effectLst/>
                <a:latin typeface="Arial"/>
              </a:rPr>
              <a:t>cosas </a:t>
            </a:r>
            <a:r>
              <a:rPr lang="es-ES" sz="1800" b="0" kern="0" dirty="0" smtClean="0">
                <a:solidFill>
                  <a:srgbClr val="003366"/>
                </a:solidFill>
                <a:effectLst/>
                <a:latin typeface="Arial"/>
              </a:rPr>
              <a:t>ben </a:t>
            </a:r>
            <a:r>
              <a:rPr lang="es-ES" sz="1800" b="0" kern="0" dirty="0" err="1" smtClean="0">
                <a:solidFill>
                  <a:srgbClr val="003366"/>
                </a:solidFill>
                <a:effectLst/>
                <a:latin typeface="Arial"/>
              </a:rPr>
              <a:t>feitas</a:t>
            </a:r>
            <a:r>
              <a:rPr lang="es-ES" sz="1800" b="0" kern="0" dirty="0">
                <a:solidFill>
                  <a:srgbClr val="003366"/>
                </a:solidFill>
                <a:effectLst/>
                <a:latin typeface="Arial"/>
              </a:rPr>
              <a:t/>
            </a:r>
            <a:br>
              <a:rPr lang="es-ES" sz="1800" b="0" kern="0" dirty="0">
                <a:solidFill>
                  <a:srgbClr val="003366"/>
                </a:solidFill>
                <a:effectLst/>
                <a:latin typeface="Arial"/>
              </a:rPr>
            </a:br>
            <a:r>
              <a:rPr lang="es-ES" sz="1800" b="0" kern="0" dirty="0">
                <a:solidFill>
                  <a:srgbClr val="003366"/>
                </a:solidFill>
                <a:effectLst/>
                <a:latin typeface="Arial"/>
              </a:rPr>
              <a:t>* </a:t>
            </a:r>
            <a:r>
              <a:rPr lang="es-ES" sz="1800" b="0" kern="0" dirty="0" err="1" smtClean="0">
                <a:solidFill>
                  <a:srgbClr val="003366"/>
                </a:solidFill>
                <a:effectLst/>
                <a:latin typeface="Arial"/>
              </a:rPr>
              <a:t>Practícanse</a:t>
            </a:r>
            <a:r>
              <a:rPr lang="es-ES" sz="1800" b="0" kern="0" dirty="0" smtClean="0">
                <a:solidFill>
                  <a:srgbClr val="003366"/>
                </a:solidFill>
                <a:effectLst/>
                <a:latin typeface="Arial"/>
              </a:rPr>
              <a:t> as </a:t>
            </a:r>
            <a:r>
              <a:rPr lang="es-ES" sz="1800" b="0" kern="0" dirty="0">
                <a:solidFill>
                  <a:srgbClr val="003366"/>
                </a:solidFill>
                <a:effectLst/>
                <a:latin typeface="Arial"/>
              </a:rPr>
              <a:t>habilidades </a:t>
            </a:r>
            <a:r>
              <a:rPr lang="es-ES" sz="1800" b="0" kern="0" dirty="0" err="1" smtClean="0">
                <a:solidFill>
                  <a:srgbClr val="003366"/>
                </a:solidFill>
                <a:effectLst/>
                <a:latin typeface="Arial"/>
              </a:rPr>
              <a:t>sociais</a:t>
            </a:r>
            <a:r>
              <a:rPr lang="es-ES" sz="1800" b="0" kern="0" dirty="0" smtClean="0">
                <a:solidFill>
                  <a:srgbClr val="003366"/>
                </a:solidFill>
                <a:effectLst/>
                <a:latin typeface="Arial"/>
              </a:rPr>
              <a:t> e </a:t>
            </a:r>
            <a:r>
              <a:rPr lang="es-ES" sz="1800" b="0" kern="0" dirty="0">
                <a:solidFill>
                  <a:srgbClr val="003366"/>
                </a:solidFill>
                <a:effectLst/>
                <a:latin typeface="Arial"/>
              </a:rPr>
              <a:t>o</a:t>
            </a:r>
            <a:r>
              <a:rPr lang="es-ES" sz="1800" b="0" kern="0" dirty="0" smtClean="0">
                <a:solidFill>
                  <a:srgbClr val="003366"/>
                </a:solidFill>
                <a:effectLst/>
                <a:latin typeface="Arial"/>
              </a:rPr>
              <a:t> </a:t>
            </a:r>
            <a:r>
              <a:rPr lang="es-ES" sz="1800" b="0" kern="0" dirty="0" err="1" smtClean="0">
                <a:solidFill>
                  <a:srgbClr val="003366"/>
                </a:solidFill>
                <a:effectLst/>
                <a:latin typeface="Arial"/>
              </a:rPr>
              <a:t>traballo</a:t>
            </a:r>
            <a:r>
              <a:rPr lang="es-ES" sz="1800" b="0" kern="0" dirty="0" smtClean="0">
                <a:solidFill>
                  <a:srgbClr val="003366"/>
                </a:solidFill>
                <a:effectLst/>
                <a:latin typeface="Arial"/>
              </a:rPr>
              <a:t> </a:t>
            </a:r>
            <a:r>
              <a:rPr lang="es-ES" sz="1800" b="0" kern="0" dirty="0">
                <a:solidFill>
                  <a:srgbClr val="003366"/>
                </a:solidFill>
                <a:effectLst/>
                <a:latin typeface="Arial"/>
              </a:rPr>
              <a:t>en equipo</a:t>
            </a:r>
            <a:br>
              <a:rPr lang="es-ES" sz="1800" b="0" kern="0" dirty="0">
                <a:solidFill>
                  <a:srgbClr val="003366"/>
                </a:solidFill>
                <a:effectLst/>
                <a:latin typeface="Arial"/>
              </a:rPr>
            </a:br>
            <a:r>
              <a:rPr lang="es-ES" sz="1800" b="0" kern="0" dirty="0">
                <a:solidFill>
                  <a:srgbClr val="003366"/>
                </a:solidFill>
                <a:effectLst/>
                <a:latin typeface="Arial"/>
              </a:rPr>
              <a:t>* </a:t>
            </a:r>
            <a:r>
              <a:rPr lang="es-ES" sz="1800" b="0" kern="0" dirty="0" err="1" smtClean="0">
                <a:solidFill>
                  <a:srgbClr val="003366"/>
                </a:solidFill>
                <a:effectLst/>
                <a:latin typeface="Arial"/>
              </a:rPr>
              <a:t>Estimúlase</a:t>
            </a:r>
            <a:r>
              <a:rPr lang="es-ES" sz="1800" b="0" kern="0" dirty="0" smtClean="0">
                <a:solidFill>
                  <a:srgbClr val="003366"/>
                </a:solidFill>
                <a:effectLst/>
                <a:latin typeface="Arial"/>
              </a:rPr>
              <a:t> o </a:t>
            </a:r>
            <a:r>
              <a:rPr lang="es-ES" sz="1800" b="0" kern="0" dirty="0" err="1" smtClean="0">
                <a:solidFill>
                  <a:srgbClr val="003366"/>
                </a:solidFill>
                <a:effectLst/>
                <a:latin typeface="Arial"/>
              </a:rPr>
              <a:t>pensamento</a:t>
            </a:r>
            <a:r>
              <a:rPr lang="es-ES" sz="1800" b="0" kern="0" dirty="0" smtClean="0">
                <a:solidFill>
                  <a:srgbClr val="003366"/>
                </a:solidFill>
                <a:effectLst/>
                <a:latin typeface="Arial"/>
              </a:rPr>
              <a:t> </a:t>
            </a:r>
            <a:r>
              <a:rPr lang="es-ES" sz="1800" b="0" kern="0" dirty="0" err="1" smtClean="0">
                <a:solidFill>
                  <a:srgbClr val="003366"/>
                </a:solidFill>
                <a:effectLst/>
                <a:latin typeface="Arial"/>
              </a:rPr>
              <a:t>imaxinativo</a:t>
            </a:r>
            <a:r>
              <a:rPr lang="es-ES" sz="1800" b="0" kern="0" dirty="0" smtClean="0">
                <a:solidFill>
                  <a:srgbClr val="003366"/>
                </a:solidFill>
                <a:effectLst/>
                <a:latin typeface="Arial"/>
              </a:rPr>
              <a:t> e  </a:t>
            </a:r>
            <a:r>
              <a:rPr lang="es-ES" sz="1800" b="0" kern="0" dirty="0" err="1" smtClean="0">
                <a:solidFill>
                  <a:srgbClr val="003366"/>
                </a:solidFill>
                <a:effectLst/>
                <a:latin typeface="Arial"/>
              </a:rPr>
              <a:t>combátese</a:t>
            </a:r>
            <a:r>
              <a:rPr lang="es-ES" sz="1800" b="0" kern="0" dirty="0" smtClean="0">
                <a:solidFill>
                  <a:srgbClr val="003366"/>
                </a:solidFill>
                <a:effectLst/>
                <a:latin typeface="Arial"/>
              </a:rPr>
              <a:t> a </a:t>
            </a:r>
            <a:r>
              <a:rPr lang="es-ES" sz="1800" b="0" kern="0" dirty="0">
                <a:solidFill>
                  <a:srgbClr val="003366"/>
                </a:solidFill>
                <a:effectLst/>
                <a:latin typeface="Arial"/>
              </a:rPr>
              <a:t>pereza mental</a:t>
            </a:r>
            <a:br>
              <a:rPr lang="es-ES" sz="1800" b="0" kern="0" dirty="0">
                <a:solidFill>
                  <a:srgbClr val="003366"/>
                </a:solidFill>
                <a:effectLst/>
                <a:latin typeface="Arial"/>
              </a:rPr>
            </a:br>
            <a:r>
              <a:rPr lang="es-ES" sz="1800" b="0" kern="0" dirty="0">
                <a:solidFill>
                  <a:srgbClr val="003366"/>
                </a:solidFill>
                <a:effectLst/>
                <a:latin typeface="Arial"/>
              </a:rPr>
              <a:t>* @</a:t>
            </a:r>
            <a:r>
              <a:rPr lang="es-ES" sz="1800" b="0" kern="0" dirty="0" smtClean="0">
                <a:solidFill>
                  <a:srgbClr val="003366"/>
                </a:solidFill>
                <a:effectLst/>
                <a:latin typeface="Arial"/>
              </a:rPr>
              <a:t>s </a:t>
            </a:r>
            <a:r>
              <a:rPr lang="es-ES" sz="1800" b="0" kern="0" dirty="0" err="1" smtClean="0">
                <a:solidFill>
                  <a:srgbClr val="003366"/>
                </a:solidFill>
                <a:effectLst/>
                <a:latin typeface="Arial"/>
              </a:rPr>
              <a:t>nen@s</a:t>
            </a:r>
            <a:r>
              <a:rPr lang="es-ES" sz="1800" b="0" kern="0" dirty="0" smtClean="0">
                <a:solidFill>
                  <a:srgbClr val="003366"/>
                </a:solidFill>
                <a:effectLst/>
                <a:latin typeface="Arial"/>
              </a:rPr>
              <a:t> </a:t>
            </a:r>
            <a:r>
              <a:rPr lang="es-ES" sz="1800" b="0" kern="0" dirty="0">
                <a:solidFill>
                  <a:srgbClr val="003366"/>
                </a:solidFill>
                <a:effectLst/>
                <a:latin typeface="Arial"/>
              </a:rPr>
              <a:t>aprenden a preguntar </a:t>
            </a:r>
            <a:br>
              <a:rPr lang="es-ES" sz="1800" b="0" kern="0" dirty="0">
                <a:solidFill>
                  <a:srgbClr val="003366"/>
                </a:solidFill>
                <a:effectLst/>
                <a:latin typeface="Arial"/>
              </a:rPr>
            </a:br>
            <a:endParaRPr lang="es-ES" sz="1800" dirty="0"/>
          </a:p>
        </p:txBody>
      </p:sp>
      <p:sp>
        <p:nvSpPr>
          <p:cNvPr id="3" name="2 Marcador de contenido"/>
          <p:cNvSpPr>
            <a:spLocks noGrp="1"/>
          </p:cNvSpPr>
          <p:nvPr>
            <p:ph sz="quarter" idx="13"/>
          </p:nvPr>
        </p:nvSpPr>
        <p:spPr>
          <a:xfrm>
            <a:off x="1143000" y="188640"/>
            <a:ext cx="3284984" cy="864096"/>
          </a:xfrm>
        </p:spPr>
        <p:style>
          <a:lnRef idx="2">
            <a:schemeClr val="accent2"/>
          </a:lnRef>
          <a:fillRef idx="1">
            <a:schemeClr val="lt1"/>
          </a:fillRef>
          <a:effectRef idx="0">
            <a:schemeClr val="accent2"/>
          </a:effectRef>
          <a:fontRef idx="minor">
            <a:schemeClr val="dk1"/>
          </a:fontRef>
        </p:style>
        <p:txBody>
          <a:bodyPr>
            <a:normAutofit/>
          </a:bodyPr>
          <a:lstStyle/>
          <a:p>
            <a:r>
              <a:rPr lang="es-ES" sz="4000" kern="0" dirty="0" err="1" smtClean="0">
                <a:solidFill>
                  <a:srgbClr val="006666"/>
                </a:solidFill>
                <a:latin typeface="Arial Black" pitchFamily="34" charset="0"/>
                <a:ea typeface="+mj-ea"/>
                <a:cs typeface="+mj-cs"/>
              </a:rPr>
              <a:t>Vantaxes</a:t>
            </a:r>
            <a:endParaRPr lang="es-ES" dirty="0"/>
          </a:p>
        </p:txBody>
      </p:sp>
      <p:sp>
        <p:nvSpPr>
          <p:cNvPr id="4" name="3 Cara sonriente"/>
          <p:cNvSpPr/>
          <p:nvPr/>
        </p:nvSpPr>
        <p:spPr>
          <a:xfrm>
            <a:off x="5148064" y="188640"/>
            <a:ext cx="1008112" cy="1080120"/>
          </a:xfrm>
          <a:prstGeom prst="smileyFac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3758888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27585" y="1844824"/>
            <a:ext cx="7478216" cy="4032448"/>
          </a:xfrm>
        </p:spPr>
        <p:style>
          <a:lnRef idx="3">
            <a:schemeClr val="lt1"/>
          </a:lnRef>
          <a:fillRef idx="1">
            <a:schemeClr val="accent3"/>
          </a:fillRef>
          <a:effectRef idx="1">
            <a:schemeClr val="accent3"/>
          </a:effectRef>
          <a:fontRef idx="minor">
            <a:schemeClr val="lt1"/>
          </a:fontRef>
        </p:style>
        <p:txBody>
          <a:bodyPr/>
          <a:lstStyle/>
          <a:p>
            <a:pPr marL="342900" lvl="0" indent="-342900" algn="l" fontAlgn="base">
              <a:spcBef>
                <a:spcPct val="20000"/>
              </a:spcBef>
              <a:spcAft>
                <a:spcPct val="0"/>
              </a:spcAft>
            </a:pPr>
            <a:r>
              <a:rPr lang="es-ES" sz="2000" b="0" kern="0" dirty="0">
                <a:solidFill>
                  <a:srgbClr val="003366"/>
                </a:solidFill>
                <a:effectLst/>
                <a:latin typeface="Arial"/>
                <a:ea typeface="+mn-ea"/>
                <a:cs typeface="+mn-cs"/>
              </a:rPr>
              <a:t>Cada </a:t>
            </a:r>
            <a:r>
              <a:rPr lang="es-ES" sz="2000" b="0" kern="0" dirty="0" err="1" smtClean="0">
                <a:solidFill>
                  <a:srgbClr val="003366"/>
                </a:solidFill>
                <a:effectLst/>
                <a:latin typeface="Arial"/>
                <a:ea typeface="+mn-ea"/>
                <a:cs typeface="+mn-cs"/>
              </a:rPr>
              <a:t>unha</a:t>
            </a:r>
            <a:r>
              <a:rPr lang="es-ES" sz="2000" b="0" kern="0" dirty="0" smtClean="0">
                <a:solidFill>
                  <a:srgbClr val="003366"/>
                </a:solidFill>
                <a:effectLst/>
                <a:latin typeface="Arial"/>
                <a:ea typeface="+mn-ea"/>
                <a:cs typeface="+mn-cs"/>
              </a:rPr>
              <a:t> das </a:t>
            </a:r>
            <a:r>
              <a:rPr lang="es-ES" sz="2000" b="0" kern="0" dirty="0">
                <a:solidFill>
                  <a:srgbClr val="003366"/>
                </a:solidFill>
                <a:effectLst/>
                <a:latin typeface="Arial"/>
                <a:ea typeface="+mn-ea"/>
                <a:cs typeface="+mn-cs"/>
              </a:rPr>
              <a:t>compañías </a:t>
            </a:r>
            <a:r>
              <a:rPr lang="es-ES" sz="2000" b="0" kern="0" dirty="0" smtClean="0">
                <a:solidFill>
                  <a:srgbClr val="003366"/>
                </a:solidFill>
                <a:effectLst/>
                <a:latin typeface="Arial"/>
                <a:ea typeface="+mn-ea"/>
                <a:cs typeface="+mn-cs"/>
              </a:rPr>
              <a:t>ten o </a:t>
            </a:r>
            <a:r>
              <a:rPr lang="es-ES" sz="2000" b="0" kern="0" dirty="0" err="1" smtClean="0">
                <a:solidFill>
                  <a:srgbClr val="003366"/>
                </a:solidFill>
                <a:effectLst/>
                <a:latin typeface="Arial"/>
                <a:ea typeface="+mn-ea"/>
                <a:cs typeface="+mn-cs"/>
              </a:rPr>
              <a:t>seu</a:t>
            </a:r>
            <a:r>
              <a:rPr lang="es-ES" sz="2000" b="0" kern="0" dirty="0" smtClean="0">
                <a:solidFill>
                  <a:srgbClr val="003366"/>
                </a:solidFill>
                <a:effectLst/>
                <a:latin typeface="Arial"/>
                <a:ea typeface="+mn-ea"/>
                <a:cs typeface="+mn-cs"/>
              </a:rPr>
              <a:t>  </a:t>
            </a:r>
            <a:r>
              <a:rPr lang="es-ES" sz="2000" b="0" kern="0" dirty="0">
                <a:solidFill>
                  <a:srgbClr val="003366"/>
                </a:solidFill>
                <a:effectLst/>
                <a:latin typeface="Arial"/>
                <a:ea typeface="+mn-ea"/>
                <a:cs typeface="+mn-cs"/>
              </a:rPr>
              <a:t>propio blog donde se van </a:t>
            </a:r>
            <a:r>
              <a:rPr lang="es-ES" sz="2000" b="0" kern="0" dirty="0" err="1" smtClean="0">
                <a:solidFill>
                  <a:srgbClr val="003366"/>
                </a:solidFill>
                <a:effectLst/>
                <a:latin typeface="Arial"/>
                <a:ea typeface="+mn-ea"/>
                <a:cs typeface="+mn-cs"/>
              </a:rPr>
              <a:t>rexistrando</a:t>
            </a:r>
            <a:r>
              <a:rPr lang="es-ES" sz="2000" b="0" kern="0" dirty="0" smtClean="0">
                <a:solidFill>
                  <a:srgbClr val="003366"/>
                </a:solidFill>
                <a:effectLst/>
                <a:latin typeface="Arial"/>
                <a:ea typeface="+mn-ea"/>
                <a:cs typeface="+mn-cs"/>
              </a:rPr>
              <a:t> os </a:t>
            </a:r>
            <a:r>
              <a:rPr lang="es-ES" sz="2000" b="0" kern="0" dirty="0">
                <a:solidFill>
                  <a:srgbClr val="003366"/>
                </a:solidFill>
                <a:effectLst/>
                <a:latin typeface="Arial"/>
                <a:ea typeface="+mn-ea"/>
                <a:cs typeface="+mn-cs"/>
              </a:rPr>
              <a:t>progresos. </a:t>
            </a:r>
            <a:r>
              <a:rPr lang="es-ES" sz="2000" b="0" kern="0" dirty="0" err="1" smtClean="0">
                <a:solidFill>
                  <a:srgbClr val="003366"/>
                </a:solidFill>
                <a:effectLst/>
                <a:latin typeface="Arial"/>
                <a:ea typeface="+mn-ea"/>
                <a:cs typeface="+mn-cs"/>
              </a:rPr>
              <a:t>Podede</a:t>
            </a:r>
            <a:r>
              <a:rPr lang="es-ES" sz="2000" b="0" kern="0" dirty="0" smtClean="0">
                <a:solidFill>
                  <a:srgbClr val="003366"/>
                </a:solidFill>
                <a:effectLst/>
                <a:latin typeface="Arial"/>
                <a:ea typeface="+mn-ea"/>
                <a:cs typeface="+mn-cs"/>
              </a:rPr>
              <a:t> </a:t>
            </a:r>
            <a:r>
              <a:rPr lang="es-ES" sz="2000" b="0" kern="0" dirty="0">
                <a:solidFill>
                  <a:srgbClr val="003366"/>
                </a:solidFill>
                <a:effectLst/>
                <a:latin typeface="Arial"/>
                <a:ea typeface="+mn-ea"/>
                <a:cs typeface="+mn-cs"/>
              </a:rPr>
              <a:t>acceder a </a:t>
            </a:r>
            <a:r>
              <a:rPr lang="es-ES" sz="2000" b="0" kern="0" dirty="0" smtClean="0">
                <a:solidFill>
                  <a:srgbClr val="003366"/>
                </a:solidFill>
                <a:effectLst/>
                <a:latin typeface="Arial"/>
                <a:ea typeface="+mn-ea"/>
                <a:cs typeface="+mn-cs"/>
              </a:rPr>
              <a:t>eles </a:t>
            </a:r>
            <a:r>
              <a:rPr lang="es-ES" sz="2000" b="0" kern="0" dirty="0">
                <a:solidFill>
                  <a:srgbClr val="003366"/>
                </a:solidFill>
                <a:effectLst/>
                <a:latin typeface="Arial"/>
                <a:ea typeface="+mn-ea"/>
                <a:cs typeface="+mn-cs"/>
              </a:rPr>
              <a:t>e ir </a:t>
            </a:r>
            <a:r>
              <a:rPr lang="es-ES" sz="2000" b="0" kern="0" dirty="0" smtClean="0">
                <a:solidFill>
                  <a:srgbClr val="003366"/>
                </a:solidFill>
                <a:effectLst/>
                <a:latin typeface="Arial"/>
                <a:ea typeface="+mn-ea"/>
                <a:cs typeface="+mn-cs"/>
              </a:rPr>
              <a:t>vendo o </a:t>
            </a:r>
            <a:r>
              <a:rPr lang="es-ES" sz="2000" b="0" kern="0" dirty="0">
                <a:solidFill>
                  <a:srgbClr val="003366"/>
                </a:solidFill>
                <a:effectLst/>
                <a:latin typeface="Arial"/>
                <a:ea typeface="+mn-ea"/>
                <a:cs typeface="+mn-cs"/>
              </a:rPr>
              <a:t>que @</a:t>
            </a:r>
            <a:r>
              <a:rPr lang="es-ES" sz="2000" b="0" kern="0" dirty="0" smtClean="0">
                <a:solidFill>
                  <a:srgbClr val="003366"/>
                </a:solidFill>
                <a:effectLst/>
                <a:latin typeface="Arial"/>
                <a:ea typeface="+mn-ea"/>
                <a:cs typeface="+mn-cs"/>
              </a:rPr>
              <a:t>s </a:t>
            </a:r>
            <a:r>
              <a:rPr lang="es-ES" sz="2000" b="0" kern="0" dirty="0" err="1" smtClean="0">
                <a:solidFill>
                  <a:srgbClr val="003366"/>
                </a:solidFill>
                <a:effectLst/>
                <a:latin typeface="Arial"/>
                <a:ea typeface="+mn-ea"/>
                <a:cs typeface="+mn-cs"/>
              </a:rPr>
              <a:t>alumn@s</a:t>
            </a:r>
            <a:r>
              <a:rPr lang="es-ES" sz="2000" b="0" kern="0" dirty="0" smtClean="0">
                <a:solidFill>
                  <a:srgbClr val="003366"/>
                </a:solidFill>
                <a:effectLst/>
                <a:latin typeface="Arial"/>
                <a:ea typeface="+mn-ea"/>
                <a:cs typeface="+mn-cs"/>
              </a:rPr>
              <a:t> </a:t>
            </a:r>
            <a:r>
              <a:rPr lang="es-ES" sz="2000" b="0" kern="0" dirty="0">
                <a:solidFill>
                  <a:srgbClr val="003366"/>
                </a:solidFill>
                <a:effectLst/>
                <a:latin typeface="Arial"/>
                <a:ea typeface="+mn-ea"/>
                <a:cs typeface="+mn-cs"/>
              </a:rPr>
              <a:t>van </a:t>
            </a:r>
            <a:r>
              <a:rPr lang="es-ES" sz="2000" b="0" kern="0" dirty="0" err="1" smtClean="0">
                <a:solidFill>
                  <a:srgbClr val="003366"/>
                </a:solidFill>
                <a:effectLst/>
                <a:latin typeface="Arial"/>
                <a:ea typeface="+mn-ea"/>
                <a:cs typeface="+mn-cs"/>
              </a:rPr>
              <a:t>traballando</a:t>
            </a:r>
            <a:r>
              <a:rPr lang="es-ES" sz="2000" b="0" kern="0" dirty="0" smtClean="0">
                <a:solidFill>
                  <a:srgbClr val="003366"/>
                </a:solidFill>
                <a:effectLst/>
                <a:latin typeface="Arial"/>
                <a:ea typeface="+mn-ea"/>
                <a:cs typeface="+mn-cs"/>
              </a:rPr>
              <a:t> </a:t>
            </a:r>
            <a:r>
              <a:rPr lang="es-ES" sz="2000" b="0" kern="0" dirty="0" err="1" smtClean="0">
                <a:solidFill>
                  <a:srgbClr val="003366"/>
                </a:solidFill>
                <a:effectLst/>
                <a:latin typeface="Arial"/>
                <a:ea typeface="+mn-ea"/>
                <a:cs typeface="+mn-cs"/>
              </a:rPr>
              <a:t>ao</a:t>
            </a:r>
            <a:r>
              <a:rPr lang="es-ES" sz="2000" b="0" kern="0" dirty="0" smtClean="0">
                <a:solidFill>
                  <a:srgbClr val="003366"/>
                </a:solidFill>
                <a:effectLst/>
                <a:latin typeface="Arial"/>
                <a:ea typeface="+mn-ea"/>
                <a:cs typeface="+mn-cs"/>
              </a:rPr>
              <a:t> longo do </a:t>
            </a:r>
            <a:r>
              <a:rPr lang="es-ES" sz="2000" b="0" kern="0" dirty="0">
                <a:solidFill>
                  <a:srgbClr val="003366"/>
                </a:solidFill>
                <a:effectLst/>
                <a:latin typeface="Arial"/>
                <a:ea typeface="+mn-ea"/>
                <a:cs typeface="+mn-cs"/>
              </a:rPr>
              <a:t>proceso creativo.</a:t>
            </a:r>
            <a:br>
              <a:rPr lang="es-ES" sz="2000" b="0" kern="0" dirty="0">
                <a:solidFill>
                  <a:srgbClr val="003366"/>
                </a:solidFill>
                <a:effectLst/>
                <a:latin typeface="Arial"/>
                <a:ea typeface="+mn-ea"/>
                <a:cs typeface="+mn-cs"/>
              </a:rPr>
            </a:br>
            <a:endParaRPr lang="es-ES" dirty="0"/>
          </a:p>
        </p:txBody>
      </p:sp>
      <p:sp>
        <p:nvSpPr>
          <p:cNvPr id="3" name="2 Marcador de contenido"/>
          <p:cNvSpPr>
            <a:spLocks noGrp="1"/>
          </p:cNvSpPr>
          <p:nvPr>
            <p:ph sz="quarter" idx="13"/>
          </p:nvPr>
        </p:nvSpPr>
        <p:spPr>
          <a:xfrm>
            <a:off x="971600" y="692696"/>
            <a:ext cx="2492896" cy="609248"/>
          </a:xfrm>
        </p:spPr>
        <p:txBody>
          <a:bodyPr>
            <a:normAutofit lnSpcReduction="10000"/>
          </a:bodyPr>
          <a:lstStyle/>
          <a:p>
            <a:r>
              <a:rPr lang="es-ES" sz="3600" b="1" kern="0" dirty="0">
                <a:solidFill>
                  <a:srgbClr val="006666"/>
                </a:solidFill>
                <a:latin typeface="Arial"/>
                <a:ea typeface="+mj-ea"/>
                <a:cs typeface="+mj-cs"/>
              </a:rPr>
              <a:t>O</a:t>
            </a:r>
            <a:r>
              <a:rPr lang="es-ES" sz="3600" b="1" kern="0" dirty="0" smtClean="0">
                <a:solidFill>
                  <a:srgbClr val="006666"/>
                </a:solidFill>
                <a:latin typeface="Arial"/>
                <a:ea typeface="+mj-ea"/>
                <a:cs typeface="+mj-cs"/>
              </a:rPr>
              <a:t> blog</a:t>
            </a:r>
            <a:endParaRPr lang="es-ES" dirty="0"/>
          </a:p>
        </p:txBody>
      </p:sp>
      <p:sp>
        <p:nvSpPr>
          <p:cNvPr id="5" name="4 Rayo"/>
          <p:cNvSpPr/>
          <p:nvPr/>
        </p:nvSpPr>
        <p:spPr>
          <a:xfrm>
            <a:off x="3203848" y="476672"/>
            <a:ext cx="2736304" cy="1296144"/>
          </a:xfrm>
          <a:prstGeom prst="lightningBol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4197433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3569" y="2132856"/>
            <a:ext cx="5328591" cy="2808312"/>
          </a:xfrm>
        </p:spPr>
        <p:style>
          <a:lnRef idx="3">
            <a:schemeClr val="lt1"/>
          </a:lnRef>
          <a:fillRef idx="1">
            <a:schemeClr val="accent2"/>
          </a:fillRef>
          <a:effectRef idx="1">
            <a:schemeClr val="accent2"/>
          </a:effectRef>
          <a:fontRef idx="minor">
            <a:schemeClr val="lt1"/>
          </a:fontRef>
        </p:style>
        <p:txBody>
          <a:bodyPr/>
          <a:lstStyle/>
          <a:p>
            <a:pPr marL="342900" lvl="0" indent="-342900" algn="l" fontAlgn="base">
              <a:spcBef>
                <a:spcPct val="20000"/>
              </a:spcBef>
              <a:spcAft>
                <a:spcPct val="0"/>
              </a:spcAft>
            </a:pPr>
            <a:r>
              <a:rPr lang="es-ES" sz="2800" b="0" kern="0" dirty="0">
                <a:solidFill>
                  <a:srgbClr val="003366"/>
                </a:solidFill>
                <a:effectLst/>
                <a:latin typeface="Arial"/>
                <a:ea typeface="+mn-ea"/>
                <a:cs typeface="+mn-cs"/>
              </a:rPr>
              <a:t>Por </a:t>
            </a:r>
            <a:r>
              <a:rPr lang="es-ES" sz="2800" b="0" kern="0" dirty="0" err="1" smtClean="0">
                <a:solidFill>
                  <a:srgbClr val="003366"/>
                </a:solidFill>
                <a:effectLst/>
                <a:latin typeface="Arial"/>
                <a:ea typeface="+mn-ea"/>
                <a:cs typeface="+mn-cs"/>
              </a:rPr>
              <a:t>suposto</a:t>
            </a:r>
            <a:r>
              <a:rPr lang="es-ES" sz="2800" b="0" kern="0" dirty="0" smtClean="0">
                <a:solidFill>
                  <a:srgbClr val="003366"/>
                </a:solidFill>
                <a:effectLst/>
                <a:latin typeface="Arial"/>
                <a:ea typeface="+mn-ea"/>
                <a:cs typeface="+mn-cs"/>
              </a:rPr>
              <a:t> </a:t>
            </a:r>
            <a:r>
              <a:rPr lang="es-ES" sz="2800" b="0" kern="0" dirty="0">
                <a:solidFill>
                  <a:srgbClr val="003366"/>
                </a:solidFill>
                <a:effectLst/>
                <a:latin typeface="Arial"/>
                <a:ea typeface="+mn-ea"/>
                <a:cs typeface="+mn-cs"/>
              </a:rPr>
              <a:t>contamos </a:t>
            </a:r>
            <a:r>
              <a:rPr lang="es-ES" sz="2800" b="0" kern="0" dirty="0" smtClean="0">
                <a:solidFill>
                  <a:srgbClr val="003366"/>
                </a:solidFill>
                <a:effectLst/>
                <a:latin typeface="Arial"/>
                <a:ea typeface="+mn-ea"/>
                <a:cs typeface="+mn-cs"/>
              </a:rPr>
              <a:t>coa </a:t>
            </a:r>
            <a:r>
              <a:rPr lang="es-ES" sz="2800" b="0" kern="0" dirty="0" err="1" smtClean="0">
                <a:solidFill>
                  <a:srgbClr val="003366"/>
                </a:solidFill>
                <a:effectLst/>
                <a:latin typeface="Arial"/>
                <a:ea typeface="+mn-ea"/>
                <a:cs typeface="+mn-cs"/>
              </a:rPr>
              <a:t>vosa</a:t>
            </a:r>
            <a:r>
              <a:rPr lang="es-ES" sz="2800" b="0" kern="0" dirty="0" smtClean="0">
                <a:solidFill>
                  <a:srgbClr val="003366"/>
                </a:solidFill>
                <a:effectLst/>
                <a:latin typeface="Arial"/>
                <a:ea typeface="+mn-ea"/>
                <a:cs typeface="+mn-cs"/>
              </a:rPr>
              <a:t> </a:t>
            </a:r>
            <a:r>
              <a:rPr lang="es-ES" sz="2800" b="0" kern="0" dirty="0">
                <a:solidFill>
                  <a:srgbClr val="003366"/>
                </a:solidFill>
                <a:effectLst/>
                <a:latin typeface="Arial"/>
                <a:ea typeface="+mn-ea"/>
                <a:cs typeface="+mn-cs"/>
              </a:rPr>
              <a:t>colaboración </a:t>
            </a:r>
            <a:r>
              <a:rPr lang="es-ES" sz="2800" b="0" kern="0" dirty="0" smtClean="0">
                <a:solidFill>
                  <a:srgbClr val="003366"/>
                </a:solidFill>
                <a:effectLst/>
                <a:latin typeface="Arial"/>
                <a:ea typeface="+mn-ea"/>
                <a:cs typeface="+mn-cs"/>
              </a:rPr>
              <a:t>e </a:t>
            </a:r>
            <a:r>
              <a:rPr lang="es-ES" sz="2800" b="0" kern="0" dirty="0">
                <a:solidFill>
                  <a:srgbClr val="003366"/>
                </a:solidFill>
                <a:effectLst/>
                <a:latin typeface="Arial"/>
                <a:ea typeface="+mn-ea"/>
                <a:cs typeface="+mn-cs"/>
              </a:rPr>
              <a:t>entusiasmo.</a:t>
            </a:r>
            <a:br>
              <a:rPr lang="es-ES" sz="2800" b="0" kern="0" dirty="0">
                <a:solidFill>
                  <a:srgbClr val="003366"/>
                </a:solidFill>
                <a:effectLst/>
                <a:latin typeface="Arial"/>
                <a:ea typeface="+mn-ea"/>
                <a:cs typeface="+mn-cs"/>
              </a:rPr>
            </a:br>
            <a:r>
              <a:rPr lang="es-ES" sz="2800" b="0" kern="0" dirty="0">
                <a:solidFill>
                  <a:srgbClr val="003366"/>
                </a:solidFill>
                <a:effectLst/>
                <a:latin typeface="Arial"/>
                <a:ea typeface="+mn-ea"/>
                <a:cs typeface="+mn-cs"/>
              </a:rPr>
              <a:t>Gracias mamis, papis, </a:t>
            </a:r>
            <a:r>
              <a:rPr lang="es-ES" sz="2800" b="0" kern="0" dirty="0" smtClean="0">
                <a:solidFill>
                  <a:srgbClr val="003366"/>
                </a:solidFill>
                <a:effectLst/>
                <a:latin typeface="Arial"/>
                <a:ea typeface="+mn-ea"/>
                <a:cs typeface="+mn-cs"/>
              </a:rPr>
              <a:t>...</a:t>
            </a:r>
            <a:r>
              <a:rPr lang="es-ES" sz="2800" b="0" kern="0" dirty="0">
                <a:solidFill>
                  <a:srgbClr val="003366"/>
                </a:solidFill>
                <a:effectLst/>
                <a:latin typeface="Arial"/>
                <a:ea typeface="+mn-ea"/>
                <a:cs typeface="+mn-cs"/>
              </a:rPr>
              <a:t/>
            </a:r>
            <a:br>
              <a:rPr lang="es-ES" sz="2800" b="0" kern="0" dirty="0">
                <a:solidFill>
                  <a:srgbClr val="003366"/>
                </a:solidFill>
                <a:effectLst/>
                <a:latin typeface="Arial"/>
                <a:ea typeface="+mn-ea"/>
                <a:cs typeface="+mn-cs"/>
              </a:rPr>
            </a:br>
            <a:endParaRPr lang="es-ES" dirty="0"/>
          </a:p>
        </p:txBody>
      </p:sp>
      <p:sp>
        <p:nvSpPr>
          <p:cNvPr id="3" name="2 Marcador de contenido"/>
          <p:cNvSpPr>
            <a:spLocks noGrp="1"/>
          </p:cNvSpPr>
          <p:nvPr>
            <p:ph sz="quarter" idx="13"/>
          </p:nvPr>
        </p:nvSpPr>
        <p:spPr>
          <a:xfrm>
            <a:off x="1143000" y="332656"/>
            <a:ext cx="3861048" cy="1440160"/>
          </a:xfrm>
        </p:spPr>
        <p:txBody>
          <a:bodyPr/>
          <a:lstStyle/>
          <a:p>
            <a:r>
              <a:rPr lang="es-ES" sz="3600" b="1" kern="0" dirty="0">
                <a:solidFill>
                  <a:srgbClr val="006666"/>
                </a:solidFill>
                <a:latin typeface="Arial"/>
                <a:ea typeface="+mj-ea"/>
                <a:cs typeface="+mj-cs"/>
              </a:rPr>
              <a:t>GRACIAS</a:t>
            </a:r>
            <a:endParaRPr lang="es-ES" dirty="0"/>
          </a:p>
        </p:txBody>
      </p:sp>
      <p:sp>
        <p:nvSpPr>
          <p:cNvPr id="4" name="3 Corazón"/>
          <p:cNvSpPr/>
          <p:nvPr/>
        </p:nvSpPr>
        <p:spPr>
          <a:xfrm>
            <a:off x="6084168" y="980728"/>
            <a:ext cx="2232248" cy="2664296"/>
          </a:xfrm>
          <a:prstGeom prst="hear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s-ES"/>
          </a:p>
        </p:txBody>
      </p:sp>
      <p:sp>
        <p:nvSpPr>
          <p:cNvPr id="6" name="5 Cara sonriente"/>
          <p:cNvSpPr/>
          <p:nvPr/>
        </p:nvSpPr>
        <p:spPr>
          <a:xfrm>
            <a:off x="4139952" y="332656"/>
            <a:ext cx="1440160" cy="1512168"/>
          </a:xfrm>
          <a:prstGeom prst="smileyFace">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es-ES" dirty="0"/>
          </a:p>
        </p:txBody>
      </p:sp>
    </p:spTree>
    <p:extLst>
      <p:ext uri="{BB962C8B-B14F-4D97-AF65-F5344CB8AC3E}">
        <p14:creationId xmlns:p14="http://schemas.microsoft.com/office/powerpoint/2010/main" val="4261211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99593" y="1916832"/>
            <a:ext cx="7406208" cy="3598336"/>
          </a:xfrm>
        </p:spPr>
        <p:txBody>
          <a:bodyPr/>
          <a:lstStyle/>
          <a:p>
            <a:pPr marL="342900" lvl="0" indent="-342900" fontAlgn="base">
              <a:spcBef>
                <a:spcPct val="20000"/>
              </a:spcBef>
              <a:spcAft>
                <a:spcPct val="0"/>
              </a:spcAft>
            </a:pPr>
            <a:r>
              <a:rPr lang="es-ES" sz="2800" b="0" kern="0" dirty="0">
                <a:solidFill>
                  <a:srgbClr val="003366"/>
                </a:solidFill>
                <a:effectLst/>
                <a:latin typeface="Arial"/>
                <a:ea typeface="+mn-ea"/>
                <a:cs typeface="+mn-cs"/>
              </a:rPr>
              <a:t>LÓVA ten a </a:t>
            </a:r>
            <a:r>
              <a:rPr lang="es-ES" sz="2800" b="0" kern="0" dirty="0" err="1">
                <a:solidFill>
                  <a:srgbClr val="003366"/>
                </a:solidFill>
                <a:effectLst/>
                <a:latin typeface="Arial"/>
                <a:ea typeface="+mn-ea"/>
                <a:cs typeface="+mn-cs"/>
              </a:rPr>
              <a:t>súa</a:t>
            </a:r>
            <a:r>
              <a:rPr lang="es-ES" sz="2800" b="0" kern="0" dirty="0">
                <a:solidFill>
                  <a:srgbClr val="003366"/>
                </a:solidFill>
                <a:effectLst/>
                <a:latin typeface="Arial"/>
                <a:ea typeface="+mn-ea"/>
                <a:cs typeface="+mn-cs"/>
              </a:rPr>
              <a:t> </a:t>
            </a:r>
            <a:r>
              <a:rPr lang="es-ES" sz="2800" b="0" kern="0" dirty="0" err="1">
                <a:solidFill>
                  <a:srgbClr val="003366"/>
                </a:solidFill>
                <a:effectLst/>
                <a:latin typeface="Arial"/>
                <a:ea typeface="+mn-ea"/>
                <a:cs typeface="+mn-cs"/>
              </a:rPr>
              <a:t>orixe</a:t>
            </a:r>
            <a:r>
              <a:rPr lang="es-ES" sz="2800" b="0" kern="0" dirty="0">
                <a:solidFill>
                  <a:srgbClr val="003366"/>
                </a:solidFill>
                <a:effectLst/>
                <a:latin typeface="Arial"/>
                <a:ea typeface="+mn-ea"/>
                <a:cs typeface="+mn-cs"/>
              </a:rPr>
              <a:t> </a:t>
            </a:r>
            <a:r>
              <a:rPr lang="es-ES" sz="2800" b="0" kern="0" dirty="0" err="1">
                <a:solidFill>
                  <a:srgbClr val="003366"/>
                </a:solidFill>
                <a:effectLst/>
                <a:latin typeface="Arial"/>
                <a:ea typeface="+mn-ea"/>
                <a:cs typeface="+mn-cs"/>
              </a:rPr>
              <a:t>nun</a:t>
            </a:r>
            <a:r>
              <a:rPr lang="es-ES" sz="2800" b="0" kern="0" dirty="0">
                <a:solidFill>
                  <a:srgbClr val="003366"/>
                </a:solidFill>
                <a:effectLst/>
                <a:latin typeface="Arial"/>
                <a:ea typeface="+mn-ea"/>
                <a:cs typeface="+mn-cs"/>
              </a:rPr>
              <a:t> </a:t>
            </a:r>
            <a:r>
              <a:rPr lang="es-ES" sz="2800" b="0" kern="0" dirty="0" err="1">
                <a:solidFill>
                  <a:srgbClr val="003366"/>
                </a:solidFill>
                <a:effectLst/>
                <a:latin typeface="Arial"/>
                <a:ea typeface="+mn-ea"/>
                <a:cs typeface="+mn-cs"/>
              </a:rPr>
              <a:t>proxecto</a:t>
            </a:r>
            <a:r>
              <a:rPr lang="es-ES" sz="2800" b="0" kern="0" dirty="0">
                <a:solidFill>
                  <a:srgbClr val="003366"/>
                </a:solidFill>
                <a:effectLst/>
                <a:latin typeface="Arial"/>
                <a:ea typeface="+mn-ea"/>
                <a:cs typeface="+mn-cs"/>
              </a:rPr>
              <a:t> educativo que Bruce Taylor e Jo Ann Forman crearon para a Ópera de Seattle nos años 70 e que en nos 80 </a:t>
            </a:r>
            <a:r>
              <a:rPr lang="es-ES" sz="2800" b="0" kern="0" dirty="0" err="1">
                <a:solidFill>
                  <a:srgbClr val="003366"/>
                </a:solidFill>
                <a:effectLst/>
                <a:latin typeface="Arial"/>
                <a:ea typeface="+mn-ea"/>
                <a:cs typeface="+mn-cs"/>
              </a:rPr>
              <a:t>ampliou</a:t>
            </a:r>
            <a:r>
              <a:rPr lang="es-ES" sz="2800" b="0" kern="0" dirty="0">
                <a:solidFill>
                  <a:srgbClr val="003366"/>
                </a:solidFill>
                <a:effectLst/>
                <a:latin typeface="Arial"/>
                <a:ea typeface="+mn-ea"/>
                <a:cs typeface="+mn-cs"/>
              </a:rPr>
              <a:t> o </a:t>
            </a:r>
            <a:r>
              <a:rPr lang="es-ES" sz="2800" b="0" kern="0" dirty="0" err="1">
                <a:solidFill>
                  <a:srgbClr val="003366"/>
                </a:solidFill>
                <a:effectLst/>
                <a:latin typeface="Arial"/>
                <a:ea typeface="+mn-ea"/>
                <a:cs typeface="+mn-cs"/>
              </a:rPr>
              <a:t>Metropolitan</a:t>
            </a:r>
            <a:r>
              <a:rPr lang="es-ES" sz="2800" b="0" kern="0" dirty="0">
                <a:solidFill>
                  <a:srgbClr val="003366"/>
                </a:solidFill>
                <a:effectLst/>
                <a:latin typeface="Arial"/>
                <a:ea typeface="+mn-ea"/>
                <a:cs typeface="+mn-cs"/>
              </a:rPr>
              <a:t> Opera </a:t>
            </a:r>
            <a:r>
              <a:rPr lang="es-ES" sz="2800" b="0" kern="0" dirty="0" err="1">
                <a:solidFill>
                  <a:srgbClr val="003366"/>
                </a:solidFill>
                <a:effectLst/>
                <a:latin typeface="Arial"/>
                <a:ea typeface="+mn-ea"/>
                <a:cs typeface="+mn-cs"/>
              </a:rPr>
              <a:t>Guild</a:t>
            </a:r>
            <a:r>
              <a:rPr lang="es-ES" sz="2800" b="0" kern="0" dirty="0">
                <a:solidFill>
                  <a:srgbClr val="003366"/>
                </a:solidFill>
                <a:effectLst/>
                <a:latin typeface="Arial"/>
                <a:ea typeface="+mn-ea"/>
                <a:cs typeface="+mn-cs"/>
              </a:rPr>
              <a:t> de Nova </a:t>
            </a:r>
            <a:r>
              <a:rPr lang="es-ES" sz="2800" b="0" kern="0" dirty="0" err="1">
                <a:solidFill>
                  <a:srgbClr val="003366"/>
                </a:solidFill>
                <a:effectLst/>
                <a:latin typeface="Arial"/>
                <a:ea typeface="+mn-ea"/>
                <a:cs typeface="+mn-cs"/>
              </a:rPr>
              <a:t>Iorque</a:t>
            </a:r>
            <a:r>
              <a:rPr lang="es-ES" sz="2800" b="0" kern="0" dirty="0">
                <a:solidFill>
                  <a:srgbClr val="003366"/>
                </a:solidFill>
                <a:effectLst/>
                <a:latin typeface="Arial"/>
                <a:ea typeface="+mn-ea"/>
                <a:cs typeface="+mn-cs"/>
              </a:rPr>
              <a:t>. </a:t>
            </a:r>
            <a:br>
              <a:rPr lang="es-ES" sz="2800" b="0" kern="0" dirty="0">
                <a:solidFill>
                  <a:srgbClr val="003366"/>
                </a:solidFill>
                <a:effectLst/>
                <a:latin typeface="Arial"/>
                <a:ea typeface="+mn-ea"/>
                <a:cs typeface="+mn-cs"/>
              </a:rPr>
            </a:br>
            <a:endParaRPr lang="es-ES" dirty="0"/>
          </a:p>
        </p:txBody>
      </p:sp>
      <p:sp>
        <p:nvSpPr>
          <p:cNvPr id="3" name="2 Marcador de contenido"/>
          <p:cNvSpPr>
            <a:spLocks noGrp="1"/>
          </p:cNvSpPr>
          <p:nvPr>
            <p:ph sz="quarter" idx="13"/>
          </p:nvPr>
        </p:nvSpPr>
        <p:spPr>
          <a:xfrm>
            <a:off x="1143000" y="731520"/>
            <a:ext cx="6400800" cy="1041296"/>
          </a:xfrm>
        </p:spPr>
        <p:txBody>
          <a:bodyPr>
            <a:normAutofit/>
          </a:bodyPr>
          <a:lstStyle/>
          <a:p>
            <a:pPr marL="342900" lvl="0" indent="-342900" fontAlgn="base">
              <a:spcAft>
                <a:spcPct val="0"/>
              </a:spcAft>
              <a:buClr>
                <a:srgbClr val="003366"/>
              </a:buClr>
              <a:buSzPct val="75000"/>
              <a:buFont typeface="Wingdings" pitchFamily="2" charset="2"/>
              <a:buChar char="l"/>
            </a:pPr>
            <a:r>
              <a:rPr lang="es-ES" sz="3600" b="1" kern="0" dirty="0">
                <a:solidFill>
                  <a:srgbClr val="006666"/>
                </a:solidFill>
                <a:latin typeface="Arial"/>
                <a:ea typeface="+mj-ea"/>
                <a:cs typeface="+mj-cs"/>
              </a:rPr>
              <a:t>Un </a:t>
            </a:r>
            <a:r>
              <a:rPr lang="es-ES" sz="3600" b="1" kern="0" dirty="0" err="1" smtClean="0">
                <a:solidFill>
                  <a:srgbClr val="006666"/>
                </a:solidFill>
                <a:latin typeface="Arial"/>
                <a:ea typeface="+mj-ea"/>
                <a:cs typeface="+mj-cs"/>
              </a:rPr>
              <a:t>pouco</a:t>
            </a:r>
            <a:r>
              <a:rPr lang="es-ES" sz="3600" b="1" kern="0" dirty="0" smtClean="0">
                <a:solidFill>
                  <a:srgbClr val="006666"/>
                </a:solidFill>
                <a:latin typeface="Arial"/>
                <a:ea typeface="+mj-ea"/>
                <a:cs typeface="+mj-cs"/>
              </a:rPr>
              <a:t> </a:t>
            </a:r>
            <a:r>
              <a:rPr lang="es-ES" sz="3600" b="1" kern="0" dirty="0">
                <a:solidFill>
                  <a:srgbClr val="006666"/>
                </a:solidFill>
                <a:latin typeface="Arial"/>
                <a:ea typeface="+mj-ea"/>
                <a:cs typeface="+mj-cs"/>
              </a:rPr>
              <a:t>de </a:t>
            </a:r>
            <a:r>
              <a:rPr lang="es-ES" sz="3600" b="1" kern="0" dirty="0" smtClean="0">
                <a:solidFill>
                  <a:srgbClr val="006666"/>
                </a:solidFill>
                <a:latin typeface="Arial"/>
                <a:ea typeface="+mj-ea"/>
                <a:cs typeface="+mj-cs"/>
              </a:rPr>
              <a:t>historia…</a:t>
            </a:r>
          </a:p>
          <a:p>
            <a:endParaRPr lang="es-ES" sz="3600" b="1" kern="0" dirty="0" smtClean="0">
              <a:solidFill>
                <a:srgbClr val="006666"/>
              </a:solidFill>
              <a:latin typeface="Arial"/>
              <a:ea typeface="+mj-ea"/>
              <a:cs typeface="+mj-cs"/>
            </a:endParaRPr>
          </a:p>
          <a:p>
            <a:endParaRPr lang="es-ES" dirty="0"/>
          </a:p>
        </p:txBody>
      </p:sp>
    </p:spTree>
    <p:extLst>
      <p:ext uri="{BB962C8B-B14F-4D97-AF65-F5344CB8AC3E}">
        <p14:creationId xmlns:p14="http://schemas.microsoft.com/office/powerpoint/2010/main" val="3507891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1628800"/>
            <a:ext cx="8280919" cy="4824536"/>
          </a:xfrm>
        </p:spPr>
        <p:txBody>
          <a:bodyPr/>
          <a:lstStyle/>
          <a:p>
            <a:pPr marL="0" lvl="0" indent="0" algn="l" fontAlgn="base">
              <a:lnSpc>
                <a:spcPct val="150000"/>
              </a:lnSpc>
              <a:spcBef>
                <a:spcPct val="20000"/>
              </a:spcBef>
              <a:spcAft>
                <a:spcPct val="0"/>
              </a:spcAft>
              <a:buNone/>
            </a:pPr>
            <a:r>
              <a:rPr lang="es-ES" sz="1600" b="0" kern="0" dirty="0" smtClean="0">
                <a:solidFill>
                  <a:srgbClr val="003366"/>
                </a:solidFill>
                <a:effectLst/>
                <a:latin typeface="Arial Black" pitchFamily="34" charset="0"/>
                <a:ea typeface="+mn-ea"/>
                <a:cs typeface="+mn-cs"/>
              </a:rPr>
              <a:t>*  LÓVA  </a:t>
            </a:r>
            <a:r>
              <a:rPr lang="es-ES" sz="1600" b="0" kern="0" dirty="0">
                <a:solidFill>
                  <a:srgbClr val="003366"/>
                </a:solidFill>
                <a:effectLst/>
                <a:latin typeface="Arial Black" pitchFamily="34" charset="0"/>
                <a:ea typeface="+mn-ea"/>
                <a:cs typeface="+mn-cs"/>
              </a:rPr>
              <a:t>súmase </a:t>
            </a:r>
            <a:r>
              <a:rPr lang="es-ES" sz="1600" b="0" kern="0" dirty="0" err="1">
                <a:solidFill>
                  <a:srgbClr val="003366"/>
                </a:solidFill>
                <a:effectLst/>
                <a:latin typeface="Arial Black" pitchFamily="34" charset="0"/>
                <a:ea typeface="+mn-ea"/>
                <a:cs typeface="+mn-cs"/>
              </a:rPr>
              <a:t>aos</a:t>
            </a:r>
            <a:r>
              <a:rPr lang="es-ES" sz="1600" b="0" kern="0" dirty="0">
                <a:solidFill>
                  <a:srgbClr val="003366"/>
                </a:solidFill>
                <a:effectLst/>
                <a:latin typeface="Arial Black" pitchFamily="34" charset="0"/>
                <a:ea typeface="+mn-ea"/>
                <a:cs typeface="+mn-cs"/>
              </a:rPr>
              <a:t> miles de </a:t>
            </a:r>
            <a:r>
              <a:rPr lang="es-ES" sz="1600" b="0" kern="0" dirty="0" err="1">
                <a:solidFill>
                  <a:srgbClr val="003366"/>
                </a:solidFill>
                <a:effectLst/>
                <a:latin typeface="Arial Black" pitchFamily="34" charset="0"/>
                <a:ea typeface="+mn-ea"/>
                <a:cs typeface="+mn-cs"/>
              </a:rPr>
              <a:t>proxectos</a:t>
            </a:r>
            <a:r>
              <a:rPr lang="es-ES" sz="1600" b="0" kern="0" dirty="0">
                <a:solidFill>
                  <a:srgbClr val="003366"/>
                </a:solidFill>
                <a:effectLst/>
                <a:latin typeface="Arial Black" pitchFamily="34" charset="0"/>
                <a:ea typeface="+mn-ea"/>
                <a:cs typeface="+mn-cs"/>
              </a:rPr>
              <a:t> de creación de óperas </a:t>
            </a:r>
            <a:br>
              <a:rPr lang="es-ES" sz="1600" b="0" kern="0" dirty="0">
                <a:solidFill>
                  <a:srgbClr val="003366"/>
                </a:solidFill>
                <a:effectLst/>
                <a:latin typeface="Arial Black" pitchFamily="34" charset="0"/>
                <a:ea typeface="+mn-ea"/>
                <a:cs typeface="+mn-cs"/>
              </a:rPr>
            </a:br>
            <a:r>
              <a:rPr lang="es-ES" sz="1600" b="0" kern="0" dirty="0" smtClean="0">
                <a:solidFill>
                  <a:srgbClr val="003366"/>
                </a:solidFill>
                <a:effectLst/>
                <a:latin typeface="Arial Black" pitchFamily="34" charset="0"/>
                <a:ea typeface="+mn-ea"/>
                <a:cs typeface="+mn-cs"/>
              </a:rPr>
              <a:t> </a:t>
            </a:r>
            <a:r>
              <a:rPr lang="es-ES" sz="1600" b="0" kern="0" dirty="0" err="1">
                <a:solidFill>
                  <a:srgbClr val="003366"/>
                </a:solidFill>
                <a:effectLst/>
                <a:latin typeface="Arial Black" pitchFamily="34" charset="0"/>
                <a:ea typeface="+mn-ea"/>
                <a:cs typeface="+mn-cs"/>
              </a:rPr>
              <a:t>nas</a:t>
            </a:r>
            <a:r>
              <a:rPr lang="es-ES" sz="1600" b="0" kern="0" dirty="0">
                <a:solidFill>
                  <a:srgbClr val="003366"/>
                </a:solidFill>
                <a:effectLst/>
                <a:latin typeface="Arial Black" pitchFamily="34" charset="0"/>
                <a:ea typeface="+mn-ea"/>
                <a:cs typeface="+mn-cs"/>
              </a:rPr>
              <a:t> aulas </a:t>
            </a:r>
            <a:r>
              <a:rPr lang="es-ES" sz="1600" b="0" kern="0" dirty="0" smtClean="0">
                <a:solidFill>
                  <a:srgbClr val="003366"/>
                </a:solidFill>
                <a:effectLst/>
                <a:latin typeface="Arial Black" pitchFamily="34" charset="0"/>
                <a:ea typeface="+mn-ea"/>
                <a:cs typeface="+mn-cs"/>
              </a:rPr>
              <a:t>en </a:t>
            </a:r>
            <a:r>
              <a:rPr lang="es-ES" sz="1600" b="0" kern="0" dirty="0" err="1" smtClean="0">
                <a:solidFill>
                  <a:srgbClr val="003366"/>
                </a:solidFill>
                <a:effectLst/>
                <a:latin typeface="Arial Black" pitchFamily="34" charset="0"/>
                <a:ea typeface="+mn-ea"/>
                <a:cs typeface="+mn-cs"/>
              </a:rPr>
              <a:t>máis</a:t>
            </a:r>
            <a:r>
              <a:rPr lang="es-ES" sz="1600" b="0" kern="0" dirty="0" smtClean="0">
                <a:solidFill>
                  <a:srgbClr val="003366"/>
                </a:solidFill>
                <a:effectLst/>
                <a:latin typeface="Arial Black" pitchFamily="34" charset="0"/>
                <a:ea typeface="+mn-ea"/>
                <a:cs typeface="+mn-cs"/>
              </a:rPr>
              <a:t> </a:t>
            </a:r>
            <a:r>
              <a:rPr lang="es-ES" sz="1600" b="0" kern="0" dirty="0">
                <a:solidFill>
                  <a:srgbClr val="003366"/>
                </a:solidFill>
                <a:effectLst/>
                <a:latin typeface="Arial Black" pitchFamily="34" charset="0"/>
                <a:ea typeface="+mn-ea"/>
                <a:cs typeface="+mn-cs"/>
              </a:rPr>
              <a:t>de </a:t>
            </a:r>
            <a:r>
              <a:rPr lang="es-ES" sz="1600" b="0" kern="0" dirty="0" err="1" smtClean="0">
                <a:solidFill>
                  <a:srgbClr val="003366"/>
                </a:solidFill>
                <a:effectLst/>
                <a:latin typeface="Arial Black" pitchFamily="34" charset="0"/>
                <a:ea typeface="+mn-ea"/>
                <a:cs typeface="+mn-cs"/>
              </a:rPr>
              <a:t>vinte</a:t>
            </a:r>
            <a:r>
              <a:rPr lang="es-ES" sz="1600" b="0" kern="0" dirty="0" smtClean="0">
                <a:solidFill>
                  <a:srgbClr val="003366"/>
                </a:solidFill>
                <a:effectLst/>
                <a:latin typeface="Arial Black" pitchFamily="34" charset="0"/>
                <a:ea typeface="+mn-ea"/>
                <a:cs typeface="+mn-cs"/>
              </a:rPr>
              <a:t> </a:t>
            </a:r>
            <a:r>
              <a:rPr lang="es-ES" sz="1600" b="0" kern="0" dirty="0">
                <a:solidFill>
                  <a:srgbClr val="003366"/>
                </a:solidFill>
                <a:effectLst/>
                <a:latin typeface="Arial Black" pitchFamily="34" charset="0"/>
                <a:ea typeface="+mn-ea"/>
                <a:cs typeface="+mn-cs"/>
              </a:rPr>
              <a:t>países </a:t>
            </a:r>
            <a:r>
              <a:rPr lang="es-ES" sz="1600" b="0" kern="0" dirty="0" smtClean="0">
                <a:solidFill>
                  <a:srgbClr val="003366"/>
                </a:solidFill>
                <a:effectLst/>
                <a:latin typeface="Arial Black" pitchFamily="34" charset="0"/>
                <a:ea typeface="+mn-ea"/>
                <a:cs typeface="+mn-cs"/>
              </a:rPr>
              <a:t>e </a:t>
            </a:r>
            <a:r>
              <a:rPr lang="es-ES" sz="1600" b="0" kern="0" dirty="0">
                <a:solidFill>
                  <a:srgbClr val="003366"/>
                </a:solidFill>
                <a:effectLst/>
                <a:latin typeface="Arial Black" pitchFamily="34" charset="0"/>
                <a:ea typeface="+mn-ea"/>
                <a:cs typeface="+mn-cs"/>
              </a:rPr>
              <a:t>durante </a:t>
            </a:r>
            <a:r>
              <a:rPr lang="es-ES" sz="1600" b="0" kern="0" dirty="0" err="1" smtClean="0">
                <a:solidFill>
                  <a:srgbClr val="003366"/>
                </a:solidFill>
                <a:effectLst/>
                <a:latin typeface="Arial Black" pitchFamily="34" charset="0"/>
                <a:ea typeface="+mn-ea"/>
                <a:cs typeface="+mn-cs"/>
              </a:rPr>
              <a:t>máis</a:t>
            </a:r>
            <a:r>
              <a:rPr lang="es-ES" sz="1600" b="0" kern="0" dirty="0" smtClean="0">
                <a:solidFill>
                  <a:srgbClr val="003366"/>
                </a:solidFill>
                <a:effectLst/>
                <a:latin typeface="Arial Black" pitchFamily="34" charset="0"/>
                <a:ea typeface="+mn-ea"/>
                <a:cs typeface="+mn-cs"/>
              </a:rPr>
              <a:t> </a:t>
            </a:r>
            <a:r>
              <a:rPr lang="es-ES" sz="1600" b="0" kern="0" dirty="0">
                <a:solidFill>
                  <a:srgbClr val="003366"/>
                </a:solidFill>
                <a:effectLst/>
                <a:latin typeface="Arial Black" pitchFamily="34" charset="0"/>
                <a:ea typeface="+mn-ea"/>
                <a:cs typeface="+mn-cs"/>
              </a:rPr>
              <a:t>de tres décadas</a:t>
            </a:r>
            <a:r>
              <a:rPr lang="es-ES" sz="1600" b="0" kern="0" dirty="0" smtClean="0">
                <a:solidFill>
                  <a:srgbClr val="003366"/>
                </a:solidFill>
                <a:effectLst/>
                <a:latin typeface="Arial Black" pitchFamily="34" charset="0"/>
                <a:ea typeface="+mn-ea"/>
                <a:cs typeface="+mn-cs"/>
              </a:rPr>
              <a:t>. </a:t>
            </a:r>
            <a:br>
              <a:rPr lang="es-ES" sz="1600" b="0" kern="0" dirty="0" smtClean="0">
                <a:solidFill>
                  <a:srgbClr val="003366"/>
                </a:solidFill>
                <a:effectLst/>
                <a:latin typeface="Arial Black" pitchFamily="34" charset="0"/>
                <a:ea typeface="+mn-ea"/>
                <a:cs typeface="+mn-cs"/>
              </a:rPr>
            </a:br>
            <a:r>
              <a:rPr lang="es-ES" sz="1600" b="0" kern="0" dirty="0" smtClean="0">
                <a:solidFill>
                  <a:srgbClr val="003366"/>
                </a:solidFill>
                <a:effectLst/>
                <a:latin typeface="Arial Black" pitchFamily="34" charset="0"/>
                <a:ea typeface="+mn-ea"/>
                <a:cs typeface="+mn-cs"/>
              </a:rPr>
              <a:t> * </a:t>
            </a:r>
            <a:r>
              <a:rPr lang="es-ES" sz="1600" b="0" i="1" kern="0" dirty="0" err="1" smtClean="0">
                <a:solidFill>
                  <a:srgbClr val="003366"/>
                </a:solidFill>
                <a:effectLst/>
                <a:latin typeface="Arial Black" pitchFamily="34" charset="0"/>
                <a:ea typeface="+mn-ea"/>
                <a:cs typeface="+mn-cs"/>
              </a:rPr>
              <a:t>Creating</a:t>
            </a:r>
            <a:r>
              <a:rPr lang="es-ES" sz="1600" b="0" i="1" kern="0" dirty="0" smtClean="0">
                <a:solidFill>
                  <a:srgbClr val="003366"/>
                </a:solidFill>
                <a:effectLst/>
                <a:latin typeface="Arial Black" pitchFamily="34" charset="0"/>
                <a:ea typeface="+mn-ea"/>
                <a:cs typeface="+mn-cs"/>
              </a:rPr>
              <a:t> </a:t>
            </a:r>
            <a:r>
              <a:rPr lang="es-ES" sz="1600" b="0" i="1" kern="0" dirty="0">
                <a:solidFill>
                  <a:srgbClr val="003366"/>
                </a:solidFill>
                <a:effectLst/>
                <a:latin typeface="Arial Black" pitchFamily="34" charset="0"/>
                <a:ea typeface="+mn-ea"/>
                <a:cs typeface="+mn-cs"/>
              </a:rPr>
              <a:t>Original Opera</a:t>
            </a:r>
            <a:r>
              <a:rPr lang="es-ES" sz="1600" b="0" kern="0" dirty="0">
                <a:solidFill>
                  <a:srgbClr val="003366"/>
                </a:solidFill>
                <a:effectLst/>
                <a:latin typeface="Arial Black" pitchFamily="34" charset="0"/>
                <a:ea typeface="+mn-ea"/>
                <a:cs typeface="+mn-cs"/>
              </a:rPr>
              <a:t> </a:t>
            </a:r>
            <a:r>
              <a:rPr lang="es-ES" sz="1600" b="0" kern="0" dirty="0" err="1">
                <a:solidFill>
                  <a:srgbClr val="003366"/>
                </a:solidFill>
                <a:effectLst/>
                <a:latin typeface="Arial Black" pitchFamily="34" charset="0"/>
                <a:ea typeface="+mn-ea"/>
                <a:cs typeface="+mn-cs"/>
              </a:rPr>
              <a:t>chegou</a:t>
            </a:r>
            <a:r>
              <a:rPr lang="es-ES" sz="1600" b="0" kern="0" dirty="0">
                <a:solidFill>
                  <a:srgbClr val="003366"/>
                </a:solidFill>
                <a:effectLst/>
                <a:latin typeface="Arial Black" pitchFamily="34" charset="0"/>
                <a:ea typeface="+mn-ea"/>
                <a:cs typeface="+mn-cs"/>
              </a:rPr>
              <a:t> a España en 2006 de la mano de </a:t>
            </a:r>
            <a:r>
              <a:rPr lang="es-ES" sz="1600" b="0" kern="0" dirty="0">
                <a:solidFill>
                  <a:srgbClr val="003366"/>
                </a:solidFill>
                <a:effectLst/>
                <a:latin typeface="Arial Black" pitchFamily="34" charset="0"/>
                <a:ea typeface="+mn-ea"/>
                <a:cs typeface="+mn-cs"/>
                <a:hlinkClick r:id="rId2"/>
              </a:rPr>
              <a:t>Mary Ruth </a:t>
            </a:r>
            <a:r>
              <a:rPr lang="es-ES" sz="1600" b="0" kern="0" dirty="0" err="1">
                <a:solidFill>
                  <a:srgbClr val="003366"/>
                </a:solidFill>
                <a:effectLst/>
                <a:latin typeface="Arial Black" pitchFamily="34" charset="0"/>
                <a:ea typeface="+mn-ea"/>
                <a:cs typeface="+mn-cs"/>
                <a:hlinkClick r:id="rId2"/>
              </a:rPr>
              <a:t>McGinn</a:t>
            </a:r>
            <a:r>
              <a:rPr lang="es-ES" sz="1600" b="0" kern="0" dirty="0">
                <a:solidFill>
                  <a:srgbClr val="003366"/>
                </a:solidFill>
                <a:effectLst/>
                <a:latin typeface="Arial Black" pitchFamily="34" charset="0"/>
                <a:ea typeface="+mn-ea"/>
                <a:cs typeface="+mn-cs"/>
                <a:hlinkClick r:id="rId2"/>
              </a:rPr>
              <a:t>, </a:t>
            </a:r>
            <a:r>
              <a:rPr lang="es-ES" sz="1600" b="0" kern="0" dirty="0" err="1">
                <a:solidFill>
                  <a:srgbClr val="003366"/>
                </a:solidFill>
                <a:effectLst/>
                <a:latin typeface="Arial Black" pitchFamily="34" charset="0"/>
                <a:ea typeface="+mn-ea"/>
                <a:cs typeface="+mn-cs"/>
              </a:rPr>
              <a:t>mestra</a:t>
            </a:r>
            <a:r>
              <a:rPr lang="es-ES" sz="1600" b="0" kern="0" dirty="0">
                <a:solidFill>
                  <a:srgbClr val="003366"/>
                </a:solidFill>
                <a:effectLst/>
                <a:latin typeface="Arial Black" pitchFamily="34" charset="0"/>
                <a:ea typeface="+mn-ea"/>
                <a:cs typeface="+mn-cs"/>
              </a:rPr>
              <a:t> de primaria </a:t>
            </a:r>
            <a:r>
              <a:rPr lang="es-ES" sz="1600" b="0" kern="0" dirty="0" err="1">
                <a:solidFill>
                  <a:srgbClr val="003366"/>
                </a:solidFill>
                <a:effectLst/>
                <a:latin typeface="Arial Black" pitchFamily="34" charset="0"/>
                <a:ea typeface="+mn-ea"/>
                <a:cs typeface="+mn-cs"/>
              </a:rPr>
              <a:t>na</a:t>
            </a:r>
            <a:r>
              <a:rPr lang="es-ES" sz="1600" b="0" kern="0" dirty="0">
                <a:solidFill>
                  <a:srgbClr val="003366"/>
                </a:solidFill>
                <a:effectLst/>
                <a:latin typeface="Arial Black" pitchFamily="34" charset="0"/>
                <a:ea typeface="+mn-ea"/>
                <a:cs typeface="+mn-cs"/>
              </a:rPr>
              <a:t> </a:t>
            </a:r>
            <a:r>
              <a:rPr lang="es-ES" sz="1600" b="0" kern="0" dirty="0" err="1">
                <a:solidFill>
                  <a:srgbClr val="003366"/>
                </a:solidFill>
                <a:effectLst/>
                <a:latin typeface="Arial Black" pitchFamily="34" charset="0"/>
                <a:ea typeface="+mn-ea"/>
                <a:cs typeface="+mn-cs"/>
              </a:rPr>
              <a:t>escola</a:t>
            </a:r>
            <a:r>
              <a:rPr lang="es-ES" sz="1600" b="0" kern="0" dirty="0">
                <a:solidFill>
                  <a:srgbClr val="003366"/>
                </a:solidFill>
                <a:effectLst/>
                <a:latin typeface="Arial Black" pitchFamily="34" charset="0"/>
                <a:ea typeface="+mn-ea"/>
                <a:cs typeface="+mn-cs"/>
              </a:rPr>
              <a:t> pública de Estados Unidos</a:t>
            </a:r>
            <a:r>
              <a:rPr lang="es-ES" sz="1600" b="0" kern="0" dirty="0" smtClean="0">
                <a:solidFill>
                  <a:srgbClr val="003366"/>
                </a:solidFill>
                <a:effectLst/>
                <a:latin typeface="Arial Black" pitchFamily="34" charset="0"/>
                <a:ea typeface="+mn-ea"/>
                <a:cs typeface="+mn-cs"/>
              </a:rPr>
              <a:t>.</a:t>
            </a:r>
            <a:r>
              <a:rPr lang="es-ES" sz="1600" b="0" kern="0" dirty="0">
                <a:solidFill>
                  <a:srgbClr val="003366"/>
                </a:solidFill>
                <a:effectLst/>
                <a:latin typeface="Arial Black" pitchFamily="34" charset="0"/>
                <a:ea typeface="+mn-ea"/>
                <a:cs typeface="+mn-cs"/>
              </a:rPr>
              <a:t/>
            </a:r>
            <a:br>
              <a:rPr lang="es-ES" sz="1600" b="0" kern="0" dirty="0">
                <a:solidFill>
                  <a:srgbClr val="003366"/>
                </a:solidFill>
                <a:effectLst/>
                <a:latin typeface="Arial Black" pitchFamily="34" charset="0"/>
                <a:ea typeface="+mn-ea"/>
                <a:cs typeface="+mn-cs"/>
              </a:rPr>
            </a:br>
            <a:r>
              <a:rPr lang="es-ES" sz="1600" b="0" kern="0" dirty="0" smtClean="0">
                <a:solidFill>
                  <a:srgbClr val="003366"/>
                </a:solidFill>
                <a:effectLst/>
                <a:latin typeface="Arial Black" pitchFamily="34" charset="0"/>
                <a:ea typeface="+mn-ea"/>
                <a:cs typeface="+mn-cs"/>
              </a:rPr>
              <a:t> </a:t>
            </a:r>
            <a:r>
              <a:rPr lang="es-ES" sz="1600" b="0" kern="0" dirty="0">
                <a:solidFill>
                  <a:srgbClr val="003366"/>
                </a:solidFill>
                <a:effectLst/>
                <a:latin typeface="Arial Black" pitchFamily="34" charset="0"/>
                <a:ea typeface="+mn-ea"/>
                <a:cs typeface="+mn-cs"/>
              </a:rPr>
              <a:t>Becada por </a:t>
            </a:r>
            <a:r>
              <a:rPr lang="es-ES" sz="1600" b="0" kern="0" dirty="0" err="1">
                <a:solidFill>
                  <a:srgbClr val="003366"/>
                </a:solidFill>
                <a:effectLst/>
                <a:latin typeface="Arial Black" pitchFamily="34" charset="0"/>
                <a:ea typeface="+mn-ea"/>
                <a:cs typeface="+mn-cs"/>
              </a:rPr>
              <a:t>Fulbright</a:t>
            </a:r>
            <a:r>
              <a:rPr lang="es-ES" sz="1600" b="0" kern="0" dirty="0">
                <a:solidFill>
                  <a:srgbClr val="003366"/>
                </a:solidFill>
                <a:effectLst/>
                <a:latin typeface="Arial Black" pitchFamily="34" charset="0"/>
                <a:ea typeface="+mn-ea"/>
                <a:cs typeface="+mn-cs"/>
              </a:rPr>
              <a:t> e posteriormente por </a:t>
            </a:r>
            <a:r>
              <a:rPr lang="es-ES" sz="1600" b="0" kern="0" dirty="0" err="1">
                <a:solidFill>
                  <a:srgbClr val="003366"/>
                </a:solidFill>
                <a:effectLst/>
                <a:latin typeface="Arial Black" pitchFamily="34" charset="0"/>
                <a:ea typeface="+mn-ea"/>
                <a:cs typeface="+mn-cs"/>
              </a:rPr>
              <a:t>SaludArte</a:t>
            </a:r>
            <a:r>
              <a:rPr lang="es-ES" sz="1600" b="0" kern="0" dirty="0">
                <a:solidFill>
                  <a:srgbClr val="003366"/>
                </a:solidFill>
                <a:effectLst/>
                <a:latin typeface="Arial Black" pitchFamily="34" charset="0"/>
                <a:ea typeface="+mn-ea"/>
                <a:cs typeface="+mn-cs"/>
              </a:rPr>
              <a:t>, Mary Ruth </a:t>
            </a:r>
            <a:r>
              <a:rPr lang="es-ES" sz="1600" b="0" kern="0" dirty="0" err="1">
                <a:solidFill>
                  <a:srgbClr val="003366"/>
                </a:solidFill>
                <a:effectLst/>
                <a:latin typeface="Arial Black" pitchFamily="34" charset="0"/>
                <a:ea typeface="+mn-ea"/>
                <a:cs typeface="+mn-cs"/>
              </a:rPr>
              <a:t>formou</a:t>
            </a:r>
            <a:r>
              <a:rPr lang="es-ES" sz="1600" b="0" kern="0" dirty="0">
                <a:solidFill>
                  <a:srgbClr val="003366"/>
                </a:solidFill>
                <a:effectLst/>
                <a:latin typeface="Arial Black" pitchFamily="34" charset="0"/>
                <a:ea typeface="+mn-ea"/>
                <a:cs typeface="+mn-cs"/>
              </a:rPr>
              <a:t> e  </a:t>
            </a:r>
            <a:r>
              <a:rPr lang="es-ES" sz="1600" b="0" kern="0" dirty="0" err="1">
                <a:solidFill>
                  <a:srgbClr val="003366"/>
                </a:solidFill>
                <a:effectLst/>
                <a:latin typeface="Arial Black" pitchFamily="34" charset="0"/>
                <a:ea typeface="+mn-ea"/>
                <a:cs typeface="+mn-cs"/>
              </a:rPr>
              <a:t>guiou</a:t>
            </a:r>
            <a:r>
              <a:rPr lang="es-ES" sz="1600" b="0" kern="0" dirty="0">
                <a:solidFill>
                  <a:srgbClr val="003366"/>
                </a:solidFill>
                <a:effectLst/>
                <a:latin typeface="Arial Black" pitchFamily="34" charset="0"/>
                <a:ea typeface="+mn-ea"/>
                <a:cs typeface="+mn-cs"/>
              </a:rPr>
              <a:t> </a:t>
            </a:r>
            <a:r>
              <a:rPr lang="es-ES" sz="1600" b="0" kern="0" dirty="0" err="1">
                <a:solidFill>
                  <a:srgbClr val="003366"/>
                </a:solidFill>
                <a:effectLst/>
                <a:latin typeface="Arial Black" pitchFamily="34" charset="0"/>
                <a:ea typeface="+mn-ea"/>
                <a:cs typeface="+mn-cs"/>
              </a:rPr>
              <a:t>dende</a:t>
            </a:r>
            <a:r>
              <a:rPr lang="es-ES" sz="1600" b="0" kern="0" dirty="0">
                <a:solidFill>
                  <a:srgbClr val="003366"/>
                </a:solidFill>
                <a:effectLst/>
                <a:latin typeface="Arial Black" pitchFamily="34" charset="0"/>
                <a:ea typeface="+mn-ea"/>
                <a:cs typeface="+mn-cs"/>
              </a:rPr>
              <a:t> </a:t>
            </a:r>
            <a:r>
              <a:rPr lang="es-ES" sz="1600" b="0" kern="0" dirty="0" smtClean="0">
                <a:solidFill>
                  <a:srgbClr val="003366"/>
                </a:solidFill>
                <a:effectLst/>
                <a:latin typeface="Arial Black" pitchFamily="34" charset="0"/>
                <a:ea typeface="+mn-ea"/>
                <a:cs typeface="+mn-cs"/>
              </a:rPr>
              <a:t>o </a:t>
            </a:r>
            <a:r>
              <a:rPr lang="es-ES" sz="1600" b="0" kern="0" dirty="0">
                <a:solidFill>
                  <a:srgbClr val="003366"/>
                </a:solidFill>
                <a:effectLst/>
                <a:latin typeface="Arial Black" pitchFamily="34" charset="0"/>
                <a:ea typeface="+mn-ea"/>
                <a:cs typeface="+mn-cs"/>
              </a:rPr>
              <a:t>Teatro Real a un grupo de docentes, entre eles os responsables de tres óperas creadas por </a:t>
            </a:r>
            <a:r>
              <a:rPr lang="es-ES" sz="1600" b="0" kern="0" dirty="0" err="1">
                <a:solidFill>
                  <a:srgbClr val="003366"/>
                </a:solidFill>
                <a:effectLst/>
                <a:latin typeface="Arial Black" pitchFamily="34" charset="0"/>
                <a:ea typeface="+mn-ea"/>
                <a:cs typeface="+mn-cs"/>
              </a:rPr>
              <a:t>alumn@s</a:t>
            </a:r>
            <a:r>
              <a:rPr lang="es-ES" sz="1600" b="0" kern="0" dirty="0">
                <a:solidFill>
                  <a:srgbClr val="003366"/>
                </a:solidFill>
                <a:effectLst/>
                <a:latin typeface="Arial Black" pitchFamily="34" charset="0"/>
                <a:ea typeface="+mn-ea"/>
                <a:cs typeface="+mn-cs"/>
              </a:rPr>
              <a:t> en tres </a:t>
            </a:r>
            <a:r>
              <a:rPr lang="es-ES" sz="1600" b="0" kern="0" dirty="0" err="1">
                <a:solidFill>
                  <a:srgbClr val="003366"/>
                </a:solidFill>
                <a:effectLst/>
                <a:latin typeface="Arial Black" pitchFamily="34" charset="0"/>
                <a:ea typeface="+mn-ea"/>
                <a:cs typeface="+mn-cs"/>
              </a:rPr>
              <a:t>colexios</a:t>
            </a:r>
            <a:r>
              <a:rPr lang="es-ES" sz="1600" b="0" kern="0" dirty="0">
                <a:solidFill>
                  <a:srgbClr val="003366"/>
                </a:solidFill>
                <a:effectLst/>
                <a:latin typeface="Arial Black" pitchFamily="34" charset="0"/>
                <a:ea typeface="+mn-ea"/>
                <a:cs typeface="+mn-cs"/>
              </a:rPr>
              <a:t> públicos da Comunidad de Madrid (Ntra. Señora de la Victoria, Enrique Tierno Galván e El Quijote). Ante el éxito da iniciativa, en 2008  </a:t>
            </a:r>
            <a:r>
              <a:rPr lang="es-ES" sz="1600" b="0" kern="0" dirty="0" err="1">
                <a:solidFill>
                  <a:srgbClr val="003366"/>
                </a:solidFill>
                <a:effectLst/>
                <a:latin typeface="Arial Black" pitchFamily="34" charset="0"/>
                <a:ea typeface="+mn-ea"/>
                <a:cs typeface="+mn-cs"/>
              </a:rPr>
              <a:t>formalizábase</a:t>
            </a:r>
            <a:r>
              <a:rPr lang="es-ES" sz="1600" b="0" kern="0" dirty="0">
                <a:solidFill>
                  <a:srgbClr val="003366"/>
                </a:solidFill>
                <a:effectLst/>
                <a:latin typeface="Arial Black" pitchFamily="34" charset="0"/>
                <a:ea typeface="+mn-ea"/>
                <a:cs typeface="+mn-cs"/>
              </a:rPr>
              <a:t> a creación de LÓVA como </a:t>
            </a:r>
            <a:r>
              <a:rPr lang="es-ES" sz="1600" b="0" kern="0" dirty="0" err="1">
                <a:solidFill>
                  <a:srgbClr val="003366"/>
                </a:solidFill>
                <a:effectLst/>
                <a:latin typeface="Arial Black" pitchFamily="34" charset="0"/>
                <a:ea typeface="+mn-ea"/>
                <a:cs typeface="+mn-cs"/>
              </a:rPr>
              <a:t>proxecto</a:t>
            </a:r>
            <a:r>
              <a:rPr lang="es-ES" sz="1600" b="0" kern="0" dirty="0">
                <a:solidFill>
                  <a:srgbClr val="003366"/>
                </a:solidFill>
                <a:effectLst/>
                <a:latin typeface="Arial Black" pitchFamily="34" charset="0"/>
                <a:ea typeface="+mn-ea"/>
                <a:cs typeface="+mn-cs"/>
              </a:rPr>
              <a:t> educativo </a:t>
            </a:r>
            <a:r>
              <a:rPr lang="es-ES" sz="1600" b="0" kern="0" dirty="0" err="1">
                <a:solidFill>
                  <a:srgbClr val="003366"/>
                </a:solidFill>
                <a:effectLst/>
                <a:latin typeface="Arial Black" pitchFamily="34" charset="0"/>
                <a:ea typeface="+mn-ea"/>
                <a:cs typeface="+mn-cs"/>
              </a:rPr>
              <a:t>conxunto</a:t>
            </a:r>
            <a:r>
              <a:rPr lang="es-ES" sz="1600" b="0" kern="0" dirty="0">
                <a:solidFill>
                  <a:srgbClr val="003366"/>
                </a:solidFill>
                <a:effectLst/>
                <a:latin typeface="Arial Black" pitchFamily="34" charset="0"/>
                <a:ea typeface="+mn-ea"/>
                <a:cs typeface="+mn-cs"/>
              </a:rPr>
              <a:t> entre </a:t>
            </a:r>
            <a:r>
              <a:rPr lang="es-ES" sz="1600" b="0" kern="0" dirty="0" err="1">
                <a:solidFill>
                  <a:srgbClr val="003366"/>
                </a:solidFill>
                <a:effectLst/>
                <a:latin typeface="Arial Black" pitchFamily="34" charset="0"/>
                <a:ea typeface="+mn-ea"/>
                <a:cs typeface="+mn-cs"/>
              </a:rPr>
              <a:t>SaludArte</a:t>
            </a:r>
            <a:r>
              <a:rPr lang="es-ES" sz="1600" b="0" kern="0" dirty="0">
                <a:solidFill>
                  <a:srgbClr val="003366"/>
                </a:solidFill>
                <a:effectLst/>
                <a:latin typeface="Arial Black" pitchFamily="34" charset="0"/>
                <a:ea typeface="+mn-ea"/>
                <a:cs typeface="+mn-cs"/>
              </a:rPr>
              <a:t> y el Teatro </a:t>
            </a:r>
            <a:r>
              <a:rPr lang="es-ES" sz="1600" b="0" kern="0" dirty="0" smtClean="0">
                <a:solidFill>
                  <a:srgbClr val="003366"/>
                </a:solidFill>
                <a:effectLst/>
                <a:latin typeface="Arial Black" pitchFamily="34" charset="0"/>
                <a:ea typeface="+mn-ea"/>
                <a:cs typeface="+mn-cs"/>
              </a:rPr>
              <a:t>Real</a:t>
            </a:r>
            <a:endParaRPr lang="es-ES" sz="1600" dirty="0"/>
          </a:p>
        </p:txBody>
      </p:sp>
      <p:sp>
        <p:nvSpPr>
          <p:cNvPr id="3" name="2 Marcador de contenido"/>
          <p:cNvSpPr>
            <a:spLocks noGrp="1"/>
          </p:cNvSpPr>
          <p:nvPr>
            <p:ph sz="quarter" idx="13"/>
          </p:nvPr>
        </p:nvSpPr>
        <p:spPr>
          <a:xfrm>
            <a:off x="1143000" y="731520"/>
            <a:ext cx="6400800" cy="825272"/>
          </a:xfrm>
        </p:spPr>
        <p:txBody>
          <a:bodyPr/>
          <a:lstStyle/>
          <a:p>
            <a:pPr marL="342900" lvl="0" indent="-342900" fontAlgn="base">
              <a:lnSpc>
                <a:spcPct val="80000"/>
              </a:lnSpc>
              <a:spcAft>
                <a:spcPct val="0"/>
              </a:spcAft>
              <a:buClr>
                <a:srgbClr val="003366"/>
              </a:buClr>
              <a:buSzPct val="75000"/>
              <a:buFont typeface="Wingdings" pitchFamily="2" charset="2"/>
              <a:buChar char="l"/>
            </a:pPr>
            <a:r>
              <a:rPr lang="es-ES" sz="4600" b="1" dirty="0" smtClean="0">
                <a:gradFill>
                  <a:gsLst>
                    <a:gs pos="0">
                      <a:prstClr val="black"/>
                    </a:gs>
                    <a:gs pos="40000">
                      <a:prstClr val="black">
                        <a:lumMod val="75000"/>
                        <a:lumOff val="25000"/>
                      </a:prstClr>
                    </a:gs>
                    <a:gs pos="100000">
                      <a:srgbClr val="212745">
                        <a:alpha val="65000"/>
                      </a:srgbClr>
                    </a:gs>
                  </a:gsLst>
                  <a:lin ang="5400000" scaled="0"/>
                </a:gradFill>
                <a:effectLst>
                  <a:reflection blurRad="6350" stA="55000" endA="300" endPos="45500" dir="5400000" sy="-100000" algn="bl" rotWithShape="0"/>
                </a:effectLst>
                <a:ea typeface="+mj-ea"/>
                <a:cs typeface="+mj-cs"/>
              </a:rPr>
              <a:t>España</a:t>
            </a:r>
            <a:endParaRPr lang="es-E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8024" y="5301208"/>
            <a:ext cx="1728192" cy="1440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83968" y="116633"/>
            <a:ext cx="2346201" cy="16310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AutoShape 2" descr="Resultado de imagen de peter hoyl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48264" y="5301208"/>
            <a:ext cx="1371228" cy="1539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06522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27585" y="1772816"/>
            <a:ext cx="7478216" cy="4608512"/>
          </a:xfrm>
        </p:spPr>
        <p:style>
          <a:lnRef idx="2">
            <a:schemeClr val="dk1"/>
          </a:lnRef>
          <a:fillRef idx="1">
            <a:schemeClr val="lt1"/>
          </a:fillRef>
          <a:effectRef idx="0">
            <a:schemeClr val="dk1"/>
          </a:effectRef>
          <a:fontRef idx="minor">
            <a:schemeClr val="dk1"/>
          </a:fontRef>
        </p:style>
        <p:txBody>
          <a:bodyPr/>
          <a:lstStyle/>
          <a:p>
            <a:pPr marL="742950" lvl="1" indent="-285750" rtl="0" fontAlgn="base">
              <a:lnSpc>
                <a:spcPct val="150000"/>
              </a:lnSpc>
              <a:spcBef>
                <a:spcPct val="20000"/>
              </a:spcBef>
              <a:spcAft>
                <a:spcPct val="0"/>
              </a:spcAft>
            </a:pPr>
            <a:r>
              <a:rPr lang="es-ES" sz="1600" b="1" dirty="0" smtClean="0">
                <a:solidFill>
                  <a:srgbClr val="003366"/>
                </a:solidFill>
                <a:latin typeface="Arial"/>
              </a:rPr>
              <a:t>*   La </a:t>
            </a:r>
            <a:r>
              <a:rPr lang="es-ES" sz="1600" b="1" dirty="0">
                <a:solidFill>
                  <a:srgbClr val="003366"/>
                </a:solidFill>
                <a:latin typeface="Arial"/>
              </a:rPr>
              <a:t>Ópera, un Vehículo de Aprendizaje (LÓVA)</a:t>
            </a:r>
            <a:r>
              <a:rPr lang="es-ES" sz="1600" dirty="0">
                <a:solidFill>
                  <a:srgbClr val="003366"/>
                </a:solidFill>
                <a:latin typeface="Arial"/>
              </a:rPr>
              <a:t> é</a:t>
            </a:r>
            <a:r>
              <a:rPr lang="es-ES" sz="1600" dirty="0" smtClean="0">
                <a:solidFill>
                  <a:srgbClr val="003366"/>
                </a:solidFill>
                <a:latin typeface="Arial"/>
              </a:rPr>
              <a:t> </a:t>
            </a:r>
            <a:r>
              <a:rPr lang="es-ES" sz="1600" dirty="0">
                <a:solidFill>
                  <a:srgbClr val="003366"/>
                </a:solidFill>
                <a:latin typeface="Arial"/>
              </a:rPr>
              <a:t>un </a:t>
            </a:r>
            <a:r>
              <a:rPr lang="es-ES" sz="1600" dirty="0" err="1" smtClean="0">
                <a:solidFill>
                  <a:srgbClr val="003366"/>
                </a:solidFill>
                <a:latin typeface="Arial"/>
              </a:rPr>
              <a:t>proxecto</a:t>
            </a:r>
            <a:r>
              <a:rPr lang="es-ES" sz="1600" dirty="0" smtClean="0">
                <a:solidFill>
                  <a:srgbClr val="003366"/>
                </a:solidFill>
                <a:latin typeface="Arial"/>
              </a:rPr>
              <a:t> </a:t>
            </a:r>
            <a:r>
              <a:rPr lang="es-ES" sz="1600" dirty="0">
                <a:solidFill>
                  <a:srgbClr val="003366"/>
                </a:solidFill>
                <a:latin typeface="Arial"/>
              </a:rPr>
              <a:t>que realizan </a:t>
            </a:r>
            <a:r>
              <a:rPr lang="es-ES" sz="1600" dirty="0" err="1" smtClean="0">
                <a:solidFill>
                  <a:srgbClr val="003366"/>
                </a:solidFill>
                <a:latin typeface="Arial"/>
              </a:rPr>
              <a:t>titoras</a:t>
            </a:r>
            <a:r>
              <a:rPr lang="es-ES" sz="1600" dirty="0" smtClean="0">
                <a:solidFill>
                  <a:srgbClr val="003366"/>
                </a:solidFill>
                <a:latin typeface="Arial"/>
              </a:rPr>
              <a:t>/</a:t>
            </a:r>
            <a:r>
              <a:rPr lang="es-ES" sz="1600" dirty="0" err="1" smtClean="0">
                <a:solidFill>
                  <a:srgbClr val="003366"/>
                </a:solidFill>
                <a:latin typeface="Arial"/>
              </a:rPr>
              <a:t>titores</a:t>
            </a:r>
            <a:r>
              <a:rPr lang="es-ES" sz="1600" dirty="0" smtClean="0">
                <a:solidFill>
                  <a:srgbClr val="003366"/>
                </a:solidFill>
                <a:latin typeface="Arial"/>
              </a:rPr>
              <a:t> </a:t>
            </a:r>
            <a:r>
              <a:rPr lang="es-ES" sz="1600" dirty="0" err="1" smtClean="0">
                <a:solidFill>
                  <a:srgbClr val="003366"/>
                </a:solidFill>
                <a:latin typeface="Arial"/>
              </a:rPr>
              <a:t>xunto</a:t>
            </a:r>
            <a:r>
              <a:rPr lang="es-ES" sz="1600" dirty="0" smtClean="0">
                <a:solidFill>
                  <a:srgbClr val="003366"/>
                </a:solidFill>
                <a:latin typeface="Arial"/>
              </a:rPr>
              <a:t> con </a:t>
            </a:r>
            <a:r>
              <a:rPr lang="es-ES" sz="1600" dirty="0" err="1" smtClean="0">
                <a:solidFill>
                  <a:srgbClr val="003366"/>
                </a:solidFill>
                <a:latin typeface="Arial"/>
              </a:rPr>
              <a:t>outr@s</a:t>
            </a:r>
            <a:r>
              <a:rPr lang="es-ES" sz="1600" dirty="0" smtClean="0">
                <a:solidFill>
                  <a:srgbClr val="003366"/>
                </a:solidFill>
                <a:latin typeface="Arial"/>
              </a:rPr>
              <a:t> </a:t>
            </a:r>
            <a:r>
              <a:rPr lang="es-ES" sz="1600" dirty="0" err="1" smtClean="0">
                <a:solidFill>
                  <a:srgbClr val="003366"/>
                </a:solidFill>
                <a:latin typeface="Arial"/>
              </a:rPr>
              <a:t>mestr@s</a:t>
            </a:r>
            <a:r>
              <a:rPr lang="es-ES" sz="1600" dirty="0" smtClean="0">
                <a:solidFill>
                  <a:srgbClr val="003366"/>
                </a:solidFill>
                <a:latin typeface="Arial"/>
              </a:rPr>
              <a:t> </a:t>
            </a:r>
            <a:r>
              <a:rPr lang="es-ES" sz="1600" dirty="0" err="1" smtClean="0">
                <a:solidFill>
                  <a:srgbClr val="003366"/>
                </a:solidFill>
                <a:latin typeface="Arial"/>
              </a:rPr>
              <a:t>na</a:t>
            </a:r>
            <a:r>
              <a:rPr lang="es-ES" sz="1600" dirty="0" smtClean="0">
                <a:solidFill>
                  <a:srgbClr val="003366"/>
                </a:solidFill>
                <a:latin typeface="Arial"/>
              </a:rPr>
              <a:t>  </a:t>
            </a:r>
            <a:r>
              <a:rPr lang="es-ES" sz="1600" dirty="0">
                <a:solidFill>
                  <a:srgbClr val="003366"/>
                </a:solidFill>
                <a:latin typeface="Arial"/>
              </a:rPr>
              <a:t>aula durante un curso escolar completo. </a:t>
            </a:r>
            <a:r>
              <a:rPr lang="es-ES" sz="1600" dirty="0" smtClean="0">
                <a:solidFill>
                  <a:srgbClr val="003366"/>
                </a:solidFill>
                <a:latin typeface="Arial"/>
              </a:rPr>
              <a:t>Convertimos a  </a:t>
            </a:r>
            <a:r>
              <a:rPr lang="es-ES" sz="1600" dirty="0">
                <a:solidFill>
                  <a:srgbClr val="003366"/>
                </a:solidFill>
                <a:latin typeface="Arial"/>
              </a:rPr>
              <a:t>clase </a:t>
            </a:r>
            <a:r>
              <a:rPr lang="es-ES" sz="1600" dirty="0" err="1" smtClean="0">
                <a:solidFill>
                  <a:srgbClr val="003366"/>
                </a:solidFill>
                <a:latin typeface="Arial"/>
              </a:rPr>
              <a:t>nunha</a:t>
            </a:r>
            <a:r>
              <a:rPr lang="es-ES" sz="1600" dirty="0" smtClean="0">
                <a:solidFill>
                  <a:srgbClr val="003366"/>
                </a:solidFill>
                <a:latin typeface="Arial"/>
              </a:rPr>
              <a:t>  </a:t>
            </a:r>
            <a:r>
              <a:rPr lang="es-ES" sz="1600" dirty="0">
                <a:solidFill>
                  <a:srgbClr val="003366"/>
                </a:solidFill>
                <a:latin typeface="Arial"/>
              </a:rPr>
              <a:t>compañía de ópera que crea, </a:t>
            </a:r>
            <a:r>
              <a:rPr lang="es-ES" sz="1600" dirty="0" err="1" smtClean="0">
                <a:solidFill>
                  <a:srgbClr val="003366"/>
                </a:solidFill>
                <a:latin typeface="Arial"/>
              </a:rPr>
              <a:t>dende</a:t>
            </a:r>
            <a:r>
              <a:rPr lang="es-ES" sz="1600" dirty="0" smtClean="0">
                <a:solidFill>
                  <a:srgbClr val="003366"/>
                </a:solidFill>
                <a:latin typeface="Arial"/>
              </a:rPr>
              <a:t> </a:t>
            </a:r>
            <a:r>
              <a:rPr lang="es-ES" sz="1600" dirty="0">
                <a:solidFill>
                  <a:srgbClr val="003366"/>
                </a:solidFill>
                <a:latin typeface="Arial"/>
              </a:rPr>
              <a:t>cero, </a:t>
            </a:r>
            <a:r>
              <a:rPr lang="es-ES" sz="1600" dirty="0" err="1" smtClean="0">
                <a:solidFill>
                  <a:srgbClr val="003366"/>
                </a:solidFill>
                <a:latin typeface="Arial"/>
              </a:rPr>
              <a:t>unha</a:t>
            </a:r>
            <a:r>
              <a:rPr lang="es-ES" sz="1600" dirty="0" smtClean="0">
                <a:solidFill>
                  <a:srgbClr val="003366"/>
                </a:solidFill>
                <a:latin typeface="Arial"/>
              </a:rPr>
              <a:t> </a:t>
            </a:r>
            <a:r>
              <a:rPr lang="es-ES" sz="1600" dirty="0">
                <a:solidFill>
                  <a:srgbClr val="003366"/>
                </a:solidFill>
                <a:latin typeface="Arial"/>
              </a:rPr>
              <a:t>ópera </a:t>
            </a:r>
            <a:r>
              <a:rPr lang="es-ES" sz="1600" dirty="0" err="1" smtClean="0">
                <a:solidFill>
                  <a:srgbClr val="003366"/>
                </a:solidFill>
                <a:latin typeface="Arial"/>
              </a:rPr>
              <a:t>ou</a:t>
            </a:r>
            <a:r>
              <a:rPr lang="es-ES" sz="1600" dirty="0" smtClean="0">
                <a:solidFill>
                  <a:srgbClr val="003366"/>
                </a:solidFill>
                <a:latin typeface="Arial"/>
              </a:rPr>
              <a:t> </a:t>
            </a:r>
            <a:r>
              <a:rPr lang="es-ES" sz="1600" dirty="0">
                <a:solidFill>
                  <a:srgbClr val="003366"/>
                </a:solidFill>
                <a:latin typeface="Arial"/>
              </a:rPr>
              <a:t>breve </a:t>
            </a:r>
            <a:r>
              <a:rPr lang="es-ES" sz="1600" dirty="0" err="1" smtClean="0">
                <a:solidFill>
                  <a:srgbClr val="003366"/>
                </a:solidFill>
                <a:latin typeface="Arial"/>
              </a:rPr>
              <a:t>peza</a:t>
            </a:r>
            <a:r>
              <a:rPr lang="es-ES" sz="1600" dirty="0" smtClean="0">
                <a:solidFill>
                  <a:srgbClr val="003366"/>
                </a:solidFill>
                <a:latin typeface="Arial"/>
              </a:rPr>
              <a:t> </a:t>
            </a:r>
            <a:r>
              <a:rPr lang="es-ES" sz="1600" dirty="0">
                <a:solidFill>
                  <a:srgbClr val="003366"/>
                </a:solidFill>
                <a:latin typeface="Arial"/>
              </a:rPr>
              <a:t>de teatro musical. @</a:t>
            </a:r>
            <a:r>
              <a:rPr lang="es-ES" sz="1600" dirty="0" smtClean="0">
                <a:solidFill>
                  <a:srgbClr val="003366"/>
                </a:solidFill>
                <a:latin typeface="Arial"/>
              </a:rPr>
              <a:t>s </a:t>
            </a:r>
            <a:r>
              <a:rPr lang="es-ES" sz="1600" dirty="0" err="1" smtClean="0">
                <a:solidFill>
                  <a:srgbClr val="003366"/>
                </a:solidFill>
                <a:latin typeface="Arial"/>
              </a:rPr>
              <a:t>nen@s</a:t>
            </a:r>
            <a:r>
              <a:rPr lang="es-ES" sz="1600" dirty="0" smtClean="0">
                <a:solidFill>
                  <a:srgbClr val="003366"/>
                </a:solidFill>
                <a:latin typeface="Arial"/>
              </a:rPr>
              <a:t>  da </a:t>
            </a:r>
            <a:r>
              <a:rPr lang="es-ES" sz="1600" dirty="0">
                <a:solidFill>
                  <a:srgbClr val="003366"/>
                </a:solidFill>
                <a:latin typeface="Arial"/>
              </a:rPr>
              <a:t>compañía, </a:t>
            </a:r>
            <a:r>
              <a:rPr lang="es-ES" sz="1600" dirty="0" err="1" smtClean="0">
                <a:solidFill>
                  <a:srgbClr val="003366"/>
                </a:solidFill>
                <a:latin typeface="Arial"/>
              </a:rPr>
              <a:t>organizad@s</a:t>
            </a:r>
            <a:r>
              <a:rPr lang="es-ES" sz="1600" dirty="0" smtClean="0">
                <a:solidFill>
                  <a:srgbClr val="003366"/>
                </a:solidFill>
                <a:latin typeface="Arial"/>
              </a:rPr>
              <a:t> </a:t>
            </a:r>
            <a:r>
              <a:rPr lang="es-ES" sz="1600" dirty="0">
                <a:solidFill>
                  <a:srgbClr val="003366"/>
                </a:solidFill>
                <a:latin typeface="Arial"/>
              </a:rPr>
              <a:t>en equipos como </a:t>
            </a:r>
            <a:r>
              <a:rPr lang="es-ES" sz="1600" dirty="0" err="1" smtClean="0">
                <a:solidFill>
                  <a:srgbClr val="003366"/>
                </a:solidFill>
                <a:latin typeface="Arial"/>
              </a:rPr>
              <a:t>profesionais</a:t>
            </a:r>
            <a:r>
              <a:rPr lang="es-ES" sz="1600" dirty="0">
                <a:solidFill>
                  <a:srgbClr val="003366"/>
                </a:solidFill>
                <a:latin typeface="Arial"/>
              </a:rPr>
              <a:t>, escriben o</a:t>
            </a:r>
            <a:r>
              <a:rPr lang="es-ES" sz="1600" dirty="0" smtClean="0">
                <a:solidFill>
                  <a:srgbClr val="003366"/>
                </a:solidFill>
                <a:latin typeface="Arial"/>
              </a:rPr>
              <a:t> </a:t>
            </a:r>
            <a:r>
              <a:rPr lang="es-ES" sz="1600" dirty="0">
                <a:solidFill>
                  <a:srgbClr val="003366"/>
                </a:solidFill>
                <a:latin typeface="Arial"/>
              </a:rPr>
              <a:t>libreto, </a:t>
            </a:r>
            <a:r>
              <a:rPr lang="es-ES" sz="1600" dirty="0" err="1" smtClean="0">
                <a:solidFill>
                  <a:srgbClr val="003366"/>
                </a:solidFill>
                <a:latin typeface="Arial"/>
              </a:rPr>
              <a:t>deseñan</a:t>
            </a:r>
            <a:r>
              <a:rPr lang="es-ES" sz="1600" dirty="0" smtClean="0">
                <a:solidFill>
                  <a:srgbClr val="003366"/>
                </a:solidFill>
                <a:latin typeface="Arial"/>
              </a:rPr>
              <a:t> a </a:t>
            </a:r>
            <a:r>
              <a:rPr lang="es-ES" sz="1600" dirty="0">
                <a:solidFill>
                  <a:srgbClr val="003366"/>
                </a:solidFill>
                <a:latin typeface="Arial"/>
              </a:rPr>
              <a:t>escenografía, </a:t>
            </a:r>
            <a:r>
              <a:rPr lang="es-ES" sz="1600" dirty="0" err="1" smtClean="0">
                <a:solidFill>
                  <a:srgbClr val="003366"/>
                </a:solidFill>
                <a:latin typeface="Arial"/>
              </a:rPr>
              <a:t>compoñen</a:t>
            </a:r>
            <a:r>
              <a:rPr lang="es-ES" sz="1600" dirty="0" smtClean="0">
                <a:solidFill>
                  <a:srgbClr val="003366"/>
                </a:solidFill>
                <a:latin typeface="Arial"/>
              </a:rPr>
              <a:t> a </a:t>
            </a:r>
            <a:r>
              <a:rPr lang="es-ES" sz="1600" dirty="0">
                <a:solidFill>
                  <a:srgbClr val="003366"/>
                </a:solidFill>
                <a:latin typeface="Arial"/>
              </a:rPr>
              <a:t>música, confeccionan o</a:t>
            </a:r>
            <a:r>
              <a:rPr lang="es-ES" sz="1600" dirty="0" smtClean="0">
                <a:solidFill>
                  <a:srgbClr val="003366"/>
                </a:solidFill>
                <a:latin typeface="Arial"/>
              </a:rPr>
              <a:t> </a:t>
            </a:r>
            <a:r>
              <a:rPr lang="es-ES" sz="1600" dirty="0" err="1" smtClean="0">
                <a:solidFill>
                  <a:srgbClr val="003366"/>
                </a:solidFill>
                <a:latin typeface="Arial"/>
              </a:rPr>
              <a:t>vestiario</a:t>
            </a:r>
            <a:r>
              <a:rPr lang="es-ES" sz="1600" dirty="0">
                <a:solidFill>
                  <a:srgbClr val="003366"/>
                </a:solidFill>
                <a:latin typeface="Arial"/>
              </a:rPr>
              <a:t>, realizan </a:t>
            </a:r>
            <a:r>
              <a:rPr lang="es-ES" sz="1600" dirty="0" smtClean="0">
                <a:solidFill>
                  <a:srgbClr val="003366"/>
                </a:solidFill>
                <a:latin typeface="Arial"/>
              </a:rPr>
              <a:t>a </a:t>
            </a:r>
            <a:r>
              <a:rPr lang="es-ES" sz="1600" dirty="0">
                <a:solidFill>
                  <a:srgbClr val="003366"/>
                </a:solidFill>
                <a:latin typeface="Arial"/>
              </a:rPr>
              <a:t>campaña de prensa, recaudan fondos, fabrican </a:t>
            </a:r>
            <a:r>
              <a:rPr lang="es-ES" sz="1600" dirty="0" smtClean="0">
                <a:solidFill>
                  <a:srgbClr val="003366"/>
                </a:solidFill>
                <a:latin typeface="Arial"/>
              </a:rPr>
              <a:t>a </a:t>
            </a:r>
            <a:r>
              <a:rPr lang="es-ES" sz="1600" dirty="0" err="1" smtClean="0">
                <a:solidFill>
                  <a:srgbClr val="003366"/>
                </a:solidFill>
                <a:latin typeface="Arial"/>
              </a:rPr>
              <a:t>utillería</a:t>
            </a:r>
            <a:r>
              <a:rPr lang="es-ES" sz="1600" dirty="0">
                <a:solidFill>
                  <a:srgbClr val="003366"/>
                </a:solidFill>
                <a:latin typeface="Arial"/>
              </a:rPr>
              <a:t>, crean </a:t>
            </a:r>
            <a:r>
              <a:rPr lang="es-ES" sz="1600" dirty="0" smtClean="0">
                <a:solidFill>
                  <a:srgbClr val="003366"/>
                </a:solidFill>
                <a:latin typeface="Arial"/>
              </a:rPr>
              <a:t>a </a:t>
            </a:r>
            <a:r>
              <a:rPr lang="es-ES" sz="1600" dirty="0">
                <a:solidFill>
                  <a:srgbClr val="003366"/>
                </a:solidFill>
                <a:latin typeface="Arial"/>
              </a:rPr>
              <a:t>iluminación, etc. O</a:t>
            </a:r>
            <a:r>
              <a:rPr lang="es-ES" sz="1600" dirty="0" smtClean="0">
                <a:solidFill>
                  <a:srgbClr val="003366"/>
                </a:solidFill>
                <a:latin typeface="Arial"/>
              </a:rPr>
              <a:t> </a:t>
            </a:r>
            <a:r>
              <a:rPr lang="es-ES" sz="1600" dirty="0" err="1" smtClean="0">
                <a:solidFill>
                  <a:srgbClr val="003366"/>
                </a:solidFill>
                <a:latin typeface="Arial"/>
              </a:rPr>
              <a:t>objectivo</a:t>
            </a:r>
            <a:r>
              <a:rPr lang="es-ES" sz="1600" dirty="0" smtClean="0">
                <a:solidFill>
                  <a:srgbClr val="003366"/>
                </a:solidFill>
                <a:latin typeface="Arial"/>
              </a:rPr>
              <a:t> </a:t>
            </a:r>
            <a:r>
              <a:rPr lang="es-ES" sz="1600" dirty="0">
                <a:solidFill>
                  <a:srgbClr val="003366"/>
                </a:solidFill>
                <a:latin typeface="Arial"/>
              </a:rPr>
              <a:t>de LÓVA coincide plenamente </a:t>
            </a:r>
            <a:r>
              <a:rPr lang="es-ES" sz="1600" dirty="0" err="1" smtClean="0">
                <a:solidFill>
                  <a:srgbClr val="003366"/>
                </a:solidFill>
                <a:latin typeface="Arial"/>
              </a:rPr>
              <a:t>cos</a:t>
            </a:r>
            <a:r>
              <a:rPr lang="es-ES" sz="1600" dirty="0" smtClean="0">
                <a:solidFill>
                  <a:srgbClr val="003366"/>
                </a:solidFill>
                <a:latin typeface="Arial"/>
              </a:rPr>
              <a:t> </a:t>
            </a:r>
            <a:r>
              <a:rPr lang="es-ES" sz="1600" dirty="0" err="1" smtClean="0">
                <a:solidFill>
                  <a:srgbClr val="003366"/>
                </a:solidFill>
                <a:latin typeface="Arial"/>
              </a:rPr>
              <a:t>objectivos</a:t>
            </a:r>
            <a:r>
              <a:rPr lang="es-ES" sz="1600" dirty="0" smtClean="0">
                <a:solidFill>
                  <a:srgbClr val="003366"/>
                </a:solidFill>
                <a:latin typeface="Arial"/>
              </a:rPr>
              <a:t> </a:t>
            </a:r>
            <a:r>
              <a:rPr lang="es-ES" sz="1600" dirty="0">
                <a:solidFill>
                  <a:srgbClr val="003366"/>
                </a:solidFill>
                <a:latin typeface="Arial"/>
              </a:rPr>
              <a:t>educativos </a:t>
            </a:r>
            <a:r>
              <a:rPr lang="es-ES" sz="1600" dirty="0" smtClean="0">
                <a:solidFill>
                  <a:srgbClr val="003366"/>
                </a:solidFill>
                <a:latin typeface="Arial"/>
              </a:rPr>
              <a:t>da </a:t>
            </a:r>
            <a:r>
              <a:rPr lang="es-ES" sz="1600" dirty="0">
                <a:solidFill>
                  <a:srgbClr val="003366"/>
                </a:solidFill>
                <a:latin typeface="Arial"/>
              </a:rPr>
              <a:t>aula: </a:t>
            </a:r>
            <a:r>
              <a:rPr lang="es-ES" sz="1600" dirty="0" err="1" smtClean="0">
                <a:solidFill>
                  <a:srgbClr val="003366"/>
                </a:solidFill>
                <a:latin typeface="Arial"/>
              </a:rPr>
              <a:t>desenrolo</a:t>
            </a:r>
            <a:r>
              <a:rPr lang="es-ES" sz="1600" dirty="0" smtClean="0">
                <a:solidFill>
                  <a:srgbClr val="003366"/>
                </a:solidFill>
                <a:latin typeface="Arial"/>
              </a:rPr>
              <a:t> </a:t>
            </a:r>
            <a:r>
              <a:rPr lang="es-ES" sz="1600" dirty="0">
                <a:solidFill>
                  <a:srgbClr val="003366"/>
                </a:solidFill>
                <a:latin typeface="Arial"/>
              </a:rPr>
              <a:t>cognitivo, social </a:t>
            </a:r>
            <a:r>
              <a:rPr lang="es-ES" sz="1600" dirty="0" smtClean="0">
                <a:solidFill>
                  <a:srgbClr val="003366"/>
                </a:solidFill>
                <a:latin typeface="Arial"/>
              </a:rPr>
              <a:t>e </a:t>
            </a:r>
            <a:r>
              <a:rPr lang="es-ES" sz="1600" dirty="0">
                <a:solidFill>
                  <a:srgbClr val="003366"/>
                </a:solidFill>
                <a:latin typeface="Arial"/>
              </a:rPr>
              <a:t>emocional de </a:t>
            </a:r>
            <a:r>
              <a:rPr lang="es-ES" sz="1600" dirty="0" err="1" smtClean="0">
                <a:solidFill>
                  <a:srgbClr val="003366"/>
                </a:solidFill>
                <a:latin typeface="Arial"/>
              </a:rPr>
              <a:t>nen@s</a:t>
            </a:r>
            <a:r>
              <a:rPr lang="es-ES" sz="1600" dirty="0" smtClean="0">
                <a:solidFill>
                  <a:srgbClr val="003366"/>
                </a:solidFill>
                <a:latin typeface="Arial"/>
              </a:rPr>
              <a:t>. </a:t>
            </a:r>
            <a:r>
              <a:rPr lang="es-ES" sz="1600" dirty="0">
                <a:solidFill>
                  <a:srgbClr val="003366"/>
                </a:solidFill>
                <a:latin typeface="Arial"/>
              </a:rPr>
              <a:t>Principalmente experimentado en primaria, </a:t>
            </a:r>
            <a:r>
              <a:rPr lang="es-ES" sz="1600" dirty="0" err="1" smtClean="0">
                <a:solidFill>
                  <a:srgbClr val="003366"/>
                </a:solidFill>
                <a:latin typeface="Arial"/>
              </a:rPr>
              <a:t>hai</a:t>
            </a:r>
            <a:r>
              <a:rPr lang="es-ES" sz="1600" dirty="0" smtClean="0">
                <a:solidFill>
                  <a:srgbClr val="003366"/>
                </a:solidFill>
                <a:latin typeface="Arial"/>
              </a:rPr>
              <a:t> </a:t>
            </a:r>
            <a:r>
              <a:rPr lang="es-ES" sz="1600" dirty="0">
                <a:solidFill>
                  <a:srgbClr val="003366"/>
                </a:solidFill>
                <a:latin typeface="Arial"/>
              </a:rPr>
              <a:t>docentes que </a:t>
            </a:r>
            <a:r>
              <a:rPr lang="es-ES" sz="1600" dirty="0" smtClean="0">
                <a:solidFill>
                  <a:srgbClr val="003366"/>
                </a:solidFill>
                <a:latin typeface="Arial"/>
              </a:rPr>
              <a:t>o adaptaron </a:t>
            </a:r>
            <a:r>
              <a:rPr lang="es-ES" sz="1600" dirty="0">
                <a:solidFill>
                  <a:srgbClr val="003366"/>
                </a:solidFill>
                <a:latin typeface="Arial"/>
              </a:rPr>
              <a:t>con éxito a </a:t>
            </a:r>
            <a:r>
              <a:rPr lang="es-ES" sz="1600" dirty="0" err="1" smtClean="0">
                <a:solidFill>
                  <a:srgbClr val="003366"/>
                </a:solidFill>
                <a:latin typeface="Arial"/>
              </a:rPr>
              <a:t>outros</a:t>
            </a:r>
            <a:r>
              <a:rPr lang="es-ES" sz="1600" dirty="0" smtClean="0">
                <a:solidFill>
                  <a:srgbClr val="003366"/>
                </a:solidFill>
                <a:latin typeface="Arial"/>
              </a:rPr>
              <a:t> </a:t>
            </a:r>
            <a:r>
              <a:rPr lang="es-ES" sz="1600" dirty="0">
                <a:solidFill>
                  <a:srgbClr val="003366"/>
                </a:solidFill>
                <a:latin typeface="Arial"/>
              </a:rPr>
              <a:t>contextos </a:t>
            </a:r>
            <a:r>
              <a:rPr lang="es-ES" sz="1600" dirty="0" smtClean="0">
                <a:solidFill>
                  <a:srgbClr val="003366"/>
                </a:solidFill>
                <a:latin typeface="Arial"/>
              </a:rPr>
              <a:t>e </a:t>
            </a:r>
            <a:r>
              <a:rPr lang="es-ES" sz="1600" dirty="0">
                <a:solidFill>
                  <a:srgbClr val="003366"/>
                </a:solidFill>
                <a:latin typeface="Arial"/>
              </a:rPr>
              <a:t>etapas educativas.</a:t>
            </a:r>
            <a:br>
              <a:rPr lang="es-ES" sz="1600" dirty="0">
                <a:solidFill>
                  <a:srgbClr val="003366"/>
                </a:solidFill>
                <a:latin typeface="Arial"/>
              </a:rPr>
            </a:br>
            <a:endParaRPr lang="es-ES" dirty="0"/>
          </a:p>
        </p:txBody>
      </p:sp>
      <p:sp>
        <p:nvSpPr>
          <p:cNvPr id="3" name="2 Marcador de contenido"/>
          <p:cNvSpPr>
            <a:spLocks noGrp="1"/>
          </p:cNvSpPr>
          <p:nvPr>
            <p:ph sz="quarter" idx="13"/>
          </p:nvPr>
        </p:nvSpPr>
        <p:spPr/>
        <p:txBody>
          <a:bodyPr>
            <a:normAutofit/>
          </a:bodyPr>
          <a:lstStyle/>
          <a:p>
            <a:r>
              <a:rPr lang="es-ES" sz="3200" b="1" dirty="0" smtClean="0"/>
              <a:t>*OBXECTIVO</a:t>
            </a:r>
          </a:p>
        </p:txBody>
      </p:sp>
    </p:spTree>
    <p:extLst>
      <p:ext uri="{BB962C8B-B14F-4D97-AF65-F5344CB8AC3E}">
        <p14:creationId xmlns:p14="http://schemas.microsoft.com/office/powerpoint/2010/main" val="528380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436096" y="3284984"/>
            <a:ext cx="2869704" cy="3024336"/>
          </a:xfrm>
        </p:spPr>
        <p:txBody>
          <a:bodyPr/>
          <a:lstStyle/>
          <a:p>
            <a:endParaRPr lang="es-ES" dirty="0"/>
          </a:p>
        </p:txBody>
      </p:sp>
      <p:sp>
        <p:nvSpPr>
          <p:cNvPr id="3" name="2 Marcador de contenido"/>
          <p:cNvSpPr>
            <a:spLocks noGrp="1"/>
          </p:cNvSpPr>
          <p:nvPr>
            <p:ph sz="quarter" idx="13"/>
          </p:nvPr>
        </p:nvSpPr>
        <p:spPr>
          <a:xfrm>
            <a:off x="395536" y="731520"/>
            <a:ext cx="4824536" cy="5433784"/>
          </a:xfrm>
        </p:spPr>
        <p:style>
          <a:lnRef idx="1">
            <a:schemeClr val="accent2"/>
          </a:lnRef>
          <a:fillRef idx="2">
            <a:schemeClr val="accent2"/>
          </a:fillRef>
          <a:effectRef idx="1">
            <a:schemeClr val="accent2"/>
          </a:effectRef>
          <a:fontRef idx="minor">
            <a:schemeClr val="dk1"/>
          </a:fontRef>
        </p:style>
        <p:txBody>
          <a:bodyPr>
            <a:normAutofit fontScale="92500" lnSpcReduction="20000"/>
          </a:bodyPr>
          <a:lstStyle/>
          <a:p>
            <a:pPr>
              <a:lnSpc>
                <a:spcPct val="170000"/>
              </a:lnSpc>
            </a:pPr>
            <a:r>
              <a:rPr lang="es-ES" sz="1800" kern="0" dirty="0" smtClean="0">
                <a:solidFill>
                  <a:srgbClr val="003366"/>
                </a:solidFill>
                <a:latin typeface="Arial"/>
              </a:rPr>
              <a:t>A </a:t>
            </a:r>
            <a:r>
              <a:rPr lang="es-ES" sz="1800" kern="0" dirty="0" err="1" smtClean="0">
                <a:solidFill>
                  <a:srgbClr val="003366"/>
                </a:solidFill>
                <a:latin typeface="Arial"/>
              </a:rPr>
              <a:t>peza</a:t>
            </a:r>
            <a:r>
              <a:rPr lang="es-ES" sz="1800" kern="0" dirty="0" smtClean="0">
                <a:solidFill>
                  <a:srgbClr val="003366"/>
                </a:solidFill>
                <a:latin typeface="Arial"/>
              </a:rPr>
              <a:t> </a:t>
            </a:r>
            <a:r>
              <a:rPr lang="es-ES" sz="1800" kern="0" dirty="0">
                <a:solidFill>
                  <a:srgbClr val="003366"/>
                </a:solidFill>
                <a:latin typeface="Arial"/>
              </a:rPr>
              <a:t>final </a:t>
            </a:r>
            <a:r>
              <a:rPr lang="es-ES" sz="1800" kern="0" dirty="0" smtClean="0">
                <a:solidFill>
                  <a:srgbClr val="003366"/>
                </a:solidFill>
                <a:latin typeface="Arial"/>
              </a:rPr>
              <a:t>e o </a:t>
            </a:r>
            <a:r>
              <a:rPr lang="es-ES" sz="1800" kern="0" dirty="0" err="1" smtClean="0">
                <a:solidFill>
                  <a:srgbClr val="003366"/>
                </a:solidFill>
                <a:latin typeface="Arial"/>
              </a:rPr>
              <a:t>seu</a:t>
            </a:r>
            <a:r>
              <a:rPr lang="es-ES" sz="1800" kern="0" dirty="0" smtClean="0">
                <a:solidFill>
                  <a:srgbClr val="003366"/>
                </a:solidFill>
                <a:latin typeface="Arial"/>
              </a:rPr>
              <a:t> </a:t>
            </a:r>
            <a:r>
              <a:rPr lang="es-ES" sz="1800" kern="0" dirty="0">
                <a:solidFill>
                  <a:srgbClr val="003366"/>
                </a:solidFill>
                <a:latin typeface="Arial"/>
              </a:rPr>
              <a:t>estreno </a:t>
            </a:r>
            <a:r>
              <a:rPr lang="es-ES" sz="1800" kern="0" dirty="0" smtClean="0">
                <a:solidFill>
                  <a:srgbClr val="003366"/>
                </a:solidFill>
                <a:latin typeface="Arial"/>
              </a:rPr>
              <a:t>non é o </a:t>
            </a:r>
            <a:r>
              <a:rPr lang="es-ES" sz="1800" kern="0" dirty="0" err="1" smtClean="0">
                <a:solidFill>
                  <a:srgbClr val="003366"/>
                </a:solidFill>
                <a:latin typeface="Arial"/>
              </a:rPr>
              <a:t>obxectivo</a:t>
            </a:r>
            <a:r>
              <a:rPr lang="es-ES" sz="1800" kern="0" dirty="0" smtClean="0">
                <a:solidFill>
                  <a:srgbClr val="003366"/>
                </a:solidFill>
                <a:latin typeface="Arial"/>
              </a:rPr>
              <a:t> do </a:t>
            </a:r>
            <a:r>
              <a:rPr lang="es-ES" sz="1800" kern="0" dirty="0" err="1" smtClean="0">
                <a:solidFill>
                  <a:srgbClr val="003366"/>
                </a:solidFill>
                <a:latin typeface="Arial"/>
              </a:rPr>
              <a:t>proxecto</a:t>
            </a:r>
            <a:r>
              <a:rPr lang="es-ES" sz="1800" kern="0" dirty="0">
                <a:solidFill>
                  <a:srgbClr val="003366"/>
                </a:solidFill>
                <a:latin typeface="Arial"/>
              </a:rPr>
              <a:t>, </a:t>
            </a:r>
            <a:r>
              <a:rPr lang="es-ES" sz="1800" kern="0" dirty="0" err="1" smtClean="0">
                <a:solidFill>
                  <a:srgbClr val="003366"/>
                </a:solidFill>
                <a:latin typeface="Arial"/>
              </a:rPr>
              <a:t>senón</a:t>
            </a:r>
            <a:r>
              <a:rPr lang="es-ES" sz="1800" kern="0" dirty="0" smtClean="0">
                <a:solidFill>
                  <a:srgbClr val="003366"/>
                </a:solidFill>
                <a:latin typeface="Arial"/>
              </a:rPr>
              <a:t> </a:t>
            </a:r>
            <a:r>
              <a:rPr lang="es-ES" sz="1800" kern="0" dirty="0" err="1" smtClean="0">
                <a:solidFill>
                  <a:srgbClr val="003366"/>
                </a:solidFill>
                <a:latin typeface="Arial"/>
              </a:rPr>
              <a:t>unha</a:t>
            </a:r>
            <a:r>
              <a:rPr lang="es-ES" sz="1800" kern="0" dirty="0" smtClean="0">
                <a:solidFill>
                  <a:srgbClr val="003366"/>
                </a:solidFill>
                <a:latin typeface="Arial"/>
              </a:rPr>
              <a:t> </a:t>
            </a:r>
            <a:r>
              <a:rPr lang="es-ES" sz="1800" kern="0" dirty="0">
                <a:solidFill>
                  <a:srgbClr val="003366"/>
                </a:solidFill>
                <a:latin typeface="Arial"/>
              </a:rPr>
              <a:t>parte importante </a:t>
            </a:r>
            <a:r>
              <a:rPr lang="es-ES" sz="1800" kern="0" dirty="0" smtClean="0">
                <a:solidFill>
                  <a:srgbClr val="003366"/>
                </a:solidFill>
                <a:latin typeface="Arial"/>
              </a:rPr>
              <a:t>do </a:t>
            </a:r>
            <a:r>
              <a:rPr lang="es-ES" sz="1800" kern="0" dirty="0">
                <a:solidFill>
                  <a:srgbClr val="003366"/>
                </a:solidFill>
                <a:latin typeface="Arial"/>
              </a:rPr>
              <a:t>mismo. </a:t>
            </a:r>
            <a:r>
              <a:rPr lang="es-ES" sz="1800" kern="0" dirty="0" err="1" smtClean="0">
                <a:solidFill>
                  <a:srgbClr val="003366"/>
                </a:solidFill>
                <a:latin typeface="Arial"/>
              </a:rPr>
              <a:t>Poderíamos</a:t>
            </a:r>
            <a:r>
              <a:rPr lang="es-ES" sz="1800" kern="0" dirty="0" smtClean="0">
                <a:solidFill>
                  <a:srgbClr val="003366"/>
                </a:solidFill>
                <a:latin typeface="Arial"/>
              </a:rPr>
              <a:t> </a:t>
            </a:r>
            <a:r>
              <a:rPr lang="es-ES" sz="1800" kern="0" dirty="0" err="1" smtClean="0">
                <a:solidFill>
                  <a:srgbClr val="003366"/>
                </a:solidFill>
                <a:latin typeface="Arial"/>
              </a:rPr>
              <a:t>dicir</a:t>
            </a:r>
            <a:r>
              <a:rPr lang="es-ES" sz="1800" kern="0" dirty="0" smtClean="0">
                <a:solidFill>
                  <a:srgbClr val="003366"/>
                </a:solidFill>
                <a:latin typeface="Arial"/>
              </a:rPr>
              <a:t> que o</a:t>
            </a:r>
            <a:r>
              <a:rPr lang="es-ES" sz="1800" i="1" kern="0" dirty="0" smtClean="0">
                <a:solidFill>
                  <a:srgbClr val="003366"/>
                </a:solidFill>
                <a:latin typeface="Arial"/>
              </a:rPr>
              <a:t> </a:t>
            </a:r>
            <a:r>
              <a:rPr lang="es-ES" sz="1800" i="1" kern="0" dirty="0">
                <a:solidFill>
                  <a:srgbClr val="003366"/>
                </a:solidFill>
                <a:latin typeface="Arial"/>
              </a:rPr>
              <a:t>espectáculo está </a:t>
            </a:r>
            <a:r>
              <a:rPr lang="es-ES" sz="1800" i="1" kern="0" dirty="0" err="1" smtClean="0">
                <a:solidFill>
                  <a:srgbClr val="003366"/>
                </a:solidFill>
                <a:latin typeface="Arial"/>
              </a:rPr>
              <a:t>na</a:t>
            </a:r>
            <a:r>
              <a:rPr lang="es-ES" sz="1800" i="1" kern="0" dirty="0" smtClean="0">
                <a:solidFill>
                  <a:srgbClr val="003366"/>
                </a:solidFill>
                <a:latin typeface="Arial"/>
              </a:rPr>
              <a:t> aula</a:t>
            </a:r>
            <a:r>
              <a:rPr lang="es-ES" sz="1800" kern="0" dirty="0">
                <a:solidFill>
                  <a:srgbClr val="003366"/>
                </a:solidFill>
                <a:latin typeface="Arial"/>
              </a:rPr>
              <a:t>. </a:t>
            </a:r>
            <a:r>
              <a:rPr lang="es-ES" sz="1800" kern="0" dirty="0" smtClean="0">
                <a:solidFill>
                  <a:srgbClr val="003366"/>
                </a:solidFill>
                <a:latin typeface="Arial"/>
              </a:rPr>
              <a:t>A obra </a:t>
            </a:r>
            <a:r>
              <a:rPr lang="es-ES" sz="1800" kern="0" dirty="0">
                <a:solidFill>
                  <a:srgbClr val="003366"/>
                </a:solidFill>
                <a:latin typeface="Arial"/>
              </a:rPr>
              <a:t>creada íntegramente </a:t>
            </a:r>
            <a:r>
              <a:rPr lang="es-ES" sz="1800" kern="0" dirty="0" smtClean="0">
                <a:solidFill>
                  <a:srgbClr val="003366"/>
                </a:solidFill>
                <a:latin typeface="Arial"/>
              </a:rPr>
              <a:t>polos </a:t>
            </a:r>
            <a:r>
              <a:rPr lang="es-ES" sz="1800" kern="0" dirty="0" err="1" smtClean="0">
                <a:solidFill>
                  <a:srgbClr val="003366"/>
                </a:solidFill>
                <a:latin typeface="Arial"/>
              </a:rPr>
              <a:t>alumn@s</a:t>
            </a:r>
            <a:r>
              <a:rPr lang="es-ES" sz="1800" kern="0" dirty="0" smtClean="0">
                <a:solidFill>
                  <a:srgbClr val="003366"/>
                </a:solidFill>
                <a:latin typeface="Arial"/>
              </a:rPr>
              <a:t> </a:t>
            </a:r>
            <a:r>
              <a:rPr lang="es-ES" sz="1800" kern="0" dirty="0">
                <a:solidFill>
                  <a:srgbClr val="003366"/>
                </a:solidFill>
                <a:latin typeface="Arial"/>
              </a:rPr>
              <a:t>suele </a:t>
            </a:r>
            <a:r>
              <a:rPr lang="es-ES" sz="1800" kern="0" dirty="0" smtClean="0">
                <a:solidFill>
                  <a:srgbClr val="003366"/>
                </a:solidFill>
                <a:latin typeface="Arial"/>
              </a:rPr>
              <a:t>ter </a:t>
            </a:r>
            <a:r>
              <a:rPr lang="es-ES" sz="1800" kern="0" dirty="0" err="1" smtClean="0">
                <a:solidFill>
                  <a:srgbClr val="003366"/>
                </a:solidFill>
                <a:latin typeface="Arial"/>
              </a:rPr>
              <a:t>unha</a:t>
            </a:r>
            <a:r>
              <a:rPr lang="es-ES" sz="1800" kern="0" dirty="0" smtClean="0">
                <a:solidFill>
                  <a:srgbClr val="003366"/>
                </a:solidFill>
                <a:latin typeface="Arial"/>
              </a:rPr>
              <a:t> </a:t>
            </a:r>
            <a:r>
              <a:rPr lang="es-ES" sz="1800" kern="0" dirty="0">
                <a:solidFill>
                  <a:srgbClr val="003366"/>
                </a:solidFill>
                <a:latin typeface="Arial"/>
              </a:rPr>
              <a:t>duración de media hora </a:t>
            </a:r>
            <a:r>
              <a:rPr lang="es-ES" sz="1800" kern="0" dirty="0" smtClean="0">
                <a:solidFill>
                  <a:srgbClr val="003366"/>
                </a:solidFill>
                <a:latin typeface="Arial"/>
              </a:rPr>
              <a:t>e </a:t>
            </a:r>
            <a:r>
              <a:rPr lang="es-ES" sz="1800" kern="0" dirty="0">
                <a:solidFill>
                  <a:srgbClr val="003366"/>
                </a:solidFill>
                <a:latin typeface="Arial"/>
              </a:rPr>
              <a:t>contar con </a:t>
            </a:r>
            <a:r>
              <a:rPr lang="es-ES" sz="1800" kern="0" dirty="0" err="1" smtClean="0">
                <a:solidFill>
                  <a:srgbClr val="003366"/>
                </a:solidFill>
                <a:latin typeface="Arial"/>
              </a:rPr>
              <a:t>algunhas</a:t>
            </a:r>
            <a:r>
              <a:rPr lang="es-ES" sz="1800" kern="0" dirty="0" smtClean="0">
                <a:solidFill>
                  <a:srgbClr val="003366"/>
                </a:solidFill>
                <a:latin typeface="Arial"/>
              </a:rPr>
              <a:t> </a:t>
            </a:r>
            <a:r>
              <a:rPr lang="es-ES" sz="1800" kern="0" dirty="0" err="1" smtClean="0">
                <a:solidFill>
                  <a:srgbClr val="003366"/>
                </a:solidFill>
                <a:latin typeface="Arial"/>
              </a:rPr>
              <a:t>cancións</a:t>
            </a:r>
            <a:r>
              <a:rPr lang="es-ES" sz="1800" kern="0" dirty="0" smtClean="0">
                <a:solidFill>
                  <a:srgbClr val="003366"/>
                </a:solidFill>
                <a:latin typeface="Arial"/>
              </a:rPr>
              <a:t> e </a:t>
            </a:r>
            <a:r>
              <a:rPr lang="es-ES" sz="1800" kern="0" dirty="0">
                <a:solidFill>
                  <a:srgbClr val="003366"/>
                </a:solidFill>
                <a:latin typeface="Arial"/>
              </a:rPr>
              <a:t>momentos </a:t>
            </a:r>
            <a:r>
              <a:rPr lang="es-ES" sz="1800" kern="0" dirty="0" err="1" smtClean="0">
                <a:solidFill>
                  <a:srgbClr val="003366"/>
                </a:solidFill>
                <a:latin typeface="Arial"/>
              </a:rPr>
              <a:t>musicais</a:t>
            </a:r>
            <a:r>
              <a:rPr lang="es-ES" sz="1800" kern="0" dirty="0" smtClean="0">
                <a:solidFill>
                  <a:srgbClr val="003366"/>
                </a:solidFill>
                <a:latin typeface="Arial"/>
              </a:rPr>
              <a:t> </a:t>
            </a:r>
            <a:r>
              <a:rPr lang="es-ES" sz="1800" kern="0" dirty="0">
                <a:solidFill>
                  <a:srgbClr val="003366"/>
                </a:solidFill>
                <a:latin typeface="Arial"/>
              </a:rPr>
              <a:t>intercalados </a:t>
            </a:r>
            <a:r>
              <a:rPr lang="es-ES" sz="1800" kern="0" dirty="0" err="1">
                <a:solidFill>
                  <a:srgbClr val="003366"/>
                </a:solidFill>
                <a:latin typeface="Arial"/>
              </a:rPr>
              <a:t>n</a:t>
            </a:r>
            <a:r>
              <a:rPr lang="es-ES" sz="1800" kern="0" dirty="0" err="1" smtClean="0">
                <a:solidFill>
                  <a:srgbClr val="003366"/>
                </a:solidFill>
                <a:latin typeface="Arial"/>
              </a:rPr>
              <a:t>a</a:t>
            </a:r>
            <a:r>
              <a:rPr lang="es-ES" sz="1800" kern="0" dirty="0" smtClean="0">
                <a:solidFill>
                  <a:srgbClr val="003366"/>
                </a:solidFill>
                <a:latin typeface="Arial"/>
              </a:rPr>
              <a:t> </a:t>
            </a:r>
            <a:r>
              <a:rPr lang="es-ES" sz="1800" kern="0" dirty="0">
                <a:solidFill>
                  <a:srgbClr val="003366"/>
                </a:solidFill>
                <a:latin typeface="Arial"/>
              </a:rPr>
              <a:t>acción teatral. Durante </a:t>
            </a:r>
            <a:r>
              <a:rPr lang="es-ES" sz="1800" kern="0" dirty="0" smtClean="0">
                <a:solidFill>
                  <a:srgbClr val="003366"/>
                </a:solidFill>
                <a:latin typeface="Arial"/>
              </a:rPr>
              <a:t>as </a:t>
            </a:r>
            <a:r>
              <a:rPr lang="es-ES" sz="1800" kern="0" dirty="0" err="1" smtClean="0">
                <a:solidFill>
                  <a:srgbClr val="003366"/>
                </a:solidFill>
                <a:latin typeface="Arial"/>
              </a:rPr>
              <a:t>representacións</a:t>
            </a:r>
            <a:r>
              <a:rPr lang="es-ES" sz="1800" kern="0" dirty="0" smtClean="0">
                <a:solidFill>
                  <a:srgbClr val="003366"/>
                </a:solidFill>
                <a:latin typeface="Arial"/>
              </a:rPr>
              <a:t>, @s </a:t>
            </a:r>
            <a:r>
              <a:rPr lang="es-ES" sz="1800" kern="0" dirty="0" err="1" smtClean="0">
                <a:solidFill>
                  <a:srgbClr val="003366"/>
                </a:solidFill>
                <a:latin typeface="Arial"/>
              </a:rPr>
              <a:t>alumn@s</a:t>
            </a:r>
            <a:r>
              <a:rPr lang="es-ES" sz="1800" kern="0" dirty="0" smtClean="0">
                <a:solidFill>
                  <a:srgbClr val="003366"/>
                </a:solidFill>
                <a:latin typeface="Arial"/>
              </a:rPr>
              <a:t> </a:t>
            </a:r>
            <a:r>
              <a:rPr lang="es-ES" sz="1800" kern="0" dirty="0">
                <a:solidFill>
                  <a:srgbClr val="003366"/>
                </a:solidFill>
                <a:latin typeface="Arial"/>
              </a:rPr>
              <a:t>son @</a:t>
            </a:r>
            <a:r>
              <a:rPr lang="es-ES" sz="1800" kern="0" dirty="0" smtClean="0">
                <a:solidFill>
                  <a:srgbClr val="003366"/>
                </a:solidFill>
                <a:latin typeface="Arial"/>
              </a:rPr>
              <a:t>s </a:t>
            </a:r>
            <a:r>
              <a:rPr lang="es-ES" sz="1800" kern="0" dirty="0" err="1" smtClean="0">
                <a:solidFill>
                  <a:srgbClr val="003366"/>
                </a:solidFill>
                <a:latin typeface="Arial"/>
              </a:rPr>
              <a:t>únic@s</a:t>
            </a:r>
            <a:r>
              <a:rPr lang="es-ES" sz="1800" kern="0" dirty="0" smtClean="0">
                <a:solidFill>
                  <a:srgbClr val="003366"/>
                </a:solidFill>
                <a:latin typeface="Arial"/>
              </a:rPr>
              <a:t> </a:t>
            </a:r>
            <a:r>
              <a:rPr lang="es-ES" sz="1800" kern="0" dirty="0">
                <a:solidFill>
                  <a:srgbClr val="003366"/>
                </a:solidFill>
                <a:latin typeface="Arial"/>
              </a:rPr>
              <a:t>responsables </a:t>
            </a:r>
            <a:r>
              <a:rPr lang="es-ES" sz="1800" kern="0" dirty="0" smtClean="0">
                <a:solidFill>
                  <a:srgbClr val="003366"/>
                </a:solidFill>
                <a:latin typeface="Arial"/>
              </a:rPr>
              <a:t>do </a:t>
            </a:r>
            <a:r>
              <a:rPr lang="es-ES" sz="1800" kern="0" dirty="0">
                <a:solidFill>
                  <a:srgbClr val="003366"/>
                </a:solidFill>
                <a:latin typeface="Arial"/>
              </a:rPr>
              <a:t>espectáculo </a:t>
            </a:r>
            <a:r>
              <a:rPr lang="es-ES" sz="1800" kern="0" dirty="0" smtClean="0">
                <a:solidFill>
                  <a:srgbClr val="003366"/>
                </a:solidFill>
                <a:latin typeface="Arial"/>
              </a:rPr>
              <a:t>e </a:t>
            </a:r>
            <a:r>
              <a:rPr lang="es-ES" sz="1800" kern="0" dirty="0">
                <a:solidFill>
                  <a:srgbClr val="003366"/>
                </a:solidFill>
                <a:latin typeface="Arial"/>
              </a:rPr>
              <a:t>o</a:t>
            </a:r>
            <a:r>
              <a:rPr lang="es-ES" sz="1800" kern="0" dirty="0" smtClean="0">
                <a:solidFill>
                  <a:srgbClr val="003366"/>
                </a:solidFill>
                <a:latin typeface="Arial"/>
              </a:rPr>
              <a:t>s </a:t>
            </a:r>
            <a:r>
              <a:rPr lang="es-ES" sz="1800" kern="0" dirty="0">
                <a:solidFill>
                  <a:srgbClr val="003366"/>
                </a:solidFill>
                <a:latin typeface="Arial"/>
              </a:rPr>
              <a:t>adultos (</a:t>
            </a:r>
            <a:r>
              <a:rPr lang="es-ES" sz="1800" kern="0" dirty="0" err="1" smtClean="0">
                <a:solidFill>
                  <a:srgbClr val="003366"/>
                </a:solidFill>
                <a:latin typeface="Arial"/>
              </a:rPr>
              <a:t>profesor@s</a:t>
            </a:r>
            <a:r>
              <a:rPr lang="es-ES" sz="1800" kern="0" dirty="0" smtClean="0">
                <a:solidFill>
                  <a:srgbClr val="003366"/>
                </a:solidFill>
                <a:latin typeface="Arial"/>
              </a:rPr>
              <a:t> e </a:t>
            </a:r>
            <a:r>
              <a:rPr lang="es-ES" sz="1800" kern="0" dirty="0" err="1" smtClean="0">
                <a:solidFill>
                  <a:srgbClr val="003366"/>
                </a:solidFill>
                <a:latin typeface="Arial"/>
              </a:rPr>
              <a:t>otr@s</a:t>
            </a:r>
            <a:r>
              <a:rPr lang="es-ES" sz="1800" kern="0" dirty="0" smtClean="0">
                <a:solidFill>
                  <a:srgbClr val="003366"/>
                </a:solidFill>
                <a:latin typeface="Arial"/>
              </a:rPr>
              <a:t> </a:t>
            </a:r>
            <a:r>
              <a:rPr lang="es-ES" sz="1800" kern="0" dirty="0">
                <a:solidFill>
                  <a:srgbClr val="003366"/>
                </a:solidFill>
                <a:latin typeface="Arial"/>
              </a:rPr>
              <a:t>colaboradores) </a:t>
            </a:r>
            <a:r>
              <a:rPr lang="es-ES" sz="1800" kern="0" dirty="0" err="1" smtClean="0">
                <a:solidFill>
                  <a:srgbClr val="003366"/>
                </a:solidFill>
                <a:latin typeface="Arial"/>
              </a:rPr>
              <a:t>sentámonos</a:t>
            </a:r>
            <a:r>
              <a:rPr lang="es-ES" sz="1800" kern="0" dirty="0" smtClean="0">
                <a:solidFill>
                  <a:srgbClr val="003366"/>
                </a:solidFill>
                <a:latin typeface="Arial"/>
              </a:rPr>
              <a:t>  </a:t>
            </a:r>
            <a:r>
              <a:rPr lang="es-ES" sz="1800" kern="0" dirty="0">
                <a:solidFill>
                  <a:srgbClr val="003366"/>
                </a:solidFill>
                <a:latin typeface="Arial"/>
              </a:rPr>
              <a:t>entre o</a:t>
            </a:r>
            <a:r>
              <a:rPr lang="es-ES" sz="1800" kern="0" dirty="0" smtClean="0">
                <a:solidFill>
                  <a:srgbClr val="003366"/>
                </a:solidFill>
                <a:latin typeface="Arial"/>
              </a:rPr>
              <a:t> </a:t>
            </a:r>
            <a:r>
              <a:rPr lang="es-ES" sz="1800" kern="0" dirty="0">
                <a:solidFill>
                  <a:srgbClr val="003366"/>
                </a:solidFill>
                <a:latin typeface="Arial"/>
              </a:rPr>
              <a:t>público. A</a:t>
            </a:r>
            <a:r>
              <a:rPr lang="es-ES" sz="1800" kern="0" dirty="0" smtClean="0">
                <a:solidFill>
                  <a:srgbClr val="003366"/>
                </a:solidFill>
                <a:latin typeface="Arial"/>
              </a:rPr>
              <a:t> </a:t>
            </a:r>
            <a:r>
              <a:rPr lang="es-ES" sz="1800" kern="0" dirty="0">
                <a:solidFill>
                  <a:srgbClr val="003366"/>
                </a:solidFill>
                <a:latin typeface="Arial"/>
              </a:rPr>
              <a:t>función corre </a:t>
            </a:r>
            <a:r>
              <a:rPr lang="es-ES" sz="1800" kern="0" dirty="0" err="1" smtClean="0">
                <a:solidFill>
                  <a:srgbClr val="003366"/>
                </a:solidFill>
                <a:latin typeface="Arial"/>
              </a:rPr>
              <a:t>enteiramente</a:t>
            </a:r>
            <a:r>
              <a:rPr lang="es-ES" sz="1800" kern="0" dirty="0" smtClean="0">
                <a:solidFill>
                  <a:srgbClr val="003366"/>
                </a:solidFill>
                <a:latin typeface="Arial"/>
              </a:rPr>
              <a:t> </a:t>
            </a:r>
            <a:r>
              <a:rPr lang="es-ES" sz="1800" kern="0" dirty="0">
                <a:solidFill>
                  <a:srgbClr val="003366"/>
                </a:solidFill>
                <a:latin typeface="Arial"/>
              </a:rPr>
              <a:t>a cargo </a:t>
            </a:r>
            <a:r>
              <a:rPr lang="es-ES" sz="1800" kern="0" dirty="0" smtClean="0">
                <a:solidFill>
                  <a:srgbClr val="003366"/>
                </a:solidFill>
                <a:latin typeface="Arial"/>
              </a:rPr>
              <a:t>da compañía.</a:t>
            </a:r>
            <a:endParaRPr lang="es-ES" sz="1800" dirty="0"/>
          </a:p>
        </p:txBody>
      </p:sp>
      <p:pic>
        <p:nvPicPr>
          <p:cNvPr id="4" name="Picture 6" descr="manuscrito-alumna-equip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20072" y="2708920"/>
            <a:ext cx="3923928" cy="388843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4 Cara sonriente"/>
          <p:cNvSpPr/>
          <p:nvPr/>
        </p:nvSpPr>
        <p:spPr>
          <a:xfrm>
            <a:off x="6372200" y="332656"/>
            <a:ext cx="1872208" cy="2088232"/>
          </a:xfrm>
          <a:prstGeom prst="smileyFace">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689518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1" y="1628800"/>
            <a:ext cx="7694240" cy="3886368"/>
          </a:xfrm>
        </p:spPr>
        <p:txBody>
          <a:bodyPr/>
          <a:lstStyle/>
          <a:p>
            <a:pPr marL="342900" lvl="0" indent="-342900" algn="l" fontAlgn="base">
              <a:spcBef>
                <a:spcPct val="20000"/>
              </a:spcBef>
              <a:spcAft>
                <a:spcPct val="0"/>
              </a:spcAft>
            </a:pPr>
            <a:r>
              <a:rPr lang="es-ES" sz="2800" b="0" kern="0" dirty="0" err="1" smtClean="0">
                <a:solidFill>
                  <a:srgbClr val="003366"/>
                </a:solidFill>
                <a:effectLst/>
                <a:latin typeface="Arial"/>
                <a:ea typeface="+mn-ea"/>
                <a:cs typeface="+mn-cs"/>
              </a:rPr>
              <a:t>Nunha</a:t>
            </a:r>
            <a:r>
              <a:rPr lang="es-ES" sz="2800" b="0" kern="0" dirty="0" smtClean="0">
                <a:solidFill>
                  <a:srgbClr val="003366"/>
                </a:solidFill>
                <a:effectLst/>
                <a:latin typeface="Arial"/>
                <a:ea typeface="+mn-ea"/>
                <a:cs typeface="+mn-cs"/>
              </a:rPr>
              <a:t> </a:t>
            </a:r>
            <a:r>
              <a:rPr lang="es-ES" sz="2800" b="0" kern="0" dirty="0" err="1" smtClean="0">
                <a:solidFill>
                  <a:srgbClr val="003366"/>
                </a:solidFill>
                <a:effectLst/>
                <a:latin typeface="Arial"/>
                <a:ea typeface="+mn-ea"/>
                <a:cs typeface="+mn-cs"/>
              </a:rPr>
              <a:t>primeira</a:t>
            </a:r>
            <a:r>
              <a:rPr lang="es-ES" sz="2800" b="0" kern="0" dirty="0" smtClean="0">
                <a:solidFill>
                  <a:srgbClr val="003366"/>
                </a:solidFill>
                <a:effectLst/>
                <a:latin typeface="Arial"/>
                <a:ea typeface="+mn-ea"/>
                <a:cs typeface="+mn-cs"/>
              </a:rPr>
              <a:t> </a:t>
            </a:r>
            <a:r>
              <a:rPr lang="es-ES" sz="2800" b="0" kern="0" dirty="0">
                <a:solidFill>
                  <a:srgbClr val="003366"/>
                </a:solidFill>
                <a:effectLst/>
                <a:latin typeface="Arial"/>
                <a:ea typeface="+mn-ea"/>
                <a:cs typeface="+mn-cs"/>
              </a:rPr>
              <a:t>fase sentamos </a:t>
            </a:r>
            <a:r>
              <a:rPr lang="es-ES" sz="2800" b="0" kern="0" dirty="0" smtClean="0">
                <a:solidFill>
                  <a:srgbClr val="003366"/>
                </a:solidFill>
                <a:effectLst/>
                <a:latin typeface="Arial"/>
                <a:ea typeface="+mn-ea"/>
                <a:cs typeface="+mn-cs"/>
              </a:rPr>
              <a:t>as </a:t>
            </a:r>
            <a:r>
              <a:rPr lang="es-ES" sz="2800" b="0" kern="0" dirty="0">
                <a:solidFill>
                  <a:srgbClr val="003366"/>
                </a:solidFill>
                <a:effectLst/>
                <a:latin typeface="Arial"/>
                <a:ea typeface="+mn-ea"/>
                <a:cs typeface="+mn-cs"/>
              </a:rPr>
              <a:t>bases necesarias. Averiguamos </a:t>
            </a:r>
            <a:r>
              <a:rPr lang="es-ES" sz="2800" b="0" kern="0" dirty="0" smtClean="0">
                <a:solidFill>
                  <a:srgbClr val="003366"/>
                </a:solidFill>
                <a:effectLst/>
                <a:latin typeface="Arial"/>
                <a:ea typeface="+mn-ea"/>
                <a:cs typeface="+mn-cs"/>
              </a:rPr>
              <a:t>que é </a:t>
            </a:r>
            <a:r>
              <a:rPr lang="es-ES" sz="2800" b="0" kern="0" dirty="0" err="1" smtClean="0">
                <a:solidFill>
                  <a:srgbClr val="003366"/>
                </a:solidFill>
                <a:effectLst/>
                <a:latin typeface="Arial"/>
                <a:ea typeface="+mn-ea"/>
                <a:cs typeface="+mn-cs"/>
              </a:rPr>
              <a:t>unha</a:t>
            </a:r>
            <a:r>
              <a:rPr lang="es-ES" sz="2800" b="0" kern="0" dirty="0" smtClean="0">
                <a:solidFill>
                  <a:srgbClr val="003366"/>
                </a:solidFill>
                <a:effectLst/>
                <a:latin typeface="Arial"/>
                <a:ea typeface="+mn-ea"/>
                <a:cs typeface="+mn-cs"/>
              </a:rPr>
              <a:t> </a:t>
            </a:r>
            <a:r>
              <a:rPr lang="es-ES" sz="2800" b="0" kern="0" dirty="0">
                <a:solidFill>
                  <a:srgbClr val="003366"/>
                </a:solidFill>
                <a:effectLst/>
                <a:latin typeface="Arial"/>
                <a:ea typeface="+mn-ea"/>
                <a:cs typeface="+mn-cs"/>
              </a:rPr>
              <a:t>ópera </a:t>
            </a:r>
            <a:r>
              <a:rPr lang="es-ES" sz="2800" b="0" kern="0" dirty="0" smtClean="0">
                <a:solidFill>
                  <a:srgbClr val="003366"/>
                </a:solidFill>
                <a:effectLst/>
                <a:latin typeface="Arial"/>
                <a:ea typeface="+mn-ea"/>
                <a:cs typeface="+mn-cs"/>
              </a:rPr>
              <a:t>e que </a:t>
            </a:r>
            <a:r>
              <a:rPr lang="es-ES" sz="2800" b="0" kern="0" dirty="0">
                <a:solidFill>
                  <a:srgbClr val="003366"/>
                </a:solidFill>
                <a:effectLst/>
                <a:latin typeface="Arial"/>
                <a:ea typeface="+mn-ea"/>
                <a:cs typeface="+mn-cs"/>
              </a:rPr>
              <a:t>se necesita para poder </a:t>
            </a:r>
            <a:r>
              <a:rPr lang="es-ES" sz="2800" b="0" kern="0" dirty="0" err="1" smtClean="0">
                <a:solidFill>
                  <a:srgbClr val="003366"/>
                </a:solidFill>
                <a:effectLst/>
                <a:latin typeface="Arial"/>
                <a:ea typeface="+mn-ea"/>
                <a:cs typeface="+mn-cs"/>
              </a:rPr>
              <a:t>creala</a:t>
            </a:r>
            <a:r>
              <a:rPr lang="es-ES" sz="2800" b="0" kern="0" dirty="0">
                <a:solidFill>
                  <a:srgbClr val="003366"/>
                </a:solidFill>
                <a:effectLst/>
                <a:latin typeface="Arial"/>
                <a:ea typeface="+mn-ea"/>
                <a:cs typeface="+mn-cs"/>
              </a:rPr>
              <a:t>. </a:t>
            </a:r>
            <a:r>
              <a:rPr lang="es-ES" sz="2800" b="0" kern="0" dirty="0" err="1" smtClean="0">
                <a:solidFill>
                  <a:srgbClr val="003366"/>
                </a:solidFill>
                <a:effectLst/>
                <a:latin typeface="Arial"/>
                <a:ea typeface="+mn-ea"/>
                <a:cs typeface="+mn-cs"/>
              </a:rPr>
              <a:t>Pártese</a:t>
            </a:r>
            <a:r>
              <a:rPr lang="es-ES" sz="2800" b="0" kern="0" dirty="0" smtClean="0">
                <a:solidFill>
                  <a:srgbClr val="003366"/>
                </a:solidFill>
                <a:effectLst/>
                <a:latin typeface="Arial"/>
                <a:ea typeface="+mn-ea"/>
                <a:cs typeface="+mn-cs"/>
              </a:rPr>
              <a:t> do </a:t>
            </a:r>
            <a:r>
              <a:rPr lang="es-ES" sz="2800" b="0" kern="0" dirty="0">
                <a:solidFill>
                  <a:srgbClr val="003366"/>
                </a:solidFill>
                <a:effectLst/>
                <a:latin typeface="Arial"/>
                <a:ea typeface="+mn-ea"/>
                <a:cs typeface="+mn-cs"/>
              </a:rPr>
              <a:t>que @</a:t>
            </a:r>
            <a:r>
              <a:rPr lang="es-ES" sz="2800" b="0" kern="0" dirty="0" smtClean="0">
                <a:solidFill>
                  <a:srgbClr val="003366"/>
                </a:solidFill>
                <a:effectLst/>
                <a:latin typeface="Arial"/>
                <a:ea typeface="+mn-ea"/>
                <a:cs typeface="+mn-cs"/>
              </a:rPr>
              <a:t>s </a:t>
            </a:r>
            <a:r>
              <a:rPr lang="es-ES" sz="2800" b="0" kern="0" dirty="0" err="1" smtClean="0">
                <a:solidFill>
                  <a:srgbClr val="003366"/>
                </a:solidFill>
                <a:effectLst/>
                <a:latin typeface="Arial"/>
                <a:ea typeface="+mn-ea"/>
                <a:cs typeface="+mn-cs"/>
              </a:rPr>
              <a:t>alumn@s</a:t>
            </a:r>
            <a:r>
              <a:rPr lang="es-ES" sz="2800" b="0" kern="0" dirty="0" smtClean="0">
                <a:solidFill>
                  <a:srgbClr val="003366"/>
                </a:solidFill>
                <a:effectLst/>
                <a:latin typeface="Arial"/>
                <a:ea typeface="+mn-ea"/>
                <a:cs typeface="+mn-cs"/>
              </a:rPr>
              <a:t> </a:t>
            </a:r>
            <a:r>
              <a:rPr lang="es-ES" sz="2800" b="0" kern="0" dirty="0">
                <a:solidFill>
                  <a:srgbClr val="003366"/>
                </a:solidFill>
                <a:effectLst/>
                <a:latin typeface="Arial"/>
                <a:ea typeface="+mn-ea"/>
                <a:cs typeface="+mn-cs"/>
              </a:rPr>
              <a:t>saben. </a:t>
            </a:r>
            <a:r>
              <a:rPr lang="es-ES" sz="2800" b="0" kern="0" dirty="0" err="1" smtClean="0">
                <a:solidFill>
                  <a:srgbClr val="003366"/>
                </a:solidFill>
                <a:effectLst/>
                <a:latin typeface="Arial"/>
                <a:ea typeface="+mn-ea"/>
                <a:cs typeface="+mn-cs"/>
              </a:rPr>
              <a:t>Pídeselles</a:t>
            </a:r>
            <a:r>
              <a:rPr lang="es-ES" sz="2800" b="0" kern="0" dirty="0" smtClean="0">
                <a:solidFill>
                  <a:srgbClr val="003366"/>
                </a:solidFill>
                <a:effectLst/>
                <a:latin typeface="Arial"/>
                <a:ea typeface="+mn-ea"/>
                <a:cs typeface="+mn-cs"/>
              </a:rPr>
              <a:t> que </a:t>
            </a:r>
            <a:r>
              <a:rPr lang="es-ES" sz="2800" b="0" kern="0" dirty="0">
                <a:solidFill>
                  <a:srgbClr val="003366"/>
                </a:solidFill>
                <a:effectLst/>
                <a:latin typeface="Arial"/>
                <a:ea typeface="+mn-ea"/>
                <a:cs typeface="+mn-cs"/>
              </a:rPr>
              <a:t>pregunten, investiguen </a:t>
            </a:r>
            <a:r>
              <a:rPr lang="es-ES" sz="2800" b="0" kern="0" dirty="0" smtClean="0">
                <a:solidFill>
                  <a:srgbClr val="003366"/>
                </a:solidFill>
                <a:effectLst/>
                <a:latin typeface="Arial"/>
                <a:ea typeface="+mn-ea"/>
                <a:cs typeface="+mn-cs"/>
              </a:rPr>
              <a:t>e </a:t>
            </a:r>
            <a:r>
              <a:rPr lang="es-ES" sz="2800" b="0" kern="0" dirty="0">
                <a:solidFill>
                  <a:srgbClr val="003366"/>
                </a:solidFill>
                <a:effectLst/>
                <a:latin typeface="Arial"/>
                <a:ea typeface="+mn-ea"/>
                <a:cs typeface="+mn-cs"/>
              </a:rPr>
              <a:t>nos </a:t>
            </a:r>
            <a:r>
              <a:rPr lang="es-ES" sz="2800" b="0" kern="0" dirty="0" err="1" smtClean="0">
                <a:solidFill>
                  <a:srgbClr val="003366"/>
                </a:solidFill>
                <a:effectLst/>
                <a:latin typeface="Arial"/>
                <a:ea typeface="+mn-ea"/>
                <a:cs typeface="+mn-cs"/>
              </a:rPr>
              <a:t>conten</a:t>
            </a:r>
            <a:r>
              <a:rPr lang="es-ES" sz="2800" b="0" kern="0" dirty="0" smtClean="0">
                <a:solidFill>
                  <a:srgbClr val="003366"/>
                </a:solidFill>
                <a:effectLst/>
                <a:latin typeface="Arial"/>
                <a:ea typeface="+mn-ea"/>
                <a:cs typeface="+mn-cs"/>
              </a:rPr>
              <a:t> que é </a:t>
            </a:r>
            <a:r>
              <a:rPr lang="es-ES" sz="2800" b="0" kern="0" dirty="0" err="1" smtClean="0">
                <a:solidFill>
                  <a:srgbClr val="003366"/>
                </a:solidFill>
                <a:effectLst/>
                <a:latin typeface="Arial"/>
                <a:ea typeface="+mn-ea"/>
                <a:cs typeface="+mn-cs"/>
              </a:rPr>
              <a:t>unha</a:t>
            </a:r>
            <a:r>
              <a:rPr lang="es-ES" sz="2800" b="0" kern="0" dirty="0" smtClean="0">
                <a:solidFill>
                  <a:srgbClr val="003366"/>
                </a:solidFill>
                <a:effectLst/>
                <a:latin typeface="Arial"/>
                <a:ea typeface="+mn-ea"/>
                <a:cs typeface="+mn-cs"/>
              </a:rPr>
              <a:t> </a:t>
            </a:r>
            <a:r>
              <a:rPr lang="es-ES" sz="2800" b="0" kern="0" dirty="0">
                <a:solidFill>
                  <a:srgbClr val="003366"/>
                </a:solidFill>
                <a:effectLst/>
                <a:latin typeface="Arial"/>
                <a:ea typeface="+mn-ea"/>
                <a:cs typeface="+mn-cs"/>
              </a:rPr>
              <a:t>ópera. </a:t>
            </a:r>
            <a:br>
              <a:rPr lang="es-ES" sz="2800" b="0" kern="0" dirty="0">
                <a:solidFill>
                  <a:srgbClr val="003366"/>
                </a:solidFill>
                <a:effectLst/>
                <a:latin typeface="Arial"/>
                <a:ea typeface="+mn-ea"/>
                <a:cs typeface="+mn-cs"/>
              </a:rPr>
            </a:br>
            <a:endParaRPr lang="es-ES" dirty="0"/>
          </a:p>
        </p:txBody>
      </p:sp>
      <p:sp>
        <p:nvSpPr>
          <p:cNvPr id="3" name="2 Marcador de contenido"/>
          <p:cNvSpPr>
            <a:spLocks noGrp="1"/>
          </p:cNvSpPr>
          <p:nvPr>
            <p:ph sz="quarter" idx="13"/>
          </p:nvPr>
        </p:nvSpPr>
        <p:spPr>
          <a:xfrm>
            <a:off x="1143000" y="731520"/>
            <a:ext cx="6400800" cy="1329328"/>
          </a:xfrm>
        </p:spPr>
        <p:txBody>
          <a:bodyPr/>
          <a:lstStyle/>
          <a:p>
            <a:r>
              <a:rPr lang="es-ES" sz="3600" b="1" kern="0" dirty="0" smtClean="0">
                <a:solidFill>
                  <a:srgbClr val="006666"/>
                </a:solidFill>
                <a:latin typeface="Arial"/>
                <a:ea typeface="+mj-ea"/>
                <a:cs typeface="+mj-cs"/>
              </a:rPr>
              <a:t>PASOS </a:t>
            </a:r>
            <a:r>
              <a:rPr lang="es-ES" sz="3600" b="1" kern="0" dirty="0">
                <a:solidFill>
                  <a:srgbClr val="006666"/>
                </a:solidFill>
                <a:latin typeface="Arial"/>
                <a:ea typeface="+mj-ea"/>
                <a:cs typeface="+mj-cs"/>
              </a:rPr>
              <a:t>A SEGUIR</a:t>
            </a:r>
            <a:endParaRPr lang="es-ES" dirty="0"/>
          </a:p>
        </p:txBody>
      </p:sp>
    </p:spTree>
    <p:extLst>
      <p:ext uri="{BB962C8B-B14F-4D97-AF65-F5344CB8AC3E}">
        <p14:creationId xmlns:p14="http://schemas.microsoft.com/office/powerpoint/2010/main" val="4118410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2708920"/>
            <a:ext cx="8352927" cy="2880320"/>
          </a:xfrm>
        </p:spPr>
        <p:style>
          <a:lnRef idx="0">
            <a:schemeClr val="accent5"/>
          </a:lnRef>
          <a:fillRef idx="3">
            <a:schemeClr val="accent5"/>
          </a:fillRef>
          <a:effectRef idx="3">
            <a:schemeClr val="accent5"/>
          </a:effectRef>
          <a:fontRef idx="minor">
            <a:schemeClr val="lt1"/>
          </a:fontRef>
        </p:style>
        <p:txBody>
          <a:bodyPr/>
          <a:lstStyle/>
          <a:p>
            <a:pPr marL="342900" lvl="0" indent="-342900" algn="l" fontAlgn="base">
              <a:spcBef>
                <a:spcPct val="20000"/>
              </a:spcBef>
              <a:spcAft>
                <a:spcPct val="0"/>
              </a:spcAft>
            </a:pPr>
            <a:r>
              <a:rPr lang="es-ES" sz="2800" b="0" kern="0" dirty="0" err="1" smtClean="0">
                <a:solidFill>
                  <a:srgbClr val="003366"/>
                </a:solidFill>
                <a:effectLst/>
                <a:latin typeface="Arial"/>
                <a:ea typeface="+mn-ea"/>
                <a:cs typeface="+mn-cs"/>
              </a:rPr>
              <a:t>Entrenámonos</a:t>
            </a:r>
            <a:r>
              <a:rPr lang="es-ES" sz="2800" b="0" kern="0" dirty="0" smtClean="0">
                <a:solidFill>
                  <a:srgbClr val="003366"/>
                </a:solidFill>
                <a:effectLst/>
                <a:latin typeface="Arial"/>
                <a:ea typeface="+mn-ea"/>
                <a:cs typeface="+mn-cs"/>
              </a:rPr>
              <a:t> </a:t>
            </a:r>
            <a:r>
              <a:rPr lang="es-ES" sz="2800" b="0" kern="0" dirty="0">
                <a:solidFill>
                  <a:srgbClr val="003366"/>
                </a:solidFill>
                <a:effectLst/>
                <a:latin typeface="Arial"/>
                <a:ea typeface="+mn-ea"/>
                <a:cs typeface="+mn-cs"/>
              </a:rPr>
              <a:t>con </a:t>
            </a:r>
            <a:r>
              <a:rPr lang="es-ES" sz="2800" b="0" kern="0" dirty="0" err="1" smtClean="0">
                <a:solidFill>
                  <a:srgbClr val="003366"/>
                </a:solidFill>
                <a:effectLst/>
                <a:latin typeface="Arial"/>
                <a:ea typeface="+mn-ea"/>
                <a:cs typeface="+mn-cs"/>
              </a:rPr>
              <a:t>pequenos</a:t>
            </a:r>
            <a:r>
              <a:rPr lang="es-ES" sz="2800" b="0" kern="0" dirty="0" smtClean="0">
                <a:solidFill>
                  <a:srgbClr val="003366"/>
                </a:solidFill>
                <a:effectLst/>
                <a:latin typeface="Arial"/>
                <a:ea typeface="+mn-ea"/>
                <a:cs typeface="+mn-cs"/>
              </a:rPr>
              <a:t> retos e dinámicas de grupo </a:t>
            </a:r>
            <a:r>
              <a:rPr lang="es-ES" sz="2800" b="0" kern="0" dirty="0">
                <a:solidFill>
                  <a:srgbClr val="003366"/>
                </a:solidFill>
                <a:effectLst/>
                <a:latin typeface="Arial"/>
                <a:ea typeface="+mn-ea"/>
                <a:cs typeface="+mn-cs"/>
              </a:rPr>
              <a:t>que nos den </a:t>
            </a:r>
            <a:r>
              <a:rPr lang="es-ES" sz="2800" b="0" kern="0" dirty="0" smtClean="0">
                <a:solidFill>
                  <a:srgbClr val="003366"/>
                </a:solidFill>
                <a:effectLst/>
                <a:latin typeface="Arial"/>
                <a:ea typeface="+mn-ea"/>
                <a:cs typeface="+mn-cs"/>
              </a:rPr>
              <a:t>as chaves </a:t>
            </a:r>
            <a:r>
              <a:rPr lang="es-ES" sz="2800" b="0" kern="0" dirty="0">
                <a:solidFill>
                  <a:srgbClr val="003366"/>
                </a:solidFill>
                <a:effectLst/>
                <a:latin typeface="Arial"/>
                <a:ea typeface="+mn-ea"/>
                <a:cs typeface="+mn-cs"/>
              </a:rPr>
              <a:t>para afrontar un reto </a:t>
            </a:r>
            <a:r>
              <a:rPr lang="es-ES" sz="2800" b="0" kern="0" dirty="0" err="1" smtClean="0">
                <a:solidFill>
                  <a:srgbClr val="003366"/>
                </a:solidFill>
                <a:effectLst/>
                <a:latin typeface="Arial"/>
                <a:ea typeface="+mn-ea"/>
                <a:cs typeface="+mn-cs"/>
              </a:rPr>
              <a:t>maior</a:t>
            </a:r>
            <a:r>
              <a:rPr lang="es-ES" sz="2800" b="0" kern="0" dirty="0">
                <a:solidFill>
                  <a:srgbClr val="003366"/>
                </a:solidFill>
                <a:effectLst/>
                <a:latin typeface="Arial"/>
                <a:ea typeface="+mn-ea"/>
                <a:cs typeface="+mn-cs"/>
              </a:rPr>
              <a:t>. O</a:t>
            </a:r>
            <a:r>
              <a:rPr lang="es-ES" sz="2800" b="0" kern="0" dirty="0" smtClean="0">
                <a:solidFill>
                  <a:srgbClr val="003366"/>
                </a:solidFill>
                <a:effectLst/>
                <a:latin typeface="Arial"/>
                <a:ea typeface="+mn-ea"/>
                <a:cs typeface="+mn-cs"/>
              </a:rPr>
              <a:t>s </a:t>
            </a:r>
            <a:r>
              <a:rPr lang="es-ES" sz="2800" b="0" kern="0" dirty="0">
                <a:solidFill>
                  <a:srgbClr val="003366"/>
                </a:solidFill>
                <a:effectLst/>
                <a:latin typeface="Arial"/>
                <a:ea typeface="+mn-ea"/>
                <a:cs typeface="+mn-cs"/>
              </a:rPr>
              <a:t>retos son </a:t>
            </a:r>
            <a:r>
              <a:rPr lang="es-ES" sz="2800" b="0" kern="0" dirty="0" err="1" smtClean="0">
                <a:solidFill>
                  <a:srgbClr val="003366"/>
                </a:solidFill>
                <a:effectLst/>
                <a:latin typeface="Arial"/>
                <a:ea typeface="+mn-ea"/>
                <a:cs typeface="+mn-cs"/>
              </a:rPr>
              <a:t>xogos</a:t>
            </a:r>
            <a:r>
              <a:rPr lang="es-ES" sz="2800" b="0" kern="0" dirty="0" smtClean="0">
                <a:solidFill>
                  <a:srgbClr val="003366"/>
                </a:solidFill>
                <a:effectLst/>
                <a:latin typeface="Arial"/>
                <a:ea typeface="+mn-ea"/>
                <a:cs typeface="+mn-cs"/>
              </a:rPr>
              <a:t> </a:t>
            </a:r>
            <a:r>
              <a:rPr lang="es-ES" sz="2800" b="0" kern="0" dirty="0">
                <a:solidFill>
                  <a:srgbClr val="003366"/>
                </a:solidFill>
                <a:effectLst/>
                <a:latin typeface="Arial"/>
                <a:ea typeface="+mn-ea"/>
                <a:cs typeface="+mn-cs"/>
              </a:rPr>
              <a:t>cooperativos cargados de metáforas que nos </a:t>
            </a:r>
            <a:r>
              <a:rPr lang="es-ES" sz="2800" b="0" kern="0" dirty="0" smtClean="0">
                <a:solidFill>
                  <a:srgbClr val="003366"/>
                </a:solidFill>
                <a:effectLst/>
                <a:latin typeface="Arial"/>
                <a:ea typeface="+mn-ea"/>
                <a:cs typeface="+mn-cs"/>
              </a:rPr>
              <a:t>fan ver </a:t>
            </a:r>
            <a:r>
              <a:rPr lang="es-ES" sz="2800" b="0" kern="0" dirty="0">
                <a:solidFill>
                  <a:srgbClr val="003366"/>
                </a:solidFill>
                <a:effectLst/>
                <a:latin typeface="Arial"/>
                <a:ea typeface="+mn-ea"/>
                <a:cs typeface="+mn-cs"/>
              </a:rPr>
              <a:t>de </a:t>
            </a:r>
            <a:r>
              <a:rPr lang="es-ES" sz="2800" b="0" kern="0" dirty="0" err="1" smtClean="0">
                <a:solidFill>
                  <a:srgbClr val="003366"/>
                </a:solidFill>
                <a:effectLst/>
                <a:latin typeface="Arial"/>
                <a:ea typeface="+mn-ea"/>
                <a:cs typeface="+mn-cs"/>
              </a:rPr>
              <a:t>maneira</a:t>
            </a:r>
            <a:r>
              <a:rPr lang="es-ES" sz="2800" b="0" kern="0" dirty="0" smtClean="0">
                <a:solidFill>
                  <a:srgbClr val="003366"/>
                </a:solidFill>
                <a:effectLst/>
                <a:latin typeface="Arial"/>
                <a:ea typeface="+mn-ea"/>
                <a:cs typeface="+mn-cs"/>
              </a:rPr>
              <a:t> </a:t>
            </a:r>
            <a:r>
              <a:rPr lang="es-ES" sz="2800" b="0" kern="0" dirty="0">
                <a:solidFill>
                  <a:srgbClr val="003366"/>
                </a:solidFill>
                <a:effectLst/>
                <a:latin typeface="Arial"/>
                <a:ea typeface="+mn-ea"/>
                <a:cs typeface="+mn-cs"/>
              </a:rPr>
              <a:t>individual </a:t>
            </a:r>
            <a:r>
              <a:rPr lang="es-ES" sz="2800" b="0" kern="0" dirty="0" smtClean="0">
                <a:solidFill>
                  <a:srgbClr val="003366"/>
                </a:solidFill>
                <a:effectLst/>
                <a:latin typeface="Arial"/>
                <a:ea typeface="+mn-ea"/>
                <a:cs typeface="+mn-cs"/>
              </a:rPr>
              <a:t>e </a:t>
            </a:r>
            <a:r>
              <a:rPr lang="es-ES" sz="2800" b="0" kern="0" dirty="0" err="1" smtClean="0">
                <a:solidFill>
                  <a:srgbClr val="003366"/>
                </a:solidFill>
                <a:effectLst/>
                <a:latin typeface="Arial"/>
                <a:ea typeface="+mn-ea"/>
                <a:cs typeface="+mn-cs"/>
              </a:rPr>
              <a:t>tamén</a:t>
            </a:r>
            <a:r>
              <a:rPr lang="es-ES" sz="2800" b="0" kern="0" dirty="0" smtClean="0">
                <a:solidFill>
                  <a:srgbClr val="003366"/>
                </a:solidFill>
                <a:effectLst/>
                <a:latin typeface="Arial"/>
                <a:ea typeface="+mn-ea"/>
                <a:cs typeface="+mn-cs"/>
              </a:rPr>
              <a:t> </a:t>
            </a:r>
            <a:r>
              <a:rPr lang="es-ES" sz="2800" b="0" kern="0" dirty="0">
                <a:solidFill>
                  <a:srgbClr val="003366"/>
                </a:solidFill>
                <a:effectLst/>
                <a:latin typeface="Arial"/>
                <a:ea typeface="+mn-ea"/>
                <a:cs typeface="+mn-cs"/>
              </a:rPr>
              <a:t>como equipo. </a:t>
            </a:r>
          </a:p>
        </p:txBody>
      </p:sp>
      <p:sp>
        <p:nvSpPr>
          <p:cNvPr id="3" name="2 Marcador de contenido"/>
          <p:cNvSpPr>
            <a:spLocks noGrp="1"/>
          </p:cNvSpPr>
          <p:nvPr>
            <p:ph sz="quarter" idx="13"/>
          </p:nvPr>
        </p:nvSpPr>
        <p:spPr>
          <a:xfrm>
            <a:off x="1143000" y="731520"/>
            <a:ext cx="6400800" cy="1185312"/>
          </a:xfrm>
        </p:spPr>
        <p:style>
          <a:lnRef idx="2">
            <a:schemeClr val="accent4">
              <a:shade val="50000"/>
            </a:schemeClr>
          </a:lnRef>
          <a:fillRef idx="1">
            <a:schemeClr val="accent4"/>
          </a:fillRef>
          <a:effectRef idx="0">
            <a:schemeClr val="accent4"/>
          </a:effectRef>
          <a:fontRef idx="minor">
            <a:schemeClr val="lt1"/>
          </a:fontRef>
        </p:style>
        <p:txBody>
          <a:bodyPr/>
          <a:lstStyle/>
          <a:p>
            <a:r>
              <a:rPr lang="es-ES" sz="3200" b="1" kern="0" dirty="0" err="1" smtClean="0">
                <a:solidFill>
                  <a:srgbClr val="006666"/>
                </a:solidFill>
                <a:latin typeface="Arial"/>
                <a:ea typeface="+mj-ea"/>
                <a:cs typeface="+mj-cs"/>
              </a:rPr>
              <a:t>Preparamonos</a:t>
            </a:r>
            <a:r>
              <a:rPr lang="es-ES" sz="3200" b="1" kern="0" dirty="0" smtClean="0">
                <a:solidFill>
                  <a:srgbClr val="006666"/>
                </a:solidFill>
                <a:latin typeface="Arial"/>
                <a:ea typeface="+mj-ea"/>
                <a:cs typeface="+mj-cs"/>
              </a:rPr>
              <a:t> </a:t>
            </a:r>
            <a:r>
              <a:rPr lang="es-ES" sz="3200" b="1" kern="0" dirty="0">
                <a:solidFill>
                  <a:srgbClr val="006666"/>
                </a:solidFill>
                <a:latin typeface="Arial"/>
                <a:ea typeface="+mj-ea"/>
                <a:cs typeface="+mj-cs"/>
              </a:rPr>
              <a:t>para formar </a:t>
            </a:r>
            <a:r>
              <a:rPr lang="es-ES" sz="3200" b="1" kern="0" dirty="0" err="1" smtClean="0">
                <a:solidFill>
                  <a:srgbClr val="006666"/>
                </a:solidFill>
                <a:latin typeface="Arial"/>
                <a:ea typeface="+mj-ea"/>
                <a:cs typeface="+mj-cs"/>
              </a:rPr>
              <a:t>unha</a:t>
            </a:r>
            <a:r>
              <a:rPr lang="es-ES" sz="3200" b="1" kern="0" dirty="0" smtClean="0">
                <a:solidFill>
                  <a:srgbClr val="006666"/>
                </a:solidFill>
                <a:latin typeface="Arial"/>
                <a:ea typeface="+mj-ea"/>
                <a:cs typeface="+mj-cs"/>
              </a:rPr>
              <a:t> </a:t>
            </a:r>
            <a:r>
              <a:rPr lang="es-ES" sz="3200" b="1" kern="0" dirty="0">
                <a:solidFill>
                  <a:srgbClr val="006666"/>
                </a:solidFill>
                <a:latin typeface="Arial"/>
                <a:ea typeface="+mj-ea"/>
                <a:cs typeface="+mj-cs"/>
              </a:rPr>
              <a:t>compañía</a:t>
            </a:r>
            <a:r>
              <a:rPr lang="es-ES" sz="3200" kern="0" dirty="0">
                <a:solidFill>
                  <a:srgbClr val="006666"/>
                </a:solidFill>
                <a:latin typeface="Arial"/>
                <a:ea typeface="+mj-ea"/>
                <a:cs typeface="+mj-cs"/>
              </a:rPr>
              <a:t> </a:t>
            </a:r>
            <a:endParaRPr lang="es-ES" dirty="0"/>
          </a:p>
        </p:txBody>
      </p:sp>
    </p:spTree>
    <p:extLst>
      <p:ext uri="{BB962C8B-B14F-4D97-AF65-F5344CB8AC3E}">
        <p14:creationId xmlns:p14="http://schemas.microsoft.com/office/powerpoint/2010/main" val="3681082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55576" y="1772816"/>
            <a:ext cx="7848871" cy="4176464"/>
          </a:xfrm>
        </p:spPr>
        <p:txBody>
          <a:bodyPr/>
          <a:lstStyle/>
          <a:p>
            <a:pPr marL="342900" lvl="0" indent="-342900" algn="l" fontAlgn="base">
              <a:lnSpc>
                <a:spcPct val="90000"/>
              </a:lnSpc>
              <a:spcBef>
                <a:spcPct val="20000"/>
              </a:spcBef>
              <a:spcAft>
                <a:spcPct val="0"/>
              </a:spcAft>
            </a:pPr>
            <a:r>
              <a:rPr lang="es-ES" sz="2800" b="0" kern="0" dirty="0">
                <a:solidFill>
                  <a:srgbClr val="003366"/>
                </a:solidFill>
                <a:effectLst/>
                <a:latin typeface="Arial"/>
                <a:ea typeface="+mn-ea"/>
                <a:cs typeface="+mn-cs"/>
              </a:rPr>
              <a:t>O</a:t>
            </a:r>
            <a:r>
              <a:rPr lang="es-ES" sz="2800" b="0" kern="0" dirty="0" smtClean="0">
                <a:solidFill>
                  <a:srgbClr val="003366"/>
                </a:solidFill>
                <a:effectLst/>
                <a:latin typeface="Arial"/>
                <a:ea typeface="+mn-ea"/>
                <a:cs typeface="+mn-cs"/>
              </a:rPr>
              <a:t>s </a:t>
            </a:r>
            <a:r>
              <a:rPr lang="es-ES" sz="2800" b="0" kern="0" dirty="0" err="1" smtClean="0">
                <a:solidFill>
                  <a:srgbClr val="003366"/>
                </a:solidFill>
                <a:effectLst/>
                <a:latin typeface="Arial"/>
                <a:ea typeface="+mn-ea"/>
                <a:cs typeface="+mn-cs"/>
              </a:rPr>
              <a:t>nen@s</a:t>
            </a:r>
            <a:r>
              <a:rPr lang="es-ES" sz="2800" b="0" kern="0" dirty="0" smtClean="0">
                <a:solidFill>
                  <a:srgbClr val="003366"/>
                </a:solidFill>
                <a:effectLst/>
                <a:latin typeface="Arial"/>
                <a:ea typeface="+mn-ea"/>
                <a:cs typeface="+mn-cs"/>
              </a:rPr>
              <a:t> </a:t>
            </a:r>
            <a:r>
              <a:rPr lang="es-ES" sz="2800" b="0" kern="0" dirty="0">
                <a:solidFill>
                  <a:srgbClr val="003366"/>
                </a:solidFill>
                <a:effectLst/>
                <a:latin typeface="Arial"/>
                <a:ea typeface="+mn-ea"/>
                <a:cs typeface="+mn-cs"/>
              </a:rPr>
              <a:t>escriben </a:t>
            </a:r>
            <a:r>
              <a:rPr lang="es-ES" sz="2800" b="0" kern="0" dirty="0" err="1" smtClean="0">
                <a:solidFill>
                  <a:srgbClr val="003366"/>
                </a:solidFill>
                <a:effectLst/>
                <a:latin typeface="Arial"/>
                <a:ea typeface="+mn-ea"/>
                <a:cs typeface="+mn-cs"/>
              </a:rPr>
              <a:t>unha</a:t>
            </a:r>
            <a:r>
              <a:rPr lang="es-ES" sz="2800" b="0" kern="0" dirty="0" smtClean="0">
                <a:solidFill>
                  <a:srgbClr val="003366"/>
                </a:solidFill>
                <a:effectLst/>
                <a:latin typeface="Arial"/>
                <a:ea typeface="+mn-ea"/>
                <a:cs typeface="+mn-cs"/>
              </a:rPr>
              <a:t> </a:t>
            </a:r>
            <a:r>
              <a:rPr lang="es-ES" sz="2800" b="0" kern="0" dirty="0">
                <a:solidFill>
                  <a:srgbClr val="003366"/>
                </a:solidFill>
                <a:effectLst/>
                <a:latin typeface="Arial"/>
                <a:ea typeface="+mn-ea"/>
                <a:cs typeface="+mn-cs"/>
              </a:rPr>
              <a:t>convocatoria de reunión </a:t>
            </a:r>
            <a:r>
              <a:rPr lang="es-ES" sz="2800" b="0" kern="0" dirty="0" err="1" smtClean="0">
                <a:solidFill>
                  <a:srgbClr val="003366"/>
                </a:solidFill>
                <a:effectLst/>
                <a:latin typeface="Arial"/>
                <a:ea typeface="+mn-ea"/>
                <a:cs typeface="+mn-cs"/>
              </a:rPr>
              <a:t>aos</a:t>
            </a:r>
            <a:r>
              <a:rPr lang="es-ES" sz="2800" b="0" kern="0" dirty="0" smtClean="0">
                <a:solidFill>
                  <a:srgbClr val="003366"/>
                </a:solidFill>
                <a:effectLst/>
                <a:latin typeface="Arial"/>
                <a:ea typeface="+mn-ea"/>
                <a:cs typeface="+mn-cs"/>
              </a:rPr>
              <a:t> </a:t>
            </a:r>
            <a:r>
              <a:rPr lang="es-ES" sz="2800" b="0" kern="0" dirty="0" err="1" smtClean="0">
                <a:solidFill>
                  <a:srgbClr val="003366"/>
                </a:solidFill>
                <a:effectLst/>
                <a:latin typeface="Arial"/>
                <a:ea typeface="+mn-ea"/>
                <a:cs typeface="+mn-cs"/>
              </a:rPr>
              <a:t>pais</a:t>
            </a:r>
            <a:r>
              <a:rPr lang="es-ES" sz="2800" b="0" kern="0" dirty="0" smtClean="0">
                <a:solidFill>
                  <a:srgbClr val="003366"/>
                </a:solidFill>
                <a:effectLst/>
                <a:latin typeface="Arial"/>
                <a:ea typeface="+mn-ea"/>
                <a:cs typeface="+mn-cs"/>
              </a:rPr>
              <a:t> </a:t>
            </a:r>
            <a:r>
              <a:rPr lang="es-ES" sz="2800" b="0" kern="0" dirty="0">
                <a:solidFill>
                  <a:srgbClr val="003366"/>
                </a:solidFill>
                <a:effectLst/>
                <a:latin typeface="Arial"/>
                <a:ea typeface="+mn-ea"/>
                <a:cs typeface="+mn-cs"/>
              </a:rPr>
              <a:t>de parte </a:t>
            </a:r>
            <a:r>
              <a:rPr lang="es-ES" sz="2800" b="0" kern="0" dirty="0" err="1" smtClean="0">
                <a:solidFill>
                  <a:srgbClr val="003366"/>
                </a:solidFill>
                <a:effectLst/>
                <a:latin typeface="Arial"/>
                <a:ea typeface="+mn-ea"/>
                <a:cs typeface="+mn-cs"/>
              </a:rPr>
              <a:t>d@s</a:t>
            </a:r>
            <a:r>
              <a:rPr lang="es-ES" sz="2800" b="0" kern="0" dirty="0" smtClean="0">
                <a:solidFill>
                  <a:srgbClr val="003366"/>
                </a:solidFill>
                <a:effectLst/>
                <a:latin typeface="Arial"/>
                <a:ea typeface="+mn-ea"/>
                <a:cs typeface="+mn-cs"/>
              </a:rPr>
              <a:t> </a:t>
            </a:r>
            <a:r>
              <a:rPr lang="es-ES" sz="2800" b="0" kern="0" dirty="0" err="1" smtClean="0">
                <a:solidFill>
                  <a:srgbClr val="003366"/>
                </a:solidFill>
                <a:effectLst/>
                <a:latin typeface="Arial"/>
                <a:ea typeface="+mn-ea"/>
                <a:cs typeface="+mn-cs"/>
              </a:rPr>
              <a:t>profesor@s</a:t>
            </a:r>
            <a:r>
              <a:rPr lang="es-ES" sz="2800" b="0" kern="0" dirty="0">
                <a:solidFill>
                  <a:srgbClr val="003366"/>
                </a:solidFill>
                <a:effectLst/>
                <a:latin typeface="Arial"/>
                <a:ea typeface="+mn-ea"/>
                <a:cs typeface="+mn-cs"/>
              </a:rPr>
              <a:t>, para </a:t>
            </a:r>
            <a:r>
              <a:rPr lang="es-ES" sz="2800" b="0" kern="0" dirty="0" err="1" smtClean="0">
                <a:solidFill>
                  <a:srgbClr val="003366"/>
                </a:solidFill>
                <a:effectLst/>
                <a:latin typeface="Arial"/>
                <a:ea typeface="+mn-ea"/>
                <a:cs typeface="+mn-cs"/>
              </a:rPr>
              <a:t>dicirles</a:t>
            </a:r>
            <a:r>
              <a:rPr lang="es-ES" sz="2800" b="0" kern="0" dirty="0" smtClean="0">
                <a:solidFill>
                  <a:srgbClr val="003366"/>
                </a:solidFill>
                <a:effectLst/>
                <a:latin typeface="Arial"/>
                <a:ea typeface="+mn-ea"/>
                <a:cs typeface="+mn-cs"/>
              </a:rPr>
              <a:t> </a:t>
            </a:r>
            <a:r>
              <a:rPr lang="es-ES" sz="2800" b="0" kern="0" dirty="0">
                <a:solidFill>
                  <a:srgbClr val="003366"/>
                </a:solidFill>
                <a:effectLst/>
                <a:latin typeface="Arial"/>
                <a:ea typeface="+mn-ea"/>
                <a:cs typeface="+mn-cs"/>
              </a:rPr>
              <a:t>que van a </a:t>
            </a:r>
            <a:r>
              <a:rPr lang="es-ES" sz="2800" b="0" kern="0" dirty="0" err="1" smtClean="0">
                <a:solidFill>
                  <a:srgbClr val="003366"/>
                </a:solidFill>
                <a:effectLst/>
                <a:latin typeface="Arial"/>
                <a:ea typeface="+mn-ea"/>
                <a:cs typeface="+mn-cs"/>
              </a:rPr>
              <a:t>facer</a:t>
            </a:r>
            <a:r>
              <a:rPr lang="es-ES" sz="2800" b="0" kern="0" dirty="0" smtClean="0">
                <a:solidFill>
                  <a:srgbClr val="003366"/>
                </a:solidFill>
                <a:effectLst/>
                <a:latin typeface="Arial"/>
                <a:ea typeface="+mn-ea"/>
                <a:cs typeface="+mn-cs"/>
              </a:rPr>
              <a:t> </a:t>
            </a:r>
            <a:r>
              <a:rPr lang="es-ES" sz="2800" b="0" kern="0" dirty="0" err="1" smtClean="0">
                <a:solidFill>
                  <a:srgbClr val="003366"/>
                </a:solidFill>
                <a:effectLst/>
                <a:latin typeface="Arial"/>
                <a:ea typeface="+mn-ea"/>
                <a:cs typeface="+mn-cs"/>
              </a:rPr>
              <a:t>unha</a:t>
            </a:r>
            <a:r>
              <a:rPr lang="es-ES" sz="2800" b="0" kern="0" dirty="0" smtClean="0">
                <a:solidFill>
                  <a:srgbClr val="003366"/>
                </a:solidFill>
                <a:effectLst/>
                <a:latin typeface="Arial"/>
                <a:ea typeface="+mn-ea"/>
                <a:cs typeface="+mn-cs"/>
              </a:rPr>
              <a:t> </a:t>
            </a:r>
            <a:r>
              <a:rPr lang="es-ES" sz="2800" b="0" kern="0" dirty="0">
                <a:solidFill>
                  <a:srgbClr val="003366"/>
                </a:solidFill>
                <a:effectLst/>
                <a:latin typeface="Arial"/>
                <a:ea typeface="+mn-ea"/>
                <a:cs typeface="+mn-cs"/>
              </a:rPr>
              <a:t>ópera. A</a:t>
            </a:r>
            <a:r>
              <a:rPr lang="es-ES" sz="2800" b="0" kern="0" dirty="0" smtClean="0">
                <a:solidFill>
                  <a:srgbClr val="003366"/>
                </a:solidFill>
                <a:effectLst/>
                <a:latin typeface="Arial"/>
                <a:ea typeface="+mn-ea"/>
                <a:cs typeface="+mn-cs"/>
              </a:rPr>
              <a:t> </a:t>
            </a:r>
            <a:r>
              <a:rPr lang="es-ES" sz="2800" b="0" kern="0" dirty="0">
                <a:solidFill>
                  <a:srgbClr val="003366"/>
                </a:solidFill>
                <a:effectLst/>
                <a:latin typeface="Arial"/>
                <a:ea typeface="+mn-ea"/>
                <a:cs typeface="+mn-cs"/>
              </a:rPr>
              <a:t>reunión </a:t>
            </a:r>
            <a:r>
              <a:rPr lang="es-ES" sz="2800" b="0" kern="0" dirty="0" smtClean="0">
                <a:solidFill>
                  <a:srgbClr val="003366"/>
                </a:solidFill>
                <a:effectLst/>
                <a:latin typeface="Arial"/>
                <a:ea typeface="+mn-ea"/>
                <a:cs typeface="+mn-cs"/>
              </a:rPr>
              <a:t> </a:t>
            </a:r>
            <a:r>
              <a:rPr lang="es-ES" sz="2800" b="0" kern="0" dirty="0" err="1" smtClean="0">
                <a:solidFill>
                  <a:srgbClr val="003366"/>
                </a:solidFill>
                <a:effectLst/>
                <a:latin typeface="Arial"/>
                <a:ea typeface="+mn-ea"/>
                <a:cs typeface="+mn-cs"/>
              </a:rPr>
              <a:t>celébrase</a:t>
            </a:r>
            <a:r>
              <a:rPr lang="es-ES" sz="2800" b="0" kern="0" dirty="0" smtClean="0">
                <a:solidFill>
                  <a:srgbClr val="003366"/>
                </a:solidFill>
                <a:effectLst/>
                <a:latin typeface="Arial"/>
                <a:ea typeface="+mn-ea"/>
                <a:cs typeface="+mn-cs"/>
              </a:rPr>
              <a:t> </a:t>
            </a:r>
            <a:r>
              <a:rPr lang="es-ES" sz="2800" b="0" kern="0" dirty="0">
                <a:solidFill>
                  <a:srgbClr val="003366"/>
                </a:solidFill>
                <a:effectLst/>
                <a:latin typeface="Arial"/>
                <a:ea typeface="+mn-ea"/>
                <a:cs typeface="+mn-cs"/>
              </a:rPr>
              <a:t>con todas </a:t>
            </a:r>
            <a:r>
              <a:rPr lang="es-ES" sz="2800" b="0" kern="0" dirty="0" smtClean="0">
                <a:solidFill>
                  <a:srgbClr val="003366"/>
                </a:solidFill>
                <a:effectLst/>
                <a:latin typeface="Arial"/>
                <a:ea typeface="+mn-ea"/>
                <a:cs typeface="+mn-cs"/>
              </a:rPr>
              <a:t>as </a:t>
            </a:r>
            <a:r>
              <a:rPr lang="es-ES" sz="2800" b="0" kern="0" dirty="0">
                <a:solidFill>
                  <a:srgbClr val="003366"/>
                </a:solidFill>
                <a:effectLst/>
                <a:latin typeface="Arial"/>
                <a:ea typeface="+mn-ea"/>
                <a:cs typeface="+mn-cs"/>
              </a:rPr>
              <a:t>familias. Explicamos o</a:t>
            </a:r>
            <a:r>
              <a:rPr lang="es-ES" sz="2800" b="0" kern="0" dirty="0" smtClean="0">
                <a:solidFill>
                  <a:srgbClr val="003366"/>
                </a:solidFill>
                <a:effectLst/>
                <a:latin typeface="Arial"/>
                <a:ea typeface="+mn-ea"/>
                <a:cs typeface="+mn-cs"/>
              </a:rPr>
              <a:t> </a:t>
            </a:r>
            <a:r>
              <a:rPr lang="es-ES" sz="2800" b="0" kern="0" dirty="0" err="1" smtClean="0">
                <a:solidFill>
                  <a:srgbClr val="003366"/>
                </a:solidFill>
                <a:effectLst/>
                <a:latin typeface="Arial"/>
                <a:ea typeface="+mn-ea"/>
                <a:cs typeface="+mn-cs"/>
              </a:rPr>
              <a:t>proxecto</a:t>
            </a:r>
            <a:r>
              <a:rPr lang="es-ES" sz="2800" b="0" kern="0" dirty="0">
                <a:solidFill>
                  <a:srgbClr val="003366"/>
                </a:solidFill>
                <a:effectLst/>
                <a:latin typeface="Arial"/>
                <a:ea typeface="+mn-ea"/>
                <a:cs typeface="+mn-cs"/>
              </a:rPr>
              <a:t>. </a:t>
            </a:r>
            <a:r>
              <a:rPr lang="es-ES" sz="2800" b="0" kern="0" dirty="0" err="1" smtClean="0">
                <a:solidFill>
                  <a:srgbClr val="003366"/>
                </a:solidFill>
                <a:effectLst/>
                <a:latin typeface="Arial"/>
                <a:ea typeface="+mn-ea"/>
                <a:cs typeface="+mn-cs"/>
              </a:rPr>
              <a:t>Fálase</a:t>
            </a:r>
            <a:r>
              <a:rPr lang="es-ES" sz="2800" b="0" kern="0" dirty="0" smtClean="0">
                <a:solidFill>
                  <a:srgbClr val="003366"/>
                </a:solidFill>
                <a:effectLst/>
                <a:latin typeface="Arial"/>
                <a:ea typeface="+mn-ea"/>
                <a:cs typeface="+mn-cs"/>
              </a:rPr>
              <a:t> </a:t>
            </a:r>
            <a:r>
              <a:rPr lang="es-ES" sz="2800" b="0" kern="0" dirty="0" err="1" smtClean="0">
                <a:solidFill>
                  <a:srgbClr val="003366"/>
                </a:solidFill>
                <a:effectLst/>
                <a:latin typeface="Arial"/>
                <a:ea typeface="+mn-ea"/>
                <a:cs typeface="+mn-cs"/>
              </a:rPr>
              <a:t>estensamente</a:t>
            </a:r>
            <a:r>
              <a:rPr lang="es-ES" sz="2800" b="0" kern="0" dirty="0" smtClean="0">
                <a:solidFill>
                  <a:srgbClr val="003366"/>
                </a:solidFill>
                <a:effectLst/>
                <a:latin typeface="Arial"/>
                <a:ea typeface="+mn-ea"/>
                <a:cs typeface="+mn-cs"/>
              </a:rPr>
              <a:t> do </a:t>
            </a:r>
            <a:r>
              <a:rPr lang="es-ES" sz="2800" b="0" kern="0" dirty="0">
                <a:solidFill>
                  <a:srgbClr val="003366"/>
                </a:solidFill>
                <a:effectLst/>
                <a:latin typeface="Arial"/>
                <a:ea typeface="+mn-ea"/>
                <a:cs typeface="+mn-cs"/>
              </a:rPr>
              <a:t>mismo. </a:t>
            </a:r>
            <a:r>
              <a:rPr lang="es-ES" sz="2800" b="0" kern="0" dirty="0" err="1" smtClean="0">
                <a:solidFill>
                  <a:srgbClr val="003366"/>
                </a:solidFill>
                <a:effectLst/>
                <a:latin typeface="Arial"/>
                <a:ea typeface="+mn-ea"/>
                <a:cs typeface="+mn-cs"/>
              </a:rPr>
              <a:t>Xurden</a:t>
            </a:r>
            <a:r>
              <a:rPr lang="es-ES" sz="2800" b="0" kern="0" dirty="0" smtClean="0">
                <a:solidFill>
                  <a:srgbClr val="003366"/>
                </a:solidFill>
                <a:effectLst/>
                <a:latin typeface="Arial"/>
                <a:ea typeface="+mn-ea"/>
                <a:cs typeface="+mn-cs"/>
              </a:rPr>
              <a:t> </a:t>
            </a:r>
            <a:r>
              <a:rPr lang="es-ES" sz="2800" b="0" kern="0" dirty="0" err="1" smtClean="0">
                <a:solidFill>
                  <a:srgbClr val="003366"/>
                </a:solidFill>
                <a:effectLst/>
                <a:latin typeface="Arial"/>
                <a:ea typeface="+mn-ea"/>
                <a:cs typeface="+mn-cs"/>
              </a:rPr>
              <a:t>adhesións</a:t>
            </a:r>
            <a:r>
              <a:rPr lang="es-ES" sz="2800" b="0" kern="0" dirty="0" smtClean="0">
                <a:solidFill>
                  <a:srgbClr val="003366"/>
                </a:solidFill>
                <a:effectLst/>
                <a:latin typeface="Arial"/>
                <a:ea typeface="+mn-ea"/>
                <a:cs typeface="+mn-cs"/>
              </a:rPr>
              <a:t> </a:t>
            </a:r>
            <a:r>
              <a:rPr lang="es-ES" sz="2800" b="0" kern="0" dirty="0">
                <a:solidFill>
                  <a:srgbClr val="003366"/>
                </a:solidFill>
                <a:effectLst/>
                <a:latin typeface="Arial"/>
                <a:ea typeface="+mn-ea"/>
                <a:cs typeface="+mn-cs"/>
              </a:rPr>
              <a:t>entusiastas </a:t>
            </a:r>
            <a:r>
              <a:rPr lang="es-ES" sz="2800" b="0" kern="0" dirty="0" err="1" smtClean="0">
                <a:solidFill>
                  <a:srgbClr val="003366"/>
                </a:solidFill>
                <a:effectLst/>
                <a:latin typeface="Arial"/>
                <a:ea typeface="+mn-ea"/>
                <a:cs typeface="+mn-cs"/>
              </a:rPr>
              <a:t>xunto</a:t>
            </a:r>
            <a:r>
              <a:rPr lang="es-ES" sz="2800" b="0" kern="0" dirty="0" smtClean="0">
                <a:solidFill>
                  <a:srgbClr val="003366"/>
                </a:solidFill>
                <a:effectLst/>
                <a:latin typeface="Arial"/>
                <a:ea typeface="+mn-ea"/>
                <a:cs typeface="+mn-cs"/>
              </a:rPr>
              <a:t> </a:t>
            </a:r>
            <a:r>
              <a:rPr lang="es-ES" sz="2800" b="0" kern="0" dirty="0">
                <a:solidFill>
                  <a:srgbClr val="003366"/>
                </a:solidFill>
                <a:effectLst/>
                <a:latin typeface="Arial"/>
                <a:ea typeface="+mn-ea"/>
                <a:cs typeface="+mn-cs"/>
              </a:rPr>
              <a:t>a </a:t>
            </a:r>
            <a:r>
              <a:rPr lang="es-ES" sz="2800" b="0" kern="0" dirty="0" err="1" smtClean="0">
                <a:solidFill>
                  <a:srgbClr val="003366"/>
                </a:solidFill>
                <a:effectLst/>
                <a:latin typeface="Arial"/>
                <a:ea typeface="+mn-ea"/>
                <a:cs typeface="+mn-cs"/>
              </a:rPr>
              <a:t>naturaise</a:t>
            </a:r>
            <a:r>
              <a:rPr lang="es-ES" sz="2800" b="0" kern="0" dirty="0" smtClean="0">
                <a:solidFill>
                  <a:srgbClr val="003366"/>
                </a:solidFill>
                <a:effectLst/>
                <a:latin typeface="Arial"/>
                <a:ea typeface="+mn-ea"/>
                <a:cs typeface="+mn-cs"/>
              </a:rPr>
              <a:t> </a:t>
            </a:r>
            <a:r>
              <a:rPr lang="es-ES" sz="2800" b="0" kern="0" dirty="0">
                <a:solidFill>
                  <a:srgbClr val="003366"/>
                </a:solidFill>
                <a:effectLst/>
                <a:latin typeface="Arial"/>
                <a:ea typeface="+mn-ea"/>
                <a:cs typeface="+mn-cs"/>
              </a:rPr>
              <a:t>recelos. </a:t>
            </a:r>
            <a:r>
              <a:rPr lang="es-ES" sz="2800" b="0" kern="0" dirty="0" err="1">
                <a:solidFill>
                  <a:srgbClr val="003366"/>
                </a:solidFill>
                <a:effectLst/>
                <a:latin typeface="Arial"/>
                <a:ea typeface="+mn-ea"/>
                <a:cs typeface="+mn-cs"/>
              </a:rPr>
              <a:t>I</a:t>
            </a:r>
            <a:r>
              <a:rPr lang="es-ES" sz="2800" b="0" kern="0" dirty="0" err="1" smtClean="0">
                <a:solidFill>
                  <a:srgbClr val="003366"/>
                </a:solidFill>
                <a:effectLst/>
                <a:latin typeface="Arial"/>
                <a:ea typeface="+mn-ea"/>
                <a:cs typeface="+mn-cs"/>
              </a:rPr>
              <a:t>nvítase</a:t>
            </a:r>
            <a:r>
              <a:rPr lang="es-ES" sz="2800" b="0" kern="0" dirty="0" smtClean="0">
                <a:solidFill>
                  <a:srgbClr val="003366"/>
                </a:solidFill>
                <a:effectLst/>
                <a:latin typeface="Arial"/>
                <a:ea typeface="+mn-ea"/>
                <a:cs typeface="+mn-cs"/>
              </a:rPr>
              <a:t> </a:t>
            </a:r>
            <a:r>
              <a:rPr lang="es-ES" sz="2800" b="0" kern="0" dirty="0">
                <a:solidFill>
                  <a:srgbClr val="003366"/>
                </a:solidFill>
                <a:effectLst/>
                <a:latin typeface="Arial"/>
                <a:ea typeface="+mn-ea"/>
                <a:cs typeface="+mn-cs"/>
              </a:rPr>
              <a:t>a observar </a:t>
            </a:r>
            <a:r>
              <a:rPr lang="es-ES" sz="2800" b="0" kern="0" dirty="0" smtClean="0">
                <a:solidFill>
                  <a:srgbClr val="003366"/>
                </a:solidFill>
                <a:effectLst/>
                <a:latin typeface="Arial"/>
                <a:ea typeface="+mn-ea"/>
                <a:cs typeface="+mn-cs"/>
              </a:rPr>
              <a:t>e a </a:t>
            </a:r>
            <a:r>
              <a:rPr lang="es-ES" sz="2800" b="0" kern="0" dirty="0">
                <a:solidFill>
                  <a:srgbClr val="003366"/>
                </a:solidFill>
                <a:effectLst/>
                <a:latin typeface="Arial"/>
                <a:ea typeface="+mn-ea"/>
                <a:cs typeface="+mn-cs"/>
              </a:rPr>
              <a:t>colaborar activamente. </a:t>
            </a:r>
            <a:br>
              <a:rPr lang="es-ES" sz="2800" b="0" kern="0" dirty="0">
                <a:solidFill>
                  <a:srgbClr val="003366"/>
                </a:solidFill>
                <a:effectLst/>
                <a:latin typeface="Arial"/>
                <a:ea typeface="+mn-ea"/>
                <a:cs typeface="+mn-cs"/>
              </a:rPr>
            </a:br>
            <a:endParaRPr lang="es-ES" dirty="0"/>
          </a:p>
        </p:txBody>
      </p:sp>
      <p:sp>
        <p:nvSpPr>
          <p:cNvPr id="3" name="2 Marcador de contenido"/>
          <p:cNvSpPr>
            <a:spLocks noGrp="1"/>
          </p:cNvSpPr>
          <p:nvPr>
            <p:ph sz="quarter" idx="13"/>
          </p:nvPr>
        </p:nvSpPr>
        <p:spPr>
          <a:xfrm>
            <a:off x="1143000" y="731520"/>
            <a:ext cx="6400800" cy="753264"/>
          </a:xfrm>
        </p:spPr>
        <p:txBody>
          <a:bodyPr/>
          <a:lstStyle/>
          <a:p>
            <a:r>
              <a:rPr lang="es-ES" sz="3600" b="1" kern="0" dirty="0">
                <a:solidFill>
                  <a:srgbClr val="006666"/>
                </a:solidFill>
                <a:latin typeface="Arial"/>
                <a:ea typeface="+mj-ea"/>
                <a:cs typeface="+mj-cs"/>
              </a:rPr>
              <a:t>Informamos a las familias </a:t>
            </a:r>
            <a:endParaRPr lang="es-ES" dirty="0"/>
          </a:p>
        </p:txBody>
      </p:sp>
    </p:spTree>
    <p:extLst>
      <p:ext uri="{BB962C8B-B14F-4D97-AF65-F5344CB8AC3E}">
        <p14:creationId xmlns:p14="http://schemas.microsoft.com/office/powerpoint/2010/main" val="3875224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99593" y="2028616"/>
            <a:ext cx="3384375" cy="3486551"/>
          </a:xfrm>
        </p:spPr>
        <p:txBody>
          <a:bodyPr/>
          <a:lstStyle/>
          <a:p>
            <a:pPr marL="0" lvl="0" indent="0" algn="l" fontAlgn="base">
              <a:spcBef>
                <a:spcPct val="20000"/>
              </a:spcBef>
              <a:spcAft>
                <a:spcPct val="0"/>
              </a:spcAft>
              <a:buNone/>
            </a:pPr>
            <a:r>
              <a:rPr lang="es-ES" sz="1800" kern="0" dirty="0" smtClean="0">
                <a:solidFill>
                  <a:srgbClr val="003366"/>
                </a:solidFill>
                <a:effectLst/>
                <a:latin typeface="Arial"/>
                <a:ea typeface="+mn-ea"/>
                <a:cs typeface="+mn-cs"/>
              </a:rPr>
              <a:t>*  Creamos </a:t>
            </a:r>
            <a:r>
              <a:rPr lang="es-ES" sz="1800" kern="0" dirty="0">
                <a:solidFill>
                  <a:srgbClr val="003366"/>
                </a:solidFill>
                <a:effectLst/>
                <a:latin typeface="Arial"/>
                <a:ea typeface="+mn-ea"/>
                <a:cs typeface="+mn-cs"/>
              </a:rPr>
              <a:t>metáforas</a:t>
            </a:r>
            <a:r>
              <a:rPr lang="es-ES" sz="1800" b="0" kern="0" dirty="0">
                <a:solidFill>
                  <a:srgbClr val="003366"/>
                </a:solidFill>
                <a:effectLst/>
                <a:latin typeface="Arial"/>
                <a:ea typeface="+mn-ea"/>
                <a:cs typeface="+mn-cs"/>
              </a:rPr>
              <a:t>.</a:t>
            </a:r>
            <a:br>
              <a:rPr lang="es-ES" sz="1800" b="0" kern="0" dirty="0">
                <a:solidFill>
                  <a:srgbClr val="003366"/>
                </a:solidFill>
                <a:effectLst/>
                <a:latin typeface="Arial"/>
                <a:ea typeface="+mn-ea"/>
                <a:cs typeface="+mn-cs"/>
              </a:rPr>
            </a:br>
            <a:r>
              <a:rPr lang="es-ES" sz="1800" b="0" kern="0" dirty="0">
                <a:solidFill>
                  <a:srgbClr val="003366"/>
                </a:solidFill>
                <a:effectLst/>
                <a:latin typeface="Arial"/>
                <a:ea typeface="+mn-ea"/>
                <a:cs typeface="+mn-cs"/>
              </a:rPr>
              <a:t>A</a:t>
            </a:r>
            <a:r>
              <a:rPr lang="es-ES" sz="1800" b="0" kern="0" dirty="0" smtClean="0">
                <a:solidFill>
                  <a:srgbClr val="003366"/>
                </a:solidFill>
                <a:effectLst/>
                <a:latin typeface="Arial"/>
                <a:ea typeface="+mn-ea"/>
                <a:cs typeface="+mn-cs"/>
              </a:rPr>
              <a:t>s </a:t>
            </a:r>
            <a:r>
              <a:rPr lang="es-ES" sz="1800" b="0" kern="0" dirty="0">
                <a:solidFill>
                  <a:srgbClr val="003366"/>
                </a:solidFill>
                <a:effectLst/>
                <a:latin typeface="Arial"/>
                <a:ea typeface="+mn-ea"/>
                <a:cs typeface="+mn-cs"/>
              </a:rPr>
              <a:t>metáforas forman parte </a:t>
            </a:r>
            <a:r>
              <a:rPr lang="es-ES" sz="1800" b="0" kern="0" dirty="0" smtClean="0">
                <a:solidFill>
                  <a:srgbClr val="003366"/>
                </a:solidFill>
                <a:effectLst/>
                <a:latin typeface="Arial"/>
                <a:ea typeface="+mn-ea"/>
                <a:cs typeface="+mn-cs"/>
              </a:rPr>
              <a:t>do </a:t>
            </a:r>
            <a:r>
              <a:rPr lang="es-ES" sz="1800" b="0" kern="0" dirty="0" err="1" smtClean="0">
                <a:solidFill>
                  <a:srgbClr val="003366"/>
                </a:solidFill>
                <a:effectLst/>
                <a:latin typeface="Arial"/>
                <a:ea typeface="+mn-ea"/>
                <a:cs typeface="+mn-cs"/>
              </a:rPr>
              <a:t>noso</a:t>
            </a:r>
            <a:r>
              <a:rPr lang="es-ES" sz="1800" b="0" kern="0" dirty="0" smtClean="0">
                <a:solidFill>
                  <a:srgbClr val="003366"/>
                </a:solidFill>
                <a:effectLst/>
                <a:latin typeface="Arial"/>
                <a:ea typeface="+mn-ea"/>
                <a:cs typeface="+mn-cs"/>
              </a:rPr>
              <a:t> </a:t>
            </a:r>
            <a:r>
              <a:rPr lang="es-ES" sz="1800" b="0" kern="0" dirty="0" err="1" smtClean="0">
                <a:solidFill>
                  <a:srgbClr val="003366"/>
                </a:solidFill>
                <a:effectLst/>
                <a:latin typeface="Arial"/>
                <a:ea typeface="+mn-ea"/>
                <a:cs typeface="+mn-cs"/>
              </a:rPr>
              <a:t>aprendizaxe</a:t>
            </a:r>
            <a:r>
              <a:rPr lang="es-ES" sz="1800" b="0" kern="0" dirty="0" smtClean="0">
                <a:solidFill>
                  <a:srgbClr val="003366"/>
                </a:solidFill>
                <a:effectLst/>
                <a:latin typeface="Arial"/>
                <a:ea typeface="+mn-ea"/>
                <a:cs typeface="+mn-cs"/>
              </a:rPr>
              <a:t> </a:t>
            </a:r>
            <a:r>
              <a:rPr lang="es-ES" sz="1800" b="0" kern="0" dirty="0">
                <a:solidFill>
                  <a:srgbClr val="003366"/>
                </a:solidFill>
                <a:effectLst/>
                <a:latin typeface="Arial"/>
                <a:ea typeface="+mn-ea"/>
                <a:cs typeface="+mn-cs"/>
              </a:rPr>
              <a:t>reflexivo </a:t>
            </a:r>
            <a:br>
              <a:rPr lang="es-ES" sz="1800" b="0" kern="0" dirty="0">
                <a:solidFill>
                  <a:srgbClr val="003366"/>
                </a:solidFill>
                <a:effectLst/>
                <a:latin typeface="Arial"/>
                <a:ea typeface="+mn-ea"/>
                <a:cs typeface="+mn-cs"/>
              </a:rPr>
            </a:br>
            <a:r>
              <a:rPr lang="es-ES" sz="1800" b="0" kern="0" dirty="0">
                <a:solidFill>
                  <a:srgbClr val="003366"/>
                </a:solidFill>
                <a:effectLst/>
                <a:latin typeface="Arial"/>
                <a:ea typeface="+mn-ea"/>
                <a:cs typeface="+mn-cs"/>
              </a:rPr>
              <a:t>Cantamos </a:t>
            </a:r>
            <a:r>
              <a:rPr lang="es-ES" sz="1800" b="0" kern="0" dirty="0" err="1" smtClean="0">
                <a:solidFill>
                  <a:srgbClr val="003366"/>
                </a:solidFill>
                <a:effectLst/>
                <a:latin typeface="Arial"/>
                <a:ea typeface="+mn-ea"/>
                <a:cs typeface="+mn-cs"/>
              </a:rPr>
              <a:t>ao</a:t>
            </a:r>
            <a:r>
              <a:rPr lang="es-ES" sz="1800" b="0" kern="0" dirty="0" smtClean="0">
                <a:solidFill>
                  <a:srgbClr val="003366"/>
                </a:solidFill>
                <a:effectLst/>
                <a:latin typeface="Arial"/>
                <a:ea typeface="+mn-ea"/>
                <a:cs typeface="+mn-cs"/>
              </a:rPr>
              <a:t> final das </a:t>
            </a:r>
            <a:r>
              <a:rPr lang="es-ES" sz="1800" b="0" kern="0" dirty="0" err="1" smtClean="0">
                <a:solidFill>
                  <a:srgbClr val="003366"/>
                </a:solidFill>
                <a:effectLst/>
                <a:latin typeface="Arial"/>
                <a:ea typeface="+mn-ea"/>
                <a:cs typeface="+mn-cs"/>
              </a:rPr>
              <a:t>nosas</a:t>
            </a:r>
            <a:r>
              <a:rPr lang="es-ES" sz="1800" b="0" kern="0" dirty="0" smtClean="0">
                <a:solidFill>
                  <a:srgbClr val="003366"/>
                </a:solidFill>
                <a:effectLst/>
                <a:latin typeface="Arial"/>
                <a:ea typeface="+mn-ea"/>
                <a:cs typeface="+mn-cs"/>
              </a:rPr>
              <a:t> </a:t>
            </a:r>
            <a:r>
              <a:rPr lang="es-ES" sz="1800" b="0" kern="0" dirty="0" err="1" smtClean="0">
                <a:solidFill>
                  <a:srgbClr val="003366"/>
                </a:solidFill>
                <a:effectLst/>
                <a:latin typeface="Arial"/>
                <a:ea typeface="+mn-ea"/>
                <a:cs typeface="+mn-cs"/>
              </a:rPr>
              <a:t>sesións</a:t>
            </a:r>
            <a:r>
              <a:rPr lang="es-ES" sz="1800" b="0" kern="0" dirty="0" smtClean="0">
                <a:solidFill>
                  <a:srgbClr val="003366"/>
                </a:solidFill>
                <a:effectLst/>
                <a:latin typeface="Arial"/>
                <a:ea typeface="+mn-ea"/>
                <a:cs typeface="+mn-cs"/>
              </a:rPr>
              <a:t> </a:t>
            </a:r>
            <a:r>
              <a:rPr lang="es-ES" sz="1800" b="0" kern="0" dirty="0" err="1" smtClean="0">
                <a:solidFill>
                  <a:srgbClr val="003366"/>
                </a:solidFill>
                <a:effectLst/>
                <a:latin typeface="Arial"/>
                <a:ea typeface="+mn-ea"/>
                <a:cs typeface="+mn-cs"/>
              </a:rPr>
              <a:t>unha</a:t>
            </a:r>
            <a:r>
              <a:rPr lang="es-ES" sz="1800" b="0" kern="0" dirty="0" smtClean="0">
                <a:solidFill>
                  <a:srgbClr val="003366"/>
                </a:solidFill>
                <a:effectLst/>
                <a:latin typeface="Arial"/>
                <a:ea typeface="+mn-ea"/>
                <a:cs typeface="+mn-cs"/>
              </a:rPr>
              <a:t> </a:t>
            </a:r>
            <a:r>
              <a:rPr lang="es-ES" sz="1800" b="0" kern="0" dirty="0">
                <a:solidFill>
                  <a:srgbClr val="003366"/>
                </a:solidFill>
                <a:effectLst/>
                <a:latin typeface="Arial"/>
                <a:ea typeface="+mn-ea"/>
                <a:cs typeface="+mn-cs"/>
              </a:rPr>
              <a:t>canción de pescadores </a:t>
            </a:r>
            <a:r>
              <a:rPr lang="es-ES" sz="1800" b="0" kern="0" dirty="0" smtClean="0">
                <a:solidFill>
                  <a:srgbClr val="003366"/>
                </a:solidFill>
                <a:effectLst/>
                <a:latin typeface="Arial"/>
                <a:ea typeface="+mn-ea"/>
                <a:cs typeface="+mn-cs"/>
              </a:rPr>
              <a:t>do Congo </a:t>
            </a:r>
            <a:r>
              <a:rPr lang="es-ES" sz="1800" b="0" kern="0" dirty="0">
                <a:solidFill>
                  <a:srgbClr val="003366"/>
                </a:solidFill>
                <a:effectLst/>
                <a:latin typeface="Arial"/>
                <a:ea typeface="+mn-ea"/>
                <a:cs typeface="+mn-cs"/>
              </a:rPr>
              <a:t>que se titula </a:t>
            </a:r>
            <a:r>
              <a:rPr lang="es-ES" sz="1800" b="0" kern="0" dirty="0" err="1">
                <a:solidFill>
                  <a:srgbClr val="003366"/>
                </a:solidFill>
                <a:effectLst/>
                <a:latin typeface="Arial"/>
                <a:ea typeface="+mn-ea"/>
                <a:cs typeface="+mn-cs"/>
              </a:rPr>
              <a:t>Olelé</a:t>
            </a:r>
            <a:r>
              <a:rPr lang="es-ES" sz="1800" b="0" kern="0" dirty="0">
                <a:solidFill>
                  <a:srgbClr val="003366"/>
                </a:solidFill>
                <a:effectLst/>
                <a:latin typeface="Arial"/>
                <a:ea typeface="+mn-ea"/>
                <a:cs typeface="+mn-cs"/>
              </a:rPr>
              <a:t> </a:t>
            </a:r>
            <a:r>
              <a:rPr lang="es-ES" sz="1800" b="0" kern="0" dirty="0" smtClean="0">
                <a:solidFill>
                  <a:srgbClr val="003366"/>
                </a:solidFill>
                <a:effectLst/>
                <a:latin typeface="Arial"/>
                <a:ea typeface="+mn-ea"/>
                <a:cs typeface="+mn-cs"/>
              </a:rPr>
              <a:t>e di: “</a:t>
            </a:r>
            <a:r>
              <a:rPr lang="es-ES" sz="1800" b="0" kern="0" dirty="0">
                <a:solidFill>
                  <a:srgbClr val="003366"/>
                </a:solidFill>
                <a:effectLst/>
                <a:latin typeface="Arial"/>
                <a:ea typeface="+mn-ea"/>
                <a:cs typeface="+mn-cs"/>
              </a:rPr>
              <a:t>A</a:t>
            </a:r>
            <a:r>
              <a:rPr lang="es-ES" sz="1800" b="0" kern="0" dirty="0" smtClean="0">
                <a:solidFill>
                  <a:srgbClr val="003366"/>
                </a:solidFill>
                <a:effectLst/>
                <a:latin typeface="Arial"/>
                <a:ea typeface="+mn-ea"/>
                <a:cs typeface="+mn-cs"/>
              </a:rPr>
              <a:t> </a:t>
            </a:r>
            <a:r>
              <a:rPr lang="es-ES" sz="1800" b="0" kern="0" dirty="0">
                <a:solidFill>
                  <a:srgbClr val="003366"/>
                </a:solidFill>
                <a:effectLst/>
                <a:latin typeface="Arial"/>
                <a:ea typeface="+mn-ea"/>
                <a:cs typeface="+mn-cs"/>
              </a:rPr>
              <a:t>corriente é</a:t>
            </a:r>
            <a:r>
              <a:rPr lang="es-ES" sz="1800" b="0" kern="0" dirty="0" smtClean="0">
                <a:solidFill>
                  <a:srgbClr val="003366"/>
                </a:solidFill>
                <a:effectLst/>
                <a:latin typeface="Arial"/>
                <a:ea typeface="+mn-ea"/>
                <a:cs typeface="+mn-cs"/>
              </a:rPr>
              <a:t> </a:t>
            </a:r>
            <a:r>
              <a:rPr lang="es-ES" sz="1800" b="0" kern="0" dirty="0" err="1" smtClean="0">
                <a:solidFill>
                  <a:srgbClr val="003366"/>
                </a:solidFill>
                <a:effectLst/>
                <a:latin typeface="Arial"/>
                <a:ea typeface="+mn-ea"/>
                <a:cs typeface="+mn-cs"/>
              </a:rPr>
              <a:t>moi</a:t>
            </a:r>
            <a:r>
              <a:rPr lang="es-ES" sz="1800" b="0" kern="0" dirty="0" smtClean="0">
                <a:solidFill>
                  <a:srgbClr val="003366"/>
                </a:solidFill>
                <a:effectLst/>
                <a:latin typeface="Arial"/>
                <a:ea typeface="+mn-ea"/>
                <a:cs typeface="+mn-cs"/>
              </a:rPr>
              <a:t> </a:t>
            </a:r>
            <a:r>
              <a:rPr lang="es-ES" sz="1800" b="0" kern="0" dirty="0" err="1" smtClean="0">
                <a:solidFill>
                  <a:srgbClr val="003366"/>
                </a:solidFill>
                <a:effectLst/>
                <a:latin typeface="Arial"/>
                <a:ea typeface="+mn-ea"/>
                <a:cs typeface="+mn-cs"/>
              </a:rPr>
              <a:t>forte</a:t>
            </a:r>
            <a:r>
              <a:rPr lang="es-ES" sz="1800" b="0" kern="0" dirty="0" smtClean="0">
                <a:solidFill>
                  <a:srgbClr val="003366"/>
                </a:solidFill>
                <a:effectLst/>
                <a:latin typeface="Arial"/>
                <a:ea typeface="+mn-ea"/>
                <a:cs typeface="+mn-cs"/>
              </a:rPr>
              <a:t> </a:t>
            </a:r>
            <a:r>
              <a:rPr lang="es-ES" sz="1800" b="0" kern="0" dirty="0">
                <a:solidFill>
                  <a:srgbClr val="003366"/>
                </a:solidFill>
                <a:effectLst/>
                <a:latin typeface="Arial"/>
                <a:ea typeface="+mn-ea"/>
                <a:cs typeface="+mn-cs"/>
              </a:rPr>
              <a:t>¡</a:t>
            </a:r>
            <a:r>
              <a:rPr lang="es-ES" sz="1800" b="0" kern="0" dirty="0" err="1" smtClean="0">
                <a:solidFill>
                  <a:srgbClr val="003366"/>
                </a:solidFill>
                <a:effectLst/>
                <a:latin typeface="Arial"/>
                <a:ea typeface="+mn-ea"/>
                <a:cs typeface="+mn-cs"/>
              </a:rPr>
              <a:t>Remade</a:t>
            </a:r>
            <a:r>
              <a:rPr lang="es-ES" sz="1800" b="0" kern="0" dirty="0" smtClean="0">
                <a:solidFill>
                  <a:srgbClr val="003366"/>
                </a:solidFill>
                <a:effectLst/>
                <a:latin typeface="Arial"/>
                <a:ea typeface="+mn-ea"/>
                <a:cs typeface="+mn-cs"/>
              </a:rPr>
              <a:t>, </a:t>
            </a:r>
            <a:r>
              <a:rPr lang="es-ES" sz="1800" b="0" kern="0" dirty="0" err="1" smtClean="0">
                <a:solidFill>
                  <a:srgbClr val="003366"/>
                </a:solidFill>
                <a:effectLst/>
                <a:latin typeface="Arial"/>
                <a:ea typeface="+mn-ea"/>
                <a:cs typeface="+mn-cs"/>
              </a:rPr>
              <a:t>remade</a:t>
            </a:r>
            <a:r>
              <a:rPr lang="es-ES" sz="1800" b="0" kern="0" dirty="0" smtClean="0">
                <a:solidFill>
                  <a:srgbClr val="003366"/>
                </a:solidFill>
                <a:effectLst/>
                <a:latin typeface="Arial"/>
                <a:ea typeface="+mn-ea"/>
                <a:cs typeface="+mn-cs"/>
              </a:rPr>
              <a:t>! </a:t>
            </a:r>
            <a:r>
              <a:rPr lang="es-ES" sz="1800" b="0" kern="0" dirty="0">
                <a:solidFill>
                  <a:srgbClr val="003366"/>
                </a:solidFill>
                <a:effectLst/>
                <a:latin typeface="Arial"/>
                <a:ea typeface="+mn-ea"/>
                <a:cs typeface="+mn-cs"/>
              </a:rPr>
              <a:t>Esforzarnos é</a:t>
            </a:r>
            <a:r>
              <a:rPr lang="es-ES" sz="1800" b="0" kern="0" dirty="0" smtClean="0">
                <a:solidFill>
                  <a:srgbClr val="003366"/>
                </a:solidFill>
                <a:effectLst/>
                <a:latin typeface="Arial"/>
                <a:ea typeface="+mn-ea"/>
                <a:cs typeface="+mn-cs"/>
              </a:rPr>
              <a:t> a </a:t>
            </a:r>
            <a:r>
              <a:rPr lang="es-ES" sz="1800" b="0" kern="0" dirty="0">
                <a:solidFill>
                  <a:srgbClr val="003366"/>
                </a:solidFill>
                <a:effectLst/>
                <a:latin typeface="Arial"/>
                <a:ea typeface="+mn-ea"/>
                <a:cs typeface="+mn-cs"/>
              </a:rPr>
              <a:t>consigna para superar </a:t>
            </a:r>
            <a:r>
              <a:rPr lang="es-ES" sz="1800" b="0" kern="0" dirty="0" smtClean="0">
                <a:solidFill>
                  <a:srgbClr val="003366"/>
                </a:solidFill>
                <a:effectLst/>
                <a:latin typeface="Arial"/>
                <a:ea typeface="+mn-ea"/>
                <a:cs typeface="+mn-cs"/>
              </a:rPr>
              <a:t>os retos.</a:t>
            </a:r>
            <a:r>
              <a:rPr lang="es-ES" sz="1600" b="0" kern="0" dirty="0">
                <a:solidFill>
                  <a:srgbClr val="003366"/>
                </a:solidFill>
                <a:effectLst/>
                <a:latin typeface="Arial"/>
                <a:ea typeface="+mn-ea"/>
                <a:cs typeface="+mn-cs"/>
              </a:rPr>
              <a:t/>
            </a:r>
            <a:br>
              <a:rPr lang="es-ES" sz="1600" b="0" kern="0" dirty="0">
                <a:solidFill>
                  <a:srgbClr val="003366"/>
                </a:solidFill>
                <a:effectLst/>
                <a:latin typeface="Arial"/>
                <a:ea typeface="+mn-ea"/>
                <a:cs typeface="+mn-cs"/>
              </a:rPr>
            </a:br>
            <a:endParaRPr lang="es-ES" dirty="0"/>
          </a:p>
        </p:txBody>
      </p:sp>
      <p:sp>
        <p:nvSpPr>
          <p:cNvPr id="3" name="2 Marcador de contenido"/>
          <p:cNvSpPr>
            <a:spLocks noGrp="1"/>
          </p:cNvSpPr>
          <p:nvPr>
            <p:ph sz="quarter" idx="13"/>
          </p:nvPr>
        </p:nvSpPr>
        <p:spPr>
          <a:xfrm>
            <a:off x="1143000" y="731520"/>
            <a:ext cx="6400800" cy="897280"/>
          </a:xfrm>
        </p:spPr>
        <p:txBody>
          <a:bodyPr/>
          <a:lstStyle/>
          <a:p>
            <a:r>
              <a:rPr lang="es-ES" sz="3600" b="1" kern="0" dirty="0">
                <a:solidFill>
                  <a:srgbClr val="006666"/>
                </a:solidFill>
                <a:latin typeface="Arial"/>
                <a:ea typeface="+mj-ea"/>
                <a:cs typeface="+mj-cs"/>
              </a:rPr>
              <a:t>Entramos en materia</a:t>
            </a:r>
            <a:endParaRPr lang="es-ES" dirty="0"/>
          </a:p>
        </p:txBody>
      </p:sp>
      <p:sp>
        <p:nvSpPr>
          <p:cNvPr id="4" name="3 Rectángulo"/>
          <p:cNvSpPr/>
          <p:nvPr/>
        </p:nvSpPr>
        <p:spPr>
          <a:xfrm>
            <a:off x="4716016" y="2028617"/>
            <a:ext cx="4104456" cy="3471720"/>
          </a:xfrm>
          <a:prstGeom prst="rect">
            <a:avLst/>
          </a:prstGeom>
        </p:spPr>
        <p:txBody>
          <a:bodyPr wrap="square">
            <a:spAutoFit/>
          </a:bodyPr>
          <a:lstStyle/>
          <a:p>
            <a:pPr lvl="0" fontAlgn="base">
              <a:spcBef>
                <a:spcPct val="20000"/>
              </a:spcBef>
              <a:spcAft>
                <a:spcPct val="0"/>
              </a:spcAft>
              <a:buClr>
                <a:srgbClr val="003366"/>
              </a:buClr>
              <a:buSzPct val="75000"/>
            </a:pPr>
            <a:r>
              <a:rPr kumimoji="0" lang="es-ES" b="1" i="0" u="none" strike="noStrike" kern="0" cap="none" spc="0" normalizeH="0" baseline="0" noProof="0" dirty="0" smtClean="0">
                <a:ln>
                  <a:noFill/>
                </a:ln>
                <a:solidFill>
                  <a:srgbClr val="003366"/>
                </a:solidFill>
                <a:effectLst/>
                <a:uLnTx/>
                <a:uFillTx/>
                <a:latin typeface="Arial"/>
              </a:rPr>
              <a:t>* </a:t>
            </a:r>
            <a:r>
              <a:rPr kumimoji="0" lang="es-ES" b="1" i="0" u="none" strike="noStrike" kern="0" cap="none" spc="0" normalizeH="0" baseline="0" noProof="0" dirty="0" err="1" smtClean="0">
                <a:ln>
                  <a:noFill/>
                </a:ln>
                <a:solidFill>
                  <a:srgbClr val="003366"/>
                </a:solidFill>
                <a:effectLst/>
                <a:uLnTx/>
                <a:uFillTx/>
                <a:latin typeface="Arial"/>
              </a:rPr>
              <a:t>Coñecemos</a:t>
            </a:r>
            <a:r>
              <a:rPr kumimoji="0" lang="es-ES" b="1" i="0" u="none" strike="noStrike" kern="0" cap="none" spc="0" normalizeH="0" baseline="0" noProof="0" dirty="0" smtClean="0">
                <a:ln>
                  <a:noFill/>
                </a:ln>
                <a:solidFill>
                  <a:srgbClr val="003366"/>
                </a:solidFill>
                <a:effectLst/>
                <a:uLnTx/>
                <a:uFillTx/>
                <a:latin typeface="Arial"/>
              </a:rPr>
              <a:t> as </a:t>
            </a:r>
            <a:r>
              <a:rPr kumimoji="0" lang="es-ES" b="1" i="0" u="none" strike="noStrike" kern="0" cap="none" spc="0" normalizeH="0" baseline="0" noProof="0" dirty="0" err="1" smtClean="0">
                <a:ln>
                  <a:noFill/>
                </a:ln>
                <a:solidFill>
                  <a:srgbClr val="003366"/>
                </a:solidFill>
                <a:effectLst/>
                <a:uLnTx/>
                <a:uFillTx/>
                <a:latin typeface="Arial"/>
              </a:rPr>
              <a:t>profesións</a:t>
            </a:r>
            <a:r>
              <a:rPr kumimoji="0" lang="es-ES" b="1" i="0" u="none" strike="noStrike" kern="0" cap="none" spc="0" normalizeH="0" baseline="0" noProof="0" dirty="0" smtClean="0">
                <a:ln>
                  <a:noFill/>
                </a:ln>
                <a:solidFill>
                  <a:srgbClr val="003366"/>
                </a:solidFill>
                <a:effectLst/>
                <a:uLnTx/>
                <a:uFillTx/>
                <a:latin typeface="Arial"/>
              </a:rPr>
              <a:t> </a:t>
            </a:r>
            <a:r>
              <a:rPr kumimoji="0" lang="es-ES" b="1" i="0" u="none" strike="noStrike" kern="0" cap="none" spc="0" normalizeH="0" baseline="0" noProof="0" dirty="0" err="1" smtClean="0">
                <a:ln>
                  <a:noFill/>
                </a:ln>
                <a:solidFill>
                  <a:srgbClr val="003366"/>
                </a:solidFill>
                <a:effectLst/>
                <a:uLnTx/>
                <a:uFillTx/>
                <a:latin typeface="Arial"/>
              </a:rPr>
              <a:t>dunha</a:t>
            </a:r>
            <a:r>
              <a:rPr kumimoji="0" lang="es-ES" b="1" i="0" u="none" strike="noStrike" kern="0" cap="none" spc="0" normalizeH="0" baseline="0" noProof="0" dirty="0" smtClean="0">
                <a:ln>
                  <a:noFill/>
                </a:ln>
                <a:solidFill>
                  <a:srgbClr val="003366"/>
                </a:solidFill>
                <a:effectLst/>
                <a:uLnTx/>
                <a:uFillTx/>
                <a:latin typeface="Arial"/>
              </a:rPr>
              <a:t> compañía de ópera.</a:t>
            </a:r>
          </a:p>
          <a:p>
            <a:pPr lvl="0" fontAlgn="base">
              <a:spcBef>
                <a:spcPct val="20000"/>
              </a:spcBef>
              <a:spcAft>
                <a:spcPct val="0"/>
              </a:spcAft>
              <a:buClr>
                <a:srgbClr val="003366"/>
              </a:buClr>
              <a:buSzPct val="75000"/>
            </a:pPr>
            <a:r>
              <a:rPr kumimoji="0" lang="es-ES" b="0" i="0" u="none" strike="noStrike" kern="0" cap="none" spc="0" normalizeH="0" baseline="0" noProof="0" dirty="0" smtClean="0">
                <a:ln>
                  <a:noFill/>
                </a:ln>
                <a:solidFill>
                  <a:srgbClr val="003366"/>
                </a:solidFill>
                <a:effectLst/>
                <a:uLnTx/>
                <a:uFillTx/>
                <a:latin typeface="Arial"/>
              </a:rPr>
              <a:t>  Coas visitas de expertos </a:t>
            </a:r>
            <a:r>
              <a:rPr lang="es-ES" kern="0" dirty="0" err="1" smtClean="0">
                <a:solidFill>
                  <a:srgbClr val="003366"/>
                </a:solidFill>
                <a:latin typeface="Arial"/>
              </a:rPr>
              <a:t>n</a:t>
            </a:r>
            <a:r>
              <a:rPr lang="es-ES" kern="0" dirty="0" err="1">
                <a:solidFill>
                  <a:srgbClr val="003366"/>
                </a:solidFill>
                <a:latin typeface="Arial"/>
              </a:rPr>
              <a:t>a</a:t>
            </a:r>
            <a:r>
              <a:rPr kumimoji="0" lang="es-ES" b="0" i="0" u="none" strike="noStrike" kern="0" cap="none" spc="0" normalizeH="0" baseline="0" noProof="0" dirty="0" smtClean="0">
                <a:ln>
                  <a:noFill/>
                </a:ln>
                <a:solidFill>
                  <a:srgbClr val="003366"/>
                </a:solidFill>
                <a:effectLst/>
                <a:uLnTx/>
                <a:uFillTx/>
                <a:latin typeface="Arial"/>
              </a:rPr>
              <a:t>s diferentes </a:t>
            </a:r>
            <a:r>
              <a:rPr kumimoji="0" lang="es-ES" b="0" i="0" u="none" strike="noStrike" kern="0" cap="none" spc="0" normalizeH="0" baseline="0" noProof="0" dirty="0" err="1" smtClean="0">
                <a:ln>
                  <a:noFill/>
                </a:ln>
                <a:solidFill>
                  <a:srgbClr val="003366"/>
                </a:solidFill>
                <a:effectLst/>
                <a:uLnTx/>
                <a:uFillTx/>
                <a:latin typeface="Arial"/>
              </a:rPr>
              <a:t>profesións</a:t>
            </a:r>
            <a:r>
              <a:rPr kumimoji="0" lang="es-ES" b="0" i="0" u="none" strike="noStrike" kern="0" cap="none" spc="0" normalizeH="0" baseline="0" noProof="0" dirty="0" smtClean="0">
                <a:ln>
                  <a:noFill/>
                </a:ln>
                <a:solidFill>
                  <a:srgbClr val="003366"/>
                </a:solidFill>
                <a:effectLst/>
                <a:uLnTx/>
                <a:uFillTx/>
                <a:latin typeface="Arial"/>
              </a:rPr>
              <a:t>, (maquilladores, modistas, músicos, electricistas, cantantes, escritores),  </a:t>
            </a:r>
            <a:r>
              <a:rPr kumimoji="0" lang="es-ES" b="0" i="0" u="none" strike="noStrike" kern="0" cap="none" spc="0" normalizeH="0" baseline="0" noProof="0" dirty="0" err="1" smtClean="0">
                <a:ln>
                  <a:noFill/>
                </a:ln>
                <a:solidFill>
                  <a:srgbClr val="003366"/>
                </a:solidFill>
                <a:effectLst/>
                <a:uLnTx/>
                <a:uFillTx/>
                <a:latin typeface="Arial"/>
              </a:rPr>
              <a:t>preséntanselles</a:t>
            </a:r>
            <a:r>
              <a:rPr kumimoji="0" lang="es-ES" b="0" i="0" u="none" strike="noStrike" kern="0" cap="none" spc="0" normalizeH="0" baseline="0" noProof="0" dirty="0" smtClean="0">
                <a:ln>
                  <a:noFill/>
                </a:ln>
                <a:solidFill>
                  <a:srgbClr val="003366"/>
                </a:solidFill>
                <a:effectLst/>
                <a:uLnTx/>
                <a:uFillTx/>
                <a:latin typeface="Arial"/>
              </a:rPr>
              <a:t> </a:t>
            </a:r>
            <a:r>
              <a:rPr kumimoji="0" lang="es-ES" b="0" i="0" u="none" strike="noStrike" kern="0" cap="none" spc="0" normalizeH="0" baseline="0" noProof="0" dirty="0" err="1" smtClean="0">
                <a:ln>
                  <a:noFill/>
                </a:ln>
                <a:solidFill>
                  <a:srgbClr val="003366"/>
                </a:solidFill>
                <a:effectLst/>
                <a:uLnTx/>
                <a:uFillTx/>
                <a:latin typeface="Arial"/>
              </a:rPr>
              <a:t>aos</a:t>
            </a:r>
            <a:r>
              <a:rPr kumimoji="0" lang="es-ES" b="0" i="0" u="none" strike="noStrike" kern="0" cap="none" spc="0" normalizeH="0" baseline="0" noProof="0" dirty="0" smtClean="0">
                <a:ln>
                  <a:noFill/>
                </a:ln>
                <a:solidFill>
                  <a:srgbClr val="003366"/>
                </a:solidFill>
                <a:effectLst/>
                <a:uLnTx/>
                <a:uFillTx/>
                <a:latin typeface="Arial"/>
              </a:rPr>
              <a:t> </a:t>
            </a:r>
            <a:r>
              <a:rPr kumimoji="0" lang="es-ES" b="0" i="0" u="none" strike="noStrike" kern="0" cap="none" spc="0" normalizeH="0" baseline="0" noProof="0" dirty="0" err="1" smtClean="0">
                <a:ln>
                  <a:noFill/>
                </a:ln>
                <a:solidFill>
                  <a:srgbClr val="003366"/>
                </a:solidFill>
                <a:effectLst/>
                <a:uLnTx/>
                <a:uFillTx/>
                <a:latin typeface="Arial"/>
              </a:rPr>
              <a:t>nen@s</a:t>
            </a:r>
            <a:r>
              <a:rPr kumimoji="0" lang="es-ES" b="0" i="0" u="none" strike="noStrike" kern="0" cap="none" spc="0" normalizeH="0" baseline="0" noProof="0" dirty="0" smtClean="0">
                <a:ln>
                  <a:noFill/>
                </a:ln>
                <a:solidFill>
                  <a:srgbClr val="003366"/>
                </a:solidFill>
                <a:effectLst/>
                <a:uLnTx/>
                <a:uFillTx/>
                <a:latin typeface="Arial"/>
              </a:rPr>
              <a:t> as distintas </a:t>
            </a:r>
            <a:r>
              <a:rPr kumimoji="0" lang="es-ES" b="0" i="0" u="none" strike="noStrike" kern="0" cap="none" spc="0" normalizeH="0" baseline="0" noProof="0" dirty="0" err="1" smtClean="0">
                <a:ln>
                  <a:noFill/>
                </a:ln>
                <a:solidFill>
                  <a:srgbClr val="003366"/>
                </a:solidFill>
                <a:effectLst/>
                <a:uLnTx/>
                <a:uFillTx/>
                <a:latin typeface="Arial"/>
              </a:rPr>
              <a:t>profesións</a:t>
            </a:r>
            <a:r>
              <a:rPr kumimoji="0" lang="es-ES" b="0" i="0" u="none" strike="noStrike" kern="0" cap="none" spc="0" normalizeH="0" baseline="0" noProof="0" dirty="0" smtClean="0">
                <a:ln>
                  <a:noFill/>
                </a:ln>
                <a:solidFill>
                  <a:srgbClr val="003366"/>
                </a:solidFill>
                <a:effectLst/>
                <a:uLnTx/>
                <a:uFillTx/>
                <a:latin typeface="Arial"/>
              </a:rPr>
              <a:t> que integran </a:t>
            </a:r>
            <a:r>
              <a:rPr kumimoji="0" lang="es-ES" b="0" i="0" u="none" strike="noStrike" kern="0" cap="none" spc="0" normalizeH="0" baseline="0" noProof="0" dirty="0" err="1" smtClean="0">
                <a:ln>
                  <a:noFill/>
                </a:ln>
                <a:solidFill>
                  <a:srgbClr val="003366"/>
                </a:solidFill>
                <a:effectLst/>
                <a:uLnTx/>
                <a:uFillTx/>
                <a:latin typeface="Arial"/>
              </a:rPr>
              <a:t>unha</a:t>
            </a:r>
            <a:r>
              <a:rPr kumimoji="0" lang="es-ES" b="0" i="0" u="none" strike="noStrike" kern="0" cap="none" spc="0" normalizeH="0" baseline="0" noProof="0" dirty="0" smtClean="0">
                <a:ln>
                  <a:noFill/>
                </a:ln>
                <a:solidFill>
                  <a:srgbClr val="003366"/>
                </a:solidFill>
                <a:effectLst/>
                <a:uLnTx/>
                <a:uFillTx/>
                <a:latin typeface="Arial"/>
              </a:rPr>
              <a:t> compañía de ópera. </a:t>
            </a:r>
            <a:r>
              <a:rPr lang="es-ES" kern="0" dirty="0" smtClean="0">
                <a:solidFill>
                  <a:srgbClr val="003366"/>
                </a:solidFill>
                <a:latin typeface="Arial"/>
              </a:rPr>
              <a:t>I</a:t>
            </a:r>
            <a:r>
              <a:rPr kumimoji="0" lang="es-ES" b="0" i="0" u="none" strike="noStrike" kern="0" cap="none" spc="0" normalizeH="0" baseline="0" noProof="0" dirty="0" err="1" smtClean="0">
                <a:ln>
                  <a:noFill/>
                </a:ln>
                <a:solidFill>
                  <a:srgbClr val="003366"/>
                </a:solidFill>
                <a:effectLst/>
                <a:uLnTx/>
                <a:uFillTx/>
                <a:latin typeface="Arial"/>
              </a:rPr>
              <a:t>nsístsee</a:t>
            </a:r>
            <a:r>
              <a:rPr kumimoji="0" lang="es-ES" b="0" i="0" u="none" strike="noStrike" kern="0" cap="none" spc="0" normalizeH="0" baseline="0" noProof="0" dirty="0" smtClean="0">
                <a:ln>
                  <a:noFill/>
                </a:ln>
                <a:solidFill>
                  <a:srgbClr val="003366"/>
                </a:solidFill>
                <a:effectLst/>
                <a:uLnTx/>
                <a:uFillTx/>
                <a:latin typeface="Arial"/>
              </a:rPr>
              <a:t> especialmente en que todas </a:t>
            </a:r>
            <a:r>
              <a:rPr kumimoji="0" lang="es-ES" b="0" i="0" u="none" strike="noStrike" kern="0" cap="none" spc="0" normalizeH="0" baseline="0" noProof="0" dirty="0" err="1" smtClean="0">
                <a:ln>
                  <a:noFill/>
                </a:ln>
                <a:solidFill>
                  <a:srgbClr val="003366"/>
                </a:solidFill>
                <a:effectLst/>
                <a:uLnTx/>
                <a:uFillTx/>
                <a:latin typeface="Arial"/>
              </a:rPr>
              <a:t>teñen</a:t>
            </a:r>
            <a:r>
              <a:rPr kumimoji="0" lang="es-ES" b="0" i="0" u="none" strike="noStrike" kern="0" cap="none" spc="0" normalizeH="0" baseline="0" noProof="0" dirty="0" smtClean="0">
                <a:ln>
                  <a:noFill/>
                </a:ln>
                <a:solidFill>
                  <a:srgbClr val="003366"/>
                </a:solidFill>
                <a:effectLst/>
                <a:uLnTx/>
                <a:uFillTx/>
                <a:latin typeface="Arial"/>
              </a:rPr>
              <a:t> a </a:t>
            </a:r>
            <a:r>
              <a:rPr kumimoji="0" lang="es-ES" b="0" i="0" u="none" strike="noStrike" kern="0" cap="none" spc="0" normalizeH="0" baseline="0" noProof="0" dirty="0" err="1" smtClean="0">
                <a:ln>
                  <a:noFill/>
                </a:ln>
                <a:solidFill>
                  <a:srgbClr val="003366"/>
                </a:solidFill>
                <a:effectLst/>
                <a:uLnTx/>
                <a:uFillTx/>
                <a:latin typeface="Arial"/>
              </a:rPr>
              <a:t>mesma</a:t>
            </a:r>
            <a:r>
              <a:rPr kumimoji="0" lang="es-ES" b="0" i="0" u="none" strike="noStrike" kern="0" cap="none" spc="0" normalizeH="0" baseline="0" noProof="0" dirty="0" smtClean="0">
                <a:ln>
                  <a:noFill/>
                </a:ln>
                <a:solidFill>
                  <a:srgbClr val="003366"/>
                </a:solidFill>
                <a:effectLst/>
                <a:uLnTx/>
                <a:uFillTx/>
                <a:latin typeface="Arial"/>
              </a:rPr>
              <a:t> importancia e son igualmente necesarias. </a:t>
            </a:r>
          </a:p>
        </p:txBody>
      </p:sp>
    </p:spTree>
    <p:extLst>
      <p:ext uri="{BB962C8B-B14F-4D97-AF65-F5344CB8AC3E}">
        <p14:creationId xmlns:p14="http://schemas.microsoft.com/office/powerpoint/2010/main" val="3830093701"/>
      </p:ext>
    </p:extLst>
  </p:cSld>
  <p:clrMapOvr>
    <a:masterClrMapping/>
  </p:clrMapOvr>
</p:sld>
</file>

<file path=ppt/theme/theme1.xml><?xml version="1.0" encoding="utf-8"?>
<a:theme xmlns:a="http://schemas.openxmlformats.org/drawingml/2006/main" name="Transmisión de listas">
  <a:themeElements>
    <a:clrScheme name="Transmisión de listas">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Transmisión de listas">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ransmisión de listas">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165</TotalTime>
  <Words>618</Words>
  <Application>Microsoft Office PowerPoint</Application>
  <PresentationFormat>Presentación en pantalla (4:3)</PresentationFormat>
  <Paragraphs>43</Paragraphs>
  <Slides>17</Slides>
  <Notes>0</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Transmisión de listas</vt:lpstr>
      <vt:lpstr>Presentación de PowerPoint</vt:lpstr>
      <vt:lpstr>LÓVA ten a súa orixe nun proxecto educativo que Bruce Taylor e Jo Ann Forman crearon para a Ópera de Seattle nos años 70 e que en nos 80 ampliou o Metropolitan Opera Guild de Nova Iorque.  </vt:lpstr>
      <vt:lpstr>*  LÓVA  súmase aos miles de proxectos de creación de óperas   nas aulas en máis de vinte países e durante máis de tres décadas.   * Creating Original Opera chegou a España en 2006 de la mano de Mary Ruth McGinn, mestra de primaria na escola pública de Estados Unidos.  Becada por Fulbright e posteriormente por SaludArte, Mary Ruth formou e  guiou dende o Teatro Real a un grupo de docentes, entre eles os responsables de tres óperas creadas por alumn@s en tres colexios públicos da Comunidad de Madrid (Ntra. Señora de la Victoria, Enrique Tierno Galván e El Quijote). Ante el éxito da iniciativa, en 2008  formalizábase a creación de LÓVA como proxecto educativo conxunto entre SaludArte y el Teatro Real</vt:lpstr>
      <vt:lpstr>*   La Ópera, un Vehículo de Aprendizaje (LÓVA) é un proxecto que realizan titoras/titores xunto con outr@s mestr@s na  aula durante un curso escolar completo. Convertimos a  clase nunha  compañía de ópera que crea, dende cero, unha ópera ou breve peza de teatro musical. @s nen@s  da compañía, organizad@s en equipos como profesionais, escriben o libreto, deseñan a escenografía, compoñen a música, confeccionan o vestiario, realizan a campaña de prensa, recaudan fondos, fabrican a utillería, crean a iluminación, etc. O objectivo de LÓVA coincide plenamente cos objectivos educativos da aula: desenrolo cognitivo, social e emocional de nen@s. Principalmente experimentado en primaria, hai docentes que o adaptaron con éxito a outros contextos e etapas educativas. </vt:lpstr>
      <vt:lpstr>Presentación de PowerPoint</vt:lpstr>
      <vt:lpstr>Nunha primeira fase sentamos as bases necesarias. Averiguamos que é unha ópera e que se necesita para poder creala. Pártese do que @s alumn@s saben. Pídeselles que pregunten, investiguen e nos conten que é unha ópera.  </vt:lpstr>
      <vt:lpstr>Entrenámonos con pequenos retos e dinámicas de grupo que nos den as chaves para afrontar un reto maior. Os retos son xogos cooperativos cargados de metáforas que nos fan ver de maneira individual e tamén como equipo. </vt:lpstr>
      <vt:lpstr>Os nen@s escriben unha convocatoria de reunión aos pais de parte d@s profesor@s, para dicirles que van a facer unha ópera. A reunión  celébrase con todas as familias. Explicamos o proxecto. Fálase estensamente do mismo. Xurden adhesións entusiastas xunto a naturaise recelos. Invítase a observar e a colaborar activamente.  </vt:lpstr>
      <vt:lpstr>*  Creamos metáforas. As metáforas forman parte do noso aprendizaxe reflexivo  Cantamos ao final das nosas sesións unha canción de pescadores do Congo que se titula Olelé e di: “A corriente é moi forte ¡Remade, remade! Esforzarnos é a consigna para superar os retos. </vt:lpstr>
      <vt:lpstr>Solicítanse e asígnanse os postos de traballo,  Elaboramos unha Folla de Solicitude de Traballo. Nelan  deben optar por tres das nove profesións ofertadas. Non abonda con nomear as súas preferencias senón que teñen  que argumentar os seus opcións e convencernos aos profesor@s de que son idóneos para desempeñar esos traballos.  </vt:lpstr>
      <vt:lpstr>* A situación na que transcurre a acción  Temos que concretar en que lugar e en que situación sucederán os feitos. Recollemos nun libro todas as ideas, hipótesis, descripcións, anécdotas, creacións literarias, que vamos acumulando durante o curso, incluíndo, claro está, o libreto e a partitura da ópera.  </vt:lpstr>
      <vt:lpstr>Argumento  Entre tod@s facemos as liñas básicas do argumento, tendo en conta o tema, o lugar, @s personaxes, as súas relacións e os posibles conflitos. Este será o material co que os escritores traballarán para crear o libreto da ópera.  </vt:lpstr>
      <vt:lpstr>Ensaios e actuación  Os ensaios son un traballo de ensamblaxe no que todo adquire sentido.   Facemos unha representación para outros nen@s do colexio que nos sirve de ensaio xeral. Nos días seguintes estará o gran día de estreno. Despois facemos tres actuación máis para dar opción a tod@s os posibles espectadores. Despois de cada representación facemos unha avaliación e axustamos a actuación das diferentes profesións para poder mellorar na seguiente representación. </vt:lpstr>
      <vt:lpstr>Avaliación d@s nen@s Unha vez rematadas  as representacións @s alumn@s empezan a avaliar todo o proceso. Unha  forma de avaliación consiste en facer un debuxo. Explícaselles antes de facelo que hai que intentar chegar a un nivel de profundidade e para eso  explícaselles a diferenza entre describir, expoñer ideas e expresar sentimientos. Falouse do simbólico e  recordamos as metáforas como forma de crear unha imagen que vai máis alá do aparente. Algúns serán capaces de expresarse cun gran nivel de profundidade, a outros cóstalles pasar do puramente descriptivo. </vt:lpstr>
      <vt:lpstr>* Máis ocasións para a aprendizaxe auto-inducido * Máis tempo de atención continuada na clase * A longa duración do proxecto invita a comentaro fóra do colexio e conectalo coa vida diaria * Maior implicación emocional no traballo de clase * Desenrólanse habilidades de liderazgo e aumenta o grao de responsabilidade d@s nen@s * Ao xurdirir desacordos, aumenta a posibilidade de aprender a solucionar problemas * Fomenta a implicación dos pais. Aumenta as expectativas d@s pais/nais sobre as capacidades de seus fillos * Máis situacións nas que poñer en práctica as habilidades lingüísticas orais e escritas * @s alumn@s buscan información por sí mesmos e desenrolan o sentido das cosas ben feitas * Practícanse as habilidades sociais e o traballo en equipo * Estimúlase o pensamento imaxinativo e  combátese a pereza mental * @s nen@s aprenden a preguntar  </vt:lpstr>
      <vt:lpstr>Cada unha das compañías ten o seu  propio blog donde se van rexistrando os progresos. Podede acceder a eles e ir vendo o que @s alumn@s van traballando ao longo do proceso creativo. </vt:lpstr>
      <vt:lpstr>Por suposto contamos coa vosa colaboración e entusiasmo. Gracias mamis, papis, ...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FRAN</dc:creator>
  <cp:lastModifiedBy>FRAN</cp:lastModifiedBy>
  <cp:revision>17</cp:revision>
  <dcterms:created xsi:type="dcterms:W3CDTF">2018-10-14T20:10:30Z</dcterms:created>
  <dcterms:modified xsi:type="dcterms:W3CDTF">2018-10-15T17:59:13Z</dcterms:modified>
</cp:coreProperties>
</file>