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  <p:sldMasterId id="2147483651" r:id="rId3"/>
  </p:sldMasterIdLst>
  <p:notesMasterIdLst>
    <p:notesMasterId r:id="rId47"/>
  </p:notesMasterIdLst>
  <p:sldIdLst>
    <p:sldId id="256" r:id="rId4"/>
    <p:sldId id="257" r:id="rId5"/>
    <p:sldId id="258" r:id="rId6"/>
    <p:sldId id="259" r:id="rId7"/>
    <p:sldId id="260" r:id="rId8"/>
    <p:sldId id="297" r:id="rId9"/>
    <p:sldId id="262" r:id="rId10"/>
    <p:sldId id="299" r:id="rId11"/>
    <p:sldId id="301" r:id="rId12"/>
    <p:sldId id="269" r:id="rId13"/>
    <p:sldId id="302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65" r:id="rId28"/>
    <p:sldId id="285" r:id="rId29"/>
    <p:sldId id="286" r:id="rId30"/>
    <p:sldId id="303" r:id="rId31"/>
    <p:sldId id="288" r:id="rId32"/>
    <p:sldId id="289" r:id="rId33"/>
    <p:sldId id="290" r:id="rId34"/>
    <p:sldId id="291" r:id="rId35"/>
    <p:sldId id="292" r:id="rId36"/>
    <p:sldId id="304" r:id="rId37"/>
    <p:sldId id="305" r:id="rId38"/>
    <p:sldId id="295" r:id="rId39"/>
    <p:sldId id="306" r:id="rId40"/>
    <p:sldId id="307" r:id="rId41"/>
    <p:sldId id="308" r:id="rId42"/>
    <p:sldId id="298" r:id="rId43"/>
    <p:sldId id="266" r:id="rId44"/>
    <p:sldId id="300" r:id="rId45"/>
    <p:sldId id="309" r:id="rId46"/>
  </p:sldIdLst>
  <p:sldSz cx="9144000" cy="6858000" type="screen4x3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f C3 Muchas Son Risa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F07F0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6" autoAdjust="0"/>
    <p:restoredTop sz="94660"/>
  </p:normalViewPr>
  <p:slideViewPr>
    <p:cSldViewPr>
      <p:cViewPr varScale="1">
        <p:scale>
          <a:sx n="86" d="100"/>
          <a:sy n="86" d="100"/>
        </p:scale>
        <p:origin x="1356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commentAuthors" Target="commentAuthors.xml"/><Relationship Id="rId8" Type="http://schemas.openxmlformats.org/officeDocument/2006/relationships/slide" Target="slides/slide5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199BF5-F24A-49E3-9AEA-B02C5546F8E9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9B79584-DF0C-40C9-88E6-A0F25446CB66}">
      <dgm:prSet phldrT="[Texto]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5715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latin typeface="Arial (cuerpo)"/>
            </a:rPr>
            <a:t>Consensuar y definir las normas generales del aula</a:t>
          </a:r>
        </a:p>
      </dgm:t>
    </dgm:pt>
    <dgm:pt modelId="{7C8E4AE9-9E2B-483B-AE0D-BDC1DF33BEBC}" type="parTrans" cxnId="{1BEF7F78-DC18-4ED9-8293-5F80F9371229}">
      <dgm:prSet/>
      <dgm:spPr/>
      <dgm:t>
        <a:bodyPr/>
        <a:lstStyle/>
        <a:p>
          <a:endParaRPr lang="es-ES"/>
        </a:p>
      </dgm:t>
    </dgm:pt>
    <dgm:pt modelId="{82740273-442B-42B5-9601-22744ECDD124}" type="sibTrans" cxnId="{1BEF7F78-DC18-4ED9-8293-5F80F9371229}">
      <dgm:prSet/>
      <dgm:spPr/>
      <dgm:t>
        <a:bodyPr/>
        <a:lstStyle/>
        <a:p>
          <a:endParaRPr lang="es-ES"/>
        </a:p>
      </dgm:t>
    </dgm:pt>
    <dgm:pt modelId="{8BDA1943-01E1-4FFB-BDD8-650752822A23}">
      <dgm:prSet phldrT="[Texto]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5715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latin typeface="Arial (cuerpo)"/>
            </a:rPr>
            <a:t>Redacción en positivo de las pautas </a:t>
          </a:r>
        </a:p>
      </dgm:t>
    </dgm:pt>
    <dgm:pt modelId="{E6280428-C106-4AA3-A1A2-F89570A7D5FF}" type="parTrans" cxnId="{30DA27C0-8D71-4CF6-83EA-742E10DCD6D3}">
      <dgm:prSet/>
      <dgm:spPr/>
      <dgm:t>
        <a:bodyPr/>
        <a:lstStyle/>
        <a:p>
          <a:endParaRPr lang="es-ES"/>
        </a:p>
      </dgm:t>
    </dgm:pt>
    <dgm:pt modelId="{334798BD-7280-4166-805B-844F5A2FADA9}" type="sibTrans" cxnId="{30DA27C0-8D71-4CF6-83EA-742E10DCD6D3}">
      <dgm:prSet/>
      <dgm:spPr/>
      <dgm:t>
        <a:bodyPr/>
        <a:lstStyle/>
        <a:p>
          <a:endParaRPr lang="es-ES"/>
        </a:p>
      </dgm:t>
    </dgm:pt>
    <dgm:pt modelId="{62B20946-86F7-4187-AFCD-185BDAD11F40}">
      <dgm:prSet phldrT="[Texto]" custT="1"/>
      <dgm:spPr/>
      <dgm:t>
        <a:bodyPr/>
        <a:lstStyle/>
        <a:p>
          <a:endParaRPr lang="es-ES" sz="1400" dirty="0">
            <a:latin typeface="Arial (cuerpo)"/>
          </a:endParaRPr>
        </a:p>
      </dgm:t>
    </dgm:pt>
    <dgm:pt modelId="{424BD25F-2167-48DD-AA97-EA10DE5577E5}" type="parTrans" cxnId="{D0730314-205E-4892-A117-01BCC4C03EFB}">
      <dgm:prSet/>
      <dgm:spPr/>
      <dgm:t>
        <a:bodyPr/>
        <a:lstStyle/>
        <a:p>
          <a:endParaRPr lang="es-ES"/>
        </a:p>
      </dgm:t>
    </dgm:pt>
    <dgm:pt modelId="{8339F3D7-9B54-4046-AAE4-23A09A89CA92}" type="sibTrans" cxnId="{D0730314-205E-4892-A117-01BCC4C03EFB}">
      <dgm:prSet/>
      <dgm:spPr/>
      <dgm:t>
        <a:bodyPr/>
        <a:lstStyle/>
        <a:p>
          <a:endParaRPr lang="es-ES"/>
        </a:p>
      </dgm:t>
    </dgm:pt>
    <dgm:pt modelId="{5B7B42F2-7216-4B05-937A-CD20E80771AD}">
      <dgm:prSet phldrT="[Texto]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5715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latin typeface="Arial (cuerpo)"/>
            </a:rPr>
            <a:t>Aplicación inmediata de las consecuencias </a:t>
          </a:r>
        </a:p>
      </dgm:t>
    </dgm:pt>
    <dgm:pt modelId="{4CC5EDCE-306F-44F9-B843-5AA0AE05ECAE}" type="parTrans" cxnId="{482CC12D-0D1A-43AE-813C-CC32F228E9D7}">
      <dgm:prSet/>
      <dgm:spPr/>
      <dgm:t>
        <a:bodyPr/>
        <a:lstStyle/>
        <a:p>
          <a:endParaRPr lang="es-ES"/>
        </a:p>
      </dgm:t>
    </dgm:pt>
    <dgm:pt modelId="{B7861DF0-12FA-419E-95EE-1EB2F5389996}" type="sibTrans" cxnId="{482CC12D-0D1A-43AE-813C-CC32F228E9D7}">
      <dgm:prSet/>
      <dgm:spPr/>
      <dgm:t>
        <a:bodyPr/>
        <a:lstStyle/>
        <a:p>
          <a:endParaRPr lang="es-ES"/>
        </a:p>
      </dgm:t>
    </dgm:pt>
    <dgm:pt modelId="{FEC60FC5-75E2-4DD5-8374-13ECC0D99EA6}">
      <dgm:prSet phldrT="[Texto]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5715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latin typeface="Arial (cuerpo)"/>
            </a:rPr>
            <a:t>Hablar sobre las conductas inadecuadas primero en privado</a:t>
          </a:r>
        </a:p>
      </dgm:t>
    </dgm:pt>
    <dgm:pt modelId="{5A876305-A5C7-48E0-BCFA-0D5CC6FEE3AB}" type="parTrans" cxnId="{286008C2-D1F3-49D0-8764-E8F79371292A}">
      <dgm:prSet/>
      <dgm:spPr/>
      <dgm:t>
        <a:bodyPr/>
        <a:lstStyle/>
        <a:p>
          <a:endParaRPr lang="es-ES"/>
        </a:p>
      </dgm:t>
    </dgm:pt>
    <dgm:pt modelId="{8A622041-3186-443F-8925-9643E27DD6E8}" type="sibTrans" cxnId="{286008C2-D1F3-49D0-8764-E8F79371292A}">
      <dgm:prSet/>
      <dgm:spPr/>
      <dgm:t>
        <a:bodyPr/>
        <a:lstStyle/>
        <a:p>
          <a:endParaRPr lang="es-ES"/>
        </a:p>
      </dgm:t>
    </dgm:pt>
    <dgm:pt modelId="{797DF7E8-A916-4222-93B5-99699B7600FC}" type="pres">
      <dgm:prSet presAssocID="{25199BF5-F24A-49E3-9AEA-B02C5546F8E9}" presName="rootnode" presStyleCnt="0">
        <dgm:presLayoutVars>
          <dgm:chMax/>
          <dgm:chPref/>
          <dgm:dir/>
          <dgm:animLvl val="lvl"/>
        </dgm:presLayoutVars>
      </dgm:prSet>
      <dgm:spPr/>
    </dgm:pt>
    <dgm:pt modelId="{342C2194-E633-4F8A-85FA-206EC4483C53}" type="pres">
      <dgm:prSet presAssocID="{29B79584-DF0C-40C9-88E6-A0F25446CB66}" presName="composite" presStyleCnt="0"/>
      <dgm:spPr/>
    </dgm:pt>
    <dgm:pt modelId="{2F947C99-CA43-4E02-8935-AE50F313BF82}" type="pres">
      <dgm:prSet presAssocID="{29B79584-DF0C-40C9-88E6-A0F25446CB66}" presName="bentUpArrow1" presStyleLbl="alignImgPlace1" presStyleIdx="0" presStyleCnt="3"/>
      <dgm:spPr>
        <a:noFill/>
        <a:ln>
          <a:noFill/>
        </a:ln>
      </dgm:spPr>
    </dgm:pt>
    <dgm:pt modelId="{AE5278E1-B906-41AC-9BF0-68F6056C1F6C}" type="pres">
      <dgm:prSet presAssocID="{29B79584-DF0C-40C9-88E6-A0F25446CB66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ECA8E268-1629-4EAE-9359-BD5CA3B0446B}" type="pres">
      <dgm:prSet presAssocID="{29B79584-DF0C-40C9-88E6-A0F25446CB66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DF1E17E3-D5A6-4F72-9E40-042004608CE9}" type="pres">
      <dgm:prSet presAssocID="{82740273-442B-42B5-9601-22744ECDD124}" presName="sibTrans" presStyleCnt="0"/>
      <dgm:spPr/>
    </dgm:pt>
    <dgm:pt modelId="{E46C4606-2A47-4C48-B800-23983E121299}" type="pres">
      <dgm:prSet presAssocID="{8BDA1943-01E1-4FFB-BDD8-650752822A23}" presName="composite" presStyleCnt="0"/>
      <dgm:spPr/>
    </dgm:pt>
    <dgm:pt modelId="{E565022A-1459-428F-8424-BD5C9C6E852E}" type="pres">
      <dgm:prSet presAssocID="{8BDA1943-01E1-4FFB-BDD8-650752822A23}" presName="bentUpArrow1" presStyleLbl="alignImgPlace1" presStyleIdx="1" presStyleCnt="3" custFlipHor="1" custLinFactX="100000" custLinFactNeighborX="163071" custLinFactNeighborY="3396"/>
      <dgm:spPr>
        <a:noFill/>
        <a:ln>
          <a:noFill/>
        </a:ln>
      </dgm:spPr>
    </dgm:pt>
    <dgm:pt modelId="{63864E4E-C146-44E5-BCB1-C55F08CD67EE}" type="pres">
      <dgm:prSet presAssocID="{8BDA1943-01E1-4FFB-BDD8-650752822A23}" presName="ParentText" presStyleLbl="node1" presStyleIdx="1" presStyleCnt="4" custLinFactNeighborX="-37240">
        <dgm:presLayoutVars>
          <dgm:chMax val="1"/>
          <dgm:chPref val="1"/>
          <dgm:bulletEnabled val="1"/>
        </dgm:presLayoutVars>
      </dgm:prSet>
      <dgm:spPr/>
    </dgm:pt>
    <dgm:pt modelId="{D02D57C8-B0E2-45EE-A3F9-52DDB08FA497}" type="pres">
      <dgm:prSet presAssocID="{8BDA1943-01E1-4FFB-BDD8-650752822A23}" presName="ChildText" presStyleLbl="revTx" presStyleIdx="1" presStyleCnt="3" custScaleX="335789" custLinFactNeighborX="72409" custLinFactNeighborY="1348">
        <dgm:presLayoutVars>
          <dgm:chMax val="0"/>
          <dgm:chPref val="0"/>
          <dgm:bulletEnabled val="1"/>
        </dgm:presLayoutVars>
      </dgm:prSet>
      <dgm:spPr/>
    </dgm:pt>
    <dgm:pt modelId="{985B62E6-ADBE-4806-A3BC-F0558AA21A51}" type="pres">
      <dgm:prSet presAssocID="{334798BD-7280-4166-805B-844F5A2FADA9}" presName="sibTrans" presStyleCnt="0"/>
      <dgm:spPr/>
    </dgm:pt>
    <dgm:pt modelId="{2DAFB48F-C2C9-4014-BC16-E9EA822FC329}" type="pres">
      <dgm:prSet presAssocID="{5B7B42F2-7216-4B05-937A-CD20E80771AD}" presName="composite" presStyleCnt="0"/>
      <dgm:spPr/>
    </dgm:pt>
    <dgm:pt modelId="{21264E43-42E2-46B7-977D-6FF317E983D7}" type="pres">
      <dgm:prSet presAssocID="{5B7B42F2-7216-4B05-937A-CD20E80771AD}" presName="bentUpArrow1" presStyleLbl="alignImgPlace1" presStyleIdx="2" presStyleCnt="3"/>
      <dgm:spPr>
        <a:noFill/>
        <a:ln>
          <a:noFill/>
        </a:ln>
      </dgm:spPr>
    </dgm:pt>
    <dgm:pt modelId="{8CBEFD59-5A8D-4E85-8B9B-1C0F91CE4BAB}" type="pres">
      <dgm:prSet presAssocID="{5B7B42F2-7216-4B05-937A-CD20E80771AD}" presName="ParentText" presStyleLbl="node1" presStyleIdx="2" presStyleCnt="4" custLinFactNeighborX="-66348" custLinFactNeighborY="-12555">
        <dgm:presLayoutVars>
          <dgm:chMax val="1"/>
          <dgm:chPref val="1"/>
          <dgm:bulletEnabled val="1"/>
        </dgm:presLayoutVars>
      </dgm:prSet>
      <dgm:spPr/>
    </dgm:pt>
    <dgm:pt modelId="{6CAB39EB-F483-4301-9BD5-E8BF3E6F53F3}" type="pres">
      <dgm:prSet presAssocID="{5B7B42F2-7216-4B05-937A-CD20E80771AD}" presName="ChildText" presStyleLbl="revTx" presStyleIdx="2" presStyleCnt="3" custScaleX="273086" custScaleY="154257" custLinFactNeighborX="10125" custLinFactNeighborY="556">
        <dgm:presLayoutVars>
          <dgm:chMax val="0"/>
          <dgm:chPref val="0"/>
          <dgm:bulletEnabled val="1"/>
        </dgm:presLayoutVars>
      </dgm:prSet>
      <dgm:spPr/>
    </dgm:pt>
    <dgm:pt modelId="{C033BFBA-F7D7-457E-93EC-8CF5388F6FE8}" type="pres">
      <dgm:prSet presAssocID="{B7861DF0-12FA-419E-95EE-1EB2F5389996}" presName="sibTrans" presStyleCnt="0"/>
      <dgm:spPr/>
    </dgm:pt>
    <dgm:pt modelId="{0EE77D5A-371D-46F5-A8A9-D6A59FDB790E}" type="pres">
      <dgm:prSet presAssocID="{FEC60FC5-75E2-4DD5-8374-13ECC0D99EA6}" presName="composite" presStyleCnt="0"/>
      <dgm:spPr/>
    </dgm:pt>
    <dgm:pt modelId="{A258BD63-41FC-4EB8-B5B7-A1ED2555C6C1}" type="pres">
      <dgm:prSet presAssocID="{FEC60FC5-75E2-4DD5-8374-13ECC0D99EA6}" presName="ParentText" presStyleLbl="node1" presStyleIdx="3" presStyleCnt="4" custScaleX="146689" custScaleY="60343" custLinFactNeighborX="-64098" custLinFactNeighborY="-2811">
        <dgm:presLayoutVars>
          <dgm:chMax val="1"/>
          <dgm:chPref val="1"/>
          <dgm:bulletEnabled val="1"/>
        </dgm:presLayoutVars>
      </dgm:prSet>
      <dgm:spPr/>
    </dgm:pt>
  </dgm:ptLst>
  <dgm:cxnLst>
    <dgm:cxn modelId="{D0730314-205E-4892-A117-01BCC4C03EFB}" srcId="{8BDA1943-01E1-4FFB-BDD8-650752822A23}" destId="{62B20946-86F7-4187-AFCD-185BDAD11F40}" srcOrd="0" destOrd="0" parTransId="{424BD25F-2167-48DD-AA97-EA10DE5577E5}" sibTransId="{8339F3D7-9B54-4046-AAE4-23A09A89CA92}"/>
    <dgm:cxn modelId="{482CC12D-0D1A-43AE-813C-CC32F228E9D7}" srcId="{25199BF5-F24A-49E3-9AEA-B02C5546F8E9}" destId="{5B7B42F2-7216-4B05-937A-CD20E80771AD}" srcOrd="2" destOrd="0" parTransId="{4CC5EDCE-306F-44F9-B843-5AA0AE05ECAE}" sibTransId="{B7861DF0-12FA-419E-95EE-1EB2F5389996}"/>
    <dgm:cxn modelId="{8083BC39-3552-4C22-9595-DC62C8C7F0BC}" type="presOf" srcId="{62B20946-86F7-4187-AFCD-185BDAD11F40}" destId="{D02D57C8-B0E2-45EE-A3F9-52DDB08FA497}" srcOrd="0" destOrd="0" presId="urn:microsoft.com/office/officeart/2005/8/layout/StepDownProcess"/>
    <dgm:cxn modelId="{57BB8664-84C0-4B33-8842-03145CAF98CB}" type="presOf" srcId="{5B7B42F2-7216-4B05-937A-CD20E80771AD}" destId="{8CBEFD59-5A8D-4E85-8B9B-1C0F91CE4BAB}" srcOrd="0" destOrd="0" presId="urn:microsoft.com/office/officeart/2005/8/layout/StepDownProcess"/>
    <dgm:cxn modelId="{1BEF7F78-DC18-4ED9-8293-5F80F9371229}" srcId="{25199BF5-F24A-49E3-9AEA-B02C5546F8E9}" destId="{29B79584-DF0C-40C9-88E6-A0F25446CB66}" srcOrd="0" destOrd="0" parTransId="{7C8E4AE9-9E2B-483B-AE0D-BDC1DF33BEBC}" sibTransId="{82740273-442B-42B5-9601-22744ECDD124}"/>
    <dgm:cxn modelId="{4066E89F-E93E-4408-BCCA-7B88C6D80582}" type="presOf" srcId="{8BDA1943-01E1-4FFB-BDD8-650752822A23}" destId="{63864E4E-C146-44E5-BCB1-C55F08CD67EE}" srcOrd="0" destOrd="0" presId="urn:microsoft.com/office/officeart/2005/8/layout/StepDownProcess"/>
    <dgm:cxn modelId="{30DA27C0-8D71-4CF6-83EA-742E10DCD6D3}" srcId="{25199BF5-F24A-49E3-9AEA-B02C5546F8E9}" destId="{8BDA1943-01E1-4FFB-BDD8-650752822A23}" srcOrd="1" destOrd="0" parTransId="{E6280428-C106-4AA3-A1A2-F89570A7D5FF}" sibTransId="{334798BD-7280-4166-805B-844F5A2FADA9}"/>
    <dgm:cxn modelId="{286008C2-D1F3-49D0-8764-E8F79371292A}" srcId="{25199BF5-F24A-49E3-9AEA-B02C5546F8E9}" destId="{FEC60FC5-75E2-4DD5-8374-13ECC0D99EA6}" srcOrd="3" destOrd="0" parTransId="{5A876305-A5C7-48E0-BCFA-0D5CC6FEE3AB}" sibTransId="{8A622041-3186-443F-8925-9643E27DD6E8}"/>
    <dgm:cxn modelId="{C612E3D4-9AC4-4040-904A-EFDE7D16BBBC}" type="presOf" srcId="{FEC60FC5-75E2-4DD5-8374-13ECC0D99EA6}" destId="{A258BD63-41FC-4EB8-B5B7-A1ED2555C6C1}" srcOrd="0" destOrd="0" presId="urn:microsoft.com/office/officeart/2005/8/layout/StepDownProcess"/>
    <dgm:cxn modelId="{D9BE27D7-79C0-4EE3-8FD5-BA0C47A37055}" type="presOf" srcId="{29B79584-DF0C-40C9-88E6-A0F25446CB66}" destId="{AE5278E1-B906-41AC-9BF0-68F6056C1F6C}" srcOrd="0" destOrd="0" presId="urn:microsoft.com/office/officeart/2005/8/layout/StepDownProcess"/>
    <dgm:cxn modelId="{C71C07F3-3810-4A2A-BD7E-19EF6EA046B1}" type="presOf" srcId="{25199BF5-F24A-49E3-9AEA-B02C5546F8E9}" destId="{797DF7E8-A916-4222-93B5-99699B7600FC}" srcOrd="0" destOrd="0" presId="urn:microsoft.com/office/officeart/2005/8/layout/StepDownProcess"/>
    <dgm:cxn modelId="{9A6A8EFF-634B-4560-8837-DFB84D97A5E1}" type="presParOf" srcId="{797DF7E8-A916-4222-93B5-99699B7600FC}" destId="{342C2194-E633-4F8A-85FA-206EC4483C53}" srcOrd="0" destOrd="0" presId="urn:microsoft.com/office/officeart/2005/8/layout/StepDownProcess"/>
    <dgm:cxn modelId="{F6A1B430-B395-46B1-87F9-2DC1FD42F60E}" type="presParOf" srcId="{342C2194-E633-4F8A-85FA-206EC4483C53}" destId="{2F947C99-CA43-4E02-8935-AE50F313BF82}" srcOrd="0" destOrd="0" presId="urn:microsoft.com/office/officeart/2005/8/layout/StepDownProcess"/>
    <dgm:cxn modelId="{CC8E0852-C170-46AE-A9FC-572FDE158F96}" type="presParOf" srcId="{342C2194-E633-4F8A-85FA-206EC4483C53}" destId="{AE5278E1-B906-41AC-9BF0-68F6056C1F6C}" srcOrd="1" destOrd="0" presId="urn:microsoft.com/office/officeart/2005/8/layout/StepDownProcess"/>
    <dgm:cxn modelId="{020DC1D5-46E5-4059-B6AB-497FE1E95C09}" type="presParOf" srcId="{342C2194-E633-4F8A-85FA-206EC4483C53}" destId="{ECA8E268-1629-4EAE-9359-BD5CA3B0446B}" srcOrd="2" destOrd="0" presId="urn:microsoft.com/office/officeart/2005/8/layout/StepDownProcess"/>
    <dgm:cxn modelId="{84E34DF7-2EEF-4889-9509-707665030E89}" type="presParOf" srcId="{797DF7E8-A916-4222-93B5-99699B7600FC}" destId="{DF1E17E3-D5A6-4F72-9E40-042004608CE9}" srcOrd="1" destOrd="0" presId="urn:microsoft.com/office/officeart/2005/8/layout/StepDownProcess"/>
    <dgm:cxn modelId="{1626ABFC-D43F-46C3-B9CA-433E1F0CC3D4}" type="presParOf" srcId="{797DF7E8-A916-4222-93B5-99699B7600FC}" destId="{E46C4606-2A47-4C48-B800-23983E121299}" srcOrd="2" destOrd="0" presId="urn:microsoft.com/office/officeart/2005/8/layout/StepDownProcess"/>
    <dgm:cxn modelId="{84CDF72A-4C8C-4BFC-B2D4-C25E4A342082}" type="presParOf" srcId="{E46C4606-2A47-4C48-B800-23983E121299}" destId="{E565022A-1459-428F-8424-BD5C9C6E852E}" srcOrd="0" destOrd="0" presId="urn:microsoft.com/office/officeart/2005/8/layout/StepDownProcess"/>
    <dgm:cxn modelId="{0937B299-32CD-4317-B6EB-D211DFD75F92}" type="presParOf" srcId="{E46C4606-2A47-4C48-B800-23983E121299}" destId="{63864E4E-C146-44E5-BCB1-C55F08CD67EE}" srcOrd="1" destOrd="0" presId="urn:microsoft.com/office/officeart/2005/8/layout/StepDownProcess"/>
    <dgm:cxn modelId="{7E50E499-81A6-4125-93CE-0B1120DEF3DC}" type="presParOf" srcId="{E46C4606-2A47-4C48-B800-23983E121299}" destId="{D02D57C8-B0E2-45EE-A3F9-52DDB08FA497}" srcOrd="2" destOrd="0" presId="urn:microsoft.com/office/officeart/2005/8/layout/StepDownProcess"/>
    <dgm:cxn modelId="{222C5916-2325-4597-AEAE-B3E6E1F78982}" type="presParOf" srcId="{797DF7E8-A916-4222-93B5-99699B7600FC}" destId="{985B62E6-ADBE-4806-A3BC-F0558AA21A51}" srcOrd="3" destOrd="0" presId="urn:microsoft.com/office/officeart/2005/8/layout/StepDownProcess"/>
    <dgm:cxn modelId="{08330A10-C6C4-481A-9B92-1D85E5EC3283}" type="presParOf" srcId="{797DF7E8-A916-4222-93B5-99699B7600FC}" destId="{2DAFB48F-C2C9-4014-BC16-E9EA822FC329}" srcOrd="4" destOrd="0" presId="urn:microsoft.com/office/officeart/2005/8/layout/StepDownProcess"/>
    <dgm:cxn modelId="{526C2626-C485-4E58-A662-7CA83DA5031A}" type="presParOf" srcId="{2DAFB48F-C2C9-4014-BC16-E9EA822FC329}" destId="{21264E43-42E2-46B7-977D-6FF317E983D7}" srcOrd="0" destOrd="0" presId="urn:microsoft.com/office/officeart/2005/8/layout/StepDownProcess"/>
    <dgm:cxn modelId="{C4965D57-2E4F-440D-8B3B-03847538F7BB}" type="presParOf" srcId="{2DAFB48F-C2C9-4014-BC16-E9EA822FC329}" destId="{8CBEFD59-5A8D-4E85-8B9B-1C0F91CE4BAB}" srcOrd="1" destOrd="0" presId="urn:microsoft.com/office/officeart/2005/8/layout/StepDownProcess"/>
    <dgm:cxn modelId="{677B94DB-021C-4022-984C-91781E90C384}" type="presParOf" srcId="{2DAFB48F-C2C9-4014-BC16-E9EA822FC329}" destId="{6CAB39EB-F483-4301-9BD5-E8BF3E6F53F3}" srcOrd="2" destOrd="0" presId="urn:microsoft.com/office/officeart/2005/8/layout/StepDownProcess"/>
    <dgm:cxn modelId="{48F79687-EA0C-45DC-B963-59BE004AAD82}" type="presParOf" srcId="{797DF7E8-A916-4222-93B5-99699B7600FC}" destId="{C033BFBA-F7D7-457E-93EC-8CF5388F6FE8}" srcOrd="5" destOrd="0" presId="urn:microsoft.com/office/officeart/2005/8/layout/StepDownProcess"/>
    <dgm:cxn modelId="{A8A94C72-D9E6-457D-B2A2-B969B2B6CAD2}" type="presParOf" srcId="{797DF7E8-A916-4222-93B5-99699B7600FC}" destId="{0EE77D5A-371D-46F5-A8A9-D6A59FDB790E}" srcOrd="6" destOrd="0" presId="urn:microsoft.com/office/officeart/2005/8/layout/StepDownProcess"/>
    <dgm:cxn modelId="{9FE9370F-EBAA-4A95-A51C-32A10CAD0202}" type="presParOf" srcId="{0EE77D5A-371D-46F5-A8A9-D6A59FDB790E}" destId="{A258BD63-41FC-4EB8-B5B7-A1ED2555C6C1}" srcOrd="0" destOrd="0" presId="urn:microsoft.com/office/officeart/2005/8/layout/StepDown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199BF5-F24A-49E3-9AEA-B02C5546F8E9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9B79584-DF0C-40C9-88E6-A0F25446CB66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5715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sz="1800" dirty="0">
              <a:latin typeface="Arial (cuerpo)"/>
            </a:rPr>
            <a:t>Dedicar tiempo a conocerle</a:t>
          </a:r>
        </a:p>
      </dgm:t>
    </dgm:pt>
    <dgm:pt modelId="{7C8E4AE9-9E2B-483B-AE0D-BDC1DF33BEBC}" type="parTrans" cxnId="{1BEF7F78-DC18-4ED9-8293-5F80F9371229}">
      <dgm:prSet/>
      <dgm:spPr/>
      <dgm:t>
        <a:bodyPr/>
        <a:lstStyle/>
        <a:p>
          <a:endParaRPr lang="es-ES"/>
        </a:p>
      </dgm:t>
    </dgm:pt>
    <dgm:pt modelId="{82740273-442B-42B5-9601-22744ECDD124}" type="sibTrans" cxnId="{1BEF7F78-DC18-4ED9-8293-5F80F9371229}">
      <dgm:prSet/>
      <dgm:spPr/>
      <dgm:t>
        <a:bodyPr/>
        <a:lstStyle/>
        <a:p>
          <a:endParaRPr lang="es-ES"/>
        </a:p>
      </dgm:t>
    </dgm:pt>
    <dgm:pt modelId="{8BDA1943-01E1-4FFB-BDD8-650752822A23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5715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sz="1800" dirty="0">
              <a:latin typeface="Arial (cuerpo)"/>
            </a:rPr>
            <a:t>Establecer una relación  afectiva adecuada </a:t>
          </a:r>
        </a:p>
      </dgm:t>
    </dgm:pt>
    <dgm:pt modelId="{E6280428-C106-4AA3-A1A2-F89570A7D5FF}" type="parTrans" cxnId="{30DA27C0-8D71-4CF6-83EA-742E10DCD6D3}">
      <dgm:prSet/>
      <dgm:spPr/>
      <dgm:t>
        <a:bodyPr/>
        <a:lstStyle/>
        <a:p>
          <a:endParaRPr lang="es-ES"/>
        </a:p>
      </dgm:t>
    </dgm:pt>
    <dgm:pt modelId="{334798BD-7280-4166-805B-844F5A2FADA9}" type="sibTrans" cxnId="{30DA27C0-8D71-4CF6-83EA-742E10DCD6D3}">
      <dgm:prSet/>
      <dgm:spPr/>
      <dgm:t>
        <a:bodyPr/>
        <a:lstStyle/>
        <a:p>
          <a:endParaRPr lang="es-ES"/>
        </a:p>
      </dgm:t>
    </dgm:pt>
    <dgm:pt modelId="{5B7B42F2-7216-4B05-937A-CD20E80771AD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 w="57150"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sz="1800" dirty="0">
              <a:latin typeface="Arial (cuerpo)"/>
            </a:rPr>
            <a:t>Posibilitar acciones de éxito con actividades que: </a:t>
          </a:r>
        </a:p>
      </dgm:t>
    </dgm:pt>
    <dgm:pt modelId="{4CC5EDCE-306F-44F9-B843-5AA0AE05ECAE}" type="parTrans" cxnId="{482CC12D-0D1A-43AE-813C-CC32F228E9D7}">
      <dgm:prSet/>
      <dgm:spPr/>
      <dgm:t>
        <a:bodyPr/>
        <a:lstStyle/>
        <a:p>
          <a:endParaRPr lang="es-ES"/>
        </a:p>
      </dgm:t>
    </dgm:pt>
    <dgm:pt modelId="{B7861DF0-12FA-419E-95EE-1EB2F5389996}" type="sibTrans" cxnId="{482CC12D-0D1A-43AE-813C-CC32F228E9D7}">
      <dgm:prSet/>
      <dgm:spPr/>
      <dgm:t>
        <a:bodyPr/>
        <a:lstStyle/>
        <a:p>
          <a:endParaRPr lang="es-ES"/>
        </a:p>
      </dgm:t>
    </dgm:pt>
    <dgm:pt modelId="{7CB7960D-965A-4E9E-9CBB-3450F6A3FED7}">
      <dgm:prSet phldrT="[Texto]" custT="1"/>
      <dgm:spPr/>
      <dgm:t>
        <a:bodyPr/>
        <a:lstStyle/>
        <a:p>
          <a:pPr algn="l"/>
          <a:r>
            <a:rPr lang="es-ES" sz="1600" dirty="0">
              <a:latin typeface="Arial (cuerpo)"/>
            </a:rPr>
            <a:t>Sea capaz de resolver </a:t>
          </a:r>
        </a:p>
      </dgm:t>
    </dgm:pt>
    <dgm:pt modelId="{93F29F06-F271-42BA-95D9-CABC29097D5B}" type="parTrans" cxnId="{6F7982F8-2840-4B41-81DF-6EF21B85F02F}">
      <dgm:prSet/>
      <dgm:spPr/>
      <dgm:t>
        <a:bodyPr/>
        <a:lstStyle/>
        <a:p>
          <a:endParaRPr lang="es-ES"/>
        </a:p>
      </dgm:t>
    </dgm:pt>
    <dgm:pt modelId="{2B110DFD-8AE1-4D32-A5E7-9D48381F3AC6}" type="sibTrans" cxnId="{6F7982F8-2840-4B41-81DF-6EF21B85F02F}">
      <dgm:prSet/>
      <dgm:spPr/>
      <dgm:t>
        <a:bodyPr/>
        <a:lstStyle/>
        <a:p>
          <a:endParaRPr lang="es-ES"/>
        </a:p>
      </dgm:t>
    </dgm:pt>
    <dgm:pt modelId="{B0228B11-EB39-403A-A89E-F348F9573A2D}">
      <dgm:prSet phldrT="[Texto]" custT="1"/>
      <dgm:spPr/>
      <dgm:t>
        <a:bodyPr/>
        <a:lstStyle/>
        <a:p>
          <a:pPr algn="l"/>
          <a:r>
            <a:rPr lang="es-ES" sz="1600" dirty="0">
              <a:latin typeface="Arial (cuerpo)"/>
            </a:rPr>
            <a:t>Permitan que se sienta protagonista </a:t>
          </a:r>
        </a:p>
      </dgm:t>
    </dgm:pt>
    <dgm:pt modelId="{39C6CCE3-BA5D-42C9-B530-A3A68FE92085}" type="parTrans" cxnId="{1FE480E0-288C-4842-BA12-135AAECAE66E}">
      <dgm:prSet/>
      <dgm:spPr/>
      <dgm:t>
        <a:bodyPr/>
        <a:lstStyle/>
        <a:p>
          <a:endParaRPr lang="es-ES"/>
        </a:p>
      </dgm:t>
    </dgm:pt>
    <dgm:pt modelId="{C57A5F8F-593F-4690-BAA0-ED6981E5BFA8}" type="sibTrans" cxnId="{1FE480E0-288C-4842-BA12-135AAECAE66E}">
      <dgm:prSet/>
      <dgm:spPr/>
      <dgm:t>
        <a:bodyPr/>
        <a:lstStyle/>
        <a:p>
          <a:endParaRPr lang="es-ES"/>
        </a:p>
      </dgm:t>
    </dgm:pt>
    <dgm:pt modelId="{04821DF0-F62E-4938-93FB-735D81E22178}">
      <dgm:prSet phldrT="[Texto]" custT="1"/>
      <dgm:spPr/>
      <dgm:t>
        <a:bodyPr/>
        <a:lstStyle/>
        <a:p>
          <a:pPr algn="l"/>
          <a:r>
            <a:rPr lang="es-ES" sz="1600" dirty="0">
              <a:latin typeface="Arial (cuerpo)"/>
            </a:rPr>
            <a:t>Refuercen su Autoestima </a:t>
          </a:r>
        </a:p>
      </dgm:t>
    </dgm:pt>
    <dgm:pt modelId="{B2C21E2D-30F3-4CBE-B666-F17507F58D28}" type="parTrans" cxnId="{9986E93F-3792-48AD-A38E-997184E393E4}">
      <dgm:prSet/>
      <dgm:spPr/>
      <dgm:t>
        <a:bodyPr/>
        <a:lstStyle/>
        <a:p>
          <a:endParaRPr lang="es-ES"/>
        </a:p>
      </dgm:t>
    </dgm:pt>
    <dgm:pt modelId="{5D78B319-2B93-4770-98AC-792F14013AE2}" type="sibTrans" cxnId="{9986E93F-3792-48AD-A38E-997184E393E4}">
      <dgm:prSet/>
      <dgm:spPr/>
      <dgm:t>
        <a:bodyPr/>
        <a:lstStyle/>
        <a:p>
          <a:endParaRPr lang="es-ES"/>
        </a:p>
      </dgm:t>
    </dgm:pt>
    <dgm:pt modelId="{797DF7E8-A916-4222-93B5-99699B7600FC}" type="pres">
      <dgm:prSet presAssocID="{25199BF5-F24A-49E3-9AEA-B02C5546F8E9}" presName="rootnode" presStyleCnt="0">
        <dgm:presLayoutVars>
          <dgm:chMax/>
          <dgm:chPref/>
          <dgm:dir/>
          <dgm:animLvl val="lvl"/>
        </dgm:presLayoutVars>
      </dgm:prSet>
      <dgm:spPr/>
    </dgm:pt>
    <dgm:pt modelId="{342C2194-E633-4F8A-85FA-206EC4483C53}" type="pres">
      <dgm:prSet presAssocID="{29B79584-DF0C-40C9-88E6-A0F25446CB66}" presName="composite" presStyleCnt="0"/>
      <dgm:spPr/>
    </dgm:pt>
    <dgm:pt modelId="{2F947C99-CA43-4E02-8935-AE50F313BF82}" type="pres">
      <dgm:prSet presAssocID="{29B79584-DF0C-40C9-88E6-A0F25446CB66}" presName="bentUpArrow1" presStyleLbl="alignImgPlace1" presStyleIdx="0" presStyleCnt="2"/>
      <dgm:spPr>
        <a:noFill/>
        <a:ln>
          <a:noFill/>
        </a:ln>
      </dgm:spPr>
    </dgm:pt>
    <dgm:pt modelId="{AE5278E1-B906-41AC-9BF0-68F6056C1F6C}" type="pres">
      <dgm:prSet presAssocID="{29B79584-DF0C-40C9-88E6-A0F25446CB66}" presName="ParentText" presStyleLbl="node1" presStyleIdx="0" presStyleCnt="3" custScaleX="167307" custScaleY="67123">
        <dgm:presLayoutVars>
          <dgm:chMax val="1"/>
          <dgm:chPref val="1"/>
          <dgm:bulletEnabled val="1"/>
        </dgm:presLayoutVars>
      </dgm:prSet>
      <dgm:spPr/>
    </dgm:pt>
    <dgm:pt modelId="{ECA8E268-1629-4EAE-9359-BD5CA3B0446B}" type="pres">
      <dgm:prSet presAssocID="{29B79584-DF0C-40C9-88E6-A0F25446CB66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DF1E17E3-D5A6-4F72-9E40-042004608CE9}" type="pres">
      <dgm:prSet presAssocID="{82740273-442B-42B5-9601-22744ECDD124}" presName="sibTrans" presStyleCnt="0"/>
      <dgm:spPr/>
    </dgm:pt>
    <dgm:pt modelId="{E46C4606-2A47-4C48-B800-23983E121299}" type="pres">
      <dgm:prSet presAssocID="{8BDA1943-01E1-4FFB-BDD8-650752822A23}" presName="composite" presStyleCnt="0"/>
      <dgm:spPr/>
    </dgm:pt>
    <dgm:pt modelId="{E565022A-1459-428F-8424-BD5C9C6E852E}" type="pres">
      <dgm:prSet presAssocID="{8BDA1943-01E1-4FFB-BDD8-650752822A23}" presName="bentUpArrow1" presStyleLbl="alignImgPlace1" presStyleIdx="1" presStyleCnt="2" custFlipHor="1" custLinFactX="100000" custLinFactNeighborX="163071" custLinFactNeighborY="3396"/>
      <dgm:spPr>
        <a:noFill/>
        <a:ln>
          <a:noFill/>
        </a:ln>
      </dgm:spPr>
    </dgm:pt>
    <dgm:pt modelId="{63864E4E-C146-44E5-BCB1-C55F08CD67EE}" type="pres">
      <dgm:prSet presAssocID="{8BDA1943-01E1-4FFB-BDD8-650752822A23}" presName="ParentText" presStyleLbl="node1" presStyleIdx="1" presStyleCnt="3" custScaleX="167307" custScaleY="67123" custLinFactNeighborX="-40487" custLinFactNeighborY="6371">
        <dgm:presLayoutVars>
          <dgm:chMax val="1"/>
          <dgm:chPref val="1"/>
          <dgm:bulletEnabled val="1"/>
        </dgm:presLayoutVars>
      </dgm:prSet>
      <dgm:spPr/>
    </dgm:pt>
    <dgm:pt modelId="{D02D57C8-B0E2-45EE-A3F9-52DDB08FA497}" type="pres">
      <dgm:prSet presAssocID="{8BDA1943-01E1-4FFB-BDD8-650752822A23}" presName="ChildText" presStyleLbl="revTx" presStyleIdx="1" presStyleCnt="3" custScaleX="335789" custLinFactX="1152" custLinFactNeighborX="100000" custLinFactNeighborY="3431">
        <dgm:presLayoutVars>
          <dgm:chMax val="0"/>
          <dgm:chPref val="0"/>
          <dgm:bulletEnabled val="1"/>
        </dgm:presLayoutVars>
      </dgm:prSet>
      <dgm:spPr/>
    </dgm:pt>
    <dgm:pt modelId="{985B62E6-ADBE-4806-A3BC-F0558AA21A51}" type="pres">
      <dgm:prSet presAssocID="{334798BD-7280-4166-805B-844F5A2FADA9}" presName="sibTrans" presStyleCnt="0"/>
      <dgm:spPr/>
    </dgm:pt>
    <dgm:pt modelId="{2DAFB48F-C2C9-4014-BC16-E9EA822FC329}" type="pres">
      <dgm:prSet presAssocID="{5B7B42F2-7216-4B05-937A-CD20E80771AD}" presName="composite" presStyleCnt="0"/>
      <dgm:spPr/>
    </dgm:pt>
    <dgm:pt modelId="{8CBEFD59-5A8D-4E85-8B9B-1C0F91CE4BAB}" type="pres">
      <dgm:prSet presAssocID="{5B7B42F2-7216-4B05-937A-CD20E80771AD}" presName="ParentText" presStyleLbl="node1" presStyleIdx="2" presStyleCnt="3" custScaleX="167307" custScaleY="67123" custLinFactNeighborX="-68245" custLinFactNeighborY="5322">
        <dgm:presLayoutVars>
          <dgm:chMax val="1"/>
          <dgm:chPref val="1"/>
          <dgm:bulletEnabled val="1"/>
        </dgm:presLayoutVars>
      </dgm:prSet>
      <dgm:spPr/>
    </dgm:pt>
    <dgm:pt modelId="{7C5F897F-0044-406E-BF28-289B723B3AED}" type="pres">
      <dgm:prSet presAssocID="{5B7B42F2-7216-4B05-937A-CD20E80771AD}" presName="FinalChildText" presStyleLbl="revTx" presStyleIdx="2" presStyleCnt="3" custScaleX="210590" custLinFactNeighborX="58491" custLinFactNeighborY="-1890">
        <dgm:presLayoutVars>
          <dgm:chMax val="0"/>
          <dgm:chPref val="0"/>
          <dgm:bulletEnabled val="1"/>
        </dgm:presLayoutVars>
      </dgm:prSet>
      <dgm:spPr/>
    </dgm:pt>
  </dgm:ptLst>
  <dgm:cxnLst>
    <dgm:cxn modelId="{482CC12D-0D1A-43AE-813C-CC32F228E9D7}" srcId="{25199BF5-F24A-49E3-9AEA-B02C5546F8E9}" destId="{5B7B42F2-7216-4B05-937A-CD20E80771AD}" srcOrd="2" destOrd="0" parTransId="{4CC5EDCE-306F-44F9-B843-5AA0AE05ECAE}" sibTransId="{B7861DF0-12FA-419E-95EE-1EB2F5389996}"/>
    <dgm:cxn modelId="{9986E93F-3792-48AD-A38E-997184E393E4}" srcId="{5B7B42F2-7216-4B05-937A-CD20E80771AD}" destId="{04821DF0-F62E-4938-93FB-735D81E22178}" srcOrd="2" destOrd="0" parTransId="{B2C21E2D-30F3-4CBE-B666-F17507F58D28}" sibTransId="{5D78B319-2B93-4770-98AC-792F14013AE2}"/>
    <dgm:cxn modelId="{57BB8664-84C0-4B33-8842-03145CAF98CB}" type="presOf" srcId="{5B7B42F2-7216-4B05-937A-CD20E80771AD}" destId="{8CBEFD59-5A8D-4E85-8B9B-1C0F91CE4BAB}" srcOrd="0" destOrd="0" presId="urn:microsoft.com/office/officeart/2005/8/layout/StepDownProcess"/>
    <dgm:cxn modelId="{1BEF7F78-DC18-4ED9-8293-5F80F9371229}" srcId="{25199BF5-F24A-49E3-9AEA-B02C5546F8E9}" destId="{29B79584-DF0C-40C9-88E6-A0F25446CB66}" srcOrd="0" destOrd="0" parTransId="{7C8E4AE9-9E2B-483B-AE0D-BDC1DF33BEBC}" sibTransId="{82740273-442B-42B5-9601-22744ECDD124}"/>
    <dgm:cxn modelId="{4066E89F-E93E-4408-BCCA-7B88C6D80582}" type="presOf" srcId="{8BDA1943-01E1-4FFB-BDD8-650752822A23}" destId="{63864E4E-C146-44E5-BCB1-C55F08CD67EE}" srcOrd="0" destOrd="0" presId="urn:microsoft.com/office/officeart/2005/8/layout/StepDownProcess"/>
    <dgm:cxn modelId="{4926D1A6-49A5-48E2-9834-67A326CA2928}" type="presOf" srcId="{04821DF0-F62E-4938-93FB-735D81E22178}" destId="{7C5F897F-0044-406E-BF28-289B723B3AED}" srcOrd="0" destOrd="2" presId="urn:microsoft.com/office/officeart/2005/8/layout/StepDownProcess"/>
    <dgm:cxn modelId="{121594B9-030D-40C4-98A0-343677E1E180}" type="presOf" srcId="{7CB7960D-965A-4E9E-9CBB-3450F6A3FED7}" destId="{7C5F897F-0044-406E-BF28-289B723B3AED}" srcOrd="0" destOrd="0" presId="urn:microsoft.com/office/officeart/2005/8/layout/StepDownProcess"/>
    <dgm:cxn modelId="{30DA27C0-8D71-4CF6-83EA-742E10DCD6D3}" srcId="{25199BF5-F24A-49E3-9AEA-B02C5546F8E9}" destId="{8BDA1943-01E1-4FFB-BDD8-650752822A23}" srcOrd="1" destOrd="0" parTransId="{E6280428-C106-4AA3-A1A2-F89570A7D5FF}" sibTransId="{334798BD-7280-4166-805B-844F5A2FADA9}"/>
    <dgm:cxn modelId="{D9BE27D7-79C0-4EE3-8FD5-BA0C47A37055}" type="presOf" srcId="{29B79584-DF0C-40C9-88E6-A0F25446CB66}" destId="{AE5278E1-B906-41AC-9BF0-68F6056C1F6C}" srcOrd="0" destOrd="0" presId="urn:microsoft.com/office/officeart/2005/8/layout/StepDownProcess"/>
    <dgm:cxn modelId="{1FE480E0-288C-4842-BA12-135AAECAE66E}" srcId="{5B7B42F2-7216-4B05-937A-CD20E80771AD}" destId="{B0228B11-EB39-403A-A89E-F348F9573A2D}" srcOrd="1" destOrd="0" parTransId="{39C6CCE3-BA5D-42C9-B530-A3A68FE92085}" sibTransId="{C57A5F8F-593F-4690-BAA0-ED6981E5BFA8}"/>
    <dgm:cxn modelId="{FE6432E3-104D-44F5-9C1E-BFDDBCEBBB40}" type="presOf" srcId="{B0228B11-EB39-403A-A89E-F348F9573A2D}" destId="{7C5F897F-0044-406E-BF28-289B723B3AED}" srcOrd="0" destOrd="1" presId="urn:microsoft.com/office/officeart/2005/8/layout/StepDownProcess"/>
    <dgm:cxn modelId="{C71C07F3-3810-4A2A-BD7E-19EF6EA046B1}" type="presOf" srcId="{25199BF5-F24A-49E3-9AEA-B02C5546F8E9}" destId="{797DF7E8-A916-4222-93B5-99699B7600FC}" srcOrd="0" destOrd="0" presId="urn:microsoft.com/office/officeart/2005/8/layout/StepDownProcess"/>
    <dgm:cxn modelId="{6F7982F8-2840-4B41-81DF-6EF21B85F02F}" srcId="{5B7B42F2-7216-4B05-937A-CD20E80771AD}" destId="{7CB7960D-965A-4E9E-9CBB-3450F6A3FED7}" srcOrd="0" destOrd="0" parTransId="{93F29F06-F271-42BA-95D9-CABC29097D5B}" sibTransId="{2B110DFD-8AE1-4D32-A5E7-9D48381F3AC6}"/>
    <dgm:cxn modelId="{9A6A8EFF-634B-4560-8837-DFB84D97A5E1}" type="presParOf" srcId="{797DF7E8-A916-4222-93B5-99699B7600FC}" destId="{342C2194-E633-4F8A-85FA-206EC4483C53}" srcOrd="0" destOrd="0" presId="urn:microsoft.com/office/officeart/2005/8/layout/StepDownProcess"/>
    <dgm:cxn modelId="{F6A1B430-B395-46B1-87F9-2DC1FD42F60E}" type="presParOf" srcId="{342C2194-E633-4F8A-85FA-206EC4483C53}" destId="{2F947C99-CA43-4E02-8935-AE50F313BF82}" srcOrd="0" destOrd="0" presId="urn:microsoft.com/office/officeart/2005/8/layout/StepDownProcess"/>
    <dgm:cxn modelId="{CC8E0852-C170-46AE-A9FC-572FDE158F96}" type="presParOf" srcId="{342C2194-E633-4F8A-85FA-206EC4483C53}" destId="{AE5278E1-B906-41AC-9BF0-68F6056C1F6C}" srcOrd="1" destOrd="0" presId="urn:microsoft.com/office/officeart/2005/8/layout/StepDownProcess"/>
    <dgm:cxn modelId="{020DC1D5-46E5-4059-B6AB-497FE1E95C09}" type="presParOf" srcId="{342C2194-E633-4F8A-85FA-206EC4483C53}" destId="{ECA8E268-1629-4EAE-9359-BD5CA3B0446B}" srcOrd="2" destOrd="0" presId="urn:microsoft.com/office/officeart/2005/8/layout/StepDownProcess"/>
    <dgm:cxn modelId="{84E34DF7-2EEF-4889-9509-707665030E89}" type="presParOf" srcId="{797DF7E8-A916-4222-93B5-99699B7600FC}" destId="{DF1E17E3-D5A6-4F72-9E40-042004608CE9}" srcOrd="1" destOrd="0" presId="urn:microsoft.com/office/officeart/2005/8/layout/StepDownProcess"/>
    <dgm:cxn modelId="{1626ABFC-D43F-46C3-B9CA-433E1F0CC3D4}" type="presParOf" srcId="{797DF7E8-A916-4222-93B5-99699B7600FC}" destId="{E46C4606-2A47-4C48-B800-23983E121299}" srcOrd="2" destOrd="0" presId="urn:microsoft.com/office/officeart/2005/8/layout/StepDownProcess"/>
    <dgm:cxn modelId="{84CDF72A-4C8C-4BFC-B2D4-C25E4A342082}" type="presParOf" srcId="{E46C4606-2A47-4C48-B800-23983E121299}" destId="{E565022A-1459-428F-8424-BD5C9C6E852E}" srcOrd="0" destOrd="0" presId="urn:microsoft.com/office/officeart/2005/8/layout/StepDownProcess"/>
    <dgm:cxn modelId="{0937B299-32CD-4317-B6EB-D211DFD75F92}" type="presParOf" srcId="{E46C4606-2A47-4C48-B800-23983E121299}" destId="{63864E4E-C146-44E5-BCB1-C55F08CD67EE}" srcOrd="1" destOrd="0" presId="urn:microsoft.com/office/officeart/2005/8/layout/StepDownProcess"/>
    <dgm:cxn modelId="{7E50E499-81A6-4125-93CE-0B1120DEF3DC}" type="presParOf" srcId="{E46C4606-2A47-4C48-B800-23983E121299}" destId="{D02D57C8-B0E2-45EE-A3F9-52DDB08FA497}" srcOrd="2" destOrd="0" presId="urn:microsoft.com/office/officeart/2005/8/layout/StepDownProcess"/>
    <dgm:cxn modelId="{222C5916-2325-4597-AEAE-B3E6E1F78982}" type="presParOf" srcId="{797DF7E8-A916-4222-93B5-99699B7600FC}" destId="{985B62E6-ADBE-4806-A3BC-F0558AA21A51}" srcOrd="3" destOrd="0" presId="urn:microsoft.com/office/officeart/2005/8/layout/StepDownProcess"/>
    <dgm:cxn modelId="{08330A10-C6C4-481A-9B92-1D85E5EC3283}" type="presParOf" srcId="{797DF7E8-A916-4222-93B5-99699B7600FC}" destId="{2DAFB48F-C2C9-4014-BC16-E9EA822FC329}" srcOrd="4" destOrd="0" presId="urn:microsoft.com/office/officeart/2005/8/layout/StepDownProcess"/>
    <dgm:cxn modelId="{C4965D57-2E4F-440D-8B3B-03847538F7BB}" type="presParOf" srcId="{2DAFB48F-C2C9-4014-BC16-E9EA822FC329}" destId="{8CBEFD59-5A8D-4E85-8B9B-1C0F91CE4BAB}" srcOrd="0" destOrd="0" presId="urn:microsoft.com/office/officeart/2005/8/layout/StepDownProcess"/>
    <dgm:cxn modelId="{2629BCC2-144E-4749-9C7D-E8C75CE91191}" type="presParOf" srcId="{2DAFB48F-C2C9-4014-BC16-E9EA822FC329}" destId="{7C5F897F-0044-406E-BF28-289B723B3AED}" srcOrd="1" destOrd="0" presId="urn:microsoft.com/office/officeart/2005/8/layout/StepDown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947C99-CA43-4E02-8935-AE50F313BF82}">
      <dsp:nvSpPr>
        <dsp:cNvPr id="0" name=""/>
        <dsp:cNvSpPr/>
      </dsp:nvSpPr>
      <dsp:spPr>
        <a:xfrm rot="5400000">
          <a:off x="1170729" y="1266858"/>
          <a:ext cx="1092088" cy="124330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5278E1-B906-41AC-9BF0-68F6056C1F6C}">
      <dsp:nvSpPr>
        <dsp:cNvPr id="0" name=""/>
        <dsp:cNvSpPr/>
      </dsp:nvSpPr>
      <dsp:spPr>
        <a:xfrm>
          <a:off x="881392" y="56257"/>
          <a:ext cx="1838433" cy="1286843"/>
        </a:xfrm>
        <a:prstGeom prst="roundRect">
          <a:avLst>
            <a:gd name="adj" fmla="val 16670"/>
          </a:avLst>
        </a:prstGeom>
        <a:solidFill>
          <a:schemeClr val="lt1"/>
        </a:solidFill>
        <a:ln w="5715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Arial (cuerpo)"/>
            </a:rPr>
            <a:t>Consensuar y definir las normas generales del aula</a:t>
          </a:r>
        </a:p>
      </dsp:txBody>
      <dsp:txXfrm>
        <a:off x="944222" y="119087"/>
        <a:ext cx="1712773" cy="1161183"/>
      </dsp:txXfrm>
    </dsp:sp>
    <dsp:sp modelId="{ECA8E268-1629-4EAE-9359-BD5CA3B0446B}">
      <dsp:nvSpPr>
        <dsp:cNvPr id="0" name=""/>
        <dsp:cNvSpPr/>
      </dsp:nvSpPr>
      <dsp:spPr>
        <a:xfrm>
          <a:off x="2719825" y="178987"/>
          <a:ext cx="1337101" cy="1040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5022A-1459-428F-8424-BD5C9C6E852E}">
      <dsp:nvSpPr>
        <dsp:cNvPr id="0" name=""/>
        <dsp:cNvSpPr/>
      </dsp:nvSpPr>
      <dsp:spPr>
        <a:xfrm rot="16200000" flipH="1">
          <a:off x="5965757" y="2749496"/>
          <a:ext cx="1092088" cy="124330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864E4E-C146-44E5-BCB1-C55F08CD67EE}">
      <dsp:nvSpPr>
        <dsp:cNvPr id="0" name=""/>
        <dsp:cNvSpPr/>
      </dsp:nvSpPr>
      <dsp:spPr>
        <a:xfrm>
          <a:off x="1721016" y="1501807"/>
          <a:ext cx="1838433" cy="1286843"/>
        </a:xfrm>
        <a:prstGeom prst="roundRect">
          <a:avLst>
            <a:gd name="adj" fmla="val 16670"/>
          </a:avLst>
        </a:prstGeom>
        <a:solidFill>
          <a:schemeClr val="lt1"/>
        </a:solidFill>
        <a:ln w="5715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Arial (cuerpo)"/>
            </a:rPr>
            <a:t>Redacción en positivo de las pautas </a:t>
          </a:r>
        </a:p>
      </dsp:txBody>
      <dsp:txXfrm>
        <a:off x="1783846" y="1564637"/>
        <a:ext cx="1712773" cy="1161183"/>
      </dsp:txXfrm>
    </dsp:sp>
    <dsp:sp modelId="{D02D57C8-B0E2-45EE-A3F9-52DDB08FA497}">
      <dsp:nvSpPr>
        <dsp:cNvPr id="0" name=""/>
        <dsp:cNvSpPr/>
      </dsp:nvSpPr>
      <dsp:spPr>
        <a:xfrm>
          <a:off x="3635895" y="1638557"/>
          <a:ext cx="4489839" cy="1040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S" sz="1400" kern="1200" dirty="0">
            <a:latin typeface="Arial (cuerpo)"/>
          </a:endParaRPr>
        </a:p>
      </dsp:txBody>
      <dsp:txXfrm>
        <a:off x="3635895" y="1638557"/>
        <a:ext cx="4489839" cy="1040083"/>
      </dsp:txXfrm>
    </dsp:sp>
    <dsp:sp modelId="{21264E43-42E2-46B7-977D-6FF317E983D7}">
      <dsp:nvSpPr>
        <dsp:cNvPr id="0" name=""/>
        <dsp:cNvSpPr/>
      </dsp:nvSpPr>
      <dsp:spPr>
        <a:xfrm rot="5400000">
          <a:off x="4219242" y="4317388"/>
          <a:ext cx="1092088" cy="124330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BEFD59-5A8D-4E85-8B9B-1C0F91CE4BAB}">
      <dsp:nvSpPr>
        <dsp:cNvPr id="0" name=""/>
        <dsp:cNvSpPr/>
      </dsp:nvSpPr>
      <dsp:spPr>
        <a:xfrm>
          <a:off x="2710141" y="2945223"/>
          <a:ext cx="1838433" cy="1286843"/>
        </a:xfrm>
        <a:prstGeom prst="roundRect">
          <a:avLst>
            <a:gd name="adj" fmla="val 16670"/>
          </a:avLst>
        </a:prstGeom>
        <a:solidFill>
          <a:schemeClr val="lt1"/>
        </a:solidFill>
        <a:ln w="5715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Arial (cuerpo)"/>
            </a:rPr>
            <a:t>Aplicación inmediata de las consecuencias </a:t>
          </a:r>
        </a:p>
      </dsp:txBody>
      <dsp:txXfrm>
        <a:off x="2772971" y="3008053"/>
        <a:ext cx="1712773" cy="1161183"/>
      </dsp:txXfrm>
    </dsp:sp>
    <dsp:sp modelId="{6CAB39EB-F483-4301-9BD5-E8BF3E6F53F3}">
      <dsp:nvSpPr>
        <dsp:cNvPr id="0" name=""/>
        <dsp:cNvSpPr/>
      </dsp:nvSpPr>
      <dsp:spPr>
        <a:xfrm>
          <a:off x="4746552" y="2953140"/>
          <a:ext cx="3651436" cy="16044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58BD63-41FC-4EB8-B5B7-A1ED2555C6C1}">
      <dsp:nvSpPr>
        <dsp:cNvPr id="0" name=""/>
        <dsp:cNvSpPr/>
      </dsp:nvSpPr>
      <dsp:spPr>
        <a:xfrm>
          <a:off x="4275763" y="4516164"/>
          <a:ext cx="2696779" cy="776520"/>
        </a:xfrm>
        <a:prstGeom prst="roundRect">
          <a:avLst>
            <a:gd name="adj" fmla="val 16670"/>
          </a:avLst>
        </a:prstGeom>
        <a:solidFill>
          <a:schemeClr val="lt1"/>
        </a:solidFill>
        <a:ln w="5715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Arial (cuerpo)"/>
            </a:rPr>
            <a:t>Hablar sobre las conductas inadecuadas primero en privado</a:t>
          </a:r>
        </a:p>
      </dsp:txBody>
      <dsp:txXfrm>
        <a:off x="4313676" y="4554077"/>
        <a:ext cx="2620953" cy="7006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947C99-CA43-4E02-8935-AE50F313BF82}">
      <dsp:nvSpPr>
        <dsp:cNvPr id="0" name=""/>
        <dsp:cNvSpPr/>
      </dsp:nvSpPr>
      <dsp:spPr>
        <a:xfrm rot="5400000">
          <a:off x="1147420" y="1153670"/>
          <a:ext cx="1143517" cy="130185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5278E1-B906-41AC-9BF0-68F6056C1F6C}">
      <dsp:nvSpPr>
        <dsp:cNvPr id="0" name=""/>
        <dsp:cNvSpPr/>
      </dsp:nvSpPr>
      <dsp:spPr>
        <a:xfrm>
          <a:off x="196623" y="107557"/>
          <a:ext cx="3220678" cy="904445"/>
        </a:xfrm>
        <a:prstGeom prst="roundRect">
          <a:avLst>
            <a:gd name="adj" fmla="val 16670"/>
          </a:avLst>
        </a:prstGeom>
        <a:solidFill>
          <a:schemeClr val="lt1"/>
        </a:solidFill>
        <a:ln w="5715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latin typeface="Arial (cuerpo)"/>
            </a:rPr>
            <a:t>Dedicar tiempo a conocerle</a:t>
          </a:r>
        </a:p>
      </dsp:txBody>
      <dsp:txXfrm>
        <a:off x="240782" y="151716"/>
        <a:ext cx="3132360" cy="816127"/>
      </dsp:txXfrm>
    </dsp:sp>
    <dsp:sp modelId="{ECA8E268-1629-4EAE-9359-BD5CA3B0446B}">
      <dsp:nvSpPr>
        <dsp:cNvPr id="0" name=""/>
        <dsp:cNvSpPr/>
      </dsp:nvSpPr>
      <dsp:spPr>
        <a:xfrm>
          <a:off x="2769468" y="14567"/>
          <a:ext cx="1400069" cy="1089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5022A-1459-428F-8424-BD5C9C6E852E}">
      <dsp:nvSpPr>
        <dsp:cNvPr id="0" name=""/>
        <dsp:cNvSpPr/>
      </dsp:nvSpPr>
      <dsp:spPr>
        <a:xfrm rot="16200000" flipH="1">
          <a:off x="6479221" y="2577620"/>
          <a:ext cx="1143517" cy="130185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864E4E-C146-44E5-BCB1-C55F08CD67EE}">
      <dsp:nvSpPr>
        <dsp:cNvPr id="0" name=""/>
        <dsp:cNvSpPr/>
      </dsp:nvSpPr>
      <dsp:spPr>
        <a:xfrm>
          <a:off x="1324243" y="1578519"/>
          <a:ext cx="3220678" cy="904445"/>
        </a:xfrm>
        <a:prstGeom prst="roundRect">
          <a:avLst>
            <a:gd name="adj" fmla="val 16670"/>
          </a:avLst>
        </a:prstGeom>
        <a:solidFill>
          <a:schemeClr val="lt1"/>
        </a:solidFill>
        <a:ln w="5715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latin typeface="Arial (cuerpo)"/>
            </a:rPr>
            <a:t>Establecer una relación  afectiva adecuada </a:t>
          </a:r>
        </a:p>
      </dsp:txBody>
      <dsp:txXfrm>
        <a:off x="1368402" y="1622678"/>
        <a:ext cx="3132360" cy="816127"/>
      </dsp:txXfrm>
    </dsp:sp>
    <dsp:sp modelId="{D02D57C8-B0E2-45EE-A3F9-52DDB08FA497}">
      <dsp:nvSpPr>
        <dsp:cNvPr id="0" name=""/>
        <dsp:cNvSpPr/>
      </dsp:nvSpPr>
      <dsp:spPr>
        <a:xfrm>
          <a:off x="4253048" y="1437049"/>
          <a:ext cx="4701279" cy="1089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BEFD59-5A8D-4E85-8B9B-1C0F91CE4BAB}">
      <dsp:nvSpPr>
        <dsp:cNvPr id="0" name=""/>
        <dsp:cNvSpPr/>
      </dsp:nvSpPr>
      <dsp:spPr>
        <a:xfrm>
          <a:off x="2696897" y="2949500"/>
          <a:ext cx="3220678" cy="904445"/>
        </a:xfrm>
        <a:prstGeom prst="roundRect">
          <a:avLst>
            <a:gd name="adj" fmla="val 16670"/>
          </a:avLst>
        </a:prstGeom>
        <a:solidFill>
          <a:schemeClr val="lt1"/>
        </a:solidFill>
        <a:ln w="57150" cap="flat" cmpd="sng" algn="ctr">
          <a:solidFill>
            <a:schemeClr val="accent5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latin typeface="Arial (cuerpo)"/>
            </a:rPr>
            <a:t>Posibilitar acciones de éxito con actividades que: </a:t>
          </a:r>
        </a:p>
      </dsp:txBody>
      <dsp:txXfrm>
        <a:off x="2741056" y="2993659"/>
        <a:ext cx="3132360" cy="816127"/>
      </dsp:txXfrm>
    </dsp:sp>
    <dsp:sp modelId="{7C5F897F-0044-406E-BF28-289B723B3AED}">
      <dsp:nvSpPr>
        <dsp:cNvPr id="0" name=""/>
        <dsp:cNvSpPr/>
      </dsp:nvSpPr>
      <dsp:spPr>
        <a:xfrm>
          <a:off x="6005921" y="2764216"/>
          <a:ext cx="2948406" cy="1089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latin typeface="Arial (cuerpo)"/>
            </a:rPr>
            <a:t>Sea capaz de resolver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latin typeface="Arial (cuerpo)"/>
            </a:rPr>
            <a:t>Permitan que se sienta protagonista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latin typeface="Arial (cuerpo)"/>
            </a:rPr>
            <a:t>Refuercen su Autoestima </a:t>
          </a:r>
        </a:p>
      </dsp:txBody>
      <dsp:txXfrm>
        <a:off x="6005921" y="2764216"/>
        <a:ext cx="2948406" cy="1089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>
            <a:extLst>
              <a:ext uri="{FF2B5EF4-FFF2-40B4-BE49-F238E27FC236}">
                <a16:creationId xmlns:a16="http://schemas.microsoft.com/office/drawing/2014/main" id="{50D7056D-B7D2-42F2-B005-484A31167C1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4E7B95A2-EAE0-4752-A0B2-441BC425DBC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altLang="es-ES" noProof="0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9B532FA3-081F-443B-9291-BF3A1FCA3F1A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75B11568-152C-48F1-A405-B5D8CC1FB562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72D2C74C-8D49-4B39-9012-481A63238F9D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338AA65C-A545-4BE5-BCC0-CB6EDCC1D8A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fld id="{6D6B2F61-F12B-42F1-83C0-C5E2B6191C26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>
            <a:extLst>
              <a:ext uri="{FF2B5EF4-FFF2-40B4-BE49-F238E27FC236}">
                <a16:creationId xmlns:a16="http://schemas.microsoft.com/office/drawing/2014/main" id="{73E6C4AF-8797-4850-A574-4EF8764027B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EB3615F-3431-4C7A-A6BE-B1D977C1DC6D}" type="slidenum">
              <a:rPr lang="es-ES" altLang="es-ES" sz="1400" smtClean="0"/>
              <a:pPr>
                <a:spcBef>
                  <a:spcPct val="0"/>
                </a:spcBef>
              </a:pPr>
              <a:t>1</a:t>
            </a:fld>
            <a:endParaRPr lang="es-ES" altLang="es-ES" sz="1400"/>
          </a:p>
        </p:txBody>
      </p:sp>
      <p:sp>
        <p:nvSpPr>
          <p:cNvPr id="6147" name="Rectangle 1">
            <a:extLst>
              <a:ext uri="{FF2B5EF4-FFF2-40B4-BE49-F238E27FC236}">
                <a16:creationId xmlns:a16="http://schemas.microsoft.com/office/drawing/2014/main" id="{521D22CE-A26A-4A3F-8F91-55AC25EA10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8" name="Rectangle 2">
            <a:extLst>
              <a:ext uri="{FF2B5EF4-FFF2-40B4-BE49-F238E27FC236}">
                <a16:creationId xmlns:a16="http://schemas.microsoft.com/office/drawing/2014/main" id="{5A0052E7-4EFA-4C0D-9F2B-F0B99007C6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>
            <a:extLst>
              <a:ext uri="{FF2B5EF4-FFF2-40B4-BE49-F238E27FC236}">
                <a16:creationId xmlns:a16="http://schemas.microsoft.com/office/drawing/2014/main" id="{84541448-C61E-4F03-88B5-97A61EEC87A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00AB899-6BA3-49DC-8349-AC09BBB30135}" type="slidenum">
              <a:rPr lang="es-ES" altLang="es-ES" sz="1400" smtClean="0"/>
              <a:pPr>
                <a:spcBef>
                  <a:spcPct val="0"/>
                </a:spcBef>
              </a:pPr>
              <a:t>10</a:t>
            </a:fld>
            <a:endParaRPr lang="es-ES" altLang="es-ES" sz="1400"/>
          </a:p>
        </p:txBody>
      </p:sp>
      <p:sp>
        <p:nvSpPr>
          <p:cNvPr id="24579" name="Rectangle 1">
            <a:extLst>
              <a:ext uri="{FF2B5EF4-FFF2-40B4-BE49-F238E27FC236}">
                <a16:creationId xmlns:a16="http://schemas.microsoft.com/office/drawing/2014/main" id="{88E2993C-48D5-432C-B4BC-128A8969D5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80" name="Rectangle 2">
            <a:extLst>
              <a:ext uri="{FF2B5EF4-FFF2-40B4-BE49-F238E27FC236}">
                <a16:creationId xmlns:a16="http://schemas.microsoft.com/office/drawing/2014/main" id="{A7299B94-629A-49D3-A318-4206908547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>
            <a:extLst>
              <a:ext uri="{FF2B5EF4-FFF2-40B4-BE49-F238E27FC236}">
                <a16:creationId xmlns:a16="http://schemas.microsoft.com/office/drawing/2014/main" id="{F6FBB015-3125-439F-9607-E096B454AE4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7D4C117-0C2F-471D-AE56-AA56DA05A4DF}" type="slidenum">
              <a:rPr lang="es-ES" altLang="es-ES" sz="1400" smtClean="0"/>
              <a:pPr>
                <a:spcBef>
                  <a:spcPct val="0"/>
                </a:spcBef>
              </a:pPr>
              <a:t>11</a:t>
            </a:fld>
            <a:endParaRPr lang="es-ES" altLang="es-ES" sz="1400"/>
          </a:p>
        </p:txBody>
      </p:sp>
      <p:sp>
        <p:nvSpPr>
          <p:cNvPr id="26627" name="Rectangle 1">
            <a:extLst>
              <a:ext uri="{FF2B5EF4-FFF2-40B4-BE49-F238E27FC236}">
                <a16:creationId xmlns:a16="http://schemas.microsoft.com/office/drawing/2014/main" id="{08E46F73-155F-47AA-9D3B-E65FC11CE29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8" name="Rectangle 2">
            <a:extLst>
              <a:ext uri="{FF2B5EF4-FFF2-40B4-BE49-F238E27FC236}">
                <a16:creationId xmlns:a16="http://schemas.microsoft.com/office/drawing/2014/main" id="{4DAA7D39-1908-4CF5-B817-B9B9B7EBFF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>
            <a:extLst>
              <a:ext uri="{FF2B5EF4-FFF2-40B4-BE49-F238E27FC236}">
                <a16:creationId xmlns:a16="http://schemas.microsoft.com/office/drawing/2014/main" id="{A81EFFFF-922A-444F-8AA4-96DC13D6BBC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69AD86B-F2BC-4E58-9EBA-6B4DDDCDD7F7}" type="slidenum">
              <a:rPr lang="es-ES" altLang="es-ES" sz="1400" smtClean="0"/>
              <a:pPr>
                <a:spcBef>
                  <a:spcPct val="0"/>
                </a:spcBef>
              </a:pPr>
              <a:t>12</a:t>
            </a:fld>
            <a:endParaRPr lang="es-ES" altLang="es-ES" sz="1400"/>
          </a:p>
        </p:txBody>
      </p:sp>
      <p:sp>
        <p:nvSpPr>
          <p:cNvPr id="28675" name="Rectangle 1">
            <a:extLst>
              <a:ext uri="{FF2B5EF4-FFF2-40B4-BE49-F238E27FC236}">
                <a16:creationId xmlns:a16="http://schemas.microsoft.com/office/drawing/2014/main" id="{537DA5AA-72D5-4539-B863-69A9C460C0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6" name="Rectangle 2">
            <a:extLst>
              <a:ext uri="{FF2B5EF4-FFF2-40B4-BE49-F238E27FC236}">
                <a16:creationId xmlns:a16="http://schemas.microsoft.com/office/drawing/2014/main" id="{E2E007BF-D050-4DF7-BAB2-F08029704A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>
            <a:extLst>
              <a:ext uri="{FF2B5EF4-FFF2-40B4-BE49-F238E27FC236}">
                <a16:creationId xmlns:a16="http://schemas.microsoft.com/office/drawing/2014/main" id="{38FA6943-73D9-46CD-9AC6-D8A772D2141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2DCE2D6-23C2-4CE8-A6EC-3CAA0DE2222C}" type="slidenum">
              <a:rPr lang="es-ES" altLang="es-ES" sz="1400" smtClean="0"/>
              <a:pPr>
                <a:spcBef>
                  <a:spcPct val="0"/>
                </a:spcBef>
              </a:pPr>
              <a:t>13</a:t>
            </a:fld>
            <a:endParaRPr lang="es-ES" altLang="es-ES" sz="1400"/>
          </a:p>
        </p:txBody>
      </p:sp>
      <p:sp>
        <p:nvSpPr>
          <p:cNvPr id="30723" name="Rectangle 1">
            <a:extLst>
              <a:ext uri="{FF2B5EF4-FFF2-40B4-BE49-F238E27FC236}">
                <a16:creationId xmlns:a16="http://schemas.microsoft.com/office/drawing/2014/main" id="{573F7F8B-339E-44BF-9244-E64EED7CD5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4" name="Rectangle 2">
            <a:extLst>
              <a:ext uri="{FF2B5EF4-FFF2-40B4-BE49-F238E27FC236}">
                <a16:creationId xmlns:a16="http://schemas.microsoft.com/office/drawing/2014/main" id="{5D577147-0016-4647-9AB6-EC9EE25257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>
            <a:extLst>
              <a:ext uri="{FF2B5EF4-FFF2-40B4-BE49-F238E27FC236}">
                <a16:creationId xmlns:a16="http://schemas.microsoft.com/office/drawing/2014/main" id="{3892F116-EB46-44D0-94A9-653411C216B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E099C29-729F-4132-96D0-4C5AEF864A9A}" type="slidenum">
              <a:rPr lang="es-ES" altLang="es-ES" sz="1400" smtClean="0"/>
              <a:pPr>
                <a:spcBef>
                  <a:spcPct val="0"/>
                </a:spcBef>
              </a:pPr>
              <a:t>14</a:t>
            </a:fld>
            <a:endParaRPr lang="es-ES" altLang="es-ES" sz="1400"/>
          </a:p>
        </p:txBody>
      </p:sp>
      <p:sp>
        <p:nvSpPr>
          <p:cNvPr id="32771" name="Rectangle 1">
            <a:extLst>
              <a:ext uri="{FF2B5EF4-FFF2-40B4-BE49-F238E27FC236}">
                <a16:creationId xmlns:a16="http://schemas.microsoft.com/office/drawing/2014/main" id="{147BC1B6-C85B-4AB0-AD9A-CA616460157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>
            <a:extLst>
              <a:ext uri="{FF2B5EF4-FFF2-40B4-BE49-F238E27FC236}">
                <a16:creationId xmlns:a16="http://schemas.microsoft.com/office/drawing/2014/main" id="{857C08C6-83B4-4E8C-ABE7-B065C9312F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>
            <a:extLst>
              <a:ext uri="{FF2B5EF4-FFF2-40B4-BE49-F238E27FC236}">
                <a16:creationId xmlns:a16="http://schemas.microsoft.com/office/drawing/2014/main" id="{1A524231-AE15-416A-870D-C5D5E3902C4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C775BB3-C653-4DDE-96BF-7644D5B4D18C}" type="slidenum">
              <a:rPr lang="es-ES" altLang="es-ES" sz="1400" smtClean="0"/>
              <a:pPr>
                <a:spcBef>
                  <a:spcPct val="0"/>
                </a:spcBef>
              </a:pPr>
              <a:t>15</a:t>
            </a:fld>
            <a:endParaRPr lang="es-ES" altLang="es-ES" sz="1400"/>
          </a:p>
        </p:txBody>
      </p:sp>
      <p:sp>
        <p:nvSpPr>
          <p:cNvPr id="34819" name="Rectangle 1">
            <a:extLst>
              <a:ext uri="{FF2B5EF4-FFF2-40B4-BE49-F238E27FC236}">
                <a16:creationId xmlns:a16="http://schemas.microsoft.com/office/drawing/2014/main" id="{A447B7E9-8129-430A-9382-931BDD6E90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0" name="Rectangle 2">
            <a:extLst>
              <a:ext uri="{FF2B5EF4-FFF2-40B4-BE49-F238E27FC236}">
                <a16:creationId xmlns:a16="http://schemas.microsoft.com/office/drawing/2014/main" id="{33697E89-1070-42DA-A036-FEAF047E4C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>
            <a:extLst>
              <a:ext uri="{FF2B5EF4-FFF2-40B4-BE49-F238E27FC236}">
                <a16:creationId xmlns:a16="http://schemas.microsoft.com/office/drawing/2014/main" id="{A19B0E49-EECA-47BA-A8CB-851616C3CF8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61B5979-D4D6-4EB0-A163-C388977269A3}" type="slidenum">
              <a:rPr lang="es-ES" altLang="es-ES" sz="1400" smtClean="0"/>
              <a:pPr>
                <a:spcBef>
                  <a:spcPct val="0"/>
                </a:spcBef>
              </a:pPr>
              <a:t>16</a:t>
            </a:fld>
            <a:endParaRPr lang="es-ES" altLang="es-ES" sz="1400"/>
          </a:p>
        </p:txBody>
      </p:sp>
      <p:sp>
        <p:nvSpPr>
          <p:cNvPr id="36867" name="Rectangle 1">
            <a:extLst>
              <a:ext uri="{FF2B5EF4-FFF2-40B4-BE49-F238E27FC236}">
                <a16:creationId xmlns:a16="http://schemas.microsoft.com/office/drawing/2014/main" id="{4BAEF072-CE72-42C8-BE4C-4DD88D9A47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8" name="Rectangle 2">
            <a:extLst>
              <a:ext uri="{FF2B5EF4-FFF2-40B4-BE49-F238E27FC236}">
                <a16:creationId xmlns:a16="http://schemas.microsoft.com/office/drawing/2014/main" id="{AC98E856-6D54-4FDD-B149-2389F4604F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>
            <a:extLst>
              <a:ext uri="{FF2B5EF4-FFF2-40B4-BE49-F238E27FC236}">
                <a16:creationId xmlns:a16="http://schemas.microsoft.com/office/drawing/2014/main" id="{F064AD11-0A26-48E0-9A62-E88328F06A3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E78D813-CB08-4D8E-9145-24990BDAA235}" type="slidenum">
              <a:rPr lang="es-ES" altLang="es-ES" sz="1400" smtClean="0"/>
              <a:pPr>
                <a:spcBef>
                  <a:spcPct val="0"/>
                </a:spcBef>
              </a:pPr>
              <a:t>17</a:t>
            </a:fld>
            <a:endParaRPr lang="es-ES" altLang="es-ES" sz="1400"/>
          </a:p>
        </p:txBody>
      </p:sp>
      <p:sp>
        <p:nvSpPr>
          <p:cNvPr id="38915" name="Rectangle 1">
            <a:extLst>
              <a:ext uri="{FF2B5EF4-FFF2-40B4-BE49-F238E27FC236}">
                <a16:creationId xmlns:a16="http://schemas.microsoft.com/office/drawing/2014/main" id="{4E284106-A0B9-4C56-852D-5562171EBB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id="{4FC949CC-50CD-49ED-9A68-CF6885CCB1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>
            <a:extLst>
              <a:ext uri="{FF2B5EF4-FFF2-40B4-BE49-F238E27FC236}">
                <a16:creationId xmlns:a16="http://schemas.microsoft.com/office/drawing/2014/main" id="{F48C1D5E-B25F-4985-BF3A-858E74E0667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3F97520-E44D-487C-9A7F-BF7A507AFC12}" type="slidenum">
              <a:rPr lang="es-ES" altLang="es-ES" sz="1400" smtClean="0"/>
              <a:pPr>
                <a:spcBef>
                  <a:spcPct val="0"/>
                </a:spcBef>
              </a:pPr>
              <a:t>18</a:t>
            </a:fld>
            <a:endParaRPr lang="es-ES" altLang="es-ES" sz="1400"/>
          </a:p>
        </p:txBody>
      </p:sp>
      <p:sp>
        <p:nvSpPr>
          <p:cNvPr id="40963" name="Rectangle 1">
            <a:extLst>
              <a:ext uri="{FF2B5EF4-FFF2-40B4-BE49-F238E27FC236}">
                <a16:creationId xmlns:a16="http://schemas.microsoft.com/office/drawing/2014/main" id="{30B963A3-926E-4F2F-A949-4F5732BF5A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4" name="Rectangle 2">
            <a:extLst>
              <a:ext uri="{FF2B5EF4-FFF2-40B4-BE49-F238E27FC236}">
                <a16:creationId xmlns:a16="http://schemas.microsoft.com/office/drawing/2014/main" id="{19DED7DC-DF40-4A5F-8160-30DE8F279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>
            <a:extLst>
              <a:ext uri="{FF2B5EF4-FFF2-40B4-BE49-F238E27FC236}">
                <a16:creationId xmlns:a16="http://schemas.microsoft.com/office/drawing/2014/main" id="{23676FFA-203E-4687-8C24-A614578914A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C128D8B-AA83-42FA-9551-7FF4D4293D3D}" type="slidenum">
              <a:rPr lang="es-ES" altLang="es-ES" sz="1400" smtClean="0"/>
              <a:pPr>
                <a:spcBef>
                  <a:spcPct val="0"/>
                </a:spcBef>
              </a:pPr>
              <a:t>19</a:t>
            </a:fld>
            <a:endParaRPr lang="es-ES" altLang="es-ES" sz="1400"/>
          </a:p>
        </p:txBody>
      </p:sp>
      <p:sp>
        <p:nvSpPr>
          <p:cNvPr id="43011" name="Rectangle 1">
            <a:extLst>
              <a:ext uri="{FF2B5EF4-FFF2-40B4-BE49-F238E27FC236}">
                <a16:creationId xmlns:a16="http://schemas.microsoft.com/office/drawing/2014/main" id="{8BD0D5CD-2846-4680-AF17-E564C80C3C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2" name="Rectangle 2">
            <a:extLst>
              <a:ext uri="{FF2B5EF4-FFF2-40B4-BE49-F238E27FC236}">
                <a16:creationId xmlns:a16="http://schemas.microsoft.com/office/drawing/2014/main" id="{AFDFBD52-94DF-4DFB-9535-165C04CF1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>
            <a:extLst>
              <a:ext uri="{FF2B5EF4-FFF2-40B4-BE49-F238E27FC236}">
                <a16:creationId xmlns:a16="http://schemas.microsoft.com/office/drawing/2014/main" id="{27F07160-648D-4F79-9D18-F2A44D490DA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A4E0F32-5FF3-4E58-A3B7-E81F8C6FF280}" type="slidenum">
              <a:rPr lang="es-ES" altLang="es-ES" sz="1400" smtClean="0"/>
              <a:pPr>
                <a:spcBef>
                  <a:spcPct val="0"/>
                </a:spcBef>
              </a:pPr>
              <a:t>2</a:t>
            </a:fld>
            <a:endParaRPr lang="es-ES" altLang="es-ES" sz="1400"/>
          </a:p>
        </p:txBody>
      </p:sp>
      <p:sp>
        <p:nvSpPr>
          <p:cNvPr id="8195" name="Rectangle 1">
            <a:extLst>
              <a:ext uri="{FF2B5EF4-FFF2-40B4-BE49-F238E27FC236}">
                <a16:creationId xmlns:a16="http://schemas.microsoft.com/office/drawing/2014/main" id="{73B52048-1D3B-4CE9-BBFE-8F64E60369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8D56413F-C73B-483A-89F6-24A39C8208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>
            <a:extLst>
              <a:ext uri="{FF2B5EF4-FFF2-40B4-BE49-F238E27FC236}">
                <a16:creationId xmlns:a16="http://schemas.microsoft.com/office/drawing/2014/main" id="{6315C49F-EB4B-4203-AC62-A56AC3B7BD8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843E54-B7AB-4646-889A-D259DAD9577F}" type="slidenum">
              <a:rPr lang="es-ES" altLang="es-ES" sz="1400" smtClean="0"/>
              <a:pPr>
                <a:spcBef>
                  <a:spcPct val="0"/>
                </a:spcBef>
              </a:pPr>
              <a:t>20</a:t>
            </a:fld>
            <a:endParaRPr lang="es-ES" altLang="es-ES" sz="1400"/>
          </a:p>
        </p:txBody>
      </p:sp>
      <p:sp>
        <p:nvSpPr>
          <p:cNvPr id="45059" name="Rectangle 1">
            <a:extLst>
              <a:ext uri="{FF2B5EF4-FFF2-40B4-BE49-F238E27FC236}">
                <a16:creationId xmlns:a16="http://schemas.microsoft.com/office/drawing/2014/main" id="{64D03EC3-50BB-437A-AD9C-0A9DE25F1B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60" name="Rectangle 2">
            <a:extLst>
              <a:ext uri="{FF2B5EF4-FFF2-40B4-BE49-F238E27FC236}">
                <a16:creationId xmlns:a16="http://schemas.microsoft.com/office/drawing/2014/main" id="{FAD0AE71-1AAE-46AD-A224-9D04422B2E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>
            <a:extLst>
              <a:ext uri="{FF2B5EF4-FFF2-40B4-BE49-F238E27FC236}">
                <a16:creationId xmlns:a16="http://schemas.microsoft.com/office/drawing/2014/main" id="{2B5F7052-A98B-4BD7-875C-8D38C2C532D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03CD4E1-C37A-4395-99E9-EDB01DAC3A10}" type="slidenum">
              <a:rPr lang="es-ES" altLang="es-ES" sz="1400" smtClean="0"/>
              <a:pPr>
                <a:spcBef>
                  <a:spcPct val="0"/>
                </a:spcBef>
              </a:pPr>
              <a:t>21</a:t>
            </a:fld>
            <a:endParaRPr lang="es-ES" altLang="es-ES" sz="1400"/>
          </a:p>
        </p:txBody>
      </p:sp>
      <p:sp>
        <p:nvSpPr>
          <p:cNvPr id="47107" name="Rectangle 1">
            <a:extLst>
              <a:ext uri="{FF2B5EF4-FFF2-40B4-BE49-F238E27FC236}">
                <a16:creationId xmlns:a16="http://schemas.microsoft.com/office/drawing/2014/main" id="{A3CB76A2-FDAC-44EC-A921-1426B85E3C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8" name="Rectangle 2">
            <a:extLst>
              <a:ext uri="{FF2B5EF4-FFF2-40B4-BE49-F238E27FC236}">
                <a16:creationId xmlns:a16="http://schemas.microsoft.com/office/drawing/2014/main" id="{6108E996-34D7-4995-B8B6-511C6C445A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>
            <a:extLst>
              <a:ext uri="{FF2B5EF4-FFF2-40B4-BE49-F238E27FC236}">
                <a16:creationId xmlns:a16="http://schemas.microsoft.com/office/drawing/2014/main" id="{4BBC1907-D9F7-4CCB-9BA4-E852E77EC2C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B198C76-555C-40DA-960B-DEB2783E6CD0}" type="slidenum">
              <a:rPr lang="es-ES" altLang="es-ES" sz="1400" smtClean="0"/>
              <a:pPr>
                <a:spcBef>
                  <a:spcPct val="0"/>
                </a:spcBef>
              </a:pPr>
              <a:t>22</a:t>
            </a:fld>
            <a:endParaRPr lang="es-ES" altLang="es-ES" sz="1400"/>
          </a:p>
        </p:txBody>
      </p:sp>
      <p:sp>
        <p:nvSpPr>
          <p:cNvPr id="49155" name="Rectangle 1">
            <a:extLst>
              <a:ext uri="{FF2B5EF4-FFF2-40B4-BE49-F238E27FC236}">
                <a16:creationId xmlns:a16="http://schemas.microsoft.com/office/drawing/2014/main" id="{DEBAA4B3-798B-4A8D-B18F-BBA9C2A1D9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6" name="Rectangle 2">
            <a:extLst>
              <a:ext uri="{FF2B5EF4-FFF2-40B4-BE49-F238E27FC236}">
                <a16:creationId xmlns:a16="http://schemas.microsoft.com/office/drawing/2014/main" id="{C4B7EF25-FC23-4D29-86FC-10C6794097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>
            <a:extLst>
              <a:ext uri="{FF2B5EF4-FFF2-40B4-BE49-F238E27FC236}">
                <a16:creationId xmlns:a16="http://schemas.microsoft.com/office/drawing/2014/main" id="{D6CC7C4B-F992-4AB7-9329-31E45DEFF72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7BDD073-3133-4933-A981-9C564E1AAFE7}" type="slidenum">
              <a:rPr lang="es-ES" altLang="es-ES" sz="1400" smtClean="0"/>
              <a:pPr>
                <a:spcBef>
                  <a:spcPct val="0"/>
                </a:spcBef>
              </a:pPr>
              <a:t>23</a:t>
            </a:fld>
            <a:endParaRPr lang="es-ES" altLang="es-ES" sz="1400"/>
          </a:p>
        </p:txBody>
      </p:sp>
      <p:sp>
        <p:nvSpPr>
          <p:cNvPr id="51203" name="Rectangle 1">
            <a:extLst>
              <a:ext uri="{FF2B5EF4-FFF2-40B4-BE49-F238E27FC236}">
                <a16:creationId xmlns:a16="http://schemas.microsoft.com/office/drawing/2014/main" id="{D49920AA-0999-499E-B2D1-6C735AE9F8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4" name="Rectangle 2">
            <a:extLst>
              <a:ext uri="{FF2B5EF4-FFF2-40B4-BE49-F238E27FC236}">
                <a16:creationId xmlns:a16="http://schemas.microsoft.com/office/drawing/2014/main" id="{719B6A36-009D-452A-9D2E-C9348AB4FE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>
            <a:extLst>
              <a:ext uri="{FF2B5EF4-FFF2-40B4-BE49-F238E27FC236}">
                <a16:creationId xmlns:a16="http://schemas.microsoft.com/office/drawing/2014/main" id="{202D8D97-64F3-4359-ACBF-AA9AEE28327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E6265EA-93AB-4D5C-B111-24884EBA0CC9}" type="slidenum">
              <a:rPr lang="es-ES" altLang="es-ES" sz="1400" smtClean="0"/>
              <a:pPr>
                <a:spcBef>
                  <a:spcPct val="0"/>
                </a:spcBef>
              </a:pPr>
              <a:t>24</a:t>
            </a:fld>
            <a:endParaRPr lang="es-ES" altLang="es-ES" sz="1400"/>
          </a:p>
        </p:txBody>
      </p:sp>
      <p:sp>
        <p:nvSpPr>
          <p:cNvPr id="53251" name="Rectangle 1">
            <a:extLst>
              <a:ext uri="{FF2B5EF4-FFF2-40B4-BE49-F238E27FC236}">
                <a16:creationId xmlns:a16="http://schemas.microsoft.com/office/drawing/2014/main" id="{F5D9B263-8D94-49A3-8CBF-7CE3D3C439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2" name="Rectangle 2">
            <a:extLst>
              <a:ext uri="{FF2B5EF4-FFF2-40B4-BE49-F238E27FC236}">
                <a16:creationId xmlns:a16="http://schemas.microsoft.com/office/drawing/2014/main" id="{2A58B0BE-5438-42E4-AFD2-762C86BAC1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>
            <a:extLst>
              <a:ext uri="{FF2B5EF4-FFF2-40B4-BE49-F238E27FC236}">
                <a16:creationId xmlns:a16="http://schemas.microsoft.com/office/drawing/2014/main" id="{58EA9F7F-7655-4484-86F1-AEC795F1B34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B6EE686-7A4D-44BB-B357-FBB6FF286277}" type="slidenum">
              <a:rPr lang="es-ES" altLang="es-ES" sz="1400" smtClean="0"/>
              <a:pPr>
                <a:spcBef>
                  <a:spcPct val="0"/>
                </a:spcBef>
              </a:pPr>
              <a:t>25</a:t>
            </a:fld>
            <a:endParaRPr lang="es-ES" altLang="es-ES" sz="1400"/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39AD1FDB-8C6C-49D9-8349-BA2A0BE048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Rectangle 2">
            <a:extLst>
              <a:ext uri="{FF2B5EF4-FFF2-40B4-BE49-F238E27FC236}">
                <a16:creationId xmlns:a16="http://schemas.microsoft.com/office/drawing/2014/main" id="{1665DB51-77DD-49C7-BC49-31466EEF21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>
            <a:extLst>
              <a:ext uri="{FF2B5EF4-FFF2-40B4-BE49-F238E27FC236}">
                <a16:creationId xmlns:a16="http://schemas.microsoft.com/office/drawing/2014/main" id="{47DB00D1-1DA4-4957-B862-712DDD44069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7E3C2BF-DA7F-4E0E-9CC5-AB3FBF5774D0}" type="slidenum">
              <a:rPr lang="es-ES" altLang="es-ES" sz="1400" smtClean="0"/>
              <a:pPr>
                <a:spcBef>
                  <a:spcPct val="0"/>
                </a:spcBef>
              </a:pPr>
              <a:t>26</a:t>
            </a:fld>
            <a:endParaRPr lang="es-ES" altLang="es-ES" sz="1400"/>
          </a:p>
        </p:txBody>
      </p:sp>
      <p:sp>
        <p:nvSpPr>
          <p:cNvPr id="57347" name="Rectangle 1">
            <a:extLst>
              <a:ext uri="{FF2B5EF4-FFF2-40B4-BE49-F238E27FC236}">
                <a16:creationId xmlns:a16="http://schemas.microsoft.com/office/drawing/2014/main" id="{C5A6BE7B-9E4D-437B-86AF-F0D4CD74D8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8" name="Rectangle 2">
            <a:extLst>
              <a:ext uri="{FF2B5EF4-FFF2-40B4-BE49-F238E27FC236}">
                <a16:creationId xmlns:a16="http://schemas.microsoft.com/office/drawing/2014/main" id="{B680AA40-80A5-4969-B78A-0B39B4AA6A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>
            <a:extLst>
              <a:ext uri="{FF2B5EF4-FFF2-40B4-BE49-F238E27FC236}">
                <a16:creationId xmlns:a16="http://schemas.microsoft.com/office/drawing/2014/main" id="{CB0D7FD5-FA78-4A3E-A76E-CD95650B03C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68CA5C5-484D-41EF-A935-18DB63762F38}" type="slidenum">
              <a:rPr lang="es-ES" altLang="es-ES" sz="1400" smtClean="0"/>
              <a:pPr>
                <a:spcBef>
                  <a:spcPct val="0"/>
                </a:spcBef>
              </a:pPr>
              <a:t>27</a:t>
            </a:fld>
            <a:endParaRPr lang="es-ES" altLang="es-ES" sz="1400"/>
          </a:p>
        </p:txBody>
      </p:sp>
      <p:sp>
        <p:nvSpPr>
          <p:cNvPr id="59395" name="Rectangle 1">
            <a:extLst>
              <a:ext uri="{FF2B5EF4-FFF2-40B4-BE49-F238E27FC236}">
                <a16:creationId xmlns:a16="http://schemas.microsoft.com/office/drawing/2014/main" id="{07223A4D-49E8-4E91-82A5-2460249B67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6" name="Rectangle 2">
            <a:extLst>
              <a:ext uri="{FF2B5EF4-FFF2-40B4-BE49-F238E27FC236}">
                <a16:creationId xmlns:a16="http://schemas.microsoft.com/office/drawing/2014/main" id="{74F1FB61-3E60-4CA7-818F-118B6FC7FC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>
            <a:extLst>
              <a:ext uri="{FF2B5EF4-FFF2-40B4-BE49-F238E27FC236}">
                <a16:creationId xmlns:a16="http://schemas.microsoft.com/office/drawing/2014/main" id="{E69B1C57-B6E1-4B1F-BE10-8E2B0ED52C5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8906156-492A-45AB-B32A-3FCAE0887C6B}" type="slidenum">
              <a:rPr lang="es-ES" altLang="es-ES" sz="1400" smtClean="0"/>
              <a:pPr>
                <a:spcBef>
                  <a:spcPct val="0"/>
                </a:spcBef>
              </a:pPr>
              <a:t>28</a:t>
            </a:fld>
            <a:endParaRPr lang="es-ES" altLang="es-ES" sz="1400"/>
          </a:p>
        </p:txBody>
      </p:sp>
      <p:sp>
        <p:nvSpPr>
          <p:cNvPr id="61443" name="Rectangle 1">
            <a:extLst>
              <a:ext uri="{FF2B5EF4-FFF2-40B4-BE49-F238E27FC236}">
                <a16:creationId xmlns:a16="http://schemas.microsoft.com/office/drawing/2014/main" id="{51A0DC4A-CF42-449D-8352-0EEBB98D1B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4" name="Rectangle 2">
            <a:extLst>
              <a:ext uri="{FF2B5EF4-FFF2-40B4-BE49-F238E27FC236}">
                <a16:creationId xmlns:a16="http://schemas.microsoft.com/office/drawing/2014/main" id="{6070672C-C805-4E0B-9AC1-3FB9316A20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>
            <a:extLst>
              <a:ext uri="{FF2B5EF4-FFF2-40B4-BE49-F238E27FC236}">
                <a16:creationId xmlns:a16="http://schemas.microsoft.com/office/drawing/2014/main" id="{A8FDE09A-5D8F-45C3-949F-418C9A96EE4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5F984BE-98FF-44ED-8BF2-C7BF529EBC88}" type="slidenum">
              <a:rPr lang="es-ES" altLang="es-ES" sz="1400" smtClean="0"/>
              <a:pPr>
                <a:spcBef>
                  <a:spcPct val="0"/>
                </a:spcBef>
              </a:pPr>
              <a:t>29</a:t>
            </a:fld>
            <a:endParaRPr lang="es-ES" altLang="es-ES" sz="1400"/>
          </a:p>
        </p:txBody>
      </p:sp>
      <p:sp>
        <p:nvSpPr>
          <p:cNvPr id="63491" name="Rectangle 1">
            <a:extLst>
              <a:ext uri="{FF2B5EF4-FFF2-40B4-BE49-F238E27FC236}">
                <a16:creationId xmlns:a16="http://schemas.microsoft.com/office/drawing/2014/main" id="{CCB9A749-669F-44AC-AC86-F74FED5285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0825" y="-11796713"/>
            <a:ext cx="16605250" cy="12453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2" name="Text Box 2">
            <a:extLst>
              <a:ext uri="{FF2B5EF4-FFF2-40B4-BE49-F238E27FC236}">
                <a16:creationId xmlns:a16="http://schemas.microsoft.com/office/drawing/2014/main" id="{223E463A-C567-4427-93AD-91BA8FFAF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343400"/>
            <a:ext cx="5446713" cy="407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>
            <a:extLst>
              <a:ext uri="{FF2B5EF4-FFF2-40B4-BE49-F238E27FC236}">
                <a16:creationId xmlns:a16="http://schemas.microsoft.com/office/drawing/2014/main" id="{DF13501E-531E-4A3E-99B8-9CCF8619FCA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912004B-B5BA-45E5-AB73-D48BA11EAF44}" type="slidenum">
              <a:rPr lang="es-ES" altLang="es-ES" sz="1400" smtClean="0"/>
              <a:pPr>
                <a:spcBef>
                  <a:spcPct val="0"/>
                </a:spcBef>
              </a:pPr>
              <a:t>3</a:t>
            </a:fld>
            <a:endParaRPr lang="es-ES" altLang="es-ES" sz="1400"/>
          </a:p>
        </p:txBody>
      </p:sp>
      <p:sp>
        <p:nvSpPr>
          <p:cNvPr id="10243" name="Rectangle 1">
            <a:extLst>
              <a:ext uri="{FF2B5EF4-FFF2-40B4-BE49-F238E27FC236}">
                <a16:creationId xmlns:a16="http://schemas.microsoft.com/office/drawing/2014/main" id="{1FE605C9-9315-461B-991A-FCF0F7A1F26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4" name="Rectangle 2">
            <a:extLst>
              <a:ext uri="{FF2B5EF4-FFF2-40B4-BE49-F238E27FC236}">
                <a16:creationId xmlns:a16="http://schemas.microsoft.com/office/drawing/2014/main" id="{D0831BB1-FB9A-44E1-8900-273B34D3E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>
            <a:extLst>
              <a:ext uri="{FF2B5EF4-FFF2-40B4-BE49-F238E27FC236}">
                <a16:creationId xmlns:a16="http://schemas.microsoft.com/office/drawing/2014/main" id="{5F684D0C-09CB-41EB-9DA8-92429C50E5B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3238BB2-A4C2-486D-9753-D35CA1C51E73}" type="slidenum">
              <a:rPr lang="es-ES" altLang="es-ES" sz="1400" smtClean="0"/>
              <a:pPr>
                <a:spcBef>
                  <a:spcPct val="0"/>
                </a:spcBef>
              </a:pPr>
              <a:t>30</a:t>
            </a:fld>
            <a:endParaRPr lang="es-ES" altLang="es-ES" sz="1400"/>
          </a:p>
        </p:txBody>
      </p:sp>
      <p:sp>
        <p:nvSpPr>
          <p:cNvPr id="65539" name="Rectangle 1">
            <a:extLst>
              <a:ext uri="{FF2B5EF4-FFF2-40B4-BE49-F238E27FC236}">
                <a16:creationId xmlns:a16="http://schemas.microsoft.com/office/drawing/2014/main" id="{9741B801-94E4-4BBE-AC85-F7DB96AB54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0825" y="-11796713"/>
            <a:ext cx="16605250" cy="12453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40" name="Text Box 2">
            <a:extLst>
              <a:ext uri="{FF2B5EF4-FFF2-40B4-BE49-F238E27FC236}">
                <a16:creationId xmlns:a16="http://schemas.microsoft.com/office/drawing/2014/main" id="{DD6E1A11-C5B7-41B6-B292-343F9EB6A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343400"/>
            <a:ext cx="5446713" cy="407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>
            <a:extLst>
              <a:ext uri="{FF2B5EF4-FFF2-40B4-BE49-F238E27FC236}">
                <a16:creationId xmlns:a16="http://schemas.microsoft.com/office/drawing/2014/main" id="{F5EFB36A-F4C3-43BE-B7D9-9F64F3C7A11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FF69C37-97F8-4E3B-8951-7EF007099AE2}" type="slidenum">
              <a:rPr lang="es-ES" altLang="es-ES" sz="1400" smtClean="0"/>
              <a:pPr>
                <a:spcBef>
                  <a:spcPct val="0"/>
                </a:spcBef>
              </a:pPr>
              <a:t>31</a:t>
            </a:fld>
            <a:endParaRPr lang="es-ES" altLang="es-ES" sz="1400"/>
          </a:p>
        </p:txBody>
      </p:sp>
      <p:sp>
        <p:nvSpPr>
          <p:cNvPr id="67587" name="Rectangle 1">
            <a:extLst>
              <a:ext uri="{FF2B5EF4-FFF2-40B4-BE49-F238E27FC236}">
                <a16:creationId xmlns:a16="http://schemas.microsoft.com/office/drawing/2014/main" id="{41234B06-CABB-4051-A20A-D4A05C8FDC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0825" y="-11796713"/>
            <a:ext cx="16605250" cy="12453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8" name="Text Box 2">
            <a:extLst>
              <a:ext uri="{FF2B5EF4-FFF2-40B4-BE49-F238E27FC236}">
                <a16:creationId xmlns:a16="http://schemas.microsoft.com/office/drawing/2014/main" id="{0923F842-76A6-4909-9FFE-0A4759C70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343400"/>
            <a:ext cx="5446713" cy="407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>
            <a:extLst>
              <a:ext uri="{FF2B5EF4-FFF2-40B4-BE49-F238E27FC236}">
                <a16:creationId xmlns:a16="http://schemas.microsoft.com/office/drawing/2014/main" id="{A957B3A1-E753-4CE1-B84B-658DF499C20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5D0B9A-F129-4157-96F3-B7E6267C9A35}" type="slidenum">
              <a:rPr lang="es-ES" altLang="es-ES" sz="1400" smtClean="0"/>
              <a:pPr>
                <a:spcBef>
                  <a:spcPct val="0"/>
                </a:spcBef>
              </a:pPr>
              <a:t>32</a:t>
            </a:fld>
            <a:endParaRPr lang="es-ES" altLang="es-ES" sz="1400"/>
          </a:p>
        </p:txBody>
      </p:sp>
      <p:sp>
        <p:nvSpPr>
          <p:cNvPr id="69635" name="Rectangle 1">
            <a:extLst>
              <a:ext uri="{FF2B5EF4-FFF2-40B4-BE49-F238E27FC236}">
                <a16:creationId xmlns:a16="http://schemas.microsoft.com/office/drawing/2014/main" id="{1D35502D-754A-4DA7-8C2E-AC79D4FC1C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0825" y="-11796713"/>
            <a:ext cx="16605250" cy="12453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6" name="Text Box 2">
            <a:extLst>
              <a:ext uri="{FF2B5EF4-FFF2-40B4-BE49-F238E27FC236}">
                <a16:creationId xmlns:a16="http://schemas.microsoft.com/office/drawing/2014/main" id="{C54D9136-A2C8-4726-ADF1-B6DD2E8081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343400"/>
            <a:ext cx="5446713" cy="407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>
            <a:extLst>
              <a:ext uri="{FF2B5EF4-FFF2-40B4-BE49-F238E27FC236}">
                <a16:creationId xmlns:a16="http://schemas.microsoft.com/office/drawing/2014/main" id="{BAD77166-AA44-45B4-A6CC-70308296495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15425DD-7337-4043-AAF4-CA196F41671B}" type="slidenum">
              <a:rPr lang="es-ES" altLang="es-ES" sz="1400" smtClean="0"/>
              <a:pPr>
                <a:spcBef>
                  <a:spcPct val="0"/>
                </a:spcBef>
              </a:pPr>
              <a:t>33</a:t>
            </a:fld>
            <a:endParaRPr lang="es-ES" altLang="es-ES" sz="1400"/>
          </a:p>
        </p:txBody>
      </p:sp>
      <p:sp>
        <p:nvSpPr>
          <p:cNvPr id="71683" name="Rectangle 1">
            <a:extLst>
              <a:ext uri="{FF2B5EF4-FFF2-40B4-BE49-F238E27FC236}">
                <a16:creationId xmlns:a16="http://schemas.microsoft.com/office/drawing/2014/main" id="{435F51F2-26FE-476D-9102-355763F8B8C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0825" y="-11796713"/>
            <a:ext cx="16605250" cy="12453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4" name="Text Box 2">
            <a:extLst>
              <a:ext uri="{FF2B5EF4-FFF2-40B4-BE49-F238E27FC236}">
                <a16:creationId xmlns:a16="http://schemas.microsoft.com/office/drawing/2014/main" id="{224B218E-CAD5-4241-98C8-F32E9B822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343400"/>
            <a:ext cx="5446713" cy="407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>
            <a:extLst>
              <a:ext uri="{FF2B5EF4-FFF2-40B4-BE49-F238E27FC236}">
                <a16:creationId xmlns:a16="http://schemas.microsoft.com/office/drawing/2014/main" id="{FFBEA4FE-731F-4471-9D05-D36E9239ADE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2BDB355-C1C2-43CD-8B85-A6F81262C69E}" type="slidenum">
              <a:rPr lang="es-ES" altLang="es-ES" sz="1400" smtClean="0"/>
              <a:pPr>
                <a:spcBef>
                  <a:spcPct val="0"/>
                </a:spcBef>
              </a:pPr>
              <a:t>34</a:t>
            </a:fld>
            <a:endParaRPr lang="es-ES" altLang="es-ES" sz="1400"/>
          </a:p>
        </p:txBody>
      </p:sp>
      <p:sp>
        <p:nvSpPr>
          <p:cNvPr id="73731" name="Rectangle 1">
            <a:extLst>
              <a:ext uri="{FF2B5EF4-FFF2-40B4-BE49-F238E27FC236}">
                <a16:creationId xmlns:a16="http://schemas.microsoft.com/office/drawing/2014/main" id="{5C104D85-49B7-49D6-B7A5-7015FD9D7A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0825" y="-11796713"/>
            <a:ext cx="16605250" cy="12453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2" name="Text Box 2">
            <a:extLst>
              <a:ext uri="{FF2B5EF4-FFF2-40B4-BE49-F238E27FC236}">
                <a16:creationId xmlns:a16="http://schemas.microsoft.com/office/drawing/2014/main" id="{57F39B80-665A-4AAC-A9C1-B551D45C7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343400"/>
            <a:ext cx="5446713" cy="407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6">
            <a:extLst>
              <a:ext uri="{FF2B5EF4-FFF2-40B4-BE49-F238E27FC236}">
                <a16:creationId xmlns:a16="http://schemas.microsoft.com/office/drawing/2014/main" id="{326F9835-E568-49FB-B12A-51C395B0506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F67D16F-140E-4DEF-8AA9-1E843DF3BC24}" type="slidenum">
              <a:rPr lang="es-ES" altLang="es-ES" sz="1400" smtClean="0"/>
              <a:pPr>
                <a:spcBef>
                  <a:spcPct val="0"/>
                </a:spcBef>
              </a:pPr>
              <a:t>35</a:t>
            </a:fld>
            <a:endParaRPr lang="es-ES" altLang="es-ES" sz="1400"/>
          </a:p>
        </p:txBody>
      </p:sp>
      <p:sp>
        <p:nvSpPr>
          <p:cNvPr id="75779" name="Rectangle 1">
            <a:extLst>
              <a:ext uri="{FF2B5EF4-FFF2-40B4-BE49-F238E27FC236}">
                <a16:creationId xmlns:a16="http://schemas.microsoft.com/office/drawing/2014/main" id="{EFBAD87B-C349-42D4-BFA3-542A13000B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0825" y="-11796713"/>
            <a:ext cx="16605250" cy="12453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80" name="Text Box 2">
            <a:extLst>
              <a:ext uri="{FF2B5EF4-FFF2-40B4-BE49-F238E27FC236}">
                <a16:creationId xmlns:a16="http://schemas.microsoft.com/office/drawing/2014/main" id="{1C6BE0E2-C3BF-47B8-B96D-0BBFB94AA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343400"/>
            <a:ext cx="5446713" cy="407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>
            <a:extLst>
              <a:ext uri="{FF2B5EF4-FFF2-40B4-BE49-F238E27FC236}">
                <a16:creationId xmlns:a16="http://schemas.microsoft.com/office/drawing/2014/main" id="{31D63325-683C-405D-B35C-B34730458BA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CA046D5-EA16-4FA9-B13B-C31073CE7359}" type="slidenum">
              <a:rPr lang="es-ES" altLang="es-ES" sz="1400" smtClean="0"/>
              <a:pPr>
                <a:spcBef>
                  <a:spcPct val="0"/>
                </a:spcBef>
              </a:pPr>
              <a:t>36</a:t>
            </a:fld>
            <a:endParaRPr lang="es-ES" altLang="es-ES" sz="1400"/>
          </a:p>
        </p:txBody>
      </p:sp>
      <p:sp>
        <p:nvSpPr>
          <p:cNvPr id="77827" name="Rectangle 1">
            <a:extLst>
              <a:ext uri="{FF2B5EF4-FFF2-40B4-BE49-F238E27FC236}">
                <a16:creationId xmlns:a16="http://schemas.microsoft.com/office/drawing/2014/main" id="{84EC5EC5-A50E-4EE2-8992-523CE35A72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7828" name="Rectangle 2">
            <a:extLst>
              <a:ext uri="{FF2B5EF4-FFF2-40B4-BE49-F238E27FC236}">
                <a16:creationId xmlns:a16="http://schemas.microsoft.com/office/drawing/2014/main" id="{A3CC970E-77DB-4DAD-AD10-A21E5418DC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>
            <a:extLst>
              <a:ext uri="{FF2B5EF4-FFF2-40B4-BE49-F238E27FC236}">
                <a16:creationId xmlns:a16="http://schemas.microsoft.com/office/drawing/2014/main" id="{1B88BED3-C8A2-46FF-A449-6E2E62634B9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BD04DD9-CACF-4783-B8F0-D15C4F044CE7}" type="slidenum">
              <a:rPr lang="es-ES" altLang="es-ES" sz="1400" smtClean="0"/>
              <a:pPr>
                <a:spcBef>
                  <a:spcPct val="0"/>
                </a:spcBef>
              </a:pPr>
              <a:t>37</a:t>
            </a:fld>
            <a:endParaRPr lang="es-ES" altLang="es-ES" sz="1400"/>
          </a:p>
        </p:txBody>
      </p:sp>
      <p:sp>
        <p:nvSpPr>
          <p:cNvPr id="79875" name="Rectangle 1">
            <a:extLst>
              <a:ext uri="{FF2B5EF4-FFF2-40B4-BE49-F238E27FC236}">
                <a16:creationId xmlns:a16="http://schemas.microsoft.com/office/drawing/2014/main" id="{C3F75F17-BF66-4410-9EE2-EDADE5F8BB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0825" y="-11796713"/>
            <a:ext cx="16605250" cy="12453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6" name="Text Box 2">
            <a:extLst>
              <a:ext uri="{FF2B5EF4-FFF2-40B4-BE49-F238E27FC236}">
                <a16:creationId xmlns:a16="http://schemas.microsoft.com/office/drawing/2014/main" id="{EAF1340F-D09A-455D-92EA-94EA3A885A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343400"/>
            <a:ext cx="5446713" cy="407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>
            <a:extLst>
              <a:ext uri="{FF2B5EF4-FFF2-40B4-BE49-F238E27FC236}">
                <a16:creationId xmlns:a16="http://schemas.microsoft.com/office/drawing/2014/main" id="{60FFAA2F-AE09-47C6-A5D8-ADEA0D91F5DE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54938C7-E28F-4837-95D3-DDBF30E25563}" type="slidenum">
              <a:rPr lang="es-ES" altLang="es-ES" sz="1400" smtClean="0"/>
              <a:pPr>
                <a:spcBef>
                  <a:spcPct val="0"/>
                </a:spcBef>
              </a:pPr>
              <a:t>38</a:t>
            </a:fld>
            <a:endParaRPr lang="es-ES" altLang="es-ES" sz="1400"/>
          </a:p>
        </p:txBody>
      </p:sp>
      <p:sp>
        <p:nvSpPr>
          <p:cNvPr id="81923" name="Rectangle 1">
            <a:extLst>
              <a:ext uri="{FF2B5EF4-FFF2-40B4-BE49-F238E27FC236}">
                <a16:creationId xmlns:a16="http://schemas.microsoft.com/office/drawing/2014/main" id="{42B6A8BA-8D54-4189-B7A4-BC48AC24C9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24" name="Rectangle 2">
            <a:extLst>
              <a:ext uri="{FF2B5EF4-FFF2-40B4-BE49-F238E27FC236}">
                <a16:creationId xmlns:a16="http://schemas.microsoft.com/office/drawing/2014/main" id="{F34ECEF1-8027-46EB-A9BA-63B1DDD58B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6">
            <a:extLst>
              <a:ext uri="{FF2B5EF4-FFF2-40B4-BE49-F238E27FC236}">
                <a16:creationId xmlns:a16="http://schemas.microsoft.com/office/drawing/2014/main" id="{03FB28F1-14D4-45AD-B0BA-3E70568AB16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BD20B80-77CA-4EB9-B690-191D639BECB0}" type="slidenum">
              <a:rPr lang="es-ES" altLang="es-ES" sz="1400" smtClean="0"/>
              <a:pPr>
                <a:spcBef>
                  <a:spcPct val="0"/>
                </a:spcBef>
              </a:pPr>
              <a:t>39</a:t>
            </a:fld>
            <a:endParaRPr lang="es-ES" altLang="es-ES" sz="1400"/>
          </a:p>
        </p:txBody>
      </p:sp>
      <p:sp>
        <p:nvSpPr>
          <p:cNvPr id="83971" name="Rectangle 1">
            <a:extLst>
              <a:ext uri="{FF2B5EF4-FFF2-40B4-BE49-F238E27FC236}">
                <a16:creationId xmlns:a16="http://schemas.microsoft.com/office/drawing/2014/main" id="{B0DB310C-2DDA-43AA-9A78-3344F50F68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3972" name="Rectangle 2">
            <a:extLst>
              <a:ext uri="{FF2B5EF4-FFF2-40B4-BE49-F238E27FC236}">
                <a16:creationId xmlns:a16="http://schemas.microsoft.com/office/drawing/2014/main" id="{911FAC42-5AC2-4555-B1ED-453C7814B9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>
            <a:extLst>
              <a:ext uri="{FF2B5EF4-FFF2-40B4-BE49-F238E27FC236}">
                <a16:creationId xmlns:a16="http://schemas.microsoft.com/office/drawing/2014/main" id="{2FDE92FC-AD84-45A6-A267-F1F7C18643B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E632340-DB2E-4AC1-92F1-7AD767E3236F}" type="slidenum">
              <a:rPr lang="es-ES" altLang="es-ES" sz="1400" smtClean="0"/>
              <a:pPr>
                <a:spcBef>
                  <a:spcPct val="0"/>
                </a:spcBef>
              </a:pPr>
              <a:t>4</a:t>
            </a:fld>
            <a:endParaRPr lang="es-ES" altLang="es-ES" sz="1400"/>
          </a:p>
        </p:txBody>
      </p:sp>
      <p:sp>
        <p:nvSpPr>
          <p:cNvPr id="12291" name="Rectangle 1">
            <a:extLst>
              <a:ext uri="{FF2B5EF4-FFF2-40B4-BE49-F238E27FC236}">
                <a16:creationId xmlns:a16="http://schemas.microsoft.com/office/drawing/2014/main" id="{B473CB90-142D-4D51-BF14-8CFD4DF0F2F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2" name="Rectangle 2">
            <a:extLst>
              <a:ext uri="{FF2B5EF4-FFF2-40B4-BE49-F238E27FC236}">
                <a16:creationId xmlns:a16="http://schemas.microsoft.com/office/drawing/2014/main" id="{323DA553-554D-401B-BB02-D4B79A3970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6">
            <a:extLst>
              <a:ext uri="{FF2B5EF4-FFF2-40B4-BE49-F238E27FC236}">
                <a16:creationId xmlns:a16="http://schemas.microsoft.com/office/drawing/2014/main" id="{9FD4EF92-F932-47EF-AC5E-B4262C89713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A3FAC4A-C1AD-462E-8609-5D76ADBB7CE3}" type="slidenum">
              <a:rPr lang="es-ES" altLang="es-ES" sz="1400" smtClean="0"/>
              <a:pPr>
                <a:spcBef>
                  <a:spcPct val="0"/>
                </a:spcBef>
              </a:pPr>
              <a:t>40</a:t>
            </a:fld>
            <a:endParaRPr lang="es-ES" altLang="es-ES" sz="1400"/>
          </a:p>
        </p:txBody>
      </p:sp>
      <p:sp>
        <p:nvSpPr>
          <p:cNvPr id="86019" name="Rectangle 1">
            <a:extLst>
              <a:ext uri="{FF2B5EF4-FFF2-40B4-BE49-F238E27FC236}">
                <a16:creationId xmlns:a16="http://schemas.microsoft.com/office/drawing/2014/main" id="{F99C89A4-3F1E-449B-9E00-303994B02E6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6020" name="Rectangle 2">
            <a:extLst>
              <a:ext uri="{FF2B5EF4-FFF2-40B4-BE49-F238E27FC236}">
                <a16:creationId xmlns:a16="http://schemas.microsoft.com/office/drawing/2014/main" id="{FA08EE18-A4F8-47AB-9D22-DC58D0D8C3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>
            <a:extLst>
              <a:ext uri="{FF2B5EF4-FFF2-40B4-BE49-F238E27FC236}">
                <a16:creationId xmlns:a16="http://schemas.microsoft.com/office/drawing/2014/main" id="{E322FFE7-2543-4F26-A4D3-8B882E50905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707726B-6B11-41B4-B5E1-10C6A3CEE94B}" type="slidenum">
              <a:rPr lang="es-ES" altLang="es-ES" sz="1400" smtClean="0"/>
              <a:pPr>
                <a:spcBef>
                  <a:spcPct val="0"/>
                </a:spcBef>
              </a:pPr>
              <a:t>41</a:t>
            </a:fld>
            <a:endParaRPr lang="es-ES" altLang="es-ES" sz="1400"/>
          </a:p>
        </p:txBody>
      </p:sp>
      <p:sp>
        <p:nvSpPr>
          <p:cNvPr id="88067" name="Rectangle 1">
            <a:extLst>
              <a:ext uri="{FF2B5EF4-FFF2-40B4-BE49-F238E27FC236}">
                <a16:creationId xmlns:a16="http://schemas.microsoft.com/office/drawing/2014/main" id="{B1E7AD6B-194D-4564-A8F1-973F522205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8068" name="Rectangle 2">
            <a:extLst>
              <a:ext uri="{FF2B5EF4-FFF2-40B4-BE49-F238E27FC236}">
                <a16:creationId xmlns:a16="http://schemas.microsoft.com/office/drawing/2014/main" id="{1A3BFC84-E1E0-4203-80E2-CF6FDD2AE9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6">
            <a:extLst>
              <a:ext uri="{FF2B5EF4-FFF2-40B4-BE49-F238E27FC236}">
                <a16:creationId xmlns:a16="http://schemas.microsoft.com/office/drawing/2014/main" id="{730AA85D-5677-46FA-B41C-6219E0E069C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264B253-12DD-4A4F-9631-DBA8317C2ABE}" type="slidenum">
              <a:rPr lang="es-ES" altLang="es-ES" sz="1400" smtClean="0"/>
              <a:pPr>
                <a:spcBef>
                  <a:spcPct val="0"/>
                </a:spcBef>
              </a:pPr>
              <a:t>42</a:t>
            </a:fld>
            <a:endParaRPr lang="es-ES" altLang="es-ES" sz="1400"/>
          </a:p>
        </p:txBody>
      </p:sp>
      <p:sp>
        <p:nvSpPr>
          <p:cNvPr id="90115" name="Rectangle 1">
            <a:extLst>
              <a:ext uri="{FF2B5EF4-FFF2-40B4-BE49-F238E27FC236}">
                <a16:creationId xmlns:a16="http://schemas.microsoft.com/office/drawing/2014/main" id="{8471CC39-EE16-4B08-9803-01A13B8873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0116" name="Rectangle 2">
            <a:extLst>
              <a:ext uri="{FF2B5EF4-FFF2-40B4-BE49-F238E27FC236}">
                <a16:creationId xmlns:a16="http://schemas.microsoft.com/office/drawing/2014/main" id="{0FEE2E7C-F09A-4E2B-A2A0-86951496CF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>
            <a:extLst>
              <a:ext uri="{FF2B5EF4-FFF2-40B4-BE49-F238E27FC236}">
                <a16:creationId xmlns:a16="http://schemas.microsoft.com/office/drawing/2014/main" id="{13233C54-7E93-45BC-8FC4-98E7B022CE5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0CE63BB-1D76-4A5F-9B78-703ECDEE15A0}" type="slidenum">
              <a:rPr lang="es-ES" altLang="es-ES" sz="1400" smtClean="0"/>
              <a:pPr>
                <a:spcBef>
                  <a:spcPct val="0"/>
                </a:spcBef>
              </a:pPr>
              <a:t>5</a:t>
            </a:fld>
            <a:endParaRPr lang="es-ES" altLang="es-ES" sz="1400"/>
          </a:p>
        </p:txBody>
      </p:sp>
      <p:sp>
        <p:nvSpPr>
          <p:cNvPr id="14339" name="Rectangle 1">
            <a:extLst>
              <a:ext uri="{FF2B5EF4-FFF2-40B4-BE49-F238E27FC236}">
                <a16:creationId xmlns:a16="http://schemas.microsoft.com/office/drawing/2014/main" id="{E32AFFEA-34F8-4588-81B2-F1470D0B79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40" name="Rectangle 2">
            <a:extLst>
              <a:ext uri="{FF2B5EF4-FFF2-40B4-BE49-F238E27FC236}">
                <a16:creationId xmlns:a16="http://schemas.microsoft.com/office/drawing/2014/main" id="{BB59883D-6380-4FFF-9773-2B2F1E5BEE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>
            <a:extLst>
              <a:ext uri="{FF2B5EF4-FFF2-40B4-BE49-F238E27FC236}">
                <a16:creationId xmlns:a16="http://schemas.microsoft.com/office/drawing/2014/main" id="{6FC5D9F9-74D1-4D19-B691-B0E98731F90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F943764-BDF2-424C-AB8A-63E1B46A2FF1}" type="slidenum">
              <a:rPr lang="es-ES" altLang="es-ES" sz="1400" smtClean="0"/>
              <a:pPr>
                <a:spcBef>
                  <a:spcPct val="0"/>
                </a:spcBef>
              </a:pPr>
              <a:t>6</a:t>
            </a:fld>
            <a:endParaRPr lang="es-ES" altLang="es-ES" sz="1400"/>
          </a:p>
        </p:txBody>
      </p:sp>
      <p:sp>
        <p:nvSpPr>
          <p:cNvPr id="16387" name="Rectangle 1">
            <a:extLst>
              <a:ext uri="{FF2B5EF4-FFF2-40B4-BE49-F238E27FC236}">
                <a16:creationId xmlns:a16="http://schemas.microsoft.com/office/drawing/2014/main" id="{61AF9D6B-EC2F-48B1-97B2-2AD0AE081F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>
            <a:extLst>
              <a:ext uri="{FF2B5EF4-FFF2-40B4-BE49-F238E27FC236}">
                <a16:creationId xmlns:a16="http://schemas.microsoft.com/office/drawing/2014/main" id="{FE6926B0-BBC1-4998-902F-4BA6006E34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>
            <a:extLst>
              <a:ext uri="{FF2B5EF4-FFF2-40B4-BE49-F238E27FC236}">
                <a16:creationId xmlns:a16="http://schemas.microsoft.com/office/drawing/2014/main" id="{58D15515-E2B0-40BA-B3AC-71404F63E2D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07E09AC-D809-4CC7-B5B4-45A1071A2DD9}" type="slidenum">
              <a:rPr lang="es-ES" altLang="es-ES" sz="1400" smtClean="0"/>
              <a:pPr>
                <a:spcBef>
                  <a:spcPct val="0"/>
                </a:spcBef>
              </a:pPr>
              <a:t>7</a:t>
            </a:fld>
            <a:endParaRPr lang="es-ES" altLang="es-ES" sz="1400"/>
          </a:p>
        </p:txBody>
      </p:sp>
      <p:sp>
        <p:nvSpPr>
          <p:cNvPr id="18435" name="Rectangle 1">
            <a:extLst>
              <a:ext uri="{FF2B5EF4-FFF2-40B4-BE49-F238E27FC236}">
                <a16:creationId xmlns:a16="http://schemas.microsoft.com/office/drawing/2014/main" id="{49453C78-AC56-4569-84AD-676FB051D9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6" name="Rectangle 2">
            <a:extLst>
              <a:ext uri="{FF2B5EF4-FFF2-40B4-BE49-F238E27FC236}">
                <a16:creationId xmlns:a16="http://schemas.microsoft.com/office/drawing/2014/main" id="{26551D98-99C2-4603-AE24-9BA300A4CC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>
            <a:extLst>
              <a:ext uri="{FF2B5EF4-FFF2-40B4-BE49-F238E27FC236}">
                <a16:creationId xmlns:a16="http://schemas.microsoft.com/office/drawing/2014/main" id="{E3935A36-1075-4395-B041-84F815FD76A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33C8E77-8BC8-4382-A424-B1783DB747F5}" type="slidenum">
              <a:rPr lang="es-ES" altLang="es-ES" sz="1400" smtClean="0"/>
              <a:pPr>
                <a:spcBef>
                  <a:spcPct val="0"/>
                </a:spcBef>
              </a:pPr>
              <a:t>8</a:t>
            </a:fld>
            <a:endParaRPr lang="es-ES" altLang="es-ES" sz="1400"/>
          </a:p>
        </p:txBody>
      </p:sp>
      <p:sp>
        <p:nvSpPr>
          <p:cNvPr id="20483" name="Rectangle 1">
            <a:extLst>
              <a:ext uri="{FF2B5EF4-FFF2-40B4-BE49-F238E27FC236}">
                <a16:creationId xmlns:a16="http://schemas.microsoft.com/office/drawing/2014/main" id="{30286D74-6C0D-405C-9D65-D4809A20FC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4" name="Rectangle 2">
            <a:extLst>
              <a:ext uri="{FF2B5EF4-FFF2-40B4-BE49-F238E27FC236}">
                <a16:creationId xmlns:a16="http://schemas.microsoft.com/office/drawing/2014/main" id="{752B829F-DB51-43C5-91C6-0B85CBAE54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>
            <a:extLst>
              <a:ext uri="{FF2B5EF4-FFF2-40B4-BE49-F238E27FC236}">
                <a16:creationId xmlns:a16="http://schemas.microsoft.com/office/drawing/2014/main" id="{DCF78592-B471-4287-9672-41C5DAD2D92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B3ADE98-5E84-4F02-BFA3-29867F8475B1}" type="slidenum">
              <a:rPr lang="es-ES" altLang="es-ES" sz="1400" smtClean="0"/>
              <a:pPr>
                <a:spcBef>
                  <a:spcPct val="0"/>
                </a:spcBef>
              </a:pPr>
              <a:t>9</a:t>
            </a:fld>
            <a:endParaRPr lang="es-ES" altLang="es-ES" sz="1400"/>
          </a:p>
        </p:txBody>
      </p:sp>
      <p:sp>
        <p:nvSpPr>
          <p:cNvPr id="22531" name="Rectangle 1">
            <a:extLst>
              <a:ext uri="{FF2B5EF4-FFF2-40B4-BE49-F238E27FC236}">
                <a16:creationId xmlns:a16="http://schemas.microsoft.com/office/drawing/2014/main" id="{10198040-F499-437D-A041-37DD303B3F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Rectangle 2">
            <a:extLst>
              <a:ext uri="{FF2B5EF4-FFF2-40B4-BE49-F238E27FC236}">
                <a16:creationId xmlns:a16="http://schemas.microsoft.com/office/drawing/2014/main" id="{E493F7CA-BE06-4A17-8594-196C5783B5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64C440-FA12-4805-A76D-997D36114EE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C1A775D-7F52-4758-9460-BF1B70B5F6B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0F7D4-2DAF-4FA4-A9A3-9ED7E63F58C2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202205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7DEBBC-B3A2-4B88-9934-A5DC6C6E290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43D8A26-D573-49B1-BD89-FF44A17E488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3699E-E530-4A38-9A61-13467D038467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860307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726176-C94E-4CAA-A3EA-DCBAAAEC79A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66D270A-45FF-4DCF-B7E4-FE50557F424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42CCE-8C90-498D-A0AA-E4012324485F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690602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820B2EC-0BDE-4A4A-AC37-DA9DE45667F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204EB98-C945-46F6-92DB-34D93E3852E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1744C-3309-46E1-8014-0F830B23A0DE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676320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CA8C99-C89B-4D75-A819-9779A3DDA87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97C1E5A-2372-4C84-820F-026B080253CA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92733-2E29-4B07-B911-3CA2B1E83FC0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180096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9B2BA44-EFC6-4162-B093-53C07C5A05C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ADB5A0A-0663-447A-B117-A0097950259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ACB75-A042-4FB4-8748-86228725C6FC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426153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C32611E-A13F-4C02-A28E-12E7C956103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9781993-052D-4CDD-9C2F-9683060B473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BC701-6679-4FCD-A8D8-622B6B36ED38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72488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D72209-7614-4A71-8336-18144F3EFAC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1DD208E-9614-47DE-BCEF-7683342219A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55622-9FB0-4AA6-A86F-D90A2AACFCB2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22332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E290911-192E-41E1-980B-D96248E7EE6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84E53130-06C8-42C0-8FBE-81A3D693ACA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5EF8D-BB5C-424B-B1F3-816ABC08176B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11521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19F2FDF-4E80-40F3-8191-05AAAFC589A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562EB01-433B-4943-B9F5-764BD466BB6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EF248-913D-4858-85D1-0FF0556A14E0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1946354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344DBC8-6166-42E1-89E6-E872DD767B2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ED03B5ED-8C13-4C53-8F31-B9550871387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C4101-C86E-4EF3-916E-36FD18627F60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53095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C2E953-69A3-446C-87F6-28D716A88D3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2529A4D-5B61-48A4-A94A-FEBE862D807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F58B4-B7AC-4283-9C3D-2BF198E01F0E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8636368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282D3D-CDA8-4053-B923-521DB4C8B8D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6CA5105-444D-4D19-82E7-099B16DF0A2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C6563-6F50-4029-A09C-8D70577B0FC5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5852347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B88567-9C90-4637-BDA8-BD0B46EFF7C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D303A9-A0D1-4228-8EF5-158A6B97296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C075C-2918-43A3-9880-F33EE3EF3BAF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335733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DE94E0C-F195-41A3-9906-BC852854844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1222E3D-E63A-4954-B1C0-205CEDF39B3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3AA93-B3FE-47CB-AF45-37FF6E28178B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693616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39730B1-8D88-4338-9E5C-DFDAC4DC3C7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97F7919-9E9D-42D8-8996-D0D251745DB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9D88C-A75B-4A01-8018-A2DEC8899C2A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753693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5943D38-1C94-4BB5-9688-DB74D099D7B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342D17A-8D9D-421F-AB54-729105A8C62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8909-80BF-4A30-A12F-7D9179032540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0069768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B4A97FE-F4D5-4F0B-B78A-186F58D3E95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FF6D321-078C-4C3E-B07E-8CCD8E8E2DB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00678-1D83-4DE3-8EC5-9C57182F45E6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6872536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1564299-5544-4FBD-8DBC-DA355B4530D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521A64C-19AB-4043-9648-5CB3C4399CC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9B832-7A4D-45CD-8AD2-885CC771563E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0291299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01625" y="1527175"/>
            <a:ext cx="4173538" cy="45688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7563" y="1527175"/>
            <a:ext cx="4175125" cy="45688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69818EF-42EE-4763-9E75-02037DAC4A6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8DA27D98-8A16-4E76-978C-DB8F19AC4E2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DA51F-7F43-4A95-8984-2FD64FDD15EE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656813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DD460FD-DA31-477A-82E2-8D37CAC9E91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180856A-28A0-4141-8D20-D369086D0C2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10E3F-D269-42B4-BC55-1EEBEA3BD343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400204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5759B42-FCEB-4651-A90E-D92B812EA62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07C2EEC6-BAA7-492F-A3AE-F164F2B4671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612BD-C25E-4A01-8AC8-47D1B230AFA3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698042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568E8A-3B47-460B-B854-A0C29279E61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856DE6C-7983-4403-AFE1-8680F8C9275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40218-06C7-4501-B56A-128D42294DEC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2649243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72EAE050-83C4-489B-8FA0-D1DF200601C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606C5E06-BF11-411A-AA47-520115BCCC8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8FFEA-AFAA-4FCB-B2D7-675E903CBD88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134266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F1CB0F4-1B24-485E-ABC8-1943AA415A8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63AE671-1984-47B1-A995-2B49FF3FB5CA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01A7F-ED26-498D-8116-BA27915453D5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6129994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D57B992-6331-4F5E-A9A5-FEBC8823C22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074BD33-3EC6-4A90-94FF-0D46FBDEC5E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ADD1C-C7EE-45D7-9D3D-CAF0546D7DCE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1415583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24AA3AC-2106-4EED-96A6-7459FEF185D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0F32F16-1CD0-49F7-9924-B164680E47B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8A9F0-35B1-4ECA-A56D-253C3CB6F24E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7769743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00838" y="228600"/>
            <a:ext cx="2132012" cy="5867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46813" cy="58674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3054F2E-5966-4CE0-B0BF-DA13B14C5EF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9256A09-F5D4-4E2C-A828-69F812A9110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FE53D-E10C-4BD9-90C1-31D0A4B16958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62783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DF7D6EF-667D-454B-90BD-FE51A6DD4ED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8A0EB6-9096-44A6-A8A5-316FE08D0FB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E36D8-7E68-4147-98AC-8F90910901F2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65070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DE124E87-A568-4C4D-AFBF-A65A0148DAA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3CADD00-5D39-43D1-B1AC-97739B2B129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6E9A8-3239-49D5-9838-6F02B1E3C6BD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711043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C2B38FB-3BC9-466A-ADB5-049CBE45D62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3096384-6D43-4157-B533-45B3FED65C4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F9920-C473-4AF7-89D3-CC3D4874833B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201092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4E2E9B0E-BFA6-4397-8722-B1E29E42A18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AFD38E3-EBC2-412A-BD22-D615283F696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FBEDA-C918-4017-97B2-2F212F423600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16099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3F098C3-4E66-4B17-BEF8-9780666A38B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0E63D-58FB-44FC-B1C2-732E62A6EFB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792DE-8151-46DB-843F-08FB409CA38D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56520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873AB8D-FCAD-4A7C-BF6F-0EAC0C65F70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884DF0-0C22-4461-87BA-DEB8BB841E1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C8BF0-476F-4300-A048-9727173BBAED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86921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4AD8B51E-7E93-49E0-8C0D-31227459E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3425"/>
            <a:ext cx="1684338" cy="1042988"/>
          </a:xfrm>
          <a:prstGeom prst="rect">
            <a:avLst/>
          </a:prstGeom>
          <a:blipFill dpi="0" rotWithShape="0">
            <a:blip r:embed="rId16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5FCEB0FC-42F7-4AE6-8126-E23E0BD7C7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Pulse para editar el formato del texto de títuloHaga clic para modificar el estilo de título del patrón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DCB24113-FDE7-48CD-A7C9-6B015E76EB27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</a:tabLst>
              <a:defRPr dirty="0">
                <a:solidFill>
                  <a:srgbClr val="000000"/>
                </a:solidFill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r>
              <a:rPr lang="es-ES" altLang="es-ES"/>
              <a:t>13/09/19</a:t>
            </a:r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B8C7D8DB-AB21-4EC9-B99C-68823C0365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79A20BF-7678-45DF-B690-A3D4083E08C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fld id="{23AB4396-C34A-4C87-A560-E8E27ECEC44F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03BB6E78-CD19-45D7-A813-D1DF62F170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Pulse para editar los formatos del texto del esquema</a:t>
            </a:r>
          </a:p>
          <a:p>
            <a:pPr lvl="1"/>
            <a:r>
              <a:rPr lang="en-GB" altLang="es-ES"/>
              <a:t>Segundo nivel del esquema</a:t>
            </a:r>
          </a:p>
          <a:p>
            <a:pPr lvl="2"/>
            <a:r>
              <a:rPr lang="en-GB" altLang="es-ES"/>
              <a:t>Tercer nivel del esquema</a:t>
            </a:r>
          </a:p>
          <a:p>
            <a:pPr lvl="3"/>
            <a:r>
              <a:rPr lang="en-GB" altLang="es-ES"/>
              <a:t>Cuarto nivel del esquema</a:t>
            </a:r>
          </a:p>
          <a:p>
            <a:pPr lvl="4"/>
            <a:r>
              <a:rPr lang="en-GB" altLang="es-ES"/>
              <a:t>Quinto nivel del esquema</a:t>
            </a:r>
          </a:p>
          <a:p>
            <a:pPr lvl="4"/>
            <a:r>
              <a:rPr lang="en-GB" altLang="es-ES"/>
              <a:t>Sexto nivel del esquema</a:t>
            </a:r>
          </a:p>
          <a:p>
            <a:pPr lvl="4"/>
            <a:r>
              <a:rPr lang="en-GB" altLang="es-ES"/>
              <a:t>Séptimo nivel del esquema</a:t>
            </a:r>
          </a:p>
          <a:p>
            <a:pPr lvl="4"/>
            <a:r>
              <a:rPr lang="en-GB" altLang="es-ES"/>
              <a:t>Octavo nivel del esquema</a:t>
            </a:r>
          </a:p>
          <a:p>
            <a:pPr lvl="4"/>
            <a:r>
              <a:rPr lang="en-GB" altLang="es-ES"/>
              <a:t>Noveno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>
            <a:extLst>
              <a:ext uri="{FF2B5EF4-FFF2-40B4-BE49-F238E27FC236}">
                <a16:creationId xmlns:a16="http://schemas.microsoft.com/office/drawing/2014/main" id="{4A78DD8E-D9AD-4482-A199-AAA9950B1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663" y="5815013"/>
            <a:ext cx="1684337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1" name="Rectangle 2">
            <a:extLst>
              <a:ext uri="{FF2B5EF4-FFF2-40B4-BE49-F238E27FC236}">
                <a16:creationId xmlns:a16="http://schemas.microsoft.com/office/drawing/2014/main" id="{9DD45455-CC8B-479D-8A30-91A3D991A4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Pulse para editar el formato del texto de título</a:t>
            </a:r>
          </a:p>
        </p:txBody>
      </p:sp>
      <p:sp>
        <p:nvSpPr>
          <p:cNvPr id="2052" name="Rectangle 3">
            <a:extLst>
              <a:ext uri="{FF2B5EF4-FFF2-40B4-BE49-F238E27FC236}">
                <a16:creationId xmlns:a16="http://schemas.microsoft.com/office/drawing/2014/main" id="{5E0FFE11-2B39-4D58-BACA-D0E33AC272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Pulse para editar los formatos del texto del esquema</a:t>
            </a:r>
          </a:p>
          <a:p>
            <a:pPr lvl="1"/>
            <a:r>
              <a:rPr lang="en-GB" altLang="es-ES"/>
              <a:t>Segundo nivel del esquema</a:t>
            </a:r>
          </a:p>
          <a:p>
            <a:pPr lvl="2"/>
            <a:r>
              <a:rPr lang="en-GB" altLang="es-ES"/>
              <a:t>Tercer nivel del esquema</a:t>
            </a:r>
          </a:p>
          <a:p>
            <a:pPr lvl="3"/>
            <a:r>
              <a:rPr lang="en-GB" altLang="es-ES"/>
              <a:t>Cuarto nivel del esquema</a:t>
            </a:r>
          </a:p>
          <a:p>
            <a:pPr lvl="4"/>
            <a:r>
              <a:rPr lang="en-GB" altLang="es-ES"/>
              <a:t>Quinto nivel del esquema</a:t>
            </a:r>
          </a:p>
          <a:p>
            <a:pPr lvl="4"/>
            <a:r>
              <a:rPr lang="en-GB" altLang="es-ES"/>
              <a:t>Sexto nivel del esquema</a:t>
            </a:r>
          </a:p>
          <a:p>
            <a:pPr lvl="4"/>
            <a:r>
              <a:rPr lang="en-GB" altLang="es-ES"/>
              <a:t>Séptimo nivel del esquema</a:t>
            </a:r>
          </a:p>
          <a:p>
            <a:pPr lvl="4"/>
            <a:r>
              <a:rPr lang="en-GB" altLang="es-ES"/>
              <a:t>Octavo nivel del esquema</a:t>
            </a:r>
          </a:p>
          <a:p>
            <a:pPr lvl="4"/>
            <a:r>
              <a:rPr lang="en-GB" altLang="es-ES"/>
              <a:t>Noveno nivel del esquema</a:t>
            </a:r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C2F234C0-740A-4602-B6F7-FED25EF9AD02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 hangingPunct="1">
              <a:lnSpc>
                <a:spcPct val="100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</a:tabLst>
              <a:defRPr sz="240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s-ES" altLang="es-ES"/>
          </a:p>
        </p:txBody>
      </p:sp>
      <p:sp>
        <p:nvSpPr>
          <p:cNvPr id="2054" name="Text Box 5">
            <a:extLst>
              <a:ext uri="{FF2B5EF4-FFF2-40B4-BE49-F238E27FC236}">
                <a16:creationId xmlns:a16="http://schemas.microsoft.com/office/drawing/2014/main" id="{89770B84-5AD0-4EBE-BF89-BE7A229B3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F0563D17-923E-43EE-83A6-D3603332B4E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 hangingPunct="1">
              <a:lnSpc>
                <a:spcPct val="100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fld id="{B3CC0C4A-E4BF-4092-9DFE-420326952BB3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anose="020F05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12192283-2188-49EF-946D-F9C1B94AC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E665A936-604C-4860-A6AE-009DE2BCF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  <p:sp>
        <p:nvSpPr>
          <p:cNvPr id="3076" name="Oval 3">
            <a:extLst>
              <a:ext uri="{FF2B5EF4-FFF2-40B4-BE49-F238E27FC236}">
                <a16:creationId xmlns:a16="http://schemas.microsoft.com/office/drawing/2014/main" id="{08A9D80D-C0F8-4A62-BD71-ED2516870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  <p:sp>
        <p:nvSpPr>
          <p:cNvPr id="3077" name="Rectangle 4">
            <a:extLst>
              <a:ext uri="{FF2B5EF4-FFF2-40B4-BE49-F238E27FC236}">
                <a16:creationId xmlns:a16="http://schemas.microsoft.com/office/drawing/2014/main" id="{F1C3FCFF-5B48-45D4-9357-434441CA42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01625" y="228600"/>
            <a:ext cx="8531225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Pulse para editar el formato del texto de título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8AAFD80B-B1A2-4E35-9121-5B74F96A2187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5791200" y="6405563"/>
            <a:ext cx="3041650" cy="3619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marL="215900" indent="-215900" eaLnBrk="1" hangingPunct="1">
              <a:lnSpc>
                <a:spcPct val="100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dirty="0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s-ES" altLang="es-ES"/>
              <a:t>20/09/18</a:t>
            </a:r>
          </a:p>
        </p:txBody>
      </p:sp>
      <p:sp>
        <p:nvSpPr>
          <p:cNvPr id="3079" name="Text Box 6">
            <a:extLst>
              <a:ext uri="{FF2B5EF4-FFF2-40B4-BE49-F238E27FC236}">
                <a16:creationId xmlns:a16="http://schemas.microsoft.com/office/drawing/2014/main" id="{85E385E1-26CB-4F4F-A388-D0673AAC3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10325"/>
            <a:ext cx="3581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E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AC688A7E-24A5-487C-93DF-64FD3AC45DF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362450" y="1027113"/>
            <a:ext cx="454025" cy="4381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marL="215900" indent="-215900" eaLnBrk="1" hangingPunct="1">
              <a:lnSpc>
                <a:spcPct val="100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F03B56DC-913D-4502-BFB4-9B82F7F39781}" type="slidenum">
              <a:rPr lang="es-ES" altLang="es-ES"/>
              <a:pPr>
                <a:defRPr/>
              </a:pPr>
              <a:t>‹Nº›</a:t>
            </a:fld>
            <a:endParaRPr lang="es-ES" altLang="es-ES" dirty="0"/>
          </a:p>
        </p:txBody>
      </p:sp>
      <p:sp>
        <p:nvSpPr>
          <p:cNvPr id="3081" name="Rectangle 8">
            <a:extLst>
              <a:ext uri="{FF2B5EF4-FFF2-40B4-BE49-F238E27FC236}">
                <a16:creationId xmlns:a16="http://schemas.microsoft.com/office/drawing/2014/main" id="{FCF658E9-C0C9-46A6-BEBF-97F748D020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01625" y="1527175"/>
            <a:ext cx="8501063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Pulse para editar los formatos del texto del esquema</a:t>
            </a:r>
          </a:p>
          <a:p>
            <a:pPr lvl="1"/>
            <a:r>
              <a:rPr lang="en-GB" altLang="es-ES"/>
              <a:t>Segundo nivel del esquema</a:t>
            </a:r>
          </a:p>
          <a:p>
            <a:pPr lvl="2"/>
            <a:r>
              <a:rPr lang="en-GB" altLang="es-ES"/>
              <a:t>Tercer nivel del esquema</a:t>
            </a:r>
          </a:p>
          <a:p>
            <a:pPr lvl="3"/>
            <a:r>
              <a:rPr lang="en-GB" altLang="es-ES"/>
              <a:t>Cuarto nivel del esquema</a:t>
            </a:r>
          </a:p>
          <a:p>
            <a:pPr lvl="4"/>
            <a:r>
              <a:rPr lang="en-GB" altLang="es-ES"/>
              <a:t>Quinto nivel del esquema</a:t>
            </a:r>
          </a:p>
          <a:p>
            <a:pPr lvl="4"/>
            <a:r>
              <a:rPr lang="en-GB" altLang="es-ES"/>
              <a:t>Sexto nivel del esquema</a:t>
            </a:r>
          </a:p>
          <a:p>
            <a:pPr lvl="4"/>
            <a:r>
              <a:rPr lang="en-GB" altLang="es-ES"/>
              <a:t>Séptimo nivel del esquema</a:t>
            </a:r>
          </a:p>
          <a:p>
            <a:pPr lvl="4"/>
            <a:r>
              <a:rPr lang="en-GB" altLang="es-ES"/>
              <a:t>Octavo nivel del esquema</a:t>
            </a:r>
          </a:p>
          <a:p>
            <a:pPr lvl="4"/>
            <a:r>
              <a:rPr lang="en-GB" altLang="es-ES"/>
              <a:t>Noveno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/>
  <p:txStyles>
    <p:titleStyle>
      <a:lvl1pPr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Georgia" panose="02040502050405020303" pitchFamily="18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Georgia" panose="02040502050405020303" pitchFamily="18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Georgia" panose="02040502050405020303" pitchFamily="18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Georgia" panose="02040502050405020303" pitchFamily="18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Georgia" panose="02040502050405020303" pitchFamily="18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Georgia" panose="02040502050405020303" pitchFamily="18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Georgia" panose="02040502050405020303" pitchFamily="18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Georgia" panose="02040502050405020303" pitchFamily="18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646B86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9.jpeg"/><Relationship Id="rId4" Type="http://schemas.openxmlformats.org/officeDocument/2006/relationships/image" Target="../media/image3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3.png"/><Relationship Id="rId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>
            <a:extLst>
              <a:ext uri="{FF2B5EF4-FFF2-40B4-BE49-F238E27FC236}">
                <a16:creationId xmlns:a16="http://schemas.microsoft.com/office/drawing/2014/main" id="{B135266D-C26F-407F-A169-A49F0BADFB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185987"/>
            <a:ext cx="7772400" cy="1470025"/>
          </a:xfrm>
        </p:spPr>
        <p:txBody>
          <a:bodyPr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s-ES" altLang="es-ES" sz="3600" b="1" u="sng" spc="-1" dirty="0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INTERVENCIÓN CONDUCTUAL EN EL TDAH</a:t>
            </a:r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0AE1D0DB-7AFC-4E55-95F4-EF6B1F2FB5F0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1374775" y="3429000"/>
            <a:ext cx="6400800" cy="1041400"/>
          </a:xfrm>
        </p:spPr>
        <p:txBody>
          <a:bodyPr lIns="90000" tIns="45000" rIns="90000" bIns="45000"/>
          <a:lstStyle/>
          <a:p>
            <a:pPr marL="0" indent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s-ES" altLang="es-ES" sz="1800" b="1" spc="-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Manejo Hiperactividad</a:t>
            </a:r>
          </a:p>
          <a:p>
            <a:pPr marL="0" indent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s-ES" altLang="es-ES" sz="1800" b="1" spc="-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Manejo de la impulsividad (autocontrol)</a:t>
            </a:r>
          </a:p>
          <a:p>
            <a:pPr marL="0" indent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s-ES" altLang="es-ES" sz="1800" b="1" spc="-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Manejo de la frustración.</a:t>
            </a:r>
          </a:p>
          <a:p>
            <a:pPr marL="0" indent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s-ES" altLang="es-ES" sz="1800" b="1" spc="-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Intervención en las conductas disruptivas/agresivas</a:t>
            </a:r>
          </a:p>
          <a:p>
            <a:pPr marL="0" indent="0" algn="ctr" eaLnBrk="1" hangingPunct="1">
              <a:lnSpc>
                <a:spcPct val="100000"/>
              </a:lnSpc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/>
            </a:pPr>
            <a:endParaRPr lang="es-ES" altLang="es-ES" sz="4400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4" name="Picture 3">
            <a:extLst>
              <a:ext uri="{FF2B5EF4-FFF2-40B4-BE49-F238E27FC236}">
                <a16:creationId xmlns:a16="http://schemas.microsoft.com/office/drawing/2014/main" id="{1FB2C27C-772C-4728-90AE-8439A30CC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8913"/>
            <a:ext cx="29146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5" name="Picture 4">
            <a:extLst>
              <a:ext uri="{FF2B5EF4-FFF2-40B4-BE49-F238E27FC236}">
                <a16:creationId xmlns:a16="http://schemas.microsoft.com/office/drawing/2014/main" id="{08456E02-9788-4829-8176-02F62C69B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155575"/>
            <a:ext cx="1481137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Shape 2">
            <a:extLst>
              <a:ext uri="{FF2B5EF4-FFF2-40B4-BE49-F238E27FC236}">
                <a16:creationId xmlns:a16="http://schemas.microsoft.com/office/drawing/2014/main" id="{C568B217-03E2-45EA-A336-F872DEDD52A7}"/>
              </a:ext>
            </a:extLst>
          </p:cNvPr>
          <p:cNvSpPr txBox="1"/>
          <p:nvPr/>
        </p:nvSpPr>
        <p:spPr>
          <a:xfrm>
            <a:off x="1389554" y="4778376"/>
            <a:ext cx="6399213" cy="935037"/>
          </a:xfrm>
          <a:prstGeom prst="rect">
            <a:avLst/>
          </a:prstGeom>
          <a:noFill/>
          <a:ln w="9360">
            <a:noFill/>
          </a:ln>
        </p:spPr>
        <p:txBody>
          <a:bodyPr/>
          <a:lstStyle/>
          <a:p>
            <a:pPr algn="ctr" eaLnBrk="1" fontAlgn="auto" hangingPunct="1">
              <a:lnSpc>
                <a:spcPct val="93000"/>
              </a:lnSpc>
              <a:spcBef>
                <a:spcPts val="64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spc="-1" dirty="0">
                <a:solidFill>
                  <a:srgbClr val="48365A"/>
                </a:solidFill>
                <a:latin typeface="+mj-lt"/>
              </a:rPr>
              <a:t>Curso “Tratamiento del TDAH en el Ámbito Educativo”</a:t>
            </a:r>
            <a:endParaRPr lang="es-ES" sz="2400" spc="-1" dirty="0">
              <a:latin typeface="+mj-lt"/>
            </a:endParaRPr>
          </a:p>
          <a:p>
            <a:pPr algn="ctr" eaLnBrk="1" fontAlgn="auto" hangingPunct="1">
              <a:lnSpc>
                <a:spcPct val="93000"/>
              </a:lnSpc>
              <a:spcBef>
                <a:spcPts val="64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s-ES" sz="3200" spc="-1" dirty="0">
              <a:latin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>
            <a:extLst>
              <a:ext uri="{FF2B5EF4-FFF2-40B4-BE49-F238E27FC236}">
                <a16:creationId xmlns:a16="http://schemas.microsoft.com/office/drawing/2014/main" id="{9A3CC622-179C-43A1-A328-B7F0C4C750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130425"/>
            <a:ext cx="7772400" cy="1470025"/>
          </a:xfrm>
        </p:spPr>
        <p:txBody>
          <a:bodyPr lIns="0" tIns="0" rIns="0" bIns="0" anchor="ctr"/>
          <a:lstStyle/>
          <a:p>
            <a:pPr eaLnBrk="1" hangingPunct="1"/>
            <a:endParaRPr lang="es-ES" altLang="es-ES"/>
          </a:p>
        </p:txBody>
      </p:sp>
      <p:pic>
        <p:nvPicPr>
          <p:cNvPr id="23555" name="Picture 3">
            <a:extLst>
              <a:ext uri="{FF2B5EF4-FFF2-40B4-BE49-F238E27FC236}">
                <a16:creationId xmlns:a16="http://schemas.microsoft.com/office/drawing/2014/main" id="{CC94FD2B-DEF4-4A5D-84CB-75A1F6D36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6" b="7040"/>
          <a:stretch>
            <a:fillRect/>
          </a:stretch>
        </p:blipFill>
        <p:spPr bwMode="auto">
          <a:xfrm>
            <a:off x="250825" y="692150"/>
            <a:ext cx="8777288" cy="52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8316" b="704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E2161D-0371-4A89-94AE-4D18C5577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8013" cy="1141412"/>
          </a:xfrm>
        </p:spPr>
        <p:txBody>
          <a:bodyPr/>
          <a:lstStyle/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spc="-1" dirty="0">
                <a:solidFill>
                  <a:srgbClr val="FF6600"/>
                </a:solidFill>
                <a:latin typeface="Arial "/>
                <a:ea typeface="+mn-ea"/>
                <a:cs typeface="+mn-cs"/>
              </a:rPr>
              <a:t>CORREGIR LA CONDUCTA INADECUADA EN EL AULA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64F3E6-3332-447A-BE2C-56904FCDE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4013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s-ES" sz="20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Aprender a </a:t>
            </a:r>
            <a:r>
              <a:rPr lang="es-ES" sz="20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identificar las señales </a:t>
            </a:r>
            <a:r>
              <a:rPr lang="es-ES" sz="20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que anticipan comportamientos molestos</a:t>
            </a:r>
          </a:p>
          <a:p>
            <a:pPr marL="354013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s-ES" sz="20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Aprovechar </a:t>
            </a:r>
            <a:r>
              <a:rPr lang="es-ES" sz="20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momentos clave </a:t>
            </a:r>
            <a:r>
              <a:rPr lang="es-ES" sz="20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de la rutina diaria </a:t>
            </a:r>
          </a:p>
          <a:p>
            <a:pPr marL="354013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s-ES" sz="20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Acordar con el alumno/a </a:t>
            </a:r>
            <a:r>
              <a:rPr lang="es-ES" sz="20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una señal </a:t>
            </a:r>
            <a:r>
              <a:rPr lang="es-ES" sz="20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que le ayude a reducir su conducta sin necesidad de llamarle la atención.</a:t>
            </a:r>
          </a:p>
          <a:p>
            <a:pPr marL="354013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s-ES" sz="20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Intervenir con el resto de compañeros: </a:t>
            </a:r>
          </a:p>
          <a:p>
            <a:pPr marL="754063" lv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s-ES" sz="20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Aceptar algunas intervenciones </a:t>
            </a:r>
            <a:r>
              <a:rPr lang="es-ES" sz="20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no adecuadas </a:t>
            </a:r>
          </a:p>
          <a:p>
            <a:pPr marL="754063" lv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s-ES" sz="20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Evitar que lo imiten o animen a realizar movimientos inadecuado.</a:t>
            </a:r>
          </a:p>
        </p:txBody>
      </p:sp>
      <p:pic>
        <p:nvPicPr>
          <p:cNvPr id="25604" name="Picture 7" descr="Entrenador, El Entrenador, Aprendizaje">
            <a:extLst>
              <a:ext uri="{FF2B5EF4-FFF2-40B4-BE49-F238E27FC236}">
                <a16:creationId xmlns:a16="http://schemas.microsoft.com/office/drawing/2014/main" id="{E77100F4-2152-4B40-AB5E-96B78ABDF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162877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>
            <a:extLst>
              <a:ext uri="{FF2B5EF4-FFF2-40B4-BE49-F238E27FC236}">
                <a16:creationId xmlns:a16="http://schemas.microsoft.com/office/drawing/2014/main" id="{FEB6F763-B333-4B81-8426-11DAA69DD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8" b="2814"/>
          <a:stretch>
            <a:fillRect/>
          </a:stretch>
        </p:blipFill>
        <p:spPr bwMode="auto">
          <a:xfrm>
            <a:off x="0" y="-71438"/>
            <a:ext cx="9063038" cy="5803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3458" b="281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>
            <a:extLst>
              <a:ext uri="{FF2B5EF4-FFF2-40B4-BE49-F238E27FC236}">
                <a16:creationId xmlns:a16="http://schemas.microsoft.com/office/drawing/2014/main" id="{61A670FE-ED77-474F-8E45-5490F7CAD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01"/>
          <a:stretch>
            <a:fillRect/>
          </a:stretch>
        </p:blipFill>
        <p:spPr bwMode="auto">
          <a:xfrm>
            <a:off x="4541838" y="0"/>
            <a:ext cx="460216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4770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E2948506-05FC-4BAB-A3B1-269C22615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484313"/>
            <a:ext cx="4105275" cy="4524375"/>
          </a:xfrm>
        </p:spPr>
        <p:txBody>
          <a:bodyPr/>
          <a:lstStyle/>
          <a:p>
            <a:pPr marL="11113" indent="0">
              <a:lnSpc>
                <a:spcPct val="150000"/>
              </a:lnSpc>
              <a:defRPr/>
            </a:pPr>
            <a:r>
              <a:rPr lang="es-ES" sz="18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Programas </a:t>
            </a:r>
            <a:r>
              <a:rPr lang="es-ES" sz="18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estrategias de escape,</a:t>
            </a:r>
            <a:r>
              <a:rPr lang="es-ES" sz="18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 como: </a:t>
            </a:r>
          </a:p>
          <a:p>
            <a:pPr marL="754063" lv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s-ES" sz="18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Limpiar el encerado </a:t>
            </a:r>
          </a:p>
          <a:p>
            <a:pPr marL="754063" lv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s-ES" sz="18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Ir al baño</a:t>
            </a:r>
          </a:p>
          <a:p>
            <a:pPr marL="754063" lvl="1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s-ES" sz="18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Mandarle a hacer algún recado: fotocopias, pedir material, comunicar algo a otro docente…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>
            <a:extLst>
              <a:ext uri="{FF2B5EF4-FFF2-40B4-BE49-F238E27FC236}">
                <a16:creationId xmlns:a16="http://schemas.microsoft.com/office/drawing/2014/main" id="{1D59B674-F166-48A8-A84C-1848DF2BD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981075"/>
            <a:ext cx="8785225" cy="568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50"/>
              </a:spcBef>
              <a:buClrTx/>
              <a:buFontTx/>
              <a:buNone/>
            </a:pPr>
            <a:endParaRPr lang="es-ES" altLang="es-ES" sz="3400">
              <a:solidFill>
                <a:srgbClr val="898989"/>
              </a:solidFill>
              <a:latin typeface="Arial Narrow" panose="020B0606020202030204" pitchFamily="34" charset="0"/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31747" name="Text Box 2">
            <a:extLst>
              <a:ext uri="{FF2B5EF4-FFF2-40B4-BE49-F238E27FC236}">
                <a16:creationId xmlns:a16="http://schemas.microsoft.com/office/drawing/2014/main" id="{DF95FB31-B965-4F63-8736-A3FF1360F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88913"/>
            <a:ext cx="87852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s-ES" altLang="es-ES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id="{D8729C74-BC19-4FE0-963F-B5CC741C96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981075"/>
            <a:ext cx="8856663" cy="5688013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4572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500"/>
              </a:spcBef>
              <a:buClrTx/>
              <a:buFontTx/>
              <a:buNone/>
              <a:defRPr/>
            </a:pPr>
            <a:endParaRPr lang="es-ES" altLang="es-ES" b="1" dirty="0">
              <a:solidFill>
                <a:srgbClr val="00B0F0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ts val="500"/>
              </a:spcBef>
              <a:buClrTx/>
              <a:buFontTx/>
              <a:buNone/>
              <a:defRPr/>
            </a:pPr>
            <a:r>
              <a:rPr lang="es-ES" altLang="es-ES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</a:t>
            </a:r>
            <a:r>
              <a:rPr lang="es-ES" altLang="es-ES" dirty="0">
                <a:solidFill>
                  <a:srgbClr val="000000"/>
                </a:solidFill>
                <a:cs typeface="Arial" panose="020B0604020202020204" pitchFamily="34" charset="0"/>
              </a:rPr>
              <a:t>El objetivo fundamental de estas </a:t>
            </a:r>
            <a:r>
              <a:rPr lang="es-ES" altLang="es-ES" b="1" dirty="0">
                <a:cs typeface="Arial" panose="020B0604020202020204" pitchFamily="34" charset="0"/>
              </a:rPr>
              <a:t>técnicas de modificación de conducta </a:t>
            </a:r>
            <a:r>
              <a:rPr lang="es-ES" altLang="es-ES" dirty="0">
                <a:solidFill>
                  <a:srgbClr val="000000"/>
                </a:solidFill>
                <a:cs typeface="Arial" panose="020B0604020202020204" pitchFamily="34" charset="0"/>
              </a:rPr>
              <a:t>es:</a:t>
            </a:r>
          </a:p>
          <a:p>
            <a:pPr lvl="1" indent="0" eaLnBrk="1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/>
            </a:pPr>
            <a:endParaRPr lang="es-ES" altLang="es-ES" dirty="0">
              <a:solidFill>
                <a:srgbClr val="7030A0"/>
              </a:solidFill>
              <a:cs typeface="Arial" panose="020B0604020202020204" pitchFamily="34" charset="0"/>
            </a:endParaRPr>
          </a:p>
          <a:p>
            <a:pPr marL="800100" lvl="1" indent="-342900" eaLnBrk="1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Relajación y autocontrol:</a:t>
            </a:r>
          </a:p>
          <a:p>
            <a:pPr marL="1485900" lvl="2" indent="-342900" eaLnBrk="1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Técnica de la Tortuga</a:t>
            </a:r>
          </a:p>
          <a:p>
            <a:pPr marL="1485900" lvl="2" indent="-342900" eaLnBrk="1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Soy un globo</a:t>
            </a:r>
          </a:p>
          <a:p>
            <a:pPr marL="1485900" lvl="2" indent="-342900" eaLnBrk="1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Demora forzada</a:t>
            </a:r>
          </a:p>
          <a:p>
            <a:pPr marL="1485900" lvl="2" indent="-342900" eaLnBrk="1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Autocontrol por medio del habla</a:t>
            </a:r>
          </a:p>
          <a:p>
            <a:pPr marL="800100" lvl="1" indent="-342900" eaLnBrk="1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Debilitamiento  o eliminación de las conductas no deseadas:</a:t>
            </a:r>
          </a:p>
          <a:p>
            <a:pPr marL="1485900" lvl="2" indent="-342900" eaLnBrk="1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Extinción</a:t>
            </a:r>
          </a:p>
          <a:p>
            <a:pPr marL="1485900" lvl="2" indent="-342900" eaLnBrk="1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Tiempo Fuera</a:t>
            </a:r>
          </a:p>
          <a:p>
            <a:pPr marL="800100" lvl="1" indent="-342900" eaLnBrk="1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Fijación de las conductas deseadas:</a:t>
            </a:r>
          </a:p>
          <a:p>
            <a:pPr marL="1485900" lvl="2" indent="-342900" eaLnBrk="1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Contrato de conducta</a:t>
            </a:r>
          </a:p>
          <a:p>
            <a:pPr marL="1485900" lvl="2" indent="-342900" eaLnBrk="1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Economía de fichas</a:t>
            </a:r>
            <a:endParaRPr lang="es-ES" altLang="es-ES" dirty="0">
              <a:solidFill>
                <a:srgbClr val="6CFC24"/>
              </a:solidFill>
              <a:cs typeface="Arial" panose="020B0604020202020204" pitchFamily="34" charset="0"/>
            </a:endParaRPr>
          </a:p>
        </p:txBody>
      </p:sp>
      <p:pic>
        <p:nvPicPr>
          <p:cNvPr id="31749" name="Picture 5" descr="Maestro, Experimentos, Ciencia, EnseÃ±ar">
            <a:extLst>
              <a:ext uri="{FF2B5EF4-FFF2-40B4-BE49-F238E27FC236}">
                <a16:creationId xmlns:a16="http://schemas.microsoft.com/office/drawing/2014/main" id="{4429F5FC-C1D1-4D87-B3DF-BD9CE19A7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005263"/>
            <a:ext cx="1978025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>
            <a:extLst>
              <a:ext uri="{FF2B5EF4-FFF2-40B4-BE49-F238E27FC236}">
                <a16:creationId xmlns:a16="http://schemas.microsoft.com/office/drawing/2014/main" id="{00AE1482-F91B-40F0-969D-5C9C487640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981075"/>
            <a:ext cx="8785225" cy="568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50"/>
              </a:spcBef>
              <a:buClrTx/>
              <a:buFontTx/>
              <a:buNone/>
            </a:pPr>
            <a:endParaRPr lang="es-ES" altLang="es-ES" sz="3400">
              <a:solidFill>
                <a:srgbClr val="898989"/>
              </a:solidFill>
              <a:latin typeface="Arial Narrow" panose="020B0606020202030204" pitchFamily="34" charset="0"/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25603" name="Text Box 3">
            <a:extLst>
              <a:ext uri="{FF2B5EF4-FFF2-40B4-BE49-F238E27FC236}">
                <a16:creationId xmlns:a16="http://schemas.microsoft.com/office/drawing/2014/main" id="{9EBD0D7D-F917-4D48-9D85-6B1F71C3C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250950"/>
            <a:ext cx="8604250" cy="514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500"/>
              </a:spcBef>
              <a:buSzPct val="100000"/>
            </a:pP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Técnica de la tortuga</a:t>
            </a:r>
          </a:p>
          <a:p>
            <a:pPr algn="ctr" eaLnBrk="1" hangingPunct="1">
              <a:spcBef>
                <a:spcPts val="500"/>
              </a:spcBef>
              <a:buSzPct val="100000"/>
            </a:pPr>
            <a:endParaRPr lang="es-ES" altLang="es-ES" b="1" dirty="0">
              <a:solidFill>
                <a:srgbClr val="F07F0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SzPct val="100000"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En clase, las conductas disruptivas pueden tomar la forma de peleas, golpes, burlas, rabietas, falta continua de atención, etc.</a:t>
            </a:r>
          </a:p>
          <a:p>
            <a:pPr eaLnBrk="1" hangingPunct="1">
              <a:spcBef>
                <a:spcPts val="500"/>
              </a:spcBef>
              <a:buSzPct val="100000"/>
            </a:pPr>
            <a:endParaRPr lang="es-ES" altLang="es-ES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SzPct val="100000"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Estas conductas, normalmente, son consecuencia de la impulsividad que controla el comportamiento del discente y se producen como reacción ante un conflicto con los adultos o con sus iguales o ante la necesidad de llamar la atención.</a:t>
            </a:r>
          </a:p>
          <a:p>
            <a:pPr eaLnBrk="1" hangingPunct="1">
              <a:spcBef>
                <a:spcPts val="500"/>
              </a:spcBef>
              <a:buSzPct val="100000"/>
            </a:pPr>
            <a:endParaRPr lang="es-ES" altLang="es-ES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SzPct val="100000"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Esta técnica utiliza la </a:t>
            </a:r>
            <a:r>
              <a:rPr lang="es-ES" altLang="es-ES" b="1" dirty="0">
                <a:solidFill>
                  <a:srgbClr val="FF6600"/>
                </a:solidFill>
                <a:cs typeface="Arial" panose="020B0604020202020204" pitchFamily="34" charset="0"/>
              </a:rPr>
              <a:t>analogía de la tortuga</a:t>
            </a: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, la cual se repliega dentro de su concha cuando se siente amenazada.</a:t>
            </a:r>
          </a:p>
          <a:p>
            <a:pPr eaLnBrk="1" hangingPunct="1">
              <a:spcBef>
                <a:spcPts val="500"/>
              </a:spcBef>
              <a:buSzPct val="100000"/>
            </a:pPr>
            <a:endParaRPr lang="es-ES" altLang="es-ES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SzPct val="100000"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Se utiliza como </a:t>
            </a:r>
            <a:r>
              <a:rPr lang="es-ES" altLang="es-ES" b="1" dirty="0">
                <a:solidFill>
                  <a:srgbClr val="FF6600"/>
                </a:solidFill>
                <a:cs typeface="Arial" panose="020B0604020202020204" pitchFamily="34" charset="0"/>
              </a:rPr>
              <a:t>juego colectivo </a:t>
            </a: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en el cual los/las alumnos/as imaginan que son tortugas que se esconden en su concha, encogiéndose, inclinando la cabeza y metiéndola entre los brazos y cerrando los ojos, en un intento de controlar sus impulsos y emociones ante estímulos ambientales.</a:t>
            </a:r>
          </a:p>
          <a:p>
            <a:pPr lvl="1" indent="0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endParaRPr lang="es-ES" altLang="es-ES" b="1" dirty="0">
              <a:solidFill>
                <a:srgbClr val="00B050"/>
              </a:solidFill>
              <a:latin typeface="Arial Narrow" panose="020B0606020202030204" pitchFamily="34" charset="0"/>
            </a:endParaRPr>
          </a:p>
          <a:p>
            <a:pPr lvl="1" indent="0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endParaRPr lang="es-ES" altLang="es-ES" b="1" dirty="0">
              <a:solidFill>
                <a:srgbClr val="00B05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993EBE43-1C86-4760-ADE5-BDCA8C6A7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Relajación y autocontrol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33797" name="Picture 6" descr="Animales, Dibujos Animados, Verde, Feliz">
            <a:extLst>
              <a:ext uri="{FF2B5EF4-FFF2-40B4-BE49-F238E27FC236}">
                <a16:creationId xmlns:a16="http://schemas.microsoft.com/office/drawing/2014/main" id="{907976C9-EADD-41FC-829B-E19C3C2B9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198563"/>
            <a:ext cx="12954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>
            <a:extLst>
              <a:ext uri="{FF2B5EF4-FFF2-40B4-BE49-F238E27FC236}">
                <a16:creationId xmlns:a16="http://schemas.microsoft.com/office/drawing/2014/main" id="{2A5DE629-80CE-413F-B2E3-C2E09CCF7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981075"/>
            <a:ext cx="8785225" cy="568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50"/>
              </a:spcBef>
              <a:buClrTx/>
              <a:buFontTx/>
              <a:buNone/>
            </a:pPr>
            <a:endParaRPr lang="es-ES" altLang="es-ES" sz="3400">
              <a:solidFill>
                <a:srgbClr val="898989"/>
              </a:solidFill>
              <a:latin typeface="Arial Narrow" panose="020B0606020202030204" pitchFamily="34" charset="0"/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26627" name="Text Box 3">
            <a:extLst>
              <a:ext uri="{FF2B5EF4-FFF2-40B4-BE49-F238E27FC236}">
                <a16:creationId xmlns:a16="http://schemas.microsoft.com/office/drawing/2014/main" id="{5D3AD556-1C9A-41C9-A7F3-50B89ADD2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163" y="1400175"/>
            <a:ext cx="8569325" cy="527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600"/>
              </a:spcBef>
              <a:buSzPct val="100000"/>
            </a:pPr>
            <a:r>
              <a:rPr lang="es-ES" altLang="es-ES" sz="2400" b="1" dirty="0">
                <a:solidFill>
                  <a:srgbClr val="FF6600"/>
                </a:solidFill>
                <a:latin typeface="Calibri" panose="020F0502020204030204" pitchFamily="34" charset="0"/>
              </a:rPr>
              <a:t>Técnica de la tortuga</a:t>
            </a:r>
          </a:p>
          <a:p>
            <a:pPr eaLnBrk="1" hangingPunct="1">
              <a:spcBef>
                <a:spcPts val="600"/>
              </a:spcBef>
              <a:buSzPct val="100000"/>
            </a:pPr>
            <a:endParaRPr lang="es-ES" altLang="es-ES" sz="2000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SzPct val="100000"/>
            </a:pPr>
            <a:r>
              <a:rPr lang="es-ES" altLang="es-ES" sz="2000" dirty="0">
                <a:solidFill>
                  <a:srgbClr val="2D1701"/>
                </a:solidFill>
                <a:cs typeface="Arial" panose="020B0604020202020204" pitchFamily="34" charset="0"/>
              </a:rPr>
              <a:t>Se comienza contando una historia</a:t>
            </a:r>
          </a:p>
          <a:p>
            <a:pPr eaLnBrk="1" hangingPunct="1">
              <a:spcBef>
                <a:spcPts val="600"/>
              </a:spcBef>
              <a:buSzPct val="100000"/>
            </a:pPr>
            <a:r>
              <a:rPr lang="es-ES" altLang="es-ES" sz="2000" dirty="0">
                <a:solidFill>
                  <a:srgbClr val="2D1701"/>
                </a:solidFill>
                <a:cs typeface="Arial" panose="020B0604020202020204" pitchFamily="34" charset="0"/>
              </a:rPr>
              <a:t>Después de contar la historia, toda la clase escucha y ve la actuación del docente que les </a:t>
            </a:r>
            <a:r>
              <a:rPr lang="es-ES" altLang="es-ES" sz="2000" b="1" dirty="0">
                <a:solidFill>
                  <a:srgbClr val="2D1701"/>
                </a:solidFill>
                <a:cs typeface="Arial" panose="020B0604020202020204" pitchFamily="34" charset="0"/>
              </a:rPr>
              <a:t>enseñará a imitar a la tortuga:</a:t>
            </a:r>
          </a:p>
          <a:p>
            <a:pPr eaLnBrk="1" hangingPunct="1">
              <a:spcBef>
                <a:spcPts val="600"/>
              </a:spcBef>
              <a:buSzPct val="100000"/>
            </a:pPr>
            <a:endParaRPr lang="es-ES" altLang="es-ES" sz="2000" dirty="0">
              <a:solidFill>
                <a:srgbClr val="F07F0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SzPct val="100000"/>
            </a:pPr>
            <a:r>
              <a:rPr lang="es-ES" altLang="es-ES" sz="2000" i="1" dirty="0">
                <a:solidFill>
                  <a:srgbClr val="FF6600"/>
                </a:solidFill>
                <a:cs typeface="Arial" panose="020B0604020202020204" pitchFamily="34" charset="0"/>
              </a:rPr>
              <a:t>	 "como me estoy enfadando coloco mis brazos y mis piernas 	cerrando mi cuerpo, inclino la cabeza y apoyo la barbilla en mi 	pecho y permanezco así hasta que me pase el enfado”</a:t>
            </a:r>
          </a:p>
          <a:p>
            <a:pPr eaLnBrk="1" hangingPunct="1">
              <a:spcBef>
                <a:spcPts val="600"/>
              </a:spcBef>
              <a:buSzPct val="100000"/>
            </a:pPr>
            <a:endParaRPr lang="es-ES" altLang="es-ES" sz="2000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SzPct val="100000"/>
            </a:pPr>
            <a:r>
              <a:rPr lang="es-ES" altLang="es-ES" sz="2000" dirty="0">
                <a:solidFill>
                  <a:srgbClr val="2D1701"/>
                </a:solidFill>
                <a:cs typeface="Arial" panose="020B0604020202020204" pitchFamily="34" charset="0"/>
              </a:rPr>
              <a:t>A continuación lo harán los alumnos y las alumnas, repitiéndolo hasta que lo aprendan. </a:t>
            </a:r>
            <a:endParaRPr lang="es-ES" altLang="es-ES" sz="2000" dirty="0">
              <a:solidFill>
                <a:srgbClr val="6CFC24"/>
              </a:solidFill>
              <a:cs typeface="Arial" panose="020B0604020202020204" pitchFamily="34" charset="0"/>
            </a:endParaRPr>
          </a:p>
          <a:p>
            <a:pPr lvl="1" indent="0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endParaRPr lang="es-ES" altLang="es-ES" sz="2000" b="1" dirty="0">
              <a:solidFill>
                <a:srgbClr val="00B050"/>
              </a:solidFill>
              <a:latin typeface="Arial Narrow" panose="020B0606020202030204" pitchFamily="34" charset="0"/>
            </a:endParaRPr>
          </a:p>
          <a:p>
            <a:pPr lvl="1" indent="0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endParaRPr lang="es-ES" altLang="es-ES" sz="2000" b="1" dirty="0">
              <a:solidFill>
                <a:srgbClr val="00B05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794987D5-1DC6-489D-B5A5-05038C939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Relajación y autocontrol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35845" name="Picture 6" descr="Animales, Dibujos Animados, Verde, Feliz">
            <a:extLst>
              <a:ext uri="{FF2B5EF4-FFF2-40B4-BE49-F238E27FC236}">
                <a16:creationId xmlns:a16="http://schemas.microsoft.com/office/drawing/2014/main" id="{AA516ECE-19DB-4469-B167-03699B903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343025"/>
            <a:ext cx="12954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>
            <a:extLst>
              <a:ext uri="{FF2B5EF4-FFF2-40B4-BE49-F238E27FC236}">
                <a16:creationId xmlns:a16="http://schemas.microsoft.com/office/drawing/2014/main" id="{60819F69-3561-4026-9167-A9724E17B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981075"/>
            <a:ext cx="8785225" cy="568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50"/>
              </a:spcBef>
              <a:buClrTx/>
              <a:buFontTx/>
              <a:buNone/>
            </a:pPr>
            <a:endParaRPr lang="es-ES" altLang="es-ES" sz="3400">
              <a:solidFill>
                <a:srgbClr val="898989"/>
              </a:solidFill>
              <a:latin typeface="Arial Narrow" panose="020B0606020202030204" pitchFamily="34" charset="0"/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27651" name="Text Box 3">
            <a:extLst>
              <a:ext uri="{FF2B5EF4-FFF2-40B4-BE49-F238E27FC236}">
                <a16:creationId xmlns:a16="http://schemas.microsoft.com/office/drawing/2014/main" id="{217B15D0-10DD-4ED3-8723-3E7DC6892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600" y="1628775"/>
            <a:ext cx="8424863" cy="4248150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600"/>
              </a:spcBef>
              <a:buSzPct val="100000"/>
              <a:defRPr/>
            </a:pP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Soy un globo</a:t>
            </a:r>
          </a:p>
          <a:p>
            <a:pPr eaLnBrk="1" hangingPunct="1">
              <a:spcBef>
                <a:spcPts val="600"/>
              </a:spcBef>
              <a:buSzPct val="100000"/>
              <a:defRPr/>
            </a:pPr>
            <a:endParaRPr lang="es-ES" altLang="es-ES" b="1" i="1" u="sng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marL="0" lvl="1" indent="0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Se trata de un ejercicio que se le plantea al niño como si fuera un juego y que contribuye a su </a:t>
            </a:r>
            <a:r>
              <a:rPr lang="es-ES" altLang="es-ES" b="1" dirty="0">
                <a:solidFill>
                  <a:srgbClr val="2D1701"/>
                </a:solidFill>
                <a:cs typeface="Arial" panose="020B0604020202020204" pitchFamily="34" charset="0"/>
              </a:rPr>
              <a:t>relajación por la oxigenación</a:t>
            </a: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 que proporciona la respiración.</a:t>
            </a:r>
          </a:p>
          <a:p>
            <a:pPr eaLnBrk="1" hangingPunct="1">
              <a:spcBef>
                <a:spcPts val="600"/>
              </a:spcBef>
              <a:buSzPct val="100000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Se le dice al niño:</a:t>
            </a:r>
          </a:p>
          <a:p>
            <a:pPr lvl="1" indent="0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s-ES" altLang="es-ES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lvl="1" indent="0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r>
              <a:rPr lang="es-ES" altLang="es-ES" i="1" dirty="0">
                <a:solidFill>
                  <a:srgbClr val="FF6600"/>
                </a:solidFill>
                <a:cs typeface="Arial" panose="020B0604020202020204" pitchFamily="34" charset="0"/>
              </a:rPr>
              <a:t>“Cuando me voy a enfadar me imagino que soy un globo: cojo aire me inflo y luego lo dejo escapar poco a poco”. </a:t>
            </a:r>
          </a:p>
          <a:p>
            <a:pPr lvl="1" indent="0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s-ES" altLang="es-ES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Como en el caso anterior, toda la clase ve la actuación del docente y repetirán el ejercicio hasta que lo aprendan.</a:t>
            </a:r>
            <a:r>
              <a:rPr lang="es-ES" altLang="es-ES" dirty="0">
                <a:solidFill>
                  <a:srgbClr val="6CFC24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ts val="600"/>
              </a:spcBef>
              <a:buSzPct val="100000"/>
              <a:defRPr/>
            </a:pPr>
            <a:endParaRPr lang="es-ES" altLang="es-ES" dirty="0">
              <a:cs typeface="Arial" panose="020B0604020202020204" pitchFamily="34" charset="0"/>
            </a:endParaRPr>
          </a:p>
          <a:p>
            <a:pPr lvl="1" indent="0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s-ES" altLang="es-ES" b="1" dirty="0">
              <a:solidFill>
                <a:srgbClr val="00B050"/>
              </a:solidFill>
              <a:cs typeface="Arial" panose="020B0604020202020204" pitchFamily="34" charset="0"/>
            </a:endParaRPr>
          </a:p>
          <a:p>
            <a:pPr lvl="1" indent="0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s-ES" altLang="es-ES" b="1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3020A18F-F66F-4F53-BC90-69EFA20C8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Relajación y autocontrol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37893" name="Picture 6" descr="Rojo, Globo Rojo, Globo, CelebraciÃ³n">
            <a:extLst>
              <a:ext uri="{FF2B5EF4-FFF2-40B4-BE49-F238E27FC236}">
                <a16:creationId xmlns:a16="http://schemas.microsoft.com/office/drawing/2014/main" id="{F9087509-61EB-41BB-AC49-159C0E625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013" y="1268413"/>
            <a:ext cx="9048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">
            <a:extLst>
              <a:ext uri="{FF2B5EF4-FFF2-40B4-BE49-F238E27FC236}">
                <a16:creationId xmlns:a16="http://schemas.microsoft.com/office/drawing/2014/main" id="{3C089BC0-697B-48BE-A0FD-C31B45B9F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658938"/>
            <a:ext cx="8280400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50"/>
              </a:spcBef>
              <a:buClrTx/>
              <a:buFontTx/>
              <a:buNone/>
            </a:pPr>
            <a:endParaRPr lang="es-ES" altLang="es-ES" sz="3400">
              <a:solidFill>
                <a:srgbClr val="898989"/>
              </a:solidFill>
              <a:latin typeface="Arial Narrow" panose="020B0606020202030204" pitchFamily="34" charset="0"/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28675" name="Text Box 3">
            <a:extLst>
              <a:ext uri="{FF2B5EF4-FFF2-40B4-BE49-F238E27FC236}">
                <a16:creationId xmlns:a16="http://schemas.microsoft.com/office/drawing/2014/main" id="{C7741294-B7CA-468D-8ED9-F610D43A7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1658938"/>
            <a:ext cx="8280400" cy="5040312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500"/>
              </a:spcBef>
              <a:buSzPct val="100000"/>
              <a:defRPr/>
            </a:pP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Demora Forzada</a:t>
            </a:r>
          </a:p>
          <a:p>
            <a:pPr algn="ctr" eaLnBrk="1" hangingPunct="1">
              <a:spcBef>
                <a:spcPts val="500"/>
              </a:spcBef>
              <a:buSzPct val="100000"/>
              <a:defRPr/>
            </a:pPr>
            <a:endParaRPr lang="es-ES" altLang="es-ES" b="1" dirty="0">
              <a:solidFill>
                <a:srgbClr val="F07F0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Consiste en obligar al discente a que </a:t>
            </a:r>
            <a:r>
              <a:rPr lang="es-ES" altLang="es-ES" b="1" dirty="0">
                <a:solidFill>
                  <a:srgbClr val="FF6600"/>
                </a:solidFill>
                <a:cs typeface="Arial" panose="020B0604020202020204" pitchFamily="34" charset="0"/>
              </a:rPr>
              <a:t>antes de emitir una respuesta, reflexione</a:t>
            </a: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, durante un tiempo mínimo previamente fijado, sobre lo que va a decir.</a:t>
            </a:r>
          </a:p>
          <a:p>
            <a:pPr eaLnBrk="1" hangingPunct="1">
              <a:spcBef>
                <a:spcPts val="500"/>
              </a:spcBef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Se le exigirá que respete ese período intermedio (intervalo entre la pregunta y la respuesta) cualquiera que sea su contestación (acertada o desacertada). Se trata de crear hábitos que faciliten la reflexión.</a:t>
            </a:r>
          </a:p>
          <a:p>
            <a:pPr eaLnBrk="1" hangingPunct="1">
              <a:spcBef>
                <a:spcPts val="500"/>
              </a:spcBef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El profesor puede servir de modelo para que el discente comprenda lo que se quiere de él. </a:t>
            </a:r>
            <a:r>
              <a:rPr lang="es-ES" altLang="es-ES" dirty="0">
                <a:cs typeface="Arial" panose="020B0604020202020204" pitchFamily="34" charset="0"/>
              </a:rPr>
              <a:t> </a:t>
            </a:r>
          </a:p>
          <a:p>
            <a:pPr eaLnBrk="1" hangingPunct="1">
              <a:spcBef>
                <a:spcPts val="500"/>
              </a:spcBef>
              <a:buSzPct val="100000"/>
              <a:defRPr/>
            </a:pPr>
            <a:endParaRPr lang="es-ES" altLang="es-ES" dirty="0">
              <a:solidFill>
                <a:srgbClr val="00B050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SzPct val="100000"/>
              <a:defRPr/>
            </a:pPr>
            <a:endParaRPr lang="es-ES" altLang="es-ES" dirty="0">
              <a:effectLst>
                <a:outerShdw blurRad="38100" dist="38100" dir="2700000" algn="tl">
                  <a:srgbClr val="C0C0C0"/>
                </a:outerShdw>
              </a:effectLst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SzPct val="100000"/>
              <a:defRPr/>
            </a:pPr>
            <a:endParaRPr lang="es-ES" altLang="es-ES" i="1" u="sng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lvl="1" indent="0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s-ES" altLang="es-ES" dirty="0"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SzPct val="100000"/>
              <a:defRPr/>
            </a:pPr>
            <a:endParaRPr lang="es-ES" altLang="es-ES" dirty="0">
              <a:cs typeface="Arial" panose="020B0604020202020204" pitchFamily="34" charset="0"/>
            </a:endParaRPr>
          </a:p>
          <a:p>
            <a:pPr lvl="1" indent="0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s-ES" altLang="es-ES" dirty="0">
              <a:solidFill>
                <a:srgbClr val="00B050"/>
              </a:solidFill>
              <a:cs typeface="Arial" panose="020B0604020202020204" pitchFamily="34" charset="0"/>
            </a:endParaRPr>
          </a:p>
          <a:p>
            <a:pPr lvl="1" indent="0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s-ES" altLang="es-ES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0208140D-4A99-4722-B98A-221D5E78A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Relajación y autocontrol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39941" name="Picture 8" descr="Despertador, Horario De Verano">
            <a:extLst>
              <a:ext uri="{FF2B5EF4-FFF2-40B4-BE49-F238E27FC236}">
                <a16:creationId xmlns:a16="http://schemas.microsoft.com/office/drawing/2014/main" id="{40F73DE9-3500-40A9-8E2C-962166C3AA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7" r="29457"/>
          <a:stretch>
            <a:fillRect/>
          </a:stretch>
        </p:blipFill>
        <p:spPr bwMode="auto">
          <a:xfrm>
            <a:off x="107950" y="5129213"/>
            <a:ext cx="1223963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>
            <a:extLst>
              <a:ext uri="{FF2B5EF4-FFF2-40B4-BE49-F238E27FC236}">
                <a16:creationId xmlns:a16="http://schemas.microsoft.com/office/drawing/2014/main" id="{2790087E-F615-4CE0-8012-F17BECDD1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981075"/>
            <a:ext cx="8785225" cy="568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850"/>
              </a:spcBef>
              <a:buClrTx/>
              <a:buFontTx/>
              <a:buNone/>
            </a:pPr>
            <a:endParaRPr lang="es-ES" altLang="es-ES" sz="3400">
              <a:solidFill>
                <a:srgbClr val="898989"/>
              </a:solidFill>
              <a:latin typeface="Arial Narrow" panose="020B0606020202030204" pitchFamily="34" charset="0"/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>
                <a:srgbClr val="898989"/>
              </a:buClr>
              <a:buFont typeface="Wingdings" panose="05000000000000000000" pitchFamily="2" charset="2"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  <a:p>
            <a:pPr eaLnBrk="1" hangingPunct="1">
              <a:buClrTx/>
              <a:buFontTx/>
              <a:buNone/>
            </a:pPr>
            <a:endParaRPr lang="es-ES" altLang="es-ES">
              <a:solidFill>
                <a:srgbClr val="898989"/>
              </a:solidFill>
            </a:endParaRPr>
          </a:p>
        </p:txBody>
      </p:sp>
      <p:sp>
        <p:nvSpPr>
          <p:cNvPr id="29699" name="Text Box 3">
            <a:extLst>
              <a:ext uri="{FF2B5EF4-FFF2-40B4-BE49-F238E27FC236}">
                <a16:creationId xmlns:a16="http://schemas.microsoft.com/office/drawing/2014/main" id="{0707EBA0-4F9B-492D-ABBE-C9C7BBEEE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888" y="1412875"/>
            <a:ext cx="8397875" cy="5256213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600"/>
              </a:spcBef>
              <a:buSzPct val="100000"/>
              <a:defRPr/>
            </a:pP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Autocontrol por medio del habla</a:t>
            </a:r>
          </a:p>
          <a:p>
            <a:pPr algn="ctr" eaLnBrk="1" hangingPunct="1">
              <a:spcBef>
                <a:spcPts val="600"/>
              </a:spcBef>
              <a:buSzPct val="100000"/>
              <a:defRPr/>
            </a:pPr>
            <a:endParaRPr lang="es-ES" altLang="es-ES" b="1" dirty="0">
              <a:solidFill>
                <a:srgbClr val="00B050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Se trata de enseñar al alumno a simultanear la verbalización de las acciones con su realización.</a:t>
            </a:r>
          </a:p>
          <a:p>
            <a:pPr eaLnBrk="1" hangingPunct="1">
              <a:spcBef>
                <a:spcPts val="600"/>
              </a:spcBef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Al principio, como </a:t>
            </a:r>
            <a:r>
              <a:rPr lang="es-ES" altLang="es-ES" b="1" dirty="0">
                <a:solidFill>
                  <a:srgbClr val="2D1701"/>
                </a:solidFill>
                <a:cs typeface="Arial" panose="020B0604020202020204" pitchFamily="34" charset="0"/>
              </a:rPr>
              <a:t>modelo</a:t>
            </a: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, el profesor verbalizará las tareas al mismo tiempo que el alumno las ejecuta.</a:t>
            </a:r>
          </a:p>
          <a:p>
            <a:pPr eaLnBrk="1" hangingPunct="1">
              <a:spcBef>
                <a:spcPts val="600"/>
              </a:spcBef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Posteriormente, será el sujeto el que,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hablándose a sí mismo,</a:t>
            </a: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 dirija sus propias actuaciones.</a:t>
            </a:r>
          </a:p>
          <a:p>
            <a:pPr eaLnBrk="1" hangingPunct="1">
              <a:spcBef>
                <a:spcPts val="600"/>
              </a:spcBef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Es importante que el sujeto verbalice todas las operaciones, en un principio mediante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 el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habla externa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. Continuará con el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cuchicheo,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 para terminar en el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habla interna 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(objetivo a alcanzar). </a:t>
            </a:r>
          </a:p>
          <a:p>
            <a:pPr eaLnBrk="1" hangingPunct="1">
              <a:spcBef>
                <a:spcPts val="600"/>
              </a:spcBef>
              <a:buSzPct val="100000"/>
              <a:defRPr/>
            </a:pPr>
            <a:endParaRPr lang="es-ES" altLang="es-ES" b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SzPct val="100000"/>
              <a:defRPr/>
            </a:pPr>
            <a:endParaRPr lang="es-ES" altLang="es-ES" b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SzPct val="100000"/>
              <a:defRPr/>
            </a:pPr>
            <a:endParaRPr lang="es-ES" altLang="es-ES" b="1" dirty="0">
              <a:solidFill>
                <a:srgbClr val="00B050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SzPct val="100000"/>
              <a:defRPr/>
            </a:pPr>
            <a:endParaRPr lang="es-ES" altLang="es-ES" dirty="0">
              <a:effectLst>
                <a:outerShdw blurRad="38100" dist="38100" dir="2700000" algn="tl">
                  <a:srgbClr val="C0C0C0"/>
                </a:outerShdw>
              </a:effectLst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SzPct val="100000"/>
              <a:defRPr/>
            </a:pPr>
            <a:endParaRPr lang="es-ES" altLang="es-ES" b="1" i="1" u="sng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lvl="1" indent="0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s-ES" altLang="es-ES" dirty="0">
              <a:cs typeface="Arial" panose="020B0604020202020204" pitchFamily="34" charset="0"/>
            </a:endParaRPr>
          </a:p>
          <a:p>
            <a:pPr eaLnBrk="1" hangingPunct="1">
              <a:spcBef>
                <a:spcPts val="600"/>
              </a:spcBef>
              <a:buSzPct val="100000"/>
              <a:defRPr/>
            </a:pPr>
            <a:endParaRPr lang="es-ES" altLang="es-ES" dirty="0">
              <a:cs typeface="Arial" panose="020B0604020202020204" pitchFamily="34" charset="0"/>
            </a:endParaRPr>
          </a:p>
          <a:p>
            <a:pPr lvl="1" indent="0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s-ES" altLang="es-ES" b="1" dirty="0">
              <a:solidFill>
                <a:srgbClr val="00B050"/>
              </a:solidFill>
              <a:cs typeface="Arial" panose="020B0604020202020204" pitchFamily="34" charset="0"/>
            </a:endParaRPr>
          </a:p>
          <a:p>
            <a:pPr lvl="1" indent="0" eaLnBrk="1" hangingPunct="1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/>
            </a:pPr>
            <a:endParaRPr lang="es-ES" altLang="es-ES" b="1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95855824-C914-4F95-828A-A15E11637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Relajación y autocontrol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41989" name="Picture 6" descr="Discurso, Globo, Hablar, Burbuja">
            <a:extLst>
              <a:ext uri="{FF2B5EF4-FFF2-40B4-BE49-F238E27FC236}">
                <a16:creationId xmlns:a16="http://schemas.microsoft.com/office/drawing/2014/main" id="{83D0CFBC-CA3B-40D8-9BAC-6F6C86249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074738"/>
            <a:ext cx="1223963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C4B1E316-2C7F-4A24-AF51-F1FE31AF13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28800"/>
            <a:ext cx="8229600" cy="4524375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Recordemos que entre las </a:t>
            </a:r>
            <a:r>
              <a:rPr lang="es-ES" sz="24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características más habituales </a:t>
            </a: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de un aluno/a con TDAH, encontramos: </a:t>
            </a:r>
          </a:p>
          <a:p>
            <a:pPr marL="717550" indent="-457200" eaLnBrk="1" hangingPunct="1">
              <a:buFont typeface="Wingdings" panose="05000000000000000000" pitchFamily="2" charset="2"/>
              <a:buChar char="§"/>
              <a:defRPr/>
            </a:pP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Baja tolerancia a la frustración </a:t>
            </a:r>
          </a:p>
          <a:p>
            <a:pPr marL="717550" indent="-457200" eaLnBrk="1" hangingPunct="1">
              <a:buFont typeface="Wingdings" panose="05000000000000000000" pitchFamily="2" charset="2"/>
              <a:buChar char="§"/>
              <a:defRPr/>
            </a:pP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Autoestima baja </a:t>
            </a:r>
          </a:p>
          <a:p>
            <a:pPr marL="717550" indent="-457200" eaLnBrk="1" hangingPunct="1">
              <a:buFont typeface="Wingdings" panose="05000000000000000000" pitchFamily="2" charset="2"/>
              <a:buChar char="§"/>
              <a:defRPr/>
            </a:pP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Dificultades en las relaciones sociales </a:t>
            </a:r>
          </a:p>
          <a:p>
            <a:pPr marL="717550" indent="-457200" eaLnBrk="1" hangingPunct="1">
              <a:buFont typeface="Wingdings" panose="05000000000000000000" pitchFamily="2" charset="2"/>
              <a:buChar char="§"/>
              <a:defRPr/>
            </a:pP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Inquietud/exceso de movimientos inapropiados </a:t>
            </a:r>
          </a:p>
          <a:p>
            <a:pPr marL="717550" indent="-457200" eaLnBrk="1" hangingPunct="1">
              <a:buFont typeface="Wingdings" panose="05000000000000000000" pitchFamily="2" charset="2"/>
              <a:buChar char="§"/>
              <a:defRPr/>
            </a:pP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Dificultades para la reflexión </a:t>
            </a:r>
          </a:p>
          <a:p>
            <a:pPr eaLnBrk="1" hangingPunct="1">
              <a:defRPr/>
            </a:pPr>
            <a:endParaRPr lang="es-ES" dirty="0"/>
          </a:p>
        </p:txBody>
      </p:sp>
      <p:pic>
        <p:nvPicPr>
          <p:cNvPr id="7171" name="Picture 4" descr="Dibujos Animados, Personajes De CÃ³mic">
            <a:extLst>
              <a:ext uri="{FF2B5EF4-FFF2-40B4-BE49-F238E27FC236}">
                <a16:creationId xmlns:a16="http://schemas.microsoft.com/office/drawing/2014/main" id="{7F474F57-B38F-453D-817C-ABFA2123F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738" y="3573463"/>
            <a:ext cx="1465262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>
            <a:extLst>
              <a:ext uri="{FF2B5EF4-FFF2-40B4-BE49-F238E27FC236}">
                <a16:creationId xmlns:a16="http://schemas.microsoft.com/office/drawing/2014/main" id="{EE184155-EDA3-45F4-B8C4-914DC0974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63" y="1557338"/>
            <a:ext cx="8645525" cy="511175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marL="411163" indent="-2317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Extinción</a:t>
            </a:r>
          </a:p>
          <a:p>
            <a:pPr marL="0" lvl="1" indent="0" eaLnBrk="1" hangingPunct="1">
              <a:lnSpc>
                <a:spcPct val="90000"/>
              </a:lnSpc>
              <a:spcBef>
                <a:spcPts val="500"/>
              </a:spcBef>
              <a:buSzPct val="100000"/>
              <a:defRPr/>
            </a:pPr>
            <a:r>
              <a:rPr lang="es-ES" altLang="es-ES" dirty="0">
                <a:solidFill>
                  <a:srgbClr val="898989"/>
                </a:solidFill>
                <a:cs typeface="Arial" panose="020B0604020202020204" pitchFamily="34" charset="0"/>
              </a:rPr>
              <a:t>	</a:t>
            </a: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Elimina o reduce la frecuencia de una conducta desajustada </a:t>
            </a:r>
            <a:r>
              <a:rPr lang="es-ES" altLang="es-ES" b="1" dirty="0">
                <a:solidFill>
                  <a:srgbClr val="2D1701"/>
                </a:solidFill>
                <a:cs typeface="Arial" panose="020B0604020202020204" pitchFamily="34" charset="0"/>
              </a:rPr>
              <a:t>ignorando al sujeto que la  produce</a:t>
            </a: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. En este caso es importante:</a:t>
            </a:r>
          </a:p>
          <a:p>
            <a:pPr marL="0" lvl="1" indent="0" eaLnBrk="1" hangingPunct="1">
              <a:lnSpc>
                <a:spcPct val="90000"/>
              </a:lnSpc>
              <a:spcBef>
                <a:spcPts val="500"/>
              </a:spcBef>
              <a:buSzPct val="100000"/>
              <a:defRPr/>
            </a:pPr>
            <a:endParaRPr lang="es-ES" altLang="es-ES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marL="0" lvl="1" indent="0" eaLnBrk="1" hangingPunct="1">
              <a:lnSpc>
                <a:spcPct val="90000"/>
              </a:lnSpc>
              <a:spcBef>
                <a:spcPts val="500"/>
              </a:spcBef>
              <a:buClr>
                <a:srgbClr val="323232"/>
              </a:buClr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1. Retirarle la atención:</a:t>
            </a:r>
          </a:p>
          <a:p>
            <a:pPr marL="522288" lvl="2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323232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Evitando reñirle o gritarle (puede buscar nuestra atención o simplemente provocarnos).</a:t>
            </a:r>
          </a:p>
          <a:p>
            <a:pPr marL="522288" lvl="2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323232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Reaccionando con serenidad (dando sensación de tranquilidad y dominio de la situación).</a:t>
            </a:r>
          </a:p>
          <a:p>
            <a:pPr marL="179388" lvl="2" indent="0" eaLnBrk="1" hangingPunct="1">
              <a:lnSpc>
                <a:spcPct val="90000"/>
              </a:lnSpc>
              <a:spcBef>
                <a:spcPts val="500"/>
              </a:spcBef>
              <a:buClr>
                <a:srgbClr val="323232"/>
              </a:buClr>
              <a:buSzPct val="100000"/>
              <a:defRPr/>
            </a:pPr>
            <a:endParaRPr lang="es-ES" altLang="es-ES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marL="0" lvl="1" indent="0" eaLnBrk="1" hangingPunct="1">
              <a:lnSpc>
                <a:spcPct val="90000"/>
              </a:lnSpc>
              <a:spcBef>
                <a:spcPts val="500"/>
              </a:spcBef>
              <a:buClr>
                <a:srgbClr val="323232"/>
              </a:buClr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2. Tener en cuenta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el período crítico.  </a:t>
            </a: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Al no reforzar la conducta conflictiva:</a:t>
            </a:r>
          </a:p>
          <a:p>
            <a:pPr marL="522288" lvl="2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323232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Al principio ésta tiende a producirse con mayor frecuencia.</a:t>
            </a:r>
          </a:p>
          <a:p>
            <a:pPr marL="522288" lvl="2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323232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Podemos darnos por vencidos pensando que empeoramos el problema.</a:t>
            </a:r>
          </a:p>
          <a:p>
            <a:pPr marL="179388" lvl="2" indent="0" eaLnBrk="1" hangingPunct="1">
              <a:lnSpc>
                <a:spcPct val="90000"/>
              </a:lnSpc>
              <a:spcBef>
                <a:spcPts val="500"/>
              </a:spcBef>
              <a:buClr>
                <a:srgbClr val="323232"/>
              </a:buClr>
              <a:buSzPct val="100000"/>
              <a:defRPr/>
            </a:pPr>
            <a:endParaRPr lang="es-ES" altLang="es-ES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marL="0" lvl="1" indent="0" eaLnBrk="1" hangingPunct="1">
              <a:lnSpc>
                <a:spcPct val="90000"/>
              </a:lnSpc>
              <a:spcBef>
                <a:spcPts val="500"/>
              </a:spcBef>
              <a:buClr>
                <a:srgbClr val="323232"/>
              </a:buClr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3. Seremos más eficaces si al mismo tiempo reforzamos una conducta </a:t>
            </a:r>
          </a:p>
          <a:p>
            <a:pPr marL="0" lvl="1" indent="0" eaLnBrk="1" hangingPunct="1">
              <a:lnSpc>
                <a:spcPct val="90000"/>
              </a:lnSpc>
              <a:spcBef>
                <a:spcPts val="500"/>
              </a:spcBef>
              <a:buClr>
                <a:srgbClr val="323232"/>
              </a:buClr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alternativa a la que se desea extinguir.</a:t>
            </a:r>
            <a:r>
              <a:rPr lang="es-ES" altLang="es-ES" dirty="0">
                <a:solidFill>
                  <a:srgbClr val="6CFC24"/>
                </a:solidFill>
                <a:cs typeface="Arial" panose="020B0604020202020204" pitchFamily="34" charset="0"/>
              </a:rPr>
              <a:t> </a:t>
            </a:r>
            <a:endParaRPr lang="es-ES" altLang="es-ES" dirty="0">
              <a:solidFill>
                <a:srgbClr val="00B050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475"/>
              </a:spcBef>
              <a:buClr>
                <a:srgbClr val="898989"/>
              </a:buClr>
              <a:buSzPct val="100000"/>
              <a:buFont typeface="Wingdings" panose="05000000000000000000" pitchFamily="2" charset="2"/>
              <a:buNone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50"/>
              </a:spcBef>
              <a:buSzPct val="100000"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Wingdings" panose="05000000000000000000" pitchFamily="2" charset="2"/>
              <a:buNone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Wingdings" panose="05000000000000000000" pitchFamily="2" charset="2"/>
              <a:buNone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Wingdings" panose="05000000000000000000" pitchFamily="2" charset="2"/>
              <a:buNone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Wingdings" panose="05000000000000000000" pitchFamily="2" charset="2"/>
              <a:buNone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SzPct val="100000"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SzPct val="100000"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C2DD9CFE-587C-4DD0-AB64-BE12B0F67B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Debilitación de conductas no deseadas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44036" name="Picture 5" descr="Dudas, SÃ­, No, Negocio, Error">
            <a:extLst>
              <a:ext uri="{FF2B5EF4-FFF2-40B4-BE49-F238E27FC236}">
                <a16:creationId xmlns:a16="http://schemas.microsoft.com/office/drawing/2014/main" id="{73423703-D98C-4629-8382-6B3F1CE89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796925"/>
            <a:ext cx="16208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>
            <a:extLst>
              <a:ext uri="{FF2B5EF4-FFF2-40B4-BE49-F238E27FC236}">
                <a16:creationId xmlns:a16="http://schemas.microsoft.com/office/drawing/2014/main" id="{DC3C2338-2A9A-4E24-B26D-9E9F96D6B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60488"/>
            <a:ext cx="9144000" cy="532765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490538" indent="-312738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marL="717550" indent="-25241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450"/>
              </a:spcBef>
              <a:buSzPct val="100000"/>
              <a:defRPr/>
            </a:pP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Tiempo fuera </a:t>
            </a:r>
          </a:p>
          <a:p>
            <a:pPr algn="ctr" eaLnBrk="1" hangingPunct="1">
              <a:lnSpc>
                <a:spcPct val="90000"/>
              </a:lnSpc>
              <a:spcBef>
                <a:spcPts val="450"/>
              </a:spcBef>
              <a:buSzPct val="100000"/>
              <a:defRPr/>
            </a:pPr>
            <a:endParaRPr lang="es-ES" altLang="es-ES" sz="2400" b="1" dirty="0">
              <a:solidFill>
                <a:srgbClr val="F07F09"/>
              </a:solidFill>
              <a:cs typeface="Arial" panose="020B0604020202020204" pitchFamily="34" charset="0"/>
            </a:endParaRPr>
          </a:p>
          <a:p>
            <a:pPr marL="177800" lvl="1" indent="0" eaLnBrk="1" hangingPunct="1">
              <a:lnSpc>
                <a:spcPct val="90000"/>
              </a:lnSpc>
              <a:spcBef>
                <a:spcPts val="450"/>
              </a:spcBef>
              <a:buClr>
                <a:srgbClr val="323232"/>
              </a:buClr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Puede ocurrir que la extinción no sea la técnica adecuada, porque el alumno conflictivo</a:t>
            </a:r>
          </a:p>
          <a:p>
            <a:pPr marL="808037" lvl="2" indent="-342900" eaLnBrk="1" hangingPunct="1">
              <a:lnSpc>
                <a:spcPct val="90000"/>
              </a:lnSpc>
              <a:spcBef>
                <a:spcPts val="450"/>
              </a:spcBef>
              <a:buClr>
                <a:srgbClr val="323232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Recibe refuerzo de sus compañeros y compañeras (cuando se ríen por lo que hace o dice).</a:t>
            </a:r>
          </a:p>
          <a:p>
            <a:pPr marL="808037" lvl="2" indent="-342900" eaLnBrk="1" hangingPunct="1">
              <a:lnSpc>
                <a:spcPct val="90000"/>
              </a:lnSpc>
              <a:spcBef>
                <a:spcPts val="450"/>
              </a:spcBef>
              <a:buClr>
                <a:srgbClr val="323232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Con sus comportamientos disruptivos impide sistemáticamente dar clase o crea situaciones de riesgo  para el grupo</a:t>
            </a:r>
          </a:p>
          <a:p>
            <a:pPr marL="808037" lvl="2" indent="-342900" eaLnBrk="1" hangingPunct="1">
              <a:lnSpc>
                <a:spcPct val="90000"/>
              </a:lnSpc>
              <a:spcBef>
                <a:spcPts val="450"/>
              </a:spcBef>
              <a:buClr>
                <a:srgbClr val="323232"/>
              </a:buClr>
              <a:buSzPct val="100000"/>
              <a:buFont typeface="Wingdings" panose="05000000000000000000" pitchFamily="2" charset="2"/>
              <a:buChar char="§"/>
              <a:defRPr/>
            </a:pPr>
            <a:endParaRPr lang="es-ES" altLang="es-ES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marL="177800" lvl="1" indent="0" eaLnBrk="1" hangingPunct="1">
              <a:lnSpc>
                <a:spcPct val="90000"/>
              </a:lnSpc>
              <a:spcBef>
                <a:spcPts val="450"/>
              </a:spcBef>
              <a:buClr>
                <a:srgbClr val="323232"/>
              </a:buClr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En estos casos, el discente</a:t>
            </a:r>
          </a:p>
          <a:p>
            <a:pPr marL="750887" lvl="2" indent="-285750" eaLnBrk="1" hangingPunct="1">
              <a:lnSpc>
                <a:spcPct val="90000"/>
              </a:lnSpc>
              <a:spcBef>
                <a:spcPts val="450"/>
              </a:spcBef>
              <a:buClr>
                <a:srgbClr val="323232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b="1" dirty="0">
                <a:solidFill>
                  <a:srgbClr val="2D1701"/>
                </a:solidFill>
                <a:cs typeface="Arial" panose="020B0604020202020204" pitchFamily="34" charset="0"/>
              </a:rPr>
              <a:t>Abandonaría temporalmente el aula </a:t>
            </a: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hasta que se tranquilice.</a:t>
            </a:r>
          </a:p>
          <a:p>
            <a:pPr marL="750887" lvl="2" indent="-285750" eaLnBrk="1" hangingPunct="1">
              <a:lnSpc>
                <a:spcPct val="90000"/>
              </a:lnSpc>
              <a:spcBef>
                <a:spcPts val="450"/>
              </a:spcBef>
              <a:buClr>
                <a:srgbClr val="323232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Será ubicado en un lugar cómodo pero que carezca de cualquier estímulo que pueda distraerle (objetos, personas, acontecimientos, etc.).</a:t>
            </a:r>
          </a:p>
          <a:p>
            <a:pPr marL="750887" lvl="2" indent="-285750" eaLnBrk="1" hangingPunct="1">
              <a:lnSpc>
                <a:spcPct val="90000"/>
              </a:lnSpc>
              <a:spcBef>
                <a:spcPts val="450"/>
              </a:spcBef>
              <a:buClr>
                <a:srgbClr val="323232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No realizará ninguna tarea y estará atendido  por una persona  que lo ignorará hasta conseguir que se aburra y desee incorporarse  al grupo.</a:t>
            </a:r>
          </a:p>
          <a:p>
            <a:pPr marL="750887" lvl="2" indent="-285750" eaLnBrk="1" hangingPunct="1">
              <a:lnSpc>
                <a:spcPct val="90000"/>
              </a:lnSpc>
              <a:spcBef>
                <a:spcPts val="550"/>
              </a:spcBef>
              <a:buClr>
                <a:srgbClr val="323232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Entonces  será el momento  de comprometerse a respetar  las </a:t>
            </a:r>
          </a:p>
          <a:p>
            <a:pPr marL="465137" lvl="2" indent="0" eaLnBrk="1" hangingPunct="1">
              <a:lnSpc>
                <a:spcPct val="90000"/>
              </a:lnSpc>
              <a:spcBef>
                <a:spcPts val="550"/>
              </a:spcBef>
              <a:buClr>
                <a:srgbClr val="323232"/>
              </a:buClr>
              <a:buSzPct val="10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normas. </a:t>
            </a:r>
            <a:endParaRPr lang="es-ES" altLang="es-ES" dirty="0">
              <a:solidFill>
                <a:srgbClr val="6CFC24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475"/>
              </a:spcBef>
              <a:buClr>
                <a:srgbClr val="898989"/>
              </a:buClr>
              <a:buSzPct val="100000"/>
              <a:buFont typeface="Wingdings" panose="05000000000000000000" pitchFamily="2" charset="2"/>
              <a:buNone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50"/>
              </a:spcBef>
              <a:buSzPct val="100000"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Wingdings" panose="05000000000000000000" pitchFamily="2" charset="2"/>
              <a:buNone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Wingdings" panose="05000000000000000000" pitchFamily="2" charset="2"/>
              <a:buNone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Wingdings" panose="05000000000000000000" pitchFamily="2" charset="2"/>
              <a:buNone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Clr>
                <a:srgbClr val="898989"/>
              </a:buClr>
              <a:buSzPct val="100000"/>
              <a:buFont typeface="Wingdings" panose="05000000000000000000" pitchFamily="2" charset="2"/>
              <a:buNone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SzPct val="100000"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800"/>
              </a:spcBef>
              <a:buSzPct val="100000"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0C2BB749-A4FF-4679-8DB8-BEC5B6CF0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Debilitación de conductas no deseadas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46084" name="Picture 8" descr="Despertador, Horario De Verano">
            <a:extLst>
              <a:ext uri="{FF2B5EF4-FFF2-40B4-BE49-F238E27FC236}">
                <a16:creationId xmlns:a16="http://schemas.microsoft.com/office/drawing/2014/main" id="{8531CA74-E6C0-409B-8990-072A66610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7" r="29457"/>
          <a:stretch>
            <a:fillRect/>
          </a:stretch>
        </p:blipFill>
        <p:spPr bwMode="auto">
          <a:xfrm>
            <a:off x="2916238" y="1052513"/>
            <a:ext cx="6477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>
            <a:extLst>
              <a:ext uri="{FF2B5EF4-FFF2-40B4-BE49-F238E27FC236}">
                <a16:creationId xmlns:a16="http://schemas.microsoft.com/office/drawing/2014/main" id="{458032C9-5DCD-433D-B394-ECBFF3FD9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557338"/>
            <a:ext cx="8496300" cy="5319712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>
            <a:spAutoFit/>
          </a:bodyPr>
          <a:lstStyle>
            <a:lvl1pPr marL="82550" indent="-8096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9525" algn="ctr" eaLnBrk="1" hangingPunct="1">
              <a:lnSpc>
                <a:spcPct val="80000"/>
              </a:lnSpc>
              <a:spcBef>
                <a:spcPts val="1200"/>
              </a:spcBef>
              <a:buSzPct val="100000"/>
              <a:defRPr/>
            </a:pP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Contrato de conducta</a:t>
            </a:r>
          </a:p>
          <a:p>
            <a:pPr marL="0" indent="9525" eaLnBrk="1" hangingPunct="1">
              <a:lnSpc>
                <a:spcPct val="80000"/>
              </a:lnSpc>
              <a:spcBef>
                <a:spcPts val="1200"/>
              </a:spcBef>
              <a:buSzPct val="100000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Es un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acuerdo negociado 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-mejor por escrito- entre dos o más partes en el que se establecen las conductas  que van  a caracterizar su comportamiento. </a:t>
            </a:r>
            <a:b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</a:br>
            <a:endParaRPr lang="es-ES" altLang="es-ES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0" indent="9525" eaLnBrk="1" hangingPunct="1">
              <a:lnSpc>
                <a:spcPct val="80000"/>
              </a:lnSpc>
              <a:spcBef>
                <a:spcPts val="1200"/>
              </a:spcBef>
              <a:buSzPct val="100000"/>
              <a:defRPr/>
            </a:pP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Condiciones:</a:t>
            </a:r>
          </a:p>
          <a:p>
            <a:pPr marL="285750" indent="-285750" eaLnBrk="1" hangingPunct="1">
              <a:lnSpc>
                <a:spcPct val="8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El contrato debe ser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justo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: las recompensas sean proporcionales al esfuerzo realizado.</a:t>
            </a:r>
          </a:p>
          <a:p>
            <a:pPr marL="285750" indent="-285750" eaLnBrk="1" hangingPunct="1">
              <a:lnSpc>
                <a:spcPct val="8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El contrato debe ser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honesto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. Ambas partes deben estar dispuestas a cumplirlo.</a:t>
            </a:r>
          </a:p>
          <a:p>
            <a:pPr marL="285750" indent="-285750" eaLnBrk="1" hangingPunct="1">
              <a:lnSpc>
                <a:spcPct val="8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El contrato debe ser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claro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. Las conductas estipuladas deben ser comprensibles, observables y verificables.</a:t>
            </a:r>
          </a:p>
          <a:p>
            <a:pPr marL="285750" indent="-285750" eaLnBrk="1" hangingPunct="1">
              <a:lnSpc>
                <a:spcPct val="8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El contrato ha de formularse en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términos positivos, 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evitando las amenazas. </a:t>
            </a:r>
          </a:p>
          <a:p>
            <a:pPr marL="285750" indent="-285750" eaLnBrk="1" hangingPunct="1">
              <a:lnSpc>
                <a:spcPct val="8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Sólo se obtendrán las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recompensas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 después de haber cumplido las condiciones suscritas.</a:t>
            </a:r>
          </a:p>
          <a:p>
            <a:pPr marL="285750" indent="-285750" eaLnBrk="1" hangingPunct="1">
              <a:lnSpc>
                <a:spcPct val="80000"/>
              </a:lnSpc>
              <a:spcBef>
                <a:spcPts val="1200"/>
              </a:spcBef>
              <a:buSzPct val="10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Las recompensas por el cumplimiento de las condiciones, deben ser obtenidas inmediatamente.</a:t>
            </a:r>
          </a:p>
          <a:p>
            <a:pPr algn="r" eaLnBrk="1" hangingPunct="1">
              <a:lnSpc>
                <a:spcPct val="80000"/>
              </a:lnSpc>
              <a:spcBef>
                <a:spcPts val="1200"/>
              </a:spcBef>
              <a:buSzPct val="100000"/>
              <a:defRPr/>
            </a:pPr>
            <a:endParaRPr lang="es-ES" altLang="es-ES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85C7FB0C-2D96-4111-9CB8-DB6021B5F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Fijación de conductas deseadas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48132" name="Grupo 4">
            <a:extLst>
              <a:ext uri="{FF2B5EF4-FFF2-40B4-BE49-F238E27FC236}">
                <a16:creationId xmlns:a16="http://schemas.microsoft.com/office/drawing/2014/main" id="{7E3D18B7-1B0D-4B00-A891-6FAA71ADCE31}"/>
              </a:ext>
            </a:extLst>
          </p:cNvPr>
          <p:cNvGrpSpPr>
            <a:grpSpLocks/>
          </p:cNvGrpSpPr>
          <p:nvPr/>
        </p:nvGrpSpPr>
        <p:grpSpPr bwMode="auto">
          <a:xfrm>
            <a:off x="6372225" y="1123950"/>
            <a:ext cx="1728788" cy="936625"/>
            <a:chOff x="7140976" y="5421305"/>
            <a:chExt cx="1438156" cy="1162057"/>
          </a:xfrm>
        </p:grpSpPr>
        <p:pic>
          <p:nvPicPr>
            <p:cNvPr id="48133" name="Picture 2" descr="Certificado, De Papel, Pergamino">
              <a:extLst>
                <a:ext uri="{FF2B5EF4-FFF2-40B4-BE49-F238E27FC236}">
                  <a16:creationId xmlns:a16="http://schemas.microsoft.com/office/drawing/2014/main" id="{98F0729A-195C-4467-B4B0-BE046D74D5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0976" y="5421305"/>
              <a:ext cx="1438156" cy="1162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34" name="CuadroTexto 1">
              <a:extLst>
                <a:ext uri="{FF2B5EF4-FFF2-40B4-BE49-F238E27FC236}">
                  <a16:creationId xmlns:a16="http://schemas.microsoft.com/office/drawing/2014/main" id="{8A026552-21DF-4038-90D4-4F251E504A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72817">
              <a:off x="7486514" y="5692908"/>
              <a:ext cx="715395" cy="28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ES" altLang="es-ES" sz="900" b="1">
                  <a:latin typeface="Bradley Hand ITC" panose="03070402050302030203" pitchFamily="66" charset="0"/>
                </a:rPr>
                <a:t>CONTRATO 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>
            <a:extLst>
              <a:ext uri="{FF2B5EF4-FFF2-40B4-BE49-F238E27FC236}">
                <a16:creationId xmlns:a16="http://schemas.microsoft.com/office/drawing/2014/main" id="{215DF08A-F852-4598-8283-011673D86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125" y="1484313"/>
            <a:ext cx="8661400" cy="59055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711200" indent="-2540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ts val="450"/>
              </a:spcBef>
              <a:buSzPct val="100000"/>
              <a:defRPr/>
            </a:pPr>
            <a:r>
              <a:rPr lang="es-ES" altLang="es-ES" b="1" dirty="0">
                <a:solidFill>
                  <a:srgbClr val="898989"/>
                </a:solidFill>
                <a:cs typeface="Arial" panose="020B0604020202020204" pitchFamily="34" charset="0"/>
              </a:rPr>
              <a:t>	</a:t>
            </a: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Contrato de conducta</a:t>
            </a:r>
            <a:endParaRPr lang="es-ES" altLang="es-ES" sz="2400" dirty="0">
              <a:solidFill>
                <a:srgbClr val="FF6600"/>
              </a:solidFill>
              <a:cs typeface="Arial" panose="020B0604020202020204" pitchFamily="34" charset="0"/>
            </a:endParaRPr>
          </a:p>
          <a:p>
            <a:pPr eaLnBrk="1">
              <a:lnSpc>
                <a:spcPct val="50000"/>
              </a:lnSpc>
              <a:spcBef>
                <a:spcPts val="450"/>
              </a:spcBef>
              <a:spcAft>
                <a:spcPts val="1200"/>
              </a:spcAft>
              <a:buSzPct val="100000"/>
              <a:defRPr/>
            </a:pP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Componentes de un contrato:</a:t>
            </a:r>
          </a:p>
          <a:p>
            <a:pPr eaLnBrk="1">
              <a:lnSpc>
                <a:spcPct val="80000"/>
              </a:lnSpc>
              <a:spcBef>
                <a:spcPts val="450"/>
              </a:spcBef>
              <a:spcAft>
                <a:spcPts val="1200"/>
              </a:spcAft>
              <a:buSzPct val="90000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	Analizada la conducta a modificar  y preparado el menú de reforzadores  se procede de la manera siguiente:</a:t>
            </a:r>
          </a:p>
          <a:p>
            <a:pPr marL="538163" lvl="1" indent="-285750" eaLnBrk="1">
              <a:lnSpc>
                <a:spcPct val="90000"/>
              </a:lnSpc>
              <a:spcBef>
                <a:spcPts val="450"/>
              </a:spcBef>
              <a:buClr>
                <a:srgbClr val="00206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Citar al alumno en un lugar y a una hora en la que no se produzcan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interrupciones. </a:t>
            </a:r>
          </a:p>
          <a:p>
            <a:pPr marL="538163" lvl="1" indent="-285750" eaLnBrk="1">
              <a:lnSpc>
                <a:spcPct val="90000"/>
              </a:lnSpc>
              <a:spcBef>
                <a:spcPts val="450"/>
              </a:spcBef>
              <a:buClr>
                <a:srgbClr val="00206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Presentarle la idea del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contrato de forma simple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. "Si tú te comprometes a A, yo me comprometo a B y lo vamos a dejar escrito y firmado por ambas partes". </a:t>
            </a:r>
          </a:p>
          <a:p>
            <a:pPr marL="538163" lvl="1" indent="-285750" eaLnBrk="1">
              <a:lnSpc>
                <a:spcPct val="90000"/>
              </a:lnSpc>
              <a:spcBef>
                <a:spcPts val="450"/>
              </a:spcBef>
              <a:buClr>
                <a:srgbClr val="00206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Presentarle y describirle claramente  el </a:t>
            </a: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comportamiento que deseamos 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obtener. </a:t>
            </a:r>
          </a:p>
          <a:p>
            <a:pPr marL="538163" lvl="1" indent="-285750" eaLnBrk="1">
              <a:lnSpc>
                <a:spcPct val="90000"/>
              </a:lnSpc>
              <a:spcBef>
                <a:spcPts val="450"/>
              </a:spcBef>
              <a:buClr>
                <a:srgbClr val="00206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Negociar las recompensas 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que se obtendrán a cambio. </a:t>
            </a:r>
          </a:p>
          <a:p>
            <a:pPr marL="538163" lvl="1" indent="-285750" eaLnBrk="1">
              <a:lnSpc>
                <a:spcPct val="90000"/>
              </a:lnSpc>
              <a:spcBef>
                <a:spcPts val="450"/>
              </a:spcBef>
              <a:buClr>
                <a:srgbClr val="00206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Negociar  los costes </a:t>
            </a: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de respuesta por los incumplimientos. </a:t>
            </a:r>
          </a:p>
          <a:p>
            <a:pPr marL="538163" lvl="1" indent="-285750" eaLnBrk="1">
              <a:lnSpc>
                <a:spcPct val="90000"/>
              </a:lnSpc>
              <a:spcBef>
                <a:spcPts val="450"/>
              </a:spcBef>
              <a:buClr>
                <a:srgbClr val="00206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Cualquier modificación que se realice ha de ser negociada por ambas partes.</a:t>
            </a:r>
          </a:p>
          <a:p>
            <a:pPr marL="538163" lvl="1" indent="-285750" eaLnBrk="1">
              <a:lnSpc>
                <a:spcPct val="90000"/>
              </a:lnSpc>
              <a:spcBef>
                <a:spcPts val="450"/>
              </a:spcBef>
              <a:buClr>
                <a:srgbClr val="002060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Redactar y firmar el contrato. Depositarlo en un lugar que sea </a:t>
            </a:r>
          </a:p>
          <a:p>
            <a:pPr marL="252413" lvl="1" indent="0" eaLnBrk="1">
              <a:lnSpc>
                <a:spcPct val="90000"/>
              </a:lnSpc>
              <a:spcBef>
                <a:spcPts val="450"/>
              </a:spcBef>
              <a:buClr>
                <a:srgbClr val="002060"/>
              </a:buClr>
              <a:buSzPct val="90000"/>
              <a:defRPr/>
            </a:pPr>
            <a:r>
              <a:rPr lang="es-ES" altLang="es-ES" dirty="0">
                <a:solidFill>
                  <a:schemeClr val="tx1"/>
                </a:solidFill>
                <a:cs typeface="Arial" panose="020B0604020202020204" pitchFamily="34" charset="0"/>
              </a:rPr>
              <a:t>accesible para los signatarios. 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03014B23-2A2F-41D3-9004-BF38BF8DA9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Fijación de conductas deseadas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50180" name="Grupo 3">
            <a:extLst>
              <a:ext uri="{FF2B5EF4-FFF2-40B4-BE49-F238E27FC236}">
                <a16:creationId xmlns:a16="http://schemas.microsoft.com/office/drawing/2014/main" id="{87AC6382-FD43-48E8-B41C-044F2C12E381}"/>
              </a:ext>
            </a:extLst>
          </p:cNvPr>
          <p:cNvGrpSpPr>
            <a:grpSpLocks/>
          </p:cNvGrpSpPr>
          <p:nvPr/>
        </p:nvGrpSpPr>
        <p:grpSpPr bwMode="auto">
          <a:xfrm>
            <a:off x="6372225" y="1123950"/>
            <a:ext cx="1728788" cy="936625"/>
            <a:chOff x="7140976" y="5421305"/>
            <a:chExt cx="1438156" cy="1162057"/>
          </a:xfrm>
        </p:grpSpPr>
        <p:pic>
          <p:nvPicPr>
            <p:cNvPr id="50181" name="Picture 2" descr="Certificado, De Papel, Pergamino">
              <a:extLst>
                <a:ext uri="{FF2B5EF4-FFF2-40B4-BE49-F238E27FC236}">
                  <a16:creationId xmlns:a16="http://schemas.microsoft.com/office/drawing/2014/main" id="{C6594AD3-EC1D-4394-B6B2-BE3552A3F8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0976" y="5421305"/>
              <a:ext cx="1438156" cy="1162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2" name="CuadroTexto 1">
              <a:extLst>
                <a:ext uri="{FF2B5EF4-FFF2-40B4-BE49-F238E27FC236}">
                  <a16:creationId xmlns:a16="http://schemas.microsoft.com/office/drawing/2014/main" id="{A42A6B6A-9611-466E-BE01-2D5A65E921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72817">
              <a:off x="7486514" y="5692908"/>
              <a:ext cx="715395" cy="28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ES" altLang="es-ES" sz="900" b="1">
                  <a:latin typeface="Bradley Hand ITC" panose="03070402050302030203" pitchFamily="66" charset="0"/>
                </a:rPr>
                <a:t>CONTRATO 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>
            <a:extLst>
              <a:ext uri="{FF2B5EF4-FFF2-40B4-BE49-F238E27FC236}">
                <a16:creationId xmlns:a16="http://schemas.microsoft.com/office/drawing/2014/main" id="{B5479EC5-6F8F-4534-AEB0-33B181CCF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" y="1484313"/>
            <a:ext cx="8640763" cy="597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ts val="450"/>
              </a:spcBef>
              <a:buSzPct val="100000"/>
            </a:pP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Contrato de conducta</a:t>
            </a:r>
            <a:r>
              <a:rPr lang="es-ES" altLang="es-ES" dirty="0">
                <a:solidFill>
                  <a:srgbClr val="898989"/>
                </a:solidFill>
                <a:cs typeface="Arial" panose="020B0604020202020204" pitchFamily="34" charset="0"/>
              </a:rPr>
              <a:t>	</a:t>
            </a:r>
            <a:endParaRPr lang="es-ES" altLang="es-ES" dirty="0">
              <a:solidFill>
                <a:srgbClr val="DD093B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spcAft>
                <a:spcPts val="1200"/>
              </a:spcAft>
              <a:buSzPct val="100000"/>
            </a:pPr>
            <a:r>
              <a:rPr lang="es-ES" altLang="es-ES" b="1" dirty="0">
                <a:cs typeface="Arial" panose="020B0604020202020204" pitchFamily="34" charset="0"/>
              </a:rPr>
              <a:t>Modelo de contrato de conducta:</a:t>
            </a:r>
          </a:p>
          <a:p>
            <a:pPr>
              <a:spcBef>
                <a:spcPts val="450"/>
              </a:spcBef>
              <a:buSzPct val="70000"/>
            </a:pPr>
            <a: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  <a:t>En Pontevedra a … de …….. de 2019 se reúnen de una parte D…………………… y de otra parte D………………………….. y llegan al siguiente acuerdo:</a:t>
            </a:r>
            <a:b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</a:br>
            <a: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  <a:t>1º Que D……………………………………. se compromete a………………….</a:t>
            </a:r>
            <a:b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</a:br>
            <a: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  <a:t>2º Que D…………………………………….. se compromete a………………</a:t>
            </a:r>
            <a:b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</a:br>
            <a: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  <a:t>3º Que el presente contrato tendrá una duración de ……………………… a su término se revisará su cumplimiento.</a:t>
            </a:r>
            <a:b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</a:br>
            <a: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  <a:t>4º Las consecuencias positivas de su cumplimiento para D…………….. serían:</a:t>
            </a:r>
          </a:p>
          <a:p>
            <a:pPr>
              <a:spcBef>
                <a:spcPts val="450"/>
              </a:spcBef>
              <a:buSzPct val="70000"/>
            </a:pPr>
            <a: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  <a:t> y para D…………………. las consecuencias positivas serían:</a:t>
            </a:r>
            <a:b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</a:br>
            <a: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  <a:t>5º Las consecuencias negativas del no cumplimiento por parte de D………… serían: asimismo para D………………. serían:</a:t>
            </a:r>
            <a:b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</a:br>
            <a:b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</a:br>
            <a: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  <a:t>Y para que conste a los efectos oportunos se firma el presente documento:</a:t>
            </a:r>
          </a:p>
          <a:p>
            <a:pPr algn="ctr">
              <a:lnSpc>
                <a:spcPct val="80000"/>
              </a:lnSpc>
              <a:spcBef>
                <a:spcPts val="450"/>
              </a:spcBef>
              <a:buSzPct val="70000"/>
            </a:pPr>
            <a:r>
              <a:rPr lang="es-ES" altLang="es-ES" dirty="0">
                <a:solidFill>
                  <a:srgbClr val="323232"/>
                </a:solidFill>
                <a:cs typeface="Arial" panose="020B0604020202020204" pitchFamily="34" charset="0"/>
              </a:rPr>
              <a:t>	D……..……………….. D……………………….. Testigo/s…………………</a:t>
            </a:r>
          </a:p>
          <a:p>
            <a:pPr algn="ctr" eaLnBrk="1" hangingPunct="1">
              <a:lnSpc>
                <a:spcPct val="80000"/>
              </a:lnSpc>
              <a:spcBef>
                <a:spcPts val="500"/>
              </a:spcBef>
              <a:buSzPct val="100000"/>
            </a:pPr>
            <a:br>
              <a:rPr lang="es-ES" altLang="es-ES" sz="2000" dirty="0">
                <a:solidFill>
                  <a:srgbClr val="898989"/>
                </a:solidFill>
                <a:cs typeface="Arial" panose="020B0604020202020204" pitchFamily="34" charset="0"/>
              </a:rPr>
            </a:br>
            <a:endParaRPr lang="es-ES" altLang="es-ES" sz="2000" dirty="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F8913B76-97F7-4DC8-8C9E-AA5CB1C8B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Fijación de conductas deseadas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52228" name="Grupo 4">
            <a:extLst>
              <a:ext uri="{FF2B5EF4-FFF2-40B4-BE49-F238E27FC236}">
                <a16:creationId xmlns:a16="http://schemas.microsoft.com/office/drawing/2014/main" id="{03A204FC-DB02-4080-8583-307D5B224E5C}"/>
              </a:ext>
            </a:extLst>
          </p:cNvPr>
          <p:cNvGrpSpPr>
            <a:grpSpLocks/>
          </p:cNvGrpSpPr>
          <p:nvPr/>
        </p:nvGrpSpPr>
        <p:grpSpPr bwMode="auto">
          <a:xfrm>
            <a:off x="6372225" y="1123950"/>
            <a:ext cx="1728788" cy="936625"/>
            <a:chOff x="7140976" y="5421305"/>
            <a:chExt cx="1438156" cy="1162057"/>
          </a:xfrm>
        </p:grpSpPr>
        <p:pic>
          <p:nvPicPr>
            <p:cNvPr id="52229" name="Picture 2" descr="Certificado, De Papel, Pergamino">
              <a:extLst>
                <a:ext uri="{FF2B5EF4-FFF2-40B4-BE49-F238E27FC236}">
                  <a16:creationId xmlns:a16="http://schemas.microsoft.com/office/drawing/2014/main" id="{06413376-F444-4E05-B5EE-017BB65820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0976" y="5421305"/>
              <a:ext cx="1438156" cy="1162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230" name="CuadroTexto 1">
              <a:extLst>
                <a:ext uri="{FF2B5EF4-FFF2-40B4-BE49-F238E27FC236}">
                  <a16:creationId xmlns:a16="http://schemas.microsoft.com/office/drawing/2014/main" id="{7868A97B-0B7D-4DF8-982D-74D2EAC5CF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72817">
              <a:off x="7486514" y="5692908"/>
              <a:ext cx="715395" cy="286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ES" altLang="es-ES" sz="900" b="1">
                  <a:latin typeface="Bradley Hand ITC" panose="03070402050302030203" pitchFamily="66" charset="0"/>
                </a:rPr>
                <a:t>CONTRATO 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>
            <a:extLst>
              <a:ext uri="{FF2B5EF4-FFF2-40B4-BE49-F238E27FC236}">
                <a16:creationId xmlns:a16="http://schemas.microsoft.com/office/drawing/2014/main" id="{BE159257-2FEB-4AF3-A223-41535845E5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130425"/>
            <a:ext cx="7772400" cy="1470025"/>
          </a:xfrm>
        </p:spPr>
        <p:txBody>
          <a:bodyPr lIns="0" tIns="0" rIns="0" bIns="0" anchor="ctr"/>
          <a:lstStyle/>
          <a:p>
            <a:pPr eaLnBrk="1" hangingPunct="1"/>
            <a:endParaRPr lang="es-ES" altLang="es-ES"/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3CE2354A-D932-4A04-A541-38B73A955F3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4963"/>
            <a:ext cx="8229600" cy="4525962"/>
          </a:xfrm>
        </p:spPr>
        <p:txBody>
          <a:bodyPr/>
          <a:lstStyle/>
          <a:p>
            <a:pPr eaLnBrk="1" hangingPunct="1"/>
            <a:endParaRPr lang="es-ES" altLang="es-ES"/>
          </a:p>
        </p:txBody>
      </p:sp>
      <p:pic>
        <p:nvPicPr>
          <p:cNvPr id="54276" name="Picture 3">
            <a:extLst>
              <a:ext uri="{FF2B5EF4-FFF2-40B4-BE49-F238E27FC236}">
                <a16:creationId xmlns:a16="http://schemas.microsoft.com/office/drawing/2014/main" id="{7F3D354A-087C-48A3-8E13-54F79D713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86862" cy="589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>
            <a:extLst>
              <a:ext uri="{FF2B5EF4-FFF2-40B4-BE49-F238E27FC236}">
                <a16:creationId xmlns:a16="http://schemas.microsoft.com/office/drawing/2014/main" id="{D8A64D4E-1D6C-48E2-8E72-4A66EB347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38" y="1328738"/>
            <a:ext cx="8391525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marL="4635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500"/>
              </a:spcBef>
              <a:buSzPct val="100000"/>
            </a:pPr>
            <a:r>
              <a:rPr lang="es-ES" altLang="es-ES" sz="2000" dirty="0">
                <a:solidFill>
                  <a:srgbClr val="898989"/>
                </a:solidFill>
                <a:cs typeface="Arial" panose="020B0604020202020204" pitchFamily="34" charset="0"/>
              </a:rPr>
              <a:t>	</a:t>
            </a:r>
          </a:p>
          <a:p>
            <a:pPr algn="ctr" eaLnBrk="1" hangingPunct="1">
              <a:spcBef>
                <a:spcPts val="500"/>
              </a:spcBef>
              <a:buSzPct val="100000"/>
            </a:pP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Economía de fichas</a:t>
            </a:r>
          </a:p>
          <a:p>
            <a:pPr algn="ctr" eaLnBrk="1" hangingPunct="1">
              <a:spcBef>
                <a:spcPts val="500"/>
              </a:spcBef>
              <a:buSzPct val="100000"/>
            </a:pPr>
            <a:endParaRPr lang="es-ES" altLang="es-ES" sz="2000" b="1" i="1" dirty="0">
              <a:solidFill>
                <a:srgbClr val="DD093B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Clr>
                <a:srgbClr val="C00000"/>
              </a:buClr>
              <a:buSzPct val="100000"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Es una </a:t>
            </a:r>
            <a:r>
              <a:rPr lang="es-ES" altLang="es-ES" b="1" dirty="0">
                <a:solidFill>
                  <a:srgbClr val="2D1701"/>
                </a:solidFill>
                <a:cs typeface="Arial" panose="020B0604020202020204" pitchFamily="34" charset="0"/>
              </a:rPr>
              <a:t>técnica de refuerzo </a:t>
            </a: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que consiste en utilizar fichas para premiar las conductas que se deseen establecer.</a:t>
            </a:r>
          </a:p>
          <a:p>
            <a:pPr eaLnBrk="1" hangingPunct="1">
              <a:spcBef>
                <a:spcPts val="500"/>
              </a:spcBef>
              <a:buClr>
                <a:srgbClr val="C00000"/>
              </a:buClr>
              <a:buSzPct val="100000"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Una ficha es un objeto (cartulina, etc.) que el discente puede canjear por un reforzador.</a:t>
            </a:r>
          </a:p>
          <a:p>
            <a:pPr eaLnBrk="1" hangingPunct="1">
              <a:spcBef>
                <a:spcPts val="500"/>
              </a:spcBef>
              <a:buClr>
                <a:srgbClr val="C00000"/>
              </a:buClr>
              <a:buSzPct val="100000"/>
            </a:pPr>
            <a:endParaRPr lang="es-ES" altLang="es-ES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500"/>
              </a:spcBef>
              <a:buClr>
                <a:srgbClr val="C00000"/>
              </a:buClr>
              <a:buSzPct val="100000"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Se </a:t>
            </a:r>
            <a:r>
              <a:rPr lang="es-ES" altLang="es-ES" dirty="0">
                <a:cs typeface="Arial" panose="020B0604020202020204" pitchFamily="34" charset="0"/>
              </a:rPr>
              <a:t>utiliza:</a:t>
            </a:r>
          </a:p>
          <a:p>
            <a:pPr lvl="2" eaLnBrk="1" hangingPunct="1">
              <a:buClr>
                <a:srgbClr val="7030A0"/>
              </a:buClr>
              <a:buSzPct val="80000"/>
              <a:buFont typeface="Wingdings" panose="05000000000000000000" pitchFamily="2" charset="2"/>
              <a:buChar char="§"/>
            </a:pPr>
            <a:r>
              <a:rPr lang="es-ES" altLang="es-ES" dirty="0">
                <a:cs typeface="Arial" panose="020B0604020202020204" pitchFamily="34" charset="0"/>
              </a:rPr>
              <a:t>El </a:t>
            </a:r>
            <a:r>
              <a:rPr lang="es-ES" altLang="es-ES" b="1" dirty="0">
                <a:cs typeface="Arial" panose="020B0604020202020204" pitchFamily="34" charset="0"/>
              </a:rPr>
              <a:t>reforzamiento positivo </a:t>
            </a:r>
            <a:r>
              <a:rPr lang="es-ES" altLang="es-ES" dirty="0">
                <a:cs typeface="Arial" panose="020B0604020202020204" pitchFamily="34" charset="0"/>
              </a:rPr>
              <a:t>(las fichas que el alumno ganará por las respuestas deseadas) y </a:t>
            </a:r>
          </a:p>
          <a:p>
            <a:pPr lvl="2" eaLnBrk="1" hangingPunct="1">
              <a:buClr>
                <a:srgbClr val="7030A0"/>
              </a:buClr>
              <a:buSzPct val="80000"/>
              <a:buFont typeface="Wingdings" panose="05000000000000000000" pitchFamily="2" charset="2"/>
              <a:buChar char="§"/>
            </a:pPr>
            <a:r>
              <a:rPr lang="es-ES" altLang="es-ES" dirty="0">
                <a:cs typeface="Arial" panose="020B0604020202020204" pitchFamily="34" charset="0"/>
              </a:rPr>
              <a:t>El </a:t>
            </a:r>
            <a:r>
              <a:rPr lang="es-ES" altLang="es-ES" b="1" dirty="0">
                <a:cs typeface="Arial" panose="020B0604020202020204" pitchFamily="34" charset="0"/>
              </a:rPr>
              <a:t>coste de respuesta </a:t>
            </a:r>
            <a:r>
              <a:rPr lang="es-ES" altLang="es-ES" dirty="0">
                <a:cs typeface="Arial" panose="020B0604020202020204" pitchFamily="34" charset="0"/>
              </a:rPr>
              <a:t>(las fichas que perderá por emitir conductas no deseadas). </a:t>
            </a:r>
          </a:p>
          <a:p>
            <a:pPr algn="ctr" eaLnBrk="1" hangingPunct="1">
              <a:spcBef>
                <a:spcPts val="500"/>
              </a:spcBef>
              <a:buSzPct val="100000"/>
            </a:pPr>
            <a:endParaRPr lang="es-ES" altLang="es-ES" sz="2000" b="1" dirty="0">
              <a:solidFill>
                <a:srgbClr val="6CFC24"/>
              </a:solidFill>
              <a:cs typeface="Arial" panose="020B0604020202020204" pitchFamily="34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5D26DADE-4F20-4749-87A7-12750BD63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1588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Fijación de conductas deseadas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56324" name="Picture 5" descr="PÃ³quer, Tarjetas, Casino, Fichas">
            <a:extLst>
              <a:ext uri="{FF2B5EF4-FFF2-40B4-BE49-F238E27FC236}">
                <a16:creationId xmlns:a16="http://schemas.microsoft.com/office/drawing/2014/main" id="{32CA0140-1EBC-47EC-82DB-90761DF77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63" y="141288"/>
            <a:ext cx="207645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>
            <a:extLst>
              <a:ext uri="{FF2B5EF4-FFF2-40B4-BE49-F238E27FC236}">
                <a16:creationId xmlns:a16="http://schemas.microsoft.com/office/drawing/2014/main" id="{27172C46-FD39-41EA-A637-A90D18812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628775"/>
            <a:ext cx="8785225" cy="489585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357188" indent="-1778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marL="538163" indent="-1778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450"/>
              </a:spcBef>
              <a:buSzPct val="100000"/>
              <a:defRPr/>
            </a:pP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	Economía de fichas</a:t>
            </a: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SzPct val="100000"/>
              <a:defRPr/>
            </a:pPr>
            <a:r>
              <a:rPr lang="es-ES" altLang="es-ES" b="1" dirty="0">
                <a:solidFill>
                  <a:srgbClr val="898989"/>
                </a:solidFill>
                <a:cs typeface="Arial" panose="020B0604020202020204" pitchFamily="34" charset="0"/>
              </a:rPr>
              <a:t>	</a:t>
            </a:r>
            <a:r>
              <a:rPr lang="es-ES" altLang="es-ES" b="1" dirty="0">
                <a:solidFill>
                  <a:srgbClr val="0070C0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spcAft>
                <a:spcPts val="1200"/>
              </a:spcAft>
              <a:buSzPct val="100000"/>
              <a:defRPr/>
            </a:pP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	Principios a tener en cuenta: </a:t>
            </a:r>
            <a:r>
              <a:rPr lang="es-ES" altLang="es-ES" b="1" dirty="0">
                <a:solidFill>
                  <a:srgbClr val="898989"/>
                </a:solidFill>
                <a:cs typeface="Arial" panose="020B0604020202020204" pitchFamily="34" charset="0"/>
              </a:rPr>
              <a:t>	</a:t>
            </a:r>
          </a:p>
          <a:p>
            <a:pPr eaLnBrk="1" hangingPunct="1">
              <a:spcBef>
                <a:spcPts val="450"/>
              </a:spcBef>
              <a:buSzPct val="90000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Las reglas de funcionamiento deben quedar muy claras desde el principio y ser definidas de modo preciso:</a:t>
            </a:r>
          </a:p>
          <a:p>
            <a:pPr marL="465138" lvl="1" indent="-285750" eaLnBrk="1" hangingPunct="1">
              <a:spcBef>
                <a:spcPts val="450"/>
              </a:spcBef>
              <a:buClr>
                <a:srgbClr val="2D1701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Con respecto a las </a:t>
            </a:r>
            <a:r>
              <a:rPr lang="es-ES" altLang="es-ES" b="1" dirty="0">
                <a:solidFill>
                  <a:srgbClr val="2D1701"/>
                </a:solidFill>
                <a:cs typeface="Arial" panose="020B0604020202020204" pitchFamily="34" charset="0"/>
              </a:rPr>
              <a:t>conductas deseadas:</a:t>
            </a:r>
          </a:p>
          <a:p>
            <a:pPr marL="893763" lvl="2" indent="-285750" eaLnBrk="1" hangingPunct="1">
              <a:spcBef>
                <a:spcPts val="450"/>
              </a:spcBef>
              <a:buClr>
                <a:srgbClr val="2D1701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Las conductas que ganan fichas.</a:t>
            </a:r>
          </a:p>
          <a:p>
            <a:pPr marL="893763" lvl="2" indent="-285750" eaLnBrk="1" hangingPunct="1">
              <a:spcBef>
                <a:spcPts val="450"/>
              </a:spcBef>
              <a:buClr>
                <a:srgbClr val="2D1701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 El número de fichas a ganar por la realización de cada una de ellas. </a:t>
            </a:r>
          </a:p>
          <a:p>
            <a:pPr marL="893763" lvl="2" indent="-285750" eaLnBrk="1" hangingPunct="1">
              <a:spcBef>
                <a:spcPts val="450"/>
              </a:spcBef>
              <a:buClr>
                <a:srgbClr val="2D1701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 Cómo se pueden gastar esas fichas.</a:t>
            </a:r>
          </a:p>
          <a:p>
            <a:pPr marL="608013" lvl="2" indent="0" eaLnBrk="1" hangingPunct="1">
              <a:spcBef>
                <a:spcPts val="450"/>
              </a:spcBef>
              <a:buClr>
                <a:srgbClr val="2D1701"/>
              </a:buClr>
              <a:buSzPct val="80000"/>
              <a:defRPr/>
            </a:pPr>
            <a:endParaRPr lang="es-ES" altLang="es-ES" dirty="0">
              <a:solidFill>
                <a:srgbClr val="2D1701"/>
              </a:solidFill>
              <a:cs typeface="Arial" panose="020B0604020202020204" pitchFamily="34" charset="0"/>
            </a:endParaRPr>
          </a:p>
          <a:p>
            <a:pPr marL="465138" lvl="1" indent="-285750" eaLnBrk="1" hangingPunct="1">
              <a:spcBef>
                <a:spcPts val="450"/>
              </a:spcBef>
              <a:buClr>
                <a:srgbClr val="2D1701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Con respecto a las </a:t>
            </a:r>
            <a:r>
              <a:rPr lang="es-ES" altLang="es-ES" b="1" dirty="0">
                <a:solidFill>
                  <a:srgbClr val="2D1701"/>
                </a:solidFill>
                <a:cs typeface="Arial" panose="020B0604020202020204" pitchFamily="34" charset="0"/>
              </a:rPr>
              <a:t>conductas no deseadas:</a:t>
            </a:r>
          </a:p>
          <a:p>
            <a:pPr marL="646113" lvl="2" indent="-285750" eaLnBrk="1" hangingPunct="1">
              <a:spcBef>
                <a:spcPts val="450"/>
              </a:spcBef>
              <a:buClr>
                <a:srgbClr val="2D1701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Las conductas por las que se pierden fichas.</a:t>
            </a:r>
          </a:p>
          <a:p>
            <a:pPr marL="646113" lvl="2" indent="-285750" eaLnBrk="1" hangingPunct="1">
              <a:spcBef>
                <a:spcPts val="450"/>
              </a:spcBef>
              <a:buClr>
                <a:srgbClr val="2D1701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El número de fichas que se pierden por la realización de cada una de ellas.</a:t>
            </a:r>
            <a:r>
              <a:rPr lang="es-ES" altLang="es-ES" dirty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  <a:endParaRPr lang="es-ES" altLang="es-ES" dirty="0">
              <a:solidFill>
                <a:srgbClr val="6CFC24"/>
              </a:solidFill>
              <a:cs typeface="Arial" panose="020B0604020202020204" pitchFamily="34" charset="0"/>
            </a:endParaRPr>
          </a:p>
          <a:p>
            <a:pPr algn="ctr" eaLnBrk="1" hangingPunct="1">
              <a:spcBef>
                <a:spcPts val="400"/>
              </a:spcBef>
              <a:buSzPct val="100000"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algn="ctr" eaLnBrk="1" hangingPunct="1">
              <a:spcBef>
                <a:spcPts val="400"/>
              </a:spcBef>
              <a:buSzPct val="100000"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60196ECD-1B5B-4B00-97F2-7BE92ADF96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Fijación de conductas deseadas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58372" name="Picture 5" descr="PÃ³quer, Tarjetas, Casino, Fichas">
            <a:extLst>
              <a:ext uri="{FF2B5EF4-FFF2-40B4-BE49-F238E27FC236}">
                <a16:creationId xmlns:a16="http://schemas.microsoft.com/office/drawing/2014/main" id="{E952B67C-685C-429B-A6B5-8F1EB2F58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63" y="141288"/>
            <a:ext cx="207645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>
            <a:extLst>
              <a:ext uri="{FF2B5EF4-FFF2-40B4-BE49-F238E27FC236}">
                <a16:creationId xmlns:a16="http://schemas.microsoft.com/office/drawing/2014/main" id="{7C7BBB0F-63D5-47CD-87E8-7BB38E018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675" y="1628775"/>
            <a:ext cx="8496300" cy="489585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357188" indent="-1778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marL="538163" indent="-1778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450"/>
              </a:spcBef>
              <a:buSzPct val="100000"/>
              <a:defRPr/>
            </a:pPr>
            <a:r>
              <a:rPr lang="es-ES" altLang="es-ES" b="1" dirty="0">
                <a:solidFill>
                  <a:srgbClr val="FF6600"/>
                </a:solidFill>
                <a:cs typeface="Arial" panose="020B0604020202020204" pitchFamily="34" charset="0"/>
              </a:rPr>
              <a:t>	</a:t>
            </a:r>
            <a:r>
              <a:rPr lang="es-ES" altLang="es-ES" sz="2400" b="1" dirty="0">
                <a:solidFill>
                  <a:srgbClr val="FF6600"/>
                </a:solidFill>
                <a:cs typeface="Arial" panose="020B0604020202020204" pitchFamily="34" charset="0"/>
              </a:rPr>
              <a:t>Economía de fichas</a:t>
            </a: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SzPct val="100000"/>
              <a:defRPr/>
            </a:pPr>
            <a:r>
              <a:rPr lang="es-ES" altLang="es-ES" b="1" dirty="0">
                <a:solidFill>
                  <a:srgbClr val="898989"/>
                </a:solidFill>
                <a:cs typeface="Arial" panose="020B0604020202020204" pitchFamily="34" charset="0"/>
              </a:rPr>
              <a:t>	</a:t>
            </a:r>
            <a:r>
              <a:rPr lang="es-ES" altLang="es-ES" b="1" dirty="0">
                <a:solidFill>
                  <a:srgbClr val="0070C0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spcAft>
                <a:spcPts val="1200"/>
              </a:spcAft>
              <a:buSzPct val="100000"/>
              <a:defRPr/>
            </a:pPr>
            <a:r>
              <a:rPr lang="es-ES" altLang="es-ES" b="1" dirty="0">
                <a:solidFill>
                  <a:schemeClr val="tx1"/>
                </a:solidFill>
                <a:cs typeface="Arial" panose="020B0604020202020204" pitchFamily="34" charset="0"/>
              </a:rPr>
              <a:t>	Principios a tener en cuenta: </a:t>
            </a:r>
            <a:r>
              <a:rPr lang="es-ES" altLang="es-ES" b="1" dirty="0">
                <a:solidFill>
                  <a:srgbClr val="898989"/>
                </a:solidFill>
                <a:cs typeface="Arial" panose="020B0604020202020204" pitchFamily="34" charset="0"/>
              </a:rPr>
              <a:t>	</a:t>
            </a:r>
          </a:p>
          <a:p>
            <a:pPr marL="285750" indent="-285750" eaLnBrk="1" hangingPunct="1">
              <a:lnSpc>
                <a:spcPct val="90000"/>
              </a:lnSpc>
              <a:spcBef>
                <a:spcPts val="500"/>
              </a:spcBef>
              <a:buClr>
                <a:srgbClr val="2D1701"/>
              </a:buClr>
              <a:buSzPct val="86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Deberá asignarse un lugar determinado para el canje de fichas por reforzadores. </a:t>
            </a:r>
          </a:p>
          <a:p>
            <a:pPr marL="285750" indent="-285750" eaLnBrk="1" hangingPunct="1">
              <a:lnSpc>
                <a:spcPct val="90000"/>
              </a:lnSpc>
              <a:spcBef>
                <a:spcPts val="500"/>
              </a:spcBef>
              <a:buClr>
                <a:srgbClr val="2D1701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Los reforzadores más codiciados deberían poseer un valor más alto en fichas.</a:t>
            </a:r>
          </a:p>
          <a:p>
            <a:pPr marL="285750" indent="-285750" eaLnBrk="1" hangingPunct="1">
              <a:lnSpc>
                <a:spcPct val="90000"/>
              </a:lnSpc>
              <a:spcBef>
                <a:spcPts val="500"/>
              </a:spcBef>
              <a:buClr>
                <a:srgbClr val="2D1701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Inicialmente se debe reforzar cada vez que ocurre la conducta deseada. Cuando la conducta ya está adquirida y mantenida, se deberá reforzar de modo intermitente.</a:t>
            </a:r>
          </a:p>
          <a:p>
            <a:pPr marL="285750" indent="-285750" eaLnBrk="1" hangingPunct="1">
              <a:lnSpc>
                <a:spcPct val="90000"/>
              </a:lnSpc>
              <a:spcBef>
                <a:spcPts val="500"/>
              </a:spcBef>
              <a:buClr>
                <a:srgbClr val="2D1701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Cuando las conductas se vayan consolidando paulatinamente se espaciarán los intervalos de intercambio para una deshabituación progresiva de los reforzadores.</a:t>
            </a:r>
          </a:p>
          <a:p>
            <a:pPr marL="285750" indent="-285750" eaLnBrk="1" hangingPunct="1">
              <a:lnSpc>
                <a:spcPct val="90000"/>
              </a:lnSpc>
              <a:spcBef>
                <a:spcPts val="500"/>
              </a:spcBef>
              <a:buClr>
                <a:srgbClr val="2D1701"/>
              </a:buClr>
              <a:buSzPct val="90000"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2D1701"/>
                </a:solidFill>
                <a:cs typeface="Arial" panose="020B0604020202020204" pitchFamily="34" charset="0"/>
              </a:rPr>
              <a:t>Al mismo tiempo, se irán reemplazando los reforzadores materiales por reforzadores sociales (elogio, alabanza, sonrisa, aprobación, etc.).</a:t>
            </a:r>
          </a:p>
          <a:p>
            <a:pPr algn="ctr" eaLnBrk="1" hangingPunct="1">
              <a:spcBef>
                <a:spcPts val="400"/>
              </a:spcBef>
              <a:buSzPct val="100000"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  <a:p>
            <a:pPr algn="ctr" eaLnBrk="1" hangingPunct="1">
              <a:spcBef>
                <a:spcPts val="400"/>
              </a:spcBef>
              <a:buSzPct val="100000"/>
              <a:defRPr/>
            </a:pPr>
            <a:endParaRPr lang="es-ES" altLang="es-ES" dirty="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08A74103-87AC-422E-B5D0-900767755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DE INTERVENCIÓN</a:t>
            </a:r>
          </a:p>
          <a:p>
            <a:pPr algn="ctr" eaLnBrk="1" hangingPunct="1">
              <a:lnSpc>
                <a:spcPct val="100000"/>
              </a:lnSpc>
              <a:buClrTx/>
              <a:defRPr/>
            </a:pPr>
            <a:r>
              <a:rPr lang="es-ES" altLang="es-ES" sz="2000" b="1" u="sng" dirty="0">
                <a:solidFill>
                  <a:srgbClr val="FF6600"/>
                </a:solidFill>
                <a:cs typeface="Arial" panose="020B0604020202020204" pitchFamily="34" charset="0"/>
              </a:rPr>
              <a:t>Técnicas controladoras del comportamiento: Fijación de conductas deseadas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0420" name="Picture 5" descr="PÃ³quer, Tarjetas, Casino, Fichas">
            <a:extLst>
              <a:ext uri="{FF2B5EF4-FFF2-40B4-BE49-F238E27FC236}">
                <a16:creationId xmlns:a16="http://schemas.microsoft.com/office/drawing/2014/main" id="{D4DC5BDB-1299-43FF-B088-7E6A4F6DD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463" y="141288"/>
            <a:ext cx="207645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>
            <a:extLst>
              <a:ext uri="{FF2B5EF4-FFF2-40B4-BE49-F238E27FC236}">
                <a16:creationId xmlns:a16="http://schemas.microsoft.com/office/drawing/2014/main" id="{0CC4E8EF-7AE8-49DB-8377-8BF1950F2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844675"/>
            <a:ext cx="8208963" cy="7097713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2400" b="1" dirty="0">
                <a:solidFill>
                  <a:srgbClr val="FF6600"/>
                </a:solidFill>
              </a:rPr>
              <a:t>Prevenir la aparición de conflictos</a:t>
            </a:r>
            <a:r>
              <a:rPr lang="es-ES" altLang="es-ES" sz="2400" dirty="0">
                <a:solidFill>
                  <a:srgbClr val="FF6600"/>
                </a:solidFill>
              </a:rPr>
              <a:t> </a:t>
            </a: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dirty="0">
              <a:solidFill>
                <a:srgbClr val="F07F09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Crear un </a:t>
            </a:r>
            <a:r>
              <a:rPr lang="es-ES" altLang="es-ES" b="1" dirty="0">
                <a:solidFill>
                  <a:srgbClr val="000000"/>
                </a:solidFill>
              </a:rPr>
              <a:t>ambiente</a:t>
            </a:r>
            <a:r>
              <a:rPr lang="es-ES" altLang="es-ES" dirty="0">
                <a:solidFill>
                  <a:srgbClr val="000000"/>
                </a:solidFill>
              </a:rPr>
              <a:t> en el que se </a:t>
            </a:r>
            <a:r>
              <a:rPr lang="es-ES" altLang="es-ES" b="1" dirty="0">
                <a:solidFill>
                  <a:srgbClr val="000000"/>
                </a:solidFill>
              </a:rPr>
              <a:t>fomente la comunicación.</a:t>
            </a: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b="1" dirty="0">
              <a:solidFill>
                <a:srgbClr val="000000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Establecer las </a:t>
            </a:r>
            <a:r>
              <a:rPr lang="es-ES" altLang="es-ES" b="1" dirty="0">
                <a:solidFill>
                  <a:srgbClr val="000000"/>
                </a:solidFill>
              </a:rPr>
              <a:t>reglas</a:t>
            </a:r>
            <a:r>
              <a:rPr lang="es-ES" altLang="es-ES" dirty="0">
                <a:solidFill>
                  <a:srgbClr val="000000"/>
                </a:solidFill>
              </a:rPr>
              <a:t> de una </a:t>
            </a:r>
            <a:r>
              <a:rPr lang="es-ES" altLang="es-ES" b="1" dirty="0">
                <a:solidFill>
                  <a:srgbClr val="000000"/>
                </a:solidFill>
              </a:rPr>
              <a:t>forma clara y precisa</a:t>
            </a:r>
            <a:r>
              <a:rPr lang="es-ES" altLang="es-ES" dirty="0">
                <a:solidFill>
                  <a:srgbClr val="000000"/>
                </a:solidFill>
              </a:rPr>
              <a:t>.</a:t>
            </a: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dirty="0">
              <a:solidFill>
                <a:srgbClr val="000000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Tener previstos </a:t>
            </a:r>
            <a:r>
              <a:rPr lang="es-ES" altLang="es-ES" b="1" dirty="0">
                <a:solidFill>
                  <a:srgbClr val="000000"/>
                </a:solidFill>
              </a:rPr>
              <a:t>patrones de actuación para afrontar situaciones de enfado, frustración o, incluso, agresión.</a:t>
            </a: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b="1" dirty="0">
              <a:solidFill>
                <a:srgbClr val="000000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Mantener una </a:t>
            </a:r>
            <a:r>
              <a:rPr lang="es-ES" altLang="es-ES" b="1" dirty="0">
                <a:solidFill>
                  <a:srgbClr val="000000"/>
                </a:solidFill>
              </a:rPr>
              <a:t>actitud</a:t>
            </a:r>
            <a:r>
              <a:rPr lang="es-ES" altLang="es-ES" dirty="0">
                <a:solidFill>
                  <a:srgbClr val="000000"/>
                </a:solidFill>
              </a:rPr>
              <a:t> hacia el alumno </a:t>
            </a:r>
            <a:r>
              <a:rPr lang="es-ES" altLang="es-ES" b="1" dirty="0">
                <a:solidFill>
                  <a:srgbClr val="000000"/>
                </a:solidFill>
              </a:rPr>
              <a:t>que favorezca la confianza.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35D4F002-8336-4E5D-A6CD-D57B101F8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PARA COMBATIR LA HIPERACTIVIDAD E IMPULSIVIDAD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2468" name="Picture 4" descr="GÃ©nero, Clase, FormaciÃ³n, Entrenador">
            <a:extLst>
              <a:ext uri="{FF2B5EF4-FFF2-40B4-BE49-F238E27FC236}">
                <a16:creationId xmlns:a16="http://schemas.microsoft.com/office/drawing/2014/main" id="{C29A28DD-48FC-44DA-AEF4-4D33BC3BF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4724400"/>
            <a:ext cx="299243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25492A55-D147-479B-A177-0CDBC28A0A61}"/>
              </a:ext>
            </a:extLst>
          </p:cNvPr>
          <p:cNvSpPr/>
          <p:nvPr/>
        </p:nvSpPr>
        <p:spPr bwMode="auto">
          <a:xfrm>
            <a:off x="827088" y="2373313"/>
            <a:ext cx="7273925" cy="792162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260350"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dirty="0">
                <a:latin typeface="Arial "/>
              </a:rPr>
              <a:t>Dar ordenes claras y firmes 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0F01300C-ECD4-4214-B329-F8438C7C7DC4}"/>
              </a:ext>
            </a:extLst>
          </p:cNvPr>
          <p:cNvSpPr/>
          <p:nvPr/>
        </p:nvSpPr>
        <p:spPr bwMode="auto">
          <a:xfrm>
            <a:off x="827088" y="3328988"/>
            <a:ext cx="7273925" cy="792162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260350"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dirty="0">
                <a:latin typeface="Arial "/>
              </a:rPr>
              <a:t>Ignorar comportamientos desajustados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2BE14E6-0653-4776-9CE5-2B8261D433B5}"/>
              </a:ext>
            </a:extLst>
          </p:cNvPr>
          <p:cNvSpPr/>
          <p:nvPr/>
        </p:nvSpPr>
        <p:spPr bwMode="auto">
          <a:xfrm>
            <a:off x="827088" y="4292600"/>
            <a:ext cx="7273925" cy="792163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260350"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400" dirty="0">
                <a:latin typeface="Arial "/>
              </a:rPr>
              <a:t>Usar las autoinstrucciones</a:t>
            </a:r>
          </a:p>
        </p:txBody>
      </p:sp>
      <p:pic>
        <p:nvPicPr>
          <p:cNvPr id="9221" name="Picture 9" descr="ComunicaciÃ³n, TelÃ©fono, Llame, Mensaje">
            <a:extLst>
              <a:ext uri="{FF2B5EF4-FFF2-40B4-BE49-F238E27FC236}">
                <a16:creationId xmlns:a16="http://schemas.microsoft.com/office/drawing/2014/main" id="{CBAFE1C8-EAE4-4400-B1C2-7065038E0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7513"/>
            <a:ext cx="1906588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>
            <a:extLst>
              <a:ext uri="{FF2B5EF4-FFF2-40B4-BE49-F238E27FC236}">
                <a16:creationId xmlns:a16="http://schemas.microsoft.com/office/drawing/2014/main" id="{F542161D-C73B-4119-8ADB-9DA5F65F97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1079401"/>
          </a:xfrm>
        </p:spPr>
        <p:txBody>
          <a:bodyPr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spc="-1" dirty="0">
                <a:solidFill>
                  <a:srgbClr val="FF6600"/>
                </a:solidFill>
                <a:latin typeface="Arial "/>
              </a:rPr>
              <a:t>HERRAMIENTAS BÁSICAS PARA EL CONTROL DEL COMPORTAMIENTO</a:t>
            </a:r>
          </a:p>
          <a:p>
            <a:pPr eaLnBrk="1" hangingPunct="1">
              <a:defRPr/>
            </a:pPr>
            <a:endParaRPr lang="es-ES" sz="2800" dirty="0">
              <a:solidFill>
                <a:srgbClr val="FF6600"/>
              </a:solidFill>
              <a:latin typeface="Arial 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">
            <a:extLst>
              <a:ext uri="{FF2B5EF4-FFF2-40B4-BE49-F238E27FC236}">
                <a16:creationId xmlns:a16="http://schemas.microsoft.com/office/drawing/2014/main" id="{AF7A5755-9C97-4B13-A65D-1EA543D6A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416050"/>
            <a:ext cx="8137525" cy="7097713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sz="2600" b="1" i="1" dirty="0">
              <a:solidFill>
                <a:srgbClr val="FF6600"/>
              </a:solidFill>
            </a:endParaRPr>
          </a:p>
          <a:p>
            <a:pPr algn="ctr" eaLnBrk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2400" b="1" dirty="0">
                <a:solidFill>
                  <a:srgbClr val="FF6600"/>
                </a:solidFill>
              </a:rPr>
              <a:t>Ejercer la disciplina</a:t>
            </a:r>
          </a:p>
          <a:p>
            <a:pPr marL="285750" indent="-285750" algn="ctr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b="1" dirty="0">
              <a:solidFill>
                <a:srgbClr val="F07F09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Adoptar una </a:t>
            </a:r>
            <a:r>
              <a:rPr lang="es-ES" altLang="es-ES" b="1" dirty="0">
                <a:solidFill>
                  <a:srgbClr val="000000"/>
                </a:solidFill>
              </a:rPr>
              <a:t>actitud firme</a:t>
            </a:r>
            <a:r>
              <a:rPr lang="es-ES" altLang="es-ES" dirty="0">
                <a:solidFill>
                  <a:srgbClr val="000000"/>
                </a:solidFill>
              </a:rPr>
              <a:t> a la hora de hacer que se cumpla la norma. Esta actitud se caracteriza por la </a:t>
            </a:r>
            <a:r>
              <a:rPr lang="es-ES" altLang="es-ES" b="1" dirty="0">
                <a:solidFill>
                  <a:srgbClr val="000000"/>
                </a:solidFill>
              </a:rPr>
              <a:t>claridad, pero siempre de forma respetuosa, abierta y afectiva.</a:t>
            </a: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b="1" dirty="0">
              <a:solidFill>
                <a:srgbClr val="000000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b="1" dirty="0">
                <a:solidFill>
                  <a:srgbClr val="000000"/>
                </a:solidFill>
              </a:rPr>
              <a:t>Evitar actitudes permisivas </a:t>
            </a:r>
            <a:r>
              <a:rPr lang="es-ES" altLang="es-ES" dirty="0">
                <a:solidFill>
                  <a:srgbClr val="000000"/>
                </a:solidFill>
              </a:rPr>
              <a:t>(falta de firmeza y constancia) y</a:t>
            </a:r>
            <a:r>
              <a:rPr lang="es-ES" altLang="es-ES" b="1" dirty="0">
                <a:solidFill>
                  <a:srgbClr val="000000"/>
                </a:solidFill>
              </a:rPr>
              <a:t> dominantes </a:t>
            </a:r>
            <a:r>
              <a:rPr lang="es-ES" altLang="es-ES" dirty="0">
                <a:solidFill>
                  <a:srgbClr val="000000"/>
                </a:solidFill>
              </a:rPr>
              <a:t>(promueven la hostilidad y el ambiente negativo), que son menos efectivas. </a:t>
            </a: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dirty="0">
              <a:solidFill>
                <a:srgbClr val="000000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El </a:t>
            </a:r>
            <a:r>
              <a:rPr lang="es-ES" altLang="es-ES" b="1" dirty="0">
                <a:solidFill>
                  <a:srgbClr val="FF6600"/>
                </a:solidFill>
              </a:rPr>
              <a:t>respeto entre ambas</a:t>
            </a:r>
            <a:r>
              <a:rPr lang="es-ES" altLang="es-ES" dirty="0">
                <a:solidFill>
                  <a:srgbClr val="000000"/>
                </a:solidFill>
              </a:rPr>
              <a:t> partes es </a:t>
            </a:r>
            <a:r>
              <a:rPr lang="es-ES" altLang="es-ES" b="1" dirty="0">
                <a:solidFill>
                  <a:srgbClr val="FF6600"/>
                </a:solidFill>
              </a:rPr>
              <a:t>fundamental en las relaciones dentro y fuera del aula.</a:t>
            </a:r>
          </a:p>
          <a:p>
            <a:pPr eaLnBrk="1">
              <a:lnSpc>
                <a:spcPct val="100000"/>
              </a:lnSpc>
              <a:buClrTx/>
              <a:defRPr/>
            </a:pPr>
            <a:endParaRPr lang="es-ES" altLang="es-ES" b="1" dirty="0">
              <a:solidFill>
                <a:srgbClr val="FF6600"/>
              </a:solidFill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sz="2400" dirty="0">
              <a:solidFill>
                <a:srgbClr val="000000"/>
              </a:solidFill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sz="2400" dirty="0">
              <a:solidFill>
                <a:srgbClr val="000000"/>
              </a:solidFill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sz="2400" dirty="0">
              <a:solidFill>
                <a:srgbClr val="000000"/>
              </a:solidFill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sz="2400" dirty="0">
              <a:solidFill>
                <a:srgbClr val="000000"/>
              </a:solidFill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3B64AFA6-1AC9-49AA-A8A9-142F7713D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PARA COMBATIR LA HIPERACTIVIDAD E IMPULSIVIDAD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4516" name="Picture 4" descr="Desobediencia, Madre E Hijo, Chico, LÃ­o">
            <a:extLst>
              <a:ext uri="{FF2B5EF4-FFF2-40B4-BE49-F238E27FC236}">
                <a16:creationId xmlns:a16="http://schemas.microsoft.com/office/drawing/2014/main" id="{F2B8F013-87AC-4E93-A0B5-40E9046FA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113" y="5300663"/>
            <a:ext cx="3114676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1">
            <a:extLst>
              <a:ext uri="{FF2B5EF4-FFF2-40B4-BE49-F238E27FC236}">
                <a16:creationId xmlns:a16="http://schemas.microsoft.com/office/drawing/2014/main" id="{8A7BACDC-2C66-49EB-952A-358C0FACBF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484313"/>
            <a:ext cx="8135938" cy="7097712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100000"/>
              </a:lnSpc>
              <a:buClrTx/>
              <a:defRPr/>
            </a:pPr>
            <a:r>
              <a:rPr lang="es-ES" altLang="es-ES" sz="2400" b="1" dirty="0">
                <a:solidFill>
                  <a:srgbClr val="FF6600"/>
                </a:solidFill>
              </a:rPr>
              <a:t>Ejercer la disciplina:</a:t>
            </a:r>
          </a:p>
          <a:p>
            <a:pPr algn="ctr" eaLnBrk="1">
              <a:lnSpc>
                <a:spcPct val="100000"/>
              </a:lnSpc>
              <a:buClrTx/>
              <a:defRPr/>
            </a:pPr>
            <a:endParaRPr lang="es-ES" altLang="es-ES" b="1" dirty="0">
              <a:solidFill>
                <a:srgbClr val="F07F09"/>
              </a:solidFill>
            </a:endParaRPr>
          </a:p>
          <a:p>
            <a:pPr marL="285750" indent="-285750" algn="just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Adoptar una </a:t>
            </a:r>
            <a:r>
              <a:rPr lang="es-ES" altLang="es-ES" b="1" dirty="0">
                <a:cs typeface="Arial" panose="020B0604020202020204" pitchFamily="34" charset="0"/>
              </a:rPr>
              <a:t>comunicación positiva</a:t>
            </a:r>
            <a:r>
              <a:rPr lang="es-ES" altLang="es-ES" dirty="0">
                <a:cs typeface="Arial" panose="020B0604020202020204" pitchFamily="34" charset="0"/>
              </a:rPr>
              <a:t>, en la que se escuche al adolescente, sin enjuiciar, ni criticar, primando siempre la </a:t>
            </a:r>
            <a:r>
              <a:rPr lang="es-ES" altLang="es-ES" b="1" dirty="0">
                <a:cs typeface="Arial" panose="020B0604020202020204" pitchFamily="34" charset="0"/>
              </a:rPr>
              <a:t>comprensión, la confianza y la empatía.</a:t>
            </a:r>
          </a:p>
          <a:p>
            <a:pPr algn="just" eaLnBrk="1">
              <a:lnSpc>
                <a:spcPct val="100000"/>
              </a:lnSpc>
              <a:buClrTx/>
              <a:defRPr/>
            </a:pPr>
            <a:endParaRPr lang="es-ES" altLang="es-ES" b="1" dirty="0">
              <a:cs typeface="Arial" panose="020B0604020202020204" pitchFamily="34" charset="0"/>
            </a:endParaRPr>
          </a:p>
          <a:p>
            <a:pPr marL="285750" indent="-285750" algn="just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cs typeface="Arial" panose="020B0604020202020204" pitchFamily="34" charset="0"/>
              </a:rPr>
              <a:t>Utilizar la </a:t>
            </a:r>
            <a:r>
              <a:rPr lang="es-ES" altLang="es-ES" b="1" dirty="0">
                <a:cs typeface="Arial" panose="020B0604020202020204" pitchFamily="34" charset="0"/>
              </a:rPr>
              <a:t>negociación para la resolución de conflictos</a:t>
            </a:r>
            <a:r>
              <a:rPr lang="es-ES" altLang="es-ES" dirty="0">
                <a:cs typeface="Arial" panose="020B0604020202020204" pitchFamily="34" charset="0"/>
              </a:rPr>
              <a:t>. El profesor debe identificar el origen del problema y plantear posibles formas de solucionarlo, </a:t>
            </a:r>
            <a:r>
              <a:rPr lang="es-ES" altLang="es-ES" b="1" dirty="0">
                <a:cs typeface="Arial" panose="020B0604020202020204" pitchFamily="34" charset="0"/>
              </a:rPr>
              <a:t>haciendo partícipe al alumno para que asuma su responsabilidad.</a:t>
            </a:r>
          </a:p>
          <a:p>
            <a:pPr algn="just" eaLnBrk="1">
              <a:lnSpc>
                <a:spcPct val="100000"/>
              </a:lnSpc>
              <a:buClrTx/>
              <a:defRPr/>
            </a:pPr>
            <a:endParaRPr lang="es-ES" altLang="es-ES" b="1" dirty="0">
              <a:cs typeface="Arial" panose="020B0604020202020204" pitchFamily="34" charset="0"/>
            </a:endParaRPr>
          </a:p>
          <a:p>
            <a:pPr marL="285750" indent="-285750" algn="just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b="1" dirty="0">
                <a:cs typeface="Arial" panose="020B0604020202020204" pitchFamily="34" charset="0"/>
              </a:rPr>
              <a:t>Cambiar castigos por </a:t>
            </a:r>
            <a:r>
              <a:rPr lang="es-ES" altLang="es-ES" b="1" u="sng" dirty="0">
                <a:cs typeface="Arial" panose="020B0604020202020204" pitchFamily="34" charset="0"/>
              </a:rPr>
              <a:t>consecuencias lógicas</a:t>
            </a:r>
            <a:r>
              <a:rPr lang="es-ES" altLang="es-ES" b="1" dirty="0">
                <a:cs typeface="Arial" panose="020B0604020202020204" pitchFamily="34" charset="0"/>
              </a:rPr>
              <a:t>.</a:t>
            </a:r>
            <a:r>
              <a:rPr lang="es-ES" altLang="es-ES" dirty="0">
                <a:cs typeface="Arial" panose="020B0604020202020204" pitchFamily="34" charset="0"/>
              </a:rPr>
              <a:t> Es decir, cuando un alumno lleve a cabo una conducta inadecuada, en lugar de amonestarle, se le aplicará una consecuencia lógica de la misma. </a:t>
            </a:r>
          </a:p>
          <a:p>
            <a:pPr algn="just" eaLnBrk="1">
              <a:lnSpc>
                <a:spcPct val="100000"/>
              </a:lnSpc>
              <a:buClrTx/>
              <a:defRPr/>
            </a:pPr>
            <a:r>
              <a:rPr lang="es-ES" altLang="es-ES" dirty="0">
                <a:cs typeface="Arial" panose="020B0604020202020204" pitchFamily="34" charset="0"/>
              </a:rPr>
              <a:t>		Por ejemplo, si habla en clase con un compañero, se le 		separará de él para evitar que continúe haciéndolo.</a:t>
            </a: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8DCE9218-1BB7-42F3-9236-B85BA9B77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PARA COMBATIR LA HIPERACTIVIDAD E IMPULSIVIDAD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6564" name="Picture 4" descr="Desobediencia, Madre E Hijo, Chico, LÃ­o">
            <a:extLst>
              <a:ext uri="{FF2B5EF4-FFF2-40B4-BE49-F238E27FC236}">
                <a16:creationId xmlns:a16="http://schemas.microsoft.com/office/drawing/2014/main" id="{C1BD5B52-79E5-46E7-B06B-8054E62FC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113" y="5300663"/>
            <a:ext cx="3114676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1">
            <a:extLst>
              <a:ext uri="{FF2B5EF4-FFF2-40B4-BE49-F238E27FC236}">
                <a16:creationId xmlns:a16="http://schemas.microsoft.com/office/drawing/2014/main" id="{2BC85804-082C-4874-BBB3-64489894D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088" y="1773238"/>
            <a:ext cx="8245475" cy="7097712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100000"/>
              </a:lnSpc>
              <a:buClrTx/>
              <a:defRPr/>
            </a:pPr>
            <a:r>
              <a:rPr lang="es-ES" altLang="es-ES" sz="2400" b="1" dirty="0">
                <a:solidFill>
                  <a:srgbClr val="FF6600"/>
                </a:solidFill>
              </a:rPr>
              <a:t>Cómo afrontar las conductas desafiantes</a:t>
            </a:r>
          </a:p>
          <a:p>
            <a:pPr algn="ctr" eaLnBrk="1">
              <a:lnSpc>
                <a:spcPct val="100000"/>
              </a:lnSpc>
              <a:buClrTx/>
              <a:defRPr/>
            </a:pPr>
            <a:endParaRPr lang="es-ES" altLang="es-ES" b="1" dirty="0">
              <a:solidFill>
                <a:srgbClr val="F07F09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Es conveniente </a:t>
            </a:r>
            <a:r>
              <a:rPr lang="es-ES" altLang="es-ES" b="1" dirty="0">
                <a:solidFill>
                  <a:srgbClr val="000000"/>
                </a:solidFill>
              </a:rPr>
              <a:t>no prestar atención a determinadas conductas.</a:t>
            </a: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b="1" dirty="0">
              <a:solidFill>
                <a:srgbClr val="000000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b="1" dirty="0">
                <a:solidFill>
                  <a:srgbClr val="000000"/>
                </a:solidFill>
              </a:rPr>
              <a:t>Ofrecer alternativas de solución</a:t>
            </a:r>
            <a:r>
              <a:rPr lang="es-ES" altLang="es-ES" dirty="0">
                <a:solidFill>
                  <a:srgbClr val="000000"/>
                </a:solidFill>
              </a:rPr>
              <a:t> ante un problema.</a:t>
            </a: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dirty="0">
              <a:solidFill>
                <a:srgbClr val="000000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Mostrar una </a:t>
            </a:r>
            <a:r>
              <a:rPr lang="es-ES" altLang="es-ES" b="1" dirty="0">
                <a:solidFill>
                  <a:srgbClr val="000000"/>
                </a:solidFill>
              </a:rPr>
              <a:t>actitud firme en la toma de decisiones.</a:t>
            </a: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b="1" dirty="0">
              <a:solidFill>
                <a:srgbClr val="000000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b="1" dirty="0">
                <a:solidFill>
                  <a:srgbClr val="000000"/>
                </a:solidFill>
              </a:rPr>
              <a:t>Escuchar sin entrar en discusiones.</a:t>
            </a: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b="1" dirty="0">
              <a:solidFill>
                <a:srgbClr val="000000"/>
              </a:solidFill>
            </a:endParaRPr>
          </a:p>
          <a:p>
            <a:pPr marL="285750" indent="-285750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No hay que sermonear, presionar, adoptar una actitud de superioridad ni promover una lucha de poder.</a:t>
            </a: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sz="2400" b="1" i="1" u="sng" dirty="0">
              <a:solidFill>
                <a:srgbClr val="FF6600"/>
              </a:solidFill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sz="2400" b="1" i="1" u="sng" dirty="0">
              <a:solidFill>
                <a:srgbClr val="FF6600"/>
              </a:solidFill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65B02FCE-DDEF-4D33-9669-0F562D2F38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PARA COMBATIR LA HIPERACTIVIDAD E IMPULSIVIDAD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8612" name="Picture 4" descr="Desobediencia, Madre E Hijo, Chico, LÃ­o">
            <a:extLst>
              <a:ext uri="{FF2B5EF4-FFF2-40B4-BE49-F238E27FC236}">
                <a16:creationId xmlns:a16="http://schemas.microsoft.com/office/drawing/2014/main" id="{9D1AC051-C4F4-4D30-804B-50EC6BEAA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113" y="5300663"/>
            <a:ext cx="3114676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>
            <a:extLst>
              <a:ext uri="{FF2B5EF4-FFF2-40B4-BE49-F238E27FC236}">
                <a16:creationId xmlns:a16="http://schemas.microsoft.com/office/drawing/2014/main" id="{DA1E4E12-9F20-4ED0-8908-93247C00B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360488"/>
            <a:ext cx="8137525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spcBef>
                <a:spcPct val="0"/>
              </a:spcBef>
              <a:buClrTx/>
            </a:pPr>
            <a:r>
              <a:rPr lang="es-ES" altLang="es-E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Cómo afrontar las conductas desafiantes:</a:t>
            </a:r>
          </a:p>
          <a:p>
            <a:pPr algn="just" eaLnBrk="1">
              <a:spcBef>
                <a:spcPct val="0"/>
              </a:spcBef>
              <a:buClrTx/>
              <a:buFontTx/>
              <a:buNone/>
            </a:pPr>
            <a:endParaRPr lang="es-ES" altLang="es-ES" sz="1800" dirty="0">
              <a:latin typeface="Arial" panose="020B0604020202020204" pitchFamily="34" charset="0"/>
            </a:endParaRPr>
          </a:p>
          <a:p>
            <a:pPr algn="just" eaLnBrk="1">
              <a:spcBef>
                <a:spcPct val="0"/>
              </a:spcBef>
              <a:buClrTx/>
              <a:buFontTx/>
              <a:buNone/>
            </a:pPr>
            <a:r>
              <a:rPr lang="es-ES" altLang="es-ES" sz="1800" dirty="0">
                <a:latin typeface="Arial" panose="020B0604020202020204" pitchFamily="34" charset="0"/>
              </a:rPr>
              <a:t>Trata de que </a:t>
            </a:r>
            <a:r>
              <a:rPr lang="es-ES" altLang="es-ES" sz="1800" b="1" dirty="0">
                <a:latin typeface="Arial" panose="020B0604020202020204" pitchFamily="34" charset="0"/>
              </a:rPr>
              <a:t>estas conductas no tengan lugar. </a:t>
            </a:r>
            <a:r>
              <a:rPr lang="es-ES" altLang="es-ES" sz="1800" dirty="0">
                <a:latin typeface="Arial" panose="020B0604020202020204" pitchFamily="34" charset="0"/>
              </a:rPr>
              <a:t>Hemos de reconocer los momentos en los que el o la alumna está a punto de saltar. </a:t>
            </a:r>
            <a:r>
              <a:rPr lang="es-ES" altLang="es-ES" sz="1800" b="1" dirty="0">
                <a:latin typeface="Arial" panose="020B0604020202020204" pitchFamily="34" charset="0"/>
              </a:rPr>
              <a:t>Seamos más cuidadosos</a:t>
            </a:r>
            <a:r>
              <a:rPr lang="es-ES" altLang="es-ES" sz="1800" dirty="0">
                <a:latin typeface="Arial" panose="020B0604020202020204" pitchFamily="34" charset="0"/>
              </a:rPr>
              <a:t>. </a:t>
            </a:r>
          </a:p>
          <a:p>
            <a:pPr algn="just" eaLnBrk="1">
              <a:spcBef>
                <a:spcPct val="0"/>
              </a:spcBef>
              <a:buClrTx/>
              <a:buFontTx/>
              <a:buNone/>
            </a:pPr>
            <a:endParaRPr lang="es-ES" altLang="es-ES" sz="1800" dirty="0">
              <a:latin typeface="Arial" panose="020B0604020202020204" pitchFamily="34" charset="0"/>
            </a:endParaRPr>
          </a:p>
          <a:p>
            <a:pPr algn="just" eaLnBrk="1">
              <a:spcBef>
                <a:spcPct val="0"/>
              </a:spcBef>
              <a:buClrTx/>
              <a:buFontTx/>
              <a:buNone/>
            </a:pPr>
            <a:r>
              <a:rPr lang="es-ES" altLang="es-ES" sz="1800" dirty="0">
                <a:latin typeface="Arial" panose="020B0604020202020204" pitchFamily="34" charset="0"/>
              </a:rPr>
              <a:t>También deberemos ser justos, coherentes y sistemáticos en nuestra gestión del aula. Los y las adolescentes son muy sensibles a la injusticia.</a:t>
            </a:r>
          </a:p>
          <a:p>
            <a:pPr algn="just" eaLnBrk="1">
              <a:spcBef>
                <a:spcPct val="0"/>
              </a:spcBef>
              <a:buClrTx/>
              <a:buFontTx/>
              <a:buNone/>
            </a:pPr>
            <a:endParaRPr lang="es-ES" altLang="es-ES" sz="1800" dirty="0">
              <a:latin typeface="Arial" panose="020B0604020202020204" pitchFamily="34" charset="0"/>
            </a:endParaRPr>
          </a:p>
          <a:p>
            <a:pPr algn="just" eaLnBrk="1">
              <a:spcBef>
                <a:spcPct val="0"/>
              </a:spcBef>
              <a:buClrTx/>
              <a:buFontTx/>
              <a:buNone/>
            </a:pPr>
            <a:r>
              <a:rPr lang="es-ES" altLang="es-ES" sz="1800" dirty="0">
                <a:latin typeface="Arial" panose="020B0604020202020204" pitchFamily="34" charset="0"/>
              </a:rPr>
              <a:t>Entiende la importancia de la </a:t>
            </a:r>
            <a:r>
              <a:rPr lang="es-ES" altLang="es-ES" sz="1800" b="1" dirty="0">
                <a:latin typeface="Arial" panose="020B0604020202020204" pitchFamily="34" charset="0"/>
              </a:rPr>
              <a:t>activación momentánea.</a:t>
            </a:r>
            <a:r>
              <a:rPr lang="es-ES" altLang="es-ES" sz="1800" dirty="0">
                <a:latin typeface="Arial" panose="020B0604020202020204" pitchFamily="34" charset="0"/>
              </a:rPr>
              <a:t> Enfriarnos es fundamental para actuar con mesura. </a:t>
            </a:r>
          </a:p>
          <a:p>
            <a:pPr algn="just" eaLnBrk="1">
              <a:spcBef>
                <a:spcPct val="0"/>
              </a:spcBef>
              <a:buClrTx/>
              <a:buFontTx/>
              <a:buNone/>
            </a:pPr>
            <a:endParaRPr lang="es-ES" altLang="es-ES" sz="1800" dirty="0">
              <a:latin typeface="Arial" panose="020B0604020202020204" pitchFamily="34" charset="0"/>
            </a:endParaRPr>
          </a:p>
          <a:p>
            <a:pPr algn="just" eaLnBrk="1">
              <a:spcBef>
                <a:spcPct val="0"/>
              </a:spcBef>
              <a:buClrTx/>
              <a:buFontTx/>
              <a:buNone/>
            </a:pPr>
            <a:r>
              <a:rPr lang="es-ES" altLang="es-ES" sz="1800" dirty="0">
                <a:latin typeface="Arial" panose="020B0604020202020204" pitchFamily="34" charset="0"/>
              </a:rPr>
              <a:t>Si conseguimos controlar la conducta de quien desafía, hemos de guardar un tiempo de prudencia. Aún mantiene un </a:t>
            </a:r>
            <a:r>
              <a:rPr lang="es-ES" altLang="es-ES" sz="1800" dirty="0" err="1">
                <a:latin typeface="Arial" panose="020B0604020202020204" pitchFamily="34" charset="0"/>
              </a:rPr>
              <a:t>arousal</a:t>
            </a:r>
            <a:r>
              <a:rPr lang="es-ES" altLang="es-ES" sz="1800" dirty="0">
                <a:latin typeface="Arial" panose="020B0604020202020204" pitchFamily="34" charset="0"/>
              </a:rPr>
              <a:t> (nivel de alerta) alto, puede volver a saltar en cualquier momento. A su vez, tras un altercado, nosotros estamos también altamente activados y mostramos mayor probabilidad de emitir respuestas negativas. </a:t>
            </a:r>
          </a:p>
          <a:p>
            <a:pPr eaLnBrk="1">
              <a:spcBef>
                <a:spcPct val="0"/>
              </a:spcBef>
              <a:buClrTx/>
              <a:buFontTx/>
              <a:buNone/>
            </a:pPr>
            <a:endParaRPr lang="es-ES" altLang="es-ES" sz="1800" b="1" i="1" u="sng" dirty="0">
              <a:solidFill>
                <a:srgbClr val="FF6600"/>
              </a:solidFill>
              <a:latin typeface="Arial" panose="020B0604020202020204" pitchFamily="34" charset="0"/>
            </a:endParaRPr>
          </a:p>
          <a:p>
            <a:pPr eaLnBrk="1">
              <a:spcBef>
                <a:spcPct val="0"/>
              </a:spcBef>
              <a:buClrTx/>
              <a:buFontTx/>
              <a:buNone/>
            </a:pPr>
            <a:endParaRPr lang="es-ES" altLang="es-ES" sz="1800" b="1" i="1" u="sng" dirty="0">
              <a:solidFill>
                <a:srgbClr val="FF66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8FAD927B-7DDC-4580-8CED-430687121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PARA COMBATIR LA HIPERACTIVIDAD E IMPULSIVIDAD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">
            <a:extLst>
              <a:ext uri="{FF2B5EF4-FFF2-40B4-BE49-F238E27FC236}">
                <a16:creationId xmlns:a16="http://schemas.microsoft.com/office/drawing/2014/main" id="{D8D97B09-C87B-40C0-A34C-7D57F4B66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1989138"/>
            <a:ext cx="8137525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spcBef>
                <a:spcPct val="0"/>
              </a:spcBef>
              <a:buClrTx/>
            </a:pPr>
            <a:r>
              <a:rPr lang="es-ES" altLang="es-ES" sz="2400" b="1" dirty="0">
                <a:solidFill>
                  <a:srgbClr val="FF6600"/>
                </a:solidFill>
                <a:latin typeface="Arial" panose="020B0604020202020204" pitchFamily="34" charset="0"/>
              </a:rPr>
              <a:t>Cómo afrontar las conductas desafiantes:</a:t>
            </a:r>
          </a:p>
          <a:p>
            <a:pPr algn="just" eaLnBrk="1">
              <a:spcBef>
                <a:spcPct val="0"/>
              </a:spcBef>
              <a:buClrTx/>
              <a:buFontTx/>
              <a:buNone/>
            </a:pPr>
            <a:endParaRPr lang="es-ES" altLang="es-ES" sz="1800" dirty="0">
              <a:latin typeface="Arial" panose="020B0604020202020204" pitchFamily="34" charset="0"/>
            </a:endParaRPr>
          </a:p>
          <a:p>
            <a:pPr eaLnBrk="1">
              <a:spcBef>
                <a:spcPct val="0"/>
              </a:spcBef>
              <a:buSzPct val="45000"/>
              <a:buFont typeface="Wingdings" panose="05000000000000000000" pitchFamily="2" charset="2"/>
              <a:buNone/>
            </a:pPr>
            <a:r>
              <a:rPr lang="es-ES" altLang="es-ES" sz="1800" b="1" dirty="0">
                <a:latin typeface="Arial" panose="020B0604020202020204" pitchFamily="34" charset="0"/>
              </a:rPr>
              <a:t>Deja siempre una puerta abierta</a:t>
            </a:r>
            <a:r>
              <a:rPr lang="es-ES" altLang="es-ES" sz="1800" dirty="0">
                <a:latin typeface="Arial" panose="020B0604020202020204" pitchFamily="34" charset="0"/>
              </a:rPr>
              <a:t>: no acorrales al emisor de la conducta.</a:t>
            </a:r>
          </a:p>
          <a:p>
            <a:pPr eaLnBrk="1">
              <a:spcBef>
                <a:spcPct val="0"/>
              </a:spcBef>
              <a:buSzPct val="45000"/>
              <a:buFont typeface="Wingdings" panose="05000000000000000000" pitchFamily="2" charset="2"/>
              <a:buNone/>
            </a:pPr>
            <a:endParaRPr lang="es-ES" altLang="es-ES" sz="1800" dirty="0">
              <a:latin typeface="Arial" panose="020B0604020202020204" pitchFamily="34" charset="0"/>
            </a:endParaRPr>
          </a:p>
          <a:p>
            <a:pPr eaLnBrk="1">
              <a:spcBef>
                <a:spcPct val="0"/>
              </a:spcBef>
              <a:buSzPct val="45000"/>
              <a:buFont typeface="Wingdings" panose="05000000000000000000" pitchFamily="2" charset="2"/>
              <a:buNone/>
            </a:pPr>
            <a:r>
              <a:rPr lang="es-ES" altLang="es-ES" sz="1800" dirty="0">
                <a:latin typeface="Arial" panose="020B0604020202020204" pitchFamily="34" charset="0"/>
              </a:rPr>
              <a:t>Dejemos siempre una </a:t>
            </a:r>
            <a:r>
              <a:rPr lang="es-ES" altLang="es-ES" sz="1800" b="1" dirty="0">
                <a:latin typeface="Arial" panose="020B0604020202020204" pitchFamily="34" charset="0"/>
              </a:rPr>
              <a:t>oportunidad para solucionar las cosas</a:t>
            </a:r>
            <a:r>
              <a:rPr lang="es-ES" altLang="es-ES" sz="1800" dirty="0">
                <a:latin typeface="Arial" panose="020B0604020202020204" pitchFamily="34" charset="0"/>
              </a:rPr>
              <a:t>, para resarcir el daño, para pedir perdón, en definitiva, para mejorar y no empeorar la situación.</a:t>
            </a:r>
          </a:p>
          <a:p>
            <a:pPr eaLnBrk="1">
              <a:spcBef>
                <a:spcPct val="0"/>
              </a:spcBef>
              <a:buSzPct val="45000"/>
              <a:buFont typeface="Wingdings" panose="05000000000000000000" pitchFamily="2" charset="2"/>
              <a:buNone/>
            </a:pPr>
            <a:endParaRPr lang="es-ES" altLang="es-ES" sz="1800" dirty="0">
              <a:latin typeface="Arial" panose="020B0604020202020204" pitchFamily="34" charset="0"/>
            </a:endParaRPr>
          </a:p>
          <a:p>
            <a:pPr eaLnBrk="1">
              <a:spcBef>
                <a:spcPct val="0"/>
              </a:spcBef>
              <a:buSzPct val="45000"/>
              <a:buFont typeface="Wingdings" panose="05000000000000000000" pitchFamily="2" charset="2"/>
              <a:buNone/>
            </a:pPr>
            <a:r>
              <a:rPr lang="es-ES" altLang="es-ES" sz="1800" dirty="0">
                <a:latin typeface="Arial" panose="020B0604020202020204" pitchFamily="34" charset="0"/>
              </a:rPr>
              <a:t>Emplear </a:t>
            </a:r>
            <a:r>
              <a:rPr lang="es-ES" altLang="es-ES" sz="1800" b="1" dirty="0">
                <a:latin typeface="Arial" panose="020B0604020202020204" pitchFamily="34" charset="0"/>
              </a:rPr>
              <a:t>técnicas de modificación de conducta: </a:t>
            </a:r>
            <a:r>
              <a:rPr lang="es-ES" altLang="es-ES" sz="1800" dirty="0">
                <a:latin typeface="Arial" panose="020B0604020202020204" pitchFamily="34" charset="0"/>
              </a:rPr>
              <a:t>tiempo fuera, contrato conductual, extinción...</a:t>
            </a:r>
          </a:p>
          <a:p>
            <a:pPr eaLnBrk="1">
              <a:spcBef>
                <a:spcPct val="0"/>
              </a:spcBef>
              <a:buClrTx/>
              <a:buFontTx/>
              <a:buNone/>
            </a:pPr>
            <a:endParaRPr lang="es-ES" altLang="es-ES" sz="1800" b="1" i="1" u="sng" dirty="0">
              <a:solidFill>
                <a:srgbClr val="FF6600"/>
              </a:solidFill>
              <a:latin typeface="Arial" panose="020B0604020202020204" pitchFamily="34" charset="0"/>
            </a:endParaRPr>
          </a:p>
          <a:p>
            <a:pPr eaLnBrk="1">
              <a:spcBef>
                <a:spcPct val="0"/>
              </a:spcBef>
              <a:buClrTx/>
              <a:buFontTx/>
              <a:buNone/>
            </a:pPr>
            <a:endParaRPr lang="es-ES" altLang="es-ES" sz="1800" b="1" i="1" u="sng" dirty="0">
              <a:solidFill>
                <a:srgbClr val="FF66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993E369C-596E-4207-BE03-A359B3631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PAUTAS PARA COMBATIR LA HIPERACTIVIDAD E IMPULSIVIDAD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72708" name="Picture 4" descr="Desobediencia, Madre E Hijo, Chico, LÃ­o">
            <a:extLst>
              <a:ext uri="{FF2B5EF4-FFF2-40B4-BE49-F238E27FC236}">
                <a16:creationId xmlns:a16="http://schemas.microsoft.com/office/drawing/2014/main" id="{B81A05BD-CB46-4549-B34D-6C6942EC6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113" y="5300663"/>
            <a:ext cx="3114676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1">
            <a:extLst>
              <a:ext uri="{FF2B5EF4-FFF2-40B4-BE49-F238E27FC236}">
                <a16:creationId xmlns:a16="http://schemas.microsoft.com/office/drawing/2014/main" id="{C5AC9F3B-8CA5-4ECE-AB2D-48C251C08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1989138"/>
            <a:ext cx="8137525" cy="2879725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eaLnBrk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dirty="0">
                <a:solidFill>
                  <a:srgbClr val="000000"/>
                </a:solidFill>
              </a:rPr>
              <a:t>El </a:t>
            </a:r>
            <a:r>
              <a:rPr lang="es-ES" altLang="es-ES" b="1" dirty="0">
                <a:solidFill>
                  <a:srgbClr val="000000"/>
                </a:solidFill>
              </a:rPr>
              <a:t>autocontrol</a:t>
            </a:r>
            <a:r>
              <a:rPr lang="es-ES" altLang="es-ES" dirty="0">
                <a:solidFill>
                  <a:srgbClr val="000000"/>
                </a:solidFill>
              </a:rPr>
              <a:t> es la capacidad que tenemos para </a:t>
            </a:r>
            <a:r>
              <a:rPr lang="es-ES" altLang="es-ES" b="1" dirty="0">
                <a:solidFill>
                  <a:srgbClr val="000000"/>
                </a:solidFill>
              </a:rPr>
              <a:t>controlar nuestras acciones y emociones</a:t>
            </a:r>
            <a:r>
              <a:rPr lang="es-ES" altLang="es-ES" dirty="0">
                <a:solidFill>
                  <a:srgbClr val="000000"/>
                </a:solidFill>
              </a:rPr>
              <a:t> en cualquier situación. </a:t>
            </a:r>
          </a:p>
          <a:p>
            <a:pPr algn="just"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dirty="0">
              <a:solidFill>
                <a:srgbClr val="000000"/>
              </a:solidFill>
            </a:endParaRPr>
          </a:p>
          <a:p>
            <a:pPr algn="just" eaLnBrk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dirty="0">
                <a:solidFill>
                  <a:srgbClr val="000000"/>
                </a:solidFill>
              </a:rPr>
              <a:t>La falta de autocontrol lleva a: </a:t>
            </a:r>
          </a:p>
          <a:p>
            <a:pPr marL="717550" indent="-452438" algn="just" eaLnBrk="1">
              <a:lnSpc>
                <a:spcPct val="15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La ira </a:t>
            </a:r>
          </a:p>
          <a:p>
            <a:pPr marL="717550" indent="-452438" algn="just" eaLnBrk="1">
              <a:lnSpc>
                <a:spcPct val="15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Ser irracional</a:t>
            </a:r>
          </a:p>
          <a:p>
            <a:pPr marL="717550" indent="-452438" algn="just" eaLnBrk="1">
              <a:lnSpc>
                <a:spcPct val="15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Los insultos </a:t>
            </a:r>
          </a:p>
          <a:p>
            <a:pPr marL="717550" indent="-452438" algn="just" eaLnBrk="1">
              <a:lnSpc>
                <a:spcPct val="15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La desesperación </a:t>
            </a:r>
          </a:p>
          <a:p>
            <a:pPr marL="717550" indent="-452438" algn="just" eaLnBrk="1">
              <a:lnSpc>
                <a:spcPct val="15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El estrés </a:t>
            </a:r>
          </a:p>
          <a:p>
            <a:pPr marL="717550" indent="-452438" algn="just" eaLnBrk="1">
              <a:lnSpc>
                <a:spcPct val="15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Las reacciones impulsivas </a:t>
            </a: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b="1" i="1" u="sng" dirty="0">
              <a:solidFill>
                <a:srgbClr val="FF6600"/>
              </a:solidFill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b="1" i="1" u="sng" dirty="0">
              <a:solidFill>
                <a:srgbClr val="FF6600"/>
              </a:solidFill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B5D07242-62BB-45DC-8CD4-55B6D3C43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¿QUÉ ES EL AUTOCONTROL?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74756" name="Picture 4" descr="Hombre, Enojado, Dibujo, Angry, Agrio">
            <a:extLst>
              <a:ext uri="{FF2B5EF4-FFF2-40B4-BE49-F238E27FC236}">
                <a16:creationId xmlns:a16="http://schemas.microsoft.com/office/drawing/2014/main" id="{7DC4BA2D-463D-4B38-8687-44A45613B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9" r="30817"/>
          <a:stretch>
            <a:fillRect/>
          </a:stretch>
        </p:blipFill>
        <p:spPr bwMode="auto">
          <a:xfrm>
            <a:off x="7092950" y="2636838"/>
            <a:ext cx="1727200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2" name="Group 2">
            <a:extLst>
              <a:ext uri="{FF2B5EF4-FFF2-40B4-BE49-F238E27FC236}">
                <a16:creationId xmlns:a16="http://schemas.microsoft.com/office/drawing/2014/main" id="{A66638DD-045F-44FC-8AFA-23396E487A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579044"/>
              </p:ext>
            </p:extLst>
          </p:nvPr>
        </p:nvGraphicFramePr>
        <p:xfrm>
          <a:off x="3175" y="1052513"/>
          <a:ext cx="9137650" cy="6189662"/>
        </p:xfrm>
        <a:graphic>
          <a:graphicData uri="http://schemas.openxmlformats.org/drawingml/2006/table">
            <a:tbl>
              <a:tblPr/>
              <a:tblGrid>
                <a:gridCol w="4568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8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966">
                <a:tc>
                  <a:txBody>
                    <a:bodyPr/>
                    <a:lstStyle>
                      <a:lvl1pPr marL="215900" indent="-215900" eaLnBrk="0">
                        <a:lnSpc>
                          <a:spcPct val="102000"/>
                        </a:lnSpc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3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1pPr>
                      <a:lvl2pPr eaLnBrk="0">
                        <a:lnSpc>
                          <a:spcPct val="102000"/>
                        </a:lnSpc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2pPr>
                      <a:lvl3pPr eaLnBrk="0">
                        <a:lnSpc>
                          <a:spcPct val="102000"/>
                        </a:lnSpc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646B86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3pPr>
                      <a:lvl4pPr eaLnBrk="0">
                        <a:lnSpc>
                          <a:spcPct val="102000"/>
                        </a:lnSpc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4pPr>
                      <a:lvl5pPr eaLnBrk="0">
                        <a:lnSpc>
                          <a:spcPct val="102000"/>
                        </a:lnSpc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panose="05000000000000000000" pitchFamily="2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Modo intervención</a:t>
                      </a:r>
                    </a:p>
                  </a:txBody>
                  <a:tcPr marL="90003" marR="90003" marT="68408" marB="46805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215900" indent="-215900" eaLnBrk="0">
                        <a:lnSpc>
                          <a:spcPct val="102000"/>
                        </a:lnSpc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3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1pPr>
                      <a:lvl2pPr eaLnBrk="0">
                        <a:lnSpc>
                          <a:spcPct val="102000"/>
                        </a:lnSpc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2pPr>
                      <a:lvl3pPr eaLnBrk="0">
                        <a:lnSpc>
                          <a:spcPct val="102000"/>
                        </a:lnSpc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646B86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3pPr>
                      <a:lvl4pPr eaLnBrk="0">
                        <a:lnSpc>
                          <a:spcPct val="102000"/>
                        </a:lnSpc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4pPr>
                      <a:lvl5pPr eaLnBrk="0">
                        <a:lnSpc>
                          <a:spcPct val="102000"/>
                        </a:lnSpc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215900" marR="0" lvl="0" indent="-21590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panose="05000000000000000000" pitchFamily="2" charset="2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Finalidad</a:t>
                      </a:r>
                    </a:p>
                  </a:txBody>
                  <a:tcPr marL="90003" marR="90003" marT="68408" marB="46805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1696">
                <a:tc>
                  <a:txBody>
                    <a:bodyPr/>
                    <a:lstStyle>
                      <a:lvl1pPr marL="214313" indent="-214313" eaLnBrk="0">
                        <a:lnSpc>
                          <a:spcPct val="102000"/>
                        </a:lnSpc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3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1pPr>
                      <a:lvl2pPr eaLnBrk="0">
                        <a:lnSpc>
                          <a:spcPct val="102000"/>
                        </a:lnSpc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2pPr>
                      <a:lvl3pPr eaLnBrk="0">
                        <a:lnSpc>
                          <a:spcPct val="102000"/>
                        </a:lnSpc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646B86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3pPr>
                      <a:lvl4pPr eaLnBrk="0">
                        <a:lnSpc>
                          <a:spcPct val="102000"/>
                        </a:lnSpc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4pPr>
                      <a:lvl5pPr eaLnBrk="0">
                        <a:lnSpc>
                          <a:spcPct val="102000"/>
                        </a:lnSpc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2857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Modelado:</a:t>
                      </a:r>
                    </a:p>
                    <a:p>
                      <a:pPr marL="6286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Plantear tarea</a:t>
                      </a:r>
                    </a:p>
                    <a:p>
                      <a:pPr marL="6286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Posibles estrategias, ventajas, inconvenientes</a:t>
                      </a:r>
                    </a:p>
                    <a:p>
                      <a:pPr marL="6286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Concentración</a:t>
                      </a:r>
                    </a:p>
                    <a:p>
                      <a:pPr marL="6286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Escoger respuesta</a:t>
                      </a:r>
                    </a:p>
                    <a:p>
                      <a:pPr marL="6286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Comprobar respuesta</a:t>
                      </a:r>
                    </a:p>
                    <a:p>
                      <a:pPr marL="287337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s-ES" alt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Autoinstrucciones.</a:t>
                      </a:r>
                    </a:p>
                    <a:p>
                      <a:pPr marL="6286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Los 5  pasos</a:t>
                      </a:r>
                    </a:p>
                    <a:p>
                      <a:pPr marL="287337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s-ES" alt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Coste de respuestas</a:t>
                      </a: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s-ES" altLang="es-E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Resolución de problemas</a:t>
                      </a: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s-ES" altLang="es-E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Vigilancia cognoscitiva:</a:t>
                      </a:r>
                    </a:p>
                    <a:p>
                      <a:pPr marL="6286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Utilizar un estímulo para una actividad concreta</a:t>
                      </a:r>
                    </a:p>
                    <a:p>
                      <a:pPr marL="287337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s-ES" alt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Técnicas de relajación:</a:t>
                      </a:r>
                    </a:p>
                    <a:p>
                      <a:pPr marL="6286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Técnica de la tortuga</a:t>
                      </a:r>
                    </a:p>
                    <a:p>
                      <a:pPr marL="6286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Método BAPNE</a:t>
                      </a:r>
                    </a:p>
                    <a:p>
                      <a:pPr marL="6286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Mindfulness</a:t>
                      </a:r>
                    </a:p>
                    <a:p>
                      <a:pPr marL="628650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Técnicas de relajación de trabajo cooperativo</a:t>
                      </a:r>
                    </a:p>
                    <a:p>
                      <a:pPr marL="287337" marR="0" lvl="0" indent="-28575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es-ES" alt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icrosoft YaHei" panose="020B0503020204020204" pitchFamily="34" charset="-122"/>
                        <a:cs typeface="Arial" panose="020B0604020202020204" pitchFamily="34" charset="0"/>
                      </a:endParaRPr>
                    </a:p>
                  </a:txBody>
                  <a:tcPr marL="90003" marR="90003" marT="68408" marB="46805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214313" indent="-214313" eaLnBrk="0">
                        <a:lnSpc>
                          <a:spcPct val="102000"/>
                        </a:lnSpc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23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1pPr>
                      <a:lvl2pPr eaLnBrk="0">
                        <a:lnSpc>
                          <a:spcPct val="102000"/>
                        </a:lnSpc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2pPr>
                      <a:lvl3pPr eaLnBrk="0">
                        <a:lnSpc>
                          <a:spcPct val="102000"/>
                        </a:lnSpc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646B86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3pPr>
                      <a:lvl4pPr eaLnBrk="0">
                        <a:lnSpc>
                          <a:spcPct val="102000"/>
                        </a:lnSpc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4pPr>
                      <a:lvl5pPr eaLnBrk="0">
                        <a:lnSpc>
                          <a:spcPct val="102000"/>
                        </a:lnSpc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5pPr>
                      <a:lvl6pPr marL="25146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6pPr>
                      <a:lvl7pPr marL="29718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7pPr>
                      <a:lvl8pPr marL="34290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8pPr>
                      <a:lvl9pPr marL="3886200" indent="-228600" defTabSz="449263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Microsoft YaHei" panose="020B0503020204020204" pitchFamily="34" charset="-122"/>
                        </a:defRPr>
                      </a:lvl9pPr>
                    </a:lstStyle>
                    <a:p>
                      <a:pPr marL="285750" marR="0" lvl="0" indent="-285750" algn="l" defTabSz="449263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Pensar antes de actuar</a:t>
                      </a: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Control de impulsos</a:t>
                      </a: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Análisis de situaciones</a:t>
                      </a: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Aumentar la autorregulación</a:t>
                      </a: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Interiorizar pautas de actuación</a:t>
                      </a: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Desarrollar un lenguaje interno</a:t>
                      </a:r>
                    </a:p>
                    <a:p>
                      <a:pPr marL="285750" marR="0" lvl="0" indent="-285750" algn="l" defTabSz="449263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Wingdings" panose="05000000000000000000" pitchFamily="2" charset="2"/>
                        <a:buChar char="§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s-ES" altLang="es-E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" panose="020B0604020202020204" pitchFamily="34" charset="0"/>
                        </a:rPr>
                        <a:t>Autoverbalización</a:t>
                      </a:r>
                    </a:p>
                  </a:txBody>
                  <a:tcPr marL="90003" marR="90003" marT="68408" marB="46805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 Box 2">
            <a:extLst>
              <a:ext uri="{FF2B5EF4-FFF2-40B4-BE49-F238E27FC236}">
                <a16:creationId xmlns:a16="http://schemas.microsoft.com/office/drawing/2014/main" id="{216D710D-F9E1-4772-A04A-4E6041397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052513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AUTOCONTROL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76814" name="Picture 2">
            <a:extLst>
              <a:ext uri="{FF2B5EF4-FFF2-40B4-BE49-F238E27FC236}">
                <a16:creationId xmlns:a16="http://schemas.microsoft.com/office/drawing/2014/main" id="{1D9A8FF4-FFBA-4B8F-9A08-A27FACB87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5913438"/>
            <a:ext cx="16192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1">
            <a:extLst>
              <a:ext uri="{FF2B5EF4-FFF2-40B4-BE49-F238E27FC236}">
                <a16:creationId xmlns:a16="http://schemas.microsoft.com/office/drawing/2014/main" id="{8C6BE502-2954-4270-AA5C-F94B66E07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2155825"/>
            <a:ext cx="8137525" cy="2881313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500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algn="just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Pedirle que </a:t>
            </a:r>
            <a:r>
              <a:rPr lang="es-ES" altLang="es-ES" b="1" dirty="0">
                <a:solidFill>
                  <a:srgbClr val="000000"/>
                </a:solidFill>
              </a:rPr>
              <a:t>piense en voz alta </a:t>
            </a:r>
            <a:r>
              <a:rPr lang="es-ES" altLang="es-ES" dirty="0">
                <a:solidFill>
                  <a:srgbClr val="000000"/>
                </a:solidFill>
              </a:rPr>
              <a:t>para ayudarle a generar el lenguaje interno de control. </a:t>
            </a:r>
          </a:p>
          <a:p>
            <a:pPr marL="285750" indent="-285750" algn="just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dirty="0">
              <a:solidFill>
                <a:srgbClr val="000000"/>
              </a:solidFill>
            </a:endParaRPr>
          </a:p>
          <a:p>
            <a:pPr marL="285750" indent="-285750" algn="just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Crearemos un </a:t>
            </a:r>
            <a:r>
              <a:rPr lang="es-ES" altLang="es-ES" b="1" dirty="0">
                <a:solidFill>
                  <a:srgbClr val="000000"/>
                </a:solidFill>
              </a:rPr>
              <a:t>espacio</a:t>
            </a:r>
            <a:r>
              <a:rPr lang="es-ES" altLang="es-ES" dirty="0">
                <a:solidFill>
                  <a:srgbClr val="000000"/>
                </a:solidFill>
              </a:rPr>
              <a:t> en el aula para este fin. </a:t>
            </a:r>
          </a:p>
          <a:p>
            <a:pPr marL="285750" indent="-285750" algn="just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dirty="0">
              <a:solidFill>
                <a:srgbClr val="000000"/>
              </a:solidFill>
            </a:endParaRPr>
          </a:p>
          <a:p>
            <a:pPr marL="285750" indent="-285750" algn="just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dirty="0">
                <a:solidFill>
                  <a:srgbClr val="000000"/>
                </a:solidFill>
              </a:rPr>
              <a:t>Seleccionaremos con el alumno </a:t>
            </a:r>
            <a:r>
              <a:rPr lang="es-ES" altLang="es-ES" b="1" dirty="0">
                <a:solidFill>
                  <a:srgbClr val="000000"/>
                </a:solidFill>
              </a:rPr>
              <a:t>conductas específicas </a:t>
            </a:r>
            <a:r>
              <a:rPr lang="es-ES" altLang="es-ES" dirty="0">
                <a:solidFill>
                  <a:srgbClr val="000000"/>
                </a:solidFill>
              </a:rPr>
              <a:t>que queramos mejorar. </a:t>
            </a:r>
          </a:p>
          <a:p>
            <a:pPr marL="285750" indent="-285750" algn="just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endParaRPr lang="es-ES" altLang="es-ES" dirty="0">
              <a:solidFill>
                <a:srgbClr val="000000"/>
              </a:solidFill>
            </a:endParaRPr>
          </a:p>
          <a:p>
            <a:pPr marL="285750" indent="-285750" algn="just" eaLnBrk="1">
              <a:lnSpc>
                <a:spcPct val="100000"/>
              </a:lnSpc>
              <a:buClrTx/>
              <a:buFont typeface="Wingdings" panose="05000000000000000000" pitchFamily="2" charset="2"/>
              <a:buChar char="§"/>
              <a:defRPr/>
            </a:pPr>
            <a:r>
              <a:rPr lang="es-ES" altLang="es-ES" b="1" dirty="0">
                <a:solidFill>
                  <a:srgbClr val="000000"/>
                </a:solidFill>
              </a:rPr>
              <a:t>¡ATENCIÓN! sustituir el verbo SER por el verbo ESTAR. </a:t>
            </a:r>
            <a:r>
              <a:rPr lang="es-ES" altLang="es-ES" dirty="0">
                <a:solidFill>
                  <a:srgbClr val="000000"/>
                </a:solidFill>
              </a:rPr>
              <a:t>No es lo mismo decir “soy despistado” que “estoy despistado”.</a:t>
            </a: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b="1" i="1" u="sng" dirty="0">
              <a:solidFill>
                <a:srgbClr val="FF6600"/>
              </a:solidFill>
            </a:endParaRPr>
          </a:p>
          <a:p>
            <a:pPr eaLnBrk="1">
              <a:lnSpc>
                <a:spcPct val="100000"/>
              </a:lnSpc>
              <a:buClrTx/>
              <a:buFontTx/>
              <a:buNone/>
              <a:defRPr/>
            </a:pPr>
            <a:endParaRPr lang="es-ES" altLang="es-ES" b="1" i="1" u="sng" dirty="0">
              <a:solidFill>
                <a:srgbClr val="FF6600"/>
              </a:solidFill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3E0D7427-E713-48B4-85BC-1FAEACC04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0"/>
            <a:ext cx="9144000" cy="13604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  <a:defRPr/>
            </a:pPr>
            <a:r>
              <a:rPr lang="es-ES" altLang="es-ES" sz="3200" b="1" dirty="0">
                <a:solidFill>
                  <a:srgbClr val="FF6600"/>
                </a:solidFill>
                <a:latin typeface="Arial "/>
              </a:rPr>
              <a:t>AUMENTAR SU CAPACIDAD DE REFLEXIÓN</a:t>
            </a:r>
            <a:endParaRPr lang="es-ES" altLang="es-ES" sz="2000" b="1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78852" name="Picture 6" descr="Hatena, Pensar, Pregunta, El Problema, Molesto">
            <a:extLst>
              <a:ext uri="{FF2B5EF4-FFF2-40B4-BE49-F238E27FC236}">
                <a16:creationId xmlns:a16="http://schemas.microsoft.com/office/drawing/2014/main" id="{24CD9677-756A-4146-B0B0-F0AB88BCE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190FF"/>
              </a:clrFrom>
              <a:clrTo>
                <a:srgbClr val="6190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5387975"/>
            <a:ext cx="1890713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2">
            <a:extLst>
              <a:ext uri="{FF2B5EF4-FFF2-40B4-BE49-F238E27FC236}">
                <a16:creationId xmlns:a16="http://schemas.microsoft.com/office/drawing/2014/main" id="{B903E1D7-1647-4F26-B4D5-2F9072274C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5832475"/>
            <a:ext cx="16192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>
            <a:extLst>
              <a:ext uri="{FF2B5EF4-FFF2-40B4-BE49-F238E27FC236}">
                <a16:creationId xmlns:a16="http://schemas.microsoft.com/office/drawing/2014/main" id="{0F745FD5-01DD-44AE-91B9-339DE4791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3" y="422275"/>
            <a:ext cx="8662987" cy="11826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altLang="es-ES" sz="3200" b="1" spc="-1" dirty="0">
                <a:solidFill>
                  <a:srgbClr val="FF6600"/>
                </a:solidFill>
                <a:latin typeface="Arial "/>
                <a:ea typeface="+mn-ea"/>
              </a:rPr>
              <a:t>EMPLEO DE LAS AUTOINSTRUCCIONES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290DD8C7-83BE-4BB7-B6D4-BF88E93B9DC5}"/>
              </a:ext>
            </a:extLst>
          </p:cNvPr>
          <p:cNvSpPr/>
          <p:nvPr/>
        </p:nvSpPr>
        <p:spPr bwMode="auto">
          <a:xfrm>
            <a:off x="1905000" y="1412875"/>
            <a:ext cx="5815013" cy="4319588"/>
          </a:xfrm>
          <a:prstGeom prst="roundRect">
            <a:avLst/>
          </a:prstGeom>
          <a:solidFill>
            <a:schemeClr val="accent3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Autoinstrucciones </a:t>
            </a: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s-ES" sz="16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¿Qué tengo que hacer?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¿Cómo lo haré?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¡Adelante! Ya puedo hacerlo</a:t>
            </a:r>
          </a:p>
          <a:p>
            <a:pPr marL="1028700" lvl="1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Me ha salido bien: ¡Genial! ¡Me felicito!</a:t>
            </a:r>
          </a:p>
          <a:p>
            <a:pPr marL="1028700" lvl="1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Me he equivocado:  ¿Dónde? (Repaso todos los pasos) ¡La próxima vez lo haré mejor!</a:t>
            </a:r>
          </a:p>
        </p:txBody>
      </p:sp>
      <p:pic>
        <p:nvPicPr>
          <p:cNvPr id="80900" name="Picture 25" descr="NiÃ±a, Libro, La Escuela, La Lectura">
            <a:extLst>
              <a:ext uri="{FF2B5EF4-FFF2-40B4-BE49-F238E27FC236}">
                <a16:creationId xmlns:a16="http://schemas.microsoft.com/office/drawing/2014/main" id="{DCED93F1-B82B-4D40-A42E-12EC6DBE1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388" y="4318000"/>
            <a:ext cx="998537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1" name="Picture 2">
            <a:extLst>
              <a:ext uri="{FF2B5EF4-FFF2-40B4-BE49-F238E27FC236}">
                <a16:creationId xmlns:a16="http://schemas.microsoft.com/office/drawing/2014/main" id="{C301AF5B-8904-4654-BFE0-AD588FE19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5832475"/>
            <a:ext cx="16192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>
            <a:extLst>
              <a:ext uri="{FF2B5EF4-FFF2-40B4-BE49-F238E27FC236}">
                <a16:creationId xmlns:a16="http://schemas.microsoft.com/office/drawing/2014/main" id="{525EF541-B7C3-4DC8-AD06-28A6F5EEF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3" y="422275"/>
            <a:ext cx="8662987" cy="11826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altLang="es-ES" sz="3200" b="1" spc="-1" dirty="0">
                <a:solidFill>
                  <a:srgbClr val="FF6600"/>
                </a:solidFill>
                <a:latin typeface="Arial "/>
                <a:ea typeface="+mn-ea"/>
              </a:rPr>
              <a:t>EMPLEO DE LAS AUTOINSTRUCCIONES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9118D84A-0DEE-4233-BCB6-612B6473D5DB}"/>
              </a:ext>
            </a:extLst>
          </p:cNvPr>
          <p:cNvSpPr/>
          <p:nvPr/>
        </p:nvSpPr>
        <p:spPr bwMode="auto">
          <a:xfrm>
            <a:off x="395288" y="1268413"/>
            <a:ext cx="5815012" cy="2232025"/>
          </a:xfrm>
          <a:prstGeom prst="roundRect">
            <a:avLst/>
          </a:prstGeom>
          <a:solidFill>
            <a:schemeClr val="accent3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Autoinstrucciones de automotivación </a:t>
            </a: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s-ES" sz="16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Me va a salir bien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Soy capaz de hacerlo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Ya lo he hecho más veces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endParaRPr lang="es-ES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endParaRPr lang="es-ES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2948" name="Picture 2">
            <a:extLst>
              <a:ext uri="{FF2B5EF4-FFF2-40B4-BE49-F238E27FC236}">
                <a16:creationId xmlns:a16="http://schemas.microsoft.com/office/drawing/2014/main" id="{1DE92194-7FE9-4F9E-9B93-D32153F91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5832475"/>
            <a:ext cx="16192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9D33DFA0-B730-43D8-B6EC-4CDD01859650}"/>
              </a:ext>
            </a:extLst>
          </p:cNvPr>
          <p:cNvSpPr/>
          <p:nvPr/>
        </p:nvSpPr>
        <p:spPr bwMode="auto">
          <a:xfrm>
            <a:off x="2700338" y="3933825"/>
            <a:ext cx="5815012" cy="2230438"/>
          </a:xfrm>
          <a:prstGeom prst="roundRect">
            <a:avLst/>
          </a:prstGeom>
          <a:solidFill>
            <a:schemeClr val="accent3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Autoinstrucciones de autorrefuerzo </a:t>
            </a: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s-ES" sz="16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¡Lo he hecho muy bien! 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¡Me ha salido genial!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Esta vez no me ha salido, pero lo volveré a intentar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endParaRPr lang="es-ES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2950" name="Picture 2" descr="Pixelchen, Taller, Certificado, Premio">
            <a:extLst>
              <a:ext uri="{FF2B5EF4-FFF2-40B4-BE49-F238E27FC236}">
                <a16:creationId xmlns:a16="http://schemas.microsoft.com/office/drawing/2014/main" id="{F6D4545F-19DB-4321-AFB3-CB91B768E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268413"/>
            <a:ext cx="2586037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BDA9A7-D203-4F71-9E2F-C9489D224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spc="-1" dirty="0">
                <a:solidFill>
                  <a:srgbClr val="FF6600"/>
                </a:solidFill>
                <a:latin typeface="Arial "/>
                <a:ea typeface="+mn-ea"/>
                <a:cs typeface="+mn-cs"/>
              </a:rPr>
              <a:t>APOYO A LA FIJACIÓN DE PAUTAS Y NORMAS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B38BC2-41D0-4ED2-9C75-24E14B637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00213"/>
            <a:ext cx="8228013" cy="2952750"/>
          </a:xfrm>
        </p:spPr>
        <p:txBody>
          <a:bodyPr/>
          <a:lstStyle/>
          <a:p>
            <a:pPr marL="11113" indent="0">
              <a:defRPr/>
            </a:pPr>
            <a:r>
              <a:rPr lang="es-ES" sz="18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Vosotros sois </a:t>
            </a:r>
            <a:r>
              <a:rPr lang="es-ES" sz="18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expertos</a:t>
            </a:r>
            <a:r>
              <a:rPr lang="es-ES" sz="18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 en comportamiento y aprendizaje. Conocéis cuales son las capacidades de los niños y niñas en las diversas atapas y sabéis por tanto qué esperar de ellos y cómo demandárselo. </a:t>
            </a:r>
          </a:p>
          <a:p>
            <a:pPr marL="11113" indent="0">
              <a:defRPr/>
            </a:pPr>
            <a:endParaRPr lang="es-ES" sz="1800" spc="-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</a:endParaRPr>
          </a:p>
          <a:p>
            <a:pPr marL="11113" indent="0">
              <a:defRPr/>
            </a:pPr>
            <a:r>
              <a:rPr lang="es-ES" sz="18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Tenemos que comprender que </a:t>
            </a:r>
            <a:r>
              <a:rPr lang="es-ES" sz="18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no podemos esperar lo mismo de las familias, </a:t>
            </a:r>
            <a:r>
              <a:rPr lang="es-ES" sz="18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cuyo conocimiento acerca de sus hijos, sus capacidades y conocimientos no son expertos sino </a:t>
            </a:r>
            <a:r>
              <a:rPr lang="es-ES" sz="18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intuitivos</a:t>
            </a:r>
            <a:r>
              <a:rPr lang="es-ES" sz="18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 y basados en la experiencia.</a:t>
            </a:r>
          </a:p>
          <a:p>
            <a:pPr marL="11113" indent="0">
              <a:defRPr/>
            </a:pPr>
            <a:endParaRPr lang="es-ES" sz="1800" spc="-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</a:endParaRPr>
          </a:p>
          <a:p>
            <a:pPr marL="11113" indent="0">
              <a:defRPr/>
            </a:pPr>
            <a:r>
              <a:rPr lang="es-ES" sz="18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Las familias aplican frecuentemente las mismas pautas comunicativas y disciplinarias con todos sus hijos. En caso de que exista un TDAH, esto se convierte en un grave error, lo mismo que las comparaciones entre ellos.  </a:t>
            </a:r>
          </a:p>
        </p:txBody>
      </p:sp>
      <p:pic>
        <p:nvPicPr>
          <p:cNvPr id="11268" name="Picture 5" descr="Pixelchen, Pixel, Aprender, Lernszenario">
            <a:extLst>
              <a:ext uri="{FF2B5EF4-FFF2-40B4-BE49-F238E27FC236}">
                <a16:creationId xmlns:a16="http://schemas.microsoft.com/office/drawing/2014/main" id="{FF4E56E4-0614-41AC-9A21-8707587E4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5445125"/>
            <a:ext cx="1882775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>
            <a:extLst>
              <a:ext uri="{FF2B5EF4-FFF2-40B4-BE49-F238E27FC236}">
                <a16:creationId xmlns:a16="http://schemas.microsoft.com/office/drawing/2014/main" id="{3F44B627-17D0-4F16-A16E-0596F0A1D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3" y="422275"/>
            <a:ext cx="8662987" cy="1182688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altLang="es-ES" sz="3200" b="1" spc="-1" dirty="0">
                <a:solidFill>
                  <a:srgbClr val="FF6600"/>
                </a:solidFill>
                <a:latin typeface="Arial "/>
                <a:ea typeface="+mn-ea"/>
              </a:rPr>
              <a:t>EMPLEO DE LAS AUTOINSTRUCCIONES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5148BF42-07D7-4C1A-A9EA-B46E3663A85C}"/>
              </a:ext>
            </a:extLst>
          </p:cNvPr>
          <p:cNvSpPr/>
          <p:nvPr/>
        </p:nvSpPr>
        <p:spPr bwMode="auto">
          <a:xfrm>
            <a:off x="1905000" y="1341438"/>
            <a:ext cx="5815013" cy="4984750"/>
          </a:xfrm>
          <a:prstGeom prst="roundRect">
            <a:avLst/>
          </a:prstGeom>
          <a:solidFill>
            <a:schemeClr val="accent3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Autoinstrucciones para comprobar la letra</a:t>
            </a: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s-ES" sz="16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¿He empezado por Mayúscula?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¿Están todas las letras encima del mismo reglón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¿Son del mismo tamaño todas las letras?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¿He separado las palabras?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¿He dejado margen a los lados?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¿Hay borrones? He de borrar bien 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¿Puedo leer bien lo que he escrito?</a:t>
            </a:r>
          </a:p>
          <a:p>
            <a:pPr marL="285750" indent="-285750" eaLnBrk="1">
              <a:lnSpc>
                <a:spcPct val="200000"/>
              </a:lnSpc>
              <a:buClr>
                <a:srgbClr val="000000"/>
              </a:buClr>
              <a:buSzPct val="100000"/>
              <a:buFontTx/>
              <a:buBlip>
                <a:blip r:embed="rId3"/>
              </a:buBlip>
              <a:defRPr/>
            </a:pPr>
            <a:r>
              <a:rPr lang="es-ES" sz="1600" dirty="0">
                <a:latin typeface="Century Gothic" panose="020B0502020202020204" pitchFamily="34" charset="0"/>
                <a:cs typeface="Arial" panose="020B0604020202020204" pitchFamily="34" charset="0"/>
              </a:rPr>
              <a:t>¿Podrá entenderlo quien lo lea?</a:t>
            </a:r>
          </a:p>
        </p:txBody>
      </p:sp>
      <p:pic>
        <p:nvPicPr>
          <p:cNvPr id="84996" name="Picture 25" descr="NiÃ±a, Libro, La Escuela, La Lectura">
            <a:extLst>
              <a:ext uri="{FF2B5EF4-FFF2-40B4-BE49-F238E27FC236}">
                <a16:creationId xmlns:a16="http://schemas.microsoft.com/office/drawing/2014/main" id="{E3043F91-6BD4-4594-8A24-F67CB3AD1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388" y="4318000"/>
            <a:ext cx="998537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DE7DCCA4-D75E-46E8-B57B-61D8B8859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z="3200" b="1" spc="-1" dirty="0">
                <a:solidFill>
                  <a:srgbClr val="FF6600"/>
                </a:solidFill>
                <a:latin typeface="Arial "/>
                <a:ea typeface="+mn-ea"/>
                <a:cs typeface="+mn-cs"/>
              </a:rPr>
              <a:t>MEJORAR LA BAJA TOLERANCIA A LA FRUSTRACIÓN </a:t>
            </a:r>
          </a:p>
        </p:txBody>
      </p:sp>
      <p:sp>
        <p:nvSpPr>
          <p:cNvPr id="87043" name="Marcador de contenido 4">
            <a:extLst>
              <a:ext uri="{FF2B5EF4-FFF2-40B4-BE49-F238E27FC236}">
                <a16:creationId xmlns:a16="http://schemas.microsoft.com/office/drawing/2014/main" id="{22149E61-FA09-4BBD-9501-9D7B417684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ES" sz="2000" b="1">
                <a:latin typeface="Arial "/>
              </a:rPr>
              <a:t>Ajustar las expectativas </a:t>
            </a:r>
            <a:r>
              <a:rPr lang="es-ES" altLang="es-ES" sz="2000">
                <a:latin typeface="Arial "/>
              </a:rPr>
              <a:t>a las características del alumnado: </a:t>
            </a: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D11F0939-9928-42BB-9C63-F0A1B26007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7048729"/>
              </p:ext>
            </p:extLst>
          </p:nvPr>
        </p:nvGraphicFramePr>
        <p:xfrm>
          <a:off x="28002" y="1988840"/>
          <a:ext cx="8954328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7045" name="Picture 6" descr="Hombre, NiÃ±os Y Adultos">
            <a:extLst>
              <a:ext uri="{FF2B5EF4-FFF2-40B4-BE49-F238E27FC236}">
                <a16:creationId xmlns:a16="http://schemas.microsoft.com/office/drawing/2014/main" id="{E485D757-4EA8-4C04-856B-A75E44979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950" y="1484313"/>
            <a:ext cx="19812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AB69A137-799F-4CB8-AC93-0B82CD10F389}"/>
              </a:ext>
            </a:extLst>
          </p:cNvPr>
          <p:cNvSpPr/>
          <p:nvPr/>
        </p:nvSpPr>
        <p:spPr bwMode="auto">
          <a:xfrm>
            <a:off x="414338" y="3789363"/>
            <a:ext cx="8315325" cy="1055687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Nos anticipamos a la frustración social: aprender sobre la interpretación de los códigos y cómo actuar en consecuencia.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5614BF98-5B17-4A0B-91D2-BBCABAA7AAE3}"/>
              </a:ext>
            </a:extLst>
          </p:cNvPr>
          <p:cNvSpPr/>
          <p:nvPr/>
        </p:nvSpPr>
        <p:spPr bwMode="auto">
          <a:xfrm>
            <a:off x="430213" y="2822575"/>
            <a:ext cx="8318500" cy="690563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Empleamos estrategias de expectativas y refuerzo positivo. 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4308A990-8953-44A2-B6B5-A29586E57372}"/>
              </a:ext>
            </a:extLst>
          </p:cNvPr>
          <p:cNvSpPr/>
          <p:nvPr/>
        </p:nvSpPr>
        <p:spPr bwMode="auto">
          <a:xfrm>
            <a:off x="414338" y="1749425"/>
            <a:ext cx="8315325" cy="800100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Incrementamos el nivel de exigencia de acuerdo con los resultados obtenidos.</a:t>
            </a:r>
          </a:p>
        </p:txBody>
      </p:sp>
      <p:sp>
        <p:nvSpPr>
          <p:cNvPr id="5" name="Título 3">
            <a:extLst>
              <a:ext uri="{FF2B5EF4-FFF2-40B4-BE49-F238E27FC236}">
                <a16:creationId xmlns:a16="http://schemas.microsoft.com/office/drawing/2014/main" id="{3D111405-BE04-4791-B030-D428D1541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z="3200" b="1" spc="-1" dirty="0">
                <a:solidFill>
                  <a:srgbClr val="FF6600"/>
                </a:solidFill>
                <a:latin typeface="Arial "/>
                <a:ea typeface="+mn-ea"/>
                <a:cs typeface="+mn-cs"/>
              </a:rPr>
              <a:t>MEJORAR LA BAJA TOLERANCIA A LA FRUSTRACIÓN </a:t>
            </a:r>
          </a:p>
        </p:txBody>
      </p:sp>
      <p:pic>
        <p:nvPicPr>
          <p:cNvPr id="89094" name="Picture 6" descr="Hombre, NiÃ±os Y Adultos">
            <a:extLst>
              <a:ext uri="{FF2B5EF4-FFF2-40B4-BE49-F238E27FC236}">
                <a16:creationId xmlns:a16="http://schemas.microsoft.com/office/drawing/2014/main" id="{9C4F3549-55A9-4F33-AE99-91FE7F448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886325"/>
            <a:ext cx="12065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FE96DFE-3ECC-452F-B621-AE636090A080}"/>
              </a:ext>
            </a:extLst>
          </p:cNvPr>
          <p:cNvSpPr txBox="1"/>
          <p:nvPr/>
        </p:nvSpPr>
        <p:spPr>
          <a:xfrm>
            <a:off x="1871700" y="2875002"/>
            <a:ext cx="540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l-ES" sz="6600" b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¡GRACIAS</a:t>
            </a:r>
            <a:r>
              <a:rPr lang="gl-ES" sz="6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s-ES" sz="66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6957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16DEE4EF-0957-469E-A1DC-90D4A4032FBB}"/>
              </a:ext>
            </a:extLst>
          </p:cNvPr>
          <p:cNvSpPr/>
          <p:nvPr/>
        </p:nvSpPr>
        <p:spPr bwMode="auto">
          <a:xfrm>
            <a:off x="457200" y="5154613"/>
            <a:ext cx="8315325" cy="693737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3. Fijarnos cuando cumple las normas y </a:t>
            </a:r>
            <a:r>
              <a:rPr lang="es-ES" sz="2000" b="1" dirty="0">
                <a:latin typeface="Arial (cuerpo)"/>
              </a:rPr>
              <a:t>premiarle. 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04C80775-94B0-49B9-83CF-6AD565AE39F6}"/>
              </a:ext>
            </a:extLst>
          </p:cNvPr>
          <p:cNvSpPr/>
          <p:nvPr/>
        </p:nvSpPr>
        <p:spPr bwMode="auto">
          <a:xfrm>
            <a:off x="457200" y="3141663"/>
            <a:ext cx="8315325" cy="1892300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2. Dar las ordenes de manera adecuada: asegurándonos de que nos están </a:t>
            </a:r>
            <a:r>
              <a:rPr lang="es-ES" sz="2000" b="1" dirty="0">
                <a:latin typeface="Arial (cuerpo)"/>
              </a:rPr>
              <a:t>escuchando y atendiendo</a:t>
            </a:r>
            <a:r>
              <a:rPr lang="es-ES" sz="2000" dirty="0">
                <a:latin typeface="Arial (cuerpo)"/>
              </a:rPr>
              <a:t> (no darlo por supuesto). Mirarle a los ojos y pedirle que repita lo que acabamos de decir.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Después deberemos darle un tiempo prudencial para que cumpla la orden. 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C96231AE-B1A4-40D0-BAD5-F8454F94EF5A}"/>
              </a:ext>
            </a:extLst>
          </p:cNvPr>
          <p:cNvSpPr/>
          <p:nvPr/>
        </p:nvSpPr>
        <p:spPr bwMode="auto">
          <a:xfrm>
            <a:off x="458788" y="1435100"/>
            <a:ext cx="8315325" cy="1584325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1. Establecer normas/límites claros y coherentes: las normas tienen que ser claras y </a:t>
            </a:r>
            <a:r>
              <a:rPr lang="es-ES" sz="2000" b="1" dirty="0">
                <a:latin typeface="Arial (cuerpo)"/>
              </a:rPr>
              <a:t>concretas.</a:t>
            </a:r>
            <a:r>
              <a:rPr lang="es-ES" sz="2000" dirty="0">
                <a:latin typeface="Arial (cuerpo)"/>
              </a:rPr>
              <a:t> Tienen que estar referidas a momentos determinados, espacios y personas concretas. Deben adaptarse a su edad y madurez. 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F888443D-DFB7-473F-9C2E-9DD70E91A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spc="-1" dirty="0">
                <a:solidFill>
                  <a:srgbClr val="FF6600"/>
                </a:solidFill>
                <a:latin typeface="Arial "/>
                <a:ea typeface="+mn-ea"/>
                <a:cs typeface="+mn-cs"/>
              </a:rPr>
              <a:t>APOYO A LA FIJACIÓN DE PAUTAS Y NORMAS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>
            <a:extLst>
              <a:ext uri="{FF2B5EF4-FFF2-40B4-BE49-F238E27FC236}">
                <a16:creationId xmlns:a16="http://schemas.microsoft.com/office/drawing/2014/main" id="{5761D5EE-8654-45D5-A6D7-6FCEDE566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spc="-1" dirty="0">
                <a:solidFill>
                  <a:srgbClr val="FF6600"/>
                </a:solidFill>
                <a:latin typeface="Arial "/>
                <a:ea typeface="+mn-ea"/>
                <a:cs typeface="+mn-cs"/>
              </a:rPr>
              <a:t>APOYO A LA FIJACIÓN DE PAUTAS Y NORMAS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9D3F8EB4-E819-428E-9FD1-7A69284D5E7C}"/>
              </a:ext>
            </a:extLst>
          </p:cNvPr>
          <p:cNvSpPr/>
          <p:nvPr/>
        </p:nvSpPr>
        <p:spPr bwMode="auto">
          <a:xfrm>
            <a:off x="465138" y="5365750"/>
            <a:ext cx="8316912" cy="800100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8. Una vez llegados a la adolescencia, </a:t>
            </a:r>
            <a:r>
              <a:rPr lang="es-ES" sz="2000" b="1" dirty="0">
                <a:latin typeface="Arial (cuerpo)"/>
              </a:rPr>
              <a:t>negociar</a:t>
            </a:r>
            <a:r>
              <a:rPr lang="es-ES" sz="2000" dirty="0">
                <a:latin typeface="Arial (cuerpo)"/>
              </a:rPr>
              <a:t> pero sin perder de vista quien lleva el control. 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0A56470D-E583-4B3F-ABCE-9336C795BC20}"/>
              </a:ext>
            </a:extLst>
          </p:cNvPr>
          <p:cNvSpPr/>
          <p:nvPr/>
        </p:nvSpPr>
        <p:spPr bwMode="auto">
          <a:xfrm>
            <a:off x="465138" y="4187825"/>
            <a:ext cx="8316912" cy="1055688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7. Hacer un frente común y llegar a un </a:t>
            </a:r>
            <a:r>
              <a:rPr lang="es-ES" sz="2000" b="1" dirty="0">
                <a:latin typeface="Arial (cuerpo)"/>
              </a:rPr>
              <a:t>acuerdo de mínimos </a:t>
            </a:r>
            <a:r>
              <a:rPr lang="es-ES" sz="2000" dirty="0">
                <a:latin typeface="Arial (cuerpo)"/>
              </a:rPr>
              <a:t>entre todos los cuidadores para que no haya discrepancias en las normas. Guiarnos por las normas que existen en el aula. </a:t>
            </a:r>
            <a:endParaRPr lang="es-ES" sz="2000" b="1" dirty="0">
              <a:latin typeface="Arial (cuerpo)"/>
            </a:endParaRP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D2C75F97-047B-48F4-B02A-2BC0C9E0BCFD}"/>
              </a:ext>
            </a:extLst>
          </p:cNvPr>
          <p:cNvSpPr/>
          <p:nvPr/>
        </p:nvSpPr>
        <p:spPr bwMode="auto">
          <a:xfrm>
            <a:off x="457200" y="3373438"/>
            <a:ext cx="8316913" cy="690562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6. Ser un buen ejemplo para ellos. 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A1CF5E7B-D651-42BF-870E-0E295A9114F0}"/>
              </a:ext>
            </a:extLst>
          </p:cNvPr>
          <p:cNvSpPr/>
          <p:nvPr/>
        </p:nvSpPr>
        <p:spPr bwMode="auto">
          <a:xfrm>
            <a:off x="465138" y="2427288"/>
            <a:ext cx="8316912" cy="800100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5. </a:t>
            </a:r>
            <a:r>
              <a:rPr lang="es-ES" sz="2000" b="1" dirty="0">
                <a:latin typeface="Arial (cuerpo)"/>
              </a:rPr>
              <a:t>Apoyarnos en el sí</a:t>
            </a:r>
            <a:r>
              <a:rPr lang="es-ES" sz="2000" dirty="0">
                <a:latin typeface="Arial (cuerpo)"/>
              </a:rPr>
              <a:t>, y no decir tanto “no”. Dentro de los límites del sentido común, darle alternativas entre las que pueda elegir. 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86457D16-CB74-406F-A003-0E607EE51F96}"/>
              </a:ext>
            </a:extLst>
          </p:cNvPr>
          <p:cNvSpPr/>
          <p:nvPr/>
        </p:nvSpPr>
        <p:spPr bwMode="auto">
          <a:xfrm>
            <a:off x="465138" y="1520825"/>
            <a:ext cx="8315325" cy="781050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(cuerpo)"/>
              </a:rPr>
              <a:t>4. Tener </a:t>
            </a:r>
            <a:r>
              <a:rPr lang="es-ES" sz="2000" b="1" dirty="0">
                <a:latin typeface="Arial (cuerpo)"/>
              </a:rPr>
              <a:t>paciencia</a:t>
            </a:r>
            <a:r>
              <a:rPr lang="es-ES" sz="2000" dirty="0">
                <a:latin typeface="Arial (cuerpo)"/>
              </a:rPr>
              <a:t> y tratar de no perder el tono tranquilo (les afectan mucho los gritos y nuestros enfados).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BB9B4B1F-28A0-4CEA-BD98-D476DB10C436}"/>
              </a:ext>
            </a:extLst>
          </p:cNvPr>
          <p:cNvGraphicFramePr/>
          <p:nvPr/>
        </p:nvGraphicFramePr>
        <p:xfrm>
          <a:off x="0" y="1416050"/>
          <a:ext cx="9144000" cy="5541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411" name="Gráfico 9">
            <a:extLst>
              <a:ext uri="{FF2B5EF4-FFF2-40B4-BE49-F238E27FC236}">
                <a16:creationId xmlns:a16="http://schemas.microsoft.com/office/drawing/2014/main" id="{4D2F9BA8-6E07-4B60-A7A9-C47BC6937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221163"/>
            <a:ext cx="760412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Gráfico 3">
            <a:extLst>
              <a:ext uri="{FF2B5EF4-FFF2-40B4-BE49-F238E27FC236}">
                <a16:creationId xmlns:a16="http://schemas.microsoft.com/office/drawing/2014/main" id="{AC05E360-4AD6-449C-B05C-FB1CEA429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13" y="2833688"/>
            <a:ext cx="760412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Gráfico 7">
            <a:extLst>
              <a:ext uri="{FF2B5EF4-FFF2-40B4-BE49-F238E27FC236}">
                <a16:creationId xmlns:a16="http://schemas.microsoft.com/office/drawing/2014/main" id="{616D1254-2F97-4EC9-9CDF-12027E0E2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732463"/>
            <a:ext cx="76041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8F56BCF7-86BB-4622-9A47-95D45B458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spc="-1" dirty="0">
                <a:solidFill>
                  <a:srgbClr val="FF6600"/>
                </a:solidFill>
                <a:latin typeface="Arial "/>
                <a:ea typeface="+mn-ea"/>
                <a:cs typeface="+mn-cs"/>
              </a:rPr>
              <a:t>APOYO A LA FIJACIÓN DE PAUTAS Y NORMAS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B120885-204F-48C5-BB83-1B88EB780140}"/>
              </a:ext>
            </a:extLst>
          </p:cNvPr>
          <p:cNvSpPr txBox="1"/>
          <p:nvPr/>
        </p:nvSpPr>
        <p:spPr>
          <a:xfrm>
            <a:off x="3706813" y="2965450"/>
            <a:ext cx="5257800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 (cuerpo)"/>
              </a:rPr>
              <a:t>Prever diferentes soluciones a un problema.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 (cuerpo)"/>
              </a:rPr>
              <a:t>Mediar entre el alumnado, entrenándoles en la resolución autónoma de los conflictos.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Arial (cuerpo)"/>
              </a:rPr>
              <a:t>Mayor supervisión en las situaciones menos estructuradas (recreo, salidas, desplazamientos)</a:t>
            </a:r>
          </a:p>
          <a:p>
            <a:pPr>
              <a:defRPr/>
            </a:pPr>
            <a:endParaRPr lang="es-ES" dirty="0"/>
          </a:p>
        </p:txBody>
      </p:sp>
      <p:sp>
        <p:nvSpPr>
          <p:cNvPr id="17416" name="CuadroTexto 3">
            <a:extLst>
              <a:ext uri="{FF2B5EF4-FFF2-40B4-BE49-F238E27FC236}">
                <a16:creationId xmlns:a16="http://schemas.microsoft.com/office/drawing/2014/main" id="{759AA924-A7A0-48CC-B9C0-F386DBAA34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4589463"/>
            <a:ext cx="45005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s-ES" altLang="es-ES" sz="1400">
                <a:latin typeface="Arial (cuerpo)"/>
              </a:rPr>
              <a:t>Recordar frecuentemente las normas.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altLang="es-ES" sz="1400">
                <a:latin typeface="Arial (cuerpo)"/>
              </a:rPr>
              <a:t>Ser constante y firme en su aplicación.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altLang="es-ES" sz="1400">
                <a:latin typeface="Arial (cuerpo)"/>
              </a:rPr>
              <a:t>Posibilitarle indicaciones/ consejos /advertencias que guíen su conducta.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30990F-6ED4-44BF-A0CF-E8B6AA603C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4525963"/>
          </a:xfrm>
        </p:spPr>
        <p:txBody>
          <a:bodyPr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spc="-1" dirty="0">
                <a:solidFill>
                  <a:srgbClr val="FF6600"/>
                </a:solidFill>
                <a:latin typeface="Arial "/>
              </a:rPr>
              <a:t>HERRAMIENTAS BÁSICAS PARA EL CONTROL DEL COMPORTAMIENTO</a:t>
            </a:r>
          </a:p>
          <a:p>
            <a:pPr eaLnBrk="1" hangingPunct="1">
              <a:defRPr/>
            </a:pPr>
            <a:endParaRPr lang="es-ES" sz="2800" dirty="0">
              <a:solidFill>
                <a:srgbClr val="FF6600"/>
              </a:solidFill>
              <a:latin typeface="Arial "/>
            </a:endParaRP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16C4BA69-BE5E-4A52-B437-7667E7ED3192}"/>
              </a:ext>
            </a:extLst>
          </p:cNvPr>
          <p:cNvSpPr/>
          <p:nvPr/>
        </p:nvSpPr>
        <p:spPr bwMode="auto">
          <a:xfrm>
            <a:off x="827088" y="2373313"/>
            <a:ext cx="7273925" cy="792162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260350"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"/>
              </a:rPr>
              <a:t>Realizar tutorías individualizadas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7DEC3107-7C90-4877-8E3E-72FB74A20191}"/>
              </a:ext>
            </a:extLst>
          </p:cNvPr>
          <p:cNvSpPr/>
          <p:nvPr/>
        </p:nvSpPr>
        <p:spPr bwMode="auto">
          <a:xfrm>
            <a:off x="827088" y="3328988"/>
            <a:ext cx="7273925" cy="792162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260350"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"/>
              </a:rPr>
              <a:t>Utilizar la negociación a través de </a:t>
            </a:r>
            <a:r>
              <a:rPr lang="es-ES" sz="2000" b="1" dirty="0">
                <a:latin typeface="Arial "/>
              </a:rPr>
              <a:t>contratos </a:t>
            </a:r>
            <a:endParaRPr lang="es-ES" sz="2000" dirty="0">
              <a:latin typeface="Arial "/>
            </a:endParaRP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025F682F-556C-4335-9EE6-7D0E75902049}"/>
              </a:ext>
            </a:extLst>
          </p:cNvPr>
          <p:cNvSpPr/>
          <p:nvPr/>
        </p:nvSpPr>
        <p:spPr bwMode="auto">
          <a:xfrm>
            <a:off x="827088" y="4292600"/>
            <a:ext cx="7273925" cy="792163"/>
          </a:xfrm>
          <a:prstGeom prst="round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260350"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" sz="2000" dirty="0">
                <a:latin typeface="Arial "/>
              </a:rPr>
              <a:t>Analizar y reflexionar sobre nuestras acciones, planteando comportamientos alternativos </a:t>
            </a:r>
          </a:p>
        </p:txBody>
      </p:sp>
      <p:pic>
        <p:nvPicPr>
          <p:cNvPr id="19462" name="Picture 7" descr="Hombre, NiÃ±os Y Adultos">
            <a:extLst>
              <a:ext uri="{FF2B5EF4-FFF2-40B4-BE49-F238E27FC236}">
                <a16:creationId xmlns:a16="http://schemas.microsoft.com/office/drawing/2014/main" id="{85F857B1-18C5-4B91-9870-C318111A5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425" y="4687888"/>
            <a:ext cx="12985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09DB00-D80F-4D7B-8982-122E1A332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spc="-1" dirty="0">
                <a:solidFill>
                  <a:srgbClr val="FF6600"/>
                </a:solidFill>
                <a:latin typeface="Arial "/>
                <a:ea typeface="+mn-ea"/>
                <a:cs typeface="+mn-cs"/>
              </a:rPr>
              <a:t>CORREGIR LA CONDUCTA INADECUADA EN EL AULA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8292C7-FCF1-4543-AFC2-58371C83C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758950"/>
            <a:ext cx="8228012" cy="2952750"/>
          </a:xfrm>
        </p:spPr>
        <p:txBody>
          <a:bodyPr/>
          <a:lstStyle/>
          <a:p>
            <a:pPr marL="354013">
              <a:buFont typeface="Wingdings" panose="05000000000000000000" pitchFamily="2" charset="2"/>
              <a:buChar char="§"/>
              <a:defRPr/>
            </a:pP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Establecemos las consecuencias de la conducta desajustada en </a:t>
            </a:r>
            <a:r>
              <a:rPr lang="es-ES" sz="24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momentos en que no haya conflicto. </a:t>
            </a:r>
          </a:p>
          <a:p>
            <a:pPr marL="296863" indent="-285750">
              <a:buFont typeface="Wingdings" panose="05000000000000000000" pitchFamily="2" charset="2"/>
              <a:buChar char="§"/>
              <a:defRPr/>
            </a:pPr>
            <a:endParaRPr lang="es-ES" sz="2400" b="1" spc="-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/>
            </a:endParaRPr>
          </a:p>
          <a:p>
            <a:pPr marL="354013">
              <a:buFont typeface="Wingdings" panose="05000000000000000000" pitchFamily="2" charset="2"/>
              <a:buChar char="§"/>
              <a:defRPr/>
            </a:pP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Para controlar la inquietud corporal: </a:t>
            </a:r>
          </a:p>
          <a:p>
            <a:pPr marL="811213" lvl="1" indent="-342900">
              <a:buFont typeface="Wingdings" panose="05000000000000000000" pitchFamily="2" charset="2"/>
              <a:buChar char="§"/>
              <a:defRPr/>
            </a:pP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Medir cuánto tiempo puede permanecer trabajando de forma concentrada. </a:t>
            </a:r>
          </a:p>
          <a:p>
            <a:pPr marL="811213" lvl="1" indent="-342900">
              <a:buFont typeface="Wingdings" panose="05000000000000000000" pitchFamily="2" charset="2"/>
              <a:buChar char="§"/>
              <a:defRPr/>
            </a:pP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Permitir</a:t>
            </a:r>
            <a:r>
              <a:rPr lang="es-ES" sz="24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 movimientos corporales </a:t>
            </a: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que no sean perturbadores para la actividad principal. </a:t>
            </a:r>
          </a:p>
          <a:p>
            <a:pPr marL="811213" lvl="1" indent="-342900">
              <a:buFont typeface="Wingdings" panose="05000000000000000000" pitchFamily="2" charset="2"/>
              <a:buChar char="§"/>
              <a:defRPr/>
            </a:pPr>
            <a:r>
              <a:rPr lang="es-ES" sz="2400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Permitir </a:t>
            </a:r>
            <a:r>
              <a:rPr lang="es-ES" sz="2400" b="1" spc="-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"/>
              </a:rPr>
              <a:t>desplazamientos funcionales. </a:t>
            </a:r>
          </a:p>
        </p:txBody>
      </p:sp>
      <p:pic>
        <p:nvPicPr>
          <p:cNvPr id="21508" name="Picture 5" descr="Maestro, Experimentos, Ciencia, EnseÃ±ar">
            <a:extLst>
              <a:ext uri="{FF2B5EF4-FFF2-40B4-BE49-F238E27FC236}">
                <a16:creationId xmlns:a16="http://schemas.microsoft.com/office/drawing/2014/main" id="{AFC8F9D0-1203-40CF-BA5A-51B860415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5084763"/>
            <a:ext cx="1978025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Georgia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2574</Words>
  <Application>Microsoft Office PowerPoint</Application>
  <PresentationFormat>Presentación en pantalla (4:3)</PresentationFormat>
  <Paragraphs>479</Paragraphs>
  <Slides>43</Slides>
  <Notes>42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43</vt:i4>
      </vt:variant>
    </vt:vector>
  </HeadingPairs>
  <TitlesOfParts>
    <vt:vector size="56" baseType="lpstr">
      <vt:lpstr>Arial</vt:lpstr>
      <vt:lpstr>Arial </vt:lpstr>
      <vt:lpstr>Arial (cuerpo)</vt:lpstr>
      <vt:lpstr>Arial Narrow</vt:lpstr>
      <vt:lpstr>Bradley Hand ITC</vt:lpstr>
      <vt:lpstr>Calibri</vt:lpstr>
      <vt:lpstr>Century Gothic</vt:lpstr>
      <vt:lpstr>Georgia</vt:lpstr>
      <vt:lpstr>Times New Roman</vt:lpstr>
      <vt:lpstr>Wingdings</vt:lpstr>
      <vt:lpstr>Tema de Office</vt:lpstr>
      <vt:lpstr>Tema de Office</vt:lpstr>
      <vt:lpstr>Tema de Office</vt:lpstr>
      <vt:lpstr>INTERVENCIÓN CONDUCTUAL EN EL TDAH</vt:lpstr>
      <vt:lpstr>Presentación de PowerPoint</vt:lpstr>
      <vt:lpstr>Presentación de PowerPoint</vt:lpstr>
      <vt:lpstr>APOYO A LA FIJACIÓN DE PAUTAS Y NORMAS</vt:lpstr>
      <vt:lpstr>APOYO A LA FIJACIÓN DE PAUTAS Y NORMAS</vt:lpstr>
      <vt:lpstr>APOYO A LA FIJACIÓN DE PAUTAS Y NORMAS</vt:lpstr>
      <vt:lpstr>APOYO A LA FIJACIÓN DE PAUTAS Y NORMAS</vt:lpstr>
      <vt:lpstr>Presentación de PowerPoint</vt:lpstr>
      <vt:lpstr>CORREGIR LA CONDUCTA INADECUADA EN EL AULA</vt:lpstr>
      <vt:lpstr>Presentación de PowerPoint</vt:lpstr>
      <vt:lpstr>CORREGIR LA CONDUCTA INADECUADA EN EL AULA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MEJORAR LA BAJA TOLERANCIA A LA FRUSTRACIÓN </vt:lpstr>
      <vt:lpstr>MEJORAR LA BAJA TOLERANCIA A LA FRUSTRACIÓN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INTERVENCIÓN CONDUCTUAL EN EL TDAH</dc:title>
  <dc:creator>Usuario</dc:creator>
  <cp:lastModifiedBy>Javier Capllonch Ferrer</cp:lastModifiedBy>
  <cp:revision>36</cp:revision>
  <cp:lastPrinted>1601-01-01T00:00:00Z</cp:lastPrinted>
  <dcterms:created xsi:type="dcterms:W3CDTF">1601-01-01T00:00:00Z</dcterms:created>
  <dcterms:modified xsi:type="dcterms:W3CDTF">2019-09-24T22:58:52Z</dcterms:modified>
</cp:coreProperties>
</file>