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8" r:id="rId4"/>
    <p:sldId id="277" r:id="rId5"/>
    <p:sldId id="278" r:id="rId6"/>
    <p:sldId id="281" r:id="rId7"/>
    <p:sldId id="287" r:id="rId8"/>
    <p:sldId id="289" r:id="rId9"/>
    <p:sldId id="290" r:id="rId10"/>
    <p:sldId id="291" r:id="rId11"/>
    <p:sldId id="292" r:id="rId12"/>
    <p:sldId id="293" r:id="rId13"/>
    <p:sldId id="294" r:id="rId14"/>
    <p:sldId id="286" r:id="rId15"/>
    <p:sldId id="259" r:id="rId16"/>
  </p:sldIdLst>
  <p:sldSz cx="13004800" cy="9753600"/>
  <p:notesSz cx="6858000" cy="9144000"/>
  <p:defaultTextStyle>
    <a:lvl1pPr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1pPr>
    <a:lvl2pPr indent="3429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2pPr>
    <a:lvl3pPr indent="6858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3pPr>
    <a:lvl4pPr indent="10287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4pPr>
    <a:lvl5pPr indent="13716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5pPr>
    <a:lvl6pPr indent="17145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6pPr>
    <a:lvl7pPr indent="20574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7pPr>
    <a:lvl8pPr indent="24003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8pPr>
    <a:lvl9pPr indent="2743200" algn="ctr" defTabSz="584200">
      <a:defRPr sz="3800">
        <a:solidFill>
          <a:srgbClr val="514E49"/>
        </a:solidFill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842"/>
    <a:srgbClr val="DEDEDE"/>
    <a:srgbClr val="7B4FD6"/>
    <a:srgbClr val="F4F4F5"/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firstCol>
    <a:lastRow>
      <a:tcTxStyle b="off" i="off">
        <a:fontRef idx="minor">
          <a:srgbClr val="514E49"/>
        </a:fontRef>
        <a:srgbClr val="514E49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F4F3F5"/>
          </a:solidFill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514E49"/>
              </a:solidFill>
              <a:prstDash val="solid"/>
              <a:miter lim="400000"/>
            </a:ln>
          </a:left>
          <a:right>
            <a:ln w="25400" cap="flat">
              <a:solidFill>
                <a:srgbClr val="514E49"/>
              </a:solidFill>
              <a:prstDash val="solid"/>
              <a:miter lim="400000"/>
            </a:ln>
          </a:right>
          <a:top>
            <a:ln w="25400" cap="flat">
              <a:solidFill>
                <a:srgbClr val="514E49"/>
              </a:solidFill>
              <a:prstDash val="solid"/>
              <a:miter lim="400000"/>
            </a:ln>
          </a:top>
          <a:bottom>
            <a:ln w="25400" cap="flat">
              <a:solidFill>
                <a:srgbClr val="514E49"/>
              </a:solidFill>
              <a:prstDash val="solid"/>
              <a:miter lim="400000"/>
            </a:ln>
          </a:bottom>
          <a:insideH>
            <a:ln w="25400" cap="flat">
              <a:solidFill>
                <a:srgbClr val="514E49"/>
              </a:solidFill>
              <a:prstDash val="solid"/>
              <a:miter lim="400000"/>
            </a:ln>
          </a:insideH>
          <a:insideV>
            <a:ln w="25400" cap="flat">
              <a:solidFill>
                <a:srgbClr val="514E49"/>
              </a:solidFill>
              <a:prstDash val="solid"/>
              <a:miter lim="400000"/>
            </a:ln>
          </a:insideV>
        </a:tcBdr>
        <a:fill>
          <a:solidFill>
            <a:srgbClr val="D3972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4"/>
    <p:restoredTop sz="94382"/>
  </p:normalViewPr>
  <p:slideViewPr>
    <p:cSldViewPr snapToGrid="0" snapToObjects="1">
      <p:cViewPr varScale="1">
        <p:scale>
          <a:sx n="93" d="100"/>
          <a:sy n="93" d="100"/>
        </p:scale>
        <p:origin x="1296" y="2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539E-2"/>
          <c:y val="9.0449500000000002E-2"/>
          <c:w val="0.83122099999999999"/>
          <c:h val="0.76822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55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A4-D045-ABDD-9085CC98E02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35</c:v>
                </c:pt>
                <c:pt idx="3">
                  <c:v>30</c:v>
                </c:pt>
                <c:pt idx="4">
                  <c:v>30</c:v>
                </c:pt>
                <c:pt idx="5">
                  <c:v>45</c:v>
                </c:pt>
                <c:pt idx="6">
                  <c:v>20</c:v>
                </c:pt>
                <c:pt idx="7">
                  <c:v>40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A4-D045-ABDD-9085CC98E0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875294880"/>
        <c:axId val="875296656"/>
      </c:barChart>
      <c:catAx>
        <c:axId val="875294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5296656"/>
        <c:crosses val="autoZero"/>
        <c:auto val="1"/>
        <c:lblAlgn val="ctr"/>
        <c:lblOffset val="100"/>
        <c:noMultiLvlLbl val="1"/>
      </c:catAx>
      <c:valAx>
        <c:axId val="87529665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529488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7634699999999999"/>
          <c:y val="3.07242E-2"/>
          <c:w val="0.123653"/>
          <c:h val="0.19859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0.61260599999999998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6918-044F-9B82-C4C24982E27E}"/>
              </c:ext>
            </c:extLst>
          </c:dPt>
          <c:dPt>
            <c:idx val="1"/>
            <c:bubble3D val="0"/>
            <c:spPr>
              <a:solidFill>
                <a:srgbClr val="D39723">
                  <a:alpha val="15000"/>
                </a:srgbClr>
              </a:solidFill>
              <a:ln w="63500" cap="flat">
                <a:solidFill>
                  <a:srgbClr val="D39723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2-6918-044F-9B82-C4C24982E27E}"/>
              </c:ext>
            </c:extLst>
          </c:dPt>
          <c:dPt>
            <c:idx val="2"/>
            <c:bubble3D val="0"/>
            <c:spPr>
              <a:solidFill>
                <a:srgbClr val="696560">
                  <a:alpha val="15000"/>
                </a:srgbClr>
              </a:solidFill>
              <a:ln w="63500" cap="flat">
                <a:solidFill>
                  <a:srgbClr val="9C9791"/>
                </a:solidFill>
                <a:prstDash val="solid"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6918-044F-9B82-C4C24982E27E}"/>
              </c:ext>
            </c:extLst>
          </c:dPt>
          <c:cat>
            <c:strRef>
              <c:f>Sheet1!$B$1:$D$1</c:f>
              <c:strCache>
                <c:ptCount val="3"/>
                <c:pt idx="0">
                  <c:v>Natus aperiam sit</c:v>
                </c:pt>
                <c:pt idx="1">
                  <c:v>Perspiciatis sed iste</c:v>
                </c:pt>
                <c:pt idx="2">
                  <c:v>Natus error unde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</c:v>
                </c:pt>
                <c:pt idx="1">
                  <c:v>21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918-044F-9B82-C4C24982E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7426399999999997"/>
          <c:y val="0.63209400000000004"/>
          <c:w val="0.32573600000000003"/>
          <c:h val="0.19130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6171900000000001E-2"/>
          <c:y val="5.97484E-2"/>
          <c:w val="0.890625"/>
          <c:h val="0.71706000000000003"/>
        </c:manualLayout>
      </c:layout>
      <c:area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39723">
                <a:alpha val="15000"/>
              </a:srgbClr>
            </a:solidFill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99</c:v>
                </c:pt>
                <c:pt idx="3">
                  <c:v>58</c:v>
                </c:pt>
                <c:pt idx="4">
                  <c:v>45</c:v>
                </c:pt>
                <c:pt idx="5">
                  <c:v>40</c:v>
                </c:pt>
                <c:pt idx="6">
                  <c:v>60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1C-4140-8284-69E6C541426E}"/>
            </c:ext>
          </c:extLst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14E49">
                <a:alpha val="15000"/>
              </a:srgbClr>
            </a:solidFill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30</c:v>
                </c:pt>
                <c:pt idx="4">
                  <c:v>30</c:v>
                </c:pt>
                <c:pt idx="5">
                  <c:v>25</c:v>
                </c:pt>
                <c:pt idx="6">
                  <c:v>30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1C-4140-8284-69E6C54142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5362976"/>
        <c:axId val="875364752"/>
      </c:areaChart>
      <c:catAx>
        <c:axId val="875362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5364752"/>
        <c:crosses val="autoZero"/>
        <c:auto val="1"/>
        <c:lblAlgn val="ctr"/>
        <c:lblOffset val="100"/>
        <c:noMultiLvlLbl val="1"/>
      </c:catAx>
      <c:valAx>
        <c:axId val="87536475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5362976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5.0000000000000001E-3"/>
          <c:y val="0.94025199999999998"/>
          <c:w val="1"/>
          <c:h val="7.2248400000000004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4.45411E-2"/>
          <c:y val="5.5062600000000003E-2"/>
          <c:w val="0.54597600000000002"/>
          <c:h val="0.854010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 cap="flat">
              <a:solidFill>
                <a:srgbClr val="514E49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60</c:v>
                </c:pt>
                <c:pt idx="5">
                  <c:v>75</c:v>
                </c:pt>
                <c:pt idx="6">
                  <c:v>70</c:v>
                </c:pt>
                <c:pt idx="7">
                  <c:v>70</c:v>
                </c:pt>
                <c:pt idx="8">
                  <c:v>85</c:v>
                </c:pt>
                <c:pt idx="9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CB-B041-AE6B-2C0D90B17DB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 cap="flat">
              <a:solidFill>
                <a:srgbClr val="D39723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53</c:v>
                </c:pt>
                <c:pt idx="5">
                  <c:v>45</c:v>
                </c:pt>
                <c:pt idx="6">
                  <c:v>60</c:v>
                </c:pt>
                <c:pt idx="7">
                  <c:v>80</c:v>
                </c:pt>
                <c:pt idx="8">
                  <c:v>75</c:v>
                </c:pt>
                <c:pt idx="9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BCB-B041-AE6B-2C0D90B17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74572752"/>
        <c:axId val="874574528"/>
      </c:lineChart>
      <c:catAx>
        <c:axId val="874572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4C4D55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4574528"/>
        <c:crosses val="autoZero"/>
        <c:auto val="1"/>
        <c:lblAlgn val="ctr"/>
        <c:lblOffset val="100"/>
        <c:noMultiLvlLbl val="1"/>
      </c:catAx>
      <c:valAx>
        <c:axId val="87457452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514E49"/>
                </a:solidFill>
                <a:effectLst/>
                <a:latin typeface="Avenir Book"/>
              </a:defRPr>
            </a:pPr>
            <a:endParaRPr lang="es-ES"/>
          </a:p>
        </c:txPr>
        <c:crossAx val="87457275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065500000000001"/>
          <c:y val="0.94475799999999999"/>
          <c:w val="0.31934499999999999"/>
          <c:h val="6.7562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4C4D55"/>
              </a:solidFill>
              <a:effectLst/>
              <a:latin typeface="Avenir Book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2A7E-65D0-6E4C-844D-AFB096EE1E2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gl-ES"/>
        </a:p>
      </dgm:t>
    </dgm:pt>
    <dgm:pt modelId="{E3954858-5218-DA40-BA78-4E1C9948699B}">
      <dgm:prSet phldrT="[Texto]"/>
      <dgm:spPr/>
      <dgm:t>
        <a:bodyPr/>
        <a:lstStyle/>
        <a:p>
          <a:r>
            <a:rPr lang="gl-ES" dirty="0"/>
            <a:t>Índice</a:t>
          </a:r>
        </a:p>
      </dgm:t>
    </dgm:pt>
    <dgm:pt modelId="{552658BE-85C0-9548-81B4-86EF8DF81209}" type="parTrans" cxnId="{C9AE87AA-239B-5B49-9F7F-940B6A632470}">
      <dgm:prSet/>
      <dgm:spPr/>
      <dgm:t>
        <a:bodyPr/>
        <a:lstStyle/>
        <a:p>
          <a:endParaRPr lang="gl-ES"/>
        </a:p>
      </dgm:t>
    </dgm:pt>
    <dgm:pt modelId="{952AE8DF-937B-EA4E-BA58-F708CF8830CA}" type="sibTrans" cxnId="{C9AE87AA-239B-5B49-9F7F-940B6A632470}">
      <dgm:prSet/>
      <dgm:spPr/>
      <dgm:t>
        <a:bodyPr/>
        <a:lstStyle/>
        <a:p>
          <a:endParaRPr lang="gl-ES"/>
        </a:p>
      </dgm:t>
    </dgm:pt>
    <dgm:pt modelId="{7CC36221-48ED-8B4B-8D1E-40071F20B083}">
      <dgm:prSet phldrT="[Texto]" custT="1"/>
      <dgm:spPr/>
      <dgm:t>
        <a:bodyPr/>
        <a:lstStyle/>
        <a:p>
          <a:endParaRPr lang="gl-ES" sz="2000" dirty="0"/>
        </a:p>
        <a:p>
          <a:r>
            <a:rPr lang="gl-ES" sz="2000" dirty="0"/>
            <a:t>1. Cousas a saber antes de empezar.</a:t>
          </a:r>
        </a:p>
        <a:p>
          <a:r>
            <a:rPr lang="gl-ES" sz="2000" dirty="0"/>
            <a:t>2. Vocabulario técnico</a:t>
          </a:r>
        </a:p>
        <a:p>
          <a:r>
            <a:rPr lang="gl-ES" sz="2000" dirty="0"/>
            <a:t>3. A compañía</a:t>
          </a:r>
        </a:p>
        <a:p>
          <a:endParaRPr lang="gl-ES" sz="1200" dirty="0"/>
        </a:p>
      </dgm:t>
    </dgm:pt>
    <dgm:pt modelId="{C212E666-8F44-4A48-99FE-B2935CD77286}" type="parTrans" cxnId="{2BA12F88-DC62-754D-8F98-C69F2C48D7E6}">
      <dgm:prSet/>
      <dgm:spPr/>
      <dgm:t>
        <a:bodyPr/>
        <a:lstStyle/>
        <a:p>
          <a:endParaRPr lang="gl-ES"/>
        </a:p>
      </dgm:t>
    </dgm:pt>
    <dgm:pt modelId="{4F73EBA7-1019-AB4A-8F10-52251DF0FD42}" type="sibTrans" cxnId="{2BA12F88-DC62-754D-8F98-C69F2C48D7E6}">
      <dgm:prSet/>
      <dgm:spPr/>
      <dgm:t>
        <a:bodyPr/>
        <a:lstStyle/>
        <a:p>
          <a:endParaRPr lang="gl-ES"/>
        </a:p>
      </dgm:t>
    </dgm:pt>
    <dgm:pt modelId="{24E0CAF4-DC0D-5B47-B394-9E146BC51DA9}">
      <dgm:prSet phldrT="[Texto]" custT="1"/>
      <dgm:spPr/>
      <dgm:t>
        <a:bodyPr/>
        <a:lstStyle/>
        <a:p>
          <a:r>
            <a:rPr lang="gl-ES" sz="2000" dirty="0"/>
            <a:t>4. Plan de traballo</a:t>
          </a:r>
        </a:p>
        <a:p>
          <a:r>
            <a:rPr lang="gl-ES" sz="2000" dirty="0"/>
            <a:t>	4.1. Usos do vestiario</a:t>
          </a:r>
        </a:p>
        <a:p>
          <a:r>
            <a:rPr lang="gl-ES" sz="2000" dirty="0"/>
            <a:t>	4.2. A ficha de medidas</a:t>
          </a:r>
        </a:p>
        <a:p>
          <a:r>
            <a:rPr lang="gl-ES" sz="2000" dirty="0"/>
            <a:t>	4.3. Analizar un personaxe</a:t>
          </a:r>
        </a:p>
        <a:p>
          <a:r>
            <a:rPr lang="gl-ES" sz="2000" dirty="0"/>
            <a:t>	4.4. Traballo co texto</a:t>
          </a:r>
        </a:p>
        <a:p>
          <a:r>
            <a:rPr lang="gl-ES" sz="2000" dirty="0"/>
            <a:t>	4.5. Deseño de vestiario</a:t>
          </a:r>
        </a:p>
        <a:p>
          <a:endParaRPr lang="gl-ES" sz="2000" dirty="0"/>
        </a:p>
        <a:p>
          <a:r>
            <a:rPr lang="gl-ES" sz="2000" dirty="0"/>
            <a:t>		</a:t>
          </a:r>
        </a:p>
      </dgm:t>
    </dgm:pt>
    <dgm:pt modelId="{BA88D94E-C47F-754B-B555-FF989984AA0D}" type="parTrans" cxnId="{5E00939D-37B3-624C-8273-6D2FFF9CAEB0}">
      <dgm:prSet/>
      <dgm:spPr/>
      <dgm:t>
        <a:bodyPr/>
        <a:lstStyle/>
        <a:p>
          <a:endParaRPr lang="gl-ES"/>
        </a:p>
      </dgm:t>
    </dgm:pt>
    <dgm:pt modelId="{AFF7E287-9FA5-7446-8207-1C2891FF4818}" type="sibTrans" cxnId="{5E00939D-37B3-624C-8273-6D2FFF9CAEB0}">
      <dgm:prSet/>
      <dgm:spPr/>
      <dgm:t>
        <a:bodyPr/>
        <a:lstStyle/>
        <a:p>
          <a:endParaRPr lang="gl-ES"/>
        </a:p>
      </dgm:t>
    </dgm:pt>
    <dgm:pt modelId="{A43864EB-82D2-0B40-AAE7-1E02B6AA0829}">
      <dgm:prSet phldrT="[Texto]" custT="1"/>
      <dgm:spPr/>
      <dgm:t>
        <a:bodyPr/>
        <a:lstStyle/>
        <a:p>
          <a:r>
            <a:rPr lang="gl-ES" sz="2000" dirty="0"/>
            <a:t>5. Tarefas durante a representación</a:t>
          </a:r>
        </a:p>
        <a:p>
          <a:r>
            <a:rPr lang="gl-ES" sz="2000" dirty="0"/>
            <a:t>6. Tarefas durante a desmontaxe</a:t>
          </a:r>
        </a:p>
      </dgm:t>
    </dgm:pt>
    <dgm:pt modelId="{DEAEAB3F-8996-AC45-B9A5-9F5A04EA2C22}" type="parTrans" cxnId="{65CFD1D5-22C5-1B46-A00A-83F8138DBD84}">
      <dgm:prSet/>
      <dgm:spPr/>
      <dgm:t>
        <a:bodyPr/>
        <a:lstStyle/>
        <a:p>
          <a:endParaRPr lang="gl-ES"/>
        </a:p>
      </dgm:t>
    </dgm:pt>
    <dgm:pt modelId="{5CF0BBCE-06DA-7C45-907C-BA8B778FF5ED}" type="sibTrans" cxnId="{65CFD1D5-22C5-1B46-A00A-83F8138DBD84}">
      <dgm:prSet/>
      <dgm:spPr/>
      <dgm:t>
        <a:bodyPr/>
        <a:lstStyle/>
        <a:p>
          <a:endParaRPr lang="gl-ES"/>
        </a:p>
      </dgm:t>
    </dgm:pt>
    <dgm:pt modelId="{400DA471-000B-6946-A3DF-26786C1C5F56}" type="pres">
      <dgm:prSet presAssocID="{CC0D2A7E-65D0-6E4C-844D-AFB096EE1E21}" presName="vert0" presStyleCnt="0">
        <dgm:presLayoutVars>
          <dgm:dir/>
          <dgm:animOne val="branch"/>
          <dgm:animLvl val="lvl"/>
        </dgm:presLayoutVars>
      </dgm:prSet>
      <dgm:spPr/>
    </dgm:pt>
    <dgm:pt modelId="{B4A783BB-BD30-3B43-A2DA-A2B97709C814}" type="pres">
      <dgm:prSet presAssocID="{E3954858-5218-DA40-BA78-4E1C9948699B}" presName="thickLine" presStyleLbl="alignNode1" presStyleIdx="0" presStyleCnt="1"/>
      <dgm:spPr/>
    </dgm:pt>
    <dgm:pt modelId="{9251A57E-68C9-B840-B04F-382F87301C0A}" type="pres">
      <dgm:prSet presAssocID="{E3954858-5218-DA40-BA78-4E1C9948699B}" presName="horz1" presStyleCnt="0"/>
      <dgm:spPr/>
    </dgm:pt>
    <dgm:pt modelId="{9B685E21-2188-5247-9D81-1561A5DD214D}" type="pres">
      <dgm:prSet presAssocID="{E3954858-5218-DA40-BA78-4E1C9948699B}" presName="tx1" presStyleLbl="revTx" presStyleIdx="0" presStyleCnt="4"/>
      <dgm:spPr/>
    </dgm:pt>
    <dgm:pt modelId="{A23FD228-C608-FF49-B80C-37BC6A7815D3}" type="pres">
      <dgm:prSet presAssocID="{E3954858-5218-DA40-BA78-4E1C9948699B}" presName="vert1" presStyleCnt="0"/>
      <dgm:spPr/>
    </dgm:pt>
    <dgm:pt modelId="{E20FC87A-0204-D94B-A8F3-87D07BB43294}" type="pres">
      <dgm:prSet presAssocID="{7CC36221-48ED-8B4B-8D1E-40071F20B083}" presName="vertSpace2a" presStyleCnt="0"/>
      <dgm:spPr/>
    </dgm:pt>
    <dgm:pt modelId="{F4C45F27-B7A9-194D-8C34-B0523143AB4F}" type="pres">
      <dgm:prSet presAssocID="{7CC36221-48ED-8B4B-8D1E-40071F20B083}" presName="horz2" presStyleCnt="0"/>
      <dgm:spPr/>
    </dgm:pt>
    <dgm:pt modelId="{4C289484-F92D-D44A-8C4C-74CCA268F43A}" type="pres">
      <dgm:prSet presAssocID="{7CC36221-48ED-8B4B-8D1E-40071F20B083}" presName="horzSpace2" presStyleCnt="0"/>
      <dgm:spPr/>
    </dgm:pt>
    <dgm:pt modelId="{08C151A5-9005-F547-A325-1C768F449175}" type="pres">
      <dgm:prSet presAssocID="{7CC36221-48ED-8B4B-8D1E-40071F20B083}" presName="tx2" presStyleLbl="revTx" presStyleIdx="1" presStyleCnt="4" custScaleY="56973" custLinFactNeighborY="7095"/>
      <dgm:spPr/>
    </dgm:pt>
    <dgm:pt modelId="{DECE3B93-CBAD-E147-9509-25831800E386}" type="pres">
      <dgm:prSet presAssocID="{7CC36221-48ED-8B4B-8D1E-40071F20B083}" presName="vert2" presStyleCnt="0"/>
      <dgm:spPr/>
    </dgm:pt>
    <dgm:pt modelId="{D7A6F1EA-C1DC-164E-81E9-D855D62AD359}" type="pres">
      <dgm:prSet presAssocID="{7CC36221-48ED-8B4B-8D1E-40071F20B083}" presName="thinLine2b" presStyleLbl="callout" presStyleIdx="0" presStyleCnt="3"/>
      <dgm:spPr/>
    </dgm:pt>
    <dgm:pt modelId="{453D32C7-B076-D344-A93B-681B39A17DA6}" type="pres">
      <dgm:prSet presAssocID="{7CC36221-48ED-8B4B-8D1E-40071F20B083}" presName="vertSpace2b" presStyleCnt="0"/>
      <dgm:spPr/>
    </dgm:pt>
    <dgm:pt modelId="{ADF2D177-F1DA-C246-A98E-EFEED29E3007}" type="pres">
      <dgm:prSet presAssocID="{24E0CAF4-DC0D-5B47-B394-9E146BC51DA9}" presName="horz2" presStyleCnt="0"/>
      <dgm:spPr/>
    </dgm:pt>
    <dgm:pt modelId="{A779DE40-6F47-E64C-AB56-6EEC4AD3EA91}" type="pres">
      <dgm:prSet presAssocID="{24E0CAF4-DC0D-5B47-B394-9E146BC51DA9}" presName="horzSpace2" presStyleCnt="0"/>
      <dgm:spPr/>
    </dgm:pt>
    <dgm:pt modelId="{53312739-780E-7B43-B37C-BDFE6F0CE57C}" type="pres">
      <dgm:prSet presAssocID="{24E0CAF4-DC0D-5B47-B394-9E146BC51DA9}" presName="tx2" presStyleLbl="revTx" presStyleIdx="2" presStyleCnt="4" custScaleY="73891"/>
      <dgm:spPr/>
    </dgm:pt>
    <dgm:pt modelId="{22CBC227-420D-8547-B54D-1672DF3D8FA1}" type="pres">
      <dgm:prSet presAssocID="{24E0CAF4-DC0D-5B47-B394-9E146BC51DA9}" presName="vert2" presStyleCnt="0"/>
      <dgm:spPr/>
    </dgm:pt>
    <dgm:pt modelId="{BEE65C27-11DD-1C43-A8C6-796D19335E60}" type="pres">
      <dgm:prSet presAssocID="{24E0CAF4-DC0D-5B47-B394-9E146BC51DA9}" presName="thinLine2b" presStyleLbl="callout" presStyleIdx="1" presStyleCnt="3"/>
      <dgm:spPr/>
    </dgm:pt>
    <dgm:pt modelId="{F57BDA8D-AB93-8540-8456-30A67723D1D6}" type="pres">
      <dgm:prSet presAssocID="{24E0CAF4-DC0D-5B47-B394-9E146BC51DA9}" presName="vertSpace2b" presStyleCnt="0"/>
      <dgm:spPr/>
    </dgm:pt>
    <dgm:pt modelId="{80200184-9FC8-EB49-B59A-6D503F4B6027}" type="pres">
      <dgm:prSet presAssocID="{A43864EB-82D2-0B40-AAE7-1E02B6AA0829}" presName="horz2" presStyleCnt="0"/>
      <dgm:spPr/>
    </dgm:pt>
    <dgm:pt modelId="{1643BCFF-6CD7-B547-B434-D72DE18D5F1A}" type="pres">
      <dgm:prSet presAssocID="{A43864EB-82D2-0B40-AAE7-1E02B6AA0829}" presName="horzSpace2" presStyleCnt="0"/>
      <dgm:spPr/>
    </dgm:pt>
    <dgm:pt modelId="{FA3F47FB-DF2A-0241-A1EA-79898F7E22F1}" type="pres">
      <dgm:prSet presAssocID="{A43864EB-82D2-0B40-AAE7-1E02B6AA0829}" presName="tx2" presStyleLbl="revTx" presStyleIdx="3" presStyleCnt="4" custScaleY="41627"/>
      <dgm:spPr/>
    </dgm:pt>
    <dgm:pt modelId="{EF989879-011C-D64F-A99F-9A00011C82BE}" type="pres">
      <dgm:prSet presAssocID="{A43864EB-82D2-0B40-AAE7-1E02B6AA0829}" presName="vert2" presStyleCnt="0"/>
      <dgm:spPr/>
    </dgm:pt>
    <dgm:pt modelId="{EE46D8F9-8DFF-7941-93B4-6FAEF48A82EC}" type="pres">
      <dgm:prSet presAssocID="{A43864EB-82D2-0B40-AAE7-1E02B6AA0829}" presName="thinLine2b" presStyleLbl="callout" presStyleIdx="2" presStyleCnt="3"/>
      <dgm:spPr/>
    </dgm:pt>
    <dgm:pt modelId="{9E95CF94-8811-634E-90A6-B699D1300190}" type="pres">
      <dgm:prSet presAssocID="{A43864EB-82D2-0B40-AAE7-1E02B6AA0829}" presName="vertSpace2b" presStyleCnt="0"/>
      <dgm:spPr/>
    </dgm:pt>
  </dgm:ptLst>
  <dgm:cxnLst>
    <dgm:cxn modelId="{EB407D21-26D4-964F-AF8B-34325F90894B}" type="presOf" srcId="{7CC36221-48ED-8B4B-8D1E-40071F20B083}" destId="{08C151A5-9005-F547-A325-1C768F449175}" srcOrd="0" destOrd="0" presId="urn:microsoft.com/office/officeart/2008/layout/LinedList"/>
    <dgm:cxn modelId="{D41B3330-4AD3-FB48-A1A8-71721F8DD879}" type="presOf" srcId="{24E0CAF4-DC0D-5B47-B394-9E146BC51DA9}" destId="{53312739-780E-7B43-B37C-BDFE6F0CE57C}" srcOrd="0" destOrd="0" presId="urn:microsoft.com/office/officeart/2008/layout/LinedList"/>
    <dgm:cxn modelId="{031F3C64-3120-2846-A912-4505FF40D5A7}" type="presOf" srcId="{A43864EB-82D2-0B40-AAE7-1E02B6AA0829}" destId="{FA3F47FB-DF2A-0241-A1EA-79898F7E22F1}" srcOrd="0" destOrd="0" presId="urn:microsoft.com/office/officeart/2008/layout/LinedList"/>
    <dgm:cxn modelId="{D816A464-2A88-0543-8DB5-54A99574C590}" type="presOf" srcId="{CC0D2A7E-65D0-6E4C-844D-AFB096EE1E21}" destId="{400DA471-000B-6946-A3DF-26786C1C5F56}" srcOrd="0" destOrd="0" presId="urn:microsoft.com/office/officeart/2008/layout/LinedList"/>
    <dgm:cxn modelId="{2BA12F88-DC62-754D-8F98-C69F2C48D7E6}" srcId="{E3954858-5218-DA40-BA78-4E1C9948699B}" destId="{7CC36221-48ED-8B4B-8D1E-40071F20B083}" srcOrd="0" destOrd="0" parTransId="{C212E666-8F44-4A48-99FE-B2935CD77286}" sibTransId="{4F73EBA7-1019-AB4A-8F10-52251DF0FD42}"/>
    <dgm:cxn modelId="{5E00939D-37B3-624C-8273-6D2FFF9CAEB0}" srcId="{E3954858-5218-DA40-BA78-4E1C9948699B}" destId="{24E0CAF4-DC0D-5B47-B394-9E146BC51DA9}" srcOrd="1" destOrd="0" parTransId="{BA88D94E-C47F-754B-B555-FF989984AA0D}" sibTransId="{AFF7E287-9FA5-7446-8207-1C2891FF4818}"/>
    <dgm:cxn modelId="{C9AE87AA-239B-5B49-9F7F-940B6A632470}" srcId="{CC0D2A7E-65D0-6E4C-844D-AFB096EE1E21}" destId="{E3954858-5218-DA40-BA78-4E1C9948699B}" srcOrd="0" destOrd="0" parTransId="{552658BE-85C0-9548-81B4-86EF8DF81209}" sibTransId="{952AE8DF-937B-EA4E-BA58-F708CF8830CA}"/>
    <dgm:cxn modelId="{65CFD1D5-22C5-1B46-A00A-83F8138DBD84}" srcId="{E3954858-5218-DA40-BA78-4E1C9948699B}" destId="{A43864EB-82D2-0B40-AAE7-1E02B6AA0829}" srcOrd="2" destOrd="0" parTransId="{DEAEAB3F-8996-AC45-B9A5-9F5A04EA2C22}" sibTransId="{5CF0BBCE-06DA-7C45-907C-BA8B778FF5ED}"/>
    <dgm:cxn modelId="{608F96E4-A550-0B44-BEA2-039BBE6D688E}" type="presOf" srcId="{E3954858-5218-DA40-BA78-4E1C9948699B}" destId="{9B685E21-2188-5247-9D81-1561A5DD214D}" srcOrd="0" destOrd="0" presId="urn:microsoft.com/office/officeart/2008/layout/LinedList"/>
    <dgm:cxn modelId="{55E385C9-2C60-1644-94EB-E3C2C88E3A02}" type="presParOf" srcId="{400DA471-000B-6946-A3DF-26786C1C5F56}" destId="{B4A783BB-BD30-3B43-A2DA-A2B97709C814}" srcOrd="0" destOrd="0" presId="urn:microsoft.com/office/officeart/2008/layout/LinedList"/>
    <dgm:cxn modelId="{23543978-9014-DB41-B64A-7914CDFC774F}" type="presParOf" srcId="{400DA471-000B-6946-A3DF-26786C1C5F56}" destId="{9251A57E-68C9-B840-B04F-382F87301C0A}" srcOrd="1" destOrd="0" presId="urn:microsoft.com/office/officeart/2008/layout/LinedList"/>
    <dgm:cxn modelId="{DE41E878-A086-CC4A-AA4C-7948567482CF}" type="presParOf" srcId="{9251A57E-68C9-B840-B04F-382F87301C0A}" destId="{9B685E21-2188-5247-9D81-1561A5DD214D}" srcOrd="0" destOrd="0" presId="urn:microsoft.com/office/officeart/2008/layout/LinedList"/>
    <dgm:cxn modelId="{D4B8D382-CBEC-F740-A7C7-A00DDC309D0B}" type="presParOf" srcId="{9251A57E-68C9-B840-B04F-382F87301C0A}" destId="{A23FD228-C608-FF49-B80C-37BC6A7815D3}" srcOrd="1" destOrd="0" presId="urn:microsoft.com/office/officeart/2008/layout/LinedList"/>
    <dgm:cxn modelId="{77651E33-45EE-EF42-BFD0-3574FF968F7B}" type="presParOf" srcId="{A23FD228-C608-FF49-B80C-37BC6A7815D3}" destId="{E20FC87A-0204-D94B-A8F3-87D07BB43294}" srcOrd="0" destOrd="0" presId="urn:microsoft.com/office/officeart/2008/layout/LinedList"/>
    <dgm:cxn modelId="{DA501851-086C-124C-9033-F7145BA991CD}" type="presParOf" srcId="{A23FD228-C608-FF49-B80C-37BC6A7815D3}" destId="{F4C45F27-B7A9-194D-8C34-B0523143AB4F}" srcOrd="1" destOrd="0" presId="urn:microsoft.com/office/officeart/2008/layout/LinedList"/>
    <dgm:cxn modelId="{8E75C23C-042D-6842-A160-ED1B78F5AD40}" type="presParOf" srcId="{F4C45F27-B7A9-194D-8C34-B0523143AB4F}" destId="{4C289484-F92D-D44A-8C4C-74CCA268F43A}" srcOrd="0" destOrd="0" presId="urn:microsoft.com/office/officeart/2008/layout/LinedList"/>
    <dgm:cxn modelId="{1A993C4B-94B4-F84D-9AFA-FD30C47B4469}" type="presParOf" srcId="{F4C45F27-B7A9-194D-8C34-B0523143AB4F}" destId="{08C151A5-9005-F547-A325-1C768F449175}" srcOrd="1" destOrd="0" presId="urn:microsoft.com/office/officeart/2008/layout/LinedList"/>
    <dgm:cxn modelId="{6931C509-5F1F-7D49-AC8A-1A30E4246DFF}" type="presParOf" srcId="{F4C45F27-B7A9-194D-8C34-B0523143AB4F}" destId="{DECE3B93-CBAD-E147-9509-25831800E386}" srcOrd="2" destOrd="0" presId="urn:microsoft.com/office/officeart/2008/layout/LinedList"/>
    <dgm:cxn modelId="{6427742E-A830-6342-89A0-A072DBE07598}" type="presParOf" srcId="{A23FD228-C608-FF49-B80C-37BC6A7815D3}" destId="{D7A6F1EA-C1DC-164E-81E9-D855D62AD359}" srcOrd="2" destOrd="0" presId="urn:microsoft.com/office/officeart/2008/layout/LinedList"/>
    <dgm:cxn modelId="{286A0210-B5A3-E14E-84A6-3B652060CFDE}" type="presParOf" srcId="{A23FD228-C608-FF49-B80C-37BC6A7815D3}" destId="{453D32C7-B076-D344-A93B-681B39A17DA6}" srcOrd="3" destOrd="0" presId="urn:microsoft.com/office/officeart/2008/layout/LinedList"/>
    <dgm:cxn modelId="{8DC9E556-9EE2-D241-ABEB-6DC25122E10F}" type="presParOf" srcId="{A23FD228-C608-FF49-B80C-37BC6A7815D3}" destId="{ADF2D177-F1DA-C246-A98E-EFEED29E3007}" srcOrd="4" destOrd="0" presId="urn:microsoft.com/office/officeart/2008/layout/LinedList"/>
    <dgm:cxn modelId="{23B8FF10-FD1A-2A41-A663-426C95B34AED}" type="presParOf" srcId="{ADF2D177-F1DA-C246-A98E-EFEED29E3007}" destId="{A779DE40-6F47-E64C-AB56-6EEC4AD3EA91}" srcOrd="0" destOrd="0" presId="urn:microsoft.com/office/officeart/2008/layout/LinedList"/>
    <dgm:cxn modelId="{0CCED065-9CB2-9148-881B-02D101812ED6}" type="presParOf" srcId="{ADF2D177-F1DA-C246-A98E-EFEED29E3007}" destId="{53312739-780E-7B43-B37C-BDFE6F0CE57C}" srcOrd="1" destOrd="0" presId="urn:microsoft.com/office/officeart/2008/layout/LinedList"/>
    <dgm:cxn modelId="{2CC32D8C-BB5A-3D49-9E2C-3C381F76A1AE}" type="presParOf" srcId="{ADF2D177-F1DA-C246-A98E-EFEED29E3007}" destId="{22CBC227-420D-8547-B54D-1672DF3D8FA1}" srcOrd="2" destOrd="0" presId="urn:microsoft.com/office/officeart/2008/layout/LinedList"/>
    <dgm:cxn modelId="{15DE45C4-21D9-494E-A80E-87096B70BD54}" type="presParOf" srcId="{A23FD228-C608-FF49-B80C-37BC6A7815D3}" destId="{BEE65C27-11DD-1C43-A8C6-796D19335E60}" srcOrd="5" destOrd="0" presId="urn:microsoft.com/office/officeart/2008/layout/LinedList"/>
    <dgm:cxn modelId="{C9120CD8-1683-0F4A-AAC6-C39FFD124BD1}" type="presParOf" srcId="{A23FD228-C608-FF49-B80C-37BC6A7815D3}" destId="{F57BDA8D-AB93-8540-8456-30A67723D1D6}" srcOrd="6" destOrd="0" presId="urn:microsoft.com/office/officeart/2008/layout/LinedList"/>
    <dgm:cxn modelId="{B9F2A0D1-09E6-1A4D-8D55-8A64B6000D50}" type="presParOf" srcId="{A23FD228-C608-FF49-B80C-37BC6A7815D3}" destId="{80200184-9FC8-EB49-B59A-6D503F4B6027}" srcOrd="7" destOrd="0" presId="urn:microsoft.com/office/officeart/2008/layout/LinedList"/>
    <dgm:cxn modelId="{66200101-AD06-174E-8F97-1D03C8A51AE0}" type="presParOf" srcId="{80200184-9FC8-EB49-B59A-6D503F4B6027}" destId="{1643BCFF-6CD7-B547-B434-D72DE18D5F1A}" srcOrd="0" destOrd="0" presId="urn:microsoft.com/office/officeart/2008/layout/LinedList"/>
    <dgm:cxn modelId="{839F22EB-0F70-ED43-80C5-39E6BA082CC8}" type="presParOf" srcId="{80200184-9FC8-EB49-B59A-6D503F4B6027}" destId="{FA3F47FB-DF2A-0241-A1EA-79898F7E22F1}" srcOrd="1" destOrd="0" presId="urn:microsoft.com/office/officeart/2008/layout/LinedList"/>
    <dgm:cxn modelId="{5CFD47FE-5147-6541-AF41-8C735BC5424A}" type="presParOf" srcId="{80200184-9FC8-EB49-B59A-6D503F4B6027}" destId="{EF989879-011C-D64F-A99F-9A00011C82BE}" srcOrd="2" destOrd="0" presId="urn:microsoft.com/office/officeart/2008/layout/LinedList"/>
    <dgm:cxn modelId="{86A196A3-3CD1-CF4F-9E39-B7941A9BC941}" type="presParOf" srcId="{A23FD228-C608-FF49-B80C-37BC6A7815D3}" destId="{EE46D8F9-8DFF-7941-93B4-6FAEF48A82EC}" srcOrd="8" destOrd="0" presId="urn:microsoft.com/office/officeart/2008/layout/LinedList"/>
    <dgm:cxn modelId="{507A2941-893D-804D-A466-10AF419F8CED}" type="presParOf" srcId="{A23FD228-C608-FF49-B80C-37BC6A7815D3}" destId="{9E95CF94-8811-634E-90A6-B699D130019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783BB-BD30-3B43-A2DA-A2B97709C814}">
      <dsp:nvSpPr>
        <dsp:cNvPr id="0" name=""/>
        <dsp:cNvSpPr/>
      </dsp:nvSpPr>
      <dsp:spPr>
        <a:xfrm>
          <a:off x="0" y="0"/>
          <a:ext cx="1257674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85E21-2188-5247-9D81-1561A5DD214D}">
      <dsp:nvSpPr>
        <dsp:cNvPr id="0" name=""/>
        <dsp:cNvSpPr/>
      </dsp:nvSpPr>
      <dsp:spPr>
        <a:xfrm>
          <a:off x="0" y="0"/>
          <a:ext cx="2515349" cy="9188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5900" kern="1200" dirty="0"/>
            <a:t>Índice</a:t>
          </a:r>
        </a:p>
      </dsp:txBody>
      <dsp:txXfrm>
        <a:off x="0" y="0"/>
        <a:ext cx="2515349" cy="9188969"/>
      </dsp:txXfrm>
    </dsp:sp>
    <dsp:sp modelId="{08C151A5-9005-F547-A325-1C768F449175}">
      <dsp:nvSpPr>
        <dsp:cNvPr id="0" name=""/>
        <dsp:cNvSpPr/>
      </dsp:nvSpPr>
      <dsp:spPr>
        <a:xfrm>
          <a:off x="2704000" y="576324"/>
          <a:ext cx="9872747" cy="2714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1. Cousas a saber antes de empezar.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2. Vocabulario técnico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3. A compañía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1200" kern="1200" dirty="0"/>
        </a:p>
      </dsp:txBody>
      <dsp:txXfrm>
        <a:off x="2704000" y="576324"/>
        <a:ext cx="9872747" cy="2714753"/>
      </dsp:txXfrm>
    </dsp:sp>
    <dsp:sp modelId="{D7A6F1EA-C1DC-164E-81E9-D855D62AD359}">
      <dsp:nvSpPr>
        <dsp:cNvPr id="0" name=""/>
        <dsp:cNvSpPr/>
      </dsp:nvSpPr>
      <dsp:spPr>
        <a:xfrm>
          <a:off x="2515349" y="2953002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312739-780E-7B43-B37C-BDFE6F0CE57C}">
      <dsp:nvSpPr>
        <dsp:cNvPr id="0" name=""/>
        <dsp:cNvSpPr/>
      </dsp:nvSpPr>
      <dsp:spPr>
        <a:xfrm>
          <a:off x="2704000" y="3191252"/>
          <a:ext cx="9872747" cy="3520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4. Plan de traballo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4.1. Usos do vestiario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4.2. A ficha de medidas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4.3. Analizar un personaxe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4.4. Traballo co texto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4.5. Deseño de vestiario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gl-E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		</a:t>
          </a:r>
        </a:p>
      </dsp:txBody>
      <dsp:txXfrm>
        <a:off x="2704000" y="3191252"/>
        <a:ext cx="9872747" cy="3520893"/>
      </dsp:txXfrm>
    </dsp:sp>
    <dsp:sp modelId="{BEE65C27-11DD-1C43-A8C6-796D19335E60}">
      <dsp:nvSpPr>
        <dsp:cNvPr id="0" name=""/>
        <dsp:cNvSpPr/>
      </dsp:nvSpPr>
      <dsp:spPr>
        <a:xfrm>
          <a:off x="2515349" y="6712145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3F47FB-DF2A-0241-A1EA-79898F7E22F1}">
      <dsp:nvSpPr>
        <dsp:cNvPr id="0" name=""/>
        <dsp:cNvSpPr/>
      </dsp:nvSpPr>
      <dsp:spPr>
        <a:xfrm>
          <a:off x="2704000" y="6950394"/>
          <a:ext cx="9872747" cy="198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5. Tarefas durante a representación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gl-ES" sz="2000" kern="1200" dirty="0"/>
            <a:t>6. Tarefas durante a desmontaxe</a:t>
          </a:r>
        </a:p>
      </dsp:txBody>
      <dsp:txXfrm>
        <a:off x="2704000" y="6950394"/>
        <a:ext cx="9872747" cy="1983519"/>
      </dsp:txXfrm>
    </dsp:sp>
    <dsp:sp modelId="{EE46D8F9-8DFF-7941-93B4-6FAEF48A82EC}">
      <dsp:nvSpPr>
        <dsp:cNvPr id="0" name=""/>
        <dsp:cNvSpPr/>
      </dsp:nvSpPr>
      <dsp:spPr>
        <a:xfrm>
          <a:off x="2515349" y="8933914"/>
          <a:ext cx="10061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2456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3000">
        <a:latin typeface="Lucida Grande"/>
        <a:ea typeface="Lucida Grande"/>
        <a:cs typeface="Lucida Grande"/>
        <a:sym typeface="Lucida Grande"/>
      </a:defRPr>
    </a:lvl1pPr>
    <a:lvl2pPr indent="228600" defTabSz="584200">
      <a:defRPr sz="3000">
        <a:latin typeface="Lucida Grande"/>
        <a:ea typeface="Lucida Grande"/>
        <a:cs typeface="Lucida Grande"/>
        <a:sym typeface="Lucida Grande"/>
      </a:defRPr>
    </a:lvl2pPr>
    <a:lvl3pPr indent="457200" defTabSz="584200">
      <a:defRPr sz="3000">
        <a:latin typeface="Lucida Grande"/>
        <a:ea typeface="Lucida Grande"/>
        <a:cs typeface="Lucida Grande"/>
        <a:sym typeface="Lucida Grande"/>
      </a:defRPr>
    </a:lvl3pPr>
    <a:lvl4pPr indent="685800" defTabSz="584200">
      <a:defRPr sz="3000">
        <a:latin typeface="Lucida Grande"/>
        <a:ea typeface="Lucida Grande"/>
        <a:cs typeface="Lucida Grande"/>
        <a:sym typeface="Lucida Grande"/>
      </a:defRPr>
    </a:lvl4pPr>
    <a:lvl5pPr indent="914400" defTabSz="584200">
      <a:defRPr sz="3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3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3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3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0800" y="1447800"/>
            <a:ext cx="7823200" cy="4775200"/>
          </a:xfrm>
          <a:prstGeom prst="rect">
            <a:avLst/>
          </a:prstGeom>
          <a:effectLst/>
        </p:spPr>
      </p:pic>
      <p:sp>
        <p:nvSpPr>
          <p:cNvPr id="6" name="Shape 7"/>
          <p:cNvSpPr/>
          <p:nvPr userDrawn="1"/>
        </p:nvSpPr>
        <p:spPr>
          <a:xfrm flipV="1">
            <a:off x="2615869" y="76453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" name="Shape 9"/>
          <p:cNvSpPr>
            <a:spLocks noGrp="1"/>
          </p:cNvSpPr>
          <p:nvPr userDrawn="1">
            <p:ph type="title"/>
          </p:nvPr>
        </p:nvSpPr>
        <p:spPr>
          <a:xfrm>
            <a:off x="2603500" y="6375400"/>
            <a:ext cx="7797800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8" name="Shape 10"/>
          <p:cNvSpPr>
            <a:spLocks noGrp="1"/>
          </p:cNvSpPr>
          <p:nvPr userDrawn="1">
            <p:ph idx="1" hasCustomPrompt="1"/>
          </p:nvPr>
        </p:nvSpPr>
        <p:spPr>
          <a:xfrm>
            <a:off x="2603500" y="7734300"/>
            <a:ext cx="77978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A"/>
                </a:solidFill>
              </a:rPr>
              <a:t>Body Level One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823898" y="1607864"/>
            <a:ext cx="7377269" cy="4161537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5"/>
          <p:cNvSpPr/>
          <p:nvPr userDrawn="1"/>
        </p:nvSpPr>
        <p:spPr>
          <a:xfrm>
            <a:off x="12954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4" name="Shape 216"/>
          <p:cNvSpPr/>
          <p:nvPr userDrawn="1"/>
        </p:nvSpPr>
        <p:spPr>
          <a:xfrm flipH="1">
            <a:off x="42799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17"/>
          <p:cNvSpPr/>
          <p:nvPr userDrawn="1"/>
        </p:nvSpPr>
        <p:spPr>
          <a:xfrm>
            <a:off x="12954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218"/>
          <p:cNvSpPr/>
          <p:nvPr userDrawn="1"/>
        </p:nvSpPr>
        <p:spPr>
          <a:xfrm rot="10800000">
            <a:off x="42799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19"/>
          <p:cNvSpPr/>
          <p:nvPr userDrawn="1"/>
        </p:nvSpPr>
        <p:spPr>
          <a:xfrm>
            <a:off x="12954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8" name="Shape 220"/>
          <p:cNvSpPr/>
          <p:nvPr userDrawn="1"/>
        </p:nvSpPr>
        <p:spPr>
          <a:xfrm flipH="1">
            <a:off x="12954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221"/>
          <p:cNvSpPr/>
          <p:nvPr userDrawn="1"/>
        </p:nvSpPr>
        <p:spPr>
          <a:xfrm>
            <a:off x="42799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222"/>
          <p:cNvSpPr/>
          <p:nvPr userDrawn="1"/>
        </p:nvSpPr>
        <p:spPr>
          <a:xfrm flipH="1">
            <a:off x="12954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1" name="Shape 223"/>
          <p:cNvSpPr/>
          <p:nvPr userDrawn="1"/>
        </p:nvSpPr>
        <p:spPr>
          <a:xfrm flipH="1">
            <a:off x="12954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224"/>
          <p:cNvSpPr/>
          <p:nvPr userDrawn="1"/>
        </p:nvSpPr>
        <p:spPr>
          <a:xfrm flipH="1">
            <a:off x="8712200" y="6172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3" name="Shape 225"/>
          <p:cNvSpPr/>
          <p:nvPr userDrawn="1"/>
        </p:nvSpPr>
        <p:spPr>
          <a:xfrm>
            <a:off x="7988300" y="58674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26"/>
          <p:cNvSpPr/>
          <p:nvPr userDrawn="1"/>
        </p:nvSpPr>
        <p:spPr>
          <a:xfrm flipH="1">
            <a:off x="8712200" y="35052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227"/>
          <p:cNvSpPr/>
          <p:nvPr userDrawn="1"/>
        </p:nvSpPr>
        <p:spPr>
          <a:xfrm rot="10800000" flipH="1">
            <a:off x="7988300" y="35052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28"/>
          <p:cNvSpPr/>
          <p:nvPr userDrawn="1"/>
        </p:nvSpPr>
        <p:spPr>
          <a:xfrm flipH="1">
            <a:off x="8712200" y="4851400"/>
            <a:ext cx="29845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229"/>
          <p:cNvSpPr/>
          <p:nvPr userDrawn="1"/>
        </p:nvSpPr>
        <p:spPr>
          <a:xfrm flipH="1">
            <a:off x="8712200" y="3505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230"/>
          <p:cNvSpPr/>
          <p:nvPr userDrawn="1"/>
        </p:nvSpPr>
        <p:spPr>
          <a:xfrm flipH="1">
            <a:off x="7988300" y="48514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9" name="Shape 231"/>
          <p:cNvSpPr/>
          <p:nvPr userDrawn="1"/>
        </p:nvSpPr>
        <p:spPr>
          <a:xfrm flipH="1">
            <a:off x="8712200" y="61722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0" name="Shape 232"/>
          <p:cNvSpPr/>
          <p:nvPr userDrawn="1"/>
        </p:nvSpPr>
        <p:spPr>
          <a:xfrm flipH="1">
            <a:off x="8712200" y="4851400"/>
            <a:ext cx="29845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21" name="Shape 236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Shape 2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30" name="Shape 2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56236"/>
            <a:ext cx="10401300" cy="892868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66965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4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8802920" y="3563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5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1366965" y="49056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6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8802920" y="4920777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7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1366965" y="6226458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sp>
        <p:nvSpPr>
          <p:cNvPr id="38" name="Text Placeholder 44"/>
          <p:cNvSpPr>
            <a:spLocks noGrp="1"/>
          </p:cNvSpPr>
          <p:nvPr>
            <p:ph type="body" sz="quarter" idx="24" hasCustomPrompt="1"/>
          </p:nvPr>
        </p:nvSpPr>
        <p:spPr>
          <a:xfrm>
            <a:off x="8802920" y="6230522"/>
            <a:ext cx="2806061" cy="612359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unde omnis iste</a:t>
            </a:r>
          </a:p>
        </p:txBody>
      </p:sp>
      <p:pic>
        <p:nvPicPr>
          <p:cNvPr id="41" name="Picture 4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6800" y="3517900"/>
            <a:ext cx="3238500" cy="3365500"/>
          </a:xfrm>
          <a:prstGeom prst="rect">
            <a:avLst/>
          </a:prstGeom>
          <a:effectLst/>
        </p:spPr>
      </p:pic>
      <p:sp>
        <p:nvSpPr>
          <p:cNvPr id="4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43197" y="3714448"/>
            <a:ext cx="2719027" cy="2680860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Pro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699" y="3365500"/>
            <a:ext cx="4508501" cy="46355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4479" y="3548140"/>
            <a:ext cx="4049557" cy="3996206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grpSp>
        <p:nvGrpSpPr>
          <p:cNvPr id="7" name="Group 266"/>
          <p:cNvGrpSpPr/>
          <p:nvPr userDrawn="1"/>
        </p:nvGrpSpPr>
        <p:grpSpPr>
          <a:xfrm>
            <a:off x="6248400" y="7327900"/>
            <a:ext cx="4511950" cy="317500"/>
            <a:chOff x="0" y="0"/>
            <a:chExt cx="4511949" cy="317499"/>
          </a:xfrm>
        </p:grpSpPr>
        <p:grpSp>
          <p:nvGrpSpPr>
            <p:cNvPr id="8" name="Group 25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17" name="Shape 24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8" name="Shape 24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9" name="Shape 24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0" name="Shape 25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1" name="Shape 25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2" name="Shape 25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3" name="Shape 25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4" name="Shape 25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5" name="Shape 25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26" name="Shape 25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9" name="Shape 25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25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26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26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26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26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26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26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27" name="Group 286"/>
          <p:cNvGrpSpPr/>
          <p:nvPr userDrawn="1"/>
        </p:nvGrpSpPr>
        <p:grpSpPr>
          <a:xfrm>
            <a:off x="6248400" y="6311900"/>
            <a:ext cx="4511950" cy="317500"/>
            <a:chOff x="0" y="0"/>
            <a:chExt cx="4511949" cy="317499"/>
          </a:xfrm>
        </p:grpSpPr>
        <p:grpSp>
          <p:nvGrpSpPr>
            <p:cNvPr id="28" name="Group 27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37" name="Shape 26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8" name="Shape 26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39" name="Shape 26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0" name="Shape 27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1" name="Shape 27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2" name="Shape 27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3" name="Shape 27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4" name="Shape 27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5" name="Shape 27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46" name="Shape 27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9" name="Shape 27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27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28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28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Shape 28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28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28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28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47" name="Group 306"/>
          <p:cNvGrpSpPr/>
          <p:nvPr userDrawn="1"/>
        </p:nvGrpSpPr>
        <p:grpSpPr>
          <a:xfrm>
            <a:off x="6248400" y="5295900"/>
            <a:ext cx="4511950" cy="317500"/>
            <a:chOff x="0" y="0"/>
            <a:chExt cx="4511949" cy="317499"/>
          </a:xfrm>
        </p:grpSpPr>
        <p:grpSp>
          <p:nvGrpSpPr>
            <p:cNvPr id="48" name="Group 29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57" name="Shape 28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8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" name="Shape 28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9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" name="Shape 29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" name="Shape 29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3" name="Shape 29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4" name="Shape 29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5" name="Shape 29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6" name="Shape 29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49" name="Shape 29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29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30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30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30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30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30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30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7" name="Group 326"/>
          <p:cNvGrpSpPr/>
          <p:nvPr userDrawn="1"/>
        </p:nvGrpSpPr>
        <p:grpSpPr>
          <a:xfrm>
            <a:off x="6248400" y="4343400"/>
            <a:ext cx="4511950" cy="317500"/>
            <a:chOff x="0" y="0"/>
            <a:chExt cx="4511949" cy="317499"/>
          </a:xfrm>
        </p:grpSpPr>
        <p:grpSp>
          <p:nvGrpSpPr>
            <p:cNvPr id="68" name="Group 317"/>
            <p:cNvGrpSpPr/>
            <p:nvPr/>
          </p:nvGrpSpPr>
          <p:grpSpPr>
            <a:xfrm>
              <a:off x="0" y="0"/>
              <a:ext cx="2476500" cy="317500"/>
              <a:chOff x="0" y="0"/>
              <a:chExt cx="2476499" cy="317499"/>
            </a:xfrm>
          </p:grpSpPr>
          <p:sp>
            <p:nvSpPr>
              <p:cNvPr id="77" name="Shape 307"/>
              <p:cNvSpPr/>
              <p:nvPr/>
            </p:nvSpPr>
            <p:spPr>
              <a:xfrm>
                <a:off x="0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308"/>
              <p:cNvSpPr/>
              <p:nvPr/>
            </p:nvSpPr>
            <p:spPr>
              <a:xfrm>
                <a:off x="25478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309"/>
              <p:cNvSpPr/>
              <p:nvPr/>
            </p:nvSpPr>
            <p:spPr>
              <a:xfrm>
                <a:off x="509568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310"/>
              <p:cNvSpPr/>
              <p:nvPr/>
            </p:nvSpPr>
            <p:spPr>
              <a:xfrm>
                <a:off x="764351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311"/>
              <p:cNvSpPr/>
              <p:nvPr/>
            </p:nvSpPr>
            <p:spPr>
              <a:xfrm>
                <a:off x="1019136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312"/>
              <p:cNvSpPr/>
              <p:nvPr/>
            </p:nvSpPr>
            <p:spPr>
              <a:xfrm>
                <a:off x="127391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313"/>
              <p:cNvSpPr/>
              <p:nvPr/>
            </p:nvSpPr>
            <p:spPr>
              <a:xfrm>
                <a:off x="1528703" y="0"/>
                <a:ext cx="152872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314"/>
              <p:cNvSpPr/>
              <p:nvPr/>
            </p:nvSpPr>
            <p:spPr>
              <a:xfrm>
                <a:off x="179367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315"/>
              <p:cNvSpPr/>
              <p:nvPr/>
            </p:nvSpPr>
            <p:spPr>
              <a:xfrm>
                <a:off x="2058654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316"/>
              <p:cNvSpPr/>
              <p:nvPr/>
            </p:nvSpPr>
            <p:spPr>
              <a:xfrm>
                <a:off x="2323629" y="0"/>
                <a:ext cx="152871" cy="317500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41910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69" name="Shape 318"/>
            <p:cNvSpPr/>
            <p:nvPr/>
          </p:nvSpPr>
          <p:spPr>
            <a:xfrm>
              <a:off x="256540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0" name="Shape 319"/>
            <p:cNvSpPr/>
            <p:nvPr/>
          </p:nvSpPr>
          <p:spPr>
            <a:xfrm>
              <a:off x="28201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1" name="Shape 320"/>
            <p:cNvSpPr/>
            <p:nvPr/>
          </p:nvSpPr>
          <p:spPr>
            <a:xfrm>
              <a:off x="30749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2" name="Shape 321"/>
            <p:cNvSpPr/>
            <p:nvPr/>
          </p:nvSpPr>
          <p:spPr>
            <a:xfrm>
              <a:off x="33297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3" name="Shape 322"/>
            <p:cNvSpPr/>
            <p:nvPr/>
          </p:nvSpPr>
          <p:spPr>
            <a:xfrm>
              <a:off x="35845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" name="Shape 323"/>
            <p:cNvSpPr/>
            <p:nvPr/>
          </p:nvSpPr>
          <p:spPr>
            <a:xfrm>
              <a:off x="38393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5" name="Shape 324"/>
            <p:cNvSpPr/>
            <p:nvPr/>
          </p:nvSpPr>
          <p:spPr>
            <a:xfrm>
              <a:off x="4094103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6" name="Shape 325"/>
            <p:cNvSpPr/>
            <p:nvPr/>
          </p:nvSpPr>
          <p:spPr>
            <a:xfrm>
              <a:off x="4359078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7" name="Shape 33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331"/>
          <p:cNvSpPr/>
          <p:nvPr userDrawn="1"/>
        </p:nvSpPr>
        <p:spPr>
          <a:xfrm>
            <a:off x="11036300" y="42233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89" name="Shape 332"/>
          <p:cNvSpPr/>
          <p:nvPr userDrawn="1"/>
        </p:nvSpPr>
        <p:spPr>
          <a:xfrm>
            <a:off x="6248400" y="3349474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90" name="Shape 333"/>
          <p:cNvSpPr/>
          <p:nvPr userDrawn="1"/>
        </p:nvSpPr>
        <p:spPr>
          <a:xfrm>
            <a:off x="6248400" y="38423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1" name="Shape 334"/>
          <p:cNvSpPr/>
          <p:nvPr userDrawn="1"/>
        </p:nvSpPr>
        <p:spPr>
          <a:xfrm>
            <a:off x="11036300" y="5175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92" name="Shape 335"/>
          <p:cNvSpPr/>
          <p:nvPr userDrawn="1"/>
        </p:nvSpPr>
        <p:spPr>
          <a:xfrm>
            <a:off x="6248400" y="4794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sp>
        <p:nvSpPr>
          <p:cNvPr id="93" name="Shape 336"/>
          <p:cNvSpPr/>
          <p:nvPr userDrawn="1"/>
        </p:nvSpPr>
        <p:spPr>
          <a:xfrm>
            <a:off x="11036300" y="6191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94" name="Shape 337"/>
          <p:cNvSpPr/>
          <p:nvPr userDrawn="1"/>
        </p:nvSpPr>
        <p:spPr>
          <a:xfrm>
            <a:off x="6248400" y="5810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95" name="Shape 338"/>
          <p:cNvSpPr/>
          <p:nvPr userDrawn="1"/>
        </p:nvSpPr>
        <p:spPr>
          <a:xfrm>
            <a:off x="11036300" y="7207855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96" name="Shape 339"/>
          <p:cNvSpPr/>
          <p:nvPr userDrawn="1"/>
        </p:nvSpPr>
        <p:spPr>
          <a:xfrm>
            <a:off x="6248400" y="6826855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97" name="Shape 340"/>
          <p:cNvSpPr/>
          <p:nvPr userDrawn="1"/>
        </p:nvSpPr>
        <p:spPr>
          <a:xfrm>
            <a:off x="6248400" y="4343400"/>
            <a:ext cx="37592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 341"/>
          <p:cNvSpPr/>
          <p:nvPr userDrawn="1"/>
        </p:nvSpPr>
        <p:spPr>
          <a:xfrm>
            <a:off x="6248400" y="5295900"/>
            <a:ext cx="29718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 342"/>
          <p:cNvSpPr/>
          <p:nvPr userDrawn="1"/>
        </p:nvSpPr>
        <p:spPr>
          <a:xfrm>
            <a:off x="6248400" y="63119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 343"/>
          <p:cNvSpPr/>
          <p:nvPr userDrawn="1"/>
        </p:nvSpPr>
        <p:spPr>
          <a:xfrm>
            <a:off x="6248400" y="7327900"/>
            <a:ext cx="24765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 34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02" name="Shape 34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965203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9596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55"/>
          <p:cNvSpPr/>
          <p:nvPr userDrawn="1"/>
        </p:nvSpPr>
        <p:spPr>
          <a:xfrm flipH="1">
            <a:off x="6845300" y="3187700"/>
            <a:ext cx="42418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9" name="Shape 356"/>
          <p:cNvSpPr/>
          <p:nvPr userDrawn="1"/>
        </p:nvSpPr>
        <p:spPr>
          <a:xfrm rot="10800000" flipH="1">
            <a:off x="6121400" y="31877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357"/>
          <p:cNvSpPr/>
          <p:nvPr userDrawn="1"/>
        </p:nvSpPr>
        <p:spPr>
          <a:xfrm flipH="1">
            <a:off x="6845300" y="3187700"/>
            <a:ext cx="42418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0400" y="2641600"/>
            <a:ext cx="4368800" cy="4495800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42076" y="2837549"/>
            <a:ext cx="3920909" cy="3860137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7200900" y="3286942"/>
            <a:ext cx="3886200" cy="492153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 omnis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200900" y="4443074"/>
            <a:ext cx="3886200" cy="2254612"/>
          </a:xfrm>
        </p:spPr>
        <p:txBody>
          <a:bodyPr vert="horz" anchor="t"/>
          <a:lstStyle>
            <a:lvl1pPr algn="l">
              <a:defRPr sz="24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7974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366"/>
          <p:cNvSpPr>
            <a:spLocks noGrp="1"/>
          </p:cNvSpPr>
          <p:nvPr>
            <p:ph type="title"/>
          </p:nvPr>
        </p:nvSpPr>
        <p:spPr>
          <a:xfrm>
            <a:off x="1295400" y="5791200"/>
            <a:ext cx="10401300" cy="13081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8200" cap="all" spc="1640">
                <a:solidFill>
                  <a:srgbClr val="514E4A"/>
                </a:solidFill>
              </a:rPr>
              <a:t>Clic para editar título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7" name="Shape 367"/>
          <p:cNvSpPr>
            <a:spLocks noGrp="1"/>
          </p:cNvSpPr>
          <p:nvPr>
            <p:ph type="body" idx="1"/>
          </p:nvPr>
        </p:nvSpPr>
        <p:spPr>
          <a:xfrm>
            <a:off x="2603500" y="7239000"/>
            <a:ext cx="7797800" cy="520700"/>
          </a:xfrm>
          <a:prstGeom prst="rect">
            <a:avLst/>
          </a:prstGeom>
          <a:solidFill>
            <a:srgbClr val="F4F3F5"/>
          </a:solidFill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_tradnl" sz="2400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97678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69"/>
          <p:cNvSpPr/>
          <p:nvPr userDrawn="1"/>
        </p:nvSpPr>
        <p:spPr>
          <a:xfrm flipH="1">
            <a:off x="122936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 370"/>
          <p:cNvSpPr/>
          <p:nvPr userDrawn="1"/>
        </p:nvSpPr>
        <p:spPr>
          <a:xfrm rot="10800000">
            <a:off x="122936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371"/>
          <p:cNvSpPr/>
          <p:nvPr userDrawn="1"/>
        </p:nvSpPr>
        <p:spPr>
          <a:xfrm>
            <a:off x="122936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6" name="Shape 372"/>
          <p:cNvSpPr/>
          <p:nvPr userDrawn="1"/>
        </p:nvSpPr>
        <p:spPr>
          <a:xfrm rot="16200000" flipH="1">
            <a:off x="4130112" y="3821203"/>
            <a:ext cx="160806" cy="100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373"/>
          <p:cNvSpPr/>
          <p:nvPr userDrawn="1"/>
        </p:nvSpPr>
        <p:spPr>
          <a:xfrm rot="16200000" flipH="1">
            <a:off x="4118583" y="4947444"/>
            <a:ext cx="176120" cy="10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374"/>
          <p:cNvSpPr/>
          <p:nvPr userDrawn="1"/>
        </p:nvSpPr>
        <p:spPr>
          <a:xfrm rot="16200000" flipH="1">
            <a:off x="4114754" y="6058601"/>
            <a:ext cx="183777" cy="108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375"/>
          <p:cNvSpPr/>
          <p:nvPr userDrawn="1"/>
        </p:nvSpPr>
        <p:spPr>
          <a:xfrm flipH="1">
            <a:off x="711200" y="57785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0" name="Shape 376"/>
          <p:cNvSpPr/>
          <p:nvPr userDrawn="1"/>
        </p:nvSpPr>
        <p:spPr>
          <a:xfrm>
            <a:off x="-12700" y="5473700"/>
            <a:ext cx="7239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5761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377"/>
          <p:cNvSpPr/>
          <p:nvPr userDrawn="1"/>
        </p:nvSpPr>
        <p:spPr>
          <a:xfrm flipH="1">
            <a:off x="711200" y="35433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2" name="Shape 378"/>
          <p:cNvSpPr/>
          <p:nvPr userDrawn="1"/>
        </p:nvSpPr>
        <p:spPr>
          <a:xfrm rot="10800000" flipH="1">
            <a:off x="-12700" y="3543300"/>
            <a:ext cx="723900" cy="100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809"/>
                </a:lnTo>
                <a:lnTo>
                  <a:pt x="21600" y="21600"/>
                </a:lnTo>
                <a:lnTo>
                  <a:pt x="0" y="14791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379"/>
          <p:cNvSpPr/>
          <p:nvPr userDrawn="1"/>
        </p:nvSpPr>
        <p:spPr>
          <a:xfrm flipH="1">
            <a:off x="711200" y="4673600"/>
            <a:ext cx="11582400" cy="6858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4" name="Shape 380"/>
          <p:cNvSpPr/>
          <p:nvPr userDrawn="1"/>
        </p:nvSpPr>
        <p:spPr>
          <a:xfrm flipH="1">
            <a:off x="711200" y="35433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5" name="Shape 381"/>
          <p:cNvSpPr/>
          <p:nvPr userDrawn="1"/>
        </p:nvSpPr>
        <p:spPr>
          <a:xfrm flipH="1">
            <a:off x="-12700" y="4673600"/>
            <a:ext cx="723900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714"/>
                </a:lnTo>
                <a:lnTo>
                  <a:pt x="21600" y="19886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A7770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6" name="Shape 382"/>
          <p:cNvSpPr/>
          <p:nvPr userDrawn="1"/>
        </p:nvSpPr>
        <p:spPr>
          <a:xfrm flipH="1">
            <a:off x="711200" y="57785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7" name="Shape 383"/>
          <p:cNvSpPr/>
          <p:nvPr userDrawn="1"/>
        </p:nvSpPr>
        <p:spPr>
          <a:xfrm flipH="1">
            <a:off x="711200" y="4673600"/>
            <a:ext cx="11582400" cy="330200"/>
          </a:xfrm>
          <a:prstGeom prst="rect">
            <a:avLst/>
          </a:prstGeom>
          <a:solidFill>
            <a:srgbClr val="FFB92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30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pPr>
            <a:endParaRPr/>
          </a:p>
        </p:txBody>
      </p:sp>
      <p:sp>
        <p:nvSpPr>
          <p:cNvPr id="18" name="Shape 3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39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4" name="Shape 39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227509"/>
            <a:ext cx="10401300" cy="936714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282700" y="3578641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282700" y="4712739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8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1282700" y="5823857"/>
            <a:ext cx="10401300" cy="612359"/>
          </a:xfrm>
        </p:spPr>
        <p:txBody>
          <a:bodyPr vert="horz" anchor="ctr"/>
          <a:lstStyle>
            <a:lvl1pPr>
              <a:defRPr sz="24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1415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98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399"/>
          <p:cNvGraphicFramePr/>
          <p:nvPr userDrawn="1"/>
        </p:nvGraphicFramePr>
        <p:xfrm>
          <a:off x="1086942" y="5035550"/>
          <a:ext cx="11092358" cy="266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00"/>
          <p:cNvSpPr/>
          <p:nvPr userDrawn="1"/>
        </p:nvSpPr>
        <p:spPr>
          <a:xfrm rot="16200000">
            <a:off x="1045070" y="4596704"/>
            <a:ext cx="24130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403"/>
          <p:cNvSpPr/>
          <p:nvPr userDrawn="1"/>
        </p:nvSpPr>
        <p:spPr>
          <a:xfrm rot="16200000">
            <a:off x="5813921" y="4704654"/>
            <a:ext cx="26289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406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2" name="Shape 407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818223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811157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26694" y="3536476"/>
            <a:ext cx="2527300" cy="4120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719628" y="4053453"/>
            <a:ext cx="2534366" cy="982098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508605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13"/>
          <p:cNvGraphicFramePr/>
          <p:nvPr userDrawn="1"/>
        </p:nvGraphicFramePr>
        <p:xfrm>
          <a:off x="4402899" y="3634548"/>
          <a:ext cx="6862001" cy="420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14"/>
          <p:cNvSpPr/>
          <p:nvPr userDrawn="1"/>
        </p:nvSpPr>
        <p:spPr>
          <a:xfrm rot="16200000">
            <a:off x="8277721" y="3891854"/>
            <a:ext cx="774701" cy="698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415"/>
          <p:cNvSpPr/>
          <p:nvPr userDrawn="1"/>
        </p:nvSpPr>
        <p:spPr>
          <a:xfrm>
            <a:off x="9173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17"/>
          <p:cNvSpPr/>
          <p:nvPr userDrawn="1"/>
        </p:nvSpPr>
        <p:spPr>
          <a:xfrm rot="5400000">
            <a:off x="3813671" y="6641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418"/>
          <p:cNvSpPr/>
          <p:nvPr userDrawn="1"/>
        </p:nvSpPr>
        <p:spPr>
          <a:xfrm>
            <a:off x="1299488" y="59626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1" name="Shape 420"/>
          <p:cNvSpPr/>
          <p:nvPr userDrawn="1"/>
        </p:nvSpPr>
        <p:spPr>
          <a:xfrm rot="5400000" flipH="1">
            <a:off x="3839071" y="3847404"/>
            <a:ext cx="7747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550" y="0"/>
                </a:lnTo>
                <a:lnTo>
                  <a:pt x="0" y="210"/>
                </a:lnTo>
              </a:path>
            </a:pathLst>
          </a:custGeom>
          <a:ln w="25400" cap="rnd">
            <a:solidFill>
              <a:srgbClr val="4C4D55"/>
            </a:solidFill>
            <a:custDash>
              <a:ds d="100000" sp="200000"/>
            </a:custDash>
            <a:miter lim="400000"/>
            <a:headEnd type="arrow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421"/>
          <p:cNvSpPr/>
          <p:nvPr userDrawn="1"/>
        </p:nvSpPr>
        <p:spPr>
          <a:xfrm>
            <a:off x="1299488" y="3651250"/>
            <a:ext cx="2527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14" name="Shape 423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5" name="Shape 424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299488" y="418334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95400" y="6503185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173488" y="4198464"/>
            <a:ext cx="2507833" cy="1350183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44"/>
          <p:cNvSpPr>
            <a:spLocks noGrp="1"/>
          </p:cNvSpPr>
          <p:nvPr>
            <p:ph type="body" sz="quarter" idx="19"/>
          </p:nvPr>
        </p:nvSpPr>
        <p:spPr>
          <a:xfrm>
            <a:off x="1336726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44"/>
          <p:cNvSpPr>
            <a:spLocks noGrp="1"/>
          </p:cNvSpPr>
          <p:nvPr>
            <p:ph type="body" sz="quarter" idx="20"/>
          </p:nvPr>
        </p:nvSpPr>
        <p:spPr>
          <a:xfrm>
            <a:off x="1336726" y="59580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44"/>
          <p:cNvSpPr>
            <a:spLocks noGrp="1"/>
          </p:cNvSpPr>
          <p:nvPr>
            <p:ph type="body" sz="quarter" idx="21"/>
          </p:nvPr>
        </p:nvSpPr>
        <p:spPr>
          <a:xfrm>
            <a:off x="9203728" y="3651251"/>
            <a:ext cx="2465756" cy="419100"/>
          </a:xfrm>
        </p:spPr>
        <p:txBody>
          <a:bodyPr vert="horz" anchor="ctr"/>
          <a:lstStyle>
            <a:lvl1pPr algn="ctr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98192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29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30"/>
          <p:cNvGraphicFramePr/>
          <p:nvPr userDrawn="1"/>
        </p:nvGraphicFramePr>
        <p:xfrm>
          <a:off x="1295399" y="3752850"/>
          <a:ext cx="6502401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41"/>
          <p:cNvGrpSpPr/>
          <p:nvPr userDrawn="1"/>
        </p:nvGrpSpPr>
        <p:grpSpPr>
          <a:xfrm>
            <a:off x="8229600" y="4686300"/>
            <a:ext cx="2476500" cy="317500"/>
            <a:chOff x="0" y="0"/>
            <a:chExt cx="2476499" cy="317499"/>
          </a:xfrm>
        </p:grpSpPr>
        <p:sp>
          <p:nvSpPr>
            <p:cNvPr id="6" name="Shape 431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432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" name="Shape 433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434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435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436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437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438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439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440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6" name="Shape 442"/>
          <p:cNvSpPr/>
          <p:nvPr userDrawn="1"/>
        </p:nvSpPr>
        <p:spPr>
          <a:xfrm>
            <a:off x="11036300" y="45329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7" name="Shape 443"/>
          <p:cNvSpPr/>
          <p:nvPr userDrawn="1"/>
        </p:nvSpPr>
        <p:spPr>
          <a:xfrm>
            <a:off x="8229600" y="3714750"/>
            <a:ext cx="34671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18" name="Shape 444"/>
          <p:cNvSpPr/>
          <p:nvPr userDrawn="1"/>
        </p:nvSpPr>
        <p:spPr>
          <a:xfrm>
            <a:off x="8229600" y="42154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19" name="Group 455"/>
          <p:cNvGrpSpPr/>
          <p:nvPr userDrawn="1"/>
        </p:nvGrpSpPr>
        <p:grpSpPr>
          <a:xfrm>
            <a:off x="8229600" y="5638800"/>
            <a:ext cx="2476500" cy="317500"/>
            <a:chOff x="0" y="0"/>
            <a:chExt cx="2476499" cy="317499"/>
          </a:xfrm>
        </p:grpSpPr>
        <p:sp>
          <p:nvSpPr>
            <p:cNvPr id="20" name="Shape 44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" name="Shape 44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" name="Shape 44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44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44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45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45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45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45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45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0" name="Shape 456"/>
          <p:cNvSpPr/>
          <p:nvPr userDrawn="1"/>
        </p:nvSpPr>
        <p:spPr>
          <a:xfrm>
            <a:off x="11036300" y="5485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1" name="Shape 457"/>
          <p:cNvSpPr/>
          <p:nvPr userDrawn="1"/>
        </p:nvSpPr>
        <p:spPr>
          <a:xfrm>
            <a:off x="8229600" y="5167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2" name="Group 468"/>
          <p:cNvGrpSpPr/>
          <p:nvPr userDrawn="1"/>
        </p:nvGrpSpPr>
        <p:grpSpPr>
          <a:xfrm>
            <a:off x="8229600" y="6654800"/>
            <a:ext cx="2476500" cy="317500"/>
            <a:chOff x="0" y="0"/>
            <a:chExt cx="2476499" cy="317499"/>
          </a:xfrm>
        </p:grpSpPr>
        <p:sp>
          <p:nvSpPr>
            <p:cNvPr id="33" name="Shape 45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4" name="Shape 45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" name="Shape 46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46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46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46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46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46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46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46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3" name="Shape 469"/>
          <p:cNvSpPr/>
          <p:nvPr userDrawn="1"/>
        </p:nvSpPr>
        <p:spPr>
          <a:xfrm>
            <a:off x="11036300" y="6501493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4" name="Shape 470"/>
          <p:cNvSpPr/>
          <p:nvPr userDrawn="1"/>
        </p:nvSpPr>
        <p:spPr>
          <a:xfrm>
            <a:off x="8229600" y="6183993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sp>
        <p:nvSpPr>
          <p:cNvPr id="45" name="Shape 471"/>
          <p:cNvSpPr/>
          <p:nvPr userDrawn="1"/>
        </p:nvSpPr>
        <p:spPr>
          <a:xfrm>
            <a:off x="8229600" y="46863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472"/>
          <p:cNvSpPr/>
          <p:nvPr userDrawn="1"/>
        </p:nvSpPr>
        <p:spPr>
          <a:xfrm>
            <a:off x="8229600" y="56388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473"/>
          <p:cNvSpPr/>
          <p:nvPr userDrawn="1"/>
        </p:nvSpPr>
        <p:spPr>
          <a:xfrm>
            <a:off x="8229600" y="66548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47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9" name="Shape 47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1455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0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4" name="Chart 481"/>
          <p:cNvGraphicFramePr/>
          <p:nvPr userDrawn="1"/>
        </p:nvGraphicFramePr>
        <p:xfrm>
          <a:off x="982167" y="3435350"/>
          <a:ext cx="11095533" cy="438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482"/>
          <p:cNvSpPr/>
          <p:nvPr userDrawn="1"/>
        </p:nvSpPr>
        <p:spPr>
          <a:xfrm>
            <a:off x="8534400" y="3517900"/>
            <a:ext cx="31623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14E49"/>
                </a:solidFill>
              </a:rPr>
              <a:t>$574,350</a:t>
            </a:r>
          </a:p>
        </p:txBody>
      </p:sp>
      <p:sp>
        <p:nvSpPr>
          <p:cNvPr id="6" name="Shape 483"/>
          <p:cNvSpPr/>
          <p:nvPr userDrawn="1"/>
        </p:nvSpPr>
        <p:spPr>
          <a:xfrm>
            <a:off x="8530967" y="4451350"/>
            <a:ext cx="31623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8" name="Shape 48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9" name="Shape 48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534400" y="4984349"/>
            <a:ext cx="3158868" cy="2272737"/>
          </a:xfrm>
        </p:spPr>
        <p:txBody>
          <a:bodyPr vert="horz"/>
          <a:lstStyle>
            <a:lvl1pPr algn="ctr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1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8534400" y="4509829"/>
            <a:ext cx="31588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10806100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9"/>
          <p:cNvSpPr/>
          <p:nvPr userDrawn="1"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170"/>
          <p:cNvSpPr/>
          <p:nvPr userDrawn="1"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1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1717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1717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035800" y="5010150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912100" y="5565796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035800" y="7112304"/>
            <a:ext cx="4660900" cy="425450"/>
          </a:xfrm>
        </p:spPr>
        <p:txBody>
          <a:bodyPr vert="horz" anchor="ctr"/>
          <a:lstStyle>
            <a:lvl1pPr algn="l">
              <a:defRPr sz="1800" b="1">
                <a:latin typeface="Avenir Medium"/>
                <a:cs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912100" y="7667950"/>
            <a:ext cx="3784600" cy="799274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81196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92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aphicFrame>
        <p:nvGraphicFramePr>
          <p:cNvPr id="5" name="Table 493"/>
          <p:cNvGraphicFramePr/>
          <p:nvPr userDrawn="1"/>
        </p:nvGraphicFramePr>
        <p:xfrm>
          <a:off x="4292598" y="3416300"/>
          <a:ext cx="7391400" cy="4368800"/>
        </p:xfrm>
        <a:graphic>
          <a:graphicData uri="http://schemas.openxmlformats.org/drawingml/2006/table">
            <a:tbl>
              <a:tblPr firstRow="1" firstCol="1" lastRow="1">
                <a:tableStyleId>{4C3C2611-4C71-4FC5-86AE-919BDF0F9419}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latin typeface="Avenir Medium"/>
                          <a:ea typeface="Avenir Medium"/>
                          <a:cs typeface="Avenir Medium"/>
                          <a:sym typeface="Avenir Medium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D39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18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 b="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647700" algn="l"/>
                        </a:tabLst>
                        <a:defRPr sz="2400">
                          <a:solidFill>
                            <a:srgbClr val="514E4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solidFill>
                        <a:srgbClr val="514E49"/>
                      </a:solidFill>
                      <a:miter lim="400000"/>
                    </a:lnL>
                    <a:lnR w="12700">
                      <a:solidFill>
                        <a:srgbClr val="514E49"/>
                      </a:solidFill>
                      <a:miter lim="400000"/>
                    </a:lnR>
                    <a:lnT w="12700">
                      <a:solidFill>
                        <a:srgbClr val="514E49"/>
                      </a:solidFill>
                      <a:miter lim="400000"/>
                    </a:lnT>
                    <a:lnB w="12700">
                      <a:solidFill>
                        <a:srgbClr val="514E49"/>
                      </a:solidFill>
                      <a:miter lim="400000"/>
                    </a:lnB>
                    <a:solidFill>
                      <a:srgbClr val="F4F3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hape 49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7" name="Shape 49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301172" y="6120767"/>
            <a:ext cx="2467296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416300"/>
            <a:ext cx="2476500" cy="2527300"/>
          </a:xfrm>
          <a:prstGeom prst="rect">
            <a:avLst/>
          </a:prstGeom>
          <a:effectLst/>
        </p:spPr>
      </p:pic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9837" y="3536674"/>
            <a:ext cx="2188882" cy="2163163"/>
          </a:xfrm>
          <a:solidFill>
            <a:srgbClr val="DEDEDE"/>
          </a:solidFill>
        </p:spPr>
        <p:txBody>
          <a:bodyPr vert="horz"/>
          <a:lstStyle>
            <a:lvl1pPr>
              <a:defRPr sz="20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42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2700" y="3340100"/>
            <a:ext cx="4368800" cy="4495800"/>
          </a:xfrm>
          <a:prstGeom prst="rect">
            <a:avLst/>
          </a:prstGeom>
          <a:effectLst/>
        </p:spPr>
      </p:pic>
      <p:sp>
        <p:nvSpPr>
          <p:cNvPr id="3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4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6796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6350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6296025" y="4337050"/>
            <a:ext cx="5400675" cy="3216275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4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29414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-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408966" y="3340100"/>
            <a:ext cx="4368800" cy="4495800"/>
          </a:xfrm>
          <a:prstGeom prst="rect">
            <a:avLst/>
          </a:prstGeom>
          <a:effectLst/>
        </p:spPr>
      </p:pic>
      <p:sp>
        <p:nvSpPr>
          <p:cNvPr id="4" name="Shape 37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5" name="Shape 38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653062" y="3485960"/>
            <a:ext cx="3891308" cy="389130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725" y="3340100"/>
            <a:ext cx="5400350" cy="84845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4337050"/>
            <a:ext cx="5400675" cy="3216275"/>
          </a:xfrm>
        </p:spPr>
        <p:txBody>
          <a:bodyPr vert="horz" numCol="2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9" name="Shape 43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16233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57"/>
          <p:cNvSpPr/>
          <p:nvPr userDrawn="1"/>
        </p:nvSpPr>
        <p:spPr>
          <a:xfrm flipV="1">
            <a:off x="2346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Shape 52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53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4" name="Group 56"/>
          <p:cNvGrpSpPr/>
          <p:nvPr userDrawn="1"/>
        </p:nvGrpSpPr>
        <p:grpSpPr>
          <a:xfrm rot="10800000" flipH="1">
            <a:off x="2247900" y="3746500"/>
            <a:ext cx="203200" cy="127000"/>
            <a:chOff x="0" y="0"/>
            <a:chExt cx="203199" cy="127000"/>
          </a:xfrm>
        </p:grpSpPr>
        <p:sp>
          <p:nvSpPr>
            <p:cNvPr id="5" name="Shape 54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" name="Shape 55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8" name="Shape 58"/>
          <p:cNvSpPr/>
          <p:nvPr userDrawn="1"/>
        </p:nvSpPr>
        <p:spPr>
          <a:xfrm>
            <a:off x="1291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0" name="Group 62"/>
          <p:cNvGrpSpPr/>
          <p:nvPr userDrawn="1"/>
        </p:nvGrpSpPr>
        <p:grpSpPr>
          <a:xfrm rot="10800000" flipH="1">
            <a:off x="4965700" y="3746500"/>
            <a:ext cx="203200" cy="127000"/>
            <a:chOff x="0" y="0"/>
            <a:chExt cx="203199" cy="127000"/>
          </a:xfrm>
        </p:grpSpPr>
        <p:sp>
          <p:nvSpPr>
            <p:cNvPr id="11" name="Shape 60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61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3" name="Shape 63"/>
          <p:cNvSpPr/>
          <p:nvPr userDrawn="1"/>
        </p:nvSpPr>
        <p:spPr>
          <a:xfrm flipV="1">
            <a:off x="5064145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64"/>
          <p:cNvSpPr/>
          <p:nvPr userDrawn="1"/>
        </p:nvSpPr>
        <p:spPr>
          <a:xfrm>
            <a:off x="4009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16" name="Group 68"/>
          <p:cNvGrpSpPr/>
          <p:nvPr userDrawn="1"/>
        </p:nvGrpSpPr>
        <p:grpSpPr>
          <a:xfrm rot="10800000" flipH="1">
            <a:off x="7835900" y="3746500"/>
            <a:ext cx="203200" cy="127000"/>
            <a:chOff x="0" y="0"/>
            <a:chExt cx="203199" cy="127000"/>
          </a:xfrm>
        </p:grpSpPr>
        <p:sp>
          <p:nvSpPr>
            <p:cNvPr id="17" name="Shape 66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67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9" name="Shape 69"/>
          <p:cNvSpPr/>
          <p:nvPr userDrawn="1"/>
        </p:nvSpPr>
        <p:spPr>
          <a:xfrm flipV="1">
            <a:off x="79343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" name="Shape 70"/>
          <p:cNvSpPr/>
          <p:nvPr userDrawn="1"/>
        </p:nvSpPr>
        <p:spPr>
          <a:xfrm>
            <a:off x="68799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22" name="Group 74"/>
          <p:cNvGrpSpPr/>
          <p:nvPr userDrawn="1"/>
        </p:nvGrpSpPr>
        <p:grpSpPr>
          <a:xfrm rot="10800000" flipH="1">
            <a:off x="10553700" y="3746500"/>
            <a:ext cx="203200" cy="127000"/>
            <a:chOff x="0" y="0"/>
            <a:chExt cx="203199" cy="127000"/>
          </a:xfrm>
        </p:grpSpPr>
        <p:sp>
          <p:nvSpPr>
            <p:cNvPr id="23" name="Shape 7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7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25" name="Shape 75"/>
          <p:cNvSpPr/>
          <p:nvPr userDrawn="1"/>
        </p:nvSpPr>
        <p:spPr>
          <a:xfrm flipV="1">
            <a:off x="10652146" y="3836941"/>
            <a:ext cx="8" cy="1758051"/>
          </a:xfrm>
          <a:prstGeom prst="line">
            <a:avLst/>
          </a:prstGeom>
          <a:ln w="25400">
            <a:solidFill>
              <a:srgbClr val="514E4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76"/>
          <p:cNvSpPr/>
          <p:nvPr userDrawn="1"/>
        </p:nvSpPr>
        <p:spPr>
          <a:xfrm>
            <a:off x="9597767" y="6127750"/>
            <a:ext cx="2095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sp>
        <p:nvSpPr>
          <p:cNvPr id="28" name="Shape 7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79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1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018119" y="6647309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8799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9597767" y="6651083"/>
            <a:ext cx="2092068" cy="1392022"/>
          </a:xfrm>
        </p:spPr>
        <p:txBody>
          <a:bodyPr vert="horz"/>
          <a:lstStyle>
            <a:lvl1pPr algn="ctr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36" name="Picture 35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577996" y="4472695"/>
            <a:ext cx="1536700" cy="1587500"/>
          </a:xfrm>
          <a:prstGeom prst="rect">
            <a:avLst/>
          </a:prstGeom>
          <a:effectLst/>
        </p:spPr>
      </p:pic>
      <p:sp>
        <p:nvSpPr>
          <p:cNvPr id="3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2445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38" name="Picture 37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04663" y="4472695"/>
            <a:ext cx="1536700" cy="1587500"/>
          </a:xfrm>
          <a:prstGeom prst="rect">
            <a:avLst/>
          </a:prstGeom>
          <a:effectLst/>
        </p:spPr>
      </p:pic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29112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0" name="Picture 39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174864" y="4472695"/>
            <a:ext cx="1536700" cy="1587500"/>
          </a:xfrm>
          <a:prstGeom prst="rect">
            <a:avLst/>
          </a:prstGeom>
          <a:effectLst/>
        </p:spPr>
      </p:pic>
      <p:sp>
        <p:nvSpPr>
          <p:cNvPr id="4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99313" y="4556804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pic>
        <p:nvPicPr>
          <p:cNvPr id="42" name="Picture 4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9879145" y="4473934"/>
            <a:ext cx="1536700" cy="1587500"/>
          </a:xfrm>
          <a:prstGeom prst="rect">
            <a:avLst/>
          </a:prstGeom>
          <a:effectLst/>
        </p:spPr>
      </p:pic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03594" y="4558043"/>
            <a:ext cx="1297104" cy="128015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1967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2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018119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3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68730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54" name="Text Placeholder 44"/>
          <p:cNvSpPr>
            <a:spLocks noGrp="1"/>
          </p:cNvSpPr>
          <p:nvPr>
            <p:ph type="body" sz="quarter" idx="22" hasCustomPrompt="1"/>
          </p:nvPr>
        </p:nvSpPr>
        <p:spPr>
          <a:xfrm>
            <a:off x="9590892" y="6181794"/>
            <a:ext cx="2095502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</p:spTree>
    <p:extLst>
      <p:ext uri="{BB962C8B-B14F-4D97-AF65-F5344CB8AC3E}">
        <p14:creationId xmlns:p14="http://schemas.microsoft.com/office/powerpoint/2010/main" val="3416314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4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85"/>
          <p:cNvSpPr/>
          <p:nvPr userDrawn="1"/>
        </p:nvSpPr>
        <p:spPr>
          <a:xfrm>
            <a:off x="1291967" y="6064250"/>
            <a:ext cx="2476501" cy="4191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ts val="3500"/>
              </a:lnSpc>
              <a:spcBef>
                <a:spcPts val="2000"/>
              </a:spcBef>
              <a:defRPr sz="1800" cap="all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endParaRPr cap="all">
              <a:solidFill>
                <a:srgbClr val="FFFFFF"/>
              </a:solidFill>
            </a:endParaRPr>
          </a:p>
        </p:txBody>
      </p:sp>
      <p:grpSp>
        <p:nvGrpSpPr>
          <p:cNvPr id="7" name="Group 98"/>
          <p:cNvGrpSpPr/>
          <p:nvPr userDrawn="1"/>
        </p:nvGrpSpPr>
        <p:grpSpPr>
          <a:xfrm>
            <a:off x="8445500" y="4330700"/>
            <a:ext cx="2476500" cy="317500"/>
            <a:chOff x="0" y="0"/>
            <a:chExt cx="2476499" cy="317499"/>
          </a:xfrm>
        </p:grpSpPr>
        <p:sp>
          <p:nvSpPr>
            <p:cNvPr id="8" name="Shape 8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" name="Shape 8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9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 9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9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" name="Shape 9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" name="Shape 9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" name="Shape 9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9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8" name="Shape 99"/>
          <p:cNvSpPr/>
          <p:nvPr userDrawn="1"/>
        </p:nvSpPr>
        <p:spPr>
          <a:xfrm>
            <a:off x="11036300" y="42051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80%</a:t>
            </a:r>
          </a:p>
        </p:txBody>
      </p:sp>
      <p:sp>
        <p:nvSpPr>
          <p:cNvPr id="19" name="Shape 100"/>
          <p:cNvSpPr/>
          <p:nvPr userDrawn="1"/>
        </p:nvSpPr>
        <p:spPr>
          <a:xfrm>
            <a:off x="8445500" y="3397250"/>
            <a:ext cx="37592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Accusantium unde.</a:t>
            </a:r>
          </a:p>
        </p:txBody>
      </p:sp>
      <p:sp>
        <p:nvSpPr>
          <p:cNvPr id="20" name="Shape 101"/>
          <p:cNvSpPr/>
          <p:nvPr userDrawn="1"/>
        </p:nvSpPr>
        <p:spPr>
          <a:xfrm>
            <a:off x="8445500" y="38647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grpSp>
        <p:nvGrpSpPr>
          <p:cNvPr id="21" name="Group 112"/>
          <p:cNvGrpSpPr/>
          <p:nvPr userDrawn="1"/>
        </p:nvGrpSpPr>
        <p:grpSpPr>
          <a:xfrm>
            <a:off x="8445500" y="5283200"/>
            <a:ext cx="2476500" cy="317500"/>
            <a:chOff x="0" y="0"/>
            <a:chExt cx="2476499" cy="317499"/>
          </a:xfrm>
        </p:grpSpPr>
        <p:sp>
          <p:nvSpPr>
            <p:cNvPr id="22" name="Shape 102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" name="Shape 103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4" name="Shape 104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" name="Shape 105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6" name="Shape 106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07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8" name="Shape 108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09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0" name="Shape 110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1" name="Shape 111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32" name="Shape 113"/>
          <p:cNvSpPr/>
          <p:nvPr userDrawn="1"/>
        </p:nvSpPr>
        <p:spPr>
          <a:xfrm>
            <a:off x="11036300" y="5157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60%</a:t>
            </a:r>
          </a:p>
        </p:txBody>
      </p:sp>
      <p:sp>
        <p:nvSpPr>
          <p:cNvPr id="33" name="Shape 114"/>
          <p:cNvSpPr/>
          <p:nvPr userDrawn="1"/>
        </p:nvSpPr>
        <p:spPr>
          <a:xfrm>
            <a:off x="8445500" y="4817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Voluptatem</a:t>
            </a:r>
          </a:p>
        </p:txBody>
      </p:sp>
      <p:grpSp>
        <p:nvGrpSpPr>
          <p:cNvPr id="34" name="Group 125"/>
          <p:cNvGrpSpPr/>
          <p:nvPr userDrawn="1"/>
        </p:nvGrpSpPr>
        <p:grpSpPr>
          <a:xfrm>
            <a:off x="8445500" y="6299200"/>
            <a:ext cx="2476500" cy="317500"/>
            <a:chOff x="0" y="0"/>
            <a:chExt cx="2476499" cy="317499"/>
          </a:xfrm>
        </p:grpSpPr>
        <p:sp>
          <p:nvSpPr>
            <p:cNvPr id="35" name="Shape 115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" name="Shape 116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7" name="Shape 117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8" name="Shape 118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9" name="Shape 119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 120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 121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 122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Shape 123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" name="Shape 124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5" name="Shape 126"/>
          <p:cNvSpPr/>
          <p:nvPr userDrawn="1"/>
        </p:nvSpPr>
        <p:spPr>
          <a:xfrm>
            <a:off x="11036300" y="6173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30%</a:t>
            </a:r>
          </a:p>
        </p:txBody>
      </p:sp>
      <p:sp>
        <p:nvSpPr>
          <p:cNvPr id="46" name="Shape 127"/>
          <p:cNvSpPr/>
          <p:nvPr userDrawn="1"/>
        </p:nvSpPr>
        <p:spPr>
          <a:xfrm>
            <a:off x="8445500" y="5833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Quisquam</a:t>
            </a:r>
          </a:p>
        </p:txBody>
      </p:sp>
      <p:grpSp>
        <p:nvGrpSpPr>
          <p:cNvPr id="47" name="Group 138"/>
          <p:cNvGrpSpPr/>
          <p:nvPr userDrawn="1"/>
        </p:nvGrpSpPr>
        <p:grpSpPr>
          <a:xfrm>
            <a:off x="8445500" y="7315200"/>
            <a:ext cx="2476500" cy="317500"/>
            <a:chOff x="0" y="0"/>
            <a:chExt cx="2476499" cy="317499"/>
          </a:xfrm>
        </p:grpSpPr>
        <p:sp>
          <p:nvSpPr>
            <p:cNvPr id="48" name="Shape 128"/>
            <p:cNvSpPr/>
            <p:nvPr/>
          </p:nvSpPr>
          <p:spPr>
            <a:xfrm>
              <a:off x="0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9" name="Shape 129"/>
            <p:cNvSpPr/>
            <p:nvPr/>
          </p:nvSpPr>
          <p:spPr>
            <a:xfrm>
              <a:off x="25478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0" name="Shape 130"/>
            <p:cNvSpPr/>
            <p:nvPr/>
          </p:nvSpPr>
          <p:spPr>
            <a:xfrm>
              <a:off x="509568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1" name="Shape 131"/>
            <p:cNvSpPr/>
            <p:nvPr/>
          </p:nvSpPr>
          <p:spPr>
            <a:xfrm>
              <a:off x="764351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2" name="Shape 132"/>
            <p:cNvSpPr/>
            <p:nvPr/>
          </p:nvSpPr>
          <p:spPr>
            <a:xfrm>
              <a:off x="1019136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3" name="Shape 133"/>
            <p:cNvSpPr/>
            <p:nvPr/>
          </p:nvSpPr>
          <p:spPr>
            <a:xfrm>
              <a:off x="127391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4" name="Shape 134"/>
            <p:cNvSpPr/>
            <p:nvPr/>
          </p:nvSpPr>
          <p:spPr>
            <a:xfrm>
              <a:off x="1528703" y="0"/>
              <a:ext cx="152872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5" name="Shape 135"/>
            <p:cNvSpPr/>
            <p:nvPr/>
          </p:nvSpPr>
          <p:spPr>
            <a:xfrm>
              <a:off x="179367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" name="Shape 136"/>
            <p:cNvSpPr/>
            <p:nvPr/>
          </p:nvSpPr>
          <p:spPr>
            <a:xfrm>
              <a:off x="2058654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7" name="Shape 137"/>
            <p:cNvSpPr/>
            <p:nvPr/>
          </p:nvSpPr>
          <p:spPr>
            <a:xfrm>
              <a:off x="2323629" y="0"/>
              <a:ext cx="152871" cy="317500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" name="Shape 139"/>
          <p:cNvSpPr/>
          <p:nvPr userDrawn="1"/>
        </p:nvSpPr>
        <p:spPr>
          <a:xfrm>
            <a:off x="11036300" y="7189684"/>
            <a:ext cx="6604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ts val="3500"/>
              </a:lnSpc>
              <a:defRPr sz="1800" cap="all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cap="all">
                <a:solidFill>
                  <a:srgbClr val="514E49"/>
                </a:solidFill>
              </a:rPr>
              <a:t>50%</a:t>
            </a:r>
          </a:p>
        </p:txBody>
      </p:sp>
      <p:sp>
        <p:nvSpPr>
          <p:cNvPr id="59" name="Shape 140"/>
          <p:cNvSpPr/>
          <p:nvPr userDrawn="1"/>
        </p:nvSpPr>
        <p:spPr>
          <a:xfrm>
            <a:off x="8445500" y="6849217"/>
            <a:ext cx="2476500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ts val="3500"/>
              </a:lnSpc>
              <a:spcBef>
                <a:spcPts val="2000"/>
              </a:spcBef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514E49"/>
                </a:solidFill>
              </a:rPr>
              <a:t>Laudantium</a:t>
            </a:r>
          </a:p>
        </p:txBody>
      </p:sp>
      <p:sp>
        <p:nvSpPr>
          <p:cNvPr id="60" name="Shape 141"/>
          <p:cNvSpPr/>
          <p:nvPr userDrawn="1"/>
        </p:nvSpPr>
        <p:spPr>
          <a:xfrm>
            <a:off x="8445500" y="4330700"/>
            <a:ext cx="19431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" name="Shape 142"/>
          <p:cNvSpPr/>
          <p:nvPr userDrawn="1"/>
        </p:nvSpPr>
        <p:spPr>
          <a:xfrm>
            <a:off x="8445500" y="5283200"/>
            <a:ext cx="1422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2" name="Shape 143"/>
          <p:cNvSpPr/>
          <p:nvPr userDrawn="1"/>
        </p:nvSpPr>
        <p:spPr>
          <a:xfrm>
            <a:off x="8445500" y="6299200"/>
            <a:ext cx="6604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3" name="Shape 144"/>
          <p:cNvSpPr/>
          <p:nvPr userDrawn="1"/>
        </p:nvSpPr>
        <p:spPr>
          <a:xfrm>
            <a:off x="8445500" y="7315200"/>
            <a:ext cx="1155700" cy="3175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4" name="Shape 145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65" name="Shape 146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129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6123159"/>
            <a:ext cx="2473068" cy="317226"/>
          </a:xfrm>
        </p:spPr>
        <p:txBody>
          <a:bodyPr vert="horz"/>
          <a:lstStyle>
            <a:lvl1pPr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volupatem</a:t>
            </a:r>
          </a:p>
        </p:txBody>
      </p:sp>
      <p:sp>
        <p:nvSpPr>
          <p:cNvPr id="13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229100" y="3532144"/>
            <a:ext cx="3759200" cy="1066799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31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29100" y="4705351"/>
            <a:ext cx="3745364" cy="2984500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pic>
        <p:nvPicPr>
          <p:cNvPr id="132" name="Picture 131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91967" y="3464589"/>
            <a:ext cx="2476500" cy="2527300"/>
          </a:xfrm>
          <a:prstGeom prst="rect">
            <a:avLst/>
          </a:prstGeom>
          <a:effectLst/>
        </p:spPr>
      </p:pic>
      <p:sp>
        <p:nvSpPr>
          <p:cNvPr id="13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32215" y="3586188"/>
            <a:ext cx="2202373" cy="2169702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23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&amp;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3"/>
          <p:cNvSpPr/>
          <p:nvPr userDrawn="1"/>
        </p:nvSpPr>
        <p:spPr>
          <a:xfrm>
            <a:off x="35433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156"/>
          <p:cNvSpPr/>
          <p:nvPr userDrawn="1"/>
        </p:nvSpPr>
        <p:spPr>
          <a:xfrm>
            <a:off x="35433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159"/>
          <p:cNvSpPr/>
          <p:nvPr userDrawn="1"/>
        </p:nvSpPr>
        <p:spPr>
          <a:xfrm>
            <a:off x="8991600" y="59055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62"/>
          <p:cNvSpPr/>
          <p:nvPr userDrawn="1"/>
        </p:nvSpPr>
        <p:spPr>
          <a:xfrm>
            <a:off x="8991600" y="3479800"/>
            <a:ext cx="2705100" cy="4064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" name="Picture 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8" name="Picture 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5778500"/>
            <a:ext cx="2476500" cy="2032000"/>
          </a:xfrm>
          <a:prstGeom prst="rect">
            <a:avLst/>
          </a:prstGeom>
          <a:effectLst/>
        </p:spPr>
      </p:pic>
      <p:pic>
        <p:nvPicPr>
          <p:cNvPr id="11" name="Picture 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3327400"/>
            <a:ext cx="2476500" cy="2032000"/>
          </a:xfrm>
          <a:prstGeom prst="rect">
            <a:avLst/>
          </a:prstGeom>
          <a:effectLst/>
        </p:spPr>
      </p:pic>
      <p:pic>
        <p:nvPicPr>
          <p:cNvPr id="14" name="Picture 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3700" y="5778500"/>
            <a:ext cx="2476500" cy="2032000"/>
          </a:xfrm>
          <a:prstGeom prst="rect">
            <a:avLst/>
          </a:prstGeom>
          <a:effectLst/>
        </p:spPr>
      </p:pic>
      <p:sp>
        <p:nvSpPr>
          <p:cNvPr id="19" name="Shape 164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0" name="Shape 165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21" name="Shape 151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8704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3172" y="3437567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18704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63172" y="5891989"/>
            <a:ext cx="2229395" cy="1696796"/>
          </a:xfrm>
          <a:solidFill>
            <a:srgbClr val="DEDEDE"/>
          </a:solidFill>
        </p:spPr>
        <p:txBody>
          <a:bodyPr vert="horz"/>
          <a:lstStyle>
            <a:lvl1pPr>
              <a:defRPr sz="1400"/>
            </a:lvl1pPr>
          </a:lstStyle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024720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7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4021286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473621" y="3994401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9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9470187" y="3528886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4028154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1" name="Text Placeholder 44"/>
          <p:cNvSpPr>
            <a:spLocks noGrp="1"/>
          </p:cNvSpPr>
          <p:nvPr>
            <p:ph type="body" sz="quarter" idx="23" hasCustomPrompt="1"/>
          </p:nvPr>
        </p:nvSpPr>
        <p:spPr>
          <a:xfrm>
            <a:off x="4024720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477055" y="6415324"/>
            <a:ext cx="2092068" cy="1139962"/>
          </a:xfrm>
        </p:spPr>
        <p:txBody>
          <a:bodyPr vert="horz"/>
          <a:lstStyle>
            <a:lvl1pPr algn="just">
              <a:defRPr sz="16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44"/>
          <p:cNvSpPr>
            <a:spLocks noGrp="1"/>
          </p:cNvSpPr>
          <p:nvPr>
            <p:ph type="body" sz="quarter" idx="25" hasCustomPrompt="1"/>
          </p:nvPr>
        </p:nvSpPr>
        <p:spPr>
          <a:xfrm>
            <a:off x="9473621" y="5949809"/>
            <a:ext cx="2095502" cy="317226"/>
          </a:xfrm>
        </p:spPr>
        <p:txBody>
          <a:bodyPr vert="horz"/>
          <a:lstStyle>
            <a:lvl1pPr algn="l">
              <a:defRPr sz="1800" cap="all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Omnis natus</a:t>
            </a:r>
          </a:p>
        </p:txBody>
      </p:sp>
    </p:spTree>
    <p:extLst>
      <p:ext uri="{BB962C8B-B14F-4D97-AF65-F5344CB8AC3E}">
        <p14:creationId xmlns:p14="http://schemas.microsoft.com/office/powerpoint/2010/main" val="21201008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700" y="101600"/>
            <a:ext cx="13042900" cy="4392578"/>
          </a:xfrm>
          <a:solidFill>
            <a:srgbClr val="DEDEDE"/>
          </a:solidFill>
        </p:spPr>
        <p:txBody>
          <a:bodyPr vert="horz"/>
          <a:lstStyle/>
          <a:p>
            <a:r>
              <a:rPr lang="es-ES_tradnl"/>
              <a:t>Arrastre la imagen al marcador de posición o haga clic en el icono para agregarla</a:t>
            </a:r>
            <a:endParaRPr lang="en-US"/>
          </a:p>
        </p:txBody>
      </p:sp>
      <p:sp>
        <p:nvSpPr>
          <p:cNvPr id="4" name="Shape 168"/>
          <p:cNvSpPr/>
          <p:nvPr userDrawn="1"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" name="Shape 16"/>
          <p:cNvSpPr/>
          <p:nvPr userDrawn="1"/>
        </p:nvSpPr>
        <p:spPr>
          <a:xfrm>
            <a:off x="-27022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27"/>
          <p:cNvSpPr/>
          <p:nvPr userDrawn="1"/>
        </p:nvSpPr>
        <p:spPr>
          <a:xfrm>
            <a:off x="-12700" y="4506081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" name="Shape 28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  <a:solidFill>
            <a:srgbClr val="F4F3F5"/>
          </a:solidFill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8" name="Shape 29"/>
          <p:cNvSpPr>
            <a:spLocks noGrp="1"/>
          </p:cNvSpPr>
          <p:nvPr>
            <p:ph type="body" idx="1"/>
          </p:nvPr>
        </p:nvSpPr>
        <p:spPr>
          <a:xfrm>
            <a:off x="2603500" y="2324100"/>
            <a:ext cx="7797800" cy="406400"/>
          </a:xfrm>
          <a:prstGeom prst="rect">
            <a:avLst/>
          </a:prstGeom>
          <a:solidFill>
            <a:srgbClr val="F4F3F5"/>
          </a:solidFill>
        </p:spPr>
        <p:txBody>
          <a:bodyPr anchor="ctr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9" name="Shape 172"/>
          <p:cNvSpPr/>
          <p:nvPr userDrawn="1"/>
        </p:nvSpPr>
        <p:spPr>
          <a:xfrm>
            <a:off x="12954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Shape 173"/>
          <p:cNvSpPr/>
          <p:nvPr userDrawn="1"/>
        </p:nvSpPr>
        <p:spPr>
          <a:xfrm>
            <a:off x="49403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" name="Shape 174"/>
          <p:cNvSpPr/>
          <p:nvPr userDrawn="1"/>
        </p:nvSpPr>
        <p:spPr>
          <a:xfrm>
            <a:off x="8585200" y="4607681"/>
            <a:ext cx="965200" cy="965200"/>
          </a:xfrm>
          <a:prstGeom prst="rect">
            <a:avLst/>
          </a:prstGeom>
          <a:solidFill>
            <a:srgbClr val="D3972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954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954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403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9403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585200" y="5759451"/>
            <a:ext cx="3124200" cy="419100"/>
          </a:xfrm>
        </p:spPr>
        <p:txBody>
          <a:bodyPr vert="horz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585200" y="6267450"/>
            <a:ext cx="3124200" cy="1689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4" name="Text Placeholder 44"/>
          <p:cNvSpPr>
            <a:spLocks noGrp="1"/>
          </p:cNvSpPr>
          <p:nvPr>
            <p:ph type="body" sz="quarter" idx="19" hasCustomPrompt="1"/>
          </p:nvPr>
        </p:nvSpPr>
        <p:spPr>
          <a:xfrm>
            <a:off x="12954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44"/>
          <p:cNvSpPr>
            <a:spLocks noGrp="1"/>
          </p:cNvSpPr>
          <p:nvPr>
            <p:ph type="body" sz="quarter" idx="20" hasCustomPrompt="1"/>
          </p:nvPr>
        </p:nvSpPr>
        <p:spPr>
          <a:xfrm>
            <a:off x="49403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Text Placeholder 44"/>
          <p:cNvSpPr>
            <a:spLocks noGrp="1"/>
          </p:cNvSpPr>
          <p:nvPr>
            <p:ph type="body" sz="quarter" idx="21" hasCustomPrompt="1"/>
          </p:nvPr>
        </p:nvSpPr>
        <p:spPr>
          <a:xfrm>
            <a:off x="8585200" y="4822938"/>
            <a:ext cx="950080" cy="644110"/>
          </a:xfrm>
        </p:spPr>
        <p:txBody>
          <a:bodyPr vert="horz"/>
          <a:lstStyle>
            <a:lvl1pPr>
              <a:defRPr sz="1800" cap="none">
                <a:solidFill>
                  <a:srgbClr val="F4F3F5"/>
                </a:solidFill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1558669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282700" y="7029451"/>
            <a:ext cx="10401300" cy="1054099"/>
          </a:xfrm>
        </p:spPr>
        <p:txBody>
          <a:bodyPr vert="horz"/>
          <a:lstStyle>
            <a:lvl1pPr algn="l"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" name="Shape 187"/>
          <p:cNvSpPr/>
          <p:nvPr userDrawn="1"/>
        </p:nvSpPr>
        <p:spPr>
          <a:xfrm flipV="1">
            <a:off x="2603169" y="2222489"/>
            <a:ext cx="7785597" cy="3"/>
          </a:xfrm>
          <a:prstGeom prst="line">
            <a:avLst/>
          </a:prstGeom>
          <a:ln w="12700">
            <a:solidFill>
              <a:srgbClr val="A6A6A7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188"/>
          <p:cNvSpPr/>
          <p:nvPr userDrawn="1"/>
        </p:nvSpPr>
        <p:spPr>
          <a:xfrm flipV="1">
            <a:off x="-23577" y="3736825"/>
            <a:ext cx="13029928" cy="3"/>
          </a:xfrm>
          <a:prstGeom prst="line">
            <a:avLst/>
          </a:prstGeom>
          <a:ln w="25400">
            <a:solidFill>
              <a:srgbClr val="514E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" name="Group 191"/>
          <p:cNvGrpSpPr/>
          <p:nvPr userDrawn="1"/>
        </p:nvGrpSpPr>
        <p:grpSpPr>
          <a:xfrm rot="10800000" flipH="1">
            <a:off x="1536700" y="3746500"/>
            <a:ext cx="203200" cy="127000"/>
            <a:chOff x="0" y="0"/>
            <a:chExt cx="203199" cy="127000"/>
          </a:xfrm>
        </p:grpSpPr>
        <p:sp>
          <p:nvSpPr>
            <p:cNvPr id="6" name="Shape 189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" name="Shape 190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8" name="Group 194"/>
          <p:cNvGrpSpPr/>
          <p:nvPr userDrawn="1"/>
        </p:nvGrpSpPr>
        <p:grpSpPr>
          <a:xfrm rot="10800000" flipH="1">
            <a:off x="5080000" y="3746500"/>
            <a:ext cx="203200" cy="127000"/>
            <a:chOff x="0" y="0"/>
            <a:chExt cx="203199" cy="127000"/>
          </a:xfrm>
        </p:grpSpPr>
        <p:sp>
          <p:nvSpPr>
            <p:cNvPr id="9" name="Shape 192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 193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1" name="Group 197"/>
          <p:cNvGrpSpPr/>
          <p:nvPr userDrawn="1"/>
        </p:nvGrpSpPr>
        <p:grpSpPr>
          <a:xfrm rot="10800000" flipH="1">
            <a:off x="8699500" y="3746500"/>
            <a:ext cx="203200" cy="127000"/>
            <a:chOff x="0" y="0"/>
            <a:chExt cx="203199" cy="127000"/>
          </a:xfrm>
        </p:grpSpPr>
        <p:sp>
          <p:nvSpPr>
            <p:cNvPr id="12" name="Shape 195"/>
            <p:cNvSpPr/>
            <p:nvPr/>
          </p:nvSpPr>
          <p:spPr>
            <a:xfrm>
              <a:off x="0" y="0"/>
              <a:ext cx="203200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514E49"/>
            </a:solidFill>
            <a:ln w="254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Shape 196"/>
            <p:cNvSpPr/>
            <p:nvPr/>
          </p:nvSpPr>
          <p:spPr>
            <a:xfrm>
              <a:off x="38847" y="49560"/>
              <a:ext cx="122518" cy="7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4F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19100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4" name="Group 201"/>
          <p:cNvGrpSpPr/>
          <p:nvPr userDrawn="1"/>
        </p:nvGrpSpPr>
        <p:grpSpPr>
          <a:xfrm>
            <a:off x="1621395" y="3836535"/>
            <a:ext cx="7190307" cy="623109"/>
            <a:chOff x="4010" y="0"/>
            <a:chExt cx="7190305" cy="623107"/>
          </a:xfrm>
        </p:grpSpPr>
        <p:sp>
          <p:nvSpPr>
            <p:cNvPr id="15" name="Shape 198"/>
            <p:cNvSpPr/>
            <p:nvPr/>
          </p:nvSpPr>
          <p:spPr>
            <a:xfrm flipV="1">
              <a:off x="4010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" name="Shape 199"/>
            <p:cNvSpPr/>
            <p:nvPr/>
          </p:nvSpPr>
          <p:spPr>
            <a:xfrm flipV="1">
              <a:off x="354707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7" name="Shape 200"/>
            <p:cNvSpPr/>
            <p:nvPr/>
          </p:nvSpPr>
          <p:spPr>
            <a:xfrm flipV="1">
              <a:off x="7166335" y="-1"/>
              <a:ext cx="27981" cy="623109"/>
            </a:xfrm>
            <a:prstGeom prst="line">
              <a:avLst/>
            </a:prstGeom>
            <a:noFill/>
            <a:ln w="25400" cap="flat">
              <a:solidFill>
                <a:srgbClr val="514E4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18" name="Shape 202"/>
          <p:cNvSpPr/>
          <p:nvPr userDrawn="1"/>
        </p:nvSpPr>
        <p:spPr>
          <a:xfrm>
            <a:off x="13589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01</a:t>
            </a:r>
          </a:p>
        </p:txBody>
      </p:sp>
      <p:sp>
        <p:nvSpPr>
          <p:cNvPr id="21" name="Shape 205"/>
          <p:cNvSpPr/>
          <p:nvPr userDrawn="1"/>
        </p:nvSpPr>
        <p:spPr>
          <a:xfrm>
            <a:off x="4914900" y="43434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02</a:t>
            </a:r>
          </a:p>
        </p:txBody>
      </p:sp>
      <p:sp>
        <p:nvSpPr>
          <p:cNvPr id="24" name="Shape 208"/>
          <p:cNvSpPr/>
          <p:nvPr userDrawn="1"/>
        </p:nvSpPr>
        <p:spPr>
          <a:xfrm>
            <a:off x="8547100" y="4356100"/>
            <a:ext cx="520700" cy="520700"/>
          </a:xfrm>
          <a:prstGeom prst="rect">
            <a:avLst/>
          </a:prstGeom>
          <a:solidFill>
            <a:srgbClr val="F4F3F5"/>
          </a:solidFill>
          <a:ln w="25400">
            <a:solidFill>
              <a:srgbClr val="514E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defTabSz="419100">
              <a:defRPr sz="2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4E49"/>
                </a:solidFill>
              </a:rPr>
              <a:t>03</a:t>
            </a:r>
          </a:p>
        </p:txBody>
      </p:sp>
      <p:sp>
        <p:nvSpPr>
          <p:cNvPr id="28" name="Shape 212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1219200"/>
          </a:xfrm>
          <a:prstGeom prst="rect">
            <a:avLst/>
          </a:prstGeom>
        </p:spPr>
        <p:txBody>
          <a:bodyPr/>
          <a:lstStyle>
            <a:lvl1pPr>
              <a:defRPr sz="7200" spc="1440"/>
            </a:lvl1pPr>
          </a:lstStyle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s-ES_tradnl" sz="7200" cap="all" spc="1440">
                <a:solidFill>
                  <a:srgbClr val="514E4A"/>
                </a:solidFill>
              </a:rPr>
              <a:t>Clic para editar título</a:t>
            </a:r>
            <a:endParaRPr sz="7200" cap="all" spc="1440">
              <a:solidFill>
                <a:srgbClr val="514E4A"/>
              </a:solidFill>
            </a:endParaRPr>
          </a:p>
        </p:txBody>
      </p:sp>
      <p:sp>
        <p:nvSpPr>
          <p:cNvPr id="29" name="Shape 213"/>
          <p:cNvSpPr>
            <a:spLocks noGrp="1"/>
          </p:cNvSpPr>
          <p:nvPr>
            <p:ph type="body" idx="1"/>
          </p:nvPr>
        </p:nvSpPr>
        <p:spPr>
          <a:xfrm>
            <a:off x="2603500" y="2286000"/>
            <a:ext cx="7797800" cy="4064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s-ES_tradnl">
                <a:solidFill>
                  <a:srgbClr val="514E4A"/>
                </a:solidFill>
              </a:rPr>
              <a:t>Haga clic para modificar el estilo de texto del patrón</a:t>
            </a:r>
          </a:p>
        </p:txBody>
      </p:sp>
      <p:sp>
        <p:nvSpPr>
          <p:cNvPr id="3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98664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97957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540964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533898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56700" y="4550324"/>
            <a:ext cx="2527300" cy="412050"/>
          </a:xfrm>
        </p:spPr>
        <p:txBody>
          <a:bodyPr vert="horz" anchor="ctr"/>
          <a:lstStyle>
            <a:lvl1pPr algn="l">
              <a:defRPr sz="1800" b="1"/>
            </a:lvl1pPr>
          </a:lstStyle>
          <a:p>
            <a:pPr lvl="0">
              <a:defRPr cap="none">
                <a:solidFill>
                  <a:srgbClr val="000000"/>
                </a:solidFill>
              </a:defRPr>
            </a:pPr>
            <a:r>
              <a:rPr lang="es-ES_tradnl" cap="all">
                <a:solidFill>
                  <a:srgbClr val="514E49"/>
                </a:solidFill>
              </a:rPr>
              <a:t>Haga clic para modificar el estilo de texto del patrón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9149634" y="5067300"/>
            <a:ext cx="2534366" cy="1343127"/>
          </a:xfrm>
        </p:spPr>
        <p:txBody>
          <a:bodyPr vert="horz"/>
          <a:lstStyle>
            <a:lvl1pPr marL="285750" indent="-285750" algn="l">
              <a:buFont typeface="Wingdings" charset="2"/>
              <a:buChar char="ü"/>
              <a:defRPr sz="1800"/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003199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0"/>
            <a:ext cx="13030200" cy="101600"/>
          </a:xfrm>
          <a:prstGeom prst="rect">
            <a:avLst/>
          </a:pr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6083300" y="9245600"/>
            <a:ext cx="863600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514E49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48400" y="9448800"/>
            <a:ext cx="520700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4F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191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2603500" y="1376153"/>
            <a:ext cx="7797800" cy="21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lang="en-US" sz="8200" cap="all" spc="1640">
                <a:solidFill>
                  <a:srgbClr val="514E4A"/>
                </a:solidFill>
              </a:rPr>
              <a:t>Title Text</a:t>
            </a:r>
            <a:endParaRPr sz="8200" cap="all" spc="1640">
              <a:solidFill>
                <a:srgbClr val="514E4A"/>
              </a:solidFill>
            </a:endParaRP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2603500" y="3653833"/>
            <a:ext cx="7797800" cy="354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514E4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1pPr>
      <a:lvl2pPr indent="228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2pPr>
      <a:lvl3pPr indent="457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3pPr>
      <a:lvl4pPr indent="685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4pPr>
      <a:lvl5pPr indent="9144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5pPr>
      <a:lvl6pPr indent="11430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6pPr>
      <a:lvl7pPr indent="13716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7pPr>
      <a:lvl8pPr indent="16002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8pPr>
      <a:lvl9pPr indent="1828800" algn="ctr" defTabSz="584200" eaLnBrk="1" hangingPunct="1">
        <a:defRPr sz="8200" cap="all" spc="1640">
          <a:solidFill>
            <a:srgbClr val="514E4A"/>
          </a:solidFill>
          <a:latin typeface="+mj-lt"/>
          <a:ea typeface="+mj-ea"/>
          <a:cs typeface="+mj-cs"/>
          <a:sym typeface="Avenir Light"/>
        </a:defRPr>
      </a:lvl9pPr>
    </p:titleStyle>
    <p:bodyStyle>
      <a:lvl1pPr algn="ctr" defTabSz="584200" eaLnBrk="1" hangingPunct="1">
        <a:defRPr sz="2500">
          <a:solidFill>
            <a:srgbClr val="514E4A"/>
          </a:solidFill>
          <a:latin typeface="+mn-lt"/>
          <a:ea typeface="+mn-ea"/>
          <a:cs typeface="+mn-cs"/>
          <a:sym typeface="Avenir Book"/>
        </a:defRPr>
      </a:lvl1pPr>
      <a:lvl2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2pPr>
      <a:lvl3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3pPr>
      <a:lvl4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4pPr>
      <a:lvl5pPr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5pPr>
      <a:lvl6pPr indent="3556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6pPr>
      <a:lvl7pPr indent="7112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7pPr>
      <a:lvl8pPr indent="10668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8pPr>
      <a:lvl9pPr indent="1422400" algn="ctr" defTabSz="584200" eaLnBrk="1" hangingPunct="1">
        <a:defRPr sz="2400">
          <a:solidFill>
            <a:srgbClr val="514E4A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1pPr>
      <a:lvl2pPr indent="228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2pPr>
      <a:lvl3pPr indent="457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3pPr>
      <a:lvl4pPr indent="685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4pPr>
      <a:lvl5pPr indent="9144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5pPr>
      <a:lvl6pPr indent="11430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6pPr>
      <a:lvl7pPr indent="13716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7pPr>
      <a:lvl8pPr indent="16002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8pPr>
      <a:lvl9pPr indent="1828800" algn="ctr" defTabSz="584200" eaLnBrk="1" hangingPunct="1">
        <a:defRPr sz="1400">
          <a:solidFill>
            <a:schemeClr val="tx1"/>
          </a:solidFill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d2lg1ZC20s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879" y="6375400"/>
            <a:ext cx="9848537" cy="1193800"/>
          </a:xfrm>
        </p:spPr>
        <p:txBody>
          <a:bodyPr/>
          <a:lstStyle/>
          <a:p>
            <a:r>
              <a:rPr lang="gl-ES" sz="4000" dirty="0"/>
              <a:t>deseñadores de vestiario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131" y="1618938"/>
            <a:ext cx="7345179" cy="4167265"/>
          </a:xfrm>
        </p:spPr>
      </p:pic>
    </p:spTree>
    <p:extLst>
      <p:ext uri="{BB962C8B-B14F-4D97-AF65-F5344CB8AC3E}">
        <p14:creationId xmlns:p14="http://schemas.microsoft.com/office/powerpoint/2010/main" val="9945274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02268" y="599274"/>
            <a:ext cx="12902531" cy="2973864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Cando o texto estea completo, debes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lelo ata familiarizarte. Suliña calquera r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referencia ao vestiario ou calquera diálogo que aporte pistas sobre como é o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personaxe. Ex: Brais saca da súa mochila un taladro </a:t>
            </a:r>
            <a:r>
              <a:rPr kumimoji="0" lang="mr-IN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–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anotas que debe ter unha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mochila e un taladro para esa escena-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Podes discutir as características ou trazos externos de cada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personaxe co director</a:t>
            </a:r>
          </a:p>
          <a:p>
            <a:pPr lvl="1" indent="0" algn="l" defTabSz="419100" rtl="0" latinLnBrk="1" hangingPunct="0"/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ou cos escritores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51025" y="124160"/>
            <a:ext cx="399628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.4. Traballo co texto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51025" y="3573138"/>
            <a:ext cx="12405018" cy="6011902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Cubride a primeira metade do seguinte esquema para cada personaxe:</a:t>
            </a: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85882"/>
              </p:ext>
            </p:extLst>
          </p:nvPr>
        </p:nvGraphicFramePr>
        <p:xfrm>
          <a:off x="834787" y="4097509"/>
          <a:ext cx="11437492" cy="4963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9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9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94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994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gl-ES" b="1" u="sng" dirty="0"/>
                        <a:t>Referencias para os criterios de vestiario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Nome do personaxe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5.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Características do personaxe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Idade do personaxe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Carácter ou emoción xeral do personaxe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l"/>
                      <a:r>
                        <a:rPr lang="gl-ES" dirty="0"/>
                        <a:t>Onde</a:t>
                      </a:r>
                      <a:r>
                        <a:rPr lang="gl-ES" baseline="0" dirty="0"/>
                        <a:t> se sitúa a escena</a:t>
                      </a:r>
                      <a:endParaRPr lang="gl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l"/>
                      <a:r>
                        <a:rPr lang="gl-ES" dirty="0"/>
                        <a:t>En que época do ano se desenvolve?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Vestiario básico</a:t>
                      </a:r>
                    </a:p>
                    <a:p>
                      <a:r>
                        <a:rPr lang="gl-ES" dirty="0"/>
                        <a:t>(cor,</a:t>
                      </a:r>
                      <a:r>
                        <a:rPr lang="gl-ES" baseline="0" dirty="0"/>
                        <a:t> tipo, tea...)</a:t>
                      </a:r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Hai algún cambio rápido para este personaxe?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Necesita algún articulo especial?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Segundo vestiario (descrición)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6206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-1" y="1974473"/>
            <a:ext cx="13116393" cy="249713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Pensa detidamente nos personaxes.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Se creativo! Por cada peza do vestiario que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elixas (incluídos complementos), debes ser capaz de explicar ante o director por que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ten esa cor, forma ou deseño. Se non existe unha razón válida, entón non é axeitado  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Lembra: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55687" y="868564"/>
            <a:ext cx="455092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.5. Deseño do vestiario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55687" y="5493359"/>
            <a:ext cx="12405018" cy="231858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Discute as túas ideas cos demais deseñadores e co director de escena</a:t>
            </a: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Preguntas relevantes: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- Canto ten de expresivo este elemento?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- É doado de conseguir?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- Empregarase dun xeito especial?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- De que material está feito?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47550"/>
              </p:ext>
            </p:extLst>
          </p:nvPr>
        </p:nvGraphicFramePr>
        <p:xfrm>
          <a:off x="2098623" y="3547357"/>
          <a:ext cx="6505731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5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400" dirty="0">
                          <a:solidFill>
                            <a:srgbClr val="AB1842"/>
                          </a:solidFill>
                        </a:rPr>
                        <a:t>Vas presentar aos personaxes antes de falen!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032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92066" y="389689"/>
            <a:ext cx="12820665" cy="748923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Realizar os detalles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	Unha vez que tes a listaxe de pezas, necesitas determinar os elementos específicos dos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teus deseños de vestiario. A mellor maneira de facelo é debuxando un figurino de cada traxe.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Podes empregar como guía a seguinte: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 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513" y="1663909"/>
            <a:ext cx="2486828" cy="575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419726" y="2413415"/>
            <a:ext cx="9428812" cy="517161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Debuxar axudará a decidir cousas como a lonxitude dunha manga ou saia, a cor, a textura, os accesorios e como se ven os traxes no conxunto.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Emprega papel branco e lapis de cores, ceras, rotuladores ou acuarelas.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Se tes cachos de tea poden ser útiles para determinar a textura. Fai todos os figurinos que sexan necesarios introducindo cambios sutís. É un bo momento para descubrir como se verá o conxunto do vestiario sobre o escenario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Cando xa non os precisedes, entregade todos os figurinos e versións finais ao equipo de documentación para os seus arquivos.</a:t>
            </a:r>
          </a:p>
          <a:p>
            <a:pPr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sz="1800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97628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92066" y="609818"/>
            <a:ext cx="12912734" cy="8227893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Conseguir vestiario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	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chemeClr val="tx2"/>
                </a:solidFill>
                <a:latin typeface="+mj-lt"/>
                <a:ea typeface="Gill Sans" charset="0"/>
                <a:cs typeface="Gill Sans" charset="0"/>
              </a:rPr>
              <a:t> 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chemeClr val="tx2"/>
              </a:solidFill>
              <a:latin typeface="+mj-lt"/>
              <a:ea typeface="Gill Sans" charset="0"/>
              <a:cs typeface="Gill Sans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79445" y="2056524"/>
            <a:ext cx="12537976" cy="5951097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A maioría dos traxes deseñados prestaranchos os membros da compañía, amigos, familiares, veciños ou incluso empresas e comercios.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Leva conta dos elementos que che prestaron para devolvelos unha vez rematada a produción. Fai para iso un esquema como o seguinte e gárdao na túa carpeta.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algn="just">
              <a:spcBef>
                <a:spcPts val="2000"/>
              </a:spcBef>
              <a:buClr>
                <a:srgbClr val="AB1842"/>
              </a:buClr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Se decidistes coser vós mesmos algún dos traxes, asegurádevos de ter tempo suficiente para facelos. Ademais, se algún elemento pode ser difícil de conseguir, fai unha listaxe de posibles alternativas </a:t>
            </a:r>
          </a:p>
          <a:p>
            <a:pPr marL="342900" indent="-342900" algn="just">
              <a:spcBef>
                <a:spcPts val="2000"/>
              </a:spcBef>
              <a:buClr>
                <a:srgbClr val="AB1842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sz="1800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963231"/>
              </p:ext>
            </p:extLst>
          </p:nvPr>
        </p:nvGraphicFramePr>
        <p:xfrm>
          <a:off x="2213499" y="4278067"/>
          <a:ext cx="8669868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9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sz="2000" b="1" dirty="0"/>
                        <a:t>Personaxe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b="1" dirty="0"/>
                        <a:t>Elemento de vestiario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b="1" dirty="0"/>
                        <a:t>Procedencia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Personaxe 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Chaleco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Avó de María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sz="2000" dirty="0"/>
                        <a:t>Personaxe B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Abrigo de coiro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Irmán de Sara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56510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485192"/>
            <a:ext cx="12345471" cy="1175657"/>
          </a:xfrm>
        </p:spPr>
        <p:txBody>
          <a:bodyPr/>
          <a:lstStyle/>
          <a:p>
            <a:r>
              <a:rPr lang="en-US" sz="3200" dirty="0"/>
              <a:t>5</a:t>
            </a:r>
            <a:r>
              <a:rPr lang="gl-ES" sz="4000" dirty="0"/>
              <a:t>. </a:t>
            </a:r>
            <a:r>
              <a:rPr lang="gl-ES" sz="3200" dirty="0"/>
              <a:t>tarefas durante as representacións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1" y="1660849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696263" y="4084819"/>
            <a:ext cx="6910465" cy="2788171"/>
          </a:xfrm>
        </p:spPr>
        <p:txBody>
          <a:bodyPr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Organizaredes todo o vestiario accesible (en perchas e con carteis) e ordenado cronoloxicamente no camerino ou lugar onde se cambien os intérpretes. 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200" dirty="0">
                <a:solidFill>
                  <a:srgbClr val="514E49"/>
                </a:solidFill>
              </a:rPr>
              <a:t>En algúns casos estaredes axudando ao cambio de vestiario. Precisaredes estar moi concentrados e en silencio ao traballar moi preto da escena.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gl-ES" sz="2800" dirty="0">
              <a:solidFill>
                <a:srgbClr val="514E49"/>
              </a:solidFill>
            </a:endParaRP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796" y="3612630"/>
            <a:ext cx="3891308" cy="3732550"/>
          </a:xfrm>
        </p:spPr>
      </p:pic>
    </p:spTree>
    <p:extLst>
      <p:ext uri="{BB962C8B-B14F-4D97-AF65-F5344CB8AC3E}">
        <p14:creationId xmlns:p14="http://schemas.microsoft.com/office/powerpoint/2010/main" val="1180774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30684"/>
            <a:ext cx="10819622" cy="807616"/>
          </a:xfrm>
        </p:spPr>
        <p:txBody>
          <a:bodyPr/>
          <a:lstStyle/>
          <a:p>
            <a:r>
              <a:rPr lang="en-US" sz="3600" dirty="0"/>
              <a:t>6</a:t>
            </a:r>
            <a:r>
              <a:rPr lang="gl-ES" sz="3600" dirty="0"/>
              <a:t>. tarefas de desmontaxe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312" y="1786791"/>
            <a:ext cx="7797800" cy="406400"/>
          </a:xfrm>
        </p:spPr>
        <p:txBody>
          <a:bodyPr/>
          <a:lstStyle/>
          <a:p>
            <a:r>
              <a:rPr lang="gl-ES" sz="2000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2" y="3910131"/>
            <a:ext cx="3891308" cy="30429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US" cap="all" dirty="0">
                <a:solidFill>
                  <a:srgbClr val="514E49"/>
                </a:solidFill>
              </a:rPr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79093" y="3979175"/>
            <a:ext cx="6895475" cy="2904875"/>
          </a:xfrm>
        </p:spPr>
        <p:txBody>
          <a:bodyPr numCol="1" spcCol="274320"/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Todo o vestiario que vos devolvan os intérpretes ten que colgarse en perchas e dobrarse, para que se poida devolver aos seus donos en boas condicións.</a:t>
            </a: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gl-ES" sz="2400" dirty="0">
                <a:solidFill>
                  <a:srgbClr val="514E49"/>
                </a:solidFill>
              </a:rPr>
              <a:t>Revisade o voso inventario para non perder nada. A sala de vestiario debe quedar totalmente recollida.</a:t>
            </a:r>
          </a:p>
          <a:p>
            <a:pPr marL="342900" lvl="0" indent="-342900" algn="just">
              <a:lnSpc>
                <a:spcPct val="120000"/>
              </a:lnSpc>
              <a:spcBef>
                <a:spcPts val="2000"/>
              </a:spcBef>
              <a:buFont typeface="Arial" charset="0"/>
              <a:buChar char="•"/>
              <a:defRPr sz="1800">
                <a:solidFill>
                  <a:srgbClr val="000000"/>
                </a:solidFill>
              </a:defRPr>
            </a:pPr>
            <a:endParaRPr lang="gl-ES" sz="2400" dirty="0">
              <a:solidFill>
                <a:srgbClr val="514E49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02787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07588110"/>
              </p:ext>
            </p:extLst>
          </p:nvPr>
        </p:nvGraphicFramePr>
        <p:xfrm>
          <a:off x="179882" y="359764"/>
          <a:ext cx="12576748" cy="9188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4874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65200"/>
            <a:ext cx="10401300" cy="863600"/>
          </a:xfrm>
        </p:spPr>
        <p:txBody>
          <a:bodyPr/>
          <a:lstStyle/>
          <a:p>
            <a:r>
              <a:rPr lang="en-US" sz="4000" dirty="0"/>
              <a:t>1</a:t>
            </a:r>
            <a:r>
              <a:rPr lang="gl-ES" sz="4000" dirty="0"/>
              <a:t>. Antes de empezar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51" y="3567659"/>
            <a:ext cx="3792511" cy="3792511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845148" y="2692400"/>
            <a:ext cx="6775554" cy="6511561"/>
          </a:xfrm>
        </p:spPr>
        <p:txBody>
          <a:bodyPr/>
          <a:lstStyle/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Debedes coñecer a ópera perfectamente porque teredes que representar a cada personaxe a través da cor, a tea, os complementos e a aparencia de conxunto.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O vestiario emprégase para ilustrar diferentes aspectos dun personaxe. Polo tanto é importante ser imaxinativo. Incluso as prendas de vestir diarias poden contarnos cousas interesantes sobre un personaxe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Debedes ser organizados, coidadosos e delicados, especialmente cando manexedes roupa que pertenza a outras persoas.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De vez en cando deberedes resolver problemas con rapidez (por exemplo, se hai algunha dificultade cun traxe durante a representación) e tamén debedes ser capaces de traballar en silencio cando esteades entre caixas.</a:t>
            </a:r>
          </a:p>
          <a:p>
            <a:pPr lvl="0" algn="just"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r>
              <a:rPr lang="gl-ES" sz="2000" dirty="0">
                <a:solidFill>
                  <a:srgbClr val="514E49"/>
                </a:solidFill>
              </a:rPr>
              <a:t>Para as reunións da compañía leva sempre o teu caderno, estas instrucións e a túa carpeta. E non tiredes nada! Entregade todos os bocexos de figurinos e versións finais ao equipo de documentación para os seus rexistros.</a:t>
            </a:r>
          </a:p>
          <a:p>
            <a:pPr lvl="0" algn="just">
              <a:lnSpc>
                <a:spcPts val="3500"/>
              </a:lnSpc>
              <a:spcBef>
                <a:spcPts val="2000"/>
              </a:spcBef>
              <a:defRPr sz="1800">
                <a:solidFill>
                  <a:srgbClr val="000000"/>
                </a:solidFill>
              </a:defRPr>
            </a:pPr>
            <a:endParaRPr lang="en-US" dirty="0">
              <a:solidFill>
                <a:srgbClr val="514E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116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4578" y="391385"/>
            <a:ext cx="11632366" cy="1008735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2. </a:t>
            </a:r>
            <a:r>
              <a:rPr lang="gl-ES" sz="4000" dirty="0"/>
              <a:t>Vocabulario técnico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561861" y="1196920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83005"/>
              </p:ext>
            </p:extLst>
          </p:nvPr>
        </p:nvGraphicFramePr>
        <p:xfrm>
          <a:off x="404735" y="3421825"/>
          <a:ext cx="12112052" cy="29717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6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Vestiario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Traxe que viste o actor e que revela algún aspecto do seu personaxe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Proba de vestiario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Todos os actores, cos</a:t>
                      </a:r>
                      <a:r>
                        <a:rPr lang="gl-ES" sz="2000" baseline="0" dirty="0"/>
                        <a:t> traxes postos, colócanse nunha fila de xeito que o director e os deseñadores poidan avaliar o vestiario e facer os axustes necesarios</a:t>
                      </a:r>
                      <a:endParaRPr lang="gl-E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Cinta métrica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Tira flexible cos centímetros marcados que se emprega para medir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447">
                <a:tc>
                  <a:txBody>
                    <a:bodyPr/>
                    <a:lstStyle/>
                    <a:p>
                      <a:r>
                        <a:rPr lang="gl-ES" sz="2400" b="0" noProof="0" dirty="0">
                          <a:solidFill>
                            <a:srgbClr val="F4F4F5"/>
                          </a:solidFill>
                        </a:rPr>
                        <a:t>Ensaio xerar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l-ES" sz="2000" dirty="0"/>
                        <a:t>O ensaio final antes da estrea, con vestiario, maquillaxe, escenografía, luces e música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5791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5499" y="440544"/>
            <a:ext cx="10401300" cy="8636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3</a:t>
            </a:r>
            <a:r>
              <a:rPr lang="gl-ES" sz="4000" dirty="0"/>
              <a:t>. a compañía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2" y="1109348"/>
            <a:ext cx="10672997" cy="80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41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9836" y="254708"/>
            <a:ext cx="11961845" cy="821641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1pPr>
            <a:lvl2pPr indent="228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2pPr>
            <a:lvl3pPr indent="457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3pPr>
            <a:lvl4pPr indent="685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4pPr>
            <a:lvl5pPr indent="9144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5pPr>
            <a:lvl6pPr indent="11430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6pPr>
            <a:lvl7pPr indent="13716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7pPr>
            <a:lvl8pPr indent="16002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8pPr>
            <a:lvl9pPr indent="1828800" algn="ctr" defTabSz="584200" eaLnBrk="1" hangingPunct="1">
              <a:defRPr sz="8200" cap="all" spc="1640">
                <a:solidFill>
                  <a:srgbClr val="514E4A"/>
                </a:solidFill>
                <a:latin typeface="+mj-lt"/>
                <a:ea typeface="+mj-ea"/>
                <a:cs typeface="+mj-cs"/>
                <a:sym typeface="Avenir Light"/>
              </a:defRPr>
            </a:lvl9pPr>
          </a:lstStyle>
          <a:p>
            <a:r>
              <a:rPr lang="en-US" sz="4000" dirty="0"/>
              <a:t>4</a:t>
            </a:r>
            <a:r>
              <a:rPr lang="gl-ES" sz="4000" dirty="0"/>
              <a:t>. plan de traballo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61858" y="837783"/>
            <a:ext cx="7797800" cy="406400"/>
          </a:xfrm>
          <a:prstGeom prst="rect">
            <a:avLst/>
          </a:prstGeom>
        </p:spPr>
        <p:txBody>
          <a:bodyPr/>
          <a:lstStyle>
            <a:lvl1pPr algn="ctr" defTabSz="584200" eaLnBrk="1" hangingPunct="1">
              <a:defRPr sz="25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5pPr>
            <a:lvl6pPr indent="3556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6pPr>
            <a:lvl7pPr indent="7112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7pPr>
            <a:lvl8pPr indent="10668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8pPr>
            <a:lvl9pPr indent="1422400" algn="ctr" defTabSz="584200" eaLnBrk="1" hangingPunct="1">
              <a:defRPr sz="2400">
                <a:solidFill>
                  <a:srgbClr val="514E4A"/>
                </a:solidFill>
                <a:latin typeface="+mn-lt"/>
                <a:ea typeface="+mn-ea"/>
                <a:cs typeface="+mn-cs"/>
                <a:sym typeface="Avenir Book"/>
              </a:defRPr>
            </a:lvl9pPr>
          </a:lstStyle>
          <a:p>
            <a:r>
              <a:rPr lang="gl-E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∏- US Compañía de Ópera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02269" y="1713818"/>
            <a:ext cx="12716975" cy="488076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Identificativos</a:t>
            </a: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- Determina a idade e o xénero dun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 a clase social dun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- Expresa cualidades internas dun personaxe a través da textura e a cor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Chama a atención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Dramáticos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 o período histórico da obra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 o carácter do personaxe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Determina a época do ano e o lugar da acción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Reflicte a personalidade do personaxe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79835" y="1239308"/>
            <a:ext cx="402033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.1. Usos do vestiario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58248" y="6571106"/>
            <a:ext cx="12405018" cy="2687915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Para practicar crea un personaxe da túa idade. Fai que sexa o máis interesante posible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elixindo entre as seguintes opcións: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768321"/>
              </p:ext>
            </p:extLst>
          </p:nvPr>
        </p:nvGraphicFramePr>
        <p:xfrm>
          <a:off x="7285219" y="6929050"/>
          <a:ext cx="4137286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6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1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Rico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Pobre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Gústalle a arte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Gústalle</a:t>
                      </a:r>
                      <a:r>
                        <a:rPr lang="gl-ES" baseline="0" dirty="0"/>
                        <a:t> a ciencia</a:t>
                      </a:r>
                      <a:endParaRPr lang="gl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Familia</a:t>
                      </a:r>
                      <a:r>
                        <a:rPr lang="gl-ES" baseline="0" dirty="0"/>
                        <a:t> numerosa</a:t>
                      </a:r>
                      <a:endParaRPr lang="gl-E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Fillo único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Verán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Inverno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Mal estudante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Bo estudante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gl-ES" dirty="0"/>
                        <a:t>Vive na cidade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dirty="0"/>
                        <a:t>Vive no campo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84748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41749" y="1152208"/>
            <a:ext cx="12863051" cy="5642570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Agora deseña un vestiario para o personaxe “-------”. Enumera alomenos seis elementos de vestiario (ou accesorios) que reflictan da mellor maneira posible as características que </a:t>
            </a: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elixiches. Explica por que elixes cada elemento.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	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060093"/>
              </p:ext>
            </p:extLst>
          </p:nvPr>
        </p:nvGraphicFramePr>
        <p:xfrm>
          <a:off x="2238340" y="2916235"/>
          <a:ext cx="8669868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9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gl-ES" sz="2000" b="1" dirty="0"/>
                        <a:t>Característica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b="1" dirty="0"/>
                        <a:t>Vestiario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2000" b="1" dirty="0"/>
                        <a:t>Por que?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1.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2.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3.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4.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5.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2000" dirty="0"/>
                        <a:t>6.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9299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02269" y="927658"/>
            <a:ext cx="12902531" cy="249713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Necesitas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 facer unha ficha cos datos de cada intérprete para cando teñan asignado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un personaxe. Os maquilladores tamén usarán unha</a:t>
            </a: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</a:t>
            </a:r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Para completar a ficha de medidas de vestiario precisarás un lapis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e a cinta métrica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Cando tomes medidas faino con tacto, educación e cuidado. Lembra preguntar aos 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intérpretes se teñen alerxias a algún tipo de tecido.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74336" y="332623"/>
            <a:ext cx="442108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.2. A ficha de medidas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43258" y="3487224"/>
            <a:ext cx="12405018" cy="5273238"/>
          </a:xfrm>
          <a:prstGeom prst="rect">
            <a:avLst/>
          </a:prstGeom>
          <a:solidFill>
            <a:schemeClr val="bg2">
              <a:alpha val="76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just" rtl="0" latinLnBrk="1" hangingPunct="0">
              <a:buClr>
                <a:srgbClr val="AB1842"/>
              </a:buClr>
              <a:buFont typeface="Wingdings" charset="2"/>
              <a:buChar char="ü"/>
            </a:pPr>
            <a:r>
              <a:rPr lang="gl-ES" sz="2400" dirty="0">
                <a:solidFill>
                  <a:srgbClr val="AB1842"/>
                </a:solidFill>
                <a:latin typeface="+mj-lt"/>
                <a:ea typeface="Gill Sans" charset="0"/>
                <a:cs typeface="Gill Sans" charset="0"/>
              </a:rPr>
              <a:t>Ficha de medidas de vestiario</a:t>
            </a: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  <a:p>
            <a:pPr algn="just" rtl="0" latinLnBrk="1" hangingPunct="0">
              <a:buClr>
                <a:srgbClr val="AB1842"/>
              </a:buClr>
            </a:pPr>
            <a:endParaRPr lang="gl-ES" sz="2400" dirty="0">
              <a:solidFill>
                <a:srgbClr val="AB1842"/>
              </a:solidFill>
              <a:latin typeface="+mj-lt"/>
              <a:ea typeface="Gill Sans" charset="0"/>
              <a:cs typeface="Gill Sans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666873"/>
              </p:ext>
            </p:extLst>
          </p:nvPr>
        </p:nvGraphicFramePr>
        <p:xfrm>
          <a:off x="2110833" y="4007308"/>
          <a:ext cx="8669868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0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9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856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Nome do intérprete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Título da produción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Cabeza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Talla de zapatos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Talla de mans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gl-ES" sz="1800" dirty="0"/>
                        <a:t>pequena</a:t>
                      </a:r>
                    </a:p>
                    <a:p>
                      <a:r>
                        <a:rPr lang="gl-ES" sz="1800" dirty="0"/>
                        <a:t>mediana</a:t>
                      </a:r>
                    </a:p>
                    <a:p>
                      <a:r>
                        <a:rPr lang="gl-ES" sz="1800" dirty="0"/>
                        <a:t>grande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Perna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Talla de camisa/camiseta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Cintura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Talla de pantalón/saia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Talla de vestido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sz="1800" dirty="0"/>
                        <a:t>Algunha alerxia</a:t>
                      </a:r>
                      <a:r>
                        <a:rPr lang="gl-ES" sz="1800" baseline="0" dirty="0"/>
                        <a:t> ou problema?</a:t>
                      </a:r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gl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37123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0" y="2075665"/>
            <a:ext cx="12872551" cy="535749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  <a:reflection blurRad="25400" endPos="1000" dir="5400000" sy="-100000" algn="bl" rotWithShape="0"/>
            <a:softEdge rad="177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Observa os personaxes desta curta</a:t>
            </a:r>
          </a:p>
          <a:p>
            <a:pPr algn="l"/>
            <a:r>
              <a:rPr kumimoji="0" lang="gl-E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rPr>
              <a:t>		</a:t>
            </a:r>
            <a:r>
              <a:rPr lang="es-ES_tradnl" sz="2800" dirty="0">
                <a:hlinkClick r:id="rId2"/>
              </a:rPr>
              <a:t>https://www.youtube.com/watch?v=od2lg1ZC20s</a:t>
            </a:r>
            <a:r>
              <a:rPr lang="es-ES_tradnl" sz="2800" dirty="0"/>
              <a:t> </a:t>
            </a:r>
          </a:p>
          <a:p>
            <a:pPr algn="l"/>
            <a:endParaRPr lang="es-ES_tradnl" sz="2800" dirty="0"/>
          </a:p>
          <a:p>
            <a:pPr marL="457200" marR="0" indent="-45720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Fíxate sobre todo no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vestiario dun personaxe e responde ás seguintes preguntas.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baseline="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Cada</a:t>
            </a: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 deseñador debe levar as súas respostas ao equipo para discutilas:</a:t>
            </a:r>
            <a:endParaRPr lang="gl-ES" sz="2800" baseline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De que cor é o vestiario da persoa?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Cal é a textura e a forma do traxe?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Como está peiteado o personaxe?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Ves que leve algún tipo de maquillaxe?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gl-ES" sz="28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rPr>
              <a:t>		- O vestiario e o maquillaxe reflicten a personalidade do personaxe?</a:t>
            </a:r>
          </a:p>
          <a:p>
            <a:pPr marR="0" algn="l" defTabSz="4191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gl-ES" sz="28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78301" y="1284279"/>
            <a:ext cx="492282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gl-ES" sz="3200" dirty="0"/>
              <a:t>4</a:t>
            </a:r>
            <a:r>
              <a:rPr kumimoji="0" lang="gl-ES" sz="3200" b="0" i="0" u="none" strike="noStrike" cap="none" spc="0" normalizeH="0" baseline="0" dirty="0">
                <a:ln>
                  <a:noFill/>
                </a:ln>
                <a:solidFill>
                  <a:srgbClr val="514E49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.3. Analizar un personaxe</a:t>
            </a:r>
          </a:p>
        </p:txBody>
      </p:sp>
    </p:spTree>
    <p:extLst>
      <p:ext uri="{BB962C8B-B14F-4D97-AF65-F5344CB8AC3E}">
        <p14:creationId xmlns:p14="http://schemas.microsoft.com/office/powerpoint/2010/main" val="239085702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Aerial">
  <a:themeElements>
    <a:clrScheme name="White">
      <a:dk1>
        <a:srgbClr val="514E49"/>
      </a:dk1>
      <a:lt1>
        <a:srgbClr val="F4F3F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Light"/>
        <a:ea typeface="Avenir Light"/>
        <a:cs typeface="Avenir Light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9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514E49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com.graphicnode.TemplatesForOffice.02252</Template>
  <TotalTime>636</TotalTime>
  <Words>947</Words>
  <Application>Microsoft Macintosh PowerPoint</Application>
  <PresentationFormat>Personalizado</PresentationFormat>
  <Paragraphs>249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6" baseType="lpstr">
      <vt:lpstr>Arial</vt:lpstr>
      <vt:lpstr>Avenir Book</vt:lpstr>
      <vt:lpstr>Avenir Light</vt:lpstr>
      <vt:lpstr>Avenir Medium</vt:lpstr>
      <vt:lpstr>Chalkduster</vt:lpstr>
      <vt:lpstr>Didot</vt:lpstr>
      <vt:lpstr>Gill Sans</vt:lpstr>
      <vt:lpstr>Helvetica</vt:lpstr>
      <vt:lpstr>Lucida Grande</vt:lpstr>
      <vt:lpstr>Wingdings</vt:lpstr>
      <vt:lpstr>Aerial</vt:lpstr>
      <vt:lpstr>deseñadores de vestiario</vt:lpstr>
      <vt:lpstr>Presentación de PowerPoint</vt:lpstr>
      <vt:lpstr>1. Antes de empezar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5. tarefas durante as representacións</vt:lpstr>
      <vt:lpstr>6. tarefas de desmontaxe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compositores</dc:title>
  <dc:creator>Usuario de Microsoft Office</dc:creator>
  <cp:lastModifiedBy>Rosana Freire</cp:lastModifiedBy>
  <cp:revision>45</cp:revision>
  <dcterms:created xsi:type="dcterms:W3CDTF">2017-11-02T18:27:26Z</dcterms:created>
  <dcterms:modified xsi:type="dcterms:W3CDTF">2018-11-20T21:05:02Z</dcterms:modified>
</cp:coreProperties>
</file>