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7" r:id="rId3"/>
    <p:sldId id="258" r:id="rId4"/>
    <p:sldId id="277" r:id="rId5"/>
    <p:sldId id="278" r:id="rId6"/>
    <p:sldId id="281" r:id="rId7"/>
    <p:sldId id="282" r:id="rId8"/>
    <p:sldId id="285" r:id="rId9"/>
    <p:sldId id="284" r:id="rId10"/>
    <p:sldId id="259" r:id="rId11"/>
  </p:sldIdLst>
  <p:sldSz cx="13004800" cy="9753600"/>
  <p:notesSz cx="6858000" cy="9144000"/>
  <p:defaultTextStyle>
    <a:lvl1pPr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1pPr>
    <a:lvl2pPr indent="3429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2pPr>
    <a:lvl3pPr indent="6858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3pPr>
    <a:lvl4pPr indent="10287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4pPr>
    <a:lvl5pPr indent="13716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5pPr>
    <a:lvl6pPr indent="17145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6pPr>
    <a:lvl7pPr indent="20574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7pPr>
    <a:lvl8pPr indent="24003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8pPr>
    <a:lvl9pPr indent="27432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1842"/>
    <a:srgbClr val="DEDEDE"/>
    <a:srgbClr val="7B4FD6"/>
    <a:srgbClr val="F4F4F5"/>
    <a:srgbClr val="D7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firstCol>
    <a:lastRow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lastRow>
    <a:firstRow>
      <a:tcTxStyle b="off" i="off">
        <a:font>
          <a:latin typeface="Avenir Medium"/>
          <a:ea typeface="Avenir Medium"/>
          <a:cs typeface="Avenir Medium"/>
        </a:font>
        <a:srgbClr val="FFFFFF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D39723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54"/>
    <p:restoredTop sz="94708"/>
  </p:normalViewPr>
  <p:slideViewPr>
    <p:cSldViewPr snapToGrid="0" snapToObjects="1">
      <p:cViewPr varScale="1">
        <p:scale>
          <a:sx n="83" d="100"/>
          <a:sy n="83" d="100"/>
        </p:scale>
        <p:origin x="240" y="35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0.0445539"/>
          <c:y val="0.0904495"/>
          <c:w val="0.831221"/>
          <c:h val="0.7682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55.0</c:v>
                </c:pt>
                <c:pt idx="1">
                  <c:v>26.0</c:v>
                </c:pt>
                <c:pt idx="2">
                  <c:v>53.0</c:v>
                </c:pt>
                <c:pt idx="3">
                  <c:v>96.0</c:v>
                </c:pt>
                <c:pt idx="4">
                  <c:v>60.0</c:v>
                </c:pt>
                <c:pt idx="5">
                  <c:v>75.0</c:v>
                </c:pt>
                <c:pt idx="6">
                  <c:v>70.0</c:v>
                </c:pt>
                <c:pt idx="7">
                  <c:v>70.0</c:v>
                </c:pt>
                <c:pt idx="8">
                  <c:v>85.0</c:v>
                </c:pt>
                <c:pt idx="9">
                  <c:v>96.0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10.0</c:v>
                </c:pt>
                <c:pt idx="1">
                  <c:v>10.0</c:v>
                </c:pt>
                <c:pt idx="2">
                  <c:v>35.0</c:v>
                </c:pt>
                <c:pt idx="3">
                  <c:v>30.0</c:v>
                </c:pt>
                <c:pt idx="4">
                  <c:v>30.0</c:v>
                </c:pt>
                <c:pt idx="5">
                  <c:v>45.0</c:v>
                </c:pt>
                <c:pt idx="6">
                  <c:v>20.0</c:v>
                </c:pt>
                <c:pt idx="7">
                  <c:v>40.0</c:v>
                </c:pt>
                <c:pt idx="8">
                  <c:v>10.0</c:v>
                </c:pt>
                <c:pt idx="9">
                  <c:v>20.0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-50"/>
        <c:axId val="-30182832"/>
        <c:axId val="-30182304"/>
      </c:barChart>
      <c:catAx>
        <c:axId val="-3018283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_tradnl"/>
          </a:p>
        </c:txPr>
        <c:crossAx val="-30182304"/>
        <c:crosses val="autoZero"/>
        <c:auto val="1"/>
        <c:lblAlgn val="ctr"/>
        <c:lblOffset val="100"/>
        <c:noMultiLvlLbl val="1"/>
      </c:catAx>
      <c:valAx>
        <c:axId val="-30182304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_tradnl"/>
          </a:p>
        </c:txPr>
        <c:crossAx val="-30182832"/>
        <c:crosses val="autoZero"/>
        <c:crossBetween val="between"/>
        <c:majorUnit val="25.0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876347"/>
          <c:y val="0.0307242"/>
          <c:w val="0.123653"/>
          <c:h val="0.198598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_tradnl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0.005"/>
          <c:y val="0.005"/>
          <c:w val="0.612606"/>
          <c:h val="1.0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explosion val="3"/>
          <c:dPt>
            <c:idx val="0"/>
            <c:bubble3D val="0"/>
          </c:dPt>
          <c:dPt>
            <c:idx val="1"/>
            <c:bubble3D val="0"/>
            <c:spPr>
              <a:solidFill>
                <a:srgbClr val="D39723">
                  <a:alpha val="15000"/>
                </a:srgbClr>
              </a:solidFill>
              <a:ln w="63500" cap="flat">
                <a:solidFill>
                  <a:srgbClr val="D39723"/>
                </a:solidFill>
                <a:prstDash val="solid"/>
                <a:miter lim="400000"/>
              </a:ln>
              <a:effectLst/>
            </c:spPr>
          </c:dPt>
          <c:dPt>
            <c:idx val="2"/>
            <c:bubble3D val="0"/>
            <c:spPr>
              <a:solidFill>
                <a:srgbClr val="696560">
                  <a:alpha val="15000"/>
                </a:srgbClr>
              </a:solidFill>
              <a:ln w="63500" cap="flat">
                <a:solidFill>
                  <a:srgbClr val="9C9791"/>
                </a:solidFill>
                <a:prstDash val="solid"/>
                <a:miter lim="400000"/>
              </a:ln>
              <a:effectLst/>
            </c:spPr>
          </c:dPt>
          <c:cat>
            <c:strRef>
              <c:f>Sheet1!$B$1:$D$1</c:f>
              <c:strCache>
                <c:ptCount val="3"/>
                <c:pt idx="0">
                  <c:v>Natus aperiam sit</c:v>
                </c:pt>
                <c:pt idx="1">
                  <c:v>Perspiciatis sed iste</c:v>
                </c:pt>
                <c:pt idx="2">
                  <c:v>Natus error unde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26.0</c:v>
                </c:pt>
                <c:pt idx="1">
                  <c:v>21.0</c:v>
                </c:pt>
                <c:pt idx="2">
                  <c:v>18.0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74264"/>
          <c:y val="0.632094"/>
          <c:w val="0.325736"/>
          <c:h val="0.191304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_tradnl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0.0761719"/>
          <c:y val="0.0597484"/>
          <c:w val="0.890625"/>
          <c:h val="0.71706"/>
        </c:manualLayout>
      </c:layout>
      <c:areaChart>
        <c:grouping val="standar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>
                <a:alpha val="15000"/>
              </a:srgbClr>
            </a:solidFill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  <c:pt idx="0">
                  <c:v>55.0</c:v>
                </c:pt>
                <c:pt idx="1">
                  <c:v>43.0</c:v>
                </c:pt>
                <c:pt idx="2">
                  <c:v>99.0</c:v>
                </c:pt>
                <c:pt idx="3">
                  <c:v>58.0</c:v>
                </c:pt>
                <c:pt idx="4">
                  <c:v>45.0</c:v>
                </c:pt>
                <c:pt idx="5">
                  <c:v>40.0</c:v>
                </c:pt>
                <c:pt idx="6">
                  <c:v>60.0</c:v>
                </c:pt>
                <c:pt idx="7">
                  <c:v>10.0</c:v>
                </c:pt>
              </c:numCache>
            </c:numRef>
          </c:val>
        </c:ser>
        <c:ser>
          <c:idx val="0"/>
          <c:order val="1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17.0</c:v>
                </c:pt>
                <c:pt idx="1">
                  <c:v>26.0</c:v>
                </c:pt>
                <c:pt idx="2">
                  <c:v>53.0</c:v>
                </c:pt>
                <c:pt idx="3">
                  <c:v>30.0</c:v>
                </c:pt>
                <c:pt idx="4">
                  <c:v>30.0</c:v>
                </c:pt>
                <c:pt idx="5">
                  <c:v>25.0</c:v>
                </c:pt>
                <c:pt idx="6">
                  <c:v>30.0</c:v>
                </c:pt>
                <c:pt idx="7">
                  <c:v>15.0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36299296"/>
        <c:axId val="-135681552"/>
      </c:areaChart>
      <c:catAx>
        <c:axId val="-1362992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_tradnl"/>
          </a:p>
        </c:txPr>
        <c:crossAx val="-135681552"/>
        <c:crosses val="autoZero"/>
        <c:auto val="1"/>
        <c:lblAlgn val="ctr"/>
        <c:lblOffset val="100"/>
        <c:noMultiLvlLbl val="1"/>
      </c:catAx>
      <c:valAx>
        <c:axId val="-135681552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_tradnl"/>
          </a:p>
        </c:txPr>
        <c:crossAx val="-136299296"/>
        <c:crosses val="autoZero"/>
        <c:crossBetween val="midCat"/>
        <c:majorUnit val="25.0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.005"/>
          <c:y val="0.940252"/>
          <c:w val="1.0"/>
          <c:h val="0.0722484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_tradnl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0.0445411"/>
          <c:y val="0.0550626"/>
          <c:w val="0.545976"/>
          <c:h val="0.854011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17.0</c:v>
                </c:pt>
                <c:pt idx="1">
                  <c:v>26.0</c:v>
                </c:pt>
                <c:pt idx="2">
                  <c:v>53.0</c:v>
                </c:pt>
                <c:pt idx="3">
                  <c:v>96.0</c:v>
                </c:pt>
                <c:pt idx="4">
                  <c:v>60.0</c:v>
                </c:pt>
                <c:pt idx="5">
                  <c:v>75.0</c:v>
                </c:pt>
                <c:pt idx="6">
                  <c:v>70.0</c:v>
                </c:pt>
                <c:pt idx="7">
                  <c:v>70.0</c:v>
                </c:pt>
                <c:pt idx="8">
                  <c:v>85.0</c:v>
                </c:pt>
                <c:pt idx="9">
                  <c:v>96.0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55.0</c:v>
                </c:pt>
                <c:pt idx="1">
                  <c:v>43.0</c:v>
                </c:pt>
                <c:pt idx="2">
                  <c:v>70.0</c:v>
                </c:pt>
                <c:pt idx="3">
                  <c:v>58.0</c:v>
                </c:pt>
                <c:pt idx="4">
                  <c:v>53.0</c:v>
                </c:pt>
                <c:pt idx="5">
                  <c:v>45.0</c:v>
                </c:pt>
                <c:pt idx="6">
                  <c:v>60.0</c:v>
                </c:pt>
                <c:pt idx="7">
                  <c:v>80.0</c:v>
                </c:pt>
                <c:pt idx="8">
                  <c:v>75.0</c:v>
                </c:pt>
                <c:pt idx="9">
                  <c:v>80.0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55009360"/>
        <c:axId val="-135657904"/>
      </c:lineChart>
      <c:catAx>
        <c:axId val="-550093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_tradnl"/>
          </a:p>
        </c:txPr>
        <c:crossAx val="-135657904"/>
        <c:crosses val="autoZero"/>
        <c:auto val="1"/>
        <c:lblAlgn val="ctr"/>
        <c:lblOffset val="100"/>
        <c:noMultiLvlLbl val="1"/>
      </c:catAx>
      <c:valAx>
        <c:axId val="-135657904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_tradnl"/>
          </a:p>
        </c:txPr>
        <c:crossAx val="-55009360"/>
        <c:crosses val="autoZero"/>
        <c:crossBetween val="midCat"/>
        <c:majorUnit val="25.0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80655"/>
          <c:y val="0.944758"/>
          <c:w val="0.319345"/>
          <c:h val="0.0675626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_tradnl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0D2A7E-65D0-6E4C-844D-AFB096EE1E21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gl-ES"/>
        </a:p>
      </dgm:t>
    </dgm:pt>
    <dgm:pt modelId="{E3954858-5218-DA40-BA78-4E1C9948699B}">
      <dgm:prSet phldrT="[Texto]"/>
      <dgm:spPr/>
      <dgm:t>
        <a:bodyPr/>
        <a:lstStyle/>
        <a:p>
          <a:r>
            <a:rPr lang="gl-ES" dirty="0" smtClean="0"/>
            <a:t>Índice</a:t>
          </a:r>
          <a:endParaRPr lang="gl-ES" dirty="0"/>
        </a:p>
      </dgm:t>
    </dgm:pt>
    <dgm:pt modelId="{552658BE-85C0-9548-81B4-86EF8DF81209}" type="parTrans" cxnId="{C9AE87AA-239B-5B49-9F7F-940B6A632470}">
      <dgm:prSet/>
      <dgm:spPr/>
      <dgm:t>
        <a:bodyPr/>
        <a:lstStyle/>
        <a:p>
          <a:endParaRPr lang="gl-ES"/>
        </a:p>
      </dgm:t>
    </dgm:pt>
    <dgm:pt modelId="{952AE8DF-937B-EA4E-BA58-F708CF8830CA}" type="sibTrans" cxnId="{C9AE87AA-239B-5B49-9F7F-940B6A632470}">
      <dgm:prSet/>
      <dgm:spPr/>
      <dgm:t>
        <a:bodyPr/>
        <a:lstStyle/>
        <a:p>
          <a:endParaRPr lang="gl-ES"/>
        </a:p>
      </dgm:t>
    </dgm:pt>
    <dgm:pt modelId="{7CC36221-48ED-8B4B-8D1E-40071F20B083}">
      <dgm:prSet phldrT="[Texto]" custT="1"/>
      <dgm:spPr/>
      <dgm:t>
        <a:bodyPr/>
        <a:lstStyle/>
        <a:p>
          <a:r>
            <a:rPr lang="gl-ES" sz="2000" dirty="0" smtClean="0"/>
            <a:t>1. Cousas a saber antes de empezar.</a:t>
          </a:r>
        </a:p>
        <a:p>
          <a:r>
            <a:rPr lang="gl-ES" sz="2000" dirty="0" smtClean="0"/>
            <a:t>2. Vocabulario técnico</a:t>
          </a:r>
        </a:p>
        <a:p>
          <a:r>
            <a:rPr lang="gl-ES" sz="2000" dirty="0" smtClean="0"/>
            <a:t>3. A compañía</a:t>
          </a:r>
        </a:p>
      </dgm:t>
    </dgm:pt>
    <dgm:pt modelId="{C212E666-8F44-4A48-99FE-B2935CD77286}" type="parTrans" cxnId="{2BA12F88-DC62-754D-8F98-C69F2C48D7E6}">
      <dgm:prSet/>
      <dgm:spPr/>
      <dgm:t>
        <a:bodyPr/>
        <a:lstStyle/>
        <a:p>
          <a:endParaRPr lang="gl-ES"/>
        </a:p>
      </dgm:t>
    </dgm:pt>
    <dgm:pt modelId="{4F73EBA7-1019-AB4A-8F10-52251DF0FD42}" type="sibTrans" cxnId="{2BA12F88-DC62-754D-8F98-C69F2C48D7E6}">
      <dgm:prSet/>
      <dgm:spPr/>
      <dgm:t>
        <a:bodyPr/>
        <a:lstStyle/>
        <a:p>
          <a:endParaRPr lang="gl-ES"/>
        </a:p>
      </dgm:t>
    </dgm:pt>
    <dgm:pt modelId="{24E0CAF4-DC0D-5B47-B394-9E146BC51DA9}">
      <dgm:prSet phldrT="[Texto]" custT="1"/>
      <dgm:spPr/>
      <dgm:t>
        <a:bodyPr/>
        <a:lstStyle/>
        <a:p>
          <a:r>
            <a:rPr lang="gl-ES" sz="2000" dirty="0" smtClean="0"/>
            <a:t>4. Plan de traballo</a:t>
          </a:r>
        </a:p>
        <a:p>
          <a:r>
            <a:rPr lang="gl-ES" sz="2000" dirty="0" smtClean="0"/>
            <a:t>	4.1. Inventario</a:t>
          </a:r>
        </a:p>
        <a:p>
          <a:r>
            <a:rPr lang="gl-ES" sz="2000" dirty="0" smtClean="0"/>
            <a:t>	4.2. Documentación do proceso</a:t>
          </a:r>
        </a:p>
        <a:p>
          <a:r>
            <a:rPr lang="gl-ES" sz="2000" dirty="0" smtClean="0"/>
            <a:t>	4.3. Deseño de entrevistas</a:t>
          </a:r>
        </a:p>
        <a:p>
          <a:r>
            <a:rPr lang="gl-ES" sz="2000" dirty="0" smtClean="0"/>
            <a:t>	4.4. Lista de agradecementos e recoñecementos</a:t>
          </a:r>
        </a:p>
        <a:p>
          <a:r>
            <a:rPr lang="gl-ES" sz="2000" dirty="0" smtClean="0"/>
            <a:t>	4.5. Organización do material recollido</a:t>
          </a:r>
        </a:p>
        <a:p>
          <a:r>
            <a:rPr lang="gl-ES" sz="2000" dirty="0" smtClean="0"/>
            <a:t>	4.6. Instalación do “como se fixo”</a:t>
          </a:r>
          <a:endParaRPr lang="gl-ES" sz="2000" dirty="0"/>
        </a:p>
      </dgm:t>
    </dgm:pt>
    <dgm:pt modelId="{BA88D94E-C47F-754B-B555-FF989984AA0D}" type="parTrans" cxnId="{5E00939D-37B3-624C-8273-6D2FFF9CAEB0}">
      <dgm:prSet/>
      <dgm:spPr/>
      <dgm:t>
        <a:bodyPr/>
        <a:lstStyle/>
        <a:p>
          <a:endParaRPr lang="gl-ES"/>
        </a:p>
      </dgm:t>
    </dgm:pt>
    <dgm:pt modelId="{AFF7E287-9FA5-7446-8207-1C2891FF4818}" type="sibTrans" cxnId="{5E00939D-37B3-624C-8273-6D2FFF9CAEB0}">
      <dgm:prSet/>
      <dgm:spPr/>
      <dgm:t>
        <a:bodyPr/>
        <a:lstStyle/>
        <a:p>
          <a:endParaRPr lang="gl-ES"/>
        </a:p>
      </dgm:t>
    </dgm:pt>
    <dgm:pt modelId="{A43864EB-82D2-0B40-AAE7-1E02B6AA0829}">
      <dgm:prSet phldrT="[Texto]" custT="1"/>
      <dgm:spPr/>
      <dgm:t>
        <a:bodyPr/>
        <a:lstStyle/>
        <a:p>
          <a:r>
            <a:rPr lang="gl-ES" sz="2000" dirty="0" smtClean="0"/>
            <a:t>5. Tarefas durante a representación</a:t>
          </a:r>
        </a:p>
        <a:p>
          <a:r>
            <a:rPr lang="gl-ES" sz="2000" dirty="0" smtClean="0"/>
            <a:t>6. Tarefas durante a desmontaxe</a:t>
          </a:r>
          <a:endParaRPr lang="gl-ES" sz="2000" dirty="0"/>
        </a:p>
      </dgm:t>
    </dgm:pt>
    <dgm:pt modelId="{DEAEAB3F-8996-AC45-B9A5-9F5A04EA2C22}" type="parTrans" cxnId="{65CFD1D5-22C5-1B46-A00A-83F8138DBD84}">
      <dgm:prSet/>
      <dgm:spPr/>
      <dgm:t>
        <a:bodyPr/>
        <a:lstStyle/>
        <a:p>
          <a:endParaRPr lang="gl-ES"/>
        </a:p>
      </dgm:t>
    </dgm:pt>
    <dgm:pt modelId="{5CF0BBCE-06DA-7C45-907C-BA8B778FF5ED}" type="sibTrans" cxnId="{65CFD1D5-22C5-1B46-A00A-83F8138DBD84}">
      <dgm:prSet/>
      <dgm:spPr/>
      <dgm:t>
        <a:bodyPr/>
        <a:lstStyle/>
        <a:p>
          <a:endParaRPr lang="gl-ES"/>
        </a:p>
      </dgm:t>
    </dgm:pt>
    <dgm:pt modelId="{400DA471-000B-6946-A3DF-26786C1C5F56}" type="pres">
      <dgm:prSet presAssocID="{CC0D2A7E-65D0-6E4C-844D-AFB096EE1E2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gl-ES"/>
        </a:p>
      </dgm:t>
    </dgm:pt>
    <dgm:pt modelId="{B4A783BB-BD30-3B43-A2DA-A2B97709C814}" type="pres">
      <dgm:prSet presAssocID="{E3954858-5218-DA40-BA78-4E1C9948699B}" presName="thickLine" presStyleLbl="alignNode1" presStyleIdx="0" presStyleCnt="1"/>
      <dgm:spPr/>
    </dgm:pt>
    <dgm:pt modelId="{9251A57E-68C9-B840-B04F-382F87301C0A}" type="pres">
      <dgm:prSet presAssocID="{E3954858-5218-DA40-BA78-4E1C9948699B}" presName="horz1" presStyleCnt="0"/>
      <dgm:spPr/>
    </dgm:pt>
    <dgm:pt modelId="{9B685E21-2188-5247-9D81-1561A5DD214D}" type="pres">
      <dgm:prSet presAssocID="{E3954858-5218-DA40-BA78-4E1C9948699B}" presName="tx1" presStyleLbl="revTx" presStyleIdx="0" presStyleCnt="4"/>
      <dgm:spPr/>
      <dgm:t>
        <a:bodyPr/>
        <a:lstStyle/>
        <a:p>
          <a:endParaRPr lang="gl-ES"/>
        </a:p>
      </dgm:t>
    </dgm:pt>
    <dgm:pt modelId="{A23FD228-C608-FF49-B80C-37BC6A7815D3}" type="pres">
      <dgm:prSet presAssocID="{E3954858-5218-DA40-BA78-4E1C9948699B}" presName="vert1" presStyleCnt="0"/>
      <dgm:spPr/>
    </dgm:pt>
    <dgm:pt modelId="{E20FC87A-0204-D94B-A8F3-87D07BB43294}" type="pres">
      <dgm:prSet presAssocID="{7CC36221-48ED-8B4B-8D1E-40071F20B083}" presName="vertSpace2a" presStyleCnt="0"/>
      <dgm:spPr/>
    </dgm:pt>
    <dgm:pt modelId="{F4C45F27-B7A9-194D-8C34-B0523143AB4F}" type="pres">
      <dgm:prSet presAssocID="{7CC36221-48ED-8B4B-8D1E-40071F20B083}" presName="horz2" presStyleCnt="0"/>
      <dgm:spPr/>
    </dgm:pt>
    <dgm:pt modelId="{4C289484-F92D-D44A-8C4C-74CCA268F43A}" type="pres">
      <dgm:prSet presAssocID="{7CC36221-48ED-8B4B-8D1E-40071F20B083}" presName="horzSpace2" presStyleCnt="0"/>
      <dgm:spPr/>
    </dgm:pt>
    <dgm:pt modelId="{08C151A5-9005-F547-A325-1C768F449175}" type="pres">
      <dgm:prSet presAssocID="{7CC36221-48ED-8B4B-8D1E-40071F20B083}" presName="tx2" presStyleLbl="revTx" presStyleIdx="1" presStyleCnt="4" custScaleY="52600"/>
      <dgm:spPr/>
      <dgm:t>
        <a:bodyPr/>
        <a:lstStyle/>
        <a:p>
          <a:endParaRPr lang="gl-ES"/>
        </a:p>
      </dgm:t>
    </dgm:pt>
    <dgm:pt modelId="{DECE3B93-CBAD-E147-9509-25831800E386}" type="pres">
      <dgm:prSet presAssocID="{7CC36221-48ED-8B4B-8D1E-40071F20B083}" presName="vert2" presStyleCnt="0"/>
      <dgm:spPr/>
    </dgm:pt>
    <dgm:pt modelId="{D7A6F1EA-C1DC-164E-81E9-D855D62AD359}" type="pres">
      <dgm:prSet presAssocID="{7CC36221-48ED-8B4B-8D1E-40071F20B083}" presName="thinLine2b" presStyleLbl="callout" presStyleIdx="0" presStyleCnt="3"/>
      <dgm:spPr/>
    </dgm:pt>
    <dgm:pt modelId="{453D32C7-B076-D344-A93B-681B39A17DA6}" type="pres">
      <dgm:prSet presAssocID="{7CC36221-48ED-8B4B-8D1E-40071F20B083}" presName="vertSpace2b" presStyleCnt="0"/>
      <dgm:spPr/>
    </dgm:pt>
    <dgm:pt modelId="{ADF2D177-F1DA-C246-A98E-EFEED29E3007}" type="pres">
      <dgm:prSet presAssocID="{24E0CAF4-DC0D-5B47-B394-9E146BC51DA9}" presName="horz2" presStyleCnt="0"/>
      <dgm:spPr/>
    </dgm:pt>
    <dgm:pt modelId="{A779DE40-6F47-E64C-AB56-6EEC4AD3EA91}" type="pres">
      <dgm:prSet presAssocID="{24E0CAF4-DC0D-5B47-B394-9E146BC51DA9}" presName="horzSpace2" presStyleCnt="0"/>
      <dgm:spPr/>
    </dgm:pt>
    <dgm:pt modelId="{53312739-780E-7B43-B37C-BDFE6F0CE57C}" type="pres">
      <dgm:prSet presAssocID="{24E0CAF4-DC0D-5B47-B394-9E146BC51DA9}" presName="tx2" presStyleLbl="revTx" presStyleIdx="2" presStyleCnt="4" custScaleY="133412" custLinFactNeighborX="-152" custLinFactNeighborY="11966"/>
      <dgm:spPr/>
      <dgm:t>
        <a:bodyPr/>
        <a:lstStyle/>
        <a:p>
          <a:endParaRPr lang="gl-ES"/>
        </a:p>
      </dgm:t>
    </dgm:pt>
    <dgm:pt modelId="{22CBC227-420D-8547-B54D-1672DF3D8FA1}" type="pres">
      <dgm:prSet presAssocID="{24E0CAF4-DC0D-5B47-B394-9E146BC51DA9}" presName="vert2" presStyleCnt="0"/>
      <dgm:spPr/>
    </dgm:pt>
    <dgm:pt modelId="{BEE65C27-11DD-1C43-A8C6-796D19335E60}" type="pres">
      <dgm:prSet presAssocID="{24E0CAF4-DC0D-5B47-B394-9E146BC51DA9}" presName="thinLine2b" presStyleLbl="callout" presStyleIdx="1" presStyleCnt="3"/>
      <dgm:spPr/>
    </dgm:pt>
    <dgm:pt modelId="{F57BDA8D-AB93-8540-8456-30A67723D1D6}" type="pres">
      <dgm:prSet presAssocID="{24E0CAF4-DC0D-5B47-B394-9E146BC51DA9}" presName="vertSpace2b" presStyleCnt="0"/>
      <dgm:spPr/>
    </dgm:pt>
    <dgm:pt modelId="{80200184-9FC8-EB49-B59A-6D503F4B6027}" type="pres">
      <dgm:prSet presAssocID="{A43864EB-82D2-0B40-AAE7-1E02B6AA0829}" presName="horz2" presStyleCnt="0"/>
      <dgm:spPr/>
    </dgm:pt>
    <dgm:pt modelId="{1643BCFF-6CD7-B547-B434-D72DE18D5F1A}" type="pres">
      <dgm:prSet presAssocID="{A43864EB-82D2-0B40-AAE7-1E02B6AA0829}" presName="horzSpace2" presStyleCnt="0"/>
      <dgm:spPr/>
    </dgm:pt>
    <dgm:pt modelId="{FA3F47FB-DF2A-0241-A1EA-79898F7E22F1}" type="pres">
      <dgm:prSet presAssocID="{A43864EB-82D2-0B40-AAE7-1E02B6AA0829}" presName="tx2" presStyleLbl="revTx" presStyleIdx="3" presStyleCnt="4"/>
      <dgm:spPr/>
      <dgm:t>
        <a:bodyPr/>
        <a:lstStyle/>
        <a:p>
          <a:endParaRPr lang="gl-ES"/>
        </a:p>
      </dgm:t>
    </dgm:pt>
    <dgm:pt modelId="{EF989879-011C-D64F-A99F-9A00011C82BE}" type="pres">
      <dgm:prSet presAssocID="{A43864EB-82D2-0B40-AAE7-1E02B6AA0829}" presName="vert2" presStyleCnt="0"/>
      <dgm:spPr/>
    </dgm:pt>
    <dgm:pt modelId="{EE46D8F9-8DFF-7941-93B4-6FAEF48A82EC}" type="pres">
      <dgm:prSet presAssocID="{A43864EB-82D2-0B40-AAE7-1E02B6AA0829}" presName="thinLine2b" presStyleLbl="callout" presStyleIdx="2" presStyleCnt="3"/>
      <dgm:spPr/>
    </dgm:pt>
    <dgm:pt modelId="{9E95CF94-8811-634E-90A6-B699D1300190}" type="pres">
      <dgm:prSet presAssocID="{A43864EB-82D2-0B40-AAE7-1E02B6AA0829}" presName="vertSpace2b" presStyleCnt="0"/>
      <dgm:spPr/>
    </dgm:pt>
  </dgm:ptLst>
  <dgm:cxnLst>
    <dgm:cxn modelId="{EB407D21-26D4-964F-AF8B-34325F90894B}" type="presOf" srcId="{7CC36221-48ED-8B4B-8D1E-40071F20B083}" destId="{08C151A5-9005-F547-A325-1C768F449175}" srcOrd="0" destOrd="0" presId="urn:microsoft.com/office/officeart/2008/layout/LinedList"/>
    <dgm:cxn modelId="{5E00939D-37B3-624C-8273-6D2FFF9CAEB0}" srcId="{E3954858-5218-DA40-BA78-4E1C9948699B}" destId="{24E0CAF4-DC0D-5B47-B394-9E146BC51DA9}" srcOrd="1" destOrd="0" parTransId="{BA88D94E-C47F-754B-B555-FF989984AA0D}" sibTransId="{AFF7E287-9FA5-7446-8207-1C2891FF4818}"/>
    <dgm:cxn modelId="{C9AE87AA-239B-5B49-9F7F-940B6A632470}" srcId="{CC0D2A7E-65D0-6E4C-844D-AFB096EE1E21}" destId="{E3954858-5218-DA40-BA78-4E1C9948699B}" srcOrd="0" destOrd="0" parTransId="{552658BE-85C0-9548-81B4-86EF8DF81209}" sibTransId="{952AE8DF-937B-EA4E-BA58-F708CF8830CA}"/>
    <dgm:cxn modelId="{D816A464-2A88-0543-8DB5-54A99574C590}" type="presOf" srcId="{CC0D2A7E-65D0-6E4C-844D-AFB096EE1E21}" destId="{400DA471-000B-6946-A3DF-26786C1C5F56}" srcOrd="0" destOrd="0" presId="urn:microsoft.com/office/officeart/2008/layout/LinedList"/>
    <dgm:cxn modelId="{65CFD1D5-22C5-1B46-A00A-83F8138DBD84}" srcId="{E3954858-5218-DA40-BA78-4E1C9948699B}" destId="{A43864EB-82D2-0B40-AAE7-1E02B6AA0829}" srcOrd="2" destOrd="0" parTransId="{DEAEAB3F-8996-AC45-B9A5-9F5A04EA2C22}" sibTransId="{5CF0BBCE-06DA-7C45-907C-BA8B778FF5ED}"/>
    <dgm:cxn modelId="{608F96E4-A550-0B44-BEA2-039BBE6D688E}" type="presOf" srcId="{E3954858-5218-DA40-BA78-4E1C9948699B}" destId="{9B685E21-2188-5247-9D81-1561A5DD214D}" srcOrd="0" destOrd="0" presId="urn:microsoft.com/office/officeart/2008/layout/LinedList"/>
    <dgm:cxn modelId="{D41B3330-4AD3-FB48-A1A8-71721F8DD879}" type="presOf" srcId="{24E0CAF4-DC0D-5B47-B394-9E146BC51DA9}" destId="{53312739-780E-7B43-B37C-BDFE6F0CE57C}" srcOrd="0" destOrd="0" presId="urn:microsoft.com/office/officeart/2008/layout/LinedList"/>
    <dgm:cxn modelId="{031F3C64-3120-2846-A912-4505FF40D5A7}" type="presOf" srcId="{A43864EB-82D2-0B40-AAE7-1E02B6AA0829}" destId="{FA3F47FB-DF2A-0241-A1EA-79898F7E22F1}" srcOrd="0" destOrd="0" presId="urn:microsoft.com/office/officeart/2008/layout/LinedList"/>
    <dgm:cxn modelId="{2BA12F88-DC62-754D-8F98-C69F2C48D7E6}" srcId="{E3954858-5218-DA40-BA78-4E1C9948699B}" destId="{7CC36221-48ED-8B4B-8D1E-40071F20B083}" srcOrd="0" destOrd="0" parTransId="{C212E666-8F44-4A48-99FE-B2935CD77286}" sibTransId="{4F73EBA7-1019-AB4A-8F10-52251DF0FD42}"/>
    <dgm:cxn modelId="{55E385C9-2C60-1644-94EB-E3C2C88E3A02}" type="presParOf" srcId="{400DA471-000B-6946-A3DF-26786C1C5F56}" destId="{B4A783BB-BD30-3B43-A2DA-A2B97709C814}" srcOrd="0" destOrd="0" presId="urn:microsoft.com/office/officeart/2008/layout/LinedList"/>
    <dgm:cxn modelId="{23543978-9014-DB41-B64A-7914CDFC774F}" type="presParOf" srcId="{400DA471-000B-6946-A3DF-26786C1C5F56}" destId="{9251A57E-68C9-B840-B04F-382F87301C0A}" srcOrd="1" destOrd="0" presId="urn:microsoft.com/office/officeart/2008/layout/LinedList"/>
    <dgm:cxn modelId="{DE41E878-A086-CC4A-AA4C-7948567482CF}" type="presParOf" srcId="{9251A57E-68C9-B840-B04F-382F87301C0A}" destId="{9B685E21-2188-5247-9D81-1561A5DD214D}" srcOrd="0" destOrd="0" presId="urn:microsoft.com/office/officeart/2008/layout/LinedList"/>
    <dgm:cxn modelId="{D4B8D382-CBEC-F740-A7C7-A00DDC309D0B}" type="presParOf" srcId="{9251A57E-68C9-B840-B04F-382F87301C0A}" destId="{A23FD228-C608-FF49-B80C-37BC6A7815D3}" srcOrd="1" destOrd="0" presId="urn:microsoft.com/office/officeart/2008/layout/LinedList"/>
    <dgm:cxn modelId="{77651E33-45EE-EF42-BFD0-3574FF968F7B}" type="presParOf" srcId="{A23FD228-C608-FF49-B80C-37BC6A7815D3}" destId="{E20FC87A-0204-D94B-A8F3-87D07BB43294}" srcOrd="0" destOrd="0" presId="urn:microsoft.com/office/officeart/2008/layout/LinedList"/>
    <dgm:cxn modelId="{DA501851-086C-124C-9033-F7145BA991CD}" type="presParOf" srcId="{A23FD228-C608-FF49-B80C-37BC6A7815D3}" destId="{F4C45F27-B7A9-194D-8C34-B0523143AB4F}" srcOrd="1" destOrd="0" presId="urn:microsoft.com/office/officeart/2008/layout/LinedList"/>
    <dgm:cxn modelId="{8E75C23C-042D-6842-A160-ED1B78F5AD40}" type="presParOf" srcId="{F4C45F27-B7A9-194D-8C34-B0523143AB4F}" destId="{4C289484-F92D-D44A-8C4C-74CCA268F43A}" srcOrd="0" destOrd="0" presId="urn:microsoft.com/office/officeart/2008/layout/LinedList"/>
    <dgm:cxn modelId="{1A993C4B-94B4-F84D-9AFA-FD30C47B4469}" type="presParOf" srcId="{F4C45F27-B7A9-194D-8C34-B0523143AB4F}" destId="{08C151A5-9005-F547-A325-1C768F449175}" srcOrd="1" destOrd="0" presId="urn:microsoft.com/office/officeart/2008/layout/LinedList"/>
    <dgm:cxn modelId="{6931C509-5F1F-7D49-AC8A-1A30E4246DFF}" type="presParOf" srcId="{F4C45F27-B7A9-194D-8C34-B0523143AB4F}" destId="{DECE3B93-CBAD-E147-9509-25831800E386}" srcOrd="2" destOrd="0" presId="urn:microsoft.com/office/officeart/2008/layout/LinedList"/>
    <dgm:cxn modelId="{6427742E-A830-6342-89A0-A072DBE07598}" type="presParOf" srcId="{A23FD228-C608-FF49-B80C-37BC6A7815D3}" destId="{D7A6F1EA-C1DC-164E-81E9-D855D62AD359}" srcOrd="2" destOrd="0" presId="urn:microsoft.com/office/officeart/2008/layout/LinedList"/>
    <dgm:cxn modelId="{286A0210-B5A3-E14E-84A6-3B652060CFDE}" type="presParOf" srcId="{A23FD228-C608-FF49-B80C-37BC6A7815D3}" destId="{453D32C7-B076-D344-A93B-681B39A17DA6}" srcOrd="3" destOrd="0" presId="urn:microsoft.com/office/officeart/2008/layout/LinedList"/>
    <dgm:cxn modelId="{8DC9E556-9EE2-D241-ABEB-6DC25122E10F}" type="presParOf" srcId="{A23FD228-C608-FF49-B80C-37BC6A7815D3}" destId="{ADF2D177-F1DA-C246-A98E-EFEED29E3007}" srcOrd="4" destOrd="0" presId="urn:microsoft.com/office/officeart/2008/layout/LinedList"/>
    <dgm:cxn modelId="{23B8FF10-FD1A-2A41-A663-426C95B34AED}" type="presParOf" srcId="{ADF2D177-F1DA-C246-A98E-EFEED29E3007}" destId="{A779DE40-6F47-E64C-AB56-6EEC4AD3EA91}" srcOrd="0" destOrd="0" presId="urn:microsoft.com/office/officeart/2008/layout/LinedList"/>
    <dgm:cxn modelId="{0CCED065-9CB2-9148-881B-02D101812ED6}" type="presParOf" srcId="{ADF2D177-F1DA-C246-A98E-EFEED29E3007}" destId="{53312739-780E-7B43-B37C-BDFE6F0CE57C}" srcOrd="1" destOrd="0" presId="urn:microsoft.com/office/officeart/2008/layout/LinedList"/>
    <dgm:cxn modelId="{2CC32D8C-BB5A-3D49-9E2C-3C381F76A1AE}" type="presParOf" srcId="{ADF2D177-F1DA-C246-A98E-EFEED29E3007}" destId="{22CBC227-420D-8547-B54D-1672DF3D8FA1}" srcOrd="2" destOrd="0" presId="urn:microsoft.com/office/officeart/2008/layout/LinedList"/>
    <dgm:cxn modelId="{15DE45C4-21D9-494E-A80E-87096B70BD54}" type="presParOf" srcId="{A23FD228-C608-FF49-B80C-37BC6A7815D3}" destId="{BEE65C27-11DD-1C43-A8C6-796D19335E60}" srcOrd="5" destOrd="0" presId="urn:microsoft.com/office/officeart/2008/layout/LinedList"/>
    <dgm:cxn modelId="{C9120CD8-1683-0F4A-AAC6-C39FFD124BD1}" type="presParOf" srcId="{A23FD228-C608-FF49-B80C-37BC6A7815D3}" destId="{F57BDA8D-AB93-8540-8456-30A67723D1D6}" srcOrd="6" destOrd="0" presId="urn:microsoft.com/office/officeart/2008/layout/LinedList"/>
    <dgm:cxn modelId="{B9F2A0D1-09E6-1A4D-8D55-8A64B6000D50}" type="presParOf" srcId="{A23FD228-C608-FF49-B80C-37BC6A7815D3}" destId="{80200184-9FC8-EB49-B59A-6D503F4B6027}" srcOrd="7" destOrd="0" presId="urn:microsoft.com/office/officeart/2008/layout/LinedList"/>
    <dgm:cxn modelId="{66200101-AD06-174E-8F97-1D03C8A51AE0}" type="presParOf" srcId="{80200184-9FC8-EB49-B59A-6D503F4B6027}" destId="{1643BCFF-6CD7-B547-B434-D72DE18D5F1A}" srcOrd="0" destOrd="0" presId="urn:microsoft.com/office/officeart/2008/layout/LinedList"/>
    <dgm:cxn modelId="{839F22EB-0F70-ED43-80C5-39E6BA082CC8}" type="presParOf" srcId="{80200184-9FC8-EB49-B59A-6D503F4B6027}" destId="{FA3F47FB-DF2A-0241-A1EA-79898F7E22F1}" srcOrd="1" destOrd="0" presId="urn:microsoft.com/office/officeart/2008/layout/LinedList"/>
    <dgm:cxn modelId="{5CFD47FE-5147-6541-AF41-8C735BC5424A}" type="presParOf" srcId="{80200184-9FC8-EB49-B59A-6D503F4B6027}" destId="{EF989879-011C-D64F-A99F-9A00011C82BE}" srcOrd="2" destOrd="0" presId="urn:microsoft.com/office/officeart/2008/layout/LinedList"/>
    <dgm:cxn modelId="{86A196A3-3CD1-CF4F-9E39-B7941A9BC941}" type="presParOf" srcId="{A23FD228-C608-FF49-B80C-37BC6A7815D3}" destId="{EE46D8F9-8DFF-7941-93B4-6FAEF48A82EC}" srcOrd="8" destOrd="0" presId="urn:microsoft.com/office/officeart/2008/layout/LinedList"/>
    <dgm:cxn modelId="{507A2941-893D-804D-A466-10AF419F8CED}" type="presParOf" srcId="{A23FD228-C608-FF49-B80C-37BC6A7815D3}" destId="{9E95CF94-8811-634E-90A6-B699D1300190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783BB-BD30-3B43-A2DA-A2B97709C814}">
      <dsp:nvSpPr>
        <dsp:cNvPr id="0" name=""/>
        <dsp:cNvSpPr/>
      </dsp:nvSpPr>
      <dsp:spPr>
        <a:xfrm>
          <a:off x="0" y="0"/>
          <a:ext cx="1257674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685E21-2188-5247-9D81-1561A5DD214D}">
      <dsp:nvSpPr>
        <dsp:cNvPr id="0" name=""/>
        <dsp:cNvSpPr/>
      </dsp:nvSpPr>
      <dsp:spPr>
        <a:xfrm>
          <a:off x="0" y="0"/>
          <a:ext cx="2515349" cy="92039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t" anchorCtr="0">
          <a:noAutofit/>
        </a:bodyPr>
        <a:lstStyle/>
        <a:p>
          <a:pPr lvl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5900" kern="1200" dirty="0" smtClean="0"/>
            <a:t>Índice</a:t>
          </a:r>
          <a:endParaRPr lang="gl-ES" sz="5900" kern="1200" dirty="0"/>
        </a:p>
      </dsp:txBody>
      <dsp:txXfrm>
        <a:off x="0" y="0"/>
        <a:ext cx="2515349" cy="9203959"/>
      </dsp:txXfrm>
    </dsp:sp>
    <dsp:sp modelId="{08C151A5-9005-F547-A325-1C768F449175}">
      <dsp:nvSpPr>
        <dsp:cNvPr id="0" name=""/>
        <dsp:cNvSpPr/>
      </dsp:nvSpPr>
      <dsp:spPr>
        <a:xfrm>
          <a:off x="2704000" y="150328"/>
          <a:ext cx="9872747" cy="1581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2000" kern="1200" dirty="0" smtClean="0"/>
            <a:t>1. Cousas a saber antes de empezar.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2000" kern="1200" dirty="0" smtClean="0"/>
            <a:t>2. Vocabulario técnico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2000" kern="1200" dirty="0" smtClean="0"/>
            <a:t>3. A compañía</a:t>
          </a:r>
        </a:p>
      </dsp:txBody>
      <dsp:txXfrm>
        <a:off x="2704000" y="150328"/>
        <a:ext cx="9872747" cy="1581454"/>
      </dsp:txXfrm>
    </dsp:sp>
    <dsp:sp modelId="{D7A6F1EA-C1DC-164E-81E9-D855D62AD359}">
      <dsp:nvSpPr>
        <dsp:cNvPr id="0" name=""/>
        <dsp:cNvSpPr/>
      </dsp:nvSpPr>
      <dsp:spPr>
        <a:xfrm>
          <a:off x="2515349" y="1731782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3312739-780E-7B43-B37C-BDFE6F0CE57C}">
      <dsp:nvSpPr>
        <dsp:cNvPr id="0" name=""/>
        <dsp:cNvSpPr/>
      </dsp:nvSpPr>
      <dsp:spPr>
        <a:xfrm>
          <a:off x="2688994" y="2241876"/>
          <a:ext cx="9872747" cy="4011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2000" kern="1200" dirty="0" smtClean="0"/>
            <a:t>4. Plan de traballo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2000" kern="1200" dirty="0" smtClean="0"/>
            <a:t>	4.1. Inventario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2000" kern="1200" dirty="0" smtClean="0"/>
            <a:t>	4.2. Documentación do proceso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2000" kern="1200" dirty="0" smtClean="0"/>
            <a:t>	4.3. Deseño de entrevistas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2000" kern="1200" dirty="0" smtClean="0"/>
            <a:t>	4.4. Lista de agradecementos e recoñecementos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2000" kern="1200" dirty="0" smtClean="0"/>
            <a:t>	4.5. Organización do material recollido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2000" kern="1200" dirty="0" smtClean="0"/>
            <a:t>	4.6. Instalación do “como se fixo”</a:t>
          </a:r>
          <a:endParaRPr lang="gl-ES" sz="2000" kern="1200" dirty="0"/>
        </a:p>
      </dsp:txBody>
      <dsp:txXfrm>
        <a:off x="2688994" y="2241876"/>
        <a:ext cx="9872747" cy="4011120"/>
      </dsp:txXfrm>
    </dsp:sp>
    <dsp:sp modelId="{BEE65C27-11DD-1C43-A8C6-796D19335E60}">
      <dsp:nvSpPr>
        <dsp:cNvPr id="0" name=""/>
        <dsp:cNvSpPr/>
      </dsp:nvSpPr>
      <dsp:spPr>
        <a:xfrm>
          <a:off x="2515349" y="5893231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3F47FB-DF2A-0241-A1EA-79898F7E22F1}">
      <dsp:nvSpPr>
        <dsp:cNvPr id="0" name=""/>
        <dsp:cNvSpPr/>
      </dsp:nvSpPr>
      <dsp:spPr>
        <a:xfrm>
          <a:off x="2704000" y="6043559"/>
          <a:ext cx="9872747" cy="300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2000" kern="1200" dirty="0" smtClean="0"/>
            <a:t>5. Tarefas durante a representación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2000" kern="1200" dirty="0" smtClean="0"/>
            <a:t>6. Tarefas durante a desmontaxe</a:t>
          </a:r>
          <a:endParaRPr lang="gl-ES" sz="2000" kern="1200" dirty="0"/>
        </a:p>
      </dsp:txBody>
      <dsp:txXfrm>
        <a:off x="2704000" y="6043559"/>
        <a:ext cx="9872747" cy="3006566"/>
      </dsp:txXfrm>
    </dsp:sp>
    <dsp:sp modelId="{EE46D8F9-8DFF-7941-93B4-6FAEF48A82EC}">
      <dsp:nvSpPr>
        <dsp:cNvPr id="0" name=""/>
        <dsp:cNvSpPr/>
      </dsp:nvSpPr>
      <dsp:spPr>
        <a:xfrm>
          <a:off x="2515349" y="9050126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97" name="Shape 49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1245656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3000">
        <a:latin typeface="Lucida Grande"/>
        <a:ea typeface="Lucida Grande"/>
        <a:cs typeface="Lucida Grande"/>
        <a:sym typeface="Lucida Grande"/>
      </a:defRPr>
    </a:lvl1pPr>
    <a:lvl2pPr indent="228600" defTabSz="584200">
      <a:defRPr sz="3000">
        <a:latin typeface="Lucida Grande"/>
        <a:ea typeface="Lucida Grande"/>
        <a:cs typeface="Lucida Grande"/>
        <a:sym typeface="Lucida Grande"/>
      </a:defRPr>
    </a:lvl2pPr>
    <a:lvl3pPr indent="457200" defTabSz="584200">
      <a:defRPr sz="3000">
        <a:latin typeface="Lucida Grande"/>
        <a:ea typeface="Lucida Grande"/>
        <a:cs typeface="Lucida Grande"/>
        <a:sym typeface="Lucida Grande"/>
      </a:defRPr>
    </a:lvl3pPr>
    <a:lvl4pPr indent="685800" defTabSz="584200">
      <a:defRPr sz="3000">
        <a:latin typeface="Lucida Grande"/>
        <a:ea typeface="Lucida Grande"/>
        <a:cs typeface="Lucida Grande"/>
        <a:sym typeface="Lucida Grande"/>
      </a:defRPr>
    </a:lvl4pPr>
    <a:lvl5pPr indent="914400" defTabSz="584200">
      <a:defRPr sz="3000">
        <a:latin typeface="Lucida Grande"/>
        <a:ea typeface="Lucida Grande"/>
        <a:cs typeface="Lucida Grande"/>
        <a:sym typeface="Lucida Grande"/>
      </a:defRPr>
    </a:lvl5pPr>
    <a:lvl6pPr indent="1143000" defTabSz="584200">
      <a:defRPr sz="3000">
        <a:latin typeface="Lucida Grande"/>
        <a:ea typeface="Lucida Grande"/>
        <a:cs typeface="Lucida Grande"/>
        <a:sym typeface="Lucida Grande"/>
      </a:defRPr>
    </a:lvl6pPr>
    <a:lvl7pPr indent="1371600" defTabSz="584200">
      <a:defRPr sz="3000">
        <a:latin typeface="Lucida Grande"/>
        <a:ea typeface="Lucida Grande"/>
        <a:cs typeface="Lucida Grande"/>
        <a:sym typeface="Lucida Grande"/>
      </a:defRPr>
    </a:lvl7pPr>
    <a:lvl8pPr indent="1600200" defTabSz="584200">
      <a:defRPr sz="3000">
        <a:latin typeface="Lucida Grande"/>
        <a:ea typeface="Lucida Grande"/>
        <a:cs typeface="Lucida Grande"/>
        <a:sym typeface="Lucida Grande"/>
      </a:defRPr>
    </a:lvl8pPr>
    <a:lvl9pPr indent="1828800" defTabSz="584200">
      <a:defRPr sz="30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chart" Target="../charts/chart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chart" Target="../charts/chart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chart" Target="../charts/chart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chart" Target="../charts/chart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0800" y="1447800"/>
            <a:ext cx="7823200" cy="4775200"/>
          </a:xfrm>
          <a:prstGeom prst="rect">
            <a:avLst/>
          </a:prstGeom>
          <a:effectLst/>
        </p:spPr>
      </p:pic>
      <p:sp>
        <p:nvSpPr>
          <p:cNvPr id="6" name="Shape 7"/>
          <p:cNvSpPr/>
          <p:nvPr userDrawn="1"/>
        </p:nvSpPr>
        <p:spPr>
          <a:xfrm flipV="1">
            <a:off x="2615869" y="76453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" name="Shape 9"/>
          <p:cNvSpPr>
            <a:spLocks noGrp="1"/>
          </p:cNvSpPr>
          <p:nvPr userDrawn="1">
            <p:ph type="title"/>
          </p:nvPr>
        </p:nvSpPr>
        <p:spPr>
          <a:xfrm>
            <a:off x="2603500" y="6375400"/>
            <a:ext cx="7797800" cy="1193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 smtClean="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8" name="Shape 10"/>
          <p:cNvSpPr>
            <a:spLocks noGrp="1"/>
          </p:cNvSpPr>
          <p:nvPr userDrawn="1">
            <p:ph idx="1" hasCustomPrompt="1"/>
          </p:nvPr>
        </p:nvSpPr>
        <p:spPr>
          <a:xfrm>
            <a:off x="2603500" y="7734300"/>
            <a:ext cx="77978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A"/>
                </a:solidFill>
              </a:rPr>
              <a:t>Body Level One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823898" y="1607864"/>
            <a:ext cx="7377269" cy="4161537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 smtClean="0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7812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15"/>
          <p:cNvSpPr/>
          <p:nvPr userDrawn="1"/>
        </p:nvSpPr>
        <p:spPr>
          <a:xfrm>
            <a:off x="12954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4" name="Shape 216"/>
          <p:cNvSpPr/>
          <p:nvPr userDrawn="1"/>
        </p:nvSpPr>
        <p:spPr>
          <a:xfrm flipH="1">
            <a:off x="42799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17"/>
          <p:cNvSpPr/>
          <p:nvPr userDrawn="1"/>
        </p:nvSpPr>
        <p:spPr>
          <a:xfrm>
            <a:off x="12954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218"/>
          <p:cNvSpPr/>
          <p:nvPr userDrawn="1"/>
        </p:nvSpPr>
        <p:spPr>
          <a:xfrm rot="10800000">
            <a:off x="42799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19"/>
          <p:cNvSpPr/>
          <p:nvPr userDrawn="1"/>
        </p:nvSpPr>
        <p:spPr>
          <a:xfrm>
            <a:off x="12954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8" name="Shape 220"/>
          <p:cNvSpPr/>
          <p:nvPr userDrawn="1"/>
        </p:nvSpPr>
        <p:spPr>
          <a:xfrm flipH="1">
            <a:off x="12954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221"/>
          <p:cNvSpPr/>
          <p:nvPr userDrawn="1"/>
        </p:nvSpPr>
        <p:spPr>
          <a:xfrm>
            <a:off x="42799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222"/>
          <p:cNvSpPr/>
          <p:nvPr userDrawn="1"/>
        </p:nvSpPr>
        <p:spPr>
          <a:xfrm flipH="1">
            <a:off x="12954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1" name="Shape 223"/>
          <p:cNvSpPr/>
          <p:nvPr userDrawn="1"/>
        </p:nvSpPr>
        <p:spPr>
          <a:xfrm flipH="1">
            <a:off x="12954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224"/>
          <p:cNvSpPr/>
          <p:nvPr userDrawn="1"/>
        </p:nvSpPr>
        <p:spPr>
          <a:xfrm flipH="1">
            <a:off x="87122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3" name="Shape 225"/>
          <p:cNvSpPr/>
          <p:nvPr userDrawn="1"/>
        </p:nvSpPr>
        <p:spPr>
          <a:xfrm>
            <a:off x="79883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" name="Shape 226"/>
          <p:cNvSpPr/>
          <p:nvPr userDrawn="1"/>
        </p:nvSpPr>
        <p:spPr>
          <a:xfrm flipH="1">
            <a:off x="87122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227"/>
          <p:cNvSpPr/>
          <p:nvPr userDrawn="1"/>
        </p:nvSpPr>
        <p:spPr>
          <a:xfrm rot="10800000" flipH="1">
            <a:off x="79883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28"/>
          <p:cNvSpPr/>
          <p:nvPr userDrawn="1"/>
        </p:nvSpPr>
        <p:spPr>
          <a:xfrm flipH="1">
            <a:off x="87122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229"/>
          <p:cNvSpPr/>
          <p:nvPr userDrawn="1"/>
        </p:nvSpPr>
        <p:spPr>
          <a:xfrm flipH="1">
            <a:off x="87122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230"/>
          <p:cNvSpPr/>
          <p:nvPr userDrawn="1"/>
        </p:nvSpPr>
        <p:spPr>
          <a:xfrm flipH="1">
            <a:off x="79883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9" name="Shape 231"/>
          <p:cNvSpPr/>
          <p:nvPr userDrawn="1"/>
        </p:nvSpPr>
        <p:spPr>
          <a:xfrm flipH="1">
            <a:off x="87122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0" name="Shape 232"/>
          <p:cNvSpPr/>
          <p:nvPr userDrawn="1"/>
        </p:nvSpPr>
        <p:spPr>
          <a:xfrm flipH="1">
            <a:off x="87122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1" name="Shape 236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" name="Shape 2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 smtClean="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30" name="Shape 2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 smtClean="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56236"/>
            <a:ext cx="10401300" cy="892868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66965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4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8802920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5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1366965" y="49056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6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8802920" y="4920777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7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1366965" y="62264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8" name="Text Placeholder 44"/>
          <p:cNvSpPr>
            <a:spLocks noGrp="1"/>
          </p:cNvSpPr>
          <p:nvPr>
            <p:ph type="body" sz="quarter" idx="24" hasCustomPrompt="1"/>
          </p:nvPr>
        </p:nvSpPr>
        <p:spPr>
          <a:xfrm>
            <a:off x="8802920" y="6230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pic>
        <p:nvPicPr>
          <p:cNvPr id="41" name="Picture 4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76800" y="3517900"/>
            <a:ext cx="3238500" cy="3365500"/>
          </a:xfrm>
          <a:prstGeom prst="rect">
            <a:avLst/>
          </a:prstGeom>
          <a:effectLst/>
        </p:spPr>
      </p:pic>
      <p:sp>
        <p:nvSpPr>
          <p:cNvPr id="4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43197" y="3714448"/>
            <a:ext cx="2719027" cy="2680860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6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Prog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699" y="3365500"/>
            <a:ext cx="4508501" cy="46355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14479" y="3548140"/>
            <a:ext cx="4049557" cy="3996206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/>
          </a:p>
        </p:txBody>
      </p:sp>
      <p:grpSp>
        <p:nvGrpSpPr>
          <p:cNvPr id="7" name="Group 266"/>
          <p:cNvGrpSpPr/>
          <p:nvPr userDrawn="1"/>
        </p:nvGrpSpPr>
        <p:grpSpPr>
          <a:xfrm>
            <a:off x="6248400" y="7327900"/>
            <a:ext cx="4511950" cy="317500"/>
            <a:chOff x="0" y="0"/>
            <a:chExt cx="4511949" cy="317499"/>
          </a:xfrm>
        </p:grpSpPr>
        <p:grpSp>
          <p:nvGrpSpPr>
            <p:cNvPr id="8" name="Group 25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17" name="Shape 24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8" name="Shape 24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9" name="Shape 24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0" name="Shape 25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1" name="Shape 25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2" name="Shape 25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3" name="Shape 25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4" name="Shape 25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5" name="Shape 25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6" name="Shape 25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9" name="Shape 25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25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26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26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26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26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26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26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27" name="Group 286"/>
          <p:cNvGrpSpPr/>
          <p:nvPr userDrawn="1"/>
        </p:nvGrpSpPr>
        <p:grpSpPr>
          <a:xfrm>
            <a:off x="6248400" y="6311900"/>
            <a:ext cx="4511950" cy="317500"/>
            <a:chOff x="0" y="0"/>
            <a:chExt cx="4511949" cy="317499"/>
          </a:xfrm>
        </p:grpSpPr>
        <p:grpSp>
          <p:nvGrpSpPr>
            <p:cNvPr id="28" name="Group 27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37" name="Shape 26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8" name="Shape 26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9" name="Shape 26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0" name="Shape 27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1" name="Shape 27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2" name="Shape 27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3" name="Shape 27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4" name="Shape 27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5" name="Shape 27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6" name="Shape 27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29" name="Shape 27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27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28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2" name="Shape 28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3" name="Shape 28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28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28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28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47" name="Group 306"/>
          <p:cNvGrpSpPr/>
          <p:nvPr userDrawn="1"/>
        </p:nvGrpSpPr>
        <p:grpSpPr>
          <a:xfrm>
            <a:off x="6248400" y="5295900"/>
            <a:ext cx="4511950" cy="317500"/>
            <a:chOff x="0" y="0"/>
            <a:chExt cx="4511949" cy="317499"/>
          </a:xfrm>
        </p:grpSpPr>
        <p:grpSp>
          <p:nvGrpSpPr>
            <p:cNvPr id="48" name="Group 29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57" name="Shape 28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8" name="Shape 28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9" name="Shape 28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0" name="Shape 29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1" name="Shape 29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2" name="Shape 29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3" name="Shape 29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4" name="Shape 29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5" name="Shape 29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6" name="Shape 29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49" name="Shape 29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29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30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30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30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30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30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30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67" name="Group 326"/>
          <p:cNvGrpSpPr/>
          <p:nvPr userDrawn="1"/>
        </p:nvGrpSpPr>
        <p:grpSpPr>
          <a:xfrm>
            <a:off x="6248400" y="4343400"/>
            <a:ext cx="4511950" cy="317500"/>
            <a:chOff x="0" y="0"/>
            <a:chExt cx="4511949" cy="317499"/>
          </a:xfrm>
        </p:grpSpPr>
        <p:grpSp>
          <p:nvGrpSpPr>
            <p:cNvPr id="68" name="Group 31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77" name="Shape 30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8" name="Shape 30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9" name="Shape 30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0" name="Shape 31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1" name="Shape 31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2" name="Shape 31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3" name="Shape 31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4" name="Shape 31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5" name="Shape 31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6" name="Shape 31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69" name="Shape 31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0" name="Shape 31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1" name="Shape 32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2" name="Shape 32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3" name="Shape 32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4" name="Shape 32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5" name="Shape 32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6" name="Shape 32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7" name="Shape 33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8" name="Shape 331"/>
          <p:cNvSpPr/>
          <p:nvPr userDrawn="1"/>
        </p:nvSpPr>
        <p:spPr>
          <a:xfrm>
            <a:off x="11036300" y="42233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89" name="Shape 332"/>
          <p:cNvSpPr/>
          <p:nvPr userDrawn="1"/>
        </p:nvSpPr>
        <p:spPr>
          <a:xfrm>
            <a:off x="6248400" y="3349474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90" name="Shape 333"/>
          <p:cNvSpPr/>
          <p:nvPr userDrawn="1"/>
        </p:nvSpPr>
        <p:spPr>
          <a:xfrm>
            <a:off x="6248400" y="38423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1" name="Shape 334"/>
          <p:cNvSpPr/>
          <p:nvPr userDrawn="1"/>
        </p:nvSpPr>
        <p:spPr>
          <a:xfrm>
            <a:off x="11036300" y="5175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92" name="Shape 335"/>
          <p:cNvSpPr/>
          <p:nvPr userDrawn="1"/>
        </p:nvSpPr>
        <p:spPr>
          <a:xfrm>
            <a:off x="6248400" y="4794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sp>
        <p:nvSpPr>
          <p:cNvPr id="93" name="Shape 336"/>
          <p:cNvSpPr/>
          <p:nvPr userDrawn="1"/>
        </p:nvSpPr>
        <p:spPr>
          <a:xfrm>
            <a:off x="11036300" y="6191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94" name="Shape 337"/>
          <p:cNvSpPr/>
          <p:nvPr userDrawn="1"/>
        </p:nvSpPr>
        <p:spPr>
          <a:xfrm>
            <a:off x="6248400" y="5810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95" name="Shape 338"/>
          <p:cNvSpPr/>
          <p:nvPr userDrawn="1"/>
        </p:nvSpPr>
        <p:spPr>
          <a:xfrm>
            <a:off x="11036300" y="7207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96" name="Shape 339"/>
          <p:cNvSpPr/>
          <p:nvPr userDrawn="1"/>
        </p:nvSpPr>
        <p:spPr>
          <a:xfrm>
            <a:off x="6248400" y="6826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7" name="Shape 340"/>
          <p:cNvSpPr/>
          <p:nvPr userDrawn="1"/>
        </p:nvSpPr>
        <p:spPr>
          <a:xfrm>
            <a:off x="6248400" y="4343400"/>
            <a:ext cx="37592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8" name="Shape 341"/>
          <p:cNvSpPr/>
          <p:nvPr userDrawn="1"/>
        </p:nvSpPr>
        <p:spPr>
          <a:xfrm>
            <a:off x="6248400" y="5295900"/>
            <a:ext cx="29718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9" name="Shape 342"/>
          <p:cNvSpPr/>
          <p:nvPr userDrawn="1"/>
        </p:nvSpPr>
        <p:spPr>
          <a:xfrm>
            <a:off x="6248400" y="63119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0" name="Shape 343"/>
          <p:cNvSpPr/>
          <p:nvPr userDrawn="1"/>
        </p:nvSpPr>
        <p:spPr>
          <a:xfrm>
            <a:off x="6248400" y="7327900"/>
            <a:ext cx="24765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1" name="Shape 3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 smtClean="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02" name="Shape 3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 smtClean="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5965203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295968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55"/>
          <p:cNvSpPr/>
          <p:nvPr userDrawn="1"/>
        </p:nvSpPr>
        <p:spPr>
          <a:xfrm flipH="1">
            <a:off x="6845300" y="3187700"/>
            <a:ext cx="42418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356"/>
          <p:cNvSpPr/>
          <p:nvPr userDrawn="1"/>
        </p:nvSpPr>
        <p:spPr>
          <a:xfrm rot="10800000" flipH="1">
            <a:off x="6121400" y="31877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" name="Shape 357"/>
          <p:cNvSpPr/>
          <p:nvPr userDrawn="1"/>
        </p:nvSpPr>
        <p:spPr>
          <a:xfrm flipH="1">
            <a:off x="6845300" y="3187700"/>
            <a:ext cx="42418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30400" y="2641600"/>
            <a:ext cx="4368800" cy="44958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142076" y="2837549"/>
            <a:ext cx="3920909" cy="3860137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/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7200900" y="3286942"/>
            <a:ext cx="3886200" cy="492153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omnis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200900" y="4443074"/>
            <a:ext cx="3886200" cy="2254612"/>
          </a:xfrm>
        </p:spPr>
        <p:txBody>
          <a:bodyPr vert="horz" anchor="t"/>
          <a:lstStyle>
            <a:lvl1pPr algn="l">
              <a:defRPr sz="24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 smtClean="0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7974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 smtClean="0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366"/>
          <p:cNvSpPr>
            <a:spLocks noGrp="1"/>
          </p:cNvSpPr>
          <p:nvPr>
            <p:ph type="title"/>
          </p:nvPr>
        </p:nvSpPr>
        <p:spPr>
          <a:xfrm>
            <a:off x="1295400" y="5791200"/>
            <a:ext cx="10401300" cy="13081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 smtClean="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7" name="Shape 367"/>
          <p:cNvSpPr>
            <a:spLocks noGrp="1"/>
          </p:cNvSpPr>
          <p:nvPr>
            <p:ph type="body" idx="1"/>
          </p:nvPr>
        </p:nvSpPr>
        <p:spPr>
          <a:xfrm>
            <a:off x="2603500" y="7239000"/>
            <a:ext cx="7797800" cy="5207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_tradnl" sz="2400" smtClean="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5976781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69"/>
          <p:cNvSpPr/>
          <p:nvPr userDrawn="1"/>
        </p:nvSpPr>
        <p:spPr>
          <a:xfrm flipH="1">
            <a:off x="122936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" name="Shape 370"/>
          <p:cNvSpPr/>
          <p:nvPr userDrawn="1"/>
        </p:nvSpPr>
        <p:spPr>
          <a:xfrm rot="10800000">
            <a:off x="122936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371"/>
          <p:cNvSpPr/>
          <p:nvPr userDrawn="1"/>
        </p:nvSpPr>
        <p:spPr>
          <a:xfrm>
            <a:off x="122936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372"/>
          <p:cNvSpPr/>
          <p:nvPr userDrawn="1"/>
        </p:nvSpPr>
        <p:spPr>
          <a:xfrm rot="16200000" flipH="1">
            <a:off x="4130112" y="3821203"/>
            <a:ext cx="160806" cy="1006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373"/>
          <p:cNvSpPr/>
          <p:nvPr userDrawn="1"/>
        </p:nvSpPr>
        <p:spPr>
          <a:xfrm rot="16200000" flipH="1">
            <a:off x="4118583" y="4947444"/>
            <a:ext cx="176120" cy="108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374"/>
          <p:cNvSpPr/>
          <p:nvPr userDrawn="1"/>
        </p:nvSpPr>
        <p:spPr>
          <a:xfrm rot="16200000" flipH="1">
            <a:off x="4114754" y="6058601"/>
            <a:ext cx="183777" cy="1084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375"/>
          <p:cNvSpPr/>
          <p:nvPr userDrawn="1"/>
        </p:nvSpPr>
        <p:spPr>
          <a:xfrm flipH="1">
            <a:off x="711200" y="57785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376"/>
          <p:cNvSpPr/>
          <p:nvPr userDrawn="1"/>
        </p:nvSpPr>
        <p:spPr>
          <a:xfrm>
            <a:off x="-127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377"/>
          <p:cNvSpPr/>
          <p:nvPr userDrawn="1"/>
        </p:nvSpPr>
        <p:spPr>
          <a:xfrm flipH="1">
            <a:off x="711200" y="35433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378"/>
          <p:cNvSpPr/>
          <p:nvPr userDrawn="1"/>
        </p:nvSpPr>
        <p:spPr>
          <a:xfrm rot="10800000" flipH="1">
            <a:off x="-127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" name="Shape 379"/>
          <p:cNvSpPr/>
          <p:nvPr userDrawn="1"/>
        </p:nvSpPr>
        <p:spPr>
          <a:xfrm flipH="1">
            <a:off x="711200" y="46736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4" name="Shape 380"/>
          <p:cNvSpPr/>
          <p:nvPr userDrawn="1"/>
        </p:nvSpPr>
        <p:spPr>
          <a:xfrm flipH="1">
            <a:off x="711200" y="35433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381"/>
          <p:cNvSpPr/>
          <p:nvPr userDrawn="1"/>
        </p:nvSpPr>
        <p:spPr>
          <a:xfrm flipH="1">
            <a:off x="-127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6" name="Shape 382"/>
          <p:cNvSpPr/>
          <p:nvPr userDrawn="1"/>
        </p:nvSpPr>
        <p:spPr>
          <a:xfrm flipH="1">
            <a:off x="711200" y="57785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383"/>
          <p:cNvSpPr/>
          <p:nvPr userDrawn="1"/>
        </p:nvSpPr>
        <p:spPr>
          <a:xfrm flipH="1">
            <a:off x="711200" y="46736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3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" name="Shape 39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 smtClean="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4" name="Shape 39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 smtClean="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27509"/>
            <a:ext cx="10401300" cy="936714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282700" y="3578641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282700" y="4712739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8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1282700" y="5823857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71415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98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399"/>
          <p:cNvGraphicFramePr/>
          <p:nvPr userDrawn="1"/>
        </p:nvGraphicFramePr>
        <p:xfrm>
          <a:off x="1086942" y="5035550"/>
          <a:ext cx="11092358" cy="2667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00"/>
          <p:cNvSpPr/>
          <p:nvPr userDrawn="1"/>
        </p:nvSpPr>
        <p:spPr>
          <a:xfrm rot="16200000">
            <a:off x="1045070" y="4596704"/>
            <a:ext cx="24130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403"/>
          <p:cNvSpPr/>
          <p:nvPr userDrawn="1"/>
        </p:nvSpPr>
        <p:spPr>
          <a:xfrm rot="16200000">
            <a:off x="5813921" y="4704654"/>
            <a:ext cx="26289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406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 smtClean="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2" name="Shape 407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 smtClean="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818223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 smtClean="0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811157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726694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 smtClean="0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719628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5086054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1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13"/>
          <p:cNvGraphicFramePr/>
          <p:nvPr userDrawn="1"/>
        </p:nvGraphicFramePr>
        <p:xfrm>
          <a:off x="4402899" y="3634548"/>
          <a:ext cx="6862001" cy="4203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14"/>
          <p:cNvSpPr/>
          <p:nvPr userDrawn="1"/>
        </p:nvSpPr>
        <p:spPr>
          <a:xfrm rot="16200000">
            <a:off x="8277721" y="3891854"/>
            <a:ext cx="7747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415"/>
          <p:cNvSpPr/>
          <p:nvPr userDrawn="1"/>
        </p:nvSpPr>
        <p:spPr>
          <a:xfrm>
            <a:off x="9173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just"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17"/>
          <p:cNvSpPr/>
          <p:nvPr userDrawn="1"/>
        </p:nvSpPr>
        <p:spPr>
          <a:xfrm rot="5400000">
            <a:off x="3813671" y="6641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418"/>
          <p:cNvSpPr/>
          <p:nvPr userDrawn="1"/>
        </p:nvSpPr>
        <p:spPr>
          <a:xfrm>
            <a:off x="1299488" y="59626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1" name="Shape 420"/>
          <p:cNvSpPr/>
          <p:nvPr userDrawn="1"/>
        </p:nvSpPr>
        <p:spPr>
          <a:xfrm rot="5400000" flipH="1">
            <a:off x="3839071" y="3847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" name="Shape 421"/>
          <p:cNvSpPr/>
          <p:nvPr userDrawn="1"/>
        </p:nvSpPr>
        <p:spPr>
          <a:xfrm>
            <a:off x="1299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4" name="Shape 423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 smtClean="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5" name="Shape 424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 smtClean="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299488" y="418334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1295400" y="650318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173488" y="4198464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0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336726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1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336726" y="59580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2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9203728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2981922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29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30"/>
          <p:cNvGraphicFramePr/>
          <p:nvPr userDrawn="1"/>
        </p:nvGraphicFramePr>
        <p:xfrm>
          <a:off x="1295399" y="3752850"/>
          <a:ext cx="6502401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41"/>
          <p:cNvGrpSpPr/>
          <p:nvPr userDrawn="1"/>
        </p:nvGrpSpPr>
        <p:grpSpPr>
          <a:xfrm>
            <a:off x="8229600" y="4686300"/>
            <a:ext cx="2476500" cy="317500"/>
            <a:chOff x="0" y="0"/>
            <a:chExt cx="2476499" cy="317499"/>
          </a:xfrm>
        </p:grpSpPr>
        <p:sp>
          <p:nvSpPr>
            <p:cNvPr id="6" name="Shape 431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432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" name="Shape 433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434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435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436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437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438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439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440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6" name="Shape 442"/>
          <p:cNvSpPr/>
          <p:nvPr userDrawn="1"/>
        </p:nvSpPr>
        <p:spPr>
          <a:xfrm>
            <a:off x="11036300" y="45329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7" name="Shape 443"/>
          <p:cNvSpPr/>
          <p:nvPr userDrawn="1"/>
        </p:nvSpPr>
        <p:spPr>
          <a:xfrm>
            <a:off x="8229600" y="3714750"/>
            <a:ext cx="34671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18" name="Shape 444"/>
          <p:cNvSpPr/>
          <p:nvPr userDrawn="1"/>
        </p:nvSpPr>
        <p:spPr>
          <a:xfrm>
            <a:off x="8229600" y="42154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19" name="Group 455"/>
          <p:cNvGrpSpPr/>
          <p:nvPr userDrawn="1"/>
        </p:nvGrpSpPr>
        <p:grpSpPr>
          <a:xfrm>
            <a:off x="8229600" y="5638800"/>
            <a:ext cx="2476500" cy="317500"/>
            <a:chOff x="0" y="0"/>
            <a:chExt cx="2476499" cy="317499"/>
          </a:xfrm>
        </p:grpSpPr>
        <p:sp>
          <p:nvSpPr>
            <p:cNvPr id="20" name="Shape 44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1" name="Shape 44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2" name="Shape 44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44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44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45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45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45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45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45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0" name="Shape 456"/>
          <p:cNvSpPr/>
          <p:nvPr userDrawn="1"/>
        </p:nvSpPr>
        <p:spPr>
          <a:xfrm>
            <a:off x="11036300" y="5485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1" name="Shape 457"/>
          <p:cNvSpPr/>
          <p:nvPr userDrawn="1"/>
        </p:nvSpPr>
        <p:spPr>
          <a:xfrm>
            <a:off x="8229600" y="5167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2" name="Group 468"/>
          <p:cNvGrpSpPr/>
          <p:nvPr userDrawn="1"/>
        </p:nvGrpSpPr>
        <p:grpSpPr>
          <a:xfrm>
            <a:off x="8229600" y="6654800"/>
            <a:ext cx="2476500" cy="317500"/>
            <a:chOff x="0" y="0"/>
            <a:chExt cx="2476499" cy="317499"/>
          </a:xfrm>
        </p:grpSpPr>
        <p:sp>
          <p:nvSpPr>
            <p:cNvPr id="33" name="Shape 45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45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46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46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46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46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46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46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46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46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3" name="Shape 469"/>
          <p:cNvSpPr/>
          <p:nvPr userDrawn="1"/>
        </p:nvSpPr>
        <p:spPr>
          <a:xfrm>
            <a:off x="11036300" y="6501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4" name="Shape 470"/>
          <p:cNvSpPr/>
          <p:nvPr userDrawn="1"/>
        </p:nvSpPr>
        <p:spPr>
          <a:xfrm>
            <a:off x="8229600" y="6183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45" name="Shape 471"/>
          <p:cNvSpPr/>
          <p:nvPr userDrawn="1"/>
        </p:nvSpPr>
        <p:spPr>
          <a:xfrm>
            <a:off x="8229600" y="46863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6" name="Shape 472"/>
          <p:cNvSpPr/>
          <p:nvPr userDrawn="1"/>
        </p:nvSpPr>
        <p:spPr>
          <a:xfrm>
            <a:off x="8229600" y="56388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7" name="Shape 473"/>
          <p:cNvSpPr/>
          <p:nvPr userDrawn="1"/>
        </p:nvSpPr>
        <p:spPr>
          <a:xfrm>
            <a:off x="8229600" y="66548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8" name="Shape 47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 smtClean="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9" name="Shape 47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 smtClean="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8145584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81"/>
          <p:cNvGraphicFramePr/>
          <p:nvPr userDrawn="1"/>
        </p:nvGraphicFramePr>
        <p:xfrm>
          <a:off x="982167" y="3435350"/>
          <a:ext cx="11095533" cy="438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82"/>
          <p:cNvSpPr/>
          <p:nvPr userDrawn="1"/>
        </p:nvSpPr>
        <p:spPr>
          <a:xfrm>
            <a:off x="8534400" y="3517900"/>
            <a:ext cx="3162300" cy="93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14E49"/>
                </a:solidFill>
              </a:rPr>
              <a:t>$574,350</a:t>
            </a:r>
          </a:p>
        </p:txBody>
      </p:sp>
      <p:sp>
        <p:nvSpPr>
          <p:cNvPr id="6" name="Shape 483"/>
          <p:cNvSpPr/>
          <p:nvPr userDrawn="1"/>
        </p:nvSpPr>
        <p:spPr>
          <a:xfrm>
            <a:off x="8530967" y="4451350"/>
            <a:ext cx="3162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8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 smtClean="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9" name="Shape 48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 smtClean="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8534400" y="4984349"/>
            <a:ext cx="3158868" cy="2272737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11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8534400" y="4509829"/>
            <a:ext cx="31588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10806100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ed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 smtClean="0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9"/>
          <p:cNvSpPr/>
          <p:nvPr userDrawn="1"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170"/>
          <p:cNvSpPr/>
          <p:nvPr userDrawn="1"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 smtClean="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 smtClean="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 smtClean="0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21717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954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 smtClean="0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1717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0358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 smtClean="0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79121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70358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 smtClean="0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79121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6811963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9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492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aphicFrame>
        <p:nvGraphicFramePr>
          <p:cNvPr id="5" name="Table 493"/>
          <p:cNvGraphicFramePr/>
          <p:nvPr userDrawn="1"/>
        </p:nvGraphicFramePr>
        <p:xfrm>
          <a:off x="4292598" y="3416300"/>
          <a:ext cx="7391400" cy="4368800"/>
        </p:xfrm>
        <a:graphic>
          <a:graphicData uri="http://schemas.openxmlformats.org/drawingml/2006/table">
            <a:tbl>
              <a:tblPr firstRow="1" firstCol="1" lastRow="1">
                <a:tableStyleId>{4C3C2611-4C71-4FC5-86AE-919BDF0F9419}</a:tableStyleId>
              </a:tblPr>
              <a:tblGrid>
                <a:gridCol w="1847850"/>
                <a:gridCol w="1847850"/>
                <a:gridCol w="1847850"/>
                <a:gridCol w="1847850"/>
              </a:tblGrid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</a:tr>
            </a:tbl>
          </a:graphicData>
        </a:graphic>
      </p:graphicFrame>
      <p:sp>
        <p:nvSpPr>
          <p:cNvPr id="6" name="Shape 49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 smtClean="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7" name="Shape 49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 smtClean="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01172" y="6120767"/>
            <a:ext cx="2467296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pic>
        <p:nvPicPr>
          <p:cNvPr id="16" name="Picture 15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416300"/>
            <a:ext cx="2476500" cy="2527300"/>
          </a:xfrm>
          <a:prstGeom prst="rect">
            <a:avLst/>
          </a:prstGeom>
          <a:effectLst/>
        </p:spPr>
      </p:pic>
      <p:sp>
        <p:nvSpPr>
          <p:cNvPr id="1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9837" y="3536674"/>
            <a:ext cx="2188882" cy="2163163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6427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700" y="3340100"/>
            <a:ext cx="4368800" cy="4495800"/>
          </a:xfrm>
          <a:prstGeom prst="rect">
            <a:avLst/>
          </a:prstGeom>
          <a:effectLst/>
        </p:spPr>
      </p:pic>
      <p:sp>
        <p:nvSpPr>
          <p:cNvPr id="3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 smtClean="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 smtClean="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26796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 smtClean="0"/>
              <a:t>Arrastre la imagen al marcador de posición o haga clic en el icono para agregarla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296350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 smtClean="0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6296025" y="4337050"/>
            <a:ext cx="5400675" cy="3216275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14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294143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-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408966" y="3340100"/>
            <a:ext cx="4368800" cy="4495800"/>
          </a:xfrm>
          <a:prstGeom prst="rect">
            <a:avLst/>
          </a:prstGeom>
          <a:effectLst/>
        </p:spPr>
      </p:pic>
      <p:sp>
        <p:nvSpPr>
          <p:cNvPr id="4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 smtClean="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5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 smtClean="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653062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 smtClean="0"/>
              <a:t>Arrastre la imagen al marcador de posición o haga clic en el icono para agregarla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725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 smtClean="0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4337050"/>
            <a:ext cx="5400675" cy="3216275"/>
          </a:xfrm>
        </p:spPr>
        <p:txBody>
          <a:bodyPr vert="horz" numCol="2"/>
          <a:lstStyle>
            <a:lvl1pPr algn="l"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9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816233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57"/>
          <p:cNvSpPr/>
          <p:nvPr userDrawn="1"/>
        </p:nvSpPr>
        <p:spPr>
          <a:xfrm flipV="1">
            <a:off x="2346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" name="Shape 5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Shape 53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4" name="Group 56"/>
          <p:cNvGrpSpPr/>
          <p:nvPr userDrawn="1"/>
        </p:nvGrpSpPr>
        <p:grpSpPr>
          <a:xfrm rot="10800000" flipH="1">
            <a:off x="2247900" y="3746500"/>
            <a:ext cx="203200" cy="127000"/>
            <a:chOff x="0" y="0"/>
            <a:chExt cx="203199" cy="127000"/>
          </a:xfrm>
        </p:grpSpPr>
        <p:sp>
          <p:nvSpPr>
            <p:cNvPr id="5" name="Shape 54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" name="Shape 55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" name="Shape 58"/>
          <p:cNvSpPr/>
          <p:nvPr userDrawn="1"/>
        </p:nvSpPr>
        <p:spPr>
          <a:xfrm>
            <a:off x="1291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0" name="Group 62"/>
          <p:cNvGrpSpPr/>
          <p:nvPr userDrawn="1"/>
        </p:nvGrpSpPr>
        <p:grpSpPr>
          <a:xfrm rot="10800000" flipH="1">
            <a:off x="4965700" y="3746500"/>
            <a:ext cx="203200" cy="127000"/>
            <a:chOff x="0" y="0"/>
            <a:chExt cx="203199" cy="127000"/>
          </a:xfrm>
        </p:grpSpPr>
        <p:sp>
          <p:nvSpPr>
            <p:cNvPr id="11" name="Shape 60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61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3" name="Shape 63"/>
          <p:cNvSpPr/>
          <p:nvPr userDrawn="1"/>
        </p:nvSpPr>
        <p:spPr>
          <a:xfrm flipV="1">
            <a:off x="5064145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" name="Shape 64"/>
          <p:cNvSpPr/>
          <p:nvPr userDrawn="1"/>
        </p:nvSpPr>
        <p:spPr>
          <a:xfrm>
            <a:off x="4009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6" name="Group 68"/>
          <p:cNvGrpSpPr/>
          <p:nvPr userDrawn="1"/>
        </p:nvGrpSpPr>
        <p:grpSpPr>
          <a:xfrm rot="10800000" flipH="1">
            <a:off x="7835900" y="3746500"/>
            <a:ext cx="203200" cy="127000"/>
            <a:chOff x="0" y="0"/>
            <a:chExt cx="203199" cy="127000"/>
          </a:xfrm>
        </p:grpSpPr>
        <p:sp>
          <p:nvSpPr>
            <p:cNvPr id="17" name="Shape 66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8" name="Shape 67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9" name="Shape 69"/>
          <p:cNvSpPr/>
          <p:nvPr userDrawn="1"/>
        </p:nvSpPr>
        <p:spPr>
          <a:xfrm flipV="1">
            <a:off x="7934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" name="Shape 70"/>
          <p:cNvSpPr/>
          <p:nvPr userDrawn="1"/>
        </p:nvSpPr>
        <p:spPr>
          <a:xfrm>
            <a:off x="6879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22" name="Group 74"/>
          <p:cNvGrpSpPr/>
          <p:nvPr userDrawn="1"/>
        </p:nvGrpSpPr>
        <p:grpSpPr>
          <a:xfrm rot="10800000" flipH="1">
            <a:off x="10553700" y="3746500"/>
            <a:ext cx="203200" cy="127000"/>
            <a:chOff x="0" y="0"/>
            <a:chExt cx="203199" cy="127000"/>
          </a:xfrm>
        </p:grpSpPr>
        <p:sp>
          <p:nvSpPr>
            <p:cNvPr id="23" name="Shape 7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7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25" name="Shape 75"/>
          <p:cNvSpPr/>
          <p:nvPr userDrawn="1"/>
        </p:nvSpPr>
        <p:spPr>
          <a:xfrm flipV="1">
            <a:off x="106521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" name="Shape 76"/>
          <p:cNvSpPr/>
          <p:nvPr userDrawn="1"/>
        </p:nvSpPr>
        <p:spPr>
          <a:xfrm>
            <a:off x="9597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28" name="Shape 7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 smtClean="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79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 smtClean="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1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018119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68799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5977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pic>
        <p:nvPicPr>
          <p:cNvPr id="36" name="Picture 35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577996" y="4472695"/>
            <a:ext cx="1536700" cy="1587500"/>
          </a:xfrm>
          <a:prstGeom prst="rect">
            <a:avLst/>
          </a:prstGeom>
          <a:effectLst/>
        </p:spPr>
      </p:pic>
      <p:sp>
        <p:nvSpPr>
          <p:cNvPr id="3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702445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38" name="Picture 37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4304663" y="4472695"/>
            <a:ext cx="1536700" cy="1587500"/>
          </a:xfrm>
          <a:prstGeom prst="rect">
            <a:avLst/>
          </a:prstGeom>
          <a:effectLst/>
        </p:spPr>
      </p:pic>
      <p:sp>
        <p:nvSpPr>
          <p:cNvPr id="3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429112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0" name="Picture 39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174864" y="4472695"/>
            <a:ext cx="1536700" cy="1587500"/>
          </a:xfrm>
          <a:prstGeom prst="rect">
            <a:avLst/>
          </a:prstGeom>
          <a:effectLst/>
        </p:spPr>
      </p:pic>
      <p:sp>
        <p:nvSpPr>
          <p:cNvPr id="4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299313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2" name="Picture 4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9879145" y="4473934"/>
            <a:ext cx="1536700" cy="1587500"/>
          </a:xfrm>
          <a:prstGeom prst="rect">
            <a:avLst/>
          </a:prstGeom>
          <a:effectLst/>
        </p:spPr>
      </p:pic>
      <p:sp>
        <p:nvSpPr>
          <p:cNvPr id="4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003594" y="4558043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1967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2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018119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3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68730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4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95908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341631411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84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85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7" name="Group 98"/>
          <p:cNvGrpSpPr/>
          <p:nvPr userDrawn="1"/>
        </p:nvGrpSpPr>
        <p:grpSpPr>
          <a:xfrm>
            <a:off x="8445500" y="4330700"/>
            <a:ext cx="2476500" cy="317500"/>
            <a:chOff x="0" y="0"/>
            <a:chExt cx="2476499" cy="317499"/>
          </a:xfrm>
        </p:grpSpPr>
        <p:sp>
          <p:nvSpPr>
            <p:cNvPr id="8" name="Shape 8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8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9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9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9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9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9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9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9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7" name="Shape 9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8" name="Shape 99"/>
          <p:cNvSpPr/>
          <p:nvPr userDrawn="1"/>
        </p:nvSpPr>
        <p:spPr>
          <a:xfrm>
            <a:off x="11036300" y="42051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9" name="Shape 100"/>
          <p:cNvSpPr/>
          <p:nvPr userDrawn="1"/>
        </p:nvSpPr>
        <p:spPr>
          <a:xfrm>
            <a:off x="8445500" y="3397250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20" name="Shape 101"/>
          <p:cNvSpPr/>
          <p:nvPr userDrawn="1"/>
        </p:nvSpPr>
        <p:spPr>
          <a:xfrm>
            <a:off x="8445500" y="38647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21" name="Group 112"/>
          <p:cNvGrpSpPr/>
          <p:nvPr userDrawn="1"/>
        </p:nvGrpSpPr>
        <p:grpSpPr>
          <a:xfrm>
            <a:off x="8445500" y="5283200"/>
            <a:ext cx="2476500" cy="317500"/>
            <a:chOff x="0" y="0"/>
            <a:chExt cx="2476499" cy="317499"/>
          </a:xfrm>
        </p:grpSpPr>
        <p:sp>
          <p:nvSpPr>
            <p:cNvPr id="22" name="Shape 102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103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104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105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106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107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108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109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110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111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2" name="Shape 113"/>
          <p:cNvSpPr/>
          <p:nvPr userDrawn="1"/>
        </p:nvSpPr>
        <p:spPr>
          <a:xfrm>
            <a:off x="11036300" y="5157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3" name="Shape 114"/>
          <p:cNvSpPr/>
          <p:nvPr userDrawn="1"/>
        </p:nvSpPr>
        <p:spPr>
          <a:xfrm>
            <a:off x="8445500" y="4817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4" name="Group 125"/>
          <p:cNvGrpSpPr/>
          <p:nvPr userDrawn="1"/>
        </p:nvGrpSpPr>
        <p:grpSpPr>
          <a:xfrm>
            <a:off x="8445500" y="6299200"/>
            <a:ext cx="2476500" cy="317500"/>
            <a:chOff x="0" y="0"/>
            <a:chExt cx="2476499" cy="317499"/>
          </a:xfrm>
        </p:grpSpPr>
        <p:sp>
          <p:nvSpPr>
            <p:cNvPr id="35" name="Shape 11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11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11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11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11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12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12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12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3" name="Shape 12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4" name="Shape 12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5" name="Shape 126"/>
          <p:cNvSpPr/>
          <p:nvPr userDrawn="1"/>
        </p:nvSpPr>
        <p:spPr>
          <a:xfrm>
            <a:off x="11036300" y="6173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6" name="Shape 127"/>
          <p:cNvSpPr/>
          <p:nvPr userDrawn="1"/>
        </p:nvSpPr>
        <p:spPr>
          <a:xfrm>
            <a:off x="8445500" y="5833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grpSp>
        <p:nvGrpSpPr>
          <p:cNvPr id="47" name="Group 138"/>
          <p:cNvGrpSpPr/>
          <p:nvPr userDrawn="1"/>
        </p:nvGrpSpPr>
        <p:grpSpPr>
          <a:xfrm>
            <a:off x="8445500" y="7315200"/>
            <a:ext cx="2476500" cy="317500"/>
            <a:chOff x="0" y="0"/>
            <a:chExt cx="2476499" cy="317499"/>
          </a:xfrm>
        </p:grpSpPr>
        <p:sp>
          <p:nvSpPr>
            <p:cNvPr id="48" name="Shape 12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9" name="Shape 12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13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13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13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13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13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13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13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7" name="Shape 13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58" name="Shape 139"/>
          <p:cNvSpPr/>
          <p:nvPr userDrawn="1"/>
        </p:nvSpPr>
        <p:spPr>
          <a:xfrm>
            <a:off x="11036300" y="7189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59" name="Shape 140"/>
          <p:cNvSpPr/>
          <p:nvPr userDrawn="1"/>
        </p:nvSpPr>
        <p:spPr>
          <a:xfrm>
            <a:off x="8445500" y="6849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60" name="Shape 141"/>
          <p:cNvSpPr/>
          <p:nvPr userDrawn="1"/>
        </p:nvSpPr>
        <p:spPr>
          <a:xfrm>
            <a:off x="8445500" y="43307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1" name="Shape 142"/>
          <p:cNvSpPr/>
          <p:nvPr userDrawn="1"/>
        </p:nvSpPr>
        <p:spPr>
          <a:xfrm>
            <a:off x="8445500" y="52832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2" name="Shape 143"/>
          <p:cNvSpPr/>
          <p:nvPr userDrawn="1"/>
        </p:nvSpPr>
        <p:spPr>
          <a:xfrm>
            <a:off x="8445500" y="62992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3" name="Shape 144"/>
          <p:cNvSpPr/>
          <p:nvPr userDrawn="1"/>
        </p:nvSpPr>
        <p:spPr>
          <a:xfrm>
            <a:off x="8445500" y="7315200"/>
            <a:ext cx="11557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4" name="Shape 14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 smtClean="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65" name="Shape 14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 smtClean="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29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6123159"/>
            <a:ext cx="24730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13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229100" y="3532144"/>
            <a:ext cx="3759200" cy="106679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 smtClean="0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4229100" y="4705351"/>
            <a:ext cx="3745364" cy="2984500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pic>
        <p:nvPicPr>
          <p:cNvPr id="132" name="Picture 13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291967" y="3464589"/>
            <a:ext cx="2476500" cy="2527300"/>
          </a:xfrm>
          <a:prstGeom prst="rect">
            <a:avLst/>
          </a:prstGeom>
          <a:effectLst/>
        </p:spPr>
      </p:pic>
      <p:sp>
        <p:nvSpPr>
          <p:cNvPr id="13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2215" y="3586188"/>
            <a:ext cx="2202373" cy="2169702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3233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s &amp; 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3"/>
          <p:cNvSpPr/>
          <p:nvPr userDrawn="1"/>
        </p:nvSpPr>
        <p:spPr>
          <a:xfrm>
            <a:off x="35433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156"/>
          <p:cNvSpPr/>
          <p:nvPr userDrawn="1"/>
        </p:nvSpPr>
        <p:spPr>
          <a:xfrm>
            <a:off x="35433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159"/>
          <p:cNvSpPr/>
          <p:nvPr userDrawn="1"/>
        </p:nvSpPr>
        <p:spPr>
          <a:xfrm>
            <a:off x="89916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" name="Shape 162"/>
          <p:cNvSpPr/>
          <p:nvPr userDrawn="1"/>
        </p:nvSpPr>
        <p:spPr>
          <a:xfrm>
            <a:off x="89916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8" name="Picture 7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5778500"/>
            <a:ext cx="2476500" cy="2032000"/>
          </a:xfrm>
          <a:prstGeom prst="rect">
            <a:avLst/>
          </a:prstGeom>
          <a:effectLst/>
        </p:spPr>
      </p:pic>
      <p:pic>
        <p:nvPicPr>
          <p:cNvPr id="11" name="Picture 1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14" name="Picture 13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5778500"/>
            <a:ext cx="2476500" cy="2032000"/>
          </a:xfrm>
          <a:prstGeom prst="rect">
            <a:avLst/>
          </a:prstGeom>
          <a:effectLst/>
        </p:spPr>
      </p:pic>
      <p:sp>
        <p:nvSpPr>
          <p:cNvPr id="19" name="Shape 16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 smtClean="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0" name="Shape 16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 smtClean="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1" name="Shape 15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18704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863172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18704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63172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024720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4021286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473621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9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9470187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22"/>
          </p:nvPr>
        </p:nvSpPr>
        <p:spPr>
          <a:xfrm>
            <a:off x="4028154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1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4024720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9477055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25" hasCustomPrompt="1"/>
          </p:nvPr>
        </p:nvSpPr>
        <p:spPr>
          <a:xfrm>
            <a:off x="9473621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</p:spTree>
    <p:extLst>
      <p:ext uri="{BB962C8B-B14F-4D97-AF65-F5344CB8AC3E}">
        <p14:creationId xmlns:p14="http://schemas.microsoft.com/office/powerpoint/2010/main" val="212010089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 smtClean="0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 smtClean="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 smtClean="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9" name="Shape 172"/>
          <p:cNvSpPr/>
          <p:nvPr userDrawn="1"/>
        </p:nvSpPr>
        <p:spPr>
          <a:xfrm>
            <a:off x="12954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0" name="Shape 173"/>
          <p:cNvSpPr/>
          <p:nvPr userDrawn="1"/>
        </p:nvSpPr>
        <p:spPr>
          <a:xfrm>
            <a:off x="49403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1" name="Shape 174"/>
          <p:cNvSpPr/>
          <p:nvPr userDrawn="1"/>
        </p:nvSpPr>
        <p:spPr>
          <a:xfrm>
            <a:off x="85852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 smtClean="0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403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 smtClean="0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9403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5852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 smtClean="0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5852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4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5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9403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85852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1558669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029451"/>
            <a:ext cx="10401300" cy="1054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" name="Shape 1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188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5" name="Group 191"/>
          <p:cNvGrpSpPr/>
          <p:nvPr userDrawn="1"/>
        </p:nvGrpSpPr>
        <p:grpSpPr>
          <a:xfrm rot="10800000" flipH="1">
            <a:off x="1536700" y="3746500"/>
            <a:ext cx="203200" cy="127000"/>
            <a:chOff x="0" y="0"/>
            <a:chExt cx="203199" cy="127000"/>
          </a:xfrm>
        </p:grpSpPr>
        <p:sp>
          <p:nvSpPr>
            <p:cNvPr id="6" name="Shape 189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190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8" name="Group 194"/>
          <p:cNvGrpSpPr/>
          <p:nvPr userDrawn="1"/>
        </p:nvGrpSpPr>
        <p:grpSpPr>
          <a:xfrm rot="10800000" flipH="1">
            <a:off x="5080000" y="3746500"/>
            <a:ext cx="203200" cy="127000"/>
            <a:chOff x="0" y="0"/>
            <a:chExt cx="203199" cy="127000"/>
          </a:xfrm>
        </p:grpSpPr>
        <p:sp>
          <p:nvSpPr>
            <p:cNvPr id="9" name="Shape 19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19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1" name="Group 197"/>
          <p:cNvGrpSpPr/>
          <p:nvPr userDrawn="1"/>
        </p:nvGrpSpPr>
        <p:grpSpPr>
          <a:xfrm rot="10800000" flipH="1">
            <a:off x="8699500" y="3746500"/>
            <a:ext cx="203200" cy="127000"/>
            <a:chOff x="0" y="0"/>
            <a:chExt cx="203199" cy="127000"/>
          </a:xfrm>
        </p:grpSpPr>
        <p:sp>
          <p:nvSpPr>
            <p:cNvPr id="12" name="Shape 195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196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4" name="Group 201"/>
          <p:cNvGrpSpPr/>
          <p:nvPr userDrawn="1"/>
        </p:nvGrpSpPr>
        <p:grpSpPr>
          <a:xfrm>
            <a:off x="1621395" y="3836535"/>
            <a:ext cx="7190307" cy="623109"/>
            <a:chOff x="4010" y="0"/>
            <a:chExt cx="7190305" cy="623107"/>
          </a:xfrm>
        </p:grpSpPr>
        <p:sp>
          <p:nvSpPr>
            <p:cNvPr id="15" name="Shape 198"/>
            <p:cNvSpPr/>
            <p:nvPr/>
          </p:nvSpPr>
          <p:spPr>
            <a:xfrm flipV="1">
              <a:off x="4010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6" name="Shape 199"/>
            <p:cNvSpPr/>
            <p:nvPr/>
          </p:nvSpPr>
          <p:spPr>
            <a:xfrm flipV="1">
              <a:off x="354707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7" name="Shape 200"/>
            <p:cNvSpPr/>
            <p:nvPr/>
          </p:nvSpPr>
          <p:spPr>
            <a:xfrm flipV="1">
              <a:off x="716633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18" name="Shape 202"/>
          <p:cNvSpPr/>
          <p:nvPr userDrawn="1"/>
        </p:nvSpPr>
        <p:spPr>
          <a:xfrm>
            <a:off x="13589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01</a:t>
            </a:r>
          </a:p>
        </p:txBody>
      </p:sp>
      <p:sp>
        <p:nvSpPr>
          <p:cNvPr id="21" name="Shape 205"/>
          <p:cNvSpPr/>
          <p:nvPr userDrawn="1"/>
        </p:nvSpPr>
        <p:spPr>
          <a:xfrm>
            <a:off x="4914900" y="43434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02</a:t>
            </a:r>
          </a:p>
        </p:txBody>
      </p:sp>
      <p:sp>
        <p:nvSpPr>
          <p:cNvPr id="24" name="Shape 208"/>
          <p:cNvSpPr/>
          <p:nvPr userDrawn="1"/>
        </p:nvSpPr>
        <p:spPr>
          <a:xfrm>
            <a:off x="85471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03</a:t>
            </a:r>
          </a:p>
        </p:txBody>
      </p:sp>
      <p:sp>
        <p:nvSpPr>
          <p:cNvPr id="28" name="Shape 21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 smtClean="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21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 smtClean="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98664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 smtClean="0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97957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540964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 smtClean="0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5533898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5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915670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 smtClean="0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914963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003199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3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6"/>
          <p:cNvSpPr/>
          <p:nvPr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8"/>
          <p:cNvSpPr/>
          <p:nvPr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9"/>
          <p:cNvSpPr>
            <a:spLocks noGrp="1"/>
          </p:cNvSpPr>
          <p:nvPr>
            <p:ph type="title"/>
          </p:nvPr>
        </p:nvSpPr>
        <p:spPr>
          <a:xfrm>
            <a:off x="2603500" y="1376153"/>
            <a:ext cx="7797800" cy="2123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n-US" sz="8200" cap="all" spc="1640">
                <a:solidFill>
                  <a:srgbClr val="514E4A"/>
                </a:solidFill>
              </a:rPr>
              <a:t>Title Text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xfrm>
            <a:off x="2603500" y="3653833"/>
            <a:ext cx="7797800" cy="3547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endParaRPr sz="2400">
              <a:solidFill>
                <a:srgbClr val="514E4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1pPr>
      <a:lvl2pPr indent="228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2pPr>
      <a:lvl3pPr indent="457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3pPr>
      <a:lvl4pPr indent="685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4pPr>
      <a:lvl5pPr indent="9144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5pPr>
      <a:lvl6pPr indent="11430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6pPr>
      <a:lvl7pPr indent="1371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7pPr>
      <a:lvl8pPr indent="1600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8pPr>
      <a:lvl9pPr indent="1828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9pPr>
    </p:titleStyle>
    <p:bodyStyle>
      <a:lvl1pPr algn="ctr" defTabSz="584200" eaLnBrk="1" hangingPunct="1">
        <a:defRPr sz="2500">
          <a:solidFill>
            <a:srgbClr val="514E4A"/>
          </a:solidFill>
          <a:latin typeface="+mn-lt"/>
          <a:ea typeface="+mn-ea"/>
          <a:cs typeface="+mn-cs"/>
          <a:sym typeface="Avenir Book"/>
        </a:defRPr>
      </a:lvl1pPr>
      <a:lvl2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2pPr>
      <a:lvl3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3pPr>
      <a:lvl4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4pPr>
      <a:lvl5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5pPr>
      <a:lvl6pPr indent="3556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6pPr>
      <a:lvl7pPr indent="7112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7pPr>
      <a:lvl8pPr indent="10668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8pPr>
      <a:lvl9pPr indent="14224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9pPr>
    </p:bodyStyle>
    <p:otherStyle>
      <a:lvl1pPr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1pPr>
      <a:lvl2pPr indent="228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2pPr>
      <a:lvl3pPr indent="457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3pPr>
      <a:lvl4pPr indent="685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4pPr>
      <a:lvl5pPr indent="9144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5pPr>
      <a:lvl6pPr indent="11430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6pPr>
      <a:lvl7pPr indent="1371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7pPr>
      <a:lvl8pPr indent="1600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8pPr>
      <a:lvl9pPr indent="1828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TwWClZdfBo" TargetMode="External"/><Relationship Id="rId4" Type="http://schemas.openxmlformats.org/officeDocument/2006/relationships/hyperlink" Target="https://www.youtube.com/watch?v=yZFqQ8ituQc" TargetMode="External"/><Relationship Id="rId5" Type="http://schemas.openxmlformats.org/officeDocument/2006/relationships/hyperlink" Target="https://www.youtube.com/watch?v=54hhoVvASmM" TargetMode="External"/><Relationship Id="rId1" Type="http://schemas.openxmlformats.org/officeDocument/2006/relationships/slideLayout" Target="../slideLayouts/slideLayout12.xml"/><Relationship Id="rId2" Type="http://schemas.openxmlformats.org/officeDocument/2006/relationships/hyperlink" Target="http://www.letra.org/spip/spip.php?article1967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125" y="6345419"/>
            <a:ext cx="10583055" cy="1193800"/>
          </a:xfrm>
        </p:spPr>
        <p:txBody>
          <a:bodyPr/>
          <a:lstStyle/>
          <a:p>
            <a:r>
              <a:rPr lang="gl-ES" sz="6000" smtClean="0"/>
              <a:t>documentalistas</a:t>
            </a:r>
            <a:endParaRPr lang="gl-E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gl-ES" dirty="0" smtClean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  <a:endParaRPr lang="gl-ES" dirty="0">
              <a:solidFill>
                <a:srgbClr val="C00000"/>
              </a:solidFill>
              <a:latin typeface="Chalkduster" charset="0"/>
              <a:ea typeface="Chalkduster" charset="0"/>
              <a:cs typeface="Chalkduster" charset="0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24" y="1693475"/>
            <a:ext cx="7390151" cy="4049186"/>
          </a:xfrm>
        </p:spPr>
      </p:pic>
    </p:spTree>
    <p:extLst>
      <p:ext uri="{BB962C8B-B14F-4D97-AF65-F5344CB8AC3E}">
        <p14:creationId xmlns:p14="http://schemas.microsoft.com/office/powerpoint/2010/main" val="9945274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830684"/>
            <a:ext cx="10819622" cy="807616"/>
          </a:xfrm>
        </p:spPr>
        <p:txBody>
          <a:bodyPr/>
          <a:lstStyle/>
          <a:p>
            <a:r>
              <a:rPr lang="en-US" sz="3600" dirty="0" smtClean="0"/>
              <a:t>6</a:t>
            </a:r>
            <a:r>
              <a:rPr lang="gl-ES" sz="3600" dirty="0" smtClean="0"/>
              <a:t>. tarefas de desmontaxe</a:t>
            </a:r>
            <a:endParaRPr lang="gl-E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5312" y="1786791"/>
            <a:ext cx="7797800" cy="406400"/>
          </a:xfrm>
        </p:spPr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062" y="3910131"/>
            <a:ext cx="3891308" cy="304296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>
              <a:lnSpc>
                <a:spcPct val="130000"/>
              </a:lnSpc>
            </a:pPr>
            <a:r>
              <a:rPr lang="en-US" cap="all" dirty="0" smtClean="0">
                <a:solidFill>
                  <a:srgbClr val="514E49"/>
                </a:solidFill>
              </a:rPr>
              <a:t>.</a:t>
            </a:r>
            <a:endParaRPr lang="en-US" cap="all" dirty="0">
              <a:solidFill>
                <a:srgbClr val="514E49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914401" y="3910131"/>
            <a:ext cx="5781674" cy="5203223"/>
          </a:xfrm>
        </p:spPr>
        <p:txBody>
          <a:bodyPr numCol="1" spcCol="274320"/>
          <a:lstStyle/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 smtClean="0">
                <a:solidFill>
                  <a:srgbClr val="514E49"/>
                </a:solidFill>
              </a:rPr>
              <a:t>Recolleredes toda a vosa instalación</a:t>
            </a:r>
          </a:p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 smtClean="0">
                <a:solidFill>
                  <a:srgbClr val="514E49"/>
                </a:solidFill>
              </a:rPr>
              <a:t>Devolveredes o material prestado.</a:t>
            </a:r>
          </a:p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 smtClean="0">
                <a:solidFill>
                  <a:srgbClr val="514E49"/>
                </a:solidFill>
              </a:rPr>
              <a:t>Arquivaredes as novas imaxes e o material en papel</a:t>
            </a:r>
          </a:p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 smtClean="0">
                <a:solidFill>
                  <a:srgbClr val="514E49"/>
                </a:solidFill>
              </a:rPr>
              <a:t>O que debades tirar será no contedor correspondente. </a:t>
            </a:r>
          </a:p>
          <a:p>
            <a:pPr>
              <a:lnSpc>
                <a:spcPct val="12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8027873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658743045"/>
              </p:ext>
            </p:extLst>
          </p:nvPr>
        </p:nvGraphicFramePr>
        <p:xfrm>
          <a:off x="179882" y="344774"/>
          <a:ext cx="12576748" cy="9203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048742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863600"/>
          </a:xfrm>
        </p:spPr>
        <p:txBody>
          <a:bodyPr/>
          <a:lstStyle/>
          <a:p>
            <a:r>
              <a:rPr lang="en-US" sz="4000" dirty="0" smtClean="0"/>
              <a:t>1</a:t>
            </a:r>
            <a:r>
              <a:rPr lang="gl-ES" sz="4000" dirty="0" smtClean="0"/>
              <a:t>. Antes de empezar</a:t>
            </a:r>
            <a:endParaRPr lang="gl-E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gl-ES" sz="2000" dirty="0" smtClean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  <a:endParaRPr lang="gl-ES" sz="2000" dirty="0">
              <a:solidFill>
                <a:srgbClr val="C00000"/>
              </a:solidFill>
              <a:latin typeface="Chalkduster" charset="0"/>
              <a:ea typeface="Chalkduster" charset="0"/>
              <a:cs typeface="Chalkduster" charset="0"/>
            </a:endParaRP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987" y="3627620"/>
            <a:ext cx="3882452" cy="3672590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861154" y="3404432"/>
            <a:ext cx="6775554" cy="5184931"/>
          </a:xfrm>
        </p:spPr>
        <p:txBody>
          <a:bodyPr/>
          <a:lstStyle/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 smtClean="0">
                <a:solidFill>
                  <a:srgbClr val="514E49"/>
                </a:solidFill>
              </a:rPr>
              <a:t>Este é un traballo que remata no último momento, cando é o ensaio xeral. Teredes unha cámara e unha gravadora pegada á man, inmortalizaredes moitos momentos e despois debedes ter paciencia, creatividade e capacidade para sintetizar o que queredes amosar. 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 smtClean="0">
                <a:solidFill>
                  <a:srgbClr val="514E49"/>
                </a:solidFill>
              </a:rPr>
              <a:t>Pode documentarse de moitas maneiras, as imaxes son o principal, pero tamén as palabras, os olores, as emocións, as cancións...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 smtClean="0">
                <a:solidFill>
                  <a:srgbClr val="514E49"/>
                </a:solidFill>
              </a:rPr>
              <a:t>A creatividade, a capacidade de observar e traballar en equipo, relacionar información e comunicar son competencias e vocacións principais nesta profesión .</a:t>
            </a:r>
            <a:endParaRPr lang="gl-ES" sz="2000" dirty="0">
              <a:solidFill>
                <a:srgbClr val="514E49"/>
              </a:solidFill>
            </a:endParaRP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 smtClean="0">
                <a:solidFill>
                  <a:srgbClr val="514E49"/>
                </a:solidFill>
              </a:rPr>
              <a:t>É posible que os relacións públicas precisen do voso material de arquivo para as súas comunicacións. </a:t>
            </a: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01164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44578" y="856335"/>
            <a:ext cx="11632366" cy="1008735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 smtClean="0"/>
              <a:t>2. </a:t>
            </a:r>
            <a:r>
              <a:rPr lang="gl-ES" sz="4000" dirty="0" smtClean="0"/>
              <a:t>Vocabulario técnico</a:t>
            </a:r>
            <a:endParaRPr lang="gl-ES" sz="40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561861" y="1850709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 smtClean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  <a:endParaRPr lang="gl-ES" dirty="0">
              <a:solidFill>
                <a:srgbClr val="C00000"/>
              </a:solidFill>
              <a:latin typeface="Chalkduster" charset="0"/>
              <a:ea typeface="Chalkduster" charset="0"/>
              <a:cs typeface="Chalkduster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049128"/>
              </p:ext>
            </p:extLst>
          </p:nvPr>
        </p:nvGraphicFramePr>
        <p:xfrm>
          <a:off x="643121" y="2524310"/>
          <a:ext cx="12112052" cy="29567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6565"/>
                <a:gridCol w="8045487"/>
              </a:tblGrid>
              <a:tr h="617459">
                <a:tc>
                  <a:txBody>
                    <a:bodyPr/>
                    <a:lstStyle/>
                    <a:p>
                      <a:r>
                        <a:rPr lang="gl-ES" sz="2400" b="0" noProof="0" dirty="0" smtClean="0">
                          <a:solidFill>
                            <a:srgbClr val="F4F4F5"/>
                          </a:solidFill>
                        </a:rPr>
                        <a:t>Tema</a:t>
                      </a:r>
                      <a:endParaRPr lang="gl-ES" sz="24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 smtClean="0"/>
                        <a:t>Idea principal sobre a que se basea a ópera</a:t>
                      </a:r>
                      <a:endParaRPr lang="gl-ES" sz="2000" dirty="0"/>
                    </a:p>
                  </a:txBody>
                  <a:tcPr anchor="ctr"/>
                </a:tc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 smtClean="0">
                          <a:solidFill>
                            <a:srgbClr val="F4F4F5"/>
                          </a:solidFill>
                        </a:rPr>
                        <a:t>Inventario</a:t>
                      </a:r>
                      <a:endParaRPr lang="gl-ES" sz="24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 smtClean="0"/>
                        <a:t>Lista de ferramentas</a:t>
                      </a:r>
                      <a:endParaRPr lang="gl-ES" sz="2000" dirty="0"/>
                    </a:p>
                  </a:txBody>
                  <a:tcPr anchor="ctr"/>
                </a:tc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 smtClean="0">
                          <a:solidFill>
                            <a:srgbClr val="F4F4F5"/>
                          </a:solidFill>
                        </a:rPr>
                        <a:t>Recoñecementos</a:t>
                      </a:r>
                      <a:endParaRPr lang="gl-ES" sz="2400" b="0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 smtClean="0"/>
                        <a:t>Agradecementos nos que os programas e notas de prensa ás persoas ou organizacións que doaron fondos ou axudaron na creación da vosa ópera</a:t>
                      </a:r>
                      <a:endParaRPr lang="gl-ES" sz="2000" dirty="0"/>
                    </a:p>
                  </a:txBody>
                  <a:tcPr anchor="ctr"/>
                </a:tc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i="1" noProof="0" dirty="0" smtClean="0">
                          <a:solidFill>
                            <a:srgbClr val="F4F4F5"/>
                          </a:solidFill>
                        </a:rPr>
                        <a:t>”</a:t>
                      </a:r>
                      <a:r>
                        <a:rPr lang="gl-ES" sz="2400" b="0" i="1" noProof="0" dirty="0" err="1" smtClean="0">
                          <a:solidFill>
                            <a:srgbClr val="F4F4F5"/>
                          </a:solidFill>
                        </a:rPr>
                        <a:t>Making</a:t>
                      </a:r>
                      <a:r>
                        <a:rPr lang="gl-ES" sz="2400" b="0" i="1" noProof="0" dirty="0" smtClean="0">
                          <a:solidFill>
                            <a:srgbClr val="F4F4F5"/>
                          </a:solidFill>
                        </a:rPr>
                        <a:t> </a:t>
                      </a:r>
                      <a:r>
                        <a:rPr lang="gl-ES" sz="2400" b="0" i="1" noProof="0" dirty="0" err="1" smtClean="0">
                          <a:solidFill>
                            <a:srgbClr val="F4F4F5"/>
                          </a:solidFill>
                        </a:rPr>
                        <a:t>of</a:t>
                      </a:r>
                      <a:r>
                        <a:rPr lang="gl-ES" sz="2400" b="0" i="1" noProof="0" dirty="0" smtClean="0">
                          <a:solidFill>
                            <a:srgbClr val="F4F4F5"/>
                          </a:solidFill>
                        </a:rPr>
                        <a:t>”</a:t>
                      </a:r>
                      <a:endParaRPr lang="gl-ES" sz="2400" b="0" i="1" noProof="0" dirty="0">
                        <a:solidFill>
                          <a:srgbClr val="F4F4F5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 smtClean="0"/>
                        <a:t>É o ”como se fixo”, un vídeo pequeno que conta o proceso de produción</a:t>
                      </a:r>
                      <a:endParaRPr lang="gl-E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660628" y="5640553"/>
            <a:ext cx="4369786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2000" b="0" i="1" u="none" strike="noStrike" cap="none" spc="0" normalizeH="0" baseline="0" dirty="0" err="1" smtClean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Links</a:t>
            </a:r>
            <a:r>
              <a:rPr kumimoji="0" lang="gl-ES" sz="2000" b="0" i="1" u="none" strike="noStrike" cap="none" spc="0" normalizeH="0" baseline="0" dirty="0" smtClean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 que tés que visitar con atención</a:t>
            </a:r>
            <a:endParaRPr kumimoji="0" lang="gl-ES" sz="2000" b="0" i="1" u="none" strike="noStrike" cap="none" spc="0" normalizeH="0" baseline="0" dirty="0">
              <a:ln>
                <a:noFill/>
              </a:ln>
              <a:solidFill>
                <a:srgbClr val="514E49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43121" y="6140336"/>
            <a:ext cx="9699033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2000" b="1" i="0" u="none" strike="noStrike" cap="none" spc="0" normalizeH="0" baseline="0" dirty="0" smtClean="0">
                <a:ln>
                  <a:noFill/>
                </a:ln>
                <a:solidFill>
                  <a:srgbClr val="AB1842"/>
                </a:solidFill>
                <a:effectLst/>
                <a:uFillTx/>
                <a:sym typeface="Avenir Book"/>
              </a:rPr>
              <a:t>Ti</a:t>
            </a:r>
            <a:r>
              <a:rPr kumimoji="0" lang="gl-ES" sz="2000" i="0" u="none" strike="noStrike" cap="none" spc="0" normalizeH="0" baseline="0" dirty="0" smtClean="0">
                <a:ln>
                  <a:noFill/>
                </a:ln>
                <a:solidFill>
                  <a:srgbClr val="AB1842"/>
                </a:solidFill>
                <a:effectLst/>
                <a:uFillTx/>
                <a:sym typeface="Avenir Book"/>
              </a:rPr>
              <a:t>pos de encadre:</a:t>
            </a:r>
          </a:p>
          <a:p>
            <a:pPr algn="l"/>
            <a:r>
              <a:rPr lang="es-ES_tradnl" sz="2000" dirty="0">
                <a:hlinkClick r:id="rId2"/>
              </a:rPr>
              <a:t>http://</a:t>
            </a:r>
            <a:r>
              <a:rPr lang="es-ES_tradnl" sz="2000" dirty="0" err="1">
                <a:hlinkClick r:id="rId2"/>
              </a:rPr>
              <a:t>www.letra.org</a:t>
            </a:r>
            <a:r>
              <a:rPr lang="es-ES_tradnl" sz="2000" dirty="0">
                <a:hlinkClick r:id="rId2"/>
              </a:rPr>
              <a:t>/</a:t>
            </a:r>
            <a:r>
              <a:rPr lang="es-ES_tradnl" sz="2000" dirty="0" err="1">
                <a:hlinkClick r:id="rId2"/>
              </a:rPr>
              <a:t>spip</a:t>
            </a:r>
            <a:r>
              <a:rPr lang="es-ES_tradnl" sz="2000" dirty="0">
                <a:hlinkClick r:id="rId2"/>
              </a:rPr>
              <a:t>/spip.php?article1967 </a:t>
            </a:r>
            <a:endParaRPr lang="es-ES_tradnl" sz="2000" dirty="0"/>
          </a:p>
          <a:p>
            <a:pPr algn="l"/>
            <a:r>
              <a:rPr lang="es-ES_tradnl" sz="2000" dirty="0">
                <a:hlinkClick r:id="rId3"/>
              </a:rPr>
              <a:t>https://</a:t>
            </a:r>
            <a:r>
              <a:rPr lang="es-ES_tradnl" sz="2000" dirty="0" err="1">
                <a:hlinkClick r:id="rId3"/>
              </a:rPr>
              <a:t>www.youtube.com</a:t>
            </a:r>
            <a:r>
              <a:rPr lang="es-ES_tradnl" sz="2000" dirty="0">
                <a:hlinkClick r:id="rId3"/>
              </a:rPr>
              <a:t>/</a:t>
            </a:r>
            <a:r>
              <a:rPr lang="es-ES_tradnl" sz="2000" dirty="0" err="1">
                <a:hlinkClick r:id="rId3"/>
              </a:rPr>
              <a:t>watch?v</a:t>
            </a:r>
            <a:r>
              <a:rPr lang="es-ES_tradnl" sz="2000" dirty="0">
                <a:hlinkClick r:id="rId3"/>
              </a:rPr>
              <a:t>=</a:t>
            </a:r>
            <a:r>
              <a:rPr lang="es-ES_tradnl" sz="2000" dirty="0" err="1">
                <a:hlinkClick r:id="rId3"/>
              </a:rPr>
              <a:t>ITwWClZdfBo</a:t>
            </a:r>
            <a:r>
              <a:rPr lang="es-ES_tradnl" sz="2000" dirty="0"/>
              <a:t> 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660628" y="7255672"/>
            <a:ext cx="5879815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2000" b="0" i="0" u="none" strike="noStrike" cap="none" spc="0" normalizeH="0" baseline="0" dirty="0" smtClean="0">
                <a:ln>
                  <a:noFill/>
                </a:ln>
                <a:solidFill>
                  <a:srgbClr val="AB1842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Un exemplo de </a:t>
            </a:r>
            <a:r>
              <a:rPr kumimoji="0" lang="gl-ES" sz="2000" b="0" i="0" u="none" strike="noStrike" cap="none" spc="0" normalizeH="0" baseline="0" dirty="0" err="1" smtClean="0">
                <a:ln>
                  <a:noFill/>
                </a:ln>
                <a:solidFill>
                  <a:srgbClr val="AB1842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makin</a:t>
            </a:r>
            <a:r>
              <a:rPr kumimoji="0" lang="gl-ES" sz="2000" b="0" i="0" u="none" strike="noStrike" cap="none" spc="0" normalizeH="0" dirty="0" smtClean="0">
                <a:ln>
                  <a:noFill/>
                </a:ln>
                <a:solidFill>
                  <a:srgbClr val="AB1842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 </a:t>
            </a:r>
            <a:r>
              <a:rPr kumimoji="0" lang="gl-ES" sz="2000" b="0" i="0" u="none" strike="noStrike" cap="none" spc="0" normalizeH="0" dirty="0" err="1" smtClean="0">
                <a:ln>
                  <a:noFill/>
                </a:ln>
                <a:solidFill>
                  <a:srgbClr val="AB1842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of</a:t>
            </a:r>
            <a:endParaRPr kumimoji="0" lang="gl-ES" sz="2000" b="0" i="0" u="none" strike="noStrike" cap="none" spc="0" normalizeH="0" dirty="0" smtClean="0">
              <a:ln>
                <a:noFill/>
              </a:ln>
              <a:solidFill>
                <a:srgbClr val="AB1842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  <a:p>
            <a:pPr algn="l" rtl="0" latinLnBrk="1" hangingPunct="0"/>
            <a:r>
              <a:rPr lang="es-ES_tradnl" sz="2000" dirty="0">
                <a:hlinkClick r:id="rId4"/>
              </a:rPr>
              <a:t>https://www.youtube.com/watch?v=yZFqQ8ituQc</a:t>
            </a:r>
            <a:r>
              <a:rPr lang="es-ES_tradnl" sz="2000" dirty="0"/>
              <a:t> 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615870" y="7909342"/>
            <a:ext cx="11248272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gl-ES" sz="2000" b="0" i="0" u="none" strike="noStrike" cap="none" spc="0" normalizeH="0" baseline="0" dirty="0" smtClean="0">
                <a:ln>
                  <a:noFill/>
                </a:ln>
                <a:solidFill>
                  <a:srgbClr val="AB1842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Exemplo de vídeo resumo de todo un curso</a:t>
            </a:r>
            <a:r>
              <a:rPr kumimoji="0" lang="gl-ES" sz="2000" b="0" i="0" u="none" strike="noStrike" cap="none" spc="0" normalizeH="0" dirty="0" smtClean="0">
                <a:ln>
                  <a:noFill/>
                </a:ln>
                <a:solidFill>
                  <a:srgbClr val="AB1842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 da Fundación </a:t>
            </a:r>
            <a:r>
              <a:rPr kumimoji="0" lang="gl-ES" sz="2000" b="0" i="0" u="none" strike="noStrike" cap="none" spc="0" normalizeH="0" dirty="0" err="1" smtClean="0">
                <a:ln>
                  <a:noFill/>
                </a:ln>
                <a:solidFill>
                  <a:srgbClr val="AB1842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Tomillo</a:t>
            </a:r>
            <a:r>
              <a:rPr kumimoji="0" lang="gl-ES" sz="2000" b="0" i="0" u="none" strike="noStrike" cap="none" spc="0" normalizeH="0" dirty="0" smtClean="0">
                <a:ln>
                  <a:noFill/>
                </a:ln>
                <a:solidFill>
                  <a:srgbClr val="AB1842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 e entrevistas con guión previo</a:t>
            </a:r>
          </a:p>
          <a:p>
            <a:pPr algn="l" rtl="0" latinLnBrk="1" hangingPunct="0"/>
            <a:r>
              <a:rPr lang="es-ES_tradnl" sz="2000" dirty="0">
                <a:hlinkClick r:id="rId5"/>
              </a:rPr>
              <a:t>https://</a:t>
            </a:r>
            <a:r>
              <a:rPr lang="es-ES_tradnl" sz="2000" dirty="0" err="1" smtClean="0">
                <a:hlinkClick r:id="rId5"/>
              </a:rPr>
              <a:t>www.youtube.com</a:t>
            </a:r>
            <a:r>
              <a:rPr lang="es-ES_tradnl" sz="2000" dirty="0" smtClean="0">
                <a:hlinkClick r:id="rId5"/>
              </a:rPr>
              <a:t>/</a:t>
            </a:r>
            <a:r>
              <a:rPr lang="es-ES_tradnl" sz="2000" dirty="0" err="1" smtClean="0">
                <a:hlinkClick r:id="rId5"/>
              </a:rPr>
              <a:t>watch?v</a:t>
            </a:r>
            <a:r>
              <a:rPr lang="es-ES_tradnl" sz="2000" dirty="0" smtClean="0">
                <a:hlinkClick r:id="rId5"/>
              </a:rPr>
              <a:t>=54hhoVvASmM</a:t>
            </a:r>
            <a:endParaRPr lang="es-ES_tradnl" sz="2000" dirty="0"/>
          </a:p>
        </p:txBody>
      </p:sp>
    </p:spTree>
    <p:extLst>
      <p:ext uri="{BB962C8B-B14F-4D97-AF65-F5344CB8AC3E}">
        <p14:creationId xmlns:p14="http://schemas.microsoft.com/office/powerpoint/2010/main" val="144557914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45499" y="440544"/>
            <a:ext cx="10401300" cy="8636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3</a:t>
            </a:r>
            <a:r>
              <a:rPr lang="gl-ES" sz="4000" dirty="0" smtClean="0"/>
              <a:t>. a compañía</a:t>
            </a:r>
            <a:endParaRPr lang="gl-ES" sz="40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22" y="1109348"/>
            <a:ext cx="10672997" cy="807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6041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9838" y="442685"/>
            <a:ext cx="11961845" cy="821641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4</a:t>
            </a:r>
            <a:r>
              <a:rPr lang="gl-ES" sz="4000" dirty="0" smtClean="0"/>
              <a:t>. plan de traballo</a:t>
            </a:r>
            <a:endParaRPr lang="gl-ES" sz="4000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561859" y="1267163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 smtClean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  <a:endParaRPr lang="gl-ES" dirty="0">
              <a:solidFill>
                <a:srgbClr val="C00000"/>
              </a:solidFill>
              <a:latin typeface="Chalkduster" charset="0"/>
              <a:ea typeface="Chalkduster" charset="0"/>
              <a:cs typeface="Chalkduster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79838" y="1768391"/>
            <a:ext cx="271548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 smtClean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.1. Inventario</a:t>
            </a:r>
            <a:endParaRPr kumimoji="0" lang="gl-ES" sz="3200" b="0" i="0" u="none" strike="noStrike" cap="none" spc="0" normalizeH="0" baseline="0" dirty="0">
              <a:ln>
                <a:noFill/>
              </a:ln>
              <a:solidFill>
                <a:srgbClr val="514E49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9656" y="2458254"/>
            <a:ext cx="12842204" cy="5273238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Reunide os recursos </a:t>
            </a:r>
            <a:r>
              <a:rPr lang="gl-ES" sz="2400" dirty="0" smtClean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materiais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 nunha caixa como elementos de debuxo e oficina:</a:t>
            </a:r>
          </a:p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	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- pinturas</a:t>
            </a:r>
          </a:p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	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- rotuladores</a:t>
            </a:r>
          </a:p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	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- papeis para reutilizar</a:t>
            </a:r>
          </a:p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	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- carpetas para bocexos</a:t>
            </a:r>
          </a:p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	- documentos que van xerando os demais grupos profesionais</a:t>
            </a:r>
          </a:p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	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- cola</a:t>
            </a:r>
          </a:p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	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- celo</a:t>
            </a:r>
          </a:p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	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- tesoiras</a:t>
            </a:r>
          </a:p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	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- cartolinas</a:t>
            </a:r>
          </a:p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	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- folios de cores</a:t>
            </a:r>
          </a:p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	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- papel continuo...</a:t>
            </a:r>
          </a:p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Tede sempre a man a listaxe do inventario actualizado porque o precisaredes ao final da</a:t>
            </a:r>
          </a:p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 última representación</a:t>
            </a:r>
            <a:endParaRPr lang="gl-ES" sz="2400" dirty="0">
              <a:latin typeface="+mj-lt"/>
              <a:ea typeface="Gill Sans" charset="0"/>
              <a:cs typeface="Gill Sans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9656" y="7992929"/>
            <a:ext cx="12842204" cy="1210588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charset="2"/>
              <a:buNone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Recursos </a:t>
            </a:r>
            <a:r>
              <a:rPr lang="gl-ES" sz="2400" dirty="0" smtClean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técnicos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:</a:t>
            </a:r>
          </a:p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charset="2"/>
              <a:buNone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	- unha cámara de fotos e unha memoria </a:t>
            </a:r>
            <a:r>
              <a:rPr lang="gl-ES" sz="2400" dirty="0" err="1" smtClean="0">
                <a:latin typeface="+mj-lt"/>
                <a:ea typeface="Gill Sans" charset="0"/>
                <a:cs typeface="Gill Sans" charset="0"/>
              </a:rPr>
              <a:t>usb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 na que ir gardando o material audiovisual</a:t>
            </a:r>
          </a:p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charset="2"/>
              <a:buNone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	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- ordenadores para ir organizando o material por carpetas para poder montalo despois</a:t>
            </a:r>
            <a:endParaRPr lang="gl-ES" sz="2400" dirty="0">
              <a:latin typeface="+mj-lt"/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84748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329595" y="133963"/>
            <a:ext cx="5107168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 smtClean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.2. Documentar o proceso</a:t>
            </a:r>
            <a:endParaRPr kumimoji="0" lang="gl-ES" sz="3200" b="0" i="0" u="none" strike="noStrike" cap="none" spc="0" normalizeH="0" baseline="0" dirty="0">
              <a:ln>
                <a:noFill/>
              </a:ln>
              <a:solidFill>
                <a:srgbClr val="514E49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5253" y="1005332"/>
            <a:ext cx="12842204" cy="1210588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charset="2"/>
              <a:buChar char="ü"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Comezade por repartirvos os departamentos ou categorías profesionais, que cada quen </a:t>
            </a:r>
          </a:p>
          <a:p>
            <a:pPr marR="0" lvl="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      sexa o enlace permanente cos demais. Toca a dous departamentos por documentalista.</a:t>
            </a:r>
          </a:p>
          <a:p>
            <a:pPr marL="342900" marR="0" lvl="0" indent="-3429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charset="2"/>
              <a:buChar char="ü"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  Non esquezades documentar tamén o voso traballo</a:t>
            </a:r>
            <a:endParaRPr lang="gl-ES" sz="2400" dirty="0">
              <a:latin typeface="+mj-lt"/>
              <a:ea typeface="Gill Sans" charset="0"/>
              <a:cs typeface="Gill Sans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0" y="3190950"/>
            <a:ext cx="12881860" cy="1949252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1842"/>
              </a:buClr>
              <a:buSzTx/>
              <a:buFont typeface="Wingdings" charset="2"/>
              <a:buChar char="ü"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Para recoller unha boa testemuña hai que levar preparada unha boa batería de preguntas</a:t>
            </a:r>
          </a:p>
          <a:p>
            <a:pPr marR="0" lvl="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      dinámicas, abertas, intelixentes, orixinais, que saquen á luz o máis interesante do proceso</a:t>
            </a:r>
          </a:p>
          <a:p>
            <a:pPr marL="342900" marR="0" lvl="0" indent="-3429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1842"/>
              </a:buClr>
              <a:buSzTx/>
              <a:buFont typeface="Wingdings" charset="2"/>
              <a:buChar char="ü"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Debedes conseguir unha entrevista por profesión. Podedes gravala e empregar algunhas</a:t>
            </a:r>
          </a:p>
          <a:p>
            <a:pPr marR="0" lvl="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1842"/>
              </a:buClr>
              <a:buSzTx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 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    frases para documentar</a:t>
            </a:r>
          </a:p>
          <a:p>
            <a:pPr marL="342900" marR="0" lvl="0" indent="-3429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1842"/>
              </a:buClr>
              <a:buSzTx/>
              <a:buFont typeface="Wingdings" charset="2"/>
              <a:buChar char="ü"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Podedes entrevistar a máis xente relacionada, familiares, persoal do centro e colaboradores</a:t>
            </a:r>
            <a:endParaRPr lang="gl-ES" sz="2400" dirty="0">
              <a:latin typeface="+mj-lt"/>
              <a:ea typeface="Gill Sans" charset="0"/>
              <a:cs typeface="Gill Sans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9656" y="6187390"/>
            <a:ext cx="12842204" cy="2687915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just" rtl="0" latinLnBrk="1" hangingPunct="0">
              <a:buClr>
                <a:srgbClr val="C00000"/>
              </a:buClr>
              <a:buFont typeface="Wingdings" charset="2"/>
              <a:buChar char="ü"/>
            </a:pPr>
            <a:r>
              <a:rPr lang="gl-ES" sz="2400" dirty="0" smtClean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É moi importante que unha persoa do voso equipo confeccione unha lista; o director de</a:t>
            </a: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 </a:t>
            </a:r>
            <a:r>
              <a:rPr lang="gl-ES" sz="2400" dirty="0" smtClean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     produción pode axudar. Aproveitade a entrevista que realicedes a cada profesión para</a:t>
            </a: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 </a:t>
            </a:r>
            <a:r>
              <a:rPr lang="gl-ES" sz="2400" dirty="0" smtClean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     saber a quen agradecen colaboracións, axudas ou apoios</a:t>
            </a:r>
          </a:p>
          <a:p>
            <a:pPr marL="342900" indent="-342900" algn="just" rtl="0" latinLnBrk="1" hangingPunct="0">
              <a:buClr>
                <a:srgbClr val="C00000"/>
              </a:buClr>
              <a:buFont typeface="Wingdings" charset="2"/>
              <a:buChar char="ü"/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 </a:t>
            </a:r>
            <a:r>
              <a:rPr lang="gl-ES" sz="2400" dirty="0" smtClean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 Esta lista estará presente na vosa instalación, no voso programa de man que deben facer</a:t>
            </a: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 </a:t>
            </a:r>
            <a:r>
              <a:rPr lang="gl-ES" sz="2400" dirty="0" smtClean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     os relacións públicas e, se queredes, no </a:t>
            </a:r>
            <a:r>
              <a:rPr lang="gl-ES" sz="2400" i="1" dirty="0" err="1" smtClean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making</a:t>
            </a:r>
            <a:r>
              <a:rPr lang="gl-ES" sz="2400" i="1" dirty="0" smtClean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 </a:t>
            </a:r>
            <a:r>
              <a:rPr lang="gl-ES" sz="2400" i="1" dirty="0" err="1" smtClean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of</a:t>
            </a:r>
            <a:endParaRPr lang="gl-ES" sz="2400" i="1" dirty="0" smtClean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  <a:p>
            <a:pPr marL="342900" indent="-342900" algn="just" rtl="0" latinLnBrk="1" hangingPunct="0">
              <a:buClr>
                <a:srgbClr val="C00000"/>
              </a:buClr>
              <a:buFont typeface="Wingdings" charset="2"/>
              <a:buChar char="ü"/>
            </a:pPr>
            <a:r>
              <a:rPr lang="gl-ES" sz="2400" i="1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  </a:t>
            </a:r>
            <a:r>
              <a:rPr lang="gl-ES" sz="2400" dirty="0" smtClean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É posible que queirades entregar un detalle (a ser posible feito por vós) a certas persoas</a:t>
            </a:r>
          </a:p>
          <a:p>
            <a:pPr algn="just" rtl="0" latinLnBrk="1" hangingPunct="0">
              <a:buClr>
                <a:srgbClr val="C00000"/>
              </a:buClr>
            </a:pPr>
            <a:r>
              <a:rPr lang="gl-ES" sz="2400" i="1" dirty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 </a:t>
            </a:r>
            <a:r>
              <a:rPr lang="gl-ES" sz="2400" i="1" dirty="0" smtClean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      </a:t>
            </a:r>
            <a:r>
              <a:rPr lang="gl-ES" sz="2400" dirty="0" smtClean="0">
                <a:solidFill>
                  <a:schemeClr val="tx1"/>
                </a:solidFill>
                <a:latin typeface="+mj-lt"/>
                <a:ea typeface="Gill Sans" charset="0"/>
                <a:cs typeface="Gill Sans" charset="0"/>
              </a:rPr>
              <a:t>que teñan colaborado máis intensamente na produción da ópera</a:t>
            </a:r>
            <a:endParaRPr lang="gl-ES" sz="2400" i="1" dirty="0">
              <a:solidFill>
                <a:schemeClr val="tx1"/>
              </a:solidFill>
              <a:latin typeface="+mj-lt"/>
              <a:ea typeface="Gill Sans" charset="0"/>
              <a:cs typeface="Gill Sans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29595" y="2492254"/>
            <a:ext cx="4473982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 smtClean="0"/>
              <a:t>4</a:t>
            </a:r>
            <a:r>
              <a:rPr kumimoji="0" lang="gl-ES" sz="3200" b="0" i="0" u="none" strike="noStrike" cap="none" spc="0" normalizeH="0" baseline="0" dirty="0" smtClean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.3. Deseñar entrevistas</a:t>
            </a:r>
            <a:endParaRPr kumimoji="0" lang="gl-ES" sz="3200" b="0" i="0" u="none" strike="noStrike" cap="none" spc="0" normalizeH="0" baseline="0" dirty="0">
              <a:ln>
                <a:noFill/>
              </a:ln>
              <a:solidFill>
                <a:srgbClr val="514E49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29595" y="5385034"/>
            <a:ext cx="900567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 smtClean="0"/>
              <a:t>4</a:t>
            </a:r>
            <a:r>
              <a:rPr kumimoji="0" lang="gl-ES" sz="3200" b="0" i="0" u="none" strike="noStrike" cap="none" spc="0" normalizeH="0" baseline="0" dirty="0" smtClean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.4. Lista de agradecementos e recoñecementos</a:t>
            </a:r>
            <a:endParaRPr kumimoji="0" lang="gl-ES" sz="3200" b="0" i="0" u="none" strike="noStrike" cap="none" spc="0" normalizeH="0" baseline="0" dirty="0">
              <a:ln>
                <a:noFill/>
              </a:ln>
              <a:solidFill>
                <a:srgbClr val="514E49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41551936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329595" y="350131"/>
            <a:ext cx="732732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 smtClean="0"/>
              <a:t>4</a:t>
            </a:r>
            <a:r>
              <a:rPr kumimoji="0" lang="gl-ES" sz="3200" b="0" i="0" u="none" strike="noStrike" cap="none" spc="0" normalizeH="0" baseline="0" dirty="0" smtClean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.5. Organizar todo o material recollido</a:t>
            </a:r>
            <a:endParaRPr kumimoji="0" lang="gl-ES" sz="3200" b="0" i="0" u="none" strike="noStrike" cap="none" spc="0" normalizeH="0" baseline="0" dirty="0">
              <a:ln>
                <a:noFill/>
              </a:ln>
              <a:solidFill>
                <a:srgbClr val="514E49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5253" y="1189998"/>
            <a:ext cx="12842204" cy="841256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charset="2"/>
              <a:buChar char="ü"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Dividide as tarefas para organizar o material e en asemblea decidide que mostraredes e </a:t>
            </a:r>
          </a:p>
          <a:p>
            <a:pPr marR="0" lvl="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      como.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5425" y="3462599"/>
            <a:ext cx="12881860" cy="4165243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lvl="0" indent="-4572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1842"/>
              </a:buClr>
              <a:buSzTx/>
              <a:buFont typeface="Wingdings" charset="2"/>
              <a:buChar char="ü"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Grazas á vosa instalación/exposición a ópera será dobremente apreciada, a representación</a:t>
            </a:r>
          </a:p>
          <a:p>
            <a:pPr marR="0" lvl="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1842"/>
              </a:buClr>
              <a:buSzTx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 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     é como a punta visible do iceberg, é a vosa responsabilidade amosar todo o traballo que</a:t>
            </a:r>
          </a:p>
          <a:p>
            <a:pPr marR="0" lvl="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1842"/>
              </a:buClr>
              <a:buSzTx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 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     hai detrás </a:t>
            </a:r>
          </a:p>
          <a:p>
            <a:pPr marL="342900" marR="0" lvl="0" indent="-3429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1842"/>
              </a:buClr>
              <a:buSzTx/>
              <a:buFont typeface="Wingdings" charset="2"/>
              <a:buChar char="ü"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Preparade o lugar onde amosaredes o proceso, tomade medidas e decidide a mellor forma</a:t>
            </a:r>
          </a:p>
          <a:p>
            <a:pPr marR="0" lvl="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1842"/>
              </a:buClr>
              <a:buSzTx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 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    de expoñer a vosa documentación</a:t>
            </a:r>
          </a:p>
          <a:p>
            <a:pPr marL="342900" marR="0" lvl="0" indent="-3429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1842"/>
              </a:buClr>
              <a:buSzTx/>
              <a:buFont typeface="Wingdings" charset="2"/>
              <a:buChar char="ü"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Se a entrada do teatro non é suficiente, buscade unha alternativa que se encontre o máis</a:t>
            </a:r>
          </a:p>
          <a:p>
            <a:pPr marR="0" lvl="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1842"/>
              </a:buClr>
              <a:buSzTx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 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    próxima posible ao lugar da representación. Tende en conta que o público terá tempo de  </a:t>
            </a:r>
          </a:p>
          <a:p>
            <a:pPr marR="0" lvl="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1842"/>
              </a:buClr>
              <a:buSzTx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 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    ver a vosa instalación mentres agarda para entrar no teatro; teredes que seleccionar moi</a:t>
            </a:r>
          </a:p>
          <a:p>
            <a:pPr marR="0" lvl="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1842"/>
              </a:buClr>
              <a:buSzTx/>
              <a:tabLst/>
              <a:defRPr/>
            </a:pPr>
            <a:r>
              <a:rPr lang="gl-ES" sz="2400" dirty="0">
                <a:latin typeface="+mj-lt"/>
                <a:ea typeface="Gill Sans" charset="0"/>
                <a:cs typeface="Gill Sans" charset="0"/>
              </a:rPr>
              <a:t> </a:t>
            </a: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    ben o que amosades.</a:t>
            </a:r>
          </a:p>
          <a:p>
            <a:pPr marL="342900" marR="0" lvl="0" indent="-3429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1842"/>
              </a:buClr>
              <a:buSzTx/>
              <a:buFont typeface="Wingdings" charset="2"/>
              <a:buChar char="ü"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Podedes usar proxector, carteis, bocexos, persoas dando información...</a:t>
            </a:r>
          </a:p>
          <a:p>
            <a:pPr marL="342900" marR="0" lvl="0" indent="-342900" algn="just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1842"/>
              </a:buClr>
              <a:buSzTx/>
              <a:buFont typeface="Wingdings" charset="2"/>
              <a:buChar char="ü"/>
              <a:tabLst/>
              <a:defRPr/>
            </a:pPr>
            <a:r>
              <a:rPr lang="gl-ES" sz="2400" dirty="0" smtClean="0">
                <a:latin typeface="+mj-lt"/>
                <a:ea typeface="Gill Sans" charset="0"/>
                <a:cs typeface="Gill Sans" charset="0"/>
              </a:rPr>
              <a:t>Tamén gravaredes ao público visitando a instalación</a:t>
            </a:r>
            <a:endParaRPr lang="gl-ES" sz="2400" dirty="0">
              <a:latin typeface="+mj-lt"/>
              <a:ea typeface="Gill Sans" charset="0"/>
              <a:cs typeface="Gill Sans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29595" y="2449409"/>
            <a:ext cx="630942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 smtClean="0"/>
              <a:t>4</a:t>
            </a:r>
            <a:r>
              <a:rPr kumimoji="0" lang="gl-ES" sz="3200" b="0" i="0" u="none" strike="noStrike" cap="none" spc="0" normalizeH="0" baseline="0" dirty="0" smtClean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.6. Instalación do “como se fixo”</a:t>
            </a:r>
            <a:endParaRPr kumimoji="0" lang="gl-ES" sz="3200" b="0" i="0" u="none" strike="noStrike" cap="none" spc="0" normalizeH="0" baseline="0" dirty="0">
              <a:ln>
                <a:noFill/>
              </a:ln>
              <a:solidFill>
                <a:srgbClr val="514E49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2334804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257" y="485192"/>
            <a:ext cx="12345471" cy="1175657"/>
          </a:xfrm>
        </p:spPr>
        <p:txBody>
          <a:bodyPr/>
          <a:lstStyle/>
          <a:p>
            <a:r>
              <a:rPr lang="en-US" sz="3200" dirty="0"/>
              <a:t>5</a:t>
            </a:r>
            <a:r>
              <a:rPr lang="gl-ES" sz="4000" dirty="0" smtClean="0"/>
              <a:t>. </a:t>
            </a:r>
            <a:r>
              <a:rPr lang="gl-ES" sz="3200" dirty="0" smtClean="0"/>
              <a:t>tarefas durante as representacións</a:t>
            </a:r>
            <a:endParaRPr lang="gl-E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1" y="1660849"/>
            <a:ext cx="7797800" cy="406400"/>
          </a:xfrm>
        </p:spPr>
        <p:txBody>
          <a:bodyPr/>
          <a:lstStyle/>
          <a:p>
            <a:r>
              <a:rPr lang="gl-ES" sz="2000" dirty="0" smtClean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  <a:endParaRPr lang="gl-ES" sz="2000" dirty="0">
              <a:solidFill>
                <a:srgbClr val="C00000"/>
              </a:solidFill>
              <a:latin typeface="Chalkduster" charset="0"/>
              <a:ea typeface="Chalkduster" charset="0"/>
              <a:cs typeface="Chalkduster" charset="0"/>
            </a:endParaRP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985" y="3597639"/>
            <a:ext cx="3897443" cy="3777522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831174" y="3076349"/>
            <a:ext cx="6775554" cy="6175947"/>
          </a:xfrm>
        </p:spPr>
        <p:txBody>
          <a:bodyPr/>
          <a:lstStyle/>
          <a:p>
            <a:pPr marL="342900" lvl="0" indent="-342900" algn="just"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800" dirty="0" smtClean="0">
                <a:solidFill>
                  <a:srgbClr val="514E49"/>
                </a:solidFill>
              </a:rPr>
              <a:t>Faredes a vosa instalación o día antes da representación. No mesmo día podedes dar os últimos arranxos, proxectar o montado e gravar o que acontece. </a:t>
            </a:r>
          </a:p>
          <a:p>
            <a:pPr marL="342900" lvl="0" indent="-342900" algn="just"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800" dirty="0" smtClean="0">
                <a:solidFill>
                  <a:srgbClr val="514E49"/>
                </a:solidFill>
              </a:rPr>
              <a:t>Estaredes tamén acollendo ao público e informando sobre o </a:t>
            </a:r>
            <a:r>
              <a:rPr lang="gl-ES" sz="2800" i="1" dirty="0" err="1" smtClean="0">
                <a:solidFill>
                  <a:srgbClr val="514E49"/>
                </a:solidFill>
              </a:rPr>
              <a:t>making</a:t>
            </a:r>
            <a:r>
              <a:rPr lang="gl-ES" sz="2800" i="1" dirty="0" smtClean="0">
                <a:solidFill>
                  <a:srgbClr val="514E49"/>
                </a:solidFill>
              </a:rPr>
              <a:t> </a:t>
            </a:r>
            <a:r>
              <a:rPr lang="gl-ES" sz="2800" i="1" dirty="0" err="1" smtClean="0">
                <a:solidFill>
                  <a:srgbClr val="514E49"/>
                </a:solidFill>
              </a:rPr>
              <a:t>of</a:t>
            </a:r>
            <a:r>
              <a:rPr lang="gl-ES" sz="2800" dirty="0" smtClean="0">
                <a:solidFill>
                  <a:srgbClr val="514E49"/>
                </a:solidFill>
              </a:rPr>
              <a:t>, atendendo preguntas ou animando a preguntar... podedes facer “pequenas visitas guiadas”</a:t>
            </a:r>
          </a:p>
          <a:p>
            <a:pPr marL="342900" lvl="0" indent="-342900" algn="just"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800" dirty="0" smtClean="0">
                <a:solidFill>
                  <a:srgbClr val="514E49"/>
                </a:solidFill>
              </a:rPr>
              <a:t>Unha vez comeza a representación podedes vela tranquilamente sentados. </a:t>
            </a: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353801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Aerial">
  <a:themeElements>
    <a:clrScheme name="White">
      <a:dk1>
        <a:srgbClr val="514E49"/>
      </a:dk1>
      <a:lt1>
        <a:srgbClr val="F4F3F5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com.graphicnode.TemplatesForOffice.02252</Template>
  <TotalTime>223</TotalTime>
  <Words>797</Words>
  <Application>Microsoft Macintosh PowerPoint</Application>
  <PresentationFormat>Personalizado</PresentationFormat>
  <Paragraphs>105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21" baseType="lpstr">
      <vt:lpstr>Avenir Book</vt:lpstr>
      <vt:lpstr>Avenir Light</vt:lpstr>
      <vt:lpstr>Avenir Medium</vt:lpstr>
      <vt:lpstr>Chalkduster</vt:lpstr>
      <vt:lpstr>Didot</vt:lpstr>
      <vt:lpstr>Gill Sans</vt:lpstr>
      <vt:lpstr>Helvetica</vt:lpstr>
      <vt:lpstr>Lucida Grande</vt:lpstr>
      <vt:lpstr>Wingdings</vt:lpstr>
      <vt:lpstr>Arial</vt:lpstr>
      <vt:lpstr>Aerial</vt:lpstr>
      <vt:lpstr>documentalistas</vt:lpstr>
      <vt:lpstr>Presentación de PowerPoint</vt:lpstr>
      <vt:lpstr>1. Antes de empezar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5. tarefas durante as representacións</vt:lpstr>
      <vt:lpstr>6. tarefas de desmontaxe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compositores</dc:title>
  <dc:creator>Usuario de Microsoft Office</dc:creator>
  <cp:lastModifiedBy>Usuario de Microsoft Office</cp:lastModifiedBy>
  <cp:revision>25</cp:revision>
  <dcterms:created xsi:type="dcterms:W3CDTF">2017-11-02T18:27:26Z</dcterms:created>
  <dcterms:modified xsi:type="dcterms:W3CDTF">2017-11-05T19:18:59Z</dcterms:modified>
</cp:coreProperties>
</file>