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58" r:id="rId4"/>
    <p:sldId id="277" r:id="rId5"/>
    <p:sldId id="278" r:id="rId6"/>
    <p:sldId id="281" r:id="rId7"/>
    <p:sldId id="282" r:id="rId8"/>
    <p:sldId id="285" r:id="rId9"/>
    <p:sldId id="283" r:id="rId10"/>
    <p:sldId id="286" r:id="rId11"/>
    <p:sldId id="287" r:id="rId12"/>
    <p:sldId id="284" r:id="rId13"/>
    <p:sldId id="259" r:id="rId14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5"/>
    <p:restoredTop sz="94757"/>
  </p:normalViewPr>
  <p:slideViewPr>
    <p:cSldViewPr snapToGrid="0" snapToObjects="1">
      <p:cViewPr varScale="1">
        <p:scale>
          <a:sx n="93" d="100"/>
          <a:sy n="93" d="100"/>
        </p:scale>
        <p:origin x="1288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5-194C-976B-8B676C6DFDA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5-194C-976B-8B676C6DFD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1163019200"/>
        <c:axId val="-1163017424"/>
      </c:barChart>
      <c:catAx>
        <c:axId val="-11630192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017424"/>
        <c:crosses val="autoZero"/>
        <c:auto val="1"/>
        <c:lblAlgn val="ctr"/>
        <c:lblOffset val="100"/>
        <c:noMultiLvlLbl val="1"/>
      </c:catAx>
      <c:valAx>
        <c:axId val="-116301742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01920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C64-4D47-8056-65B6F5A9972F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7C64-4D47-8056-65B6F5A9972F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7C64-4D47-8056-65B6F5A9972F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C64-4D47-8056-65B6F5A99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18-AB47-961D-E53563C8C3BC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18-AB47-961D-E53563C8C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63207744"/>
        <c:axId val="-1163205968"/>
      </c:areaChart>
      <c:catAx>
        <c:axId val="-11632077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205968"/>
        <c:crosses val="autoZero"/>
        <c:auto val="1"/>
        <c:lblAlgn val="ctr"/>
        <c:lblOffset val="100"/>
        <c:noMultiLvlLbl val="1"/>
      </c:catAx>
      <c:valAx>
        <c:axId val="-116320596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20774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4C1-6243-9504-643A63ADFBD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4C1-6243-9504-643A63ADF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62933920"/>
        <c:axId val="-1163917824"/>
      </c:lineChart>
      <c:catAx>
        <c:axId val="-1162933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917824"/>
        <c:crosses val="autoZero"/>
        <c:auto val="1"/>
        <c:lblAlgn val="ctr"/>
        <c:lblOffset val="100"/>
        <c:noMultiLvlLbl val="1"/>
      </c:catAx>
      <c:valAx>
        <c:axId val="-116391782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293392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Recoller información</a:t>
          </a:r>
        </a:p>
        <a:p>
          <a:r>
            <a:rPr lang="gl-ES" sz="2000" dirty="0"/>
            <a:t>		Folla de contactos.</a:t>
          </a:r>
        </a:p>
        <a:p>
          <a:r>
            <a:rPr lang="gl-ES" sz="2000" dirty="0"/>
            <a:t>		Dispoñibilidade de espazos de traballo</a:t>
          </a:r>
        </a:p>
        <a:p>
          <a:r>
            <a:rPr lang="gl-ES" sz="2000" dirty="0"/>
            <a:t>		Programación de actuacións</a:t>
          </a:r>
        </a:p>
        <a:p>
          <a:r>
            <a:rPr lang="gl-ES" sz="2000" dirty="0"/>
            <a:t>	4.2. Organizar e ser conscientes do tempo</a:t>
          </a:r>
        </a:p>
        <a:p>
          <a:r>
            <a:rPr lang="gl-ES" sz="2000" dirty="0"/>
            <a:t>		Programación de produción</a:t>
          </a:r>
        </a:p>
        <a:p>
          <a:r>
            <a:rPr lang="gl-ES" sz="2000" dirty="0"/>
            <a:t>		Axudar a que haxa orde e limpeza</a:t>
          </a:r>
        </a:p>
        <a:p>
          <a:r>
            <a:rPr lang="gl-ES" sz="2000" dirty="0"/>
            <a:t>	4.3. Asembleas da compañía</a:t>
          </a:r>
        </a:p>
        <a:p>
          <a:r>
            <a:rPr lang="gl-ES" sz="2000" dirty="0"/>
            <a:t>5. Xestión de conflitos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6. Representar á compañía</a:t>
          </a:r>
        </a:p>
        <a:p>
          <a:r>
            <a:rPr lang="gl-ES" sz="2000" dirty="0"/>
            <a:t>	Discurso de benvida</a:t>
          </a:r>
        </a:p>
        <a:p>
          <a:r>
            <a:rPr lang="gl-ES" sz="2000" dirty="0"/>
            <a:t>7. Tarefas durante as representacións</a:t>
          </a:r>
        </a:p>
        <a:p>
          <a:r>
            <a:rPr lang="gl-ES" sz="2000" dirty="0"/>
            <a:t>8.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57226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195316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127529"/>
          <a:ext cx="9872747" cy="1408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127529"/>
        <a:ext cx="9872747" cy="1408245"/>
      </dsp:txXfrm>
    </dsp:sp>
    <dsp:sp modelId="{D7A6F1EA-C1DC-164E-81E9-D855D62AD359}">
      <dsp:nvSpPr>
        <dsp:cNvPr id="0" name=""/>
        <dsp:cNvSpPr/>
      </dsp:nvSpPr>
      <dsp:spPr>
        <a:xfrm>
          <a:off x="2515349" y="1535774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1658816"/>
          <a:ext cx="9872747" cy="4806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Recoller información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Folla de contactos.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Dispoñibilidade de espazos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Programación de actuacións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Organizar e ser conscientes do tempo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Programación de produción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Axudar a que haxa orde e limpeza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Asembleas da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Xestión de conflitos</a:t>
          </a:r>
        </a:p>
      </dsp:txBody>
      <dsp:txXfrm>
        <a:off x="2704000" y="1658816"/>
        <a:ext cx="9872747" cy="4806430"/>
      </dsp:txXfrm>
    </dsp:sp>
    <dsp:sp modelId="{BEE65C27-11DD-1C43-A8C6-796D19335E60}">
      <dsp:nvSpPr>
        <dsp:cNvPr id="0" name=""/>
        <dsp:cNvSpPr/>
      </dsp:nvSpPr>
      <dsp:spPr>
        <a:xfrm>
          <a:off x="2515349" y="6465247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6588289"/>
          <a:ext cx="9872747" cy="24608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Representar á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Discurso de benvida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as representacións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8. Tarefas durante a desmontaxe</a:t>
          </a:r>
        </a:p>
      </dsp:txBody>
      <dsp:txXfrm>
        <a:off x="2704000" y="6588289"/>
        <a:ext cx="9872747" cy="2460848"/>
      </dsp:txXfrm>
    </dsp:sp>
    <dsp:sp modelId="{EE46D8F9-8DFF-7941-93B4-6FAEF48A82EC}">
      <dsp:nvSpPr>
        <dsp:cNvPr id="0" name=""/>
        <dsp:cNvSpPr/>
      </dsp:nvSpPr>
      <dsp:spPr>
        <a:xfrm>
          <a:off x="2515349" y="904913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21" y="6178342"/>
            <a:ext cx="12884879" cy="1193800"/>
          </a:xfrm>
        </p:spPr>
        <p:txBody>
          <a:bodyPr/>
          <a:lstStyle/>
          <a:p>
            <a:r>
              <a:rPr lang="gl-ES" sz="4800" dirty="0"/>
              <a:t>director de produción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131" y="1723869"/>
            <a:ext cx="7300209" cy="4092315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5</a:t>
            </a:r>
            <a:r>
              <a:rPr lang="gl-ES" sz="4000" dirty="0"/>
              <a:t>. Xestión de conflitos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7" y="1116407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38482" y="1938048"/>
            <a:ext cx="8692894" cy="675056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Os conflitos son naturais cando se traballa en grupo, son 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oportunidades de aprendizaxe e superación.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endParaRPr lang="gl-ES" sz="2400" dirty="0">
              <a:latin typeface="+mj-lt"/>
              <a:ea typeface="Gill Sans" charset="0"/>
              <a:cs typeface="Gill Sans" charset="0"/>
            </a:endParaRP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O teu traballo será axudar ás persoas implicadas a atopar unha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solución común na que todas as partes saian beneficiadas.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endParaRPr lang="gl-ES" sz="2400" dirty="0">
              <a:latin typeface="+mj-lt"/>
              <a:ea typeface="Gill Sans" charset="0"/>
              <a:cs typeface="Gill Sans" charset="0"/>
            </a:endParaRP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Debes axudar a que se escoiten, se falen con respecto e 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reflexionen sobre posibles solucións. Tamén podes propoñer alternativas, pero a decisión final pertence a todas as 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persoas implicadas no conflito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endParaRPr lang="gl-ES" sz="2400" dirty="0">
              <a:latin typeface="+mj-lt"/>
              <a:ea typeface="Gill Sans" charset="0"/>
              <a:cs typeface="Gill Sans" charset="0"/>
            </a:endParaRP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Se algún problema non se resolve ou se repite, ou se se che</a:t>
            </a:r>
          </a:p>
          <a:p>
            <a:pPr marL="457200" marR="0" lvl="0" indent="-457200" defTabSz="914400" rtl="0" eaLnBrk="1" fontAlgn="auto" latinLnBrk="1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esgotan as ideas ou a paciencia, pide axuda aos </a:t>
            </a:r>
            <a:r>
              <a:rPr lang="gl-ES" sz="2400" dirty="0" err="1">
                <a:latin typeface="+mj-lt"/>
                <a:ea typeface="Gill Sans" charset="0"/>
                <a:cs typeface="Gill Sans" charset="0"/>
              </a:rPr>
              <a:t>profes</a:t>
            </a:r>
            <a:r>
              <a:rPr lang="gl-ES" sz="2400" dirty="0">
                <a:latin typeface="+mj-lt"/>
                <a:ea typeface="Gill Sans" charset="0"/>
                <a:cs typeface="Gill Sans" charset="0"/>
              </a:rPr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238" y="2872713"/>
            <a:ext cx="3733800" cy="4050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771027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2594" y="442685"/>
            <a:ext cx="12842206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6</a:t>
            </a:r>
            <a:r>
              <a:rPr lang="gl-ES" sz="4000" dirty="0"/>
              <a:t>. Representar á compañía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7" y="1116407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85533" y="1648366"/>
            <a:ext cx="12596327" cy="2973864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 dirección de produción é o enlace entre o profesorado,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o persoal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administrativo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do instituto e a vosa compañía.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Se xorde algún problema que afecte á compañía de ópera (por exemplo: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queixas sobre a programación, desorde, comportamento), sodes as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persoas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responsables, con capacidade de resposta. Usa as túas habilidades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 xestión de conflitos para superar as dificultades.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658" y="4622230"/>
            <a:ext cx="12965142" cy="4903907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Discurso de benvida</a:t>
            </a:r>
          </a:p>
          <a:p>
            <a:pPr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Será a túa tarefa elaborar o discurso de benvida para o público antes de cada </a:t>
            </a:r>
          </a:p>
          <a:p>
            <a:pPr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representación.</a:t>
            </a:r>
          </a:p>
          <a:p>
            <a:pPr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Escribe o teu discurso con gañas, deixa traballar á imaxinación.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Algunhas propostas: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- Podes empezar presentándote e describindo o traballo da Compañía.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- A continuación conta brevemente de que trata o voso espectáculo e como foi o proceso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de creación para a compañía.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- Non esquezas dar as grazas a todas as persoas que apoiaron o proxecto proporcionando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apoio, coñecementos, material, servizos, cartos...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- Ensaia o discurso no escenario. Traballa co director de escena porque axudará a que</a:t>
            </a:r>
          </a:p>
          <a:p>
            <a:pPr algn="l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proxectes a voz para que todo o público, ata a última fila, poida escoitar</a:t>
            </a:r>
          </a:p>
          <a:p>
            <a:pPr rtl="0" latinLnBrk="1" hangingPunct="0"/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84511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7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740535"/>
            <a:ext cx="3897443" cy="357466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084470"/>
            <a:ext cx="6775554" cy="6175947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Se acontece algunha cousa que requira a túa axuda detrás das caixas durante a función, evita mirar a través dos panos ao público, mover os panos ou patas ou falar entre caixas. 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Pon atención ao que ocorre, avalía se é o momento e lugar axeitado para falar e se se pode resolver un problema sen interromper a función. Pensa en quen o pode resolver mellor e como.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Despois de que remate cada representación, asegúrate de que o escenario e a súa contorna están limpos e recollidos</a:t>
            </a:r>
            <a:r>
              <a:rPr lang="gl-ES" sz="2800" dirty="0">
                <a:solidFill>
                  <a:srgbClr val="514E49"/>
                </a:solidFill>
              </a:rPr>
              <a:t>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8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065947"/>
            <a:ext cx="6100996" cy="6033082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É necesario que supervises e axudes a todos os grupos; se un remata antes que outros proponlles axudar a quen máis traballo de recollida ten. Lembra a cada grupo que debe revisar o seu inventario e se non atopa algo, buscalo.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Ao final de todo quizais poderías dedicar unhas palabras de agradecemento e recoñecemento á Compañía. 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AB1842"/>
                </a:solidFill>
              </a:rPr>
              <a:t>E xuntos, cantar un último OH LÉ LÉ!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28486176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918" y="3522689"/>
            <a:ext cx="3702571" cy="384377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76143" y="3306997"/>
            <a:ext cx="6775554" cy="5477239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teu traballo é unha grande responsabilidade e un gran recoñecemento da túa habilidade de estar centrado e ser organizado.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Necesitarás estar en continua comunicación cos teus compañeiros e os </a:t>
            </a:r>
            <a:r>
              <a:rPr lang="gl-ES" sz="2000" dirty="0" err="1">
                <a:solidFill>
                  <a:srgbClr val="514E49"/>
                </a:solidFill>
              </a:rPr>
              <a:t>profes</a:t>
            </a:r>
            <a:r>
              <a:rPr lang="gl-ES" sz="2000" dirty="0">
                <a:solidFill>
                  <a:srgbClr val="514E49"/>
                </a:solidFill>
              </a:rPr>
              <a:t> para que poidades levar ao día os cambios no programa, no guión, ou calquera cousa que poida afectar o funcionamento da compañía.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Leva sempre enriba: o teu caderno, carpeta, bolígrafo, calendario e programación diaria para as reunións.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veces, pode ser difícil estar ao cargo de tantas cousas, pero confiamos en ti e cremos que estás preparado.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Dá o mellor de ti, transmite motivación e conseguirás unha compañía que funciona en equipo e valora o teu traballo.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90953"/>
              </p:ext>
            </p:extLst>
          </p:nvPr>
        </p:nvGraphicFramePr>
        <p:xfrm>
          <a:off x="644578" y="2859444"/>
          <a:ext cx="12112052" cy="53261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Entre caixas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Calquera lugar do escenario que está detrás do pano principal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xeral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ensaio</a:t>
                      </a:r>
                      <a:r>
                        <a:rPr lang="gl-ES" sz="2000" baseline="0" dirty="0"/>
                        <a:t> final antes da estrea, con vestiario, maquillaxe, escenografía, luces e música.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técnico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ensaio que incide sobre os aspectos técnicos da obra, especialmente os pés de luz e os cambios de escenas, non fai falta interpretar.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Programación da compañía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Cadro sinóptico das tarefas de cada parte da compañía que se irán acadando</a:t>
                      </a:r>
                      <a:r>
                        <a:rPr lang="gl-ES" sz="2000" baseline="0" dirty="0"/>
                        <a:t> ata a representación final.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Agradecementos especiais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Recoñecemento ás persoas e organizacións que inverteron tempo ou recursos/materiais</a:t>
                      </a:r>
                      <a:r>
                        <a:rPr lang="gl-ES" sz="2000" baseline="0" dirty="0"/>
                        <a:t> na produción da vosa ópera</a:t>
                      </a:r>
                      <a:r>
                        <a:rPr lang="gl-ES" sz="20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Desmontaxe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Recollida e organización dos elementos e espazos despois da última representación da ópera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Retroplanificación ou planificación inversa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Planifícase dende o futuro ao presente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7" y="1116407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62593" y="2128474"/>
            <a:ext cx="12596327" cy="59023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Debes elaborar o teu </a:t>
            </a:r>
            <a:r>
              <a:rPr kumimoji="0" lang="gl-ES" sz="28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propio mapa da compañía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79838" y="1602378"/>
            <a:ext cx="464069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Recoller información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0" y="2786761"/>
            <a:ext cx="12965142" cy="3057247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Folla de contactos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É importante poder contactar con todos os membros da compañía para poder avisalos en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caso de cambios de última hora no programa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Facede unha lista con todos os equipos de traballo que conforman a compañía. Anotade: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profesión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nome e apelidos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correos electrónicos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Fai copias para todos queda con unha para o teu caderno de bitácora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9655" y="6002165"/>
            <a:ext cx="12842204" cy="157992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Dispoñibilidade de espazos de traballo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Durante a produción todos os grupos necesitarán traballar á vez e para iso deberán ter o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seu espazo. Fai unha lista dos lugares dispoñibles no horario LÓVA e distribúe os grupos 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segundo as necesidades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9656" y="7740242"/>
            <a:ext cx="12965144" cy="157992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Programa de actuacións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Busca lugares de actuación. Ademais de concretar tres datas de representación, programa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tamén ensaios xerais e pases técnicos previos a cada función.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Se atopades algún problema no programa que non podedes resolver, consulta cos profesores.</a:t>
            </a: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62594" y="930383"/>
            <a:ext cx="12596327" cy="2973864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Ti serás, xunto cos profesores, quen mellor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disposición teña para ver as pezas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da compañía xuntas, como un </a:t>
            </a:r>
            <a:r>
              <a:rPr lang="gl-ES" sz="28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puzzle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. A vós acudirán os demais membros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da compañía cando necesiten resolver dúbidas.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Na creación dunha ópera,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cada departamento depende do traballo de outro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para desenvolver a súa tarefa. Cando creas unha ópera hai un orde de cousas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dunha ópera orixinal.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62594" y="223904"/>
            <a:ext cx="785952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Organizar e ser conscientes do tempo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7640" y="4056712"/>
            <a:ext cx="12842204" cy="4903907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Secuencia básica do progreso:</a:t>
            </a:r>
            <a:endParaRPr lang="gl-ES" sz="2400" dirty="0">
              <a:solidFill>
                <a:srgbClr val="C00000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		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1. </a:t>
            </a: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CREACIÓN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: Proceso de invención. Todos os grupos xeran ideas e desenvolven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habilidades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2. </a:t>
            </a: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PRODUCIÓN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: Proceso de construír e unir as pezas. Todos os equipos materializan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as ideas.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3. </a:t>
            </a: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ACTUACIÓN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: Presentación final. Todos os equipos presentan o traballo rematado 		ante un público.</a:t>
            </a:r>
            <a:endParaRPr lang="gl-ES" sz="2400" dirty="0">
              <a:solidFill>
                <a:srgbClr val="C00000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Saberás que a compañía pasa da creación á produción cando: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Os escritores rematen o guión.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Os compositores completen a música.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Os intérpretes estean ensaiando coas cancións.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	- Os escenógrafos estean construíndo a escenografía.</a:t>
            </a:r>
          </a:p>
          <a:p>
            <a:pPr algn="just" rtl="0" latinLnBrk="1" hangingPunct="0"/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855359"/>
              </p:ext>
            </p:extLst>
          </p:nvPr>
        </p:nvGraphicFramePr>
        <p:xfrm>
          <a:off x="704335" y="1289153"/>
          <a:ext cx="11827440" cy="64008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1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1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1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1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1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1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5169"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5 de maio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7 de maio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12 de maio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14 de maio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16 de maio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b="1" dirty="0">
                          <a:solidFill>
                            <a:srgbClr val="AB1842"/>
                          </a:solidFill>
                        </a:rPr>
                        <a:t>17 de maio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1015">
                <a:tc>
                  <a:txBody>
                    <a:bodyPr/>
                    <a:lstStyle/>
                    <a:p>
                      <a:r>
                        <a:rPr lang="gl-ES" sz="1600" dirty="0"/>
                        <a:t>Reservo o lugar</a:t>
                      </a:r>
                      <a:r>
                        <a:rPr lang="gl-ES" sz="1600" baseline="0" dirty="0"/>
                        <a:t> para a celebración. Local da asociación de veciños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Elaboro e envío as invitacións</a:t>
                      </a:r>
                      <a:r>
                        <a:rPr lang="gl-ES" sz="1600" baseline="0" dirty="0"/>
                        <a:t> con día, lugar e hora. Grupo de </a:t>
                      </a:r>
                      <a:r>
                        <a:rPr lang="gl-ES" sz="1600" i="1" baseline="0" dirty="0" err="1"/>
                        <a:t>whatsapp</a:t>
                      </a:r>
                      <a:r>
                        <a:rPr lang="gl-ES" sz="1600" baseline="0" dirty="0"/>
                        <a:t> para organizar que cada quen leve comida ou bebida para compartir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Un</a:t>
                      </a:r>
                      <a:r>
                        <a:rPr lang="gl-ES" sz="1600" baseline="0" dirty="0"/>
                        <a:t> encargado de elaborar unha lista de comidas e bebidas que leva cada quen, para que non nos repitamos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Recompilo materiais para a ambientación da sala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Un</a:t>
                      </a:r>
                      <a:r>
                        <a:rPr lang="gl-ES" sz="1600" baseline="0" dirty="0"/>
                        <a:t> encargado de facer a tarta. Ambientación do lugar con parte dos invitados, elaboración de debuxos e adornos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Ensaio grupal. 1 hora antes</a:t>
                      </a:r>
                      <a:r>
                        <a:rPr lang="gl-ES" sz="1600" baseline="0" dirty="0"/>
                        <a:t> de que chegue o homenaxeado. Damos regalos e </a:t>
                      </a:r>
                      <a:r>
                        <a:rPr lang="gl-ES" sz="1600" i="1" baseline="0" dirty="0"/>
                        <a:t>flash </a:t>
                      </a:r>
                      <a:r>
                        <a:rPr lang="gl-ES" sz="1600" i="1" baseline="0" dirty="0" err="1"/>
                        <a:t>mob</a:t>
                      </a:r>
                      <a:r>
                        <a:rPr lang="gl-ES" sz="1600" baseline="0" dirty="0"/>
                        <a:t>. Tarta</a:t>
                      </a:r>
                      <a:endParaRPr lang="gl-E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617">
                <a:tc>
                  <a:txBody>
                    <a:bodyPr/>
                    <a:lstStyle/>
                    <a:p>
                      <a:r>
                        <a:rPr lang="gl-ES" sz="1600" dirty="0"/>
                        <a:t>Lanzo grupo de </a:t>
                      </a:r>
                      <a:r>
                        <a:rPr lang="gl-ES" sz="1600" i="1" dirty="0" err="1"/>
                        <a:t>whatsapp</a:t>
                      </a:r>
                      <a:r>
                        <a:rPr lang="gl-ES" sz="1600" dirty="0"/>
                        <a:t> con ideas para o regalo: facer un álbum, e unha </a:t>
                      </a:r>
                      <a:r>
                        <a:rPr lang="gl-ES" sz="1600" i="1" dirty="0"/>
                        <a:t>flash </a:t>
                      </a:r>
                      <a:r>
                        <a:rPr lang="gl-ES" sz="1600" i="1" dirty="0" err="1"/>
                        <a:t>mob</a:t>
                      </a:r>
                      <a:r>
                        <a:rPr lang="gl-ES" sz="1600" i="1" dirty="0"/>
                        <a:t> </a:t>
                      </a:r>
                      <a:r>
                        <a:rPr lang="gl-ES" sz="1600" dirty="0"/>
                        <a:t>para antes ou despois da tarta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Recompilación de fotos para elaboración do álbum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Creamos un titorial</a:t>
                      </a:r>
                      <a:r>
                        <a:rPr lang="gl-ES" sz="1600" baseline="0" dirty="0"/>
                        <a:t> do baile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Elaboro o álbum de fotos. Alguén que envíe o titorial</a:t>
                      </a:r>
                      <a:r>
                        <a:rPr lang="gl-ES" sz="1600" baseline="0" dirty="0"/>
                        <a:t> do baile a todos os invitados coa hora de ensaio grupal</a:t>
                      </a:r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600" dirty="0"/>
                        <a:t>Recollida e limpeza con quen</a:t>
                      </a:r>
                      <a:r>
                        <a:rPr lang="gl-ES" sz="1600" baseline="0" dirty="0"/>
                        <a:t> non puido participar na preparación</a:t>
                      </a:r>
                      <a:endParaRPr lang="gl-E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704335" y="700923"/>
            <a:ext cx="562173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400" b="0" i="1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Exemplo: organización dun cumpreanos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811257" y="7806260"/>
            <a:ext cx="9295814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Algúns teñen o seu propio </a:t>
            </a:r>
            <a:r>
              <a:rPr kumimoji="0" lang="gl-ES" sz="2000" b="0" i="0" u="none" strike="noStrike" cap="none" spc="0" normalizeH="0" baseline="0" dirty="0" err="1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retroplaning</a:t>
            </a: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, como o encargado de elaborar a lista,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a compra de ingredientes para a tarta,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facela e levala.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2000" baseline="0" dirty="0"/>
              <a:t>Na preparación da ópera cada equipo de traballo ten o seu propio </a:t>
            </a:r>
            <a:r>
              <a:rPr lang="gl-ES" sz="2000" baseline="0" dirty="0" err="1">
                <a:solidFill>
                  <a:srgbClr val="AB1842"/>
                </a:solidFill>
              </a:rPr>
              <a:t>retroplaning</a:t>
            </a:r>
            <a:r>
              <a:rPr lang="gl-ES" sz="2000" baseline="0" dirty="0"/>
              <a:t>.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0" u="sng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Ti elaboras o xeral da compañía e modifícalo segundo as necesidades</a:t>
            </a:r>
            <a:endParaRPr kumimoji="0" lang="gl-ES" sz="2000" b="0" i="0" u="sng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3031015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45879" y="2453305"/>
            <a:ext cx="12758921" cy="392731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 dirección de produción encárgase de moderar as asembleas da compañía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de ópera, levar o orde de temas, xestionar o tempo e as quendas de palabra.</a:t>
            </a:r>
          </a:p>
          <a:p>
            <a:pPr marL="457200" lvl="2" indent="-457200" algn="l" defTabSz="419100" rtl="0" latinLnBrk="1" hangingPunct="0">
              <a:buFont typeface="Arial" charset="0"/>
              <a:buChar char="•"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Animade a todos a compartir os seus logros, dificultades, sentimentos, reflexión...</a:t>
            </a:r>
          </a:p>
          <a:p>
            <a:pPr marL="457200" lvl="2" indent="-457200" algn="l" defTabSz="419100" rtl="0" latinLnBrk="1" hangingPunct="0">
              <a:buFont typeface="Arial" charset="0"/>
              <a:buChar char="•"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Intenta que todos participen</a:t>
            </a:r>
          </a:p>
          <a:p>
            <a:pPr marL="457200" lvl="2" indent="-457200" algn="l" defTabSz="419100" rtl="0" latinLnBrk="1" hangingPunct="0">
              <a:buFont typeface="Arial" charset="0"/>
              <a:buChar char="•"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Para temas nos que se precisa escoitar a opinión de toda a compañía, faise ronda, ou ben por equipos profesionais e que a persoa portavoz transmita o acordado</a:t>
            </a:r>
          </a:p>
          <a:p>
            <a:pPr lvl="2" indent="0" algn="l" defTabSz="419100" rtl="0" latinLnBrk="1" hangingPunct="0"/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52732" y="1453098"/>
            <a:ext cx="547105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Asembleas da Compañía</a:t>
            </a:r>
          </a:p>
        </p:txBody>
      </p:sp>
    </p:spTree>
    <p:extLst>
      <p:ext uri="{BB962C8B-B14F-4D97-AF65-F5344CB8AC3E}">
        <p14:creationId xmlns:p14="http://schemas.microsoft.com/office/powerpoint/2010/main" val="329608698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283</TotalTime>
  <Words>1134</Words>
  <Application>Microsoft Macintosh PowerPoint</Application>
  <PresentationFormat>Personalizado</PresentationFormat>
  <Paragraphs>156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4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director de produción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7. tarefas durante as representacións</vt:lpstr>
      <vt:lpstr>8.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27</cp:revision>
  <dcterms:created xsi:type="dcterms:W3CDTF">2017-11-02T18:27:26Z</dcterms:created>
  <dcterms:modified xsi:type="dcterms:W3CDTF">2018-11-20T21:01:44Z</dcterms:modified>
</cp:coreProperties>
</file>