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56" r:id="rId2"/>
    <p:sldId id="267" r:id="rId3"/>
    <p:sldId id="258" r:id="rId4"/>
    <p:sldId id="277" r:id="rId5"/>
    <p:sldId id="278" r:id="rId6"/>
    <p:sldId id="288" r:id="rId7"/>
    <p:sldId id="281" r:id="rId8"/>
    <p:sldId id="287" r:id="rId9"/>
    <p:sldId id="285" r:id="rId10"/>
    <p:sldId id="293" r:id="rId11"/>
    <p:sldId id="282" r:id="rId12"/>
    <p:sldId id="294" r:id="rId13"/>
    <p:sldId id="295" r:id="rId14"/>
    <p:sldId id="286" r:id="rId15"/>
    <p:sldId id="259" r:id="rId16"/>
  </p:sldIdLst>
  <p:sldSz cx="13004800" cy="9753600"/>
  <p:notesSz cx="6858000" cy="9144000"/>
  <p:defaultTextStyle>
    <a:lvl1pPr algn="ctr" defTabSz="584200">
      <a:defRPr sz="3800">
        <a:solidFill>
          <a:srgbClr val="514E49"/>
        </a:solidFill>
        <a:latin typeface="+mn-lt"/>
        <a:ea typeface="+mn-ea"/>
        <a:cs typeface="+mn-cs"/>
        <a:sym typeface="Avenir Book"/>
      </a:defRPr>
    </a:lvl1pPr>
    <a:lvl2pPr indent="342900" algn="ctr" defTabSz="584200">
      <a:defRPr sz="3800">
        <a:solidFill>
          <a:srgbClr val="514E49"/>
        </a:solidFill>
        <a:latin typeface="+mn-lt"/>
        <a:ea typeface="+mn-ea"/>
        <a:cs typeface="+mn-cs"/>
        <a:sym typeface="Avenir Book"/>
      </a:defRPr>
    </a:lvl2pPr>
    <a:lvl3pPr indent="685800" algn="ctr" defTabSz="584200">
      <a:defRPr sz="3800">
        <a:solidFill>
          <a:srgbClr val="514E49"/>
        </a:solidFill>
        <a:latin typeface="+mn-lt"/>
        <a:ea typeface="+mn-ea"/>
        <a:cs typeface="+mn-cs"/>
        <a:sym typeface="Avenir Book"/>
      </a:defRPr>
    </a:lvl3pPr>
    <a:lvl4pPr indent="1028700" algn="ctr" defTabSz="584200">
      <a:defRPr sz="3800">
        <a:solidFill>
          <a:srgbClr val="514E49"/>
        </a:solidFill>
        <a:latin typeface="+mn-lt"/>
        <a:ea typeface="+mn-ea"/>
        <a:cs typeface="+mn-cs"/>
        <a:sym typeface="Avenir Book"/>
      </a:defRPr>
    </a:lvl4pPr>
    <a:lvl5pPr indent="1371600" algn="ctr" defTabSz="584200">
      <a:defRPr sz="3800">
        <a:solidFill>
          <a:srgbClr val="514E49"/>
        </a:solidFill>
        <a:latin typeface="+mn-lt"/>
        <a:ea typeface="+mn-ea"/>
        <a:cs typeface="+mn-cs"/>
        <a:sym typeface="Avenir Book"/>
      </a:defRPr>
    </a:lvl5pPr>
    <a:lvl6pPr indent="1714500" algn="ctr" defTabSz="584200">
      <a:defRPr sz="3800">
        <a:solidFill>
          <a:srgbClr val="514E49"/>
        </a:solidFill>
        <a:latin typeface="+mn-lt"/>
        <a:ea typeface="+mn-ea"/>
        <a:cs typeface="+mn-cs"/>
        <a:sym typeface="Avenir Book"/>
      </a:defRPr>
    </a:lvl6pPr>
    <a:lvl7pPr indent="2057400" algn="ctr" defTabSz="584200">
      <a:defRPr sz="3800">
        <a:solidFill>
          <a:srgbClr val="514E49"/>
        </a:solidFill>
        <a:latin typeface="+mn-lt"/>
        <a:ea typeface="+mn-ea"/>
        <a:cs typeface="+mn-cs"/>
        <a:sym typeface="Avenir Book"/>
      </a:defRPr>
    </a:lvl7pPr>
    <a:lvl8pPr indent="2400300" algn="ctr" defTabSz="584200">
      <a:defRPr sz="3800">
        <a:solidFill>
          <a:srgbClr val="514E49"/>
        </a:solidFill>
        <a:latin typeface="+mn-lt"/>
        <a:ea typeface="+mn-ea"/>
        <a:cs typeface="+mn-cs"/>
        <a:sym typeface="Avenir Book"/>
      </a:defRPr>
    </a:lvl8pPr>
    <a:lvl9pPr indent="2743200" algn="ctr" defTabSz="584200">
      <a:defRPr sz="3800">
        <a:solidFill>
          <a:srgbClr val="514E49"/>
        </a:solidFill>
        <a:latin typeface="+mn-lt"/>
        <a:ea typeface="+mn-ea"/>
        <a:cs typeface="+mn-cs"/>
        <a:sym typeface="Avenir Book"/>
      </a:defRPr>
    </a:lvl9pPr>
  </p:defaultTextStyle>
  <p:extLst>
    <p:ext uri="{EFAFB233-063F-42B5-8137-9DF3F51BA10A}">
      <p15:sldGuideLst xmlns:p15="http://schemas.microsoft.com/office/powerpoint/2012/main">
        <p15:guide id="1" orient="horz" pos="3072">
          <p15:clr>
            <a:srgbClr val="A4A3A4"/>
          </p15:clr>
        </p15:guide>
        <p15:guide id="2" pos="409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B1842"/>
    <a:srgbClr val="DEDEDE"/>
    <a:srgbClr val="7B4FD6"/>
    <a:srgbClr val="F4F4F5"/>
    <a:srgbClr val="D7A8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  <p:ext uri="{1BD7E111-0CB8-44D6-8891-C1BB2F81B7CC}">
      <p1710:readonlyRecommended xmlns:p1710="http://schemas.microsoft.com/office/powerpoint/2017/10/main" val="1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398CCE"/>
          </a:solidFill>
        </a:fill>
      </a:tcStyle>
    </a:firstCol>
    <a:lastRow>
      <a:tcTxStyle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0365C0"/>
          </a:solidFill>
        </a:fill>
      </a:tcStyle>
    </a:firstRow>
  </a:tblStyle>
  <a:tblStyle styleId="{C7B018BB-80A7-4F77-B60F-C8B233D01FF8}" styleName="">
    <a:tblBg/>
    <a:wholeTbl>
      <a:tcTxStyle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E1E0DA"/>
          </a:solidFill>
        </a:fill>
      </a:tcStyle>
    </a:band2H>
    <a:firstCol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5AC831"/>
          </a:solidFill>
        </a:fill>
      </a:tcStyle>
    </a:firstCol>
    <a:lastRow>
      <a:tcTxStyle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00882B"/>
          </a:solidFill>
        </a:fill>
      </a:tcStyle>
    </a:firstRow>
  </a:tblStyle>
  <a:tblStyle styleId="{EEE7283C-3CF3-47DC-8721-378D4A62B228}" styleName="">
    <a:tblBg/>
    <a:wholeTbl>
      <a:tcTxStyle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E6E3D7"/>
          </a:solidFill>
        </a:fill>
      </a:tcStyle>
    </a:wholeTbl>
    <a:band2H>
      <a:tcTxStyle/>
      <a:tcStyle>
        <a:tcBdr/>
        <a:fill>
          <a:solidFill>
            <a:srgbClr val="C3C2C2"/>
          </a:solidFill>
        </a:fill>
      </a:tcStyle>
    </a:band2H>
    <a:firstCol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09C99"/>
          </a:solidFill>
        </a:fill>
      </a:tcStyle>
    </a:firstCol>
    <a:lastRow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lastRow>
    <a:firstRow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firstRow>
  </a:tblStyle>
  <a:tblStyle styleId="{CF821DB8-F4EB-4A41-A1BA-3FCAFE7338EE}" styleName="">
    <a:tblBg/>
    <a:wholeTbl>
      <a:tcTxStyle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DCE5E6"/>
          </a:solidFill>
        </a:fill>
      </a:tcStyle>
    </a:band2H>
    <a:firstCol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Col>
    <a:lastRow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lastRow>
    <a:firstRow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Row>
  </a:tblStyle>
  <a:tblStyle styleId="{33BA23B1-9221-436E-865A-0063620EA4FD}" styleName="">
    <a:tblBg/>
    <a:wholeTbl>
      <a:tcTxStyle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D0D1D2"/>
          </a:solidFill>
        </a:fill>
      </a:tcStyle>
    </a:wholeTbl>
    <a:band2H>
      <a:tcTxStyle/>
      <a:tcStyle>
        <a:tcBdr/>
        <a:fill>
          <a:solidFill>
            <a:srgbClr val="DEDEDF"/>
          </a:solidFill>
        </a:fill>
      </a:tcStyle>
    </a:band2H>
    <a:firstCol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761"/>
          </a:solidFill>
        </a:fill>
      </a:tcStyle>
    </a:firstCol>
    <a:lastRow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909398"/>
          </a:solidFill>
        </a:fill>
      </a:tcStyle>
    </a:lastRow>
    <a:firstRow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67C85"/>
          </a:solidFill>
        </a:fill>
      </a:tcStyle>
    </a:firstRow>
  </a:tblStyle>
  <a:tblStyle styleId="{2708684C-4D16-4618-839F-0558EEFCDFE6}" styleName="">
    <a:tblBg/>
    <a:wholeTbl>
      <a:tcTxStyle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  <a:tblStyle styleId="{8F44A2F1-9E1F-4B54-A3A2-5F16C0AD49E2}" styleName="">
    <a:tblBg/>
    <a:wholeTbl>
      <a:tcTxStyle b="off" i="off">
        <a:fontRef idx="minor">
          <a:srgbClr val="514E49"/>
        </a:fontRef>
        <a:srgbClr val="514E49"/>
      </a:tcTxStyle>
      <a:tcStyle>
        <a:tcBdr>
          <a:left>
            <a:ln w="25400" cap="flat">
              <a:solidFill>
                <a:srgbClr val="514E49"/>
              </a:solidFill>
              <a:prstDash val="solid"/>
              <a:miter lim="400000"/>
            </a:ln>
          </a:left>
          <a:right>
            <a:ln w="25400" cap="flat">
              <a:solidFill>
                <a:srgbClr val="514E49"/>
              </a:solidFill>
              <a:prstDash val="solid"/>
              <a:miter lim="400000"/>
            </a:ln>
          </a:right>
          <a:top>
            <a:ln w="25400" cap="flat">
              <a:solidFill>
                <a:srgbClr val="514E49"/>
              </a:solidFill>
              <a:prstDash val="solid"/>
              <a:miter lim="400000"/>
            </a:ln>
          </a:top>
          <a:bottom>
            <a:ln w="25400" cap="flat">
              <a:solidFill>
                <a:srgbClr val="514E49"/>
              </a:solidFill>
              <a:prstDash val="solid"/>
              <a:miter lim="400000"/>
            </a:ln>
          </a:bottom>
          <a:insideH>
            <a:ln w="25400" cap="flat">
              <a:solidFill>
                <a:srgbClr val="514E49"/>
              </a:solidFill>
              <a:prstDash val="solid"/>
              <a:miter lim="400000"/>
            </a:ln>
          </a:insideH>
          <a:insideV>
            <a:ln w="25400" cap="flat">
              <a:solidFill>
                <a:srgbClr val="514E49"/>
              </a:solidFill>
              <a:prstDash val="solid"/>
              <a:miter lim="400000"/>
            </a:ln>
          </a:insideV>
        </a:tcBdr>
        <a:fill>
          <a:solidFill>
            <a:srgbClr val="F4F3F5"/>
          </a:solidFill>
        </a:fill>
      </a:tcStyle>
    </a:wholeTbl>
    <a:band2H>
      <a:tcTxStyle/>
      <a:tcStyle>
        <a:tcBdr/>
        <a:fill>
          <a:solidFill>
            <a:srgbClr val="C5C7C9">
              <a:alpha val="30000"/>
            </a:srgbClr>
          </a:solidFill>
        </a:fill>
      </a:tcStyle>
    </a:band2H>
    <a:firstCol>
      <a:tcTxStyle b="off" i="off">
        <a:fontRef idx="minor">
          <a:srgbClr val="514E49"/>
        </a:fontRef>
        <a:srgbClr val="514E49"/>
      </a:tcTxStyle>
      <a:tcStyle>
        <a:tcBdr>
          <a:left>
            <a:ln w="25400" cap="flat">
              <a:solidFill>
                <a:srgbClr val="514E49"/>
              </a:solidFill>
              <a:prstDash val="solid"/>
              <a:miter lim="400000"/>
            </a:ln>
          </a:left>
          <a:right>
            <a:ln w="25400" cap="flat">
              <a:solidFill>
                <a:srgbClr val="514E49"/>
              </a:solidFill>
              <a:prstDash val="solid"/>
              <a:miter lim="400000"/>
            </a:ln>
          </a:right>
          <a:top>
            <a:ln w="25400" cap="flat">
              <a:solidFill>
                <a:srgbClr val="514E49"/>
              </a:solidFill>
              <a:prstDash val="solid"/>
              <a:miter lim="400000"/>
            </a:ln>
          </a:top>
          <a:bottom>
            <a:ln w="25400" cap="flat">
              <a:solidFill>
                <a:srgbClr val="514E49"/>
              </a:solidFill>
              <a:prstDash val="solid"/>
              <a:miter lim="400000"/>
            </a:ln>
          </a:bottom>
          <a:insideH>
            <a:ln w="25400" cap="flat">
              <a:solidFill>
                <a:srgbClr val="514E49"/>
              </a:solidFill>
              <a:prstDash val="solid"/>
              <a:miter lim="400000"/>
            </a:ln>
          </a:insideH>
          <a:insideV>
            <a:ln w="25400" cap="flat">
              <a:solidFill>
                <a:srgbClr val="514E49"/>
              </a:solidFill>
              <a:prstDash val="solid"/>
              <a:miter lim="400000"/>
            </a:ln>
          </a:insideV>
        </a:tcBdr>
        <a:fill>
          <a:solidFill>
            <a:srgbClr val="F4F3F5"/>
          </a:solidFill>
        </a:fill>
      </a:tcStyle>
    </a:firstCol>
    <a:lastRow>
      <a:tcTxStyle b="off" i="off">
        <a:fontRef idx="minor">
          <a:srgbClr val="514E49"/>
        </a:fontRef>
        <a:srgbClr val="514E49"/>
      </a:tcTxStyle>
      <a:tcStyle>
        <a:tcBdr>
          <a:left>
            <a:ln w="25400" cap="flat">
              <a:solidFill>
                <a:srgbClr val="514E49"/>
              </a:solidFill>
              <a:prstDash val="solid"/>
              <a:miter lim="400000"/>
            </a:ln>
          </a:left>
          <a:right>
            <a:ln w="25400" cap="flat">
              <a:solidFill>
                <a:srgbClr val="514E49"/>
              </a:solidFill>
              <a:prstDash val="solid"/>
              <a:miter lim="400000"/>
            </a:ln>
          </a:right>
          <a:top>
            <a:ln w="25400" cap="flat">
              <a:solidFill>
                <a:srgbClr val="514E49"/>
              </a:solidFill>
              <a:prstDash val="solid"/>
              <a:miter lim="400000"/>
            </a:ln>
          </a:top>
          <a:bottom>
            <a:ln w="25400" cap="flat">
              <a:solidFill>
                <a:srgbClr val="514E49"/>
              </a:solidFill>
              <a:prstDash val="solid"/>
              <a:miter lim="400000"/>
            </a:ln>
          </a:bottom>
          <a:insideH>
            <a:ln w="25400" cap="flat">
              <a:solidFill>
                <a:srgbClr val="514E49"/>
              </a:solidFill>
              <a:prstDash val="solid"/>
              <a:miter lim="400000"/>
            </a:ln>
          </a:insideH>
          <a:insideV>
            <a:ln w="25400" cap="flat">
              <a:solidFill>
                <a:srgbClr val="514E49"/>
              </a:solidFill>
              <a:prstDash val="solid"/>
              <a:miter lim="400000"/>
            </a:ln>
          </a:insideV>
        </a:tcBdr>
        <a:fill>
          <a:solidFill>
            <a:srgbClr val="F4F3F5"/>
          </a:solidFill>
        </a:fill>
      </a:tcStyle>
    </a:lastRow>
    <a:firstRow>
      <a:tcTxStyle b="off" i="off">
        <a:font>
          <a:latin typeface="Avenir Medium"/>
          <a:ea typeface="Avenir Medium"/>
          <a:cs typeface="Avenir Medium"/>
        </a:font>
        <a:srgbClr val="FFFFFF"/>
      </a:tcTxStyle>
      <a:tcStyle>
        <a:tcBdr>
          <a:left>
            <a:ln w="25400" cap="flat">
              <a:solidFill>
                <a:srgbClr val="514E49"/>
              </a:solidFill>
              <a:prstDash val="solid"/>
              <a:miter lim="400000"/>
            </a:ln>
          </a:left>
          <a:right>
            <a:ln w="25400" cap="flat">
              <a:solidFill>
                <a:srgbClr val="514E49"/>
              </a:solidFill>
              <a:prstDash val="solid"/>
              <a:miter lim="400000"/>
            </a:ln>
          </a:right>
          <a:top>
            <a:ln w="25400" cap="flat">
              <a:solidFill>
                <a:srgbClr val="514E49"/>
              </a:solidFill>
              <a:prstDash val="solid"/>
              <a:miter lim="400000"/>
            </a:ln>
          </a:top>
          <a:bottom>
            <a:ln w="25400" cap="flat">
              <a:solidFill>
                <a:srgbClr val="514E49"/>
              </a:solidFill>
              <a:prstDash val="solid"/>
              <a:miter lim="400000"/>
            </a:ln>
          </a:bottom>
          <a:insideH>
            <a:ln w="25400" cap="flat">
              <a:solidFill>
                <a:srgbClr val="514E49"/>
              </a:solidFill>
              <a:prstDash val="solid"/>
              <a:miter lim="400000"/>
            </a:ln>
          </a:insideH>
          <a:insideV>
            <a:ln w="25400" cap="flat">
              <a:solidFill>
                <a:srgbClr val="514E49"/>
              </a:solidFill>
              <a:prstDash val="solid"/>
              <a:miter lim="400000"/>
            </a:ln>
          </a:insideV>
        </a:tcBdr>
        <a:fill>
          <a:solidFill>
            <a:srgbClr val="D39723"/>
          </a:solidFill>
        </a:fill>
      </a:tcStyle>
    </a:firstRow>
  </a:tblStyle>
  <a:tblStyle styleId="{5940675A-B579-460E-94D1-54222C63F5DA}" styleName="Sin estilo, cuadrícula de la tabla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996"/>
    <p:restoredTop sz="94632"/>
  </p:normalViewPr>
  <p:slideViewPr>
    <p:cSldViewPr snapToGrid="0" snapToObjects="1">
      <p:cViewPr varScale="1">
        <p:scale>
          <a:sx n="93" d="100"/>
          <a:sy n="93" d="100"/>
        </p:scale>
        <p:origin x="1224" y="216"/>
      </p:cViewPr>
      <p:guideLst>
        <p:guide orient="horz" pos="3072"/>
        <p:guide pos="409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Excel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Excel1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Excel2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Excel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 rot="0"/>
          <a:lstStyle/>
          <a:p>
            <a:pPr lvl="0"/>
            <a:endParaRPr lang="en-US"/>
          </a:p>
        </c:rich>
      </c:tx>
      <c:overlay val="1"/>
    </c:title>
    <c:autoTitleDeleted val="0"/>
    <c:plotArea>
      <c:layout>
        <c:manualLayout>
          <c:layoutTarget val="inner"/>
          <c:xMode val="edge"/>
          <c:yMode val="edge"/>
          <c:x val="4.45539E-2"/>
          <c:y val="9.0449500000000002E-2"/>
          <c:w val="0.83122099999999999"/>
          <c:h val="0.76822199999999996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Region 1</c:v>
                </c:pt>
              </c:strCache>
            </c:strRef>
          </c:tx>
          <c:spPr>
            <a:solidFill>
              <a:srgbClr val="514E49"/>
            </a:solidFill>
            <a:ln w="12700" cap="flat">
              <a:noFill/>
              <a:miter lim="400000"/>
            </a:ln>
            <a:effectLst/>
          </c:spPr>
          <c:invertIfNegative val="0"/>
          <c:cat>
            <c:strRef>
              <c:f>Sheet1!$B$1:$K$1</c:f>
              <c:strCache>
                <c:ptCount val="10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  <c:pt idx="5">
                  <c:v>2012</c:v>
                </c:pt>
                <c:pt idx="6">
                  <c:v>2013</c:v>
                </c:pt>
                <c:pt idx="7">
                  <c:v>2014</c:v>
                </c:pt>
                <c:pt idx="8">
                  <c:v>2015</c:v>
                </c:pt>
                <c:pt idx="9">
                  <c:v>2016</c:v>
                </c:pt>
              </c:strCache>
            </c:strRef>
          </c:cat>
          <c:val>
            <c:numRef>
              <c:f>Sheet1!$B$2:$K$2</c:f>
              <c:numCache>
                <c:formatCode>General</c:formatCode>
                <c:ptCount val="10"/>
                <c:pt idx="0">
                  <c:v>55</c:v>
                </c:pt>
                <c:pt idx="1">
                  <c:v>26</c:v>
                </c:pt>
                <c:pt idx="2">
                  <c:v>53</c:v>
                </c:pt>
                <c:pt idx="3">
                  <c:v>96</c:v>
                </c:pt>
                <c:pt idx="4">
                  <c:v>60</c:v>
                </c:pt>
                <c:pt idx="5">
                  <c:v>75</c:v>
                </c:pt>
                <c:pt idx="6">
                  <c:v>70</c:v>
                </c:pt>
                <c:pt idx="7">
                  <c:v>70</c:v>
                </c:pt>
                <c:pt idx="8">
                  <c:v>85</c:v>
                </c:pt>
                <c:pt idx="9">
                  <c:v>96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965-0C4B-98C4-C891C2495AAC}"/>
            </c:ext>
          </c:extLst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Region 2</c:v>
                </c:pt>
              </c:strCache>
            </c:strRef>
          </c:tx>
          <c:spPr>
            <a:solidFill>
              <a:srgbClr val="D39723"/>
            </a:solidFill>
            <a:ln w="12700" cap="flat">
              <a:noFill/>
              <a:miter lim="400000"/>
            </a:ln>
            <a:effectLst/>
          </c:spPr>
          <c:invertIfNegative val="0"/>
          <c:cat>
            <c:strRef>
              <c:f>Sheet1!$B$1:$K$1</c:f>
              <c:strCache>
                <c:ptCount val="10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  <c:pt idx="5">
                  <c:v>2012</c:v>
                </c:pt>
                <c:pt idx="6">
                  <c:v>2013</c:v>
                </c:pt>
                <c:pt idx="7">
                  <c:v>2014</c:v>
                </c:pt>
                <c:pt idx="8">
                  <c:v>2015</c:v>
                </c:pt>
                <c:pt idx="9">
                  <c:v>2016</c:v>
                </c:pt>
              </c:strCache>
            </c:strRef>
          </c:cat>
          <c:val>
            <c:numRef>
              <c:f>Sheet1!$B$3:$K$3</c:f>
              <c:numCache>
                <c:formatCode>General</c:formatCode>
                <c:ptCount val="10"/>
                <c:pt idx="0">
                  <c:v>10</c:v>
                </c:pt>
                <c:pt idx="1">
                  <c:v>10</c:v>
                </c:pt>
                <c:pt idx="2">
                  <c:v>35</c:v>
                </c:pt>
                <c:pt idx="3">
                  <c:v>30</c:v>
                </c:pt>
                <c:pt idx="4">
                  <c:v>30</c:v>
                </c:pt>
                <c:pt idx="5">
                  <c:v>45</c:v>
                </c:pt>
                <c:pt idx="6">
                  <c:v>20</c:v>
                </c:pt>
                <c:pt idx="7">
                  <c:v>40</c:v>
                </c:pt>
                <c:pt idx="8">
                  <c:v>10</c:v>
                </c:pt>
                <c:pt idx="9">
                  <c:v>20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F965-0C4B-98C4-C891C2495AA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50"/>
        <c:overlap val="-50"/>
        <c:axId val="1667701184"/>
        <c:axId val="1704169888"/>
      </c:barChart>
      <c:catAx>
        <c:axId val="1667701184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low"/>
        <c:spPr>
          <a:ln w="12700" cap="flat">
            <a:solidFill>
              <a:srgbClr val="4C4D55"/>
            </a:solidFill>
            <a:prstDash val="solid"/>
            <a:miter lim="400000"/>
          </a:ln>
        </c:spPr>
        <c:txPr>
          <a:bodyPr rot="0"/>
          <a:lstStyle/>
          <a:p>
            <a:pPr lvl="0">
              <a:defRPr sz="1400" b="0" i="0" u="none" strike="noStrike">
                <a:solidFill>
                  <a:srgbClr val="514E49"/>
                </a:solidFill>
                <a:effectLst/>
                <a:latin typeface="Avenir Book"/>
              </a:defRPr>
            </a:pPr>
            <a:endParaRPr lang="es-ES"/>
          </a:p>
        </c:txPr>
        <c:crossAx val="1704169888"/>
        <c:crosses val="autoZero"/>
        <c:auto val="1"/>
        <c:lblAlgn val="ctr"/>
        <c:lblOffset val="100"/>
        <c:noMultiLvlLbl val="1"/>
      </c:catAx>
      <c:valAx>
        <c:axId val="1704169888"/>
        <c:scaling>
          <c:orientation val="minMax"/>
        </c:scaling>
        <c:delete val="0"/>
        <c:axPos val="l"/>
        <c:majorGridlines>
          <c:spPr>
            <a:ln w="12700" cap="flat">
              <a:solidFill>
                <a:srgbClr val="B8B8B8"/>
              </a:solidFill>
              <a:prstDash val="solid"/>
              <a:miter lim="400000"/>
            </a:ln>
          </c:spPr>
        </c:majorGridlines>
        <c:minorGridlines>
          <c:spPr>
            <a:ln w="6350" cap="flat">
              <a:solidFill>
                <a:srgbClr val="B8B8B8"/>
              </a:solidFill>
              <a:prstDash val="solid"/>
              <a:miter lim="400000"/>
            </a:ln>
          </c:spPr>
        </c:minorGridlines>
        <c:numFmt formatCode="General" sourceLinked="1"/>
        <c:majorTickMark val="none"/>
        <c:minorTickMark val="none"/>
        <c:tickLblPos val="nextTo"/>
        <c:spPr>
          <a:ln w="12700" cap="flat">
            <a:noFill/>
            <a:prstDash val="solid"/>
            <a:miter lim="400000"/>
          </a:ln>
        </c:spPr>
        <c:txPr>
          <a:bodyPr rot="0"/>
          <a:lstStyle/>
          <a:p>
            <a:pPr lvl="0">
              <a:defRPr sz="1400" b="0" i="0" u="none" strike="noStrike">
                <a:solidFill>
                  <a:srgbClr val="514E49"/>
                </a:solidFill>
                <a:effectLst/>
                <a:latin typeface="Avenir Book"/>
              </a:defRPr>
            </a:pPr>
            <a:endParaRPr lang="es-ES"/>
          </a:p>
        </c:txPr>
        <c:crossAx val="1667701184"/>
        <c:crosses val="autoZero"/>
        <c:crossBetween val="between"/>
        <c:majorUnit val="25"/>
        <c:minorUnit val="12.5"/>
      </c:valAx>
      <c:spPr>
        <a:noFill/>
        <a:ln w="12700" cap="flat">
          <a:noFill/>
          <a:miter lim="400000"/>
        </a:ln>
        <a:effectLst/>
      </c:spPr>
    </c:plotArea>
    <c:legend>
      <c:legendPos val="r"/>
      <c:layout>
        <c:manualLayout>
          <c:xMode val="edge"/>
          <c:yMode val="edge"/>
          <c:x val="0.87634699999999999"/>
          <c:y val="3.07242E-2"/>
          <c:w val="0.123653"/>
          <c:h val="0.198598"/>
        </c:manualLayout>
      </c:layout>
      <c:overlay val="1"/>
      <c:spPr>
        <a:noFill/>
        <a:ln w="12700" cap="flat">
          <a:noFill/>
          <a:miter lim="400000"/>
        </a:ln>
        <a:effectLst/>
      </c:spPr>
      <c:txPr>
        <a:bodyPr/>
        <a:lstStyle/>
        <a:p>
          <a:pPr lvl="0">
            <a:defRPr sz="1400" b="0" i="0" u="none" strike="noStrike">
              <a:solidFill>
                <a:srgbClr val="4C4D55"/>
              </a:solidFill>
              <a:effectLst/>
              <a:latin typeface="Avenir Book"/>
            </a:defRPr>
          </a:pPr>
          <a:endParaRPr lang="es-ES"/>
        </a:p>
      </c:txPr>
    </c:legend>
    <c:plotVisOnly val="1"/>
    <c:dispBlanksAs val="gap"/>
    <c:showDLblsOverMax val="1"/>
  </c:chart>
  <c:spPr>
    <a:noFill/>
    <a:ln>
      <a:noFill/>
    </a:ln>
    <a:effectLst/>
  </c:sp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 rot="0"/>
          <a:lstStyle/>
          <a:p>
            <a:pPr lvl="0"/>
            <a:endParaRPr lang="en-US"/>
          </a:p>
        </c:rich>
      </c:tx>
      <c:overlay val="1"/>
    </c:title>
    <c:autoTitleDeleted val="0"/>
    <c:plotArea>
      <c:layout>
        <c:manualLayout>
          <c:layoutTarget val="inner"/>
          <c:xMode val="edge"/>
          <c:yMode val="edge"/>
          <c:x val="5.0000000000000001E-3"/>
          <c:y val="5.0000000000000001E-3"/>
          <c:w val="0.61260599999999998"/>
          <c:h val="1"/>
        </c:manualLayout>
      </c:layout>
      <c:pieChart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Region 1</c:v>
                </c:pt>
              </c:strCache>
            </c:strRef>
          </c:tx>
          <c:spPr>
            <a:solidFill>
              <a:srgbClr val="514E49">
                <a:alpha val="15000"/>
              </a:srgbClr>
            </a:solidFill>
            <a:ln w="63500" cap="flat">
              <a:solidFill>
                <a:srgbClr val="514E49"/>
              </a:solidFill>
              <a:prstDash val="solid"/>
              <a:miter lim="400000"/>
            </a:ln>
            <a:effectLst/>
          </c:spPr>
          <c:explosion val="3"/>
          <c:dPt>
            <c:idx val="0"/>
            <c:bubble3D val="0"/>
            <c:extLst>
              <c:ext xmlns:c16="http://schemas.microsoft.com/office/drawing/2014/chart" uri="{C3380CC4-5D6E-409C-BE32-E72D297353CC}">
                <c16:uniqueId val="{00000000-C235-B64C-8F3E-AD74186F47BA}"/>
              </c:ext>
            </c:extLst>
          </c:dPt>
          <c:dPt>
            <c:idx val="1"/>
            <c:bubble3D val="0"/>
            <c:spPr>
              <a:solidFill>
                <a:srgbClr val="D39723">
                  <a:alpha val="15000"/>
                </a:srgbClr>
              </a:solidFill>
              <a:ln w="63500" cap="flat">
                <a:solidFill>
                  <a:srgbClr val="D39723"/>
                </a:solidFill>
                <a:prstDash val="solid"/>
                <a:miter lim="400000"/>
              </a:ln>
              <a:effectLst/>
            </c:spPr>
            <c:extLst>
              <c:ext xmlns:c16="http://schemas.microsoft.com/office/drawing/2014/chart" uri="{C3380CC4-5D6E-409C-BE32-E72D297353CC}">
                <c16:uniqueId val="{00000002-C235-B64C-8F3E-AD74186F47BA}"/>
              </c:ext>
            </c:extLst>
          </c:dPt>
          <c:dPt>
            <c:idx val="2"/>
            <c:bubble3D val="0"/>
            <c:spPr>
              <a:solidFill>
                <a:srgbClr val="696560">
                  <a:alpha val="15000"/>
                </a:srgbClr>
              </a:solidFill>
              <a:ln w="63500" cap="flat">
                <a:solidFill>
                  <a:srgbClr val="9C9791"/>
                </a:solidFill>
                <a:prstDash val="solid"/>
                <a:miter lim="400000"/>
              </a:ln>
              <a:effectLst/>
            </c:spPr>
            <c:extLst>
              <c:ext xmlns:c16="http://schemas.microsoft.com/office/drawing/2014/chart" uri="{C3380CC4-5D6E-409C-BE32-E72D297353CC}">
                <c16:uniqueId val="{00000004-C235-B64C-8F3E-AD74186F47BA}"/>
              </c:ext>
            </c:extLst>
          </c:dPt>
          <c:cat>
            <c:strRef>
              <c:f>Sheet1!$B$1:$D$1</c:f>
              <c:strCache>
                <c:ptCount val="3"/>
                <c:pt idx="0">
                  <c:v>Natus aperiam sit</c:v>
                </c:pt>
                <c:pt idx="1">
                  <c:v>Perspiciatis sed iste</c:v>
                </c:pt>
                <c:pt idx="2">
                  <c:v>Natus error unde</c:v>
                </c:pt>
              </c:strCache>
            </c:strRef>
          </c:cat>
          <c:val>
            <c:numRef>
              <c:f>Sheet1!$B$2:$D$2</c:f>
              <c:numCache>
                <c:formatCode>General</c:formatCode>
                <c:ptCount val="3"/>
                <c:pt idx="0">
                  <c:v>26</c:v>
                </c:pt>
                <c:pt idx="1">
                  <c:v>21</c:v>
                </c:pt>
                <c:pt idx="2">
                  <c:v>18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C235-B64C-8F3E-AD74186F47B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  <c:spPr>
        <a:noFill/>
        <a:ln w="12700" cap="flat">
          <a:noFill/>
          <a:miter lim="400000"/>
        </a:ln>
        <a:effectLst/>
      </c:spPr>
    </c:plotArea>
    <c:legend>
      <c:legendPos val="r"/>
      <c:layout>
        <c:manualLayout>
          <c:xMode val="edge"/>
          <c:yMode val="edge"/>
          <c:x val="0.67426399999999997"/>
          <c:y val="0.63209400000000004"/>
          <c:w val="0.32573600000000003"/>
          <c:h val="0.191304"/>
        </c:manualLayout>
      </c:layout>
      <c:overlay val="1"/>
      <c:spPr>
        <a:noFill/>
        <a:ln w="12700" cap="flat">
          <a:noFill/>
          <a:miter lim="400000"/>
        </a:ln>
        <a:effectLst/>
      </c:spPr>
      <c:txPr>
        <a:bodyPr/>
        <a:lstStyle/>
        <a:p>
          <a:pPr lvl="0">
            <a:defRPr sz="1400" b="0" i="0" u="none" strike="noStrike">
              <a:solidFill>
                <a:srgbClr val="4C4D55"/>
              </a:solidFill>
              <a:effectLst/>
              <a:latin typeface="Avenir Book"/>
            </a:defRPr>
          </a:pPr>
          <a:endParaRPr lang="es-ES"/>
        </a:p>
      </c:txPr>
    </c:legend>
    <c:plotVisOnly val="1"/>
    <c:dispBlanksAs val="gap"/>
    <c:showDLblsOverMax val="1"/>
  </c:chart>
  <c:spPr>
    <a:noFill/>
    <a:ln>
      <a:noFill/>
    </a:ln>
    <a:effectLst/>
  </c:sp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 rot="0"/>
          <a:lstStyle/>
          <a:p>
            <a:pPr lvl="0"/>
            <a:endParaRPr lang="en-US"/>
          </a:p>
        </c:rich>
      </c:tx>
      <c:overlay val="1"/>
    </c:title>
    <c:autoTitleDeleted val="0"/>
    <c:plotArea>
      <c:layout>
        <c:manualLayout>
          <c:layoutTarget val="inner"/>
          <c:xMode val="edge"/>
          <c:yMode val="edge"/>
          <c:x val="7.6171900000000001E-2"/>
          <c:y val="5.97484E-2"/>
          <c:w val="0.890625"/>
          <c:h val="0.71706000000000003"/>
        </c:manualLayout>
      </c:layout>
      <c:areaChart>
        <c:grouping val="standard"/>
        <c:varyColors val="0"/>
        <c:ser>
          <c:idx val="1"/>
          <c:order val="0"/>
          <c:tx>
            <c:strRef>
              <c:f>Sheet1!$A$3</c:f>
              <c:strCache>
                <c:ptCount val="1"/>
                <c:pt idx="0">
                  <c:v>Region 2</c:v>
                </c:pt>
              </c:strCache>
            </c:strRef>
          </c:tx>
          <c:spPr>
            <a:solidFill>
              <a:srgbClr val="D39723">
                <a:alpha val="15000"/>
              </a:srgbClr>
            </a:solidFill>
            <a:ln w="63500" cap="flat">
              <a:solidFill>
                <a:srgbClr val="D39723"/>
              </a:solidFill>
              <a:prstDash val="solid"/>
              <a:miter lim="400000"/>
            </a:ln>
            <a:effectLst/>
          </c:spPr>
          <c:cat>
            <c:strRef>
              <c:f>Sheet1!$B$1:$I$1</c:f>
              <c:strCache>
                <c:ptCount val="8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  <c:pt idx="5">
                  <c:v>2012</c:v>
                </c:pt>
                <c:pt idx="6">
                  <c:v>2013</c:v>
                </c:pt>
                <c:pt idx="7">
                  <c:v>2014</c:v>
                </c:pt>
              </c:strCache>
            </c:strRef>
          </c:cat>
          <c:val>
            <c:numRef>
              <c:f>Sheet1!$B$3:$I$3</c:f>
              <c:numCache>
                <c:formatCode>General</c:formatCode>
                <c:ptCount val="8"/>
                <c:pt idx="0">
                  <c:v>55</c:v>
                </c:pt>
                <c:pt idx="1">
                  <c:v>43</c:v>
                </c:pt>
                <c:pt idx="2">
                  <c:v>99</c:v>
                </c:pt>
                <c:pt idx="3">
                  <c:v>58</c:v>
                </c:pt>
                <c:pt idx="4">
                  <c:v>45</c:v>
                </c:pt>
                <c:pt idx="5">
                  <c:v>40</c:v>
                </c:pt>
                <c:pt idx="6">
                  <c:v>60</c:v>
                </c:pt>
                <c:pt idx="7">
                  <c:v>10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665-F545-8ECE-78201D313ECF}"/>
            </c:ext>
          </c:extLst>
        </c:ser>
        <c:ser>
          <c:idx val="0"/>
          <c:order val="1"/>
          <c:tx>
            <c:strRef>
              <c:f>Sheet1!$A$2</c:f>
              <c:strCache>
                <c:ptCount val="1"/>
                <c:pt idx="0">
                  <c:v>Region 1</c:v>
                </c:pt>
              </c:strCache>
            </c:strRef>
          </c:tx>
          <c:spPr>
            <a:solidFill>
              <a:srgbClr val="514E49">
                <a:alpha val="15000"/>
              </a:srgbClr>
            </a:solidFill>
            <a:ln w="63500" cap="flat">
              <a:solidFill>
                <a:srgbClr val="514E49"/>
              </a:solidFill>
              <a:prstDash val="solid"/>
              <a:miter lim="400000"/>
            </a:ln>
            <a:effectLst/>
          </c:spPr>
          <c:cat>
            <c:strRef>
              <c:f>Sheet1!$B$1:$I$1</c:f>
              <c:strCache>
                <c:ptCount val="8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  <c:pt idx="5">
                  <c:v>2012</c:v>
                </c:pt>
                <c:pt idx="6">
                  <c:v>2013</c:v>
                </c:pt>
                <c:pt idx="7">
                  <c:v>2014</c:v>
                </c:pt>
              </c:strCache>
            </c:strRef>
          </c:cat>
          <c:val>
            <c:numRef>
              <c:f>Sheet1!$B$2:$I$2</c:f>
              <c:numCache>
                <c:formatCode>General</c:formatCode>
                <c:ptCount val="8"/>
                <c:pt idx="0">
                  <c:v>17</c:v>
                </c:pt>
                <c:pt idx="1">
                  <c:v>26</c:v>
                </c:pt>
                <c:pt idx="2">
                  <c:v>53</c:v>
                </c:pt>
                <c:pt idx="3">
                  <c:v>30</c:v>
                </c:pt>
                <c:pt idx="4">
                  <c:v>30</c:v>
                </c:pt>
                <c:pt idx="5">
                  <c:v>25</c:v>
                </c:pt>
                <c:pt idx="6">
                  <c:v>30</c:v>
                </c:pt>
                <c:pt idx="7">
                  <c:v>15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0665-F545-8ECE-78201D313EC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703858112"/>
        <c:axId val="1703860320"/>
      </c:areaChart>
      <c:catAx>
        <c:axId val="1703858112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low"/>
        <c:spPr>
          <a:ln w="12700" cap="flat">
            <a:solidFill>
              <a:srgbClr val="4C4D55"/>
            </a:solidFill>
            <a:prstDash val="solid"/>
            <a:miter lim="400000"/>
          </a:ln>
        </c:spPr>
        <c:txPr>
          <a:bodyPr rot="0"/>
          <a:lstStyle/>
          <a:p>
            <a:pPr lvl="0">
              <a:defRPr sz="1400" b="0" i="0" u="none" strike="noStrike">
                <a:solidFill>
                  <a:srgbClr val="514E49"/>
                </a:solidFill>
                <a:effectLst/>
                <a:latin typeface="Avenir Book"/>
              </a:defRPr>
            </a:pPr>
            <a:endParaRPr lang="es-ES"/>
          </a:p>
        </c:txPr>
        <c:crossAx val="1703860320"/>
        <c:crosses val="autoZero"/>
        <c:auto val="1"/>
        <c:lblAlgn val="ctr"/>
        <c:lblOffset val="100"/>
        <c:noMultiLvlLbl val="1"/>
      </c:catAx>
      <c:valAx>
        <c:axId val="1703860320"/>
        <c:scaling>
          <c:orientation val="minMax"/>
        </c:scaling>
        <c:delete val="0"/>
        <c:axPos val="l"/>
        <c:majorGridlines>
          <c:spPr>
            <a:ln w="12700" cap="flat">
              <a:solidFill>
                <a:srgbClr val="B8B8B8"/>
              </a:solidFill>
              <a:prstDash val="solid"/>
              <a:miter lim="400000"/>
            </a:ln>
          </c:spPr>
        </c:majorGridlines>
        <c:minorGridlines>
          <c:spPr>
            <a:ln w="6350" cap="flat">
              <a:solidFill>
                <a:srgbClr val="B8B8B8"/>
              </a:solidFill>
              <a:prstDash val="solid"/>
              <a:miter lim="400000"/>
            </a:ln>
          </c:spPr>
        </c:minorGridlines>
        <c:numFmt formatCode="General" sourceLinked="1"/>
        <c:majorTickMark val="none"/>
        <c:minorTickMark val="none"/>
        <c:tickLblPos val="nextTo"/>
        <c:spPr>
          <a:ln w="12700" cap="flat">
            <a:noFill/>
            <a:prstDash val="solid"/>
            <a:miter lim="400000"/>
          </a:ln>
        </c:spPr>
        <c:txPr>
          <a:bodyPr rot="0"/>
          <a:lstStyle/>
          <a:p>
            <a:pPr lvl="0">
              <a:defRPr sz="1400" b="0" i="0" u="none" strike="noStrike">
                <a:solidFill>
                  <a:srgbClr val="514E49"/>
                </a:solidFill>
                <a:effectLst/>
                <a:latin typeface="Avenir Book"/>
              </a:defRPr>
            </a:pPr>
            <a:endParaRPr lang="es-ES"/>
          </a:p>
        </c:txPr>
        <c:crossAx val="1703858112"/>
        <c:crosses val="autoZero"/>
        <c:crossBetween val="midCat"/>
        <c:majorUnit val="25"/>
        <c:minorUnit val="12.5"/>
      </c:valAx>
      <c:spPr>
        <a:noFill/>
        <a:ln w="12700" cap="flat">
          <a:noFill/>
          <a:miter lim="400000"/>
        </a:ln>
        <a:effectLst/>
      </c:spPr>
    </c:plotArea>
    <c:legend>
      <c:legendPos val="b"/>
      <c:layout>
        <c:manualLayout>
          <c:xMode val="edge"/>
          <c:yMode val="edge"/>
          <c:x val="5.0000000000000001E-3"/>
          <c:y val="0.94025199999999998"/>
          <c:w val="1"/>
          <c:h val="7.2248400000000004E-2"/>
        </c:manualLayout>
      </c:layout>
      <c:overlay val="1"/>
      <c:spPr>
        <a:noFill/>
        <a:ln w="12700" cap="flat">
          <a:noFill/>
          <a:miter lim="400000"/>
        </a:ln>
        <a:effectLst/>
      </c:spPr>
      <c:txPr>
        <a:bodyPr/>
        <a:lstStyle/>
        <a:p>
          <a:pPr lvl="0">
            <a:defRPr sz="1400" b="0" i="0" u="none" strike="noStrike">
              <a:solidFill>
                <a:srgbClr val="4C4D55"/>
              </a:solidFill>
              <a:effectLst/>
              <a:latin typeface="Avenir Book"/>
            </a:defRPr>
          </a:pPr>
          <a:endParaRPr lang="es-ES"/>
        </a:p>
      </c:txPr>
    </c:legend>
    <c:plotVisOnly val="1"/>
    <c:dispBlanksAs val="gap"/>
    <c:showDLblsOverMax val="1"/>
  </c:chart>
  <c:spPr>
    <a:noFill/>
    <a:ln>
      <a:noFill/>
    </a:ln>
    <a:effectLst/>
  </c:sp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 rot="0"/>
          <a:lstStyle/>
          <a:p>
            <a:pPr lvl="0"/>
            <a:endParaRPr lang="en-US"/>
          </a:p>
        </c:rich>
      </c:tx>
      <c:overlay val="1"/>
    </c:title>
    <c:autoTitleDeleted val="0"/>
    <c:plotArea>
      <c:layout>
        <c:manualLayout>
          <c:layoutTarget val="inner"/>
          <c:xMode val="edge"/>
          <c:yMode val="edge"/>
          <c:x val="4.45411E-2"/>
          <c:y val="5.5062600000000003E-2"/>
          <c:w val="0.54597600000000002"/>
          <c:h val="0.85401099999999996"/>
        </c:manualLayout>
      </c:layout>
      <c:lineChart>
        <c:grouping val="standar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Region 1</c:v>
                </c:pt>
              </c:strCache>
            </c:strRef>
          </c:tx>
          <c:spPr>
            <a:ln w="63500" cap="flat">
              <a:solidFill>
                <a:srgbClr val="514E49"/>
              </a:solidFill>
              <a:prstDash val="solid"/>
              <a:miter lim="400000"/>
            </a:ln>
            <a:effectLst/>
          </c:spPr>
          <c:marker>
            <c:symbol val="none"/>
          </c:marker>
          <c:cat>
            <c:strRef>
              <c:f>Sheet1!$B$1:$K$1</c:f>
              <c:strCache>
                <c:ptCount val="10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  <c:pt idx="5">
                  <c:v>2012</c:v>
                </c:pt>
                <c:pt idx="6">
                  <c:v>2013</c:v>
                </c:pt>
                <c:pt idx="7">
                  <c:v>2014</c:v>
                </c:pt>
                <c:pt idx="8">
                  <c:v>2015</c:v>
                </c:pt>
                <c:pt idx="9">
                  <c:v>2016</c:v>
                </c:pt>
              </c:strCache>
            </c:strRef>
          </c:cat>
          <c:val>
            <c:numRef>
              <c:f>Sheet1!$B$2:$K$2</c:f>
              <c:numCache>
                <c:formatCode>General</c:formatCode>
                <c:ptCount val="10"/>
                <c:pt idx="0">
                  <c:v>17</c:v>
                </c:pt>
                <c:pt idx="1">
                  <c:v>26</c:v>
                </c:pt>
                <c:pt idx="2">
                  <c:v>53</c:v>
                </c:pt>
                <c:pt idx="3">
                  <c:v>96</c:v>
                </c:pt>
                <c:pt idx="4">
                  <c:v>60</c:v>
                </c:pt>
                <c:pt idx="5">
                  <c:v>75</c:v>
                </c:pt>
                <c:pt idx="6">
                  <c:v>70</c:v>
                </c:pt>
                <c:pt idx="7">
                  <c:v>70</c:v>
                </c:pt>
                <c:pt idx="8">
                  <c:v>85</c:v>
                </c:pt>
                <c:pt idx="9">
                  <c:v>96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9ACC-8040-A0B0-1F9E6A43855B}"/>
            </c:ext>
          </c:extLst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Region 2</c:v>
                </c:pt>
              </c:strCache>
            </c:strRef>
          </c:tx>
          <c:spPr>
            <a:ln w="63500" cap="flat">
              <a:solidFill>
                <a:srgbClr val="D39723"/>
              </a:solidFill>
              <a:prstDash val="solid"/>
              <a:miter lim="400000"/>
            </a:ln>
            <a:effectLst/>
          </c:spPr>
          <c:marker>
            <c:symbol val="none"/>
          </c:marker>
          <c:cat>
            <c:strRef>
              <c:f>Sheet1!$B$1:$K$1</c:f>
              <c:strCache>
                <c:ptCount val="10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  <c:pt idx="5">
                  <c:v>2012</c:v>
                </c:pt>
                <c:pt idx="6">
                  <c:v>2013</c:v>
                </c:pt>
                <c:pt idx="7">
                  <c:v>2014</c:v>
                </c:pt>
                <c:pt idx="8">
                  <c:v>2015</c:v>
                </c:pt>
                <c:pt idx="9">
                  <c:v>2016</c:v>
                </c:pt>
              </c:strCache>
            </c:strRef>
          </c:cat>
          <c:val>
            <c:numRef>
              <c:f>Sheet1!$B$3:$K$3</c:f>
              <c:numCache>
                <c:formatCode>General</c:formatCode>
                <c:ptCount val="10"/>
                <c:pt idx="0">
                  <c:v>55</c:v>
                </c:pt>
                <c:pt idx="1">
                  <c:v>43</c:v>
                </c:pt>
                <c:pt idx="2">
                  <c:v>70</c:v>
                </c:pt>
                <c:pt idx="3">
                  <c:v>58</c:v>
                </c:pt>
                <c:pt idx="4">
                  <c:v>53</c:v>
                </c:pt>
                <c:pt idx="5">
                  <c:v>45</c:v>
                </c:pt>
                <c:pt idx="6">
                  <c:v>60</c:v>
                </c:pt>
                <c:pt idx="7">
                  <c:v>80</c:v>
                </c:pt>
                <c:pt idx="8">
                  <c:v>75</c:v>
                </c:pt>
                <c:pt idx="9">
                  <c:v>80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9ACC-8040-A0B0-1F9E6A43855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1703910112"/>
        <c:axId val="1703912320"/>
      </c:lineChart>
      <c:catAx>
        <c:axId val="1703910112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low"/>
        <c:spPr>
          <a:ln w="12700" cap="flat">
            <a:solidFill>
              <a:srgbClr val="4C4D55"/>
            </a:solidFill>
            <a:prstDash val="solid"/>
            <a:miter lim="400000"/>
          </a:ln>
        </c:spPr>
        <c:txPr>
          <a:bodyPr rot="0"/>
          <a:lstStyle/>
          <a:p>
            <a:pPr lvl="0">
              <a:defRPr sz="1400" b="0" i="0" u="none" strike="noStrike">
                <a:solidFill>
                  <a:srgbClr val="514E49"/>
                </a:solidFill>
                <a:effectLst/>
                <a:latin typeface="Avenir Book"/>
              </a:defRPr>
            </a:pPr>
            <a:endParaRPr lang="es-ES"/>
          </a:p>
        </c:txPr>
        <c:crossAx val="1703912320"/>
        <c:crosses val="autoZero"/>
        <c:auto val="1"/>
        <c:lblAlgn val="ctr"/>
        <c:lblOffset val="100"/>
        <c:noMultiLvlLbl val="1"/>
      </c:catAx>
      <c:valAx>
        <c:axId val="1703912320"/>
        <c:scaling>
          <c:orientation val="minMax"/>
        </c:scaling>
        <c:delete val="0"/>
        <c:axPos val="l"/>
        <c:majorGridlines>
          <c:spPr>
            <a:ln w="12700" cap="flat">
              <a:solidFill>
                <a:srgbClr val="B8B8B8"/>
              </a:solidFill>
              <a:prstDash val="solid"/>
              <a:miter lim="400000"/>
            </a:ln>
          </c:spPr>
        </c:majorGridlines>
        <c:minorGridlines>
          <c:spPr>
            <a:ln w="6350" cap="flat">
              <a:solidFill>
                <a:srgbClr val="B8B8B8"/>
              </a:solidFill>
              <a:prstDash val="solid"/>
              <a:miter lim="400000"/>
            </a:ln>
          </c:spPr>
        </c:minorGridlines>
        <c:numFmt formatCode="General" sourceLinked="1"/>
        <c:majorTickMark val="none"/>
        <c:minorTickMark val="none"/>
        <c:tickLblPos val="nextTo"/>
        <c:spPr>
          <a:ln w="12700" cap="flat">
            <a:noFill/>
            <a:prstDash val="solid"/>
            <a:miter lim="400000"/>
          </a:ln>
        </c:spPr>
        <c:txPr>
          <a:bodyPr rot="0"/>
          <a:lstStyle/>
          <a:p>
            <a:pPr lvl="0">
              <a:defRPr sz="1400" b="0" i="0" u="none" strike="noStrike">
                <a:solidFill>
                  <a:srgbClr val="514E49"/>
                </a:solidFill>
                <a:effectLst/>
                <a:latin typeface="Avenir Book"/>
              </a:defRPr>
            </a:pPr>
            <a:endParaRPr lang="es-ES"/>
          </a:p>
        </c:txPr>
        <c:crossAx val="1703910112"/>
        <c:crosses val="autoZero"/>
        <c:crossBetween val="midCat"/>
        <c:majorUnit val="25"/>
        <c:minorUnit val="12.5"/>
      </c:valAx>
      <c:spPr>
        <a:noFill/>
        <a:ln w="12700" cap="flat">
          <a:noFill/>
          <a:miter lim="400000"/>
        </a:ln>
        <a:effectLst/>
      </c:spPr>
    </c:plotArea>
    <c:legend>
      <c:legendPos val="r"/>
      <c:layout>
        <c:manualLayout>
          <c:xMode val="edge"/>
          <c:yMode val="edge"/>
          <c:x val="0.68065500000000001"/>
          <c:y val="0.94475799999999999"/>
          <c:w val="0.31934499999999999"/>
          <c:h val="6.75626E-2"/>
        </c:manualLayout>
      </c:layout>
      <c:overlay val="1"/>
      <c:spPr>
        <a:noFill/>
        <a:ln w="12700" cap="flat">
          <a:noFill/>
          <a:miter lim="400000"/>
        </a:ln>
        <a:effectLst/>
      </c:spPr>
      <c:txPr>
        <a:bodyPr/>
        <a:lstStyle/>
        <a:p>
          <a:pPr lvl="0">
            <a:defRPr sz="1400" b="0" i="0" u="none" strike="noStrike">
              <a:solidFill>
                <a:srgbClr val="4C4D55"/>
              </a:solidFill>
              <a:effectLst/>
              <a:latin typeface="Avenir Book"/>
            </a:defRPr>
          </a:pPr>
          <a:endParaRPr lang="es-ES"/>
        </a:p>
      </c:txPr>
    </c:legend>
    <c:plotVisOnly val="1"/>
    <c:dispBlanksAs val="gap"/>
    <c:showDLblsOverMax val="1"/>
  </c:chart>
  <c:spPr>
    <a:noFill/>
    <a:ln>
      <a:noFill/>
    </a:ln>
    <a:effectLst/>
  </c:sp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C0D2A7E-65D0-6E4C-844D-AFB096EE1E21}" type="doc">
      <dgm:prSet loTypeId="urn:microsoft.com/office/officeart/2008/layout/LinedList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gl-ES"/>
        </a:p>
      </dgm:t>
    </dgm:pt>
    <dgm:pt modelId="{E3954858-5218-DA40-BA78-4E1C9948699B}">
      <dgm:prSet phldrT="[Texto]"/>
      <dgm:spPr/>
      <dgm:t>
        <a:bodyPr/>
        <a:lstStyle/>
        <a:p>
          <a:r>
            <a:rPr lang="gl-ES" dirty="0"/>
            <a:t>Índice</a:t>
          </a:r>
        </a:p>
      </dgm:t>
    </dgm:pt>
    <dgm:pt modelId="{552658BE-85C0-9548-81B4-86EF8DF81209}" type="parTrans" cxnId="{C9AE87AA-239B-5B49-9F7F-940B6A632470}">
      <dgm:prSet/>
      <dgm:spPr/>
      <dgm:t>
        <a:bodyPr/>
        <a:lstStyle/>
        <a:p>
          <a:endParaRPr lang="gl-ES"/>
        </a:p>
      </dgm:t>
    </dgm:pt>
    <dgm:pt modelId="{952AE8DF-937B-EA4E-BA58-F708CF8830CA}" type="sibTrans" cxnId="{C9AE87AA-239B-5B49-9F7F-940B6A632470}">
      <dgm:prSet/>
      <dgm:spPr/>
      <dgm:t>
        <a:bodyPr/>
        <a:lstStyle/>
        <a:p>
          <a:endParaRPr lang="gl-ES"/>
        </a:p>
      </dgm:t>
    </dgm:pt>
    <dgm:pt modelId="{7CC36221-48ED-8B4B-8D1E-40071F20B083}">
      <dgm:prSet phldrT="[Texto]" custT="1"/>
      <dgm:spPr/>
      <dgm:t>
        <a:bodyPr/>
        <a:lstStyle/>
        <a:p>
          <a:endParaRPr lang="gl-ES" sz="2000" dirty="0"/>
        </a:p>
        <a:p>
          <a:r>
            <a:rPr lang="gl-ES" sz="2000" dirty="0"/>
            <a:t>1. Cousas a saber antes de empezar.</a:t>
          </a:r>
        </a:p>
        <a:p>
          <a:r>
            <a:rPr lang="gl-ES" sz="2000" dirty="0"/>
            <a:t>2. Vocabulario técnico</a:t>
          </a:r>
        </a:p>
        <a:p>
          <a:r>
            <a:rPr lang="gl-ES" sz="2000" dirty="0"/>
            <a:t>3. A compañía</a:t>
          </a:r>
        </a:p>
        <a:p>
          <a:endParaRPr lang="gl-ES" sz="1200" dirty="0"/>
        </a:p>
      </dgm:t>
    </dgm:pt>
    <dgm:pt modelId="{C212E666-8F44-4A48-99FE-B2935CD77286}" type="parTrans" cxnId="{2BA12F88-DC62-754D-8F98-C69F2C48D7E6}">
      <dgm:prSet/>
      <dgm:spPr/>
      <dgm:t>
        <a:bodyPr/>
        <a:lstStyle/>
        <a:p>
          <a:endParaRPr lang="gl-ES"/>
        </a:p>
      </dgm:t>
    </dgm:pt>
    <dgm:pt modelId="{4F73EBA7-1019-AB4A-8F10-52251DF0FD42}" type="sibTrans" cxnId="{2BA12F88-DC62-754D-8F98-C69F2C48D7E6}">
      <dgm:prSet/>
      <dgm:spPr/>
      <dgm:t>
        <a:bodyPr/>
        <a:lstStyle/>
        <a:p>
          <a:endParaRPr lang="gl-ES"/>
        </a:p>
      </dgm:t>
    </dgm:pt>
    <dgm:pt modelId="{24E0CAF4-DC0D-5B47-B394-9E146BC51DA9}">
      <dgm:prSet phldrT="[Texto]" custT="1"/>
      <dgm:spPr/>
      <dgm:t>
        <a:bodyPr/>
        <a:lstStyle/>
        <a:p>
          <a:r>
            <a:rPr lang="gl-ES" sz="2000" dirty="0"/>
            <a:t>4. Plan de traballo</a:t>
          </a:r>
        </a:p>
        <a:p>
          <a:r>
            <a:rPr lang="gl-ES" sz="2000" dirty="0"/>
            <a:t>	4.1. Inventario</a:t>
          </a:r>
        </a:p>
        <a:p>
          <a:r>
            <a:rPr lang="gl-ES" sz="2000" dirty="0"/>
            <a:t>	4.2. Imaxe para a túa compañía</a:t>
          </a:r>
        </a:p>
        <a:p>
          <a:r>
            <a:rPr lang="gl-ES" sz="2000" dirty="0"/>
            <a:t>		- Aprendizaxe sobre logotipos</a:t>
          </a:r>
        </a:p>
        <a:p>
          <a:r>
            <a:rPr lang="gl-ES" sz="2000" dirty="0"/>
            <a:t>	4.3. Atraer ao público</a:t>
          </a:r>
        </a:p>
        <a:p>
          <a:r>
            <a:rPr lang="gl-ES" sz="2000" dirty="0"/>
            <a:t>		- Listado de medios</a:t>
          </a:r>
        </a:p>
        <a:p>
          <a:r>
            <a:rPr lang="gl-ES" sz="2000" dirty="0"/>
            <a:t>		- Listado de persoas / organizacións</a:t>
          </a:r>
        </a:p>
        <a:p>
          <a:r>
            <a:rPr lang="gl-ES" sz="2000" dirty="0"/>
            <a:t>	4.4. Notas de prensa. Seguimento</a:t>
          </a:r>
        </a:p>
        <a:p>
          <a:r>
            <a:rPr lang="gl-ES" sz="2000" dirty="0"/>
            <a:t>	4.5. Carta formal</a:t>
          </a:r>
        </a:p>
        <a:p>
          <a:r>
            <a:rPr lang="gl-ES" sz="2000" dirty="0"/>
            <a:t>	4.6. Carteis / Folletos</a:t>
          </a:r>
        </a:p>
        <a:p>
          <a:r>
            <a:rPr lang="gl-ES" sz="2000" dirty="0"/>
            <a:t>	4.7. Programa de man</a:t>
          </a:r>
        </a:p>
        <a:p>
          <a:r>
            <a:rPr lang="gl-ES" sz="2000" dirty="0"/>
            <a:t>			</a:t>
          </a:r>
        </a:p>
        <a:p>
          <a:r>
            <a:rPr lang="gl-ES" sz="2000" dirty="0"/>
            <a:t>		</a:t>
          </a:r>
        </a:p>
      </dgm:t>
    </dgm:pt>
    <dgm:pt modelId="{BA88D94E-C47F-754B-B555-FF989984AA0D}" type="parTrans" cxnId="{5E00939D-37B3-624C-8273-6D2FFF9CAEB0}">
      <dgm:prSet/>
      <dgm:spPr/>
      <dgm:t>
        <a:bodyPr/>
        <a:lstStyle/>
        <a:p>
          <a:endParaRPr lang="gl-ES"/>
        </a:p>
      </dgm:t>
    </dgm:pt>
    <dgm:pt modelId="{AFF7E287-9FA5-7446-8207-1C2891FF4818}" type="sibTrans" cxnId="{5E00939D-37B3-624C-8273-6D2FFF9CAEB0}">
      <dgm:prSet/>
      <dgm:spPr/>
      <dgm:t>
        <a:bodyPr/>
        <a:lstStyle/>
        <a:p>
          <a:endParaRPr lang="gl-ES"/>
        </a:p>
      </dgm:t>
    </dgm:pt>
    <dgm:pt modelId="{A43864EB-82D2-0B40-AAE7-1E02B6AA0829}">
      <dgm:prSet phldrT="[Texto]" custT="1"/>
      <dgm:spPr/>
      <dgm:t>
        <a:bodyPr/>
        <a:lstStyle/>
        <a:p>
          <a:r>
            <a:rPr lang="gl-ES" sz="2000" dirty="0"/>
            <a:t>6. Tarefas durante a representación</a:t>
          </a:r>
        </a:p>
        <a:p>
          <a:r>
            <a:rPr lang="gl-ES" sz="2000" dirty="0"/>
            <a:t>7. Tarefas durante a desmontaxe</a:t>
          </a:r>
        </a:p>
      </dgm:t>
    </dgm:pt>
    <dgm:pt modelId="{DEAEAB3F-8996-AC45-B9A5-9F5A04EA2C22}" type="parTrans" cxnId="{65CFD1D5-22C5-1B46-A00A-83F8138DBD84}">
      <dgm:prSet/>
      <dgm:spPr/>
      <dgm:t>
        <a:bodyPr/>
        <a:lstStyle/>
        <a:p>
          <a:endParaRPr lang="gl-ES"/>
        </a:p>
      </dgm:t>
    </dgm:pt>
    <dgm:pt modelId="{5CF0BBCE-06DA-7C45-907C-BA8B778FF5ED}" type="sibTrans" cxnId="{65CFD1D5-22C5-1B46-A00A-83F8138DBD84}">
      <dgm:prSet/>
      <dgm:spPr/>
      <dgm:t>
        <a:bodyPr/>
        <a:lstStyle/>
        <a:p>
          <a:endParaRPr lang="gl-ES"/>
        </a:p>
      </dgm:t>
    </dgm:pt>
    <dgm:pt modelId="{400DA471-000B-6946-A3DF-26786C1C5F56}" type="pres">
      <dgm:prSet presAssocID="{CC0D2A7E-65D0-6E4C-844D-AFB096EE1E21}" presName="vert0" presStyleCnt="0">
        <dgm:presLayoutVars>
          <dgm:dir/>
          <dgm:animOne val="branch"/>
          <dgm:animLvl val="lvl"/>
        </dgm:presLayoutVars>
      </dgm:prSet>
      <dgm:spPr/>
    </dgm:pt>
    <dgm:pt modelId="{B4A783BB-BD30-3B43-A2DA-A2B97709C814}" type="pres">
      <dgm:prSet presAssocID="{E3954858-5218-DA40-BA78-4E1C9948699B}" presName="thickLine" presStyleLbl="alignNode1" presStyleIdx="0" presStyleCnt="1"/>
      <dgm:spPr/>
    </dgm:pt>
    <dgm:pt modelId="{9251A57E-68C9-B840-B04F-382F87301C0A}" type="pres">
      <dgm:prSet presAssocID="{E3954858-5218-DA40-BA78-4E1C9948699B}" presName="horz1" presStyleCnt="0"/>
      <dgm:spPr/>
    </dgm:pt>
    <dgm:pt modelId="{9B685E21-2188-5247-9D81-1561A5DD214D}" type="pres">
      <dgm:prSet presAssocID="{E3954858-5218-DA40-BA78-4E1C9948699B}" presName="tx1" presStyleLbl="revTx" presStyleIdx="0" presStyleCnt="4"/>
      <dgm:spPr/>
    </dgm:pt>
    <dgm:pt modelId="{A23FD228-C608-FF49-B80C-37BC6A7815D3}" type="pres">
      <dgm:prSet presAssocID="{E3954858-5218-DA40-BA78-4E1C9948699B}" presName="vert1" presStyleCnt="0"/>
      <dgm:spPr/>
    </dgm:pt>
    <dgm:pt modelId="{E20FC87A-0204-D94B-A8F3-87D07BB43294}" type="pres">
      <dgm:prSet presAssocID="{7CC36221-48ED-8B4B-8D1E-40071F20B083}" presName="vertSpace2a" presStyleCnt="0"/>
      <dgm:spPr/>
    </dgm:pt>
    <dgm:pt modelId="{F4C45F27-B7A9-194D-8C34-B0523143AB4F}" type="pres">
      <dgm:prSet presAssocID="{7CC36221-48ED-8B4B-8D1E-40071F20B083}" presName="horz2" presStyleCnt="0"/>
      <dgm:spPr/>
    </dgm:pt>
    <dgm:pt modelId="{4C289484-F92D-D44A-8C4C-74CCA268F43A}" type="pres">
      <dgm:prSet presAssocID="{7CC36221-48ED-8B4B-8D1E-40071F20B083}" presName="horzSpace2" presStyleCnt="0"/>
      <dgm:spPr/>
    </dgm:pt>
    <dgm:pt modelId="{08C151A5-9005-F547-A325-1C768F449175}" type="pres">
      <dgm:prSet presAssocID="{7CC36221-48ED-8B4B-8D1E-40071F20B083}" presName="tx2" presStyleLbl="revTx" presStyleIdx="1" presStyleCnt="4" custScaleY="81855" custLinFactNeighborY="7095"/>
      <dgm:spPr/>
    </dgm:pt>
    <dgm:pt modelId="{DECE3B93-CBAD-E147-9509-25831800E386}" type="pres">
      <dgm:prSet presAssocID="{7CC36221-48ED-8B4B-8D1E-40071F20B083}" presName="vert2" presStyleCnt="0"/>
      <dgm:spPr/>
    </dgm:pt>
    <dgm:pt modelId="{D7A6F1EA-C1DC-164E-81E9-D855D62AD359}" type="pres">
      <dgm:prSet presAssocID="{7CC36221-48ED-8B4B-8D1E-40071F20B083}" presName="thinLine2b" presStyleLbl="callout" presStyleIdx="0" presStyleCnt="3"/>
      <dgm:spPr/>
    </dgm:pt>
    <dgm:pt modelId="{453D32C7-B076-D344-A93B-681B39A17DA6}" type="pres">
      <dgm:prSet presAssocID="{7CC36221-48ED-8B4B-8D1E-40071F20B083}" presName="vertSpace2b" presStyleCnt="0"/>
      <dgm:spPr/>
    </dgm:pt>
    <dgm:pt modelId="{ADF2D177-F1DA-C246-A98E-EFEED29E3007}" type="pres">
      <dgm:prSet presAssocID="{24E0CAF4-DC0D-5B47-B394-9E146BC51DA9}" presName="horz2" presStyleCnt="0"/>
      <dgm:spPr/>
    </dgm:pt>
    <dgm:pt modelId="{A779DE40-6F47-E64C-AB56-6EEC4AD3EA91}" type="pres">
      <dgm:prSet presAssocID="{24E0CAF4-DC0D-5B47-B394-9E146BC51DA9}" presName="horzSpace2" presStyleCnt="0"/>
      <dgm:spPr/>
    </dgm:pt>
    <dgm:pt modelId="{53312739-780E-7B43-B37C-BDFE6F0CE57C}" type="pres">
      <dgm:prSet presAssocID="{24E0CAF4-DC0D-5B47-B394-9E146BC51DA9}" presName="tx2" presStyleLbl="revTx" presStyleIdx="2" presStyleCnt="4" custScaleY="205580"/>
      <dgm:spPr/>
    </dgm:pt>
    <dgm:pt modelId="{22CBC227-420D-8547-B54D-1672DF3D8FA1}" type="pres">
      <dgm:prSet presAssocID="{24E0CAF4-DC0D-5B47-B394-9E146BC51DA9}" presName="vert2" presStyleCnt="0"/>
      <dgm:spPr/>
    </dgm:pt>
    <dgm:pt modelId="{BEE65C27-11DD-1C43-A8C6-796D19335E60}" type="pres">
      <dgm:prSet presAssocID="{24E0CAF4-DC0D-5B47-B394-9E146BC51DA9}" presName="thinLine2b" presStyleLbl="callout" presStyleIdx="1" presStyleCnt="3"/>
      <dgm:spPr/>
    </dgm:pt>
    <dgm:pt modelId="{F57BDA8D-AB93-8540-8456-30A67723D1D6}" type="pres">
      <dgm:prSet presAssocID="{24E0CAF4-DC0D-5B47-B394-9E146BC51DA9}" presName="vertSpace2b" presStyleCnt="0"/>
      <dgm:spPr/>
    </dgm:pt>
    <dgm:pt modelId="{80200184-9FC8-EB49-B59A-6D503F4B6027}" type="pres">
      <dgm:prSet presAssocID="{A43864EB-82D2-0B40-AAE7-1E02B6AA0829}" presName="horz2" presStyleCnt="0"/>
      <dgm:spPr/>
    </dgm:pt>
    <dgm:pt modelId="{1643BCFF-6CD7-B547-B434-D72DE18D5F1A}" type="pres">
      <dgm:prSet presAssocID="{A43864EB-82D2-0B40-AAE7-1E02B6AA0829}" presName="horzSpace2" presStyleCnt="0"/>
      <dgm:spPr/>
    </dgm:pt>
    <dgm:pt modelId="{FA3F47FB-DF2A-0241-A1EA-79898F7E22F1}" type="pres">
      <dgm:prSet presAssocID="{A43864EB-82D2-0B40-AAE7-1E02B6AA0829}" presName="tx2" presStyleLbl="revTx" presStyleIdx="3" presStyleCnt="4" custScaleY="78393"/>
      <dgm:spPr/>
    </dgm:pt>
    <dgm:pt modelId="{EF989879-011C-D64F-A99F-9A00011C82BE}" type="pres">
      <dgm:prSet presAssocID="{A43864EB-82D2-0B40-AAE7-1E02B6AA0829}" presName="vert2" presStyleCnt="0"/>
      <dgm:spPr/>
    </dgm:pt>
    <dgm:pt modelId="{EE46D8F9-8DFF-7941-93B4-6FAEF48A82EC}" type="pres">
      <dgm:prSet presAssocID="{A43864EB-82D2-0B40-AAE7-1E02B6AA0829}" presName="thinLine2b" presStyleLbl="callout" presStyleIdx="2" presStyleCnt="3"/>
      <dgm:spPr/>
    </dgm:pt>
    <dgm:pt modelId="{9E95CF94-8811-634E-90A6-B699D1300190}" type="pres">
      <dgm:prSet presAssocID="{A43864EB-82D2-0B40-AAE7-1E02B6AA0829}" presName="vertSpace2b" presStyleCnt="0"/>
      <dgm:spPr/>
    </dgm:pt>
  </dgm:ptLst>
  <dgm:cxnLst>
    <dgm:cxn modelId="{EB407D21-26D4-964F-AF8B-34325F90894B}" type="presOf" srcId="{7CC36221-48ED-8B4B-8D1E-40071F20B083}" destId="{08C151A5-9005-F547-A325-1C768F449175}" srcOrd="0" destOrd="0" presId="urn:microsoft.com/office/officeart/2008/layout/LinedList"/>
    <dgm:cxn modelId="{D41B3330-4AD3-FB48-A1A8-71721F8DD879}" type="presOf" srcId="{24E0CAF4-DC0D-5B47-B394-9E146BC51DA9}" destId="{53312739-780E-7B43-B37C-BDFE6F0CE57C}" srcOrd="0" destOrd="0" presId="urn:microsoft.com/office/officeart/2008/layout/LinedList"/>
    <dgm:cxn modelId="{031F3C64-3120-2846-A912-4505FF40D5A7}" type="presOf" srcId="{A43864EB-82D2-0B40-AAE7-1E02B6AA0829}" destId="{FA3F47FB-DF2A-0241-A1EA-79898F7E22F1}" srcOrd="0" destOrd="0" presId="urn:microsoft.com/office/officeart/2008/layout/LinedList"/>
    <dgm:cxn modelId="{D816A464-2A88-0543-8DB5-54A99574C590}" type="presOf" srcId="{CC0D2A7E-65D0-6E4C-844D-AFB096EE1E21}" destId="{400DA471-000B-6946-A3DF-26786C1C5F56}" srcOrd="0" destOrd="0" presId="urn:microsoft.com/office/officeart/2008/layout/LinedList"/>
    <dgm:cxn modelId="{2BA12F88-DC62-754D-8F98-C69F2C48D7E6}" srcId="{E3954858-5218-DA40-BA78-4E1C9948699B}" destId="{7CC36221-48ED-8B4B-8D1E-40071F20B083}" srcOrd="0" destOrd="0" parTransId="{C212E666-8F44-4A48-99FE-B2935CD77286}" sibTransId="{4F73EBA7-1019-AB4A-8F10-52251DF0FD42}"/>
    <dgm:cxn modelId="{5E00939D-37B3-624C-8273-6D2FFF9CAEB0}" srcId="{E3954858-5218-DA40-BA78-4E1C9948699B}" destId="{24E0CAF4-DC0D-5B47-B394-9E146BC51DA9}" srcOrd="1" destOrd="0" parTransId="{BA88D94E-C47F-754B-B555-FF989984AA0D}" sibTransId="{AFF7E287-9FA5-7446-8207-1C2891FF4818}"/>
    <dgm:cxn modelId="{C9AE87AA-239B-5B49-9F7F-940B6A632470}" srcId="{CC0D2A7E-65D0-6E4C-844D-AFB096EE1E21}" destId="{E3954858-5218-DA40-BA78-4E1C9948699B}" srcOrd="0" destOrd="0" parTransId="{552658BE-85C0-9548-81B4-86EF8DF81209}" sibTransId="{952AE8DF-937B-EA4E-BA58-F708CF8830CA}"/>
    <dgm:cxn modelId="{65CFD1D5-22C5-1B46-A00A-83F8138DBD84}" srcId="{E3954858-5218-DA40-BA78-4E1C9948699B}" destId="{A43864EB-82D2-0B40-AAE7-1E02B6AA0829}" srcOrd="2" destOrd="0" parTransId="{DEAEAB3F-8996-AC45-B9A5-9F5A04EA2C22}" sibTransId="{5CF0BBCE-06DA-7C45-907C-BA8B778FF5ED}"/>
    <dgm:cxn modelId="{608F96E4-A550-0B44-BEA2-039BBE6D688E}" type="presOf" srcId="{E3954858-5218-DA40-BA78-4E1C9948699B}" destId="{9B685E21-2188-5247-9D81-1561A5DD214D}" srcOrd="0" destOrd="0" presId="urn:microsoft.com/office/officeart/2008/layout/LinedList"/>
    <dgm:cxn modelId="{55E385C9-2C60-1644-94EB-E3C2C88E3A02}" type="presParOf" srcId="{400DA471-000B-6946-A3DF-26786C1C5F56}" destId="{B4A783BB-BD30-3B43-A2DA-A2B97709C814}" srcOrd="0" destOrd="0" presId="urn:microsoft.com/office/officeart/2008/layout/LinedList"/>
    <dgm:cxn modelId="{23543978-9014-DB41-B64A-7914CDFC774F}" type="presParOf" srcId="{400DA471-000B-6946-A3DF-26786C1C5F56}" destId="{9251A57E-68C9-B840-B04F-382F87301C0A}" srcOrd="1" destOrd="0" presId="urn:microsoft.com/office/officeart/2008/layout/LinedList"/>
    <dgm:cxn modelId="{DE41E878-A086-CC4A-AA4C-7948567482CF}" type="presParOf" srcId="{9251A57E-68C9-B840-B04F-382F87301C0A}" destId="{9B685E21-2188-5247-9D81-1561A5DD214D}" srcOrd="0" destOrd="0" presId="urn:microsoft.com/office/officeart/2008/layout/LinedList"/>
    <dgm:cxn modelId="{D4B8D382-CBEC-F740-A7C7-A00DDC309D0B}" type="presParOf" srcId="{9251A57E-68C9-B840-B04F-382F87301C0A}" destId="{A23FD228-C608-FF49-B80C-37BC6A7815D3}" srcOrd="1" destOrd="0" presId="urn:microsoft.com/office/officeart/2008/layout/LinedList"/>
    <dgm:cxn modelId="{77651E33-45EE-EF42-BFD0-3574FF968F7B}" type="presParOf" srcId="{A23FD228-C608-FF49-B80C-37BC6A7815D3}" destId="{E20FC87A-0204-D94B-A8F3-87D07BB43294}" srcOrd="0" destOrd="0" presId="urn:microsoft.com/office/officeart/2008/layout/LinedList"/>
    <dgm:cxn modelId="{DA501851-086C-124C-9033-F7145BA991CD}" type="presParOf" srcId="{A23FD228-C608-FF49-B80C-37BC6A7815D3}" destId="{F4C45F27-B7A9-194D-8C34-B0523143AB4F}" srcOrd="1" destOrd="0" presId="urn:microsoft.com/office/officeart/2008/layout/LinedList"/>
    <dgm:cxn modelId="{8E75C23C-042D-6842-A160-ED1B78F5AD40}" type="presParOf" srcId="{F4C45F27-B7A9-194D-8C34-B0523143AB4F}" destId="{4C289484-F92D-D44A-8C4C-74CCA268F43A}" srcOrd="0" destOrd="0" presId="urn:microsoft.com/office/officeart/2008/layout/LinedList"/>
    <dgm:cxn modelId="{1A993C4B-94B4-F84D-9AFA-FD30C47B4469}" type="presParOf" srcId="{F4C45F27-B7A9-194D-8C34-B0523143AB4F}" destId="{08C151A5-9005-F547-A325-1C768F449175}" srcOrd="1" destOrd="0" presId="urn:microsoft.com/office/officeart/2008/layout/LinedList"/>
    <dgm:cxn modelId="{6931C509-5F1F-7D49-AC8A-1A30E4246DFF}" type="presParOf" srcId="{F4C45F27-B7A9-194D-8C34-B0523143AB4F}" destId="{DECE3B93-CBAD-E147-9509-25831800E386}" srcOrd="2" destOrd="0" presId="urn:microsoft.com/office/officeart/2008/layout/LinedList"/>
    <dgm:cxn modelId="{6427742E-A830-6342-89A0-A072DBE07598}" type="presParOf" srcId="{A23FD228-C608-FF49-B80C-37BC6A7815D3}" destId="{D7A6F1EA-C1DC-164E-81E9-D855D62AD359}" srcOrd="2" destOrd="0" presId="urn:microsoft.com/office/officeart/2008/layout/LinedList"/>
    <dgm:cxn modelId="{286A0210-B5A3-E14E-84A6-3B652060CFDE}" type="presParOf" srcId="{A23FD228-C608-FF49-B80C-37BC6A7815D3}" destId="{453D32C7-B076-D344-A93B-681B39A17DA6}" srcOrd="3" destOrd="0" presId="urn:microsoft.com/office/officeart/2008/layout/LinedList"/>
    <dgm:cxn modelId="{8DC9E556-9EE2-D241-ABEB-6DC25122E10F}" type="presParOf" srcId="{A23FD228-C608-FF49-B80C-37BC6A7815D3}" destId="{ADF2D177-F1DA-C246-A98E-EFEED29E3007}" srcOrd="4" destOrd="0" presId="urn:microsoft.com/office/officeart/2008/layout/LinedList"/>
    <dgm:cxn modelId="{23B8FF10-FD1A-2A41-A663-426C95B34AED}" type="presParOf" srcId="{ADF2D177-F1DA-C246-A98E-EFEED29E3007}" destId="{A779DE40-6F47-E64C-AB56-6EEC4AD3EA91}" srcOrd="0" destOrd="0" presId="urn:microsoft.com/office/officeart/2008/layout/LinedList"/>
    <dgm:cxn modelId="{0CCED065-9CB2-9148-881B-02D101812ED6}" type="presParOf" srcId="{ADF2D177-F1DA-C246-A98E-EFEED29E3007}" destId="{53312739-780E-7B43-B37C-BDFE6F0CE57C}" srcOrd="1" destOrd="0" presId="urn:microsoft.com/office/officeart/2008/layout/LinedList"/>
    <dgm:cxn modelId="{2CC32D8C-BB5A-3D49-9E2C-3C381F76A1AE}" type="presParOf" srcId="{ADF2D177-F1DA-C246-A98E-EFEED29E3007}" destId="{22CBC227-420D-8547-B54D-1672DF3D8FA1}" srcOrd="2" destOrd="0" presId="urn:microsoft.com/office/officeart/2008/layout/LinedList"/>
    <dgm:cxn modelId="{15DE45C4-21D9-494E-A80E-87096B70BD54}" type="presParOf" srcId="{A23FD228-C608-FF49-B80C-37BC6A7815D3}" destId="{BEE65C27-11DD-1C43-A8C6-796D19335E60}" srcOrd="5" destOrd="0" presId="urn:microsoft.com/office/officeart/2008/layout/LinedList"/>
    <dgm:cxn modelId="{C9120CD8-1683-0F4A-AAC6-C39FFD124BD1}" type="presParOf" srcId="{A23FD228-C608-FF49-B80C-37BC6A7815D3}" destId="{F57BDA8D-AB93-8540-8456-30A67723D1D6}" srcOrd="6" destOrd="0" presId="urn:microsoft.com/office/officeart/2008/layout/LinedList"/>
    <dgm:cxn modelId="{B9F2A0D1-09E6-1A4D-8D55-8A64B6000D50}" type="presParOf" srcId="{A23FD228-C608-FF49-B80C-37BC6A7815D3}" destId="{80200184-9FC8-EB49-B59A-6D503F4B6027}" srcOrd="7" destOrd="0" presId="urn:microsoft.com/office/officeart/2008/layout/LinedList"/>
    <dgm:cxn modelId="{66200101-AD06-174E-8F97-1D03C8A51AE0}" type="presParOf" srcId="{80200184-9FC8-EB49-B59A-6D503F4B6027}" destId="{1643BCFF-6CD7-B547-B434-D72DE18D5F1A}" srcOrd="0" destOrd="0" presId="urn:microsoft.com/office/officeart/2008/layout/LinedList"/>
    <dgm:cxn modelId="{839F22EB-0F70-ED43-80C5-39E6BA082CC8}" type="presParOf" srcId="{80200184-9FC8-EB49-B59A-6D503F4B6027}" destId="{FA3F47FB-DF2A-0241-A1EA-79898F7E22F1}" srcOrd="1" destOrd="0" presId="urn:microsoft.com/office/officeart/2008/layout/LinedList"/>
    <dgm:cxn modelId="{5CFD47FE-5147-6541-AF41-8C735BC5424A}" type="presParOf" srcId="{80200184-9FC8-EB49-B59A-6D503F4B6027}" destId="{EF989879-011C-D64F-A99F-9A00011C82BE}" srcOrd="2" destOrd="0" presId="urn:microsoft.com/office/officeart/2008/layout/LinedList"/>
    <dgm:cxn modelId="{86A196A3-3CD1-CF4F-9E39-B7941A9BC941}" type="presParOf" srcId="{A23FD228-C608-FF49-B80C-37BC6A7815D3}" destId="{EE46D8F9-8DFF-7941-93B4-6FAEF48A82EC}" srcOrd="8" destOrd="0" presId="urn:microsoft.com/office/officeart/2008/layout/LinedList"/>
    <dgm:cxn modelId="{507A2941-893D-804D-A466-10AF419F8CED}" type="presParOf" srcId="{A23FD228-C608-FF49-B80C-37BC6A7815D3}" destId="{9E95CF94-8811-634E-90A6-B699D1300190}" srcOrd="9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4A783BB-BD30-3B43-A2DA-A2B97709C814}">
      <dsp:nvSpPr>
        <dsp:cNvPr id="0" name=""/>
        <dsp:cNvSpPr/>
      </dsp:nvSpPr>
      <dsp:spPr>
        <a:xfrm>
          <a:off x="0" y="4486"/>
          <a:ext cx="12576748" cy="0"/>
        </a:xfrm>
        <a:prstGeom prst="lin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29999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12700" rotWithShape="0">
            <a:srgbClr val="000000">
              <a:alpha val="50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9B685E21-2188-5247-9D81-1561A5DD214D}">
      <dsp:nvSpPr>
        <dsp:cNvPr id="0" name=""/>
        <dsp:cNvSpPr/>
      </dsp:nvSpPr>
      <dsp:spPr>
        <a:xfrm>
          <a:off x="0" y="4486"/>
          <a:ext cx="2515349" cy="917999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4790" tIns="224790" rIns="224790" bIns="224790" numCol="1" spcCol="1270" anchor="t" anchorCtr="0">
          <a:noAutofit/>
        </a:bodyPr>
        <a:lstStyle/>
        <a:p>
          <a:pPr marL="0" lvl="0" indent="0" algn="l" defTabSz="2622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gl-ES" sz="5900" kern="1200" dirty="0"/>
            <a:t>Índice</a:t>
          </a:r>
        </a:p>
      </dsp:txBody>
      <dsp:txXfrm>
        <a:off x="0" y="4486"/>
        <a:ext cx="2515349" cy="9179995"/>
      </dsp:txXfrm>
    </dsp:sp>
    <dsp:sp modelId="{08C151A5-9005-F547-A325-1C768F449175}">
      <dsp:nvSpPr>
        <dsp:cNvPr id="0" name=""/>
        <dsp:cNvSpPr/>
      </dsp:nvSpPr>
      <dsp:spPr>
        <a:xfrm>
          <a:off x="2704000" y="291825"/>
          <a:ext cx="9872747" cy="194461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gl-ES" sz="2000" kern="1200" dirty="0"/>
        </a:p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gl-ES" sz="2000" kern="1200" dirty="0"/>
            <a:t>1. Cousas a saber antes de empezar.</a:t>
          </a:r>
        </a:p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gl-ES" sz="2000" kern="1200" dirty="0"/>
            <a:t>2. Vocabulario técnico</a:t>
          </a:r>
        </a:p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gl-ES" sz="2000" kern="1200" dirty="0"/>
            <a:t>3. A compañía</a:t>
          </a:r>
        </a:p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gl-ES" sz="1200" kern="1200" dirty="0"/>
        </a:p>
      </dsp:txBody>
      <dsp:txXfrm>
        <a:off x="2704000" y="291825"/>
        <a:ext cx="9872747" cy="1944614"/>
      </dsp:txXfrm>
    </dsp:sp>
    <dsp:sp modelId="{D7A6F1EA-C1DC-164E-81E9-D855D62AD359}">
      <dsp:nvSpPr>
        <dsp:cNvPr id="0" name=""/>
        <dsp:cNvSpPr/>
      </dsp:nvSpPr>
      <dsp:spPr>
        <a:xfrm>
          <a:off x="2515349" y="2067885"/>
          <a:ext cx="10061398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5400000" rotWithShape="0">
            <a:srgbClr val="000000">
              <a:alpha val="50000"/>
            </a:srgb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53312739-780E-7B43-B37C-BDFE6F0CE57C}">
      <dsp:nvSpPr>
        <dsp:cNvPr id="0" name=""/>
        <dsp:cNvSpPr/>
      </dsp:nvSpPr>
      <dsp:spPr>
        <a:xfrm>
          <a:off x="2704000" y="2186669"/>
          <a:ext cx="9872747" cy="488392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gl-ES" sz="2000" kern="1200" dirty="0"/>
            <a:t>4. Plan de traballo</a:t>
          </a:r>
        </a:p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gl-ES" sz="2000" kern="1200" dirty="0"/>
            <a:t>	4.1. Inventario</a:t>
          </a:r>
        </a:p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gl-ES" sz="2000" kern="1200" dirty="0"/>
            <a:t>	4.2. Imaxe para a túa compañía</a:t>
          </a:r>
        </a:p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gl-ES" sz="2000" kern="1200" dirty="0"/>
            <a:t>		- Aprendizaxe sobre logotipos</a:t>
          </a:r>
        </a:p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gl-ES" sz="2000" kern="1200" dirty="0"/>
            <a:t>	4.3. Atraer ao público</a:t>
          </a:r>
        </a:p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gl-ES" sz="2000" kern="1200" dirty="0"/>
            <a:t>		- Listado de medios</a:t>
          </a:r>
        </a:p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gl-ES" sz="2000" kern="1200" dirty="0"/>
            <a:t>		- Listado de persoas / organizacións</a:t>
          </a:r>
        </a:p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gl-ES" sz="2000" kern="1200" dirty="0"/>
            <a:t>	4.4. Notas de prensa. Seguimento</a:t>
          </a:r>
        </a:p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gl-ES" sz="2000" kern="1200" dirty="0"/>
            <a:t>	4.5. Carta formal</a:t>
          </a:r>
        </a:p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gl-ES" sz="2000" kern="1200" dirty="0"/>
            <a:t>	4.6. Carteis / Folletos</a:t>
          </a:r>
        </a:p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gl-ES" sz="2000" kern="1200" dirty="0"/>
            <a:t>	4.7. Programa de man</a:t>
          </a:r>
        </a:p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gl-ES" sz="2000" kern="1200" dirty="0"/>
            <a:t>			</a:t>
          </a:r>
        </a:p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gl-ES" sz="2000" kern="1200" dirty="0"/>
            <a:t>		</a:t>
          </a:r>
        </a:p>
      </dsp:txBody>
      <dsp:txXfrm>
        <a:off x="2704000" y="2186669"/>
        <a:ext cx="9872747" cy="4883927"/>
      </dsp:txXfrm>
    </dsp:sp>
    <dsp:sp modelId="{BEE65C27-11DD-1C43-A8C6-796D19335E60}">
      <dsp:nvSpPr>
        <dsp:cNvPr id="0" name=""/>
        <dsp:cNvSpPr/>
      </dsp:nvSpPr>
      <dsp:spPr>
        <a:xfrm>
          <a:off x="2515349" y="7070597"/>
          <a:ext cx="10061398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5400000" rotWithShape="0">
            <a:srgbClr val="000000">
              <a:alpha val="50000"/>
            </a:srgb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FA3F47FB-DF2A-0241-A1EA-79898F7E22F1}">
      <dsp:nvSpPr>
        <dsp:cNvPr id="0" name=""/>
        <dsp:cNvSpPr/>
      </dsp:nvSpPr>
      <dsp:spPr>
        <a:xfrm>
          <a:off x="2704000" y="7189381"/>
          <a:ext cx="9872747" cy="186236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gl-ES" sz="2000" kern="1200" dirty="0"/>
            <a:t>6. Tarefas durante a representación</a:t>
          </a:r>
        </a:p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gl-ES" sz="2000" kern="1200" dirty="0"/>
            <a:t>7. Tarefas durante a desmontaxe</a:t>
          </a:r>
        </a:p>
      </dsp:txBody>
      <dsp:txXfrm>
        <a:off x="2704000" y="7189381"/>
        <a:ext cx="9872747" cy="1862368"/>
      </dsp:txXfrm>
    </dsp:sp>
    <dsp:sp modelId="{EE46D8F9-8DFF-7941-93B4-6FAEF48A82EC}">
      <dsp:nvSpPr>
        <dsp:cNvPr id="0" name=""/>
        <dsp:cNvSpPr/>
      </dsp:nvSpPr>
      <dsp:spPr>
        <a:xfrm>
          <a:off x="2515349" y="9051750"/>
          <a:ext cx="10061398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5400000" rotWithShape="0">
            <a:srgbClr val="000000">
              <a:alpha val="50000"/>
            </a:srgb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6" name="Shape 496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  <p:sp>
        <p:nvSpPr>
          <p:cNvPr id="497" name="Shape 497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</p:spTree>
    <p:extLst>
      <p:ext uri="{BB962C8B-B14F-4D97-AF65-F5344CB8AC3E}">
        <p14:creationId xmlns:p14="http://schemas.microsoft.com/office/powerpoint/2010/main" val="212456561"/>
      </p:ext>
    </p:extLst>
  </p:cSld>
  <p:clrMap bg1="lt1" tx1="dk1" bg2="lt2" tx2="dk2" accent1="accent1" accent2="accent2" accent3="accent3" accent4="accent4" accent5="accent5" accent6="accent6" hlink="hlink" folHlink="folHlink"/>
  <p:notesStyle>
    <a:lvl1pPr defTabSz="584200">
      <a:defRPr sz="3000">
        <a:latin typeface="Lucida Grande"/>
        <a:ea typeface="Lucida Grande"/>
        <a:cs typeface="Lucida Grande"/>
        <a:sym typeface="Lucida Grande"/>
      </a:defRPr>
    </a:lvl1pPr>
    <a:lvl2pPr indent="228600" defTabSz="584200">
      <a:defRPr sz="3000">
        <a:latin typeface="Lucida Grande"/>
        <a:ea typeface="Lucida Grande"/>
        <a:cs typeface="Lucida Grande"/>
        <a:sym typeface="Lucida Grande"/>
      </a:defRPr>
    </a:lvl2pPr>
    <a:lvl3pPr indent="457200" defTabSz="584200">
      <a:defRPr sz="3000">
        <a:latin typeface="Lucida Grande"/>
        <a:ea typeface="Lucida Grande"/>
        <a:cs typeface="Lucida Grande"/>
        <a:sym typeface="Lucida Grande"/>
      </a:defRPr>
    </a:lvl3pPr>
    <a:lvl4pPr indent="685800" defTabSz="584200">
      <a:defRPr sz="3000">
        <a:latin typeface="Lucida Grande"/>
        <a:ea typeface="Lucida Grande"/>
        <a:cs typeface="Lucida Grande"/>
        <a:sym typeface="Lucida Grande"/>
      </a:defRPr>
    </a:lvl4pPr>
    <a:lvl5pPr indent="914400" defTabSz="584200">
      <a:defRPr sz="3000">
        <a:latin typeface="Lucida Grande"/>
        <a:ea typeface="Lucida Grande"/>
        <a:cs typeface="Lucida Grande"/>
        <a:sym typeface="Lucida Grande"/>
      </a:defRPr>
    </a:lvl5pPr>
    <a:lvl6pPr indent="1143000" defTabSz="584200">
      <a:defRPr sz="3000">
        <a:latin typeface="Lucida Grande"/>
        <a:ea typeface="Lucida Grande"/>
        <a:cs typeface="Lucida Grande"/>
        <a:sym typeface="Lucida Grande"/>
      </a:defRPr>
    </a:lvl6pPr>
    <a:lvl7pPr indent="1371600" defTabSz="584200">
      <a:defRPr sz="3000">
        <a:latin typeface="Lucida Grande"/>
        <a:ea typeface="Lucida Grande"/>
        <a:cs typeface="Lucida Grande"/>
        <a:sym typeface="Lucida Grande"/>
      </a:defRPr>
    </a:lvl7pPr>
    <a:lvl8pPr indent="1600200" defTabSz="584200">
      <a:defRPr sz="3000">
        <a:latin typeface="Lucida Grande"/>
        <a:ea typeface="Lucida Grande"/>
        <a:cs typeface="Lucida Grande"/>
        <a:sym typeface="Lucida Grande"/>
      </a:defRPr>
    </a:lvl8pPr>
    <a:lvl9pPr indent="1828800" defTabSz="584200">
      <a:defRPr sz="3000">
        <a:latin typeface="Lucida Grande"/>
        <a:ea typeface="Lucida Grande"/>
        <a:cs typeface="Lucida Grande"/>
        <a:sym typeface="Lucida Grande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590800" y="1447800"/>
            <a:ext cx="7823200" cy="4775200"/>
          </a:xfrm>
          <a:prstGeom prst="rect">
            <a:avLst/>
          </a:prstGeom>
          <a:effectLst/>
        </p:spPr>
      </p:pic>
      <p:sp>
        <p:nvSpPr>
          <p:cNvPr id="6" name="Shape 7"/>
          <p:cNvSpPr/>
          <p:nvPr userDrawn="1"/>
        </p:nvSpPr>
        <p:spPr>
          <a:xfrm flipV="1">
            <a:off x="2615869" y="7645389"/>
            <a:ext cx="7785597" cy="3"/>
          </a:xfrm>
          <a:prstGeom prst="line">
            <a:avLst/>
          </a:prstGeom>
          <a:ln w="12700">
            <a:solidFill>
              <a:srgbClr val="A6A6A7"/>
            </a:solidFill>
            <a:miter lim="400000"/>
          </a:ln>
        </p:spPr>
        <p:txBody>
          <a:bodyPr lIns="0" tIns="0" rIns="0" bIns="0" anchor="ctr"/>
          <a:lstStyle/>
          <a:p>
            <a:pPr lvl="0" algn="l" defTabSz="4572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7" name="Shape 9"/>
          <p:cNvSpPr>
            <a:spLocks noGrp="1"/>
          </p:cNvSpPr>
          <p:nvPr userDrawn="1">
            <p:ph type="title"/>
          </p:nvPr>
        </p:nvSpPr>
        <p:spPr>
          <a:xfrm>
            <a:off x="2603500" y="6375400"/>
            <a:ext cx="7797800" cy="1193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b"/>
          <a:lstStyle/>
          <a:p>
            <a:pPr lvl="0">
              <a:defRPr sz="1800" cap="none" spc="0">
                <a:solidFill>
                  <a:srgbClr val="000000"/>
                </a:solidFill>
              </a:defRPr>
            </a:pPr>
            <a:r>
              <a:rPr lang="es-ES_tradnl" sz="8200" cap="all" spc="1640">
                <a:solidFill>
                  <a:srgbClr val="514E4A"/>
                </a:solidFill>
              </a:rPr>
              <a:t>Clic para editar título</a:t>
            </a:r>
            <a:endParaRPr sz="8200" cap="all" spc="1640">
              <a:solidFill>
                <a:srgbClr val="514E4A"/>
              </a:solidFill>
            </a:endParaRPr>
          </a:p>
        </p:txBody>
      </p:sp>
      <p:sp>
        <p:nvSpPr>
          <p:cNvPr id="8" name="Shape 10"/>
          <p:cNvSpPr>
            <a:spLocks noGrp="1"/>
          </p:cNvSpPr>
          <p:nvPr userDrawn="1">
            <p:ph idx="1" hasCustomPrompt="1"/>
          </p:nvPr>
        </p:nvSpPr>
        <p:spPr>
          <a:xfrm>
            <a:off x="2603500" y="7734300"/>
            <a:ext cx="7797800" cy="5207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/>
          <a:lstStyle>
            <a:lvl2pPr>
              <a:defRPr sz="3400"/>
            </a:lvl2pPr>
            <a:lvl3pPr>
              <a:defRPr sz="3400"/>
            </a:lvl3pPr>
            <a:lvl4pPr>
              <a:defRPr sz="3400"/>
            </a:lvl4pPr>
            <a:lvl5pPr>
              <a:defRPr sz="3400"/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514E4A"/>
                </a:solidFill>
              </a:rPr>
              <a:t>Body Level One</a:t>
            </a:r>
          </a:p>
        </p:txBody>
      </p:sp>
      <p:sp>
        <p:nvSpPr>
          <p:cNvPr id="9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2823898" y="1607864"/>
            <a:ext cx="7377269" cy="4161537"/>
          </a:xfrm>
          <a:solidFill>
            <a:srgbClr val="DEDEDE"/>
          </a:solidFill>
        </p:spPr>
        <p:txBody>
          <a:bodyPr vert="horz"/>
          <a:lstStyle/>
          <a:p>
            <a:r>
              <a:rPr lang="es-ES_tradnl"/>
              <a:t>Arrastre la imagen al marcador de posición o haga clic en el icono para agregarla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2947812"/>
      </p:ext>
    </p:extLst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ocess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215"/>
          <p:cNvSpPr/>
          <p:nvPr userDrawn="1"/>
        </p:nvSpPr>
        <p:spPr>
          <a:xfrm>
            <a:off x="1295400" y="6172200"/>
            <a:ext cx="2984500" cy="685800"/>
          </a:xfrm>
          <a:prstGeom prst="rect">
            <a:avLst/>
          </a:prstGeom>
          <a:solidFill>
            <a:srgbClr val="D39723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419100">
              <a:defRPr sz="3000">
                <a:solidFill>
                  <a:srgbClr val="FFFFFF"/>
                </a:solidFill>
                <a:latin typeface="Didot"/>
                <a:ea typeface="Didot"/>
                <a:cs typeface="Didot"/>
                <a:sym typeface="Didot"/>
              </a:defRPr>
            </a:pPr>
            <a:endParaRPr/>
          </a:p>
        </p:txBody>
      </p:sp>
      <p:sp>
        <p:nvSpPr>
          <p:cNvPr id="4" name="Shape 216"/>
          <p:cNvSpPr/>
          <p:nvPr userDrawn="1"/>
        </p:nvSpPr>
        <p:spPr>
          <a:xfrm flipH="1">
            <a:off x="4279900" y="5867400"/>
            <a:ext cx="723900" cy="9906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6809"/>
                </a:lnTo>
                <a:lnTo>
                  <a:pt x="21600" y="21600"/>
                </a:lnTo>
                <a:lnTo>
                  <a:pt x="0" y="14791"/>
                </a:lnTo>
                <a:lnTo>
                  <a:pt x="0" y="0"/>
                </a:lnTo>
                <a:close/>
              </a:path>
            </a:pathLst>
          </a:custGeom>
          <a:solidFill>
            <a:srgbClr val="A7770A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419100">
              <a:defRPr sz="28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5" name="Shape 217"/>
          <p:cNvSpPr/>
          <p:nvPr userDrawn="1"/>
        </p:nvSpPr>
        <p:spPr>
          <a:xfrm>
            <a:off x="1295400" y="3505200"/>
            <a:ext cx="2984500" cy="685800"/>
          </a:xfrm>
          <a:prstGeom prst="rect">
            <a:avLst/>
          </a:prstGeom>
          <a:solidFill>
            <a:srgbClr val="D39723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419100">
              <a:defRPr sz="3000">
                <a:solidFill>
                  <a:srgbClr val="FFFFFF"/>
                </a:solidFill>
                <a:latin typeface="Didot"/>
                <a:ea typeface="Didot"/>
                <a:cs typeface="Didot"/>
                <a:sym typeface="Didot"/>
              </a:defRPr>
            </a:pPr>
            <a:endParaRPr/>
          </a:p>
        </p:txBody>
      </p:sp>
      <p:sp>
        <p:nvSpPr>
          <p:cNvPr id="6" name="Shape 218"/>
          <p:cNvSpPr/>
          <p:nvPr userDrawn="1"/>
        </p:nvSpPr>
        <p:spPr>
          <a:xfrm rot="10800000">
            <a:off x="4279900" y="3505200"/>
            <a:ext cx="723900" cy="10033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6809"/>
                </a:lnTo>
                <a:lnTo>
                  <a:pt x="21600" y="21600"/>
                </a:lnTo>
                <a:lnTo>
                  <a:pt x="0" y="14791"/>
                </a:lnTo>
                <a:lnTo>
                  <a:pt x="0" y="0"/>
                </a:lnTo>
                <a:close/>
              </a:path>
            </a:pathLst>
          </a:custGeom>
          <a:solidFill>
            <a:srgbClr val="A7770A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419100">
              <a:defRPr sz="28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7" name="Shape 219"/>
          <p:cNvSpPr/>
          <p:nvPr userDrawn="1"/>
        </p:nvSpPr>
        <p:spPr>
          <a:xfrm>
            <a:off x="1295400" y="4851400"/>
            <a:ext cx="2984500" cy="685800"/>
          </a:xfrm>
          <a:prstGeom prst="rect">
            <a:avLst/>
          </a:prstGeom>
          <a:solidFill>
            <a:srgbClr val="D39723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419100">
              <a:defRPr sz="3000">
                <a:solidFill>
                  <a:srgbClr val="FFFFFF"/>
                </a:solidFill>
                <a:latin typeface="Didot"/>
                <a:ea typeface="Didot"/>
                <a:cs typeface="Didot"/>
                <a:sym typeface="Didot"/>
              </a:defRPr>
            </a:pPr>
            <a:endParaRPr/>
          </a:p>
        </p:txBody>
      </p:sp>
      <p:sp>
        <p:nvSpPr>
          <p:cNvPr id="8" name="Shape 220"/>
          <p:cNvSpPr/>
          <p:nvPr userDrawn="1"/>
        </p:nvSpPr>
        <p:spPr>
          <a:xfrm flipH="1">
            <a:off x="1295400" y="3505200"/>
            <a:ext cx="2984500" cy="330200"/>
          </a:xfrm>
          <a:prstGeom prst="rect">
            <a:avLst/>
          </a:prstGeom>
          <a:solidFill>
            <a:srgbClr val="FFB92F">
              <a:alpha val="20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419100">
              <a:defRPr sz="3000">
                <a:solidFill>
                  <a:srgbClr val="FFFFFF"/>
                </a:solidFill>
                <a:latin typeface="Didot"/>
                <a:ea typeface="Didot"/>
                <a:cs typeface="Didot"/>
                <a:sym typeface="Didot"/>
              </a:defRPr>
            </a:pPr>
            <a:endParaRPr/>
          </a:p>
        </p:txBody>
      </p:sp>
      <p:sp>
        <p:nvSpPr>
          <p:cNvPr id="9" name="Shape 221"/>
          <p:cNvSpPr/>
          <p:nvPr userDrawn="1"/>
        </p:nvSpPr>
        <p:spPr>
          <a:xfrm>
            <a:off x="4279900" y="4851400"/>
            <a:ext cx="723900" cy="6858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1714"/>
                </a:lnTo>
                <a:lnTo>
                  <a:pt x="21600" y="19886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A7770A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419100">
              <a:defRPr sz="3000">
                <a:solidFill>
                  <a:srgbClr val="FFFFFF"/>
                </a:solidFill>
                <a:latin typeface="Didot"/>
                <a:ea typeface="Didot"/>
                <a:cs typeface="Didot"/>
                <a:sym typeface="Didot"/>
              </a:defRPr>
            </a:pPr>
            <a:endParaRPr/>
          </a:p>
        </p:txBody>
      </p:sp>
      <p:sp>
        <p:nvSpPr>
          <p:cNvPr id="10" name="Shape 222"/>
          <p:cNvSpPr/>
          <p:nvPr userDrawn="1"/>
        </p:nvSpPr>
        <p:spPr>
          <a:xfrm flipH="1">
            <a:off x="1295400" y="4851400"/>
            <a:ext cx="2984500" cy="330200"/>
          </a:xfrm>
          <a:prstGeom prst="rect">
            <a:avLst/>
          </a:prstGeom>
          <a:solidFill>
            <a:srgbClr val="FFB92F">
              <a:alpha val="20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419100">
              <a:defRPr sz="3000">
                <a:solidFill>
                  <a:srgbClr val="FFFFFF"/>
                </a:solidFill>
                <a:latin typeface="Didot"/>
                <a:ea typeface="Didot"/>
                <a:cs typeface="Didot"/>
                <a:sym typeface="Didot"/>
              </a:defRPr>
            </a:pPr>
            <a:endParaRPr/>
          </a:p>
        </p:txBody>
      </p:sp>
      <p:sp>
        <p:nvSpPr>
          <p:cNvPr id="11" name="Shape 223"/>
          <p:cNvSpPr/>
          <p:nvPr userDrawn="1"/>
        </p:nvSpPr>
        <p:spPr>
          <a:xfrm flipH="1">
            <a:off x="1295400" y="6172200"/>
            <a:ext cx="2984500" cy="330200"/>
          </a:xfrm>
          <a:prstGeom prst="rect">
            <a:avLst/>
          </a:prstGeom>
          <a:solidFill>
            <a:srgbClr val="FFB92F">
              <a:alpha val="20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419100">
              <a:defRPr sz="3000">
                <a:solidFill>
                  <a:srgbClr val="FFFFFF"/>
                </a:solidFill>
                <a:latin typeface="Didot"/>
                <a:ea typeface="Didot"/>
                <a:cs typeface="Didot"/>
                <a:sym typeface="Didot"/>
              </a:defRPr>
            </a:pPr>
            <a:endParaRPr/>
          </a:p>
        </p:txBody>
      </p:sp>
      <p:sp>
        <p:nvSpPr>
          <p:cNvPr id="12" name="Shape 224"/>
          <p:cNvSpPr/>
          <p:nvPr userDrawn="1"/>
        </p:nvSpPr>
        <p:spPr>
          <a:xfrm flipH="1">
            <a:off x="8712200" y="6172200"/>
            <a:ext cx="2984500" cy="685800"/>
          </a:xfrm>
          <a:prstGeom prst="rect">
            <a:avLst/>
          </a:prstGeom>
          <a:solidFill>
            <a:srgbClr val="D39723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419100">
              <a:defRPr sz="3000">
                <a:solidFill>
                  <a:srgbClr val="FFFFFF"/>
                </a:solidFill>
                <a:latin typeface="Didot"/>
                <a:ea typeface="Didot"/>
                <a:cs typeface="Didot"/>
                <a:sym typeface="Didot"/>
              </a:defRPr>
            </a:pPr>
            <a:endParaRPr/>
          </a:p>
        </p:txBody>
      </p:sp>
      <p:sp>
        <p:nvSpPr>
          <p:cNvPr id="13" name="Shape 225"/>
          <p:cNvSpPr/>
          <p:nvPr userDrawn="1"/>
        </p:nvSpPr>
        <p:spPr>
          <a:xfrm>
            <a:off x="7988300" y="5867400"/>
            <a:ext cx="723900" cy="9906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6809"/>
                </a:lnTo>
                <a:lnTo>
                  <a:pt x="21600" y="21600"/>
                </a:lnTo>
                <a:lnTo>
                  <a:pt x="0" y="14791"/>
                </a:lnTo>
                <a:lnTo>
                  <a:pt x="0" y="0"/>
                </a:lnTo>
                <a:close/>
              </a:path>
            </a:pathLst>
          </a:custGeom>
          <a:solidFill>
            <a:srgbClr val="A5761A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419100">
              <a:defRPr sz="28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14" name="Shape 226"/>
          <p:cNvSpPr/>
          <p:nvPr userDrawn="1"/>
        </p:nvSpPr>
        <p:spPr>
          <a:xfrm flipH="1">
            <a:off x="8712200" y="3505200"/>
            <a:ext cx="2984500" cy="685800"/>
          </a:xfrm>
          <a:prstGeom prst="rect">
            <a:avLst/>
          </a:prstGeom>
          <a:solidFill>
            <a:srgbClr val="D39723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419100">
              <a:defRPr sz="3000">
                <a:solidFill>
                  <a:srgbClr val="FFFFFF"/>
                </a:solidFill>
                <a:latin typeface="Didot"/>
                <a:ea typeface="Didot"/>
                <a:cs typeface="Didot"/>
                <a:sym typeface="Didot"/>
              </a:defRPr>
            </a:pPr>
            <a:endParaRPr/>
          </a:p>
        </p:txBody>
      </p:sp>
      <p:sp>
        <p:nvSpPr>
          <p:cNvPr id="15" name="Shape 227"/>
          <p:cNvSpPr/>
          <p:nvPr userDrawn="1"/>
        </p:nvSpPr>
        <p:spPr>
          <a:xfrm rot="10800000" flipH="1">
            <a:off x="7988300" y="3505200"/>
            <a:ext cx="723900" cy="10033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6809"/>
                </a:lnTo>
                <a:lnTo>
                  <a:pt x="21600" y="21600"/>
                </a:lnTo>
                <a:lnTo>
                  <a:pt x="0" y="14791"/>
                </a:lnTo>
                <a:lnTo>
                  <a:pt x="0" y="0"/>
                </a:lnTo>
                <a:close/>
              </a:path>
            </a:pathLst>
          </a:custGeom>
          <a:solidFill>
            <a:srgbClr val="A7770A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419100">
              <a:defRPr sz="28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16" name="Shape 228"/>
          <p:cNvSpPr/>
          <p:nvPr userDrawn="1"/>
        </p:nvSpPr>
        <p:spPr>
          <a:xfrm flipH="1">
            <a:off x="8712200" y="4851400"/>
            <a:ext cx="2984500" cy="685800"/>
          </a:xfrm>
          <a:prstGeom prst="rect">
            <a:avLst/>
          </a:prstGeom>
          <a:solidFill>
            <a:srgbClr val="D39723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419100">
              <a:defRPr sz="3000">
                <a:solidFill>
                  <a:srgbClr val="FFFFFF"/>
                </a:solidFill>
                <a:latin typeface="Didot"/>
                <a:ea typeface="Didot"/>
                <a:cs typeface="Didot"/>
                <a:sym typeface="Didot"/>
              </a:defRPr>
            </a:pPr>
            <a:endParaRPr/>
          </a:p>
        </p:txBody>
      </p:sp>
      <p:sp>
        <p:nvSpPr>
          <p:cNvPr id="17" name="Shape 229"/>
          <p:cNvSpPr/>
          <p:nvPr userDrawn="1"/>
        </p:nvSpPr>
        <p:spPr>
          <a:xfrm flipH="1">
            <a:off x="8712200" y="3505200"/>
            <a:ext cx="2984500" cy="330200"/>
          </a:xfrm>
          <a:prstGeom prst="rect">
            <a:avLst/>
          </a:prstGeom>
          <a:solidFill>
            <a:srgbClr val="FFB92F">
              <a:alpha val="20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419100">
              <a:defRPr sz="3000">
                <a:solidFill>
                  <a:srgbClr val="FFFFFF"/>
                </a:solidFill>
                <a:latin typeface="Didot"/>
                <a:ea typeface="Didot"/>
                <a:cs typeface="Didot"/>
                <a:sym typeface="Didot"/>
              </a:defRPr>
            </a:pPr>
            <a:endParaRPr/>
          </a:p>
        </p:txBody>
      </p:sp>
      <p:sp>
        <p:nvSpPr>
          <p:cNvPr id="18" name="Shape 230"/>
          <p:cNvSpPr/>
          <p:nvPr userDrawn="1"/>
        </p:nvSpPr>
        <p:spPr>
          <a:xfrm flipH="1">
            <a:off x="7988300" y="4851400"/>
            <a:ext cx="723900" cy="6858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1714"/>
                </a:lnTo>
                <a:lnTo>
                  <a:pt x="21600" y="19886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A7770A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419100">
              <a:defRPr sz="3000">
                <a:solidFill>
                  <a:srgbClr val="FFFFFF"/>
                </a:solidFill>
                <a:latin typeface="Didot"/>
                <a:ea typeface="Didot"/>
                <a:cs typeface="Didot"/>
                <a:sym typeface="Didot"/>
              </a:defRPr>
            </a:pPr>
            <a:endParaRPr/>
          </a:p>
        </p:txBody>
      </p:sp>
      <p:sp>
        <p:nvSpPr>
          <p:cNvPr id="19" name="Shape 231"/>
          <p:cNvSpPr/>
          <p:nvPr userDrawn="1"/>
        </p:nvSpPr>
        <p:spPr>
          <a:xfrm flipH="1">
            <a:off x="8712200" y="6172200"/>
            <a:ext cx="2984500" cy="330200"/>
          </a:xfrm>
          <a:prstGeom prst="rect">
            <a:avLst/>
          </a:prstGeom>
          <a:solidFill>
            <a:srgbClr val="FFB92F">
              <a:alpha val="20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419100">
              <a:defRPr sz="3000">
                <a:solidFill>
                  <a:srgbClr val="FFFFFF"/>
                </a:solidFill>
                <a:latin typeface="Didot"/>
                <a:ea typeface="Didot"/>
                <a:cs typeface="Didot"/>
                <a:sym typeface="Didot"/>
              </a:defRPr>
            </a:pPr>
            <a:endParaRPr/>
          </a:p>
        </p:txBody>
      </p:sp>
      <p:sp>
        <p:nvSpPr>
          <p:cNvPr id="20" name="Shape 232"/>
          <p:cNvSpPr/>
          <p:nvPr userDrawn="1"/>
        </p:nvSpPr>
        <p:spPr>
          <a:xfrm flipH="1">
            <a:off x="8712200" y="4851400"/>
            <a:ext cx="2984500" cy="330200"/>
          </a:xfrm>
          <a:prstGeom prst="rect">
            <a:avLst/>
          </a:prstGeom>
          <a:solidFill>
            <a:srgbClr val="FFB92F">
              <a:alpha val="20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419100">
              <a:defRPr sz="3000">
                <a:solidFill>
                  <a:srgbClr val="FFFFFF"/>
                </a:solidFill>
                <a:latin typeface="Didot"/>
                <a:ea typeface="Didot"/>
                <a:cs typeface="Didot"/>
                <a:sym typeface="Didot"/>
              </a:defRPr>
            </a:pPr>
            <a:endParaRPr/>
          </a:p>
        </p:txBody>
      </p:sp>
      <p:sp>
        <p:nvSpPr>
          <p:cNvPr id="21" name="Shape 236"/>
          <p:cNvSpPr/>
          <p:nvPr userDrawn="1"/>
        </p:nvSpPr>
        <p:spPr>
          <a:xfrm flipV="1">
            <a:off x="2603169" y="2222489"/>
            <a:ext cx="7785597" cy="3"/>
          </a:xfrm>
          <a:prstGeom prst="line">
            <a:avLst/>
          </a:prstGeom>
          <a:ln w="12700">
            <a:solidFill>
              <a:srgbClr val="A6A6A7"/>
            </a:solidFill>
            <a:miter lim="400000"/>
          </a:ln>
        </p:spPr>
        <p:txBody>
          <a:bodyPr lIns="0" tIns="0" rIns="0" bIns="0" anchor="ctr"/>
          <a:lstStyle/>
          <a:p>
            <a:pPr lvl="0" algn="l" defTabSz="4572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9" name="Shape 244"/>
          <p:cNvSpPr>
            <a:spLocks noGrp="1"/>
          </p:cNvSpPr>
          <p:nvPr>
            <p:ph type="title"/>
          </p:nvPr>
        </p:nvSpPr>
        <p:spPr>
          <a:xfrm>
            <a:off x="1295400" y="965200"/>
            <a:ext cx="10401300" cy="1219200"/>
          </a:xfrm>
          <a:prstGeom prst="rect">
            <a:avLst/>
          </a:prstGeom>
        </p:spPr>
        <p:txBody>
          <a:bodyPr/>
          <a:lstStyle>
            <a:lvl1pPr>
              <a:defRPr sz="7200" spc="1440"/>
            </a:lvl1pPr>
          </a:lstStyle>
          <a:p>
            <a:pPr lvl="0">
              <a:defRPr sz="1800" cap="none" spc="0">
                <a:solidFill>
                  <a:srgbClr val="000000"/>
                </a:solidFill>
              </a:defRPr>
            </a:pPr>
            <a:r>
              <a:rPr lang="es-ES_tradnl" sz="7200" cap="all" spc="1440">
                <a:solidFill>
                  <a:srgbClr val="514E4A"/>
                </a:solidFill>
              </a:rPr>
              <a:t>Clic para editar título</a:t>
            </a:r>
            <a:endParaRPr sz="7200" cap="all" spc="1440">
              <a:solidFill>
                <a:srgbClr val="514E4A"/>
              </a:solidFill>
            </a:endParaRPr>
          </a:p>
        </p:txBody>
      </p:sp>
      <p:sp>
        <p:nvSpPr>
          <p:cNvPr id="30" name="Shape 245"/>
          <p:cNvSpPr>
            <a:spLocks noGrp="1"/>
          </p:cNvSpPr>
          <p:nvPr>
            <p:ph type="body" idx="1"/>
          </p:nvPr>
        </p:nvSpPr>
        <p:spPr>
          <a:xfrm>
            <a:off x="2603500" y="2286000"/>
            <a:ext cx="7797800" cy="406400"/>
          </a:xfrm>
          <a:prstGeom prst="rect">
            <a:avLst/>
          </a:prstGeo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>
              <a:defRPr>
                <a:solidFill>
                  <a:srgbClr val="000000"/>
                </a:solidFill>
              </a:defRPr>
            </a:pPr>
            <a:r>
              <a:rPr lang="es-ES_tradnl">
                <a:solidFill>
                  <a:srgbClr val="514E4A"/>
                </a:solidFill>
              </a:rPr>
              <a:t>Haga clic para modificar el estilo de texto del patrón</a:t>
            </a:r>
          </a:p>
        </p:txBody>
      </p:sp>
      <p:sp>
        <p:nvSpPr>
          <p:cNvPr id="31" name="Text Placeholder 12"/>
          <p:cNvSpPr>
            <a:spLocks noGrp="1"/>
          </p:cNvSpPr>
          <p:nvPr>
            <p:ph type="body" sz="quarter" idx="12"/>
          </p:nvPr>
        </p:nvSpPr>
        <p:spPr>
          <a:xfrm>
            <a:off x="1282700" y="7256236"/>
            <a:ext cx="10401300" cy="892868"/>
          </a:xfrm>
        </p:spPr>
        <p:txBody>
          <a:bodyPr vert="horz"/>
          <a:lstStyle>
            <a:lvl1pPr algn="ctr">
              <a:defRPr sz="1800"/>
            </a:lvl1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33" name="Text Placeholder 44"/>
          <p:cNvSpPr>
            <a:spLocks noGrp="1"/>
          </p:cNvSpPr>
          <p:nvPr>
            <p:ph type="body" sz="quarter" idx="19" hasCustomPrompt="1"/>
          </p:nvPr>
        </p:nvSpPr>
        <p:spPr>
          <a:xfrm>
            <a:off x="1366965" y="3563522"/>
            <a:ext cx="2806061" cy="612359"/>
          </a:xfrm>
        </p:spPr>
        <p:txBody>
          <a:bodyPr vert="horz"/>
          <a:lstStyle>
            <a:lvl1pPr>
              <a:defRPr sz="1800" cap="all">
                <a:solidFill>
                  <a:srgbClr val="F4F3F5"/>
                </a:solidFill>
              </a:defRPr>
            </a:lvl1pPr>
          </a:lstStyle>
          <a:p>
            <a:pPr lvl="0"/>
            <a:r>
              <a:rPr lang="en-US"/>
              <a:t>Volupatem unde omnis iste</a:t>
            </a:r>
          </a:p>
        </p:txBody>
      </p:sp>
      <p:sp>
        <p:nvSpPr>
          <p:cNvPr id="34" name="Text Placeholder 44"/>
          <p:cNvSpPr>
            <a:spLocks noGrp="1"/>
          </p:cNvSpPr>
          <p:nvPr>
            <p:ph type="body" sz="quarter" idx="20" hasCustomPrompt="1"/>
          </p:nvPr>
        </p:nvSpPr>
        <p:spPr>
          <a:xfrm>
            <a:off x="8802920" y="3563522"/>
            <a:ext cx="2806061" cy="612359"/>
          </a:xfrm>
        </p:spPr>
        <p:txBody>
          <a:bodyPr vert="horz"/>
          <a:lstStyle>
            <a:lvl1pPr>
              <a:defRPr sz="1800" cap="all">
                <a:solidFill>
                  <a:srgbClr val="F4F3F5"/>
                </a:solidFill>
              </a:defRPr>
            </a:lvl1pPr>
          </a:lstStyle>
          <a:p>
            <a:pPr lvl="0"/>
            <a:r>
              <a:rPr lang="en-US"/>
              <a:t>Volupatem unde omnis iste</a:t>
            </a:r>
          </a:p>
        </p:txBody>
      </p:sp>
      <p:sp>
        <p:nvSpPr>
          <p:cNvPr id="35" name="Text Placeholder 44"/>
          <p:cNvSpPr>
            <a:spLocks noGrp="1"/>
          </p:cNvSpPr>
          <p:nvPr>
            <p:ph type="body" sz="quarter" idx="21" hasCustomPrompt="1"/>
          </p:nvPr>
        </p:nvSpPr>
        <p:spPr>
          <a:xfrm>
            <a:off x="1366965" y="4905658"/>
            <a:ext cx="2806061" cy="612359"/>
          </a:xfrm>
        </p:spPr>
        <p:txBody>
          <a:bodyPr vert="horz"/>
          <a:lstStyle>
            <a:lvl1pPr>
              <a:defRPr sz="1800" cap="all">
                <a:solidFill>
                  <a:srgbClr val="F4F3F5"/>
                </a:solidFill>
              </a:defRPr>
            </a:lvl1pPr>
          </a:lstStyle>
          <a:p>
            <a:pPr lvl="0"/>
            <a:r>
              <a:rPr lang="en-US"/>
              <a:t>Volupatem unde omnis iste</a:t>
            </a:r>
          </a:p>
        </p:txBody>
      </p:sp>
      <p:sp>
        <p:nvSpPr>
          <p:cNvPr id="36" name="Text Placeholder 44"/>
          <p:cNvSpPr>
            <a:spLocks noGrp="1"/>
          </p:cNvSpPr>
          <p:nvPr>
            <p:ph type="body" sz="quarter" idx="22" hasCustomPrompt="1"/>
          </p:nvPr>
        </p:nvSpPr>
        <p:spPr>
          <a:xfrm>
            <a:off x="8802920" y="4920777"/>
            <a:ext cx="2806061" cy="612359"/>
          </a:xfrm>
        </p:spPr>
        <p:txBody>
          <a:bodyPr vert="horz"/>
          <a:lstStyle>
            <a:lvl1pPr>
              <a:defRPr sz="1800" cap="all">
                <a:solidFill>
                  <a:srgbClr val="F4F3F5"/>
                </a:solidFill>
              </a:defRPr>
            </a:lvl1pPr>
          </a:lstStyle>
          <a:p>
            <a:pPr lvl="0"/>
            <a:r>
              <a:rPr lang="en-US"/>
              <a:t>Volupatem unde omnis iste</a:t>
            </a:r>
          </a:p>
        </p:txBody>
      </p:sp>
      <p:sp>
        <p:nvSpPr>
          <p:cNvPr id="37" name="Text Placeholder 44"/>
          <p:cNvSpPr>
            <a:spLocks noGrp="1"/>
          </p:cNvSpPr>
          <p:nvPr>
            <p:ph type="body" sz="quarter" idx="23" hasCustomPrompt="1"/>
          </p:nvPr>
        </p:nvSpPr>
        <p:spPr>
          <a:xfrm>
            <a:off x="1366965" y="6226458"/>
            <a:ext cx="2806061" cy="612359"/>
          </a:xfrm>
        </p:spPr>
        <p:txBody>
          <a:bodyPr vert="horz"/>
          <a:lstStyle>
            <a:lvl1pPr>
              <a:defRPr sz="1800" cap="all">
                <a:solidFill>
                  <a:srgbClr val="F4F3F5"/>
                </a:solidFill>
              </a:defRPr>
            </a:lvl1pPr>
          </a:lstStyle>
          <a:p>
            <a:pPr lvl="0"/>
            <a:r>
              <a:rPr lang="en-US"/>
              <a:t>Volupatem unde omnis iste</a:t>
            </a:r>
          </a:p>
        </p:txBody>
      </p:sp>
      <p:sp>
        <p:nvSpPr>
          <p:cNvPr id="38" name="Text Placeholder 44"/>
          <p:cNvSpPr>
            <a:spLocks noGrp="1"/>
          </p:cNvSpPr>
          <p:nvPr>
            <p:ph type="body" sz="quarter" idx="24" hasCustomPrompt="1"/>
          </p:nvPr>
        </p:nvSpPr>
        <p:spPr>
          <a:xfrm>
            <a:off x="8802920" y="6230522"/>
            <a:ext cx="2806061" cy="612359"/>
          </a:xfrm>
        </p:spPr>
        <p:txBody>
          <a:bodyPr vert="horz"/>
          <a:lstStyle>
            <a:lvl1pPr>
              <a:defRPr sz="1800" cap="all">
                <a:solidFill>
                  <a:srgbClr val="F4F3F5"/>
                </a:solidFill>
              </a:defRPr>
            </a:lvl1pPr>
          </a:lstStyle>
          <a:p>
            <a:pPr lvl="0"/>
            <a:r>
              <a:rPr lang="en-US"/>
              <a:t>Volupatem unde omnis iste</a:t>
            </a:r>
          </a:p>
        </p:txBody>
      </p:sp>
      <p:pic>
        <p:nvPicPr>
          <p:cNvPr id="41" name="Picture 40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876800" y="3517900"/>
            <a:ext cx="3238500" cy="3365500"/>
          </a:xfrm>
          <a:prstGeom prst="rect">
            <a:avLst/>
          </a:prstGeom>
          <a:effectLst/>
        </p:spPr>
      </p:pic>
      <p:sp>
        <p:nvSpPr>
          <p:cNvPr id="42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5143197" y="3714448"/>
            <a:ext cx="2719027" cy="2680860"/>
          </a:xfrm>
          <a:solidFill>
            <a:srgbClr val="DEDEDE"/>
          </a:solidFill>
        </p:spPr>
        <p:txBody>
          <a:bodyPr vert="horz"/>
          <a:lstStyle>
            <a:lvl1pPr>
              <a:defRPr sz="2000"/>
            </a:lvl1pPr>
          </a:lstStyle>
          <a:p>
            <a:r>
              <a:rPr lang="es-ES_tradnl"/>
              <a:t>Arrastre la imagen al marcador de posición o haga clic en el icono para agregarla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816937"/>
      </p:ext>
    </p:extLst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 &amp; Progr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282699" y="3365500"/>
            <a:ext cx="4508501" cy="4635500"/>
          </a:xfrm>
          <a:prstGeom prst="rect">
            <a:avLst/>
          </a:prstGeom>
          <a:effectLst/>
        </p:spPr>
      </p:pic>
      <p:sp>
        <p:nvSpPr>
          <p:cNvPr id="6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1514479" y="3548140"/>
            <a:ext cx="4049557" cy="3996206"/>
          </a:xfrm>
          <a:solidFill>
            <a:srgbClr val="DEDEDE"/>
          </a:solidFill>
        </p:spPr>
        <p:txBody>
          <a:bodyPr vert="horz"/>
          <a:lstStyle>
            <a:lvl1pPr>
              <a:defRPr sz="2000"/>
            </a:lvl1pPr>
          </a:lstStyle>
          <a:p>
            <a:r>
              <a:rPr lang="es-ES_tradnl"/>
              <a:t>Arrastre la imagen al marcador de posición o haga clic en el icono para agregarla</a:t>
            </a:r>
            <a:endParaRPr lang="en-US"/>
          </a:p>
        </p:txBody>
      </p:sp>
      <p:grpSp>
        <p:nvGrpSpPr>
          <p:cNvPr id="7" name="Group 266"/>
          <p:cNvGrpSpPr/>
          <p:nvPr userDrawn="1"/>
        </p:nvGrpSpPr>
        <p:grpSpPr>
          <a:xfrm>
            <a:off x="6248400" y="7327900"/>
            <a:ext cx="4511950" cy="317500"/>
            <a:chOff x="0" y="0"/>
            <a:chExt cx="4511949" cy="317499"/>
          </a:xfrm>
        </p:grpSpPr>
        <p:grpSp>
          <p:nvGrpSpPr>
            <p:cNvPr id="8" name="Group 257"/>
            <p:cNvGrpSpPr/>
            <p:nvPr/>
          </p:nvGrpSpPr>
          <p:grpSpPr>
            <a:xfrm>
              <a:off x="0" y="0"/>
              <a:ext cx="2476500" cy="317500"/>
              <a:chOff x="0" y="0"/>
              <a:chExt cx="2476499" cy="317499"/>
            </a:xfrm>
          </p:grpSpPr>
          <p:sp>
            <p:nvSpPr>
              <p:cNvPr id="17" name="Shape 247"/>
              <p:cNvSpPr/>
              <p:nvPr/>
            </p:nvSpPr>
            <p:spPr>
              <a:xfrm>
                <a:off x="0" y="0"/>
                <a:ext cx="152871" cy="317500"/>
              </a:xfrm>
              <a:prstGeom prst="rect">
                <a:avLst/>
              </a:prstGeom>
              <a:solidFill>
                <a:srgbClr val="C0C0C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defTabSz="419100">
                  <a:defRPr sz="28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18" name="Shape 248"/>
              <p:cNvSpPr/>
              <p:nvPr/>
            </p:nvSpPr>
            <p:spPr>
              <a:xfrm>
                <a:off x="254783" y="0"/>
                <a:ext cx="152872" cy="317500"/>
              </a:xfrm>
              <a:prstGeom prst="rect">
                <a:avLst/>
              </a:prstGeom>
              <a:solidFill>
                <a:srgbClr val="C0C0C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defTabSz="419100">
                  <a:defRPr sz="28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19" name="Shape 249"/>
              <p:cNvSpPr/>
              <p:nvPr/>
            </p:nvSpPr>
            <p:spPr>
              <a:xfrm>
                <a:off x="509568" y="0"/>
                <a:ext cx="152871" cy="317500"/>
              </a:xfrm>
              <a:prstGeom prst="rect">
                <a:avLst/>
              </a:prstGeom>
              <a:solidFill>
                <a:srgbClr val="C0C0C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defTabSz="419100">
                  <a:defRPr sz="28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20" name="Shape 250"/>
              <p:cNvSpPr/>
              <p:nvPr/>
            </p:nvSpPr>
            <p:spPr>
              <a:xfrm>
                <a:off x="764351" y="0"/>
                <a:ext cx="152872" cy="317500"/>
              </a:xfrm>
              <a:prstGeom prst="rect">
                <a:avLst/>
              </a:prstGeom>
              <a:solidFill>
                <a:srgbClr val="C0C0C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defTabSz="419100">
                  <a:defRPr sz="28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21" name="Shape 251"/>
              <p:cNvSpPr/>
              <p:nvPr/>
            </p:nvSpPr>
            <p:spPr>
              <a:xfrm>
                <a:off x="1019136" y="0"/>
                <a:ext cx="152871" cy="317500"/>
              </a:xfrm>
              <a:prstGeom prst="rect">
                <a:avLst/>
              </a:prstGeom>
              <a:solidFill>
                <a:srgbClr val="C0C0C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defTabSz="419100">
                  <a:defRPr sz="28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22" name="Shape 252"/>
              <p:cNvSpPr/>
              <p:nvPr/>
            </p:nvSpPr>
            <p:spPr>
              <a:xfrm>
                <a:off x="1273919" y="0"/>
                <a:ext cx="152871" cy="317500"/>
              </a:xfrm>
              <a:prstGeom prst="rect">
                <a:avLst/>
              </a:prstGeom>
              <a:solidFill>
                <a:srgbClr val="C0C0C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defTabSz="419100">
                  <a:defRPr sz="28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23" name="Shape 253"/>
              <p:cNvSpPr/>
              <p:nvPr/>
            </p:nvSpPr>
            <p:spPr>
              <a:xfrm>
                <a:off x="1528703" y="0"/>
                <a:ext cx="152872" cy="317500"/>
              </a:xfrm>
              <a:prstGeom prst="rect">
                <a:avLst/>
              </a:prstGeom>
              <a:solidFill>
                <a:srgbClr val="C0C0C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defTabSz="419100">
                  <a:defRPr sz="28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24" name="Shape 254"/>
              <p:cNvSpPr/>
              <p:nvPr/>
            </p:nvSpPr>
            <p:spPr>
              <a:xfrm>
                <a:off x="1793679" y="0"/>
                <a:ext cx="152871" cy="317500"/>
              </a:xfrm>
              <a:prstGeom prst="rect">
                <a:avLst/>
              </a:prstGeom>
              <a:solidFill>
                <a:srgbClr val="C0C0C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defTabSz="419100">
                  <a:defRPr sz="28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25" name="Shape 255"/>
              <p:cNvSpPr/>
              <p:nvPr/>
            </p:nvSpPr>
            <p:spPr>
              <a:xfrm>
                <a:off x="2058654" y="0"/>
                <a:ext cx="152871" cy="317500"/>
              </a:xfrm>
              <a:prstGeom prst="rect">
                <a:avLst/>
              </a:prstGeom>
              <a:solidFill>
                <a:srgbClr val="C0C0C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defTabSz="419100">
                  <a:defRPr sz="28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26" name="Shape 256"/>
              <p:cNvSpPr/>
              <p:nvPr/>
            </p:nvSpPr>
            <p:spPr>
              <a:xfrm>
                <a:off x="2323629" y="0"/>
                <a:ext cx="152871" cy="317500"/>
              </a:xfrm>
              <a:prstGeom prst="rect">
                <a:avLst/>
              </a:prstGeom>
              <a:solidFill>
                <a:srgbClr val="C0C0C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defTabSz="419100">
                  <a:defRPr sz="28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</p:grpSp>
        <p:sp>
          <p:nvSpPr>
            <p:cNvPr id="9" name="Shape 258"/>
            <p:cNvSpPr/>
            <p:nvPr/>
          </p:nvSpPr>
          <p:spPr>
            <a:xfrm>
              <a:off x="2565400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10" name="Shape 259"/>
            <p:cNvSpPr/>
            <p:nvPr/>
          </p:nvSpPr>
          <p:spPr>
            <a:xfrm>
              <a:off x="2820183" y="0"/>
              <a:ext cx="152872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11" name="Shape 260"/>
            <p:cNvSpPr/>
            <p:nvPr/>
          </p:nvSpPr>
          <p:spPr>
            <a:xfrm>
              <a:off x="3074968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12" name="Shape 261"/>
            <p:cNvSpPr/>
            <p:nvPr/>
          </p:nvSpPr>
          <p:spPr>
            <a:xfrm>
              <a:off x="3329751" y="0"/>
              <a:ext cx="152872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13" name="Shape 262"/>
            <p:cNvSpPr/>
            <p:nvPr/>
          </p:nvSpPr>
          <p:spPr>
            <a:xfrm>
              <a:off x="3584536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14" name="Shape 263"/>
            <p:cNvSpPr/>
            <p:nvPr/>
          </p:nvSpPr>
          <p:spPr>
            <a:xfrm>
              <a:off x="3839319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15" name="Shape 264"/>
            <p:cNvSpPr/>
            <p:nvPr/>
          </p:nvSpPr>
          <p:spPr>
            <a:xfrm>
              <a:off x="4094103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16" name="Shape 265"/>
            <p:cNvSpPr/>
            <p:nvPr/>
          </p:nvSpPr>
          <p:spPr>
            <a:xfrm>
              <a:off x="4359078" y="0"/>
              <a:ext cx="152872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</p:grpSp>
      <p:grpSp>
        <p:nvGrpSpPr>
          <p:cNvPr id="27" name="Group 286"/>
          <p:cNvGrpSpPr/>
          <p:nvPr userDrawn="1"/>
        </p:nvGrpSpPr>
        <p:grpSpPr>
          <a:xfrm>
            <a:off x="6248400" y="6311900"/>
            <a:ext cx="4511950" cy="317500"/>
            <a:chOff x="0" y="0"/>
            <a:chExt cx="4511949" cy="317499"/>
          </a:xfrm>
        </p:grpSpPr>
        <p:grpSp>
          <p:nvGrpSpPr>
            <p:cNvPr id="28" name="Group 277"/>
            <p:cNvGrpSpPr/>
            <p:nvPr/>
          </p:nvGrpSpPr>
          <p:grpSpPr>
            <a:xfrm>
              <a:off x="0" y="0"/>
              <a:ext cx="2476500" cy="317500"/>
              <a:chOff x="0" y="0"/>
              <a:chExt cx="2476499" cy="317499"/>
            </a:xfrm>
          </p:grpSpPr>
          <p:sp>
            <p:nvSpPr>
              <p:cNvPr id="37" name="Shape 267"/>
              <p:cNvSpPr/>
              <p:nvPr/>
            </p:nvSpPr>
            <p:spPr>
              <a:xfrm>
                <a:off x="0" y="0"/>
                <a:ext cx="152871" cy="317500"/>
              </a:xfrm>
              <a:prstGeom prst="rect">
                <a:avLst/>
              </a:prstGeom>
              <a:solidFill>
                <a:srgbClr val="C0C0C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defTabSz="419100">
                  <a:defRPr sz="28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38" name="Shape 268"/>
              <p:cNvSpPr/>
              <p:nvPr/>
            </p:nvSpPr>
            <p:spPr>
              <a:xfrm>
                <a:off x="254783" y="0"/>
                <a:ext cx="152872" cy="317500"/>
              </a:xfrm>
              <a:prstGeom prst="rect">
                <a:avLst/>
              </a:prstGeom>
              <a:solidFill>
                <a:srgbClr val="C0C0C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defTabSz="419100">
                  <a:defRPr sz="28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39" name="Shape 269"/>
              <p:cNvSpPr/>
              <p:nvPr/>
            </p:nvSpPr>
            <p:spPr>
              <a:xfrm>
                <a:off x="509568" y="0"/>
                <a:ext cx="152871" cy="317500"/>
              </a:xfrm>
              <a:prstGeom prst="rect">
                <a:avLst/>
              </a:prstGeom>
              <a:solidFill>
                <a:srgbClr val="C0C0C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defTabSz="419100">
                  <a:defRPr sz="28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40" name="Shape 270"/>
              <p:cNvSpPr/>
              <p:nvPr/>
            </p:nvSpPr>
            <p:spPr>
              <a:xfrm>
                <a:off x="764351" y="0"/>
                <a:ext cx="152872" cy="317500"/>
              </a:xfrm>
              <a:prstGeom prst="rect">
                <a:avLst/>
              </a:prstGeom>
              <a:solidFill>
                <a:srgbClr val="C0C0C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defTabSz="419100">
                  <a:defRPr sz="28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41" name="Shape 271"/>
              <p:cNvSpPr/>
              <p:nvPr/>
            </p:nvSpPr>
            <p:spPr>
              <a:xfrm>
                <a:off x="1019136" y="0"/>
                <a:ext cx="152871" cy="317500"/>
              </a:xfrm>
              <a:prstGeom prst="rect">
                <a:avLst/>
              </a:prstGeom>
              <a:solidFill>
                <a:srgbClr val="C0C0C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defTabSz="419100">
                  <a:defRPr sz="28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42" name="Shape 272"/>
              <p:cNvSpPr/>
              <p:nvPr/>
            </p:nvSpPr>
            <p:spPr>
              <a:xfrm>
                <a:off x="1273919" y="0"/>
                <a:ext cx="152871" cy="317500"/>
              </a:xfrm>
              <a:prstGeom prst="rect">
                <a:avLst/>
              </a:prstGeom>
              <a:solidFill>
                <a:srgbClr val="C0C0C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defTabSz="419100">
                  <a:defRPr sz="28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43" name="Shape 273"/>
              <p:cNvSpPr/>
              <p:nvPr/>
            </p:nvSpPr>
            <p:spPr>
              <a:xfrm>
                <a:off x="1528703" y="0"/>
                <a:ext cx="152872" cy="317500"/>
              </a:xfrm>
              <a:prstGeom prst="rect">
                <a:avLst/>
              </a:prstGeom>
              <a:solidFill>
                <a:srgbClr val="C0C0C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defTabSz="419100">
                  <a:defRPr sz="28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44" name="Shape 274"/>
              <p:cNvSpPr/>
              <p:nvPr/>
            </p:nvSpPr>
            <p:spPr>
              <a:xfrm>
                <a:off x="1793679" y="0"/>
                <a:ext cx="152871" cy="317500"/>
              </a:xfrm>
              <a:prstGeom prst="rect">
                <a:avLst/>
              </a:prstGeom>
              <a:solidFill>
                <a:srgbClr val="C0C0C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defTabSz="419100">
                  <a:defRPr sz="28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45" name="Shape 275"/>
              <p:cNvSpPr/>
              <p:nvPr/>
            </p:nvSpPr>
            <p:spPr>
              <a:xfrm>
                <a:off x="2058654" y="0"/>
                <a:ext cx="152871" cy="317500"/>
              </a:xfrm>
              <a:prstGeom prst="rect">
                <a:avLst/>
              </a:prstGeom>
              <a:solidFill>
                <a:srgbClr val="C0C0C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defTabSz="419100">
                  <a:defRPr sz="28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46" name="Shape 276"/>
              <p:cNvSpPr/>
              <p:nvPr/>
            </p:nvSpPr>
            <p:spPr>
              <a:xfrm>
                <a:off x="2323629" y="0"/>
                <a:ext cx="152871" cy="317500"/>
              </a:xfrm>
              <a:prstGeom prst="rect">
                <a:avLst/>
              </a:prstGeom>
              <a:solidFill>
                <a:srgbClr val="C0C0C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defTabSz="419100">
                  <a:defRPr sz="28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</p:grpSp>
        <p:sp>
          <p:nvSpPr>
            <p:cNvPr id="29" name="Shape 278"/>
            <p:cNvSpPr/>
            <p:nvPr/>
          </p:nvSpPr>
          <p:spPr>
            <a:xfrm>
              <a:off x="2565400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30" name="Shape 279"/>
            <p:cNvSpPr/>
            <p:nvPr/>
          </p:nvSpPr>
          <p:spPr>
            <a:xfrm>
              <a:off x="2820183" y="0"/>
              <a:ext cx="152872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31" name="Shape 280"/>
            <p:cNvSpPr/>
            <p:nvPr/>
          </p:nvSpPr>
          <p:spPr>
            <a:xfrm>
              <a:off x="3074968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32" name="Shape 281"/>
            <p:cNvSpPr/>
            <p:nvPr/>
          </p:nvSpPr>
          <p:spPr>
            <a:xfrm>
              <a:off x="3329751" y="0"/>
              <a:ext cx="152872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33" name="Shape 282"/>
            <p:cNvSpPr/>
            <p:nvPr/>
          </p:nvSpPr>
          <p:spPr>
            <a:xfrm>
              <a:off x="3584536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34" name="Shape 283"/>
            <p:cNvSpPr/>
            <p:nvPr/>
          </p:nvSpPr>
          <p:spPr>
            <a:xfrm>
              <a:off x="3839319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35" name="Shape 284"/>
            <p:cNvSpPr/>
            <p:nvPr/>
          </p:nvSpPr>
          <p:spPr>
            <a:xfrm>
              <a:off x="4094103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36" name="Shape 285"/>
            <p:cNvSpPr/>
            <p:nvPr/>
          </p:nvSpPr>
          <p:spPr>
            <a:xfrm>
              <a:off x="4359078" y="0"/>
              <a:ext cx="152872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</p:grpSp>
      <p:grpSp>
        <p:nvGrpSpPr>
          <p:cNvPr id="47" name="Group 306"/>
          <p:cNvGrpSpPr/>
          <p:nvPr userDrawn="1"/>
        </p:nvGrpSpPr>
        <p:grpSpPr>
          <a:xfrm>
            <a:off x="6248400" y="5295900"/>
            <a:ext cx="4511950" cy="317500"/>
            <a:chOff x="0" y="0"/>
            <a:chExt cx="4511949" cy="317499"/>
          </a:xfrm>
        </p:grpSpPr>
        <p:grpSp>
          <p:nvGrpSpPr>
            <p:cNvPr id="48" name="Group 297"/>
            <p:cNvGrpSpPr/>
            <p:nvPr/>
          </p:nvGrpSpPr>
          <p:grpSpPr>
            <a:xfrm>
              <a:off x="0" y="0"/>
              <a:ext cx="2476500" cy="317500"/>
              <a:chOff x="0" y="0"/>
              <a:chExt cx="2476499" cy="317499"/>
            </a:xfrm>
          </p:grpSpPr>
          <p:sp>
            <p:nvSpPr>
              <p:cNvPr id="57" name="Shape 287"/>
              <p:cNvSpPr/>
              <p:nvPr/>
            </p:nvSpPr>
            <p:spPr>
              <a:xfrm>
                <a:off x="0" y="0"/>
                <a:ext cx="152871" cy="317500"/>
              </a:xfrm>
              <a:prstGeom prst="rect">
                <a:avLst/>
              </a:prstGeom>
              <a:solidFill>
                <a:srgbClr val="C0C0C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defTabSz="419100">
                  <a:defRPr sz="28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58" name="Shape 288"/>
              <p:cNvSpPr/>
              <p:nvPr/>
            </p:nvSpPr>
            <p:spPr>
              <a:xfrm>
                <a:off x="254783" y="0"/>
                <a:ext cx="152872" cy="317500"/>
              </a:xfrm>
              <a:prstGeom prst="rect">
                <a:avLst/>
              </a:prstGeom>
              <a:solidFill>
                <a:srgbClr val="C0C0C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defTabSz="419100">
                  <a:defRPr sz="28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59" name="Shape 289"/>
              <p:cNvSpPr/>
              <p:nvPr/>
            </p:nvSpPr>
            <p:spPr>
              <a:xfrm>
                <a:off x="509568" y="0"/>
                <a:ext cx="152871" cy="317500"/>
              </a:xfrm>
              <a:prstGeom prst="rect">
                <a:avLst/>
              </a:prstGeom>
              <a:solidFill>
                <a:srgbClr val="C0C0C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defTabSz="419100">
                  <a:defRPr sz="28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60" name="Shape 290"/>
              <p:cNvSpPr/>
              <p:nvPr/>
            </p:nvSpPr>
            <p:spPr>
              <a:xfrm>
                <a:off x="764351" y="0"/>
                <a:ext cx="152872" cy="317500"/>
              </a:xfrm>
              <a:prstGeom prst="rect">
                <a:avLst/>
              </a:prstGeom>
              <a:solidFill>
                <a:srgbClr val="C0C0C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defTabSz="419100">
                  <a:defRPr sz="28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61" name="Shape 291"/>
              <p:cNvSpPr/>
              <p:nvPr/>
            </p:nvSpPr>
            <p:spPr>
              <a:xfrm>
                <a:off x="1019136" y="0"/>
                <a:ext cx="152871" cy="317500"/>
              </a:xfrm>
              <a:prstGeom prst="rect">
                <a:avLst/>
              </a:prstGeom>
              <a:solidFill>
                <a:srgbClr val="C0C0C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defTabSz="419100">
                  <a:defRPr sz="28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62" name="Shape 292"/>
              <p:cNvSpPr/>
              <p:nvPr/>
            </p:nvSpPr>
            <p:spPr>
              <a:xfrm>
                <a:off x="1273919" y="0"/>
                <a:ext cx="152871" cy="317500"/>
              </a:xfrm>
              <a:prstGeom prst="rect">
                <a:avLst/>
              </a:prstGeom>
              <a:solidFill>
                <a:srgbClr val="C0C0C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defTabSz="419100">
                  <a:defRPr sz="28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63" name="Shape 293"/>
              <p:cNvSpPr/>
              <p:nvPr/>
            </p:nvSpPr>
            <p:spPr>
              <a:xfrm>
                <a:off x="1528703" y="0"/>
                <a:ext cx="152872" cy="317500"/>
              </a:xfrm>
              <a:prstGeom prst="rect">
                <a:avLst/>
              </a:prstGeom>
              <a:solidFill>
                <a:srgbClr val="C0C0C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defTabSz="419100">
                  <a:defRPr sz="28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64" name="Shape 294"/>
              <p:cNvSpPr/>
              <p:nvPr/>
            </p:nvSpPr>
            <p:spPr>
              <a:xfrm>
                <a:off x="1793679" y="0"/>
                <a:ext cx="152871" cy="317500"/>
              </a:xfrm>
              <a:prstGeom prst="rect">
                <a:avLst/>
              </a:prstGeom>
              <a:solidFill>
                <a:srgbClr val="C0C0C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defTabSz="419100">
                  <a:defRPr sz="28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65" name="Shape 295"/>
              <p:cNvSpPr/>
              <p:nvPr/>
            </p:nvSpPr>
            <p:spPr>
              <a:xfrm>
                <a:off x="2058654" y="0"/>
                <a:ext cx="152871" cy="317500"/>
              </a:xfrm>
              <a:prstGeom prst="rect">
                <a:avLst/>
              </a:prstGeom>
              <a:solidFill>
                <a:srgbClr val="C0C0C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defTabSz="419100">
                  <a:defRPr sz="28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66" name="Shape 296"/>
              <p:cNvSpPr/>
              <p:nvPr/>
            </p:nvSpPr>
            <p:spPr>
              <a:xfrm>
                <a:off x="2323629" y="0"/>
                <a:ext cx="152871" cy="317500"/>
              </a:xfrm>
              <a:prstGeom prst="rect">
                <a:avLst/>
              </a:prstGeom>
              <a:solidFill>
                <a:srgbClr val="C0C0C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defTabSz="419100">
                  <a:defRPr sz="28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</p:grpSp>
        <p:sp>
          <p:nvSpPr>
            <p:cNvPr id="49" name="Shape 298"/>
            <p:cNvSpPr/>
            <p:nvPr/>
          </p:nvSpPr>
          <p:spPr>
            <a:xfrm>
              <a:off x="2565400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50" name="Shape 299"/>
            <p:cNvSpPr/>
            <p:nvPr/>
          </p:nvSpPr>
          <p:spPr>
            <a:xfrm>
              <a:off x="2820183" y="0"/>
              <a:ext cx="152872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51" name="Shape 300"/>
            <p:cNvSpPr/>
            <p:nvPr/>
          </p:nvSpPr>
          <p:spPr>
            <a:xfrm>
              <a:off x="3074968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52" name="Shape 301"/>
            <p:cNvSpPr/>
            <p:nvPr/>
          </p:nvSpPr>
          <p:spPr>
            <a:xfrm>
              <a:off x="3329751" y="0"/>
              <a:ext cx="152872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53" name="Shape 302"/>
            <p:cNvSpPr/>
            <p:nvPr/>
          </p:nvSpPr>
          <p:spPr>
            <a:xfrm>
              <a:off x="3584536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54" name="Shape 303"/>
            <p:cNvSpPr/>
            <p:nvPr/>
          </p:nvSpPr>
          <p:spPr>
            <a:xfrm>
              <a:off x="3839319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55" name="Shape 304"/>
            <p:cNvSpPr/>
            <p:nvPr/>
          </p:nvSpPr>
          <p:spPr>
            <a:xfrm>
              <a:off x="4094103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56" name="Shape 305"/>
            <p:cNvSpPr/>
            <p:nvPr/>
          </p:nvSpPr>
          <p:spPr>
            <a:xfrm>
              <a:off x="4359078" y="0"/>
              <a:ext cx="152872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</p:grpSp>
      <p:grpSp>
        <p:nvGrpSpPr>
          <p:cNvPr id="67" name="Group 326"/>
          <p:cNvGrpSpPr/>
          <p:nvPr userDrawn="1"/>
        </p:nvGrpSpPr>
        <p:grpSpPr>
          <a:xfrm>
            <a:off x="6248400" y="4343400"/>
            <a:ext cx="4511950" cy="317500"/>
            <a:chOff x="0" y="0"/>
            <a:chExt cx="4511949" cy="317499"/>
          </a:xfrm>
        </p:grpSpPr>
        <p:grpSp>
          <p:nvGrpSpPr>
            <p:cNvPr id="68" name="Group 317"/>
            <p:cNvGrpSpPr/>
            <p:nvPr/>
          </p:nvGrpSpPr>
          <p:grpSpPr>
            <a:xfrm>
              <a:off x="0" y="0"/>
              <a:ext cx="2476500" cy="317500"/>
              <a:chOff x="0" y="0"/>
              <a:chExt cx="2476499" cy="317499"/>
            </a:xfrm>
          </p:grpSpPr>
          <p:sp>
            <p:nvSpPr>
              <p:cNvPr id="77" name="Shape 307"/>
              <p:cNvSpPr/>
              <p:nvPr/>
            </p:nvSpPr>
            <p:spPr>
              <a:xfrm>
                <a:off x="0" y="0"/>
                <a:ext cx="152871" cy="317500"/>
              </a:xfrm>
              <a:prstGeom prst="rect">
                <a:avLst/>
              </a:prstGeom>
              <a:solidFill>
                <a:srgbClr val="C0C0C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defTabSz="419100">
                  <a:defRPr sz="28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78" name="Shape 308"/>
              <p:cNvSpPr/>
              <p:nvPr/>
            </p:nvSpPr>
            <p:spPr>
              <a:xfrm>
                <a:off x="254783" y="0"/>
                <a:ext cx="152872" cy="317500"/>
              </a:xfrm>
              <a:prstGeom prst="rect">
                <a:avLst/>
              </a:prstGeom>
              <a:solidFill>
                <a:srgbClr val="C0C0C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defTabSz="419100">
                  <a:defRPr sz="28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79" name="Shape 309"/>
              <p:cNvSpPr/>
              <p:nvPr/>
            </p:nvSpPr>
            <p:spPr>
              <a:xfrm>
                <a:off x="509568" y="0"/>
                <a:ext cx="152871" cy="317500"/>
              </a:xfrm>
              <a:prstGeom prst="rect">
                <a:avLst/>
              </a:prstGeom>
              <a:solidFill>
                <a:srgbClr val="C0C0C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defTabSz="419100">
                  <a:defRPr sz="28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80" name="Shape 310"/>
              <p:cNvSpPr/>
              <p:nvPr/>
            </p:nvSpPr>
            <p:spPr>
              <a:xfrm>
                <a:off x="764351" y="0"/>
                <a:ext cx="152872" cy="317500"/>
              </a:xfrm>
              <a:prstGeom prst="rect">
                <a:avLst/>
              </a:prstGeom>
              <a:solidFill>
                <a:srgbClr val="C0C0C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defTabSz="419100">
                  <a:defRPr sz="28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81" name="Shape 311"/>
              <p:cNvSpPr/>
              <p:nvPr/>
            </p:nvSpPr>
            <p:spPr>
              <a:xfrm>
                <a:off x="1019136" y="0"/>
                <a:ext cx="152871" cy="317500"/>
              </a:xfrm>
              <a:prstGeom prst="rect">
                <a:avLst/>
              </a:prstGeom>
              <a:solidFill>
                <a:srgbClr val="C0C0C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defTabSz="419100">
                  <a:defRPr sz="28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82" name="Shape 312"/>
              <p:cNvSpPr/>
              <p:nvPr/>
            </p:nvSpPr>
            <p:spPr>
              <a:xfrm>
                <a:off x="1273919" y="0"/>
                <a:ext cx="152871" cy="317500"/>
              </a:xfrm>
              <a:prstGeom prst="rect">
                <a:avLst/>
              </a:prstGeom>
              <a:solidFill>
                <a:srgbClr val="C0C0C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defTabSz="419100">
                  <a:defRPr sz="28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83" name="Shape 313"/>
              <p:cNvSpPr/>
              <p:nvPr/>
            </p:nvSpPr>
            <p:spPr>
              <a:xfrm>
                <a:off x="1528703" y="0"/>
                <a:ext cx="152872" cy="317500"/>
              </a:xfrm>
              <a:prstGeom prst="rect">
                <a:avLst/>
              </a:prstGeom>
              <a:solidFill>
                <a:srgbClr val="C0C0C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defTabSz="419100">
                  <a:defRPr sz="28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84" name="Shape 314"/>
              <p:cNvSpPr/>
              <p:nvPr/>
            </p:nvSpPr>
            <p:spPr>
              <a:xfrm>
                <a:off x="1793679" y="0"/>
                <a:ext cx="152871" cy="317500"/>
              </a:xfrm>
              <a:prstGeom prst="rect">
                <a:avLst/>
              </a:prstGeom>
              <a:solidFill>
                <a:srgbClr val="C0C0C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defTabSz="419100">
                  <a:defRPr sz="28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85" name="Shape 315"/>
              <p:cNvSpPr/>
              <p:nvPr/>
            </p:nvSpPr>
            <p:spPr>
              <a:xfrm>
                <a:off x="2058654" y="0"/>
                <a:ext cx="152871" cy="317500"/>
              </a:xfrm>
              <a:prstGeom prst="rect">
                <a:avLst/>
              </a:prstGeom>
              <a:solidFill>
                <a:srgbClr val="C0C0C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defTabSz="419100">
                  <a:defRPr sz="28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86" name="Shape 316"/>
              <p:cNvSpPr/>
              <p:nvPr/>
            </p:nvSpPr>
            <p:spPr>
              <a:xfrm>
                <a:off x="2323629" y="0"/>
                <a:ext cx="152871" cy="317500"/>
              </a:xfrm>
              <a:prstGeom prst="rect">
                <a:avLst/>
              </a:prstGeom>
              <a:solidFill>
                <a:srgbClr val="C0C0C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defTabSz="419100">
                  <a:defRPr sz="28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</p:grpSp>
        <p:sp>
          <p:nvSpPr>
            <p:cNvPr id="69" name="Shape 318"/>
            <p:cNvSpPr/>
            <p:nvPr/>
          </p:nvSpPr>
          <p:spPr>
            <a:xfrm>
              <a:off x="2565400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70" name="Shape 319"/>
            <p:cNvSpPr/>
            <p:nvPr/>
          </p:nvSpPr>
          <p:spPr>
            <a:xfrm>
              <a:off x="2820183" y="0"/>
              <a:ext cx="152872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71" name="Shape 320"/>
            <p:cNvSpPr/>
            <p:nvPr/>
          </p:nvSpPr>
          <p:spPr>
            <a:xfrm>
              <a:off x="3074968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72" name="Shape 321"/>
            <p:cNvSpPr/>
            <p:nvPr/>
          </p:nvSpPr>
          <p:spPr>
            <a:xfrm>
              <a:off x="3329751" y="0"/>
              <a:ext cx="152872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73" name="Shape 322"/>
            <p:cNvSpPr/>
            <p:nvPr/>
          </p:nvSpPr>
          <p:spPr>
            <a:xfrm>
              <a:off x="3584536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74" name="Shape 323"/>
            <p:cNvSpPr/>
            <p:nvPr/>
          </p:nvSpPr>
          <p:spPr>
            <a:xfrm>
              <a:off x="3839319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75" name="Shape 324"/>
            <p:cNvSpPr/>
            <p:nvPr/>
          </p:nvSpPr>
          <p:spPr>
            <a:xfrm>
              <a:off x="4094103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76" name="Shape 325"/>
            <p:cNvSpPr/>
            <p:nvPr/>
          </p:nvSpPr>
          <p:spPr>
            <a:xfrm>
              <a:off x="4359078" y="0"/>
              <a:ext cx="152872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</p:grpSp>
      <p:sp>
        <p:nvSpPr>
          <p:cNvPr id="87" name="Shape 330"/>
          <p:cNvSpPr/>
          <p:nvPr userDrawn="1"/>
        </p:nvSpPr>
        <p:spPr>
          <a:xfrm flipV="1">
            <a:off x="2603169" y="2222489"/>
            <a:ext cx="7785597" cy="3"/>
          </a:xfrm>
          <a:prstGeom prst="line">
            <a:avLst/>
          </a:prstGeom>
          <a:ln w="12700">
            <a:solidFill>
              <a:srgbClr val="A6A6A7"/>
            </a:solidFill>
            <a:miter lim="400000"/>
          </a:ln>
        </p:spPr>
        <p:txBody>
          <a:bodyPr lIns="0" tIns="0" rIns="0" bIns="0" anchor="ctr"/>
          <a:lstStyle/>
          <a:p>
            <a:pPr lvl="0" algn="l" defTabSz="4572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88" name="Shape 331"/>
          <p:cNvSpPr/>
          <p:nvPr userDrawn="1"/>
        </p:nvSpPr>
        <p:spPr>
          <a:xfrm>
            <a:off x="11036300" y="4223355"/>
            <a:ext cx="660400" cy="419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r">
              <a:lnSpc>
                <a:spcPts val="3500"/>
              </a:lnSpc>
              <a:defRPr sz="1800" cap="all">
                <a:latin typeface="Avenir Medium"/>
                <a:ea typeface="Avenir Medium"/>
                <a:cs typeface="Avenir Medium"/>
                <a:sym typeface="Avenir Medium"/>
              </a:defRPr>
            </a:lvl1pPr>
          </a:lstStyle>
          <a:p>
            <a:pPr lvl="0">
              <a:defRPr cap="none">
                <a:solidFill>
                  <a:srgbClr val="000000"/>
                </a:solidFill>
              </a:defRPr>
            </a:pPr>
            <a:r>
              <a:rPr cap="all">
                <a:solidFill>
                  <a:srgbClr val="514E49"/>
                </a:solidFill>
              </a:rPr>
              <a:t>80%</a:t>
            </a:r>
          </a:p>
        </p:txBody>
      </p:sp>
      <p:sp>
        <p:nvSpPr>
          <p:cNvPr id="89" name="Shape 332"/>
          <p:cNvSpPr/>
          <p:nvPr userDrawn="1"/>
        </p:nvSpPr>
        <p:spPr>
          <a:xfrm>
            <a:off x="6248400" y="3349474"/>
            <a:ext cx="3759200" cy="419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just">
              <a:lnSpc>
                <a:spcPts val="3500"/>
              </a:lnSpc>
              <a:defRPr sz="1800" cap="all">
                <a:latin typeface="Avenir Medium"/>
                <a:ea typeface="Avenir Medium"/>
                <a:cs typeface="Avenir Medium"/>
                <a:sym typeface="Avenir Medium"/>
              </a:defRPr>
            </a:lvl1pPr>
          </a:lstStyle>
          <a:p>
            <a:pPr lvl="0">
              <a:defRPr cap="none">
                <a:solidFill>
                  <a:srgbClr val="000000"/>
                </a:solidFill>
              </a:defRPr>
            </a:pPr>
            <a:r>
              <a:rPr cap="all">
                <a:solidFill>
                  <a:srgbClr val="514E49"/>
                </a:solidFill>
              </a:rPr>
              <a:t>Accusantium unde.</a:t>
            </a:r>
          </a:p>
        </p:txBody>
      </p:sp>
      <p:sp>
        <p:nvSpPr>
          <p:cNvPr id="90" name="Shape 333"/>
          <p:cNvSpPr/>
          <p:nvPr userDrawn="1"/>
        </p:nvSpPr>
        <p:spPr>
          <a:xfrm>
            <a:off x="6248400" y="3842355"/>
            <a:ext cx="2476500" cy="419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just">
              <a:lnSpc>
                <a:spcPts val="3500"/>
              </a:lnSpc>
              <a:spcBef>
                <a:spcPts val="2000"/>
              </a:spcBef>
              <a:defRPr sz="1800"/>
            </a:lvl1pPr>
          </a:lstStyle>
          <a:p>
            <a:pPr lvl="0">
              <a:defRPr>
                <a:solidFill>
                  <a:srgbClr val="000000"/>
                </a:solidFill>
              </a:defRPr>
            </a:pPr>
            <a:r>
              <a:rPr>
                <a:solidFill>
                  <a:srgbClr val="514E49"/>
                </a:solidFill>
              </a:rPr>
              <a:t>Laudantium</a:t>
            </a:r>
          </a:p>
        </p:txBody>
      </p:sp>
      <p:sp>
        <p:nvSpPr>
          <p:cNvPr id="91" name="Shape 334"/>
          <p:cNvSpPr/>
          <p:nvPr userDrawn="1"/>
        </p:nvSpPr>
        <p:spPr>
          <a:xfrm>
            <a:off x="11036300" y="5175855"/>
            <a:ext cx="660400" cy="419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r">
              <a:lnSpc>
                <a:spcPts val="3500"/>
              </a:lnSpc>
              <a:defRPr sz="1800" cap="all">
                <a:latin typeface="Avenir Medium"/>
                <a:ea typeface="Avenir Medium"/>
                <a:cs typeface="Avenir Medium"/>
                <a:sym typeface="Avenir Medium"/>
              </a:defRPr>
            </a:lvl1pPr>
          </a:lstStyle>
          <a:p>
            <a:pPr lvl="0">
              <a:defRPr cap="none">
                <a:solidFill>
                  <a:srgbClr val="000000"/>
                </a:solidFill>
              </a:defRPr>
            </a:pPr>
            <a:r>
              <a:rPr cap="all">
                <a:solidFill>
                  <a:srgbClr val="514E49"/>
                </a:solidFill>
              </a:rPr>
              <a:t>60%</a:t>
            </a:r>
          </a:p>
        </p:txBody>
      </p:sp>
      <p:sp>
        <p:nvSpPr>
          <p:cNvPr id="92" name="Shape 335"/>
          <p:cNvSpPr/>
          <p:nvPr userDrawn="1"/>
        </p:nvSpPr>
        <p:spPr>
          <a:xfrm>
            <a:off x="6248400" y="4794855"/>
            <a:ext cx="2476500" cy="419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just">
              <a:lnSpc>
                <a:spcPts val="3500"/>
              </a:lnSpc>
              <a:spcBef>
                <a:spcPts val="2000"/>
              </a:spcBef>
              <a:defRPr sz="1800"/>
            </a:lvl1pPr>
          </a:lstStyle>
          <a:p>
            <a:pPr lvl="0">
              <a:defRPr>
                <a:solidFill>
                  <a:srgbClr val="000000"/>
                </a:solidFill>
              </a:defRPr>
            </a:pPr>
            <a:r>
              <a:rPr>
                <a:solidFill>
                  <a:srgbClr val="514E49"/>
                </a:solidFill>
              </a:rPr>
              <a:t>Voluptatem</a:t>
            </a:r>
          </a:p>
        </p:txBody>
      </p:sp>
      <p:sp>
        <p:nvSpPr>
          <p:cNvPr id="93" name="Shape 336"/>
          <p:cNvSpPr/>
          <p:nvPr userDrawn="1"/>
        </p:nvSpPr>
        <p:spPr>
          <a:xfrm>
            <a:off x="11036300" y="6191855"/>
            <a:ext cx="660400" cy="419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r">
              <a:lnSpc>
                <a:spcPts val="3500"/>
              </a:lnSpc>
              <a:defRPr sz="1800" cap="all">
                <a:latin typeface="Avenir Medium"/>
                <a:ea typeface="Avenir Medium"/>
                <a:cs typeface="Avenir Medium"/>
                <a:sym typeface="Avenir Medium"/>
              </a:defRPr>
            </a:lvl1pPr>
          </a:lstStyle>
          <a:p>
            <a:pPr lvl="0">
              <a:defRPr cap="none">
                <a:solidFill>
                  <a:srgbClr val="000000"/>
                </a:solidFill>
              </a:defRPr>
            </a:pPr>
            <a:r>
              <a:rPr cap="all">
                <a:solidFill>
                  <a:srgbClr val="514E49"/>
                </a:solidFill>
              </a:rPr>
              <a:t>30%</a:t>
            </a:r>
          </a:p>
        </p:txBody>
      </p:sp>
      <p:sp>
        <p:nvSpPr>
          <p:cNvPr id="94" name="Shape 337"/>
          <p:cNvSpPr/>
          <p:nvPr userDrawn="1"/>
        </p:nvSpPr>
        <p:spPr>
          <a:xfrm>
            <a:off x="6248400" y="5810855"/>
            <a:ext cx="2476500" cy="419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just">
              <a:lnSpc>
                <a:spcPts val="3500"/>
              </a:lnSpc>
              <a:spcBef>
                <a:spcPts val="2000"/>
              </a:spcBef>
              <a:defRPr sz="1800"/>
            </a:lvl1pPr>
          </a:lstStyle>
          <a:p>
            <a:pPr lvl="0">
              <a:defRPr>
                <a:solidFill>
                  <a:srgbClr val="000000"/>
                </a:solidFill>
              </a:defRPr>
            </a:pPr>
            <a:r>
              <a:rPr>
                <a:solidFill>
                  <a:srgbClr val="514E49"/>
                </a:solidFill>
              </a:rPr>
              <a:t>Quisquam</a:t>
            </a:r>
          </a:p>
        </p:txBody>
      </p:sp>
      <p:sp>
        <p:nvSpPr>
          <p:cNvPr id="95" name="Shape 338"/>
          <p:cNvSpPr/>
          <p:nvPr userDrawn="1"/>
        </p:nvSpPr>
        <p:spPr>
          <a:xfrm>
            <a:off x="11036300" y="7207855"/>
            <a:ext cx="660400" cy="419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r">
              <a:lnSpc>
                <a:spcPts val="3500"/>
              </a:lnSpc>
              <a:defRPr sz="1800" cap="all">
                <a:latin typeface="Avenir Medium"/>
                <a:ea typeface="Avenir Medium"/>
                <a:cs typeface="Avenir Medium"/>
                <a:sym typeface="Avenir Medium"/>
              </a:defRPr>
            </a:lvl1pPr>
          </a:lstStyle>
          <a:p>
            <a:pPr lvl="0">
              <a:defRPr cap="none">
                <a:solidFill>
                  <a:srgbClr val="000000"/>
                </a:solidFill>
              </a:defRPr>
            </a:pPr>
            <a:r>
              <a:rPr cap="all">
                <a:solidFill>
                  <a:srgbClr val="514E49"/>
                </a:solidFill>
              </a:rPr>
              <a:t>50%</a:t>
            </a:r>
          </a:p>
        </p:txBody>
      </p:sp>
      <p:sp>
        <p:nvSpPr>
          <p:cNvPr id="96" name="Shape 339"/>
          <p:cNvSpPr/>
          <p:nvPr userDrawn="1"/>
        </p:nvSpPr>
        <p:spPr>
          <a:xfrm>
            <a:off x="6248400" y="6826855"/>
            <a:ext cx="2476500" cy="419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just">
              <a:lnSpc>
                <a:spcPts val="3500"/>
              </a:lnSpc>
              <a:spcBef>
                <a:spcPts val="2000"/>
              </a:spcBef>
              <a:defRPr sz="1800"/>
            </a:lvl1pPr>
          </a:lstStyle>
          <a:p>
            <a:pPr lvl="0">
              <a:defRPr>
                <a:solidFill>
                  <a:srgbClr val="000000"/>
                </a:solidFill>
              </a:defRPr>
            </a:pPr>
            <a:r>
              <a:rPr>
                <a:solidFill>
                  <a:srgbClr val="514E49"/>
                </a:solidFill>
              </a:rPr>
              <a:t>Laudantium</a:t>
            </a:r>
          </a:p>
        </p:txBody>
      </p:sp>
      <p:sp>
        <p:nvSpPr>
          <p:cNvPr id="97" name="Shape 340"/>
          <p:cNvSpPr/>
          <p:nvPr userDrawn="1"/>
        </p:nvSpPr>
        <p:spPr>
          <a:xfrm>
            <a:off x="6248400" y="4343400"/>
            <a:ext cx="3759200" cy="317500"/>
          </a:xfrm>
          <a:prstGeom prst="rect">
            <a:avLst/>
          </a:prstGeom>
          <a:solidFill>
            <a:srgbClr val="514E49"/>
          </a:solidFill>
          <a:ln w="25400">
            <a:miter lim="400000"/>
          </a:ln>
        </p:spPr>
        <p:txBody>
          <a:bodyPr lIns="50800" tIns="50800" rIns="50800" bIns="50800" anchor="ctr"/>
          <a:lstStyle/>
          <a:p>
            <a:pPr lvl="0" defTabSz="419100">
              <a:defRPr sz="28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98" name="Shape 341"/>
          <p:cNvSpPr/>
          <p:nvPr userDrawn="1"/>
        </p:nvSpPr>
        <p:spPr>
          <a:xfrm>
            <a:off x="6248400" y="5295900"/>
            <a:ext cx="2971800" cy="317500"/>
          </a:xfrm>
          <a:prstGeom prst="rect">
            <a:avLst/>
          </a:prstGeom>
          <a:solidFill>
            <a:srgbClr val="514E49"/>
          </a:solidFill>
          <a:ln w="25400">
            <a:miter lim="400000"/>
          </a:ln>
        </p:spPr>
        <p:txBody>
          <a:bodyPr lIns="50800" tIns="50800" rIns="50800" bIns="50800" anchor="ctr"/>
          <a:lstStyle/>
          <a:p>
            <a:pPr lvl="0" defTabSz="419100">
              <a:defRPr sz="28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99" name="Shape 342"/>
          <p:cNvSpPr/>
          <p:nvPr userDrawn="1"/>
        </p:nvSpPr>
        <p:spPr>
          <a:xfrm>
            <a:off x="6248400" y="6311900"/>
            <a:ext cx="1422400" cy="317500"/>
          </a:xfrm>
          <a:prstGeom prst="rect">
            <a:avLst/>
          </a:prstGeom>
          <a:solidFill>
            <a:srgbClr val="514E49"/>
          </a:solidFill>
          <a:ln w="25400">
            <a:miter lim="400000"/>
          </a:ln>
        </p:spPr>
        <p:txBody>
          <a:bodyPr lIns="50800" tIns="50800" rIns="50800" bIns="50800" anchor="ctr"/>
          <a:lstStyle/>
          <a:p>
            <a:pPr lvl="0" defTabSz="419100">
              <a:defRPr sz="28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100" name="Shape 343"/>
          <p:cNvSpPr/>
          <p:nvPr userDrawn="1"/>
        </p:nvSpPr>
        <p:spPr>
          <a:xfrm>
            <a:off x="6248400" y="7327900"/>
            <a:ext cx="2476500" cy="317500"/>
          </a:xfrm>
          <a:prstGeom prst="rect">
            <a:avLst/>
          </a:prstGeom>
          <a:solidFill>
            <a:srgbClr val="514E49"/>
          </a:solidFill>
          <a:ln w="25400">
            <a:miter lim="400000"/>
          </a:ln>
        </p:spPr>
        <p:txBody>
          <a:bodyPr lIns="50800" tIns="50800" rIns="50800" bIns="50800" anchor="ctr"/>
          <a:lstStyle/>
          <a:p>
            <a:pPr lvl="0" defTabSz="419100">
              <a:defRPr sz="28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101" name="Shape 344"/>
          <p:cNvSpPr>
            <a:spLocks noGrp="1"/>
          </p:cNvSpPr>
          <p:nvPr>
            <p:ph type="title"/>
          </p:nvPr>
        </p:nvSpPr>
        <p:spPr>
          <a:xfrm>
            <a:off x="1295400" y="965200"/>
            <a:ext cx="10401300" cy="1219200"/>
          </a:xfrm>
          <a:prstGeom prst="rect">
            <a:avLst/>
          </a:prstGeom>
        </p:spPr>
        <p:txBody>
          <a:bodyPr/>
          <a:lstStyle>
            <a:lvl1pPr>
              <a:defRPr sz="7200" spc="1440"/>
            </a:lvl1pPr>
          </a:lstStyle>
          <a:p>
            <a:pPr lvl="0">
              <a:defRPr sz="1800" cap="none" spc="0">
                <a:solidFill>
                  <a:srgbClr val="000000"/>
                </a:solidFill>
              </a:defRPr>
            </a:pPr>
            <a:r>
              <a:rPr lang="es-ES_tradnl" sz="7200" cap="all" spc="1440">
                <a:solidFill>
                  <a:srgbClr val="514E4A"/>
                </a:solidFill>
              </a:rPr>
              <a:t>Clic para editar título</a:t>
            </a:r>
            <a:endParaRPr sz="7200" cap="all" spc="1440">
              <a:solidFill>
                <a:srgbClr val="514E4A"/>
              </a:solidFill>
            </a:endParaRPr>
          </a:p>
        </p:txBody>
      </p:sp>
      <p:sp>
        <p:nvSpPr>
          <p:cNvPr id="102" name="Shape 345"/>
          <p:cNvSpPr>
            <a:spLocks noGrp="1"/>
          </p:cNvSpPr>
          <p:nvPr>
            <p:ph type="body" idx="1"/>
          </p:nvPr>
        </p:nvSpPr>
        <p:spPr>
          <a:xfrm>
            <a:off x="2603500" y="2286000"/>
            <a:ext cx="7797800" cy="406400"/>
          </a:xfrm>
          <a:prstGeom prst="rect">
            <a:avLst/>
          </a:prstGeo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>
              <a:defRPr>
                <a:solidFill>
                  <a:srgbClr val="000000"/>
                </a:solidFill>
              </a:defRPr>
            </a:pPr>
            <a:r>
              <a:rPr lang="es-ES_tradnl">
                <a:solidFill>
                  <a:srgbClr val="514E4A"/>
                </a:solidFill>
              </a:rPr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2659652037"/>
      </p:ext>
    </p:extLst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82959689"/>
      </p:ext>
    </p:extLst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355"/>
          <p:cNvSpPr/>
          <p:nvPr userDrawn="1"/>
        </p:nvSpPr>
        <p:spPr>
          <a:xfrm flipH="1">
            <a:off x="6845300" y="3187700"/>
            <a:ext cx="4241800" cy="685800"/>
          </a:xfrm>
          <a:prstGeom prst="rect">
            <a:avLst/>
          </a:prstGeom>
          <a:solidFill>
            <a:srgbClr val="D39723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419100">
              <a:defRPr sz="3000">
                <a:solidFill>
                  <a:srgbClr val="FFFFFF"/>
                </a:solidFill>
                <a:latin typeface="Didot"/>
                <a:ea typeface="Didot"/>
                <a:cs typeface="Didot"/>
                <a:sym typeface="Didot"/>
              </a:defRPr>
            </a:pPr>
            <a:endParaRPr/>
          </a:p>
        </p:txBody>
      </p:sp>
      <p:sp>
        <p:nvSpPr>
          <p:cNvPr id="9" name="Shape 356"/>
          <p:cNvSpPr/>
          <p:nvPr userDrawn="1"/>
        </p:nvSpPr>
        <p:spPr>
          <a:xfrm rot="10800000" flipH="1">
            <a:off x="6121400" y="3187700"/>
            <a:ext cx="723900" cy="10033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6809"/>
                </a:lnTo>
                <a:lnTo>
                  <a:pt x="21600" y="21600"/>
                </a:lnTo>
                <a:lnTo>
                  <a:pt x="0" y="14791"/>
                </a:lnTo>
                <a:lnTo>
                  <a:pt x="0" y="0"/>
                </a:lnTo>
                <a:close/>
              </a:path>
            </a:pathLst>
          </a:custGeom>
          <a:solidFill>
            <a:srgbClr val="A7770A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419100">
              <a:defRPr sz="28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10" name="Shape 357"/>
          <p:cNvSpPr/>
          <p:nvPr userDrawn="1"/>
        </p:nvSpPr>
        <p:spPr>
          <a:xfrm flipH="1">
            <a:off x="6845300" y="3187700"/>
            <a:ext cx="4241800" cy="330200"/>
          </a:xfrm>
          <a:prstGeom prst="rect">
            <a:avLst/>
          </a:prstGeom>
          <a:solidFill>
            <a:srgbClr val="FFB92F">
              <a:alpha val="20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419100">
              <a:defRPr sz="3000">
                <a:solidFill>
                  <a:srgbClr val="FFFFFF"/>
                </a:solidFill>
                <a:latin typeface="Didot"/>
                <a:ea typeface="Didot"/>
                <a:cs typeface="Didot"/>
                <a:sym typeface="Didot"/>
              </a:defRPr>
            </a:pPr>
            <a:endParaRPr/>
          </a:p>
        </p:txBody>
      </p:sp>
      <p:pic>
        <p:nvPicPr>
          <p:cNvPr id="5" name="Picture 4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930400" y="2641600"/>
            <a:ext cx="4368800" cy="4495800"/>
          </a:xfrm>
          <a:prstGeom prst="rect">
            <a:avLst/>
          </a:prstGeom>
          <a:effectLst/>
        </p:spPr>
      </p:pic>
      <p:sp>
        <p:nvSpPr>
          <p:cNvPr id="6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2142076" y="2837549"/>
            <a:ext cx="3920909" cy="3860137"/>
          </a:xfrm>
          <a:solidFill>
            <a:srgbClr val="DEDEDE"/>
          </a:solidFill>
        </p:spPr>
        <p:txBody>
          <a:bodyPr vert="horz"/>
          <a:lstStyle>
            <a:lvl1pPr>
              <a:defRPr sz="2000"/>
            </a:lvl1pPr>
          </a:lstStyle>
          <a:p>
            <a:r>
              <a:rPr lang="es-ES_tradnl"/>
              <a:t>Arrastre la imagen al marcador de posición o haga clic en el icono para agregarla</a:t>
            </a:r>
            <a:endParaRPr lang="en-US"/>
          </a:p>
        </p:txBody>
      </p:sp>
      <p:sp>
        <p:nvSpPr>
          <p:cNvPr id="13" name="Text Placeholder 44"/>
          <p:cNvSpPr>
            <a:spLocks noGrp="1"/>
          </p:cNvSpPr>
          <p:nvPr>
            <p:ph type="body" sz="quarter" idx="20" hasCustomPrompt="1"/>
          </p:nvPr>
        </p:nvSpPr>
        <p:spPr>
          <a:xfrm>
            <a:off x="7200900" y="3286942"/>
            <a:ext cx="3886200" cy="492153"/>
          </a:xfrm>
        </p:spPr>
        <p:txBody>
          <a:bodyPr vert="horz" anchor="ctr"/>
          <a:lstStyle>
            <a:lvl1pPr>
              <a:defRPr sz="2400" cap="all">
                <a:solidFill>
                  <a:srgbClr val="F4F3F5"/>
                </a:solidFill>
              </a:defRPr>
            </a:lvl1pPr>
          </a:lstStyle>
          <a:p>
            <a:pPr lvl="0"/>
            <a:r>
              <a:rPr lang="en-US"/>
              <a:t>Volupatem omnis</a:t>
            </a:r>
          </a:p>
        </p:txBody>
      </p:sp>
      <p:sp>
        <p:nvSpPr>
          <p:cNvPr id="14" name="Text Placeholder 9"/>
          <p:cNvSpPr>
            <a:spLocks noGrp="1"/>
          </p:cNvSpPr>
          <p:nvPr>
            <p:ph type="body" sz="quarter" idx="16"/>
          </p:nvPr>
        </p:nvSpPr>
        <p:spPr>
          <a:xfrm>
            <a:off x="7200900" y="4443074"/>
            <a:ext cx="3886200" cy="2254612"/>
          </a:xfrm>
        </p:spPr>
        <p:txBody>
          <a:bodyPr vert="horz" anchor="t"/>
          <a:lstStyle>
            <a:lvl1pPr algn="l">
              <a:defRPr sz="2400" b="1">
                <a:latin typeface="Avenir Medium"/>
                <a:cs typeface="Avenir Medium"/>
              </a:defRPr>
            </a:lvl1pPr>
          </a:lstStyle>
          <a:p>
            <a:pPr lvl="0">
              <a:defRPr cap="none">
                <a:solidFill>
                  <a:srgbClr val="000000"/>
                </a:solidFill>
              </a:defRPr>
            </a:pPr>
            <a:r>
              <a:rPr lang="es-ES_tradnl" cap="all">
                <a:solidFill>
                  <a:srgbClr val="514E49"/>
                </a:solidFill>
              </a:rPr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1777974567"/>
      </p:ext>
    </p:extLst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 &amp;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-12700" y="101600"/>
            <a:ext cx="13042900" cy="4392578"/>
          </a:xfrm>
          <a:solidFill>
            <a:srgbClr val="DEDEDE"/>
          </a:solidFill>
        </p:spPr>
        <p:txBody>
          <a:bodyPr vert="horz"/>
          <a:lstStyle/>
          <a:p>
            <a:r>
              <a:rPr lang="es-ES_tradnl"/>
              <a:t>Arrastre la imagen al marcador de posición o haga clic en el icono para agregarla</a:t>
            </a:r>
            <a:endParaRPr lang="en-US"/>
          </a:p>
        </p:txBody>
      </p:sp>
      <p:sp>
        <p:nvSpPr>
          <p:cNvPr id="4" name="Shape 16"/>
          <p:cNvSpPr/>
          <p:nvPr userDrawn="1"/>
        </p:nvSpPr>
        <p:spPr>
          <a:xfrm>
            <a:off x="-27022" y="0"/>
            <a:ext cx="13030200" cy="101600"/>
          </a:xfrm>
          <a:prstGeom prst="rect">
            <a:avLst/>
          </a:prstGeom>
          <a:solidFill>
            <a:srgbClr val="514E49"/>
          </a:solidFill>
          <a:ln w="25400">
            <a:miter lim="400000"/>
          </a:ln>
        </p:spPr>
        <p:txBody>
          <a:bodyPr lIns="50800" tIns="50800" rIns="50800" bIns="50800" anchor="ctr"/>
          <a:lstStyle/>
          <a:p>
            <a:pPr lvl="0" defTabSz="419100">
              <a:defRPr sz="28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5" name="Shape 27"/>
          <p:cNvSpPr/>
          <p:nvPr userDrawn="1"/>
        </p:nvSpPr>
        <p:spPr>
          <a:xfrm>
            <a:off x="-12700" y="4506081"/>
            <a:ext cx="13030200" cy="101600"/>
          </a:xfrm>
          <a:prstGeom prst="rect">
            <a:avLst/>
          </a:prstGeom>
          <a:solidFill>
            <a:srgbClr val="514E49"/>
          </a:solidFill>
          <a:ln w="25400">
            <a:miter lim="400000"/>
          </a:ln>
        </p:spPr>
        <p:txBody>
          <a:bodyPr lIns="50800" tIns="50800" rIns="50800" bIns="50800" anchor="ctr"/>
          <a:lstStyle/>
          <a:p>
            <a:pPr lvl="0" defTabSz="419100">
              <a:defRPr sz="28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6" name="Shape 366"/>
          <p:cNvSpPr>
            <a:spLocks noGrp="1"/>
          </p:cNvSpPr>
          <p:nvPr>
            <p:ph type="title"/>
          </p:nvPr>
        </p:nvSpPr>
        <p:spPr>
          <a:xfrm>
            <a:off x="1295400" y="5791200"/>
            <a:ext cx="10401300" cy="1308100"/>
          </a:xfrm>
          <a:prstGeom prst="rect">
            <a:avLst/>
          </a:prstGeom>
          <a:solidFill>
            <a:srgbClr val="F4F3F5"/>
          </a:solidFill>
        </p:spPr>
        <p:txBody>
          <a:bodyPr/>
          <a:lstStyle/>
          <a:p>
            <a:pPr lvl="0">
              <a:defRPr sz="1800" cap="none" spc="0">
                <a:solidFill>
                  <a:srgbClr val="000000"/>
                </a:solidFill>
              </a:defRPr>
            </a:pPr>
            <a:r>
              <a:rPr lang="es-ES_tradnl" sz="8200" cap="all" spc="1640">
                <a:solidFill>
                  <a:srgbClr val="514E4A"/>
                </a:solidFill>
              </a:rPr>
              <a:t>Clic para editar título</a:t>
            </a:r>
            <a:endParaRPr sz="8200" cap="all" spc="1640">
              <a:solidFill>
                <a:srgbClr val="514E4A"/>
              </a:solidFill>
            </a:endParaRPr>
          </a:p>
        </p:txBody>
      </p:sp>
      <p:sp>
        <p:nvSpPr>
          <p:cNvPr id="7" name="Shape 367"/>
          <p:cNvSpPr>
            <a:spLocks noGrp="1"/>
          </p:cNvSpPr>
          <p:nvPr>
            <p:ph type="body" idx="1"/>
          </p:nvPr>
        </p:nvSpPr>
        <p:spPr>
          <a:xfrm>
            <a:off x="2603500" y="7239000"/>
            <a:ext cx="7797800" cy="520700"/>
          </a:xfrm>
          <a:prstGeom prst="rect">
            <a:avLst/>
          </a:prstGeom>
          <a:solidFill>
            <a:srgbClr val="F4F3F5"/>
          </a:solidFill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lang="es-ES_tradnl" sz="2400">
                <a:solidFill>
                  <a:srgbClr val="514E4A"/>
                </a:solidFill>
              </a:rPr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659767812"/>
      </p:ext>
    </p:extLst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69"/>
          <p:cNvSpPr/>
          <p:nvPr userDrawn="1"/>
        </p:nvSpPr>
        <p:spPr>
          <a:xfrm flipH="1">
            <a:off x="12293600" y="5473700"/>
            <a:ext cx="723900" cy="9906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6809"/>
                </a:lnTo>
                <a:lnTo>
                  <a:pt x="21600" y="21600"/>
                </a:lnTo>
                <a:lnTo>
                  <a:pt x="0" y="14791"/>
                </a:lnTo>
                <a:lnTo>
                  <a:pt x="0" y="0"/>
                </a:lnTo>
                <a:close/>
              </a:path>
            </a:pathLst>
          </a:custGeom>
          <a:solidFill>
            <a:srgbClr val="A7770A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419100">
              <a:defRPr sz="28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4" name="Shape 370"/>
          <p:cNvSpPr/>
          <p:nvPr userDrawn="1"/>
        </p:nvSpPr>
        <p:spPr>
          <a:xfrm rot="10800000">
            <a:off x="12293600" y="3543300"/>
            <a:ext cx="723900" cy="10033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6809"/>
                </a:lnTo>
                <a:lnTo>
                  <a:pt x="21600" y="21600"/>
                </a:lnTo>
                <a:lnTo>
                  <a:pt x="0" y="14791"/>
                </a:lnTo>
                <a:lnTo>
                  <a:pt x="0" y="0"/>
                </a:lnTo>
                <a:close/>
              </a:path>
            </a:pathLst>
          </a:custGeom>
          <a:solidFill>
            <a:srgbClr val="A7770A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419100">
              <a:defRPr sz="28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5" name="Shape 371"/>
          <p:cNvSpPr/>
          <p:nvPr userDrawn="1"/>
        </p:nvSpPr>
        <p:spPr>
          <a:xfrm>
            <a:off x="12293600" y="4673600"/>
            <a:ext cx="723900" cy="6858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1714"/>
                </a:lnTo>
                <a:lnTo>
                  <a:pt x="21600" y="19886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A7770A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419100">
              <a:defRPr sz="3000">
                <a:solidFill>
                  <a:srgbClr val="FFFFFF"/>
                </a:solidFill>
                <a:latin typeface="Didot"/>
                <a:ea typeface="Didot"/>
                <a:cs typeface="Didot"/>
                <a:sym typeface="Didot"/>
              </a:defRPr>
            </a:pPr>
            <a:endParaRPr/>
          </a:p>
        </p:txBody>
      </p:sp>
      <p:sp>
        <p:nvSpPr>
          <p:cNvPr id="6" name="Shape 372"/>
          <p:cNvSpPr/>
          <p:nvPr userDrawn="1"/>
        </p:nvSpPr>
        <p:spPr>
          <a:xfrm rot="16200000" flipH="1">
            <a:off x="4130112" y="3821203"/>
            <a:ext cx="160806" cy="10067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lnTo>
                  <a:pt x="21600" y="21600"/>
                </a:lnTo>
                <a:lnTo>
                  <a:pt x="10800" y="0"/>
                </a:lnTo>
                <a:close/>
              </a:path>
            </a:pathLst>
          </a:custGeom>
          <a:solidFill>
            <a:srgbClr val="F4F3F5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419100">
              <a:defRPr sz="28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7" name="Shape 373"/>
          <p:cNvSpPr/>
          <p:nvPr userDrawn="1"/>
        </p:nvSpPr>
        <p:spPr>
          <a:xfrm rot="16200000" flipH="1">
            <a:off x="4118583" y="4947444"/>
            <a:ext cx="176120" cy="1084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lnTo>
                  <a:pt x="21600" y="21600"/>
                </a:lnTo>
                <a:lnTo>
                  <a:pt x="10800" y="0"/>
                </a:lnTo>
                <a:close/>
              </a:path>
            </a:pathLst>
          </a:custGeom>
          <a:solidFill>
            <a:srgbClr val="F4F3F5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419100">
              <a:defRPr sz="28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8" name="Shape 374"/>
          <p:cNvSpPr/>
          <p:nvPr userDrawn="1"/>
        </p:nvSpPr>
        <p:spPr>
          <a:xfrm rot="16200000" flipH="1">
            <a:off x="4114754" y="6058601"/>
            <a:ext cx="183777" cy="10841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lnTo>
                  <a:pt x="21600" y="21600"/>
                </a:lnTo>
                <a:lnTo>
                  <a:pt x="10800" y="0"/>
                </a:lnTo>
                <a:close/>
              </a:path>
            </a:pathLst>
          </a:custGeom>
          <a:solidFill>
            <a:srgbClr val="F4F3F5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419100">
              <a:defRPr sz="28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9" name="Shape 375"/>
          <p:cNvSpPr/>
          <p:nvPr userDrawn="1"/>
        </p:nvSpPr>
        <p:spPr>
          <a:xfrm flipH="1">
            <a:off x="711200" y="5778500"/>
            <a:ext cx="11582400" cy="685800"/>
          </a:xfrm>
          <a:prstGeom prst="rect">
            <a:avLst/>
          </a:prstGeom>
          <a:solidFill>
            <a:srgbClr val="D39723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419100">
              <a:defRPr sz="3000">
                <a:solidFill>
                  <a:srgbClr val="FFFFFF"/>
                </a:solidFill>
                <a:latin typeface="Didot"/>
                <a:ea typeface="Didot"/>
                <a:cs typeface="Didot"/>
                <a:sym typeface="Didot"/>
              </a:defRPr>
            </a:pPr>
            <a:endParaRPr/>
          </a:p>
        </p:txBody>
      </p:sp>
      <p:sp>
        <p:nvSpPr>
          <p:cNvPr id="10" name="Shape 376"/>
          <p:cNvSpPr/>
          <p:nvPr userDrawn="1"/>
        </p:nvSpPr>
        <p:spPr>
          <a:xfrm>
            <a:off x="-12700" y="5473700"/>
            <a:ext cx="723900" cy="9906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6809"/>
                </a:lnTo>
                <a:lnTo>
                  <a:pt x="21600" y="21600"/>
                </a:lnTo>
                <a:lnTo>
                  <a:pt x="0" y="14791"/>
                </a:lnTo>
                <a:lnTo>
                  <a:pt x="0" y="0"/>
                </a:lnTo>
                <a:close/>
              </a:path>
            </a:pathLst>
          </a:custGeom>
          <a:solidFill>
            <a:srgbClr val="A5761A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419100">
              <a:defRPr sz="28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11" name="Shape 377"/>
          <p:cNvSpPr/>
          <p:nvPr userDrawn="1"/>
        </p:nvSpPr>
        <p:spPr>
          <a:xfrm flipH="1">
            <a:off x="711200" y="3543300"/>
            <a:ext cx="11582400" cy="685800"/>
          </a:xfrm>
          <a:prstGeom prst="rect">
            <a:avLst/>
          </a:prstGeom>
          <a:solidFill>
            <a:srgbClr val="D39723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419100">
              <a:defRPr sz="3000">
                <a:solidFill>
                  <a:srgbClr val="FFFFFF"/>
                </a:solidFill>
                <a:latin typeface="Didot"/>
                <a:ea typeface="Didot"/>
                <a:cs typeface="Didot"/>
                <a:sym typeface="Didot"/>
              </a:defRPr>
            </a:pPr>
            <a:endParaRPr/>
          </a:p>
        </p:txBody>
      </p:sp>
      <p:sp>
        <p:nvSpPr>
          <p:cNvPr id="12" name="Shape 378"/>
          <p:cNvSpPr/>
          <p:nvPr userDrawn="1"/>
        </p:nvSpPr>
        <p:spPr>
          <a:xfrm rot="10800000" flipH="1">
            <a:off x="-12700" y="3543300"/>
            <a:ext cx="723900" cy="10033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6809"/>
                </a:lnTo>
                <a:lnTo>
                  <a:pt x="21600" y="21600"/>
                </a:lnTo>
                <a:lnTo>
                  <a:pt x="0" y="14791"/>
                </a:lnTo>
                <a:lnTo>
                  <a:pt x="0" y="0"/>
                </a:lnTo>
                <a:close/>
              </a:path>
            </a:pathLst>
          </a:custGeom>
          <a:solidFill>
            <a:srgbClr val="A7770A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419100">
              <a:defRPr sz="28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13" name="Shape 379"/>
          <p:cNvSpPr/>
          <p:nvPr userDrawn="1"/>
        </p:nvSpPr>
        <p:spPr>
          <a:xfrm flipH="1">
            <a:off x="711200" y="4673600"/>
            <a:ext cx="11582400" cy="685800"/>
          </a:xfrm>
          <a:prstGeom prst="rect">
            <a:avLst/>
          </a:prstGeom>
          <a:solidFill>
            <a:srgbClr val="D39723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419100">
              <a:defRPr sz="3000">
                <a:solidFill>
                  <a:srgbClr val="FFFFFF"/>
                </a:solidFill>
                <a:latin typeface="Didot"/>
                <a:ea typeface="Didot"/>
                <a:cs typeface="Didot"/>
                <a:sym typeface="Didot"/>
              </a:defRPr>
            </a:pPr>
            <a:endParaRPr/>
          </a:p>
        </p:txBody>
      </p:sp>
      <p:sp>
        <p:nvSpPr>
          <p:cNvPr id="14" name="Shape 380"/>
          <p:cNvSpPr/>
          <p:nvPr userDrawn="1"/>
        </p:nvSpPr>
        <p:spPr>
          <a:xfrm flipH="1">
            <a:off x="711200" y="3543300"/>
            <a:ext cx="11582400" cy="330200"/>
          </a:xfrm>
          <a:prstGeom prst="rect">
            <a:avLst/>
          </a:prstGeom>
          <a:solidFill>
            <a:srgbClr val="FFB92F">
              <a:alpha val="20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419100">
              <a:defRPr sz="3000">
                <a:solidFill>
                  <a:srgbClr val="FFFFFF"/>
                </a:solidFill>
                <a:latin typeface="Didot"/>
                <a:ea typeface="Didot"/>
                <a:cs typeface="Didot"/>
                <a:sym typeface="Didot"/>
              </a:defRPr>
            </a:pPr>
            <a:endParaRPr/>
          </a:p>
        </p:txBody>
      </p:sp>
      <p:sp>
        <p:nvSpPr>
          <p:cNvPr id="15" name="Shape 381"/>
          <p:cNvSpPr/>
          <p:nvPr userDrawn="1"/>
        </p:nvSpPr>
        <p:spPr>
          <a:xfrm flipH="1">
            <a:off x="-12700" y="4673600"/>
            <a:ext cx="723900" cy="6858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1714"/>
                </a:lnTo>
                <a:lnTo>
                  <a:pt x="21600" y="19886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A7770A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419100">
              <a:defRPr sz="3000">
                <a:solidFill>
                  <a:srgbClr val="FFFFFF"/>
                </a:solidFill>
                <a:latin typeface="Didot"/>
                <a:ea typeface="Didot"/>
                <a:cs typeface="Didot"/>
                <a:sym typeface="Didot"/>
              </a:defRPr>
            </a:pPr>
            <a:endParaRPr/>
          </a:p>
        </p:txBody>
      </p:sp>
      <p:sp>
        <p:nvSpPr>
          <p:cNvPr id="16" name="Shape 382"/>
          <p:cNvSpPr/>
          <p:nvPr userDrawn="1"/>
        </p:nvSpPr>
        <p:spPr>
          <a:xfrm flipH="1">
            <a:off x="711200" y="5778500"/>
            <a:ext cx="11582400" cy="330200"/>
          </a:xfrm>
          <a:prstGeom prst="rect">
            <a:avLst/>
          </a:prstGeom>
          <a:solidFill>
            <a:srgbClr val="FFB92F">
              <a:alpha val="20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419100">
              <a:defRPr sz="3000">
                <a:solidFill>
                  <a:srgbClr val="FFFFFF"/>
                </a:solidFill>
                <a:latin typeface="Didot"/>
                <a:ea typeface="Didot"/>
                <a:cs typeface="Didot"/>
                <a:sym typeface="Didot"/>
              </a:defRPr>
            </a:pPr>
            <a:endParaRPr/>
          </a:p>
        </p:txBody>
      </p:sp>
      <p:sp>
        <p:nvSpPr>
          <p:cNvPr id="17" name="Shape 383"/>
          <p:cNvSpPr/>
          <p:nvPr userDrawn="1"/>
        </p:nvSpPr>
        <p:spPr>
          <a:xfrm flipH="1">
            <a:off x="711200" y="4673600"/>
            <a:ext cx="11582400" cy="330200"/>
          </a:xfrm>
          <a:prstGeom prst="rect">
            <a:avLst/>
          </a:prstGeom>
          <a:solidFill>
            <a:srgbClr val="FFB92F">
              <a:alpha val="20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419100">
              <a:defRPr sz="3000">
                <a:solidFill>
                  <a:srgbClr val="FFFFFF"/>
                </a:solidFill>
                <a:latin typeface="Didot"/>
                <a:ea typeface="Didot"/>
                <a:cs typeface="Didot"/>
                <a:sym typeface="Didot"/>
              </a:defRPr>
            </a:pPr>
            <a:endParaRPr/>
          </a:p>
        </p:txBody>
      </p:sp>
      <p:sp>
        <p:nvSpPr>
          <p:cNvPr id="18" name="Shape 387"/>
          <p:cNvSpPr/>
          <p:nvPr userDrawn="1"/>
        </p:nvSpPr>
        <p:spPr>
          <a:xfrm flipV="1">
            <a:off x="2603169" y="2222489"/>
            <a:ext cx="7785597" cy="3"/>
          </a:xfrm>
          <a:prstGeom prst="line">
            <a:avLst/>
          </a:prstGeom>
          <a:ln w="12700">
            <a:solidFill>
              <a:srgbClr val="A6A6A7"/>
            </a:solidFill>
            <a:miter lim="400000"/>
          </a:ln>
        </p:spPr>
        <p:txBody>
          <a:bodyPr lIns="0" tIns="0" rIns="0" bIns="0" anchor="ctr"/>
          <a:lstStyle/>
          <a:p>
            <a:pPr lvl="0" algn="l" defTabSz="4572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3" name="Shape 392"/>
          <p:cNvSpPr>
            <a:spLocks noGrp="1"/>
          </p:cNvSpPr>
          <p:nvPr>
            <p:ph type="title"/>
          </p:nvPr>
        </p:nvSpPr>
        <p:spPr>
          <a:xfrm>
            <a:off x="1295400" y="965200"/>
            <a:ext cx="10401300" cy="1219200"/>
          </a:xfrm>
          <a:prstGeom prst="rect">
            <a:avLst/>
          </a:prstGeom>
        </p:spPr>
        <p:txBody>
          <a:bodyPr/>
          <a:lstStyle>
            <a:lvl1pPr>
              <a:defRPr sz="7200" spc="1440"/>
            </a:lvl1pPr>
          </a:lstStyle>
          <a:p>
            <a:pPr lvl="0">
              <a:defRPr sz="1800" cap="none" spc="0">
                <a:solidFill>
                  <a:srgbClr val="000000"/>
                </a:solidFill>
              </a:defRPr>
            </a:pPr>
            <a:r>
              <a:rPr lang="es-ES_tradnl" sz="7200" cap="all" spc="1440">
                <a:solidFill>
                  <a:srgbClr val="514E4A"/>
                </a:solidFill>
              </a:rPr>
              <a:t>Clic para editar título</a:t>
            </a:r>
            <a:endParaRPr sz="7200" cap="all" spc="1440">
              <a:solidFill>
                <a:srgbClr val="514E4A"/>
              </a:solidFill>
            </a:endParaRPr>
          </a:p>
        </p:txBody>
      </p:sp>
      <p:sp>
        <p:nvSpPr>
          <p:cNvPr id="24" name="Shape 393"/>
          <p:cNvSpPr>
            <a:spLocks noGrp="1"/>
          </p:cNvSpPr>
          <p:nvPr>
            <p:ph type="body" idx="1"/>
          </p:nvPr>
        </p:nvSpPr>
        <p:spPr>
          <a:xfrm>
            <a:off x="2603500" y="2286000"/>
            <a:ext cx="7797800" cy="406400"/>
          </a:xfrm>
          <a:prstGeom prst="rect">
            <a:avLst/>
          </a:prstGeo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>
              <a:defRPr>
                <a:solidFill>
                  <a:srgbClr val="000000"/>
                </a:solidFill>
              </a:defRPr>
            </a:pPr>
            <a:r>
              <a:rPr lang="es-ES_tradnl">
                <a:solidFill>
                  <a:srgbClr val="514E4A"/>
                </a:solidFill>
              </a:rPr>
              <a:t>Haga clic para modificar el estilo de texto del patrón</a:t>
            </a:r>
          </a:p>
        </p:txBody>
      </p:sp>
      <p:sp>
        <p:nvSpPr>
          <p:cNvPr id="25" name="Text Placeholder 12"/>
          <p:cNvSpPr>
            <a:spLocks noGrp="1"/>
          </p:cNvSpPr>
          <p:nvPr>
            <p:ph type="body" sz="quarter" idx="12"/>
          </p:nvPr>
        </p:nvSpPr>
        <p:spPr>
          <a:xfrm>
            <a:off x="1282700" y="7227509"/>
            <a:ext cx="10401300" cy="936714"/>
          </a:xfrm>
        </p:spPr>
        <p:txBody>
          <a:bodyPr vert="horz"/>
          <a:lstStyle>
            <a:lvl1pPr algn="ctr">
              <a:defRPr sz="1800"/>
            </a:lvl1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26" name="Text Placeholder 44"/>
          <p:cNvSpPr>
            <a:spLocks noGrp="1"/>
          </p:cNvSpPr>
          <p:nvPr>
            <p:ph type="body" sz="quarter" idx="19"/>
          </p:nvPr>
        </p:nvSpPr>
        <p:spPr>
          <a:xfrm>
            <a:off x="1282700" y="3578641"/>
            <a:ext cx="10401300" cy="612359"/>
          </a:xfrm>
        </p:spPr>
        <p:txBody>
          <a:bodyPr vert="horz" anchor="ctr"/>
          <a:lstStyle>
            <a:lvl1pPr>
              <a:defRPr sz="2400" cap="all">
                <a:solidFill>
                  <a:srgbClr val="F4F3F5"/>
                </a:solidFill>
              </a:defRPr>
            </a:lvl1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27" name="Text Placeholder 44"/>
          <p:cNvSpPr>
            <a:spLocks noGrp="1"/>
          </p:cNvSpPr>
          <p:nvPr>
            <p:ph type="body" sz="quarter" idx="20"/>
          </p:nvPr>
        </p:nvSpPr>
        <p:spPr>
          <a:xfrm>
            <a:off x="1282700" y="4712739"/>
            <a:ext cx="10401300" cy="612359"/>
          </a:xfrm>
        </p:spPr>
        <p:txBody>
          <a:bodyPr vert="horz" anchor="ctr"/>
          <a:lstStyle>
            <a:lvl1pPr>
              <a:defRPr sz="2400" cap="all">
                <a:solidFill>
                  <a:srgbClr val="F4F3F5"/>
                </a:solidFill>
              </a:defRPr>
            </a:lvl1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28" name="Text Placeholder 44"/>
          <p:cNvSpPr>
            <a:spLocks noGrp="1"/>
          </p:cNvSpPr>
          <p:nvPr>
            <p:ph type="body" sz="quarter" idx="21"/>
          </p:nvPr>
        </p:nvSpPr>
        <p:spPr>
          <a:xfrm>
            <a:off x="1282700" y="5823857"/>
            <a:ext cx="10401300" cy="612359"/>
          </a:xfrm>
        </p:spPr>
        <p:txBody>
          <a:bodyPr vert="horz" anchor="ctr"/>
          <a:lstStyle>
            <a:lvl1pPr>
              <a:defRPr sz="2400" cap="all">
                <a:solidFill>
                  <a:srgbClr val="F4F3F5"/>
                </a:solidFill>
              </a:defRPr>
            </a:lvl1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397141533"/>
      </p:ext>
    </p:extLst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 &amp; Not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98"/>
          <p:cNvSpPr/>
          <p:nvPr userDrawn="1"/>
        </p:nvSpPr>
        <p:spPr>
          <a:xfrm flipV="1">
            <a:off x="2603169" y="2222489"/>
            <a:ext cx="7785597" cy="3"/>
          </a:xfrm>
          <a:prstGeom prst="line">
            <a:avLst/>
          </a:prstGeom>
          <a:ln w="12700">
            <a:solidFill>
              <a:srgbClr val="A6A6A7"/>
            </a:solidFill>
            <a:miter lim="400000"/>
          </a:ln>
        </p:spPr>
        <p:txBody>
          <a:bodyPr lIns="0" tIns="0" rIns="0" bIns="0" anchor="ctr"/>
          <a:lstStyle/>
          <a:p>
            <a:pPr lvl="0" algn="l" defTabSz="4572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graphicFrame>
        <p:nvGraphicFramePr>
          <p:cNvPr id="4" name="Chart 399"/>
          <p:cNvGraphicFramePr/>
          <p:nvPr userDrawn="1"/>
        </p:nvGraphicFramePr>
        <p:xfrm>
          <a:off x="1086942" y="5035550"/>
          <a:ext cx="11092358" cy="26677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Shape 400"/>
          <p:cNvSpPr/>
          <p:nvPr userDrawn="1"/>
        </p:nvSpPr>
        <p:spPr>
          <a:xfrm rot="16200000">
            <a:off x="1045070" y="4596704"/>
            <a:ext cx="2413001" cy="6985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21600"/>
                </a:moveTo>
                <a:lnTo>
                  <a:pt x="21550" y="0"/>
                </a:lnTo>
                <a:lnTo>
                  <a:pt x="0" y="210"/>
                </a:lnTo>
              </a:path>
            </a:pathLst>
          </a:custGeom>
          <a:ln w="25400" cap="rnd">
            <a:solidFill>
              <a:srgbClr val="4C4D55"/>
            </a:solidFill>
            <a:custDash>
              <a:ds d="100000" sp="200000"/>
            </a:custDash>
            <a:miter lim="400000"/>
            <a:tailEnd type="arrow"/>
          </a:ln>
        </p:spPr>
        <p:txBody>
          <a:bodyPr lIns="0" tIns="0" rIns="0" bIns="0" anchor="ctr"/>
          <a:lstStyle/>
          <a:p>
            <a:pPr lvl="0">
              <a:defRPr>
                <a:solidFill>
                  <a:srgbClr val="000000"/>
                </a:solidFill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8" name="Shape 403"/>
          <p:cNvSpPr/>
          <p:nvPr userDrawn="1"/>
        </p:nvSpPr>
        <p:spPr>
          <a:xfrm rot="16200000">
            <a:off x="5813921" y="4704654"/>
            <a:ext cx="2628901" cy="6985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21600"/>
                </a:moveTo>
                <a:lnTo>
                  <a:pt x="21550" y="0"/>
                </a:lnTo>
                <a:lnTo>
                  <a:pt x="0" y="210"/>
                </a:lnTo>
              </a:path>
            </a:pathLst>
          </a:custGeom>
          <a:ln w="25400" cap="rnd">
            <a:solidFill>
              <a:srgbClr val="4C4D55"/>
            </a:solidFill>
            <a:custDash>
              <a:ds d="100000" sp="200000"/>
            </a:custDash>
            <a:miter lim="400000"/>
            <a:tailEnd type="arrow"/>
          </a:ln>
        </p:spPr>
        <p:txBody>
          <a:bodyPr lIns="0" tIns="0" rIns="0" bIns="0" anchor="ctr"/>
          <a:lstStyle/>
          <a:p>
            <a:pPr lvl="0">
              <a:defRPr>
                <a:solidFill>
                  <a:srgbClr val="000000"/>
                </a:solidFill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11" name="Shape 406"/>
          <p:cNvSpPr>
            <a:spLocks noGrp="1"/>
          </p:cNvSpPr>
          <p:nvPr>
            <p:ph type="title"/>
          </p:nvPr>
        </p:nvSpPr>
        <p:spPr>
          <a:xfrm>
            <a:off x="1295400" y="965200"/>
            <a:ext cx="10401300" cy="1219200"/>
          </a:xfrm>
          <a:prstGeom prst="rect">
            <a:avLst/>
          </a:prstGeom>
        </p:spPr>
        <p:txBody>
          <a:bodyPr/>
          <a:lstStyle>
            <a:lvl1pPr>
              <a:defRPr sz="7200" spc="1440"/>
            </a:lvl1pPr>
          </a:lstStyle>
          <a:p>
            <a:pPr lvl="0">
              <a:defRPr sz="1800" cap="none" spc="0">
                <a:solidFill>
                  <a:srgbClr val="000000"/>
                </a:solidFill>
              </a:defRPr>
            </a:pPr>
            <a:r>
              <a:rPr lang="es-ES_tradnl" sz="7200" cap="all" spc="1440">
                <a:solidFill>
                  <a:srgbClr val="514E4A"/>
                </a:solidFill>
              </a:rPr>
              <a:t>Clic para editar título</a:t>
            </a:r>
            <a:endParaRPr sz="7200" cap="all" spc="1440">
              <a:solidFill>
                <a:srgbClr val="514E4A"/>
              </a:solidFill>
            </a:endParaRPr>
          </a:p>
        </p:txBody>
      </p:sp>
      <p:sp>
        <p:nvSpPr>
          <p:cNvPr id="12" name="Shape 407"/>
          <p:cNvSpPr>
            <a:spLocks noGrp="1"/>
          </p:cNvSpPr>
          <p:nvPr>
            <p:ph type="body" idx="1"/>
          </p:nvPr>
        </p:nvSpPr>
        <p:spPr>
          <a:xfrm>
            <a:off x="2603500" y="2286000"/>
            <a:ext cx="7797800" cy="406400"/>
          </a:xfrm>
          <a:prstGeom prst="rect">
            <a:avLst/>
          </a:prstGeo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>
              <a:defRPr>
                <a:solidFill>
                  <a:srgbClr val="000000"/>
                </a:solidFill>
              </a:defRPr>
            </a:pPr>
            <a:r>
              <a:rPr lang="es-ES_tradnl">
                <a:solidFill>
                  <a:srgbClr val="514E4A"/>
                </a:solidFill>
              </a:rPr>
              <a:t>Haga clic para modificar el estilo de texto del patrón</a:t>
            </a:r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2818223" y="3536476"/>
            <a:ext cx="2527300" cy="412050"/>
          </a:xfrm>
        </p:spPr>
        <p:txBody>
          <a:bodyPr vert="horz" anchor="ctr"/>
          <a:lstStyle>
            <a:lvl1pPr algn="l">
              <a:defRPr sz="1800" b="1">
                <a:latin typeface="Avenir Medium"/>
                <a:cs typeface="Avenir Medium"/>
              </a:defRPr>
            </a:lvl1pPr>
          </a:lstStyle>
          <a:p>
            <a:pPr lvl="0">
              <a:defRPr cap="none">
                <a:solidFill>
                  <a:srgbClr val="000000"/>
                </a:solidFill>
              </a:defRPr>
            </a:pPr>
            <a:r>
              <a:rPr lang="es-ES_tradnl" cap="all">
                <a:solidFill>
                  <a:srgbClr val="514E49"/>
                </a:solidFill>
              </a:rPr>
              <a:t>Haga clic para modificar el estilo de texto del patrón</a:t>
            </a:r>
          </a:p>
        </p:txBody>
      </p:sp>
      <p:sp>
        <p:nvSpPr>
          <p:cNvPr id="14" name="Text Placeholder 12"/>
          <p:cNvSpPr>
            <a:spLocks noGrp="1"/>
          </p:cNvSpPr>
          <p:nvPr>
            <p:ph type="body" sz="quarter" idx="13"/>
          </p:nvPr>
        </p:nvSpPr>
        <p:spPr>
          <a:xfrm>
            <a:off x="2811157" y="4053453"/>
            <a:ext cx="2534366" cy="982098"/>
          </a:xfrm>
        </p:spPr>
        <p:txBody>
          <a:bodyPr vert="horz"/>
          <a:lstStyle>
            <a:lvl1pPr marL="285750" indent="-285750" algn="l">
              <a:buFont typeface="Wingdings" charset="2"/>
              <a:buChar char="ü"/>
              <a:defRPr sz="1800"/>
            </a:lvl1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15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7726694" y="3536476"/>
            <a:ext cx="2527300" cy="412050"/>
          </a:xfrm>
        </p:spPr>
        <p:txBody>
          <a:bodyPr vert="horz" anchor="ctr"/>
          <a:lstStyle>
            <a:lvl1pPr algn="l">
              <a:defRPr sz="1800" b="1">
                <a:latin typeface="Avenir Medium"/>
                <a:cs typeface="Avenir Medium"/>
              </a:defRPr>
            </a:lvl1pPr>
          </a:lstStyle>
          <a:p>
            <a:pPr lvl="0">
              <a:defRPr cap="none">
                <a:solidFill>
                  <a:srgbClr val="000000"/>
                </a:solidFill>
              </a:defRPr>
            </a:pPr>
            <a:r>
              <a:rPr lang="es-ES_tradnl" cap="all">
                <a:solidFill>
                  <a:srgbClr val="514E49"/>
                </a:solidFill>
              </a:rPr>
              <a:t>Haga clic para modificar el estilo de texto del patrón</a:t>
            </a:r>
          </a:p>
        </p:txBody>
      </p:sp>
      <p:sp>
        <p:nvSpPr>
          <p:cNvPr id="16" name="Text Placeholder 12"/>
          <p:cNvSpPr>
            <a:spLocks noGrp="1"/>
          </p:cNvSpPr>
          <p:nvPr>
            <p:ph type="body" sz="quarter" idx="15"/>
          </p:nvPr>
        </p:nvSpPr>
        <p:spPr>
          <a:xfrm>
            <a:off x="7719628" y="4053453"/>
            <a:ext cx="2534366" cy="982098"/>
          </a:xfrm>
        </p:spPr>
        <p:txBody>
          <a:bodyPr vert="horz"/>
          <a:lstStyle>
            <a:lvl1pPr marL="285750" indent="-285750" algn="l">
              <a:buFont typeface="Wingdings" charset="2"/>
              <a:buChar char="ü"/>
              <a:defRPr sz="1800"/>
            </a:lvl1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3350860544"/>
      </p:ext>
    </p:extLst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e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412"/>
          <p:cNvSpPr/>
          <p:nvPr userDrawn="1"/>
        </p:nvSpPr>
        <p:spPr>
          <a:xfrm flipV="1">
            <a:off x="2603169" y="2222489"/>
            <a:ext cx="7785597" cy="3"/>
          </a:xfrm>
          <a:prstGeom prst="line">
            <a:avLst/>
          </a:prstGeom>
          <a:ln w="12700">
            <a:solidFill>
              <a:srgbClr val="A6A6A7"/>
            </a:solidFill>
            <a:miter lim="400000"/>
          </a:ln>
        </p:spPr>
        <p:txBody>
          <a:bodyPr lIns="0" tIns="0" rIns="0" bIns="0" anchor="ctr"/>
          <a:lstStyle/>
          <a:p>
            <a:pPr lvl="0" algn="l" defTabSz="4572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graphicFrame>
        <p:nvGraphicFramePr>
          <p:cNvPr id="4" name="Chart 413"/>
          <p:cNvGraphicFramePr/>
          <p:nvPr userDrawn="1"/>
        </p:nvGraphicFramePr>
        <p:xfrm>
          <a:off x="4402899" y="3634548"/>
          <a:ext cx="6862001" cy="420370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Shape 414"/>
          <p:cNvSpPr/>
          <p:nvPr userDrawn="1"/>
        </p:nvSpPr>
        <p:spPr>
          <a:xfrm rot="16200000">
            <a:off x="8277721" y="3891854"/>
            <a:ext cx="774701" cy="6985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21600"/>
                </a:moveTo>
                <a:lnTo>
                  <a:pt x="21550" y="0"/>
                </a:lnTo>
                <a:lnTo>
                  <a:pt x="0" y="210"/>
                </a:lnTo>
              </a:path>
            </a:pathLst>
          </a:custGeom>
          <a:ln w="25400" cap="rnd">
            <a:solidFill>
              <a:srgbClr val="4C4D55"/>
            </a:solidFill>
            <a:custDash>
              <a:ds d="100000" sp="200000"/>
            </a:custDash>
            <a:miter lim="400000"/>
            <a:headEnd type="arrow"/>
          </a:ln>
        </p:spPr>
        <p:txBody>
          <a:bodyPr lIns="0" tIns="0" rIns="0" bIns="0" anchor="ctr"/>
          <a:lstStyle/>
          <a:p>
            <a:pPr lvl="0">
              <a:defRPr>
                <a:solidFill>
                  <a:srgbClr val="000000"/>
                </a:solidFill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6" name="Shape 415"/>
          <p:cNvSpPr/>
          <p:nvPr userDrawn="1"/>
        </p:nvSpPr>
        <p:spPr>
          <a:xfrm>
            <a:off x="9173488" y="3651250"/>
            <a:ext cx="2527301" cy="419100"/>
          </a:xfrm>
          <a:prstGeom prst="rect">
            <a:avLst/>
          </a:prstGeom>
          <a:solidFill>
            <a:srgbClr val="D39723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ctr">
            <a:spAutoFit/>
          </a:bodyPr>
          <a:lstStyle>
            <a:lvl1pPr algn="just">
              <a:lnSpc>
                <a:spcPts val="3500"/>
              </a:lnSpc>
              <a:defRPr sz="1800" cap="all">
                <a:solidFill>
                  <a:srgbClr val="FFFFFF"/>
                </a:solidFill>
                <a:latin typeface="Avenir Medium"/>
                <a:ea typeface="Avenir Medium"/>
                <a:cs typeface="Avenir Medium"/>
                <a:sym typeface="Avenir Medium"/>
              </a:defRPr>
            </a:lvl1pPr>
          </a:lstStyle>
          <a:p>
            <a:pPr lvl="0">
              <a:defRPr cap="none">
                <a:solidFill>
                  <a:srgbClr val="000000"/>
                </a:solidFill>
              </a:defRPr>
            </a:pPr>
            <a:endParaRPr cap="all">
              <a:solidFill>
                <a:srgbClr val="FFFFFF"/>
              </a:solidFill>
            </a:endParaRPr>
          </a:p>
        </p:txBody>
      </p:sp>
      <p:sp>
        <p:nvSpPr>
          <p:cNvPr id="8" name="Shape 417"/>
          <p:cNvSpPr/>
          <p:nvPr userDrawn="1"/>
        </p:nvSpPr>
        <p:spPr>
          <a:xfrm rot="5400000">
            <a:off x="3813671" y="6641404"/>
            <a:ext cx="774701" cy="7874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21600"/>
                </a:moveTo>
                <a:lnTo>
                  <a:pt x="21550" y="0"/>
                </a:lnTo>
                <a:lnTo>
                  <a:pt x="0" y="210"/>
                </a:lnTo>
              </a:path>
            </a:pathLst>
          </a:custGeom>
          <a:ln w="25400" cap="rnd">
            <a:solidFill>
              <a:srgbClr val="4C4D55"/>
            </a:solidFill>
            <a:custDash>
              <a:ds d="100000" sp="200000"/>
            </a:custDash>
            <a:miter lim="400000"/>
            <a:headEnd type="arrow"/>
          </a:ln>
        </p:spPr>
        <p:txBody>
          <a:bodyPr lIns="0" tIns="0" rIns="0" bIns="0" anchor="ctr"/>
          <a:lstStyle/>
          <a:p>
            <a:pPr lvl="0">
              <a:defRPr>
                <a:solidFill>
                  <a:srgbClr val="000000"/>
                </a:solidFill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9" name="Shape 418"/>
          <p:cNvSpPr/>
          <p:nvPr userDrawn="1"/>
        </p:nvSpPr>
        <p:spPr>
          <a:xfrm>
            <a:off x="1299488" y="5962650"/>
            <a:ext cx="2527301" cy="419100"/>
          </a:xfrm>
          <a:prstGeom prst="rect">
            <a:avLst/>
          </a:prstGeom>
          <a:solidFill>
            <a:srgbClr val="D39723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ctr">
            <a:spAutoFit/>
          </a:bodyPr>
          <a:lstStyle>
            <a:lvl1pPr>
              <a:lnSpc>
                <a:spcPts val="3500"/>
              </a:lnSpc>
              <a:defRPr sz="1800" cap="all">
                <a:solidFill>
                  <a:srgbClr val="FFFFFF"/>
                </a:solidFill>
                <a:latin typeface="Avenir Medium"/>
                <a:ea typeface="Avenir Medium"/>
                <a:cs typeface="Avenir Medium"/>
                <a:sym typeface="Avenir Medium"/>
              </a:defRPr>
            </a:lvl1pPr>
          </a:lstStyle>
          <a:p>
            <a:pPr lvl="0">
              <a:defRPr cap="none">
                <a:solidFill>
                  <a:srgbClr val="000000"/>
                </a:solidFill>
              </a:defRPr>
            </a:pPr>
            <a:endParaRPr cap="all">
              <a:solidFill>
                <a:srgbClr val="FFFFFF"/>
              </a:solidFill>
            </a:endParaRPr>
          </a:p>
        </p:txBody>
      </p:sp>
      <p:sp>
        <p:nvSpPr>
          <p:cNvPr id="11" name="Shape 420"/>
          <p:cNvSpPr/>
          <p:nvPr userDrawn="1"/>
        </p:nvSpPr>
        <p:spPr>
          <a:xfrm rot="5400000" flipH="1">
            <a:off x="3839071" y="3847404"/>
            <a:ext cx="774701" cy="7874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21600"/>
                </a:moveTo>
                <a:lnTo>
                  <a:pt x="21550" y="0"/>
                </a:lnTo>
                <a:lnTo>
                  <a:pt x="0" y="210"/>
                </a:lnTo>
              </a:path>
            </a:pathLst>
          </a:custGeom>
          <a:ln w="25400" cap="rnd">
            <a:solidFill>
              <a:srgbClr val="4C4D55"/>
            </a:solidFill>
            <a:custDash>
              <a:ds d="100000" sp="200000"/>
            </a:custDash>
            <a:miter lim="400000"/>
            <a:headEnd type="arrow"/>
          </a:ln>
        </p:spPr>
        <p:txBody>
          <a:bodyPr lIns="0" tIns="0" rIns="0" bIns="0" anchor="ctr"/>
          <a:lstStyle/>
          <a:p>
            <a:pPr lvl="0">
              <a:defRPr>
                <a:solidFill>
                  <a:srgbClr val="000000"/>
                </a:solidFill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12" name="Shape 421"/>
          <p:cNvSpPr/>
          <p:nvPr userDrawn="1"/>
        </p:nvSpPr>
        <p:spPr>
          <a:xfrm>
            <a:off x="1299488" y="3651250"/>
            <a:ext cx="2527301" cy="419100"/>
          </a:xfrm>
          <a:prstGeom prst="rect">
            <a:avLst/>
          </a:prstGeom>
          <a:solidFill>
            <a:srgbClr val="D39723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ctr">
            <a:spAutoFit/>
          </a:bodyPr>
          <a:lstStyle>
            <a:lvl1pPr>
              <a:lnSpc>
                <a:spcPts val="3500"/>
              </a:lnSpc>
              <a:defRPr sz="1800" cap="all">
                <a:solidFill>
                  <a:srgbClr val="FFFFFF"/>
                </a:solidFill>
                <a:latin typeface="Avenir Medium"/>
                <a:ea typeface="Avenir Medium"/>
                <a:cs typeface="Avenir Medium"/>
                <a:sym typeface="Avenir Medium"/>
              </a:defRPr>
            </a:lvl1pPr>
          </a:lstStyle>
          <a:p>
            <a:pPr lvl="0">
              <a:defRPr cap="none">
                <a:solidFill>
                  <a:srgbClr val="000000"/>
                </a:solidFill>
              </a:defRPr>
            </a:pPr>
            <a:endParaRPr cap="all">
              <a:solidFill>
                <a:srgbClr val="FFFFFF"/>
              </a:solidFill>
            </a:endParaRPr>
          </a:p>
        </p:txBody>
      </p:sp>
      <p:sp>
        <p:nvSpPr>
          <p:cNvPr id="14" name="Shape 423"/>
          <p:cNvSpPr>
            <a:spLocks noGrp="1"/>
          </p:cNvSpPr>
          <p:nvPr>
            <p:ph type="title"/>
          </p:nvPr>
        </p:nvSpPr>
        <p:spPr>
          <a:xfrm>
            <a:off x="1295400" y="965200"/>
            <a:ext cx="10401300" cy="1219200"/>
          </a:xfrm>
          <a:prstGeom prst="rect">
            <a:avLst/>
          </a:prstGeom>
        </p:spPr>
        <p:txBody>
          <a:bodyPr/>
          <a:lstStyle>
            <a:lvl1pPr>
              <a:defRPr sz="7200" spc="1440"/>
            </a:lvl1pPr>
          </a:lstStyle>
          <a:p>
            <a:pPr lvl="0">
              <a:defRPr sz="1800" cap="none" spc="0">
                <a:solidFill>
                  <a:srgbClr val="000000"/>
                </a:solidFill>
              </a:defRPr>
            </a:pPr>
            <a:r>
              <a:rPr lang="es-ES_tradnl" sz="7200" cap="all" spc="1440">
                <a:solidFill>
                  <a:srgbClr val="514E4A"/>
                </a:solidFill>
              </a:rPr>
              <a:t>Clic para editar título</a:t>
            </a:r>
            <a:endParaRPr sz="7200" cap="all" spc="1440">
              <a:solidFill>
                <a:srgbClr val="514E4A"/>
              </a:solidFill>
            </a:endParaRPr>
          </a:p>
        </p:txBody>
      </p:sp>
      <p:sp>
        <p:nvSpPr>
          <p:cNvPr id="15" name="Shape 424"/>
          <p:cNvSpPr>
            <a:spLocks noGrp="1"/>
          </p:cNvSpPr>
          <p:nvPr>
            <p:ph type="body" idx="1"/>
          </p:nvPr>
        </p:nvSpPr>
        <p:spPr>
          <a:xfrm>
            <a:off x="2603500" y="2286000"/>
            <a:ext cx="7797800" cy="406400"/>
          </a:xfrm>
          <a:prstGeom prst="rect">
            <a:avLst/>
          </a:prstGeo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>
              <a:defRPr>
                <a:solidFill>
                  <a:srgbClr val="000000"/>
                </a:solidFill>
              </a:defRPr>
            </a:pPr>
            <a:r>
              <a:rPr lang="es-ES_tradnl">
                <a:solidFill>
                  <a:srgbClr val="514E4A"/>
                </a:solidFill>
              </a:rPr>
              <a:t>Haga clic para modificar el estilo de texto del patrón</a:t>
            </a:r>
          </a:p>
        </p:txBody>
      </p:sp>
      <p:sp>
        <p:nvSpPr>
          <p:cNvPr id="17" name="Text Placeholder 12"/>
          <p:cNvSpPr>
            <a:spLocks noGrp="1"/>
          </p:cNvSpPr>
          <p:nvPr>
            <p:ph type="body" sz="quarter" idx="13"/>
          </p:nvPr>
        </p:nvSpPr>
        <p:spPr>
          <a:xfrm>
            <a:off x="1299488" y="4183345"/>
            <a:ext cx="2507833" cy="1350183"/>
          </a:xfrm>
        </p:spPr>
        <p:txBody>
          <a:bodyPr vert="horz"/>
          <a:lstStyle>
            <a:lvl1pPr marL="285750" indent="-285750" algn="l">
              <a:buFont typeface="Wingdings" charset="2"/>
              <a:buChar char="ü"/>
              <a:defRPr sz="1800"/>
            </a:lvl1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18" name="Text Placeholder 12"/>
          <p:cNvSpPr>
            <a:spLocks noGrp="1"/>
          </p:cNvSpPr>
          <p:nvPr>
            <p:ph type="body" sz="quarter" idx="14"/>
          </p:nvPr>
        </p:nvSpPr>
        <p:spPr>
          <a:xfrm>
            <a:off x="1295400" y="6503185"/>
            <a:ext cx="2507833" cy="1350183"/>
          </a:xfrm>
        </p:spPr>
        <p:txBody>
          <a:bodyPr vert="horz"/>
          <a:lstStyle>
            <a:lvl1pPr marL="285750" indent="-285750" algn="l">
              <a:buFont typeface="Wingdings" charset="2"/>
              <a:buChar char="ü"/>
              <a:defRPr sz="1800"/>
            </a:lvl1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19" name="Text Placeholder 12"/>
          <p:cNvSpPr>
            <a:spLocks noGrp="1"/>
          </p:cNvSpPr>
          <p:nvPr>
            <p:ph type="body" sz="quarter" idx="15"/>
          </p:nvPr>
        </p:nvSpPr>
        <p:spPr>
          <a:xfrm>
            <a:off x="9173488" y="4198464"/>
            <a:ext cx="2507833" cy="1350183"/>
          </a:xfrm>
        </p:spPr>
        <p:txBody>
          <a:bodyPr vert="horz"/>
          <a:lstStyle>
            <a:lvl1pPr marL="285750" indent="-285750" algn="l">
              <a:buFont typeface="Wingdings" charset="2"/>
              <a:buChar char="ü"/>
              <a:defRPr sz="1800"/>
            </a:lvl1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20" name="Text Placeholder 44"/>
          <p:cNvSpPr>
            <a:spLocks noGrp="1"/>
          </p:cNvSpPr>
          <p:nvPr>
            <p:ph type="body" sz="quarter" idx="19"/>
          </p:nvPr>
        </p:nvSpPr>
        <p:spPr>
          <a:xfrm>
            <a:off x="1336726" y="3651251"/>
            <a:ext cx="2465756" cy="419100"/>
          </a:xfrm>
        </p:spPr>
        <p:txBody>
          <a:bodyPr vert="horz" anchor="ctr"/>
          <a:lstStyle>
            <a:lvl1pPr algn="ctr">
              <a:defRPr sz="1800" cap="all">
                <a:solidFill>
                  <a:srgbClr val="F4F3F5"/>
                </a:solidFill>
              </a:defRPr>
            </a:lvl1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21" name="Text Placeholder 44"/>
          <p:cNvSpPr>
            <a:spLocks noGrp="1"/>
          </p:cNvSpPr>
          <p:nvPr>
            <p:ph type="body" sz="quarter" idx="20"/>
          </p:nvPr>
        </p:nvSpPr>
        <p:spPr>
          <a:xfrm>
            <a:off x="1336726" y="5958051"/>
            <a:ext cx="2465756" cy="419100"/>
          </a:xfrm>
        </p:spPr>
        <p:txBody>
          <a:bodyPr vert="horz" anchor="ctr"/>
          <a:lstStyle>
            <a:lvl1pPr algn="ctr">
              <a:defRPr sz="1800" cap="all">
                <a:solidFill>
                  <a:srgbClr val="F4F3F5"/>
                </a:solidFill>
              </a:defRPr>
            </a:lvl1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22" name="Text Placeholder 44"/>
          <p:cNvSpPr>
            <a:spLocks noGrp="1"/>
          </p:cNvSpPr>
          <p:nvPr>
            <p:ph type="body" sz="quarter" idx="21"/>
          </p:nvPr>
        </p:nvSpPr>
        <p:spPr>
          <a:xfrm>
            <a:off x="9203728" y="3651251"/>
            <a:ext cx="2465756" cy="419100"/>
          </a:xfrm>
        </p:spPr>
        <p:txBody>
          <a:bodyPr vert="horz" anchor="ctr"/>
          <a:lstStyle>
            <a:lvl1pPr algn="ctr">
              <a:defRPr sz="1800" cap="all">
                <a:solidFill>
                  <a:srgbClr val="F4F3F5"/>
                </a:solidFill>
              </a:defRPr>
            </a:lvl1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1429819225"/>
      </p:ext>
    </p:extLst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429"/>
          <p:cNvSpPr/>
          <p:nvPr userDrawn="1"/>
        </p:nvSpPr>
        <p:spPr>
          <a:xfrm flipV="1">
            <a:off x="2603169" y="2222489"/>
            <a:ext cx="7785597" cy="3"/>
          </a:xfrm>
          <a:prstGeom prst="line">
            <a:avLst/>
          </a:prstGeom>
          <a:ln w="12700">
            <a:solidFill>
              <a:srgbClr val="A6A6A7"/>
            </a:solidFill>
            <a:miter lim="400000"/>
          </a:ln>
        </p:spPr>
        <p:txBody>
          <a:bodyPr lIns="0" tIns="0" rIns="0" bIns="0" anchor="ctr"/>
          <a:lstStyle/>
          <a:p>
            <a:pPr lvl="0" algn="l" defTabSz="4572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graphicFrame>
        <p:nvGraphicFramePr>
          <p:cNvPr id="4" name="Chart 430"/>
          <p:cNvGraphicFramePr/>
          <p:nvPr userDrawn="1"/>
        </p:nvGraphicFramePr>
        <p:xfrm>
          <a:off x="1295399" y="3752850"/>
          <a:ext cx="6502401" cy="4038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5" name="Group 441"/>
          <p:cNvGrpSpPr/>
          <p:nvPr userDrawn="1"/>
        </p:nvGrpSpPr>
        <p:grpSpPr>
          <a:xfrm>
            <a:off x="8229600" y="4686300"/>
            <a:ext cx="2476500" cy="317500"/>
            <a:chOff x="0" y="0"/>
            <a:chExt cx="2476499" cy="317499"/>
          </a:xfrm>
        </p:grpSpPr>
        <p:sp>
          <p:nvSpPr>
            <p:cNvPr id="6" name="Shape 431"/>
            <p:cNvSpPr/>
            <p:nvPr/>
          </p:nvSpPr>
          <p:spPr>
            <a:xfrm>
              <a:off x="0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7" name="Shape 432"/>
            <p:cNvSpPr/>
            <p:nvPr/>
          </p:nvSpPr>
          <p:spPr>
            <a:xfrm>
              <a:off x="254783" y="0"/>
              <a:ext cx="152872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8" name="Shape 433"/>
            <p:cNvSpPr/>
            <p:nvPr/>
          </p:nvSpPr>
          <p:spPr>
            <a:xfrm>
              <a:off x="509568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9" name="Shape 434"/>
            <p:cNvSpPr/>
            <p:nvPr/>
          </p:nvSpPr>
          <p:spPr>
            <a:xfrm>
              <a:off x="764351" y="0"/>
              <a:ext cx="152872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10" name="Shape 435"/>
            <p:cNvSpPr/>
            <p:nvPr/>
          </p:nvSpPr>
          <p:spPr>
            <a:xfrm>
              <a:off x="1019136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11" name="Shape 436"/>
            <p:cNvSpPr/>
            <p:nvPr/>
          </p:nvSpPr>
          <p:spPr>
            <a:xfrm>
              <a:off x="1273919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12" name="Shape 437"/>
            <p:cNvSpPr/>
            <p:nvPr/>
          </p:nvSpPr>
          <p:spPr>
            <a:xfrm>
              <a:off x="1528703" y="0"/>
              <a:ext cx="152872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13" name="Shape 438"/>
            <p:cNvSpPr/>
            <p:nvPr/>
          </p:nvSpPr>
          <p:spPr>
            <a:xfrm>
              <a:off x="1793679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14" name="Shape 439"/>
            <p:cNvSpPr/>
            <p:nvPr/>
          </p:nvSpPr>
          <p:spPr>
            <a:xfrm>
              <a:off x="2058654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15" name="Shape 440"/>
            <p:cNvSpPr/>
            <p:nvPr/>
          </p:nvSpPr>
          <p:spPr>
            <a:xfrm>
              <a:off x="2323629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</p:grpSp>
      <p:sp>
        <p:nvSpPr>
          <p:cNvPr id="16" name="Shape 442"/>
          <p:cNvSpPr/>
          <p:nvPr userDrawn="1"/>
        </p:nvSpPr>
        <p:spPr>
          <a:xfrm>
            <a:off x="11036300" y="4532993"/>
            <a:ext cx="660400" cy="419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r">
              <a:lnSpc>
                <a:spcPts val="3500"/>
              </a:lnSpc>
              <a:defRPr sz="1800" cap="all">
                <a:latin typeface="Avenir Medium"/>
                <a:ea typeface="Avenir Medium"/>
                <a:cs typeface="Avenir Medium"/>
                <a:sym typeface="Avenir Medium"/>
              </a:defRPr>
            </a:lvl1pPr>
          </a:lstStyle>
          <a:p>
            <a:pPr lvl="0">
              <a:defRPr cap="none">
                <a:solidFill>
                  <a:srgbClr val="000000"/>
                </a:solidFill>
              </a:defRPr>
            </a:pPr>
            <a:r>
              <a:rPr cap="all">
                <a:solidFill>
                  <a:srgbClr val="514E49"/>
                </a:solidFill>
              </a:rPr>
              <a:t>80%</a:t>
            </a:r>
          </a:p>
        </p:txBody>
      </p:sp>
      <p:sp>
        <p:nvSpPr>
          <p:cNvPr id="17" name="Shape 443"/>
          <p:cNvSpPr/>
          <p:nvPr userDrawn="1"/>
        </p:nvSpPr>
        <p:spPr>
          <a:xfrm>
            <a:off x="8229600" y="3714750"/>
            <a:ext cx="3467100" cy="419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just">
              <a:lnSpc>
                <a:spcPts val="3500"/>
              </a:lnSpc>
              <a:defRPr sz="1800" cap="all">
                <a:latin typeface="Avenir Medium"/>
                <a:ea typeface="Avenir Medium"/>
                <a:cs typeface="Avenir Medium"/>
                <a:sym typeface="Avenir Medium"/>
              </a:defRPr>
            </a:lvl1pPr>
          </a:lstStyle>
          <a:p>
            <a:pPr lvl="0">
              <a:defRPr cap="none">
                <a:solidFill>
                  <a:srgbClr val="000000"/>
                </a:solidFill>
              </a:defRPr>
            </a:pPr>
            <a:r>
              <a:rPr cap="all">
                <a:solidFill>
                  <a:srgbClr val="514E49"/>
                </a:solidFill>
              </a:rPr>
              <a:t>Accusantium unde.</a:t>
            </a:r>
          </a:p>
        </p:txBody>
      </p:sp>
      <p:sp>
        <p:nvSpPr>
          <p:cNvPr id="18" name="Shape 444"/>
          <p:cNvSpPr/>
          <p:nvPr userDrawn="1"/>
        </p:nvSpPr>
        <p:spPr>
          <a:xfrm>
            <a:off x="8229600" y="4215493"/>
            <a:ext cx="2476500" cy="419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just">
              <a:lnSpc>
                <a:spcPts val="3500"/>
              </a:lnSpc>
              <a:spcBef>
                <a:spcPts val="2000"/>
              </a:spcBef>
              <a:defRPr sz="1800"/>
            </a:lvl1pPr>
          </a:lstStyle>
          <a:p>
            <a:pPr lvl="0">
              <a:defRPr>
                <a:solidFill>
                  <a:srgbClr val="000000"/>
                </a:solidFill>
              </a:defRPr>
            </a:pPr>
            <a:r>
              <a:rPr>
                <a:solidFill>
                  <a:srgbClr val="514E49"/>
                </a:solidFill>
              </a:rPr>
              <a:t>Laudantium</a:t>
            </a:r>
          </a:p>
        </p:txBody>
      </p:sp>
      <p:grpSp>
        <p:nvGrpSpPr>
          <p:cNvPr id="19" name="Group 455"/>
          <p:cNvGrpSpPr/>
          <p:nvPr userDrawn="1"/>
        </p:nvGrpSpPr>
        <p:grpSpPr>
          <a:xfrm>
            <a:off x="8229600" y="5638800"/>
            <a:ext cx="2476500" cy="317500"/>
            <a:chOff x="0" y="0"/>
            <a:chExt cx="2476499" cy="317499"/>
          </a:xfrm>
        </p:grpSpPr>
        <p:sp>
          <p:nvSpPr>
            <p:cNvPr id="20" name="Shape 445"/>
            <p:cNvSpPr/>
            <p:nvPr/>
          </p:nvSpPr>
          <p:spPr>
            <a:xfrm>
              <a:off x="0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21" name="Shape 446"/>
            <p:cNvSpPr/>
            <p:nvPr/>
          </p:nvSpPr>
          <p:spPr>
            <a:xfrm>
              <a:off x="254783" y="0"/>
              <a:ext cx="152872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22" name="Shape 447"/>
            <p:cNvSpPr/>
            <p:nvPr/>
          </p:nvSpPr>
          <p:spPr>
            <a:xfrm>
              <a:off x="509568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23" name="Shape 448"/>
            <p:cNvSpPr/>
            <p:nvPr/>
          </p:nvSpPr>
          <p:spPr>
            <a:xfrm>
              <a:off x="764351" y="0"/>
              <a:ext cx="152872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24" name="Shape 449"/>
            <p:cNvSpPr/>
            <p:nvPr/>
          </p:nvSpPr>
          <p:spPr>
            <a:xfrm>
              <a:off x="1019136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25" name="Shape 450"/>
            <p:cNvSpPr/>
            <p:nvPr/>
          </p:nvSpPr>
          <p:spPr>
            <a:xfrm>
              <a:off x="1273919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26" name="Shape 451"/>
            <p:cNvSpPr/>
            <p:nvPr/>
          </p:nvSpPr>
          <p:spPr>
            <a:xfrm>
              <a:off x="1528703" y="0"/>
              <a:ext cx="152872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27" name="Shape 452"/>
            <p:cNvSpPr/>
            <p:nvPr/>
          </p:nvSpPr>
          <p:spPr>
            <a:xfrm>
              <a:off x="1793679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28" name="Shape 453"/>
            <p:cNvSpPr/>
            <p:nvPr/>
          </p:nvSpPr>
          <p:spPr>
            <a:xfrm>
              <a:off x="2058654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29" name="Shape 454"/>
            <p:cNvSpPr/>
            <p:nvPr/>
          </p:nvSpPr>
          <p:spPr>
            <a:xfrm>
              <a:off x="2323629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</p:grpSp>
      <p:sp>
        <p:nvSpPr>
          <p:cNvPr id="30" name="Shape 456"/>
          <p:cNvSpPr/>
          <p:nvPr userDrawn="1"/>
        </p:nvSpPr>
        <p:spPr>
          <a:xfrm>
            <a:off x="11036300" y="5485493"/>
            <a:ext cx="660400" cy="419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r">
              <a:lnSpc>
                <a:spcPts val="3500"/>
              </a:lnSpc>
              <a:defRPr sz="1800" cap="all">
                <a:latin typeface="Avenir Medium"/>
                <a:ea typeface="Avenir Medium"/>
                <a:cs typeface="Avenir Medium"/>
                <a:sym typeface="Avenir Medium"/>
              </a:defRPr>
            </a:lvl1pPr>
          </a:lstStyle>
          <a:p>
            <a:pPr lvl="0">
              <a:defRPr cap="none">
                <a:solidFill>
                  <a:srgbClr val="000000"/>
                </a:solidFill>
              </a:defRPr>
            </a:pPr>
            <a:r>
              <a:rPr cap="all">
                <a:solidFill>
                  <a:srgbClr val="514E49"/>
                </a:solidFill>
              </a:rPr>
              <a:t>60%</a:t>
            </a:r>
          </a:p>
        </p:txBody>
      </p:sp>
      <p:sp>
        <p:nvSpPr>
          <p:cNvPr id="31" name="Shape 457"/>
          <p:cNvSpPr/>
          <p:nvPr userDrawn="1"/>
        </p:nvSpPr>
        <p:spPr>
          <a:xfrm>
            <a:off x="8229600" y="5167993"/>
            <a:ext cx="2476500" cy="419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just">
              <a:lnSpc>
                <a:spcPts val="3500"/>
              </a:lnSpc>
              <a:spcBef>
                <a:spcPts val="2000"/>
              </a:spcBef>
              <a:defRPr sz="1800"/>
            </a:lvl1pPr>
          </a:lstStyle>
          <a:p>
            <a:pPr lvl="0">
              <a:defRPr>
                <a:solidFill>
                  <a:srgbClr val="000000"/>
                </a:solidFill>
              </a:defRPr>
            </a:pPr>
            <a:r>
              <a:rPr>
                <a:solidFill>
                  <a:srgbClr val="514E49"/>
                </a:solidFill>
              </a:rPr>
              <a:t>Voluptatem</a:t>
            </a:r>
          </a:p>
        </p:txBody>
      </p:sp>
      <p:grpSp>
        <p:nvGrpSpPr>
          <p:cNvPr id="32" name="Group 468"/>
          <p:cNvGrpSpPr/>
          <p:nvPr userDrawn="1"/>
        </p:nvGrpSpPr>
        <p:grpSpPr>
          <a:xfrm>
            <a:off x="8229600" y="6654800"/>
            <a:ext cx="2476500" cy="317500"/>
            <a:chOff x="0" y="0"/>
            <a:chExt cx="2476499" cy="317499"/>
          </a:xfrm>
        </p:grpSpPr>
        <p:sp>
          <p:nvSpPr>
            <p:cNvPr id="33" name="Shape 458"/>
            <p:cNvSpPr/>
            <p:nvPr/>
          </p:nvSpPr>
          <p:spPr>
            <a:xfrm>
              <a:off x="0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34" name="Shape 459"/>
            <p:cNvSpPr/>
            <p:nvPr/>
          </p:nvSpPr>
          <p:spPr>
            <a:xfrm>
              <a:off x="254783" y="0"/>
              <a:ext cx="152872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35" name="Shape 460"/>
            <p:cNvSpPr/>
            <p:nvPr/>
          </p:nvSpPr>
          <p:spPr>
            <a:xfrm>
              <a:off x="509568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36" name="Shape 461"/>
            <p:cNvSpPr/>
            <p:nvPr/>
          </p:nvSpPr>
          <p:spPr>
            <a:xfrm>
              <a:off x="764351" y="0"/>
              <a:ext cx="152872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37" name="Shape 462"/>
            <p:cNvSpPr/>
            <p:nvPr/>
          </p:nvSpPr>
          <p:spPr>
            <a:xfrm>
              <a:off x="1019136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38" name="Shape 463"/>
            <p:cNvSpPr/>
            <p:nvPr/>
          </p:nvSpPr>
          <p:spPr>
            <a:xfrm>
              <a:off x="1273919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39" name="Shape 464"/>
            <p:cNvSpPr/>
            <p:nvPr/>
          </p:nvSpPr>
          <p:spPr>
            <a:xfrm>
              <a:off x="1528703" y="0"/>
              <a:ext cx="152872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40" name="Shape 465"/>
            <p:cNvSpPr/>
            <p:nvPr/>
          </p:nvSpPr>
          <p:spPr>
            <a:xfrm>
              <a:off x="1793679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41" name="Shape 466"/>
            <p:cNvSpPr/>
            <p:nvPr/>
          </p:nvSpPr>
          <p:spPr>
            <a:xfrm>
              <a:off x="2058654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42" name="Shape 467"/>
            <p:cNvSpPr/>
            <p:nvPr/>
          </p:nvSpPr>
          <p:spPr>
            <a:xfrm>
              <a:off x="2323629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</p:grpSp>
      <p:sp>
        <p:nvSpPr>
          <p:cNvPr id="43" name="Shape 469"/>
          <p:cNvSpPr/>
          <p:nvPr userDrawn="1"/>
        </p:nvSpPr>
        <p:spPr>
          <a:xfrm>
            <a:off x="11036300" y="6501493"/>
            <a:ext cx="660400" cy="419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r">
              <a:lnSpc>
                <a:spcPts val="3500"/>
              </a:lnSpc>
              <a:defRPr sz="1800" cap="all">
                <a:latin typeface="Avenir Medium"/>
                <a:ea typeface="Avenir Medium"/>
                <a:cs typeface="Avenir Medium"/>
                <a:sym typeface="Avenir Medium"/>
              </a:defRPr>
            </a:lvl1pPr>
          </a:lstStyle>
          <a:p>
            <a:pPr lvl="0">
              <a:defRPr cap="none">
                <a:solidFill>
                  <a:srgbClr val="000000"/>
                </a:solidFill>
              </a:defRPr>
            </a:pPr>
            <a:r>
              <a:rPr cap="all">
                <a:solidFill>
                  <a:srgbClr val="514E49"/>
                </a:solidFill>
              </a:rPr>
              <a:t>30%</a:t>
            </a:r>
          </a:p>
        </p:txBody>
      </p:sp>
      <p:sp>
        <p:nvSpPr>
          <p:cNvPr id="44" name="Shape 470"/>
          <p:cNvSpPr/>
          <p:nvPr userDrawn="1"/>
        </p:nvSpPr>
        <p:spPr>
          <a:xfrm>
            <a:off x="8229600" y="6183993"/>
            <a:ext cx="2476500" cy="419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just">
              <a:lnSpc>
                <a:spcPts val="3500"/>
              </a:lnSpc>
              <a:spcBef>
                <a:spcPts val="2000"/>
              </a:spcBef>
              <a:defRPr sz="1800"/>
            </a:lvl1pPr>
          </a:lstStyle>
          <a:p>
            <a:pPr lvl="0">
              <a:defRPr>
                <a:solidFill>
                  <a:srgbClr val="000000"/>
                </a:solidFill>
              </a:defRPr>
            </a:pPr>
            <a:r>
              <a:rPr>
                <a:solidFill>
                  <a:srgbClr val="514E49"/>
                </a:solidFill>
              </a:rPr>
              <a:t>Quisquam</a:t>
            </a:r>
          </a:p>
        </p:txBody>
      </p:sp>
      <p:sp>
        <p:nvSpPr>
          <p:cNvPr id="45" name="Shape 471"/>
          <p:cNvSpPr/>
          <p:nvPr userDrawn="1"/>
        </p:nvSpPr>
        <p:spPr>
          <a:xfrm>
            <a:off x="8229600" y="4686300"/>
            <a:ext cx="1943100" cy="317500"/>
          </a:xfrm>
          <a:prstGeom prst="rect">
            <a:avLst/>
          </a:prstGeom>
          <a:solidFill>
            <a:srgbClr val="514E49"/>
          </a:solidFill>
          <a:ln w="25400">
            <a:miter lim="400000"/>
          </a:ln>
        </p:spPr>
        <p:txBody>
          <a:bodyPr lIns="50800" tIns="50800" rIns="50800" bIns="50800" anchor="ctr"/>
          <a:lstStyle/>
          <a:p>
            <a:pPr lvl="0" defTabSz="419100">
              <a:defRPr sz="28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46" name="Shape 472"/>
          <p:cNvSpPr/>
          <p:nvPr userDrawn="1"/>
        </p:nvSpPr>
        <p:spPr>
          <a:xfrm>
            <a:off x="8229600" y="5638800"/>
            <a:ext cx="1422400" cy="317500"/>
          </a:xfrm>
          <a:prstGeom prst="rect">
            <a:avLst/>
          </a:prstGeom>
          <a:solidFill>
            <a:srgbClr val="514E49"/>
          </a:solidFill>
          <a:ln w="25400">
            <a:miter lim="400000"/>
          </a:ln>
        </p:spPr>
        <p:txBody>
          <a:bodyPr lIns="50800" tIns="50800" rIns="50800" bIns="50800" anchor="ctr"/>
          <a:lstStyle/>
          <a:p>
            <a:pPr lvl="0" defTabSz="419100">
              <a:defRPr sz="28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47" name="Shape 473"/>
          <p:cNvSpPr/>
          <p:nvPr userDrawn="1"/>
        </p:nvSpPr>
        <p:spPr>
          <a:xfrm>
            <a:off x="8229600" y="6654800"/>
            <a:ext cx="660400" cy="317500"/>
          </a:xfrm>
          <a:prstGeom prst="rect">
            <a:avLst/>
          </a:prstGeom>
          <a:solidFill>
            <a:srgbClr val="514E49"/>
          </a:solidFill>
          <a:ln w="25400">
            <a:miter lim="400000"/>
          </a:ln>
        </p:spPr>
        <p:txBody>
          <a:bodyPr lIns="50800" tIns="50800" rIns="50800" bIns="50800" anchor="ctr"/>
          <a:lstStyle/>
          <a:p>
            <a:pPr lvl="0" defTabSz="419100">
              <a:defRPr sz="28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48" name="Shape 474"/>
          <p:cNvSpPr>
            <a:spLocks noGrp="1"/>
          </p:cNvSpPr>
          <p:nvPr>
            <p:ph type="title"/>
          </p:nvPr>
        </p:nvSpPr>
        <p:spPr>
          <a:xfrm>
            <a:off x="1295400" y="965200"/>
            <a:ext cx="10401300" cy="1219200"/>
          </a:xfrm>
          <a:prstGeom prst="rect">
            <a:avLst/>
          </a:prstGeom>
        </p:spPr>
        <p:txBody>
          <a:bodyPr/>
          <a:lstStyle>
            <a:lvl1pPr>
              <a:defRPr sz="7200" spc="1440"/>
            </a:lvl1pPr>
          </a:lstStyle>
          <a:p>
            <a:pPr lvl="0">
              <a:defRPr sz="1800" cap="none" spc="0">
                <a:solidFill>
                  <a:srgbClr val="000000"/>
                </a:solidFill>
              </a:defRPr>
            </a:pPr>
            <a:r>
              <a:rPr lang="es-ES_tradnl" sz="7200" cap="all" spc="1440">
                <a:solidFill>
                  <a:srgbClr val="514E4A"/>
                </a:solidFill>
              </a:rPr>
              <a:t>Clic para editar título</a:t>
            </a:r>
            <a:endParaRPr sz="7200" cap="all" spc="1440">
              <a:solidFill>
                <a:srgbClr val="514E4A"/>
              </a:solidFill>
            </a:endParaRPr>
          </a:p>
        </p:txBody>
      </p:sp>
      <p:sp>
        <p:nvSpPr>
          <p:cNvPr id="49" name="Shape 475"/>
          <p:cNvSpPr>
            <a:spLocks noGrp="1"/>
          </p:cNvSpPr>
          <p:nvPr>
            <p:ph type="body" idx="1"/>
          </p:nvPr>
        </p:nvSpPr>
        <p:spPr>
          <a:xfrm>
            <a:off x="2603500" y="2286000"/>
            <a:ext cx="7797800" cy="406400"/>
          </a:xfrm>
          <a:prstGeom prst="rect">
            <a:avLst/>
          </a:prstGeo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>
              <a:defRPr>
                <a:solidFill>
                  <a:srgbClr val="000000"/>
                </a:solidFill>
              </a:defRPr>
            </a:pPr>
            <a:r>
              <a:rPr lang="es-ES_tradnl">
                <a:solidFill>
                  <a:srgbClr val="514E4A"/>
                </a:solidFill>
              </a:rPr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1581455847"/>
      </p:ext>
    </p:extLst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 &amp;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480"/>
          <p:cNvSpPr/>
          <p:nvPr userDrawn="1"/>
        </p:nvSpPr>
        <p:spPr>
          <a:xfrm flipV="1">
            <a:off x="2603169" y="2222489"/>
            <a:ext cx="7785597" cy="3"/>
          </a:xfrm>
          <a:prstGeom prst="line">
            <a:avLst/>
          </a:prstGeom>
          <a:ln w="12700">
            <a:solidFill>
              <a:srgbClr val="A6A6A7"/>
            </a:solidFill>
            <a:miter lim="400000"/>
          </a:ln>
        </p:spPr>
        <p:txBody>
          <a:bodyPr lIns="0" tIns="0" rIns="0" bIns="0" anchor="ctr"/>
          <a:lstStyle/>
          <a:p>
            <a:pPr lvl="0" algn="l" defTabSz="4572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graphicFrame>
        <p:nvGraphicFramePr>
          <p:cNvPr id="4" name="Chart 481"/>
          <p:cNvGraphicFramePr/>
          <p:nvPr userDrawn="1"/>
        </p:nvGraphicFramePr>
        <p:xfrm>
          <a:off x="982167" y="3435350"/>
          <a:ext cx="11095533" cy="43822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Shape 482"/>
          <p:cNvSpPr/>
          <p:nvPr userDrawn="1"/>
        </p:nvSpPr>
        <p:spPr>
          <a:xfrm>
            <a:off x="8534400" y="3517900"/>
            <a:ext cx="3162300" cy="939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sz="4800"/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4800">
                <a:solidFill>
                  <a:srgbClr val="514E49"/>
                </a:solidFill>
              </a:rPr>
              <a:t>$574,350</a:t>
            </a:r>
          </a:p>
        </p:txBody>
      </p:sp>
      <p:sp>
        <p:nvSpPr>
          <p:cNvPr id="6" name="Shape 483"/>
          <p:cNvSpPr/>
          <p:nvPr userDrawn="1"/>
        </p:nvSpPr>
        <p:spPr>
          <a:xfrm>
            <a:off x="8530967" y="4451350"/>
            <a:ext cx="3162301" cy="419100"/>
          </a:xfrm>
          <a:prstGeom prst="rect">
            <a:avLst/>
          </a:prstGeom>
          <a:solidFill>
            <a:srgbClr val="D39723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ctr">
            <a:spAutoFit/>
          </a:bodyPr>
          <a:lstStyle>
            <a:lvl1pPr>
              <a:lnSpc>
                <a:spcPts val="3500"/>
              </a:lnSpc>
              <a:spcBef>
                <a:spcPts val="2000"/>
              </a:spcBef>
              <a:defRPr sz="1800" cap="all">
                <a:solidFill>
                  <a:srgbClr val="FFFFFF"/>
                </a:solidFill>
                <a:latin typeface="Avenir Medium"/>
                <a:ea typeface="Avenir Medium"/>
                <a:cs typeface="Avenir Medium"/>
                <a:sym typeface="Avenir Medium"/>
              </a:defRPr>
            </a:lvl1pPr>
          </a:lstStyle>
          <a:p>
            <a:pPr lvl="0">
              <a:defRPr cap="none">
                <a:solidFill>
                  <a:srgbClr val="000000"/>
                </a:solidFill>
              </a:defRPr>
            </a:pPr>
            <a:endParaRPr cap="all">
              <a:solidFill>
                <a:srgbClr val="FFFFFF"/>
              </a:solidFill>
            </a:endParaRPr>
          </a:p>
        </p:txBody>
      </p:sp>
      <p:sp>
        <p:nvSpPr>
          <p:cNvPr id="8" name="Shape 485"/>
          <p:cNvSpPr>
            <a:spLocks noGrp="1"/>
          </p:cNvSpPr>
          <p:nvPr>
            <p:ph type="title"/>
          </p:nvPr>
        </p:nvSpPr>
        <p:spPr>
          <a:xfrm>
            <a:off x="1295400" y="965200"/>
            <a:ext cx="10401300" cy="1219200"/>
          </a:xfrm>
          <a:prstGeom prst="rect">
            <a:avLst/>
          </a:prstGeom>
        </p:spPr>
        <p:txBody>
          <a:bodyPr/>
          <a:lstStyle>
            <a:lvl1pPr>
              <a:defRPr sz="7200" spc="1440"/>
            </a:lvl1pPr>
          </a:lstStyle>
          <a:p>
            <a:pPr lvl="0">
              <a:defRPr sz="1800" cap="none" spc="0">
                <a:solidFill>
                  <a:srgbClr val="000000"/>
                </a:solidFill>
              </a:defRPr>
            </a:pPr>
            <a:r>
              <a:rPr lang="es-ES_tradnl" sz="7200" cap="all" spc="1440">
                <a:solidFill>
                  <a:srgbClr val="514E4A"/>
                </a:solidFill>
              </a:rPr>
              <a:t>Clic para editar título</a:t>
            </a:r>
            <a:endParaRPr sz="7200" cap="all" spc="1440">
              <a:solidFill>
                <a:srgbClr val="514E4A"/>
              </a:solidFill>
            </a:endParaRPr>
          </a:p>
        </p:txBody>
      </p:sp>
      <p:sp>
        <p:nvSpPr>
          <p:cNvPr id="9" name="Shape 486"/>
          <p:cNvSpPr>
            <a:spLocks noGrp="1"/>
          </p:cNvSpPr>
          <p:nvPr>
            <p:ph type="body" idx="1"/>
          </p:nvPr>
        </p:nvSpPr>
        <p:spPr>
          <a:xfrm>
            <a:off x="2603500" y="2286000"/>
            <a:ext cx="7797800" cy="406400"/>
          </a:xfrm>
          <a:prstGeom prst="rect">
            <a:avLst/>
          </a:prstGeo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>
              <a:defRPr>
                <a:solidFill>
                  <a:srgbClr val="000000"/>
                </a:solidFill>
              </a:defRPr>
            </a:pPr>
            <a:r>
              <a:rPr lang="es-ES_tradnl">
                <a:solidFill>
                  <a:srgbClr val="514E4A"/>
                </a:solidFill>
              </a:rPr>
              <a:t>Haga clic para modificar el estilo de texto del patrón</a:t>
            </a:r>
          </a:p>
        </p:txBody>
      </p:sp>
      <p:sp>
        <p:nvSpPr>
          <p:cNvPr id="10" name="Text Placeholder 12"/>
          <p:cNvSpPr>
            <a:spLocks noGrp="1"/>
          </p:cNvSpPr>
          <p:nvPr>
            <p:ph type="body" sz="quarter" idx="12"/>
          </p:nvPr>
        </p:nvSpPr>
        <p:spPr>
          <a:xfrm>
            <a:off x="8534400" y="4984349"/>
            <a:ext cx="3158868" cy="2272737"/>
          </a:xfrm>
        </p:spPr>
        <p:txBody>
          <a:bodyPr vert="horz"/>
          <a:lstStyle>
            <a:lvl1pPr algn="ctr">
              <a:defRPr sz="1800"/>
            </a:lvl1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11" name="Text Placeholder 44"/>
          <p:cNvSpPr>
            <a:spLocks noGrp="1"/>
          </p:cNvSpPr>
          <p:nvPr>
            <p:ph type="body" sz="quarter" idx="19" hasCustomPrompt="1"/>
          </p:nvPr>
        </p:nvSpPr>
        <p:spPr>
          <a:xfrm>
            <a:off x="8534400" y="4509829"/>
            <a:ext cx="3158868" cy="317226"/>
          </a:xfrm>
        </p:spPr>
        <p:txBody>
          <a:bodyPr vert="horz"/>
          <a:lstStyle>
            <a:lvl1pPr>
              <a:defRPr sz="1800" cap="all">
                <a:solidFill>
                  <a:srgbClr val="F4F3F5"/>
                </a:solidFill>
              </a:defRPr>
            </a:lvl1pPr>
          </a:lstStyle>
          <a:p>
            <a:pPr lvl="0"/>
            <a:r>
              <a:rPr lang="en-US"/>
              <a:t>volupatem</a:t>
            </a:r>
          </a:p>
        </p:txBody>
      </p:sp>
    </p:spTree>
    <p:extLst>
      <p:ext uri="{BB962C8B-B14F-4D97-AF65-F5344CB8AC3E}">
        <p14:creationId xmlns:p14="http://schemas.microsoft.com/office/powerpoint/2010/main" val="1080610078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chedu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-12700" y="101600"/>
            <a:ext cx="13042900" cy="4392578"/>
          </a:xfrm>
          <a:solidFill>
            <a:srgbClr val="DEDEDE"/>
          </a:solidFill>
        </p:spPr>
        <p:txBody>
          <a:bodyPr vert="horz"/>
          <a:lstStyle/>
          <a:p>
            <a:r>
              <a:rPr lang="es-ES_tradnl"/>
              <a:t>Arrastre la imagen al marcador de posición o haga clic en el icono para agregarla</a:t>
            </a:r>
            <a:endParaRPr lang="en-US"/>
          </a:p>
        </p:txBody>
      </p:sp>
      <p:sp>
        <p:nvSpPr>
          <p:cNvPr id="4" name="Shape 168"/>
          <p:cNvSpPr/>
          <p:nvPr userDrawn="1"/>
        </p:nvSpPr>
        <p:spPr>
          <a:xfrm>
            <a:off x="0" y="0"/>
            <a:ext cx="13030200" cy="101600"/>
          </a:xfrm>
          <a:prstGeom prst="rect">
            <a:avLst/>
          </a:prstGeom>
          <a:solidFill>
            <a:srgbClr val="514E49"/>
          </a:solidFill>
          <a:ln w="25400">
            <a:miter lim="400000"/>
          </a:ln>
        </p:spPr>
        <p:txBody>
          <a:bodyPr lIns="50800" tIns="50800" rIns="50800" bIns="50800" anchor="ctr"/>
          <a:lstStyle/>
          <a:p>
            <a:pPr lvl="0" defTabSz="419100">
              <a:defRPr sz="28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5" name="Shape 169"/>
          <p:cNvSpPr/>
          <p:nvPr userDrawn="1"/>
        </p:nvSpPr>
        <p:spPr>
          <a:xfrm>
            <a:off x="6083300" y="9245600"/>
            <a:ext cx="863600" cy="5207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lnTo>
                  <a:pt x="21600" y="21600"/>
                </a:lnTo>
                <a:lnTo>
                  <a:pt x="10800" y="0"/>
                </a:lnTo>
                <a:close/>
              </a:path>
            </a:pathLst>
          </a:custGeom>
          <a:solidFill>
            <a:srgbClr val="514E49"/>
          </a:solidFill>
          <a:ln w="25400">
            <a:miter lim="400000"/>
          </a:ln>
        </p:spPr>
        <p:txBody>
          <a:bodyPr lIns="50800" tIns="50800" rIns="50800" bIns="50800" anchor="ctr"/>
          <a:lstStyle/>
          <a:p>
            <a:pPr lvl="0" defTabSz="419100">
              <a:defRPr sz="28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6" name="Shape 170"/>
          <p:cNvSpPr/>
          <p:nvPr userDrawn="1"/>
        </p:nvSpPr>
        <p:spPr>
          <a:xfrm>
            <a:off x="6248400" y="9448800"/>
            <a:ext cx="520700" cy="3175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lnTo>
                  <a:pt x="21600" y="21600"/>
                </a:lnTo>
                <a:lnTo>
                  <a:pt x="10800" y="0"/>
                </a:lnTo>
                <a:close/>
              </a:path>
            </a:pathLst>
          </a:custGeom>
          <a:solidFill>
            <a:srgbClr val="F4F3F5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419100">
              <a:defRPr sz="28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7" name="Shape 16"/>
          <p:cNvSpPr/>
          <p:nvPr userDrawn="1"/>
        </p:nvSpPr>
        <p:spPr>
          <a:xfrm>
            <a:off x="-27022" y="0"/>
            <a:ext cx="13030200" cy="101600"/>
          </a:xfrm>
          <a:prstGeom prst="rect">
            <a:avLst/>
          </a:prstGeom>
          <a:solidFill>
            <a:srgbClr val="514E49"/>
          </a:solidFill>
          <a:ln w="25400">
            <a:miter lim="400000"/>
          </a:ln>
        </p:spPr>
        <p:txBody>
          <a:bodyPr lIns="50800" tIns="50800" rIns="50800" bIns="50800" anchor="ctr"/>
          <a:lstStyle/>
          <a:p>
            <a:pPr lvl="0" defTabSz="419100">
              <a:defRPr sz="28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16" name="Shape 27"/>
          <p:cNvSpPr/>
          <p:nvPr userDrawn="1"/>
        </p:nvSpPr>
        <p:spPr>
          <a:xfrm>
            <a:off x="-12700" y="4506081"/>
            <a:ext cx="13030200" cy="101600"/>
          </a:xfrm>
          <a:prstGeom prst="rect">
            <a:avLst/>
          </a:prstGeom>
          <a:solidFill>
            <a:srgbClr val="514E49"/>
          </a:solidFill>
          <a:ln w="25400">
            <a:miter lim="400000"/>
          </a:ln>
        </p:spPr>
        <p:txBody>
          <a:bodyPr lIns="50800" tIns="50800" rIns="50800" bIns="50800" anchor="ctr"/>
          <a:lstStyle/>
          <a:p>
            <a:pPr lvl="0" defTabSz="419100">
              <a:defRPr sz="28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17" name="Shape 28"/>
          <p:cNvSpPr>
            <a:spLocks noGrp="1"/>
          </p:cNvSpPr>
          <p:nvPr>
            <p:ph type="title"/>
          </p:nvPr>
        </p:nvSpPr>
        <p:spPr>
          <a:xfrm>
            <a:off x="1295400" y="965200"/>
            <a:ext cx="10401300" cy="1219200"/>
          </a:xfrm>
          <a:prstGeom prst="rect">
            <a:avLst/>
          </a:prstGeom>
          <a:solidFill>
            <a:srgbClr val="F4F3F5"/>
          </a:solidFill>
        </p:spPr>
        <p:txBody>
          <a:bodyPr/>
          <a:lstStyle>
            <a:lvl1pPr>
              <a:defRPr sz="7200" spc="1440"/>
            </a:lvl1pPr>
          </a:lstStyle>
          <a:p>
            <a:pPr lvl="0">
              <a:defRPr sz="1800" cap="none" spc="0">
                <a:solidFill>
                  <a:srgbClr val="000000"/>
                </a:solidFill>
              </a:defRPr>
            </a:pPr>
            <a:r>
              <a:rPr lang="es-ES_tradnl" sz="7200" cap="all" spc="1440">
                <a:solidFill>
                  <a:srgbClr val="514E4A"/>
                </a:solidFill>
              </a:rPr>
              <a:t>Clic para editar título</a:t>
            </a:r>
            <a:endParaRPr sz="7200" cap="all" spc="1440">
              <a:solidFill>
                <a:srgbClr val="514E4A"/>
              </a:solidFill>
            </a:endParaRPr>
          </a:p>
        </p:txBody>
      </p:sp>
      <p:sp>
        <p:nvSpPr>
          <p:cNvPr id="18" name="Shape 29"/>
          <p:cNvSpPr>
            <a:spLocks noGrp="1"/>
          </p:cNvSpPr>
          <p:nvPr>
            <p:ph type="body" idx="1"/>
          </p:nvPr>
        </p:nvSpPr>
        <p:spPr>
          <a:xfrm>
            <a:off x="2603500" y="2324100"/>
            <a:ext cx="7797800" cy="406400"/>
          </a:xfrm>
          <a:prstGeom prst="rect">
            <a:avLst/>
          </a:prstGeom>
          <a:solidFill>
            <a:srgbClr val="F4F3F5"/>
          </a:solidFill>
        </p:spPr>
        <p:txBody>
          <a:bodyPr anchor="ctr"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>
              <a:defRPr>
                <a:solidFill>
                  <a:srgbClr val="000000"/>
                </a:solidFill>
              </a:defRPr>
            </a:pPr>
            <a:r>
              <a:rPr lang="es-ES_tradnl">
                <a:solidFill>
                  <a:srgbClr val="514E4A"/>
                </a:solidFill>
              </a:rPr>
              <a:t>Haga clic para modificar el estilo de texto del patrón</a:t>
            </a:r>
          </a:p>
        </p:txBody>
      </p:sp>
      <p:sp>
        <p:nvSpPr>
          <p:cNvPr id="19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1295400" y="5010150"/>
            <a:ext cx="4660900" cy="425450"/>
          </a:xfrm>
        </p:spPr>
        <p:txBody>
          <a:bodyPr vert="horz" anchor="ctr"/>
          <a:lstStyle>
            <a:lvl1pPr algn="l">
              <a:defRPr sz="1800" b="1">
                <a:latin typeface="Avenir Medium"/>
                <a:cs typeface="Avenir Medium"/>
              </a:defRPr>
            </a:lvl1pPr>
          </a:lstStyle>
          <a:p>
            <a:pPr lvl="0">
              <a:defRPr cap="none">
                <a:solidFill>
                  <a:srgbClr val="000000"/>
                </a:solidFill>
              </a:defRPr>
            </a:pPr>
            <a:r>
              <a:rPr lang="es-ES_tradnl" cap="all">
                <a:solidFill>
                  <a:srgbClr val="514E49"/>
                </a:solidFill>
              </a:rPr>
              <a:t>Haga clic para modificar el estilo de texto del patrón</a:t>
            </a:r>
          </a:p>
        </p:txBody>
      </p:sp>
      <p:sp>
        <p:nvSpPr>
          <p:cNvPr id="20" name="Text Placeholder 12"/>
          <p:cNvSpPr>
            <a:spLocks noGrp="1"/>
          </p:cNvSpPr>
          <p:nvPr>
            <p:ph type="body" sz="quarter" idx="12"/>
          </p:nvPr>
        </p:nvSpPr>
        <p:spPr>
          <a:xfrm>
            <a:off x="2171700" y="5565796"/>
            <a:ext cx="3784600" cy="799274"/>
          </a:xfrm>
        </p:spPr>
        <p:txBody>
          <a:bodyPr vert="horz"/>
          <a:lstStyle>
            <a:lvl1pPr algn="l">
              <a:defRPr sz="1800"/>
            </a:lvl1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295400" y="7112304"/>
            <a:ext cx="4660900" cy="425450"/>
          </a:xfrm>
        </p:spPr>
        <p:txBody>
          <a:bodyPr vert="horz" anchor="ctr"/>
          <a:lstStyle>
            <a:lvl1pPr algn="l">
              <a:defRPr sz="1800" b="1">
                <a:latin typeface="Avenir Medium"/>
                <a:cs typeface="Avenir Medium"/>
              </a:defRPr>
            </a:lvl1pPr>
          </a:lstStyle>
          <a:p>
            <a:pPr lvl="0">
              <a:defRPr cap="none">
                <a:solidFill>
                  <a:srgbClr val="000000"/>
                </a:solidFill>
              </a:defRPr>
            </a:pPr>
            <a:r>
              <a:rPr lang="es-ES_tradnl" cap="all">
                <a:solidFill>
                  <a:srgbClr val="514E49"/>
                </a:solidFill>
              </a:rPr>
              <a:t>Haga clic para modificar el estilo de texto del patrón</a:t>
            </a:r>
          </a:p>
        </p:txBody>
      </p:sp>
      <p:sp>
        <p:nvSpPr>
          <p:cNvPr id="22" name="Text Placeholder 12"/>
          <p:cNvSpPr>
            <a:spLocks noGrp="1"/>
          </p:cNvSpPr>
          <p:nvPr>
            <p:ph type="body" sz="quarter" idx="14"/>
          </p:nvPr>
        </p:nvSpPr>
        <p:spPr>
          <a:xfrm>
            <a:off x="2171700" y="7667950"/>
            <a:ext cx="3784600" cy="799274"/>
          </a:xfrm>
        </p:spPr>
        <p:txBody>
          <a:bodyPr vert="horz"/>
          <a:lstStyle>
            <a:lvl1pPr algn="l">
              <a:defRPr sz="1800"/>
            </a:lvl1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5"/>
          </p:nvPr>
        </p:nvSpPr>
        <p:spPr>
          <a:xfrm>
            <a:off x="7035800" y="5010150"/>
            <a:ext cx="4660900" cy="425450"/>
          </a:xfrm>
        </p:spPr>
        <p:txBody>
          <a:bodyPr vert="horz" anchor="ctr"/>
          <a:lstStyle>
            <a:lvl1pPr algn="l">
              <a:defRPr sz="1800" b="1">
                <a:latin typeface="Avenir Medium"/>
                <a:cs typeface="Avenir Medium"/>
              </a:defRPr>
            </a:lvl1pPr>
          </a:lstStyle>
          <a:p>
            <a:pPr lvl="0">
              <a:defRPr cap="none">
                <a:solidFill>
                  <a:srgbClr val="000000"/>
                </a:solidFill>
              </a:defRPr>
            </a:pPr>
            <a:r>
              <a:rPr lang="es-ES_tradnl" cap="all">
                <a:solidFill>
                  <a:srgbClr val="514E49"/>
                </a:solidFill>
              </a:rPr>
              <a:t>Haga clic para modificar el estilo de texto del patrón</a:t>
            </a:r>
          </a:p>
        </p:txBody>
      </p:sp>
      <p:sp>
        <p:nvSpPr>
          <p:cNvPr id="24" name="Text Placeholder 12"/>
          <p:cNvSpPr>
            <a:spLocks noGrp="1"/>
          </p:cNvSpPr>
          <p:nvPr>
            <p:ph type="body" sz="quarter" idx="16"/>
          </p:nvPr>
        </p:nvSpPr>
        <p:spPr>
          <a:xfrm>
            <a:off x="7912100" y="5565796"/>
            <a:ext cx="3784600" cy="799274"/>
          </a:xfrm>
        </p:spPr>
        <p:txBody>
          <a:bodyPr vert="horz"/>
          <a:lstStyle>
            <a:lvl1pPr algn="l">
              <a:defRPr sz="1800"/>
            </a:lvl1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25" name="Text Placeholder 9"/>
          <p:cNvSpPr>
            <a:spLocks noGrp="1"/>
          </p:cNvSpPr>
          <p:nvPr>
            <p:ph type="body" sz="quarter" idx="17"/>
          </p:nvPr>
        </p:nvSpPr>
        <p:spPr>
          <a:xfrm>
            <a:off x="7035800" y="7112304"/>
            <a:ext cx="4660900" cy="425450"/>
          </a:xfrm>
        </p:spPr>
        <p:txBody>
          <a:bodyPr vert="horz" anchor="ctr"/>
          <a:lstStyle>
            <a:lvl1pPr algn="l">
              <a:defRPr sz="1800" b="1">
                <a:latin typeface="Avenir Medium"/>
                <a:cs typeface="Avenir Medium"/>
              </a:defRPr>
            </a:lvl1pPr>
          </a:lstStyle>
          <a:p>
            <a:pPr lvl="0">
              <a:defRPr cap="none">
                <a:solidFill>
                  <a:srgbClr val="000000"/>
                </a:solidFill>
              </a:defRPr>
            </a:pPr>
            <a:r>
              <a:rPr lang="es-ES_tradnl" cap="all">
                <a:solidFill>
                  <a:srgbClr val="514E49"/>
                </a:solidFill>
              </a:rPr>
              <a:t>Haga clic para modificar el estilo de texto del patrón</a:t>
            </a:r>
          </a:p>
        </p:txBody>
      </p:sp>
      <p:sp>
        <p:nvSpPr>
          <p:cNvPr id="26" name="Text Placeholder 12"/>
          <p:cNvSpPr>
            <a:spLocks noGrp="1"/>
          </p:cNvSpPr>
          <p:nvPr>
            <p:ph type="body" sz="quarter" idx="18"/>
          </p:nvPr>
        </p:nvSpPr>
        <p:spPr>
          <a:xfrm>
            <a:off x="7912100" y="7667950"/>
            <a:ext cx="3784600" cy="799274"/>
          </a:xfrm>
        </p:spPr>
        <p:txBody>
          <a:bodyPr vert="horz"/>
          <a:lstStyle>
            <a:lvl1pPr algn="l">
              <a:defRPr sz="1800"/>
            </a:lvl1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3968119636"/>
      </p:ext>
    </p:extLst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491"/>
          <p:cNvSpPr/>
          <p:nvPr userDrawn="1"/>
        </p:nvSpPr>
        <p:spPr>
          <a:xfrm flipV="1">
            <a:off x="2603169" y="2222489"/>
            <a:ext cx="7785597" cy="3"/>
          </a:xfrm>
          <a:prstGeom prst="line">
            <a:avLst/>
          </a:prstGeom>
          <a:ln w="12700">
            <a:solidFill>
              <a:srgbClr val="A6A6A7"/>
            </a:solidFill>
            <a:miter lim="400000"/>
          </a:ln>
        </p:spPr>
        <p:txBody>
          <a:bodyPr lIns="0" tIns="0" rIns="0" bIns="0" anchor="ctr"/>
          <a:lstStyle/>
          <a:p>
            <a:pPr lvl="0" algn="l" defTabSz="4572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4" name="Shape 492"/>
          <p:cNvSpPr/>
          <p:nvPr userDrawn="1"/>
        </p:nvSpPr>
        <p:spPr>
          <a:xfrm>
            <a:off x="1291967" y="6064250"/>
            <a:ext cx="2476501" cy="419100"/>
          </a:xfrm>
          <a:prstGeom prst="rect">
            <a:avLst/>
          </a:prstGeom>
          <a:solidFill>
            <a:srgbClr val="D39723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ctr">
            <a:spAutoFit/>
          </a:bodyPr>
          <a:lstStyle>
            <a:lvl1pPr>
              <a:lnSpc>
                <a:spcPts val="3500"/>
              </a:lnSpc>
              <a:spcBef>
                <a:spcPts val="2000"/>
              </a:spcBef>
              <a:defRPr sz="1800" cap="all">
                <a:solidFill>
                  <a:srgbClr val="FFFFFF"/>
                </a:solidFill>
                <a:latin typeface="Avenir Medium"/>
                <a:ea typeface="Avenir Medium"/>
                <a:cs typeface="Avenir Medium"/>
                <a:sym typeface="Avenir Medium"/>
              </a:defRPr>
            </a:lvl1pPr>
          </a:lstStyle>
          <a:p>
            <a:pPr lvl="0">
              <a:defRPr cap="none">
                <a:solidFill>
                  <a:srgbClr val="000000"/>
                </a:solidFill>
              </a:defRPr>
            </a:pPr>
            <a:endParaRPr cap="all">
              <a:solidFill>
                <a:srgbClr val="FFFFFF"/>
              </a:solidFill>
            </a:endParaRPr>
          </a:p>
        </p:txBody>
      </p:sp>
      <p:graphicFrame>
        <p:nvGraphicFramePr>
          <p:cNvPr id="5" name="Table 493"/>
          <p:cNvGraphicFramePr/>
          <p:nvPr userDrawn="1"/>
        </p:nvGraphicFramePr>
        <p:xfrm>
          <a:off x="4292598" y="3416300"/>
          <a:ext cx="7391400" cy="4368800"/>
        </p:xfrm>
        <a:graphic>
          <a:graphicData uri="http://schemas.openxmlformats.org/drawingml/2006/table">
            <a:tbl>
              <a:tblPr firstRow="1" firstCol="1" lastRow="1">
                <a:tableStyleId>{4C3C2611-4C71-4FC5-86AE-919BDF0F9419}</a:tableStyleId>
              </a:tblPr>
              <a:tblGrid>
                <a:gridCol w="1847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478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478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84785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546100">
                <a:tc>
                  <a:txBody>
                    <a:bodyPr/>
                    <a:lstStyle/>
                    <a:p>
                      <a:pPr lvl="0" defTabSz="914400">
                        <a:tabLst>
                          <a:tab pos="647700" algn="l"/>
                        </a:tabLst>
                        <a:defRPr sz="2400" b="0">
                          <a:latin typeface="Avenir Medium"/>
                          <a:ea typeface="Avenir Medium"/>
                          <a:cs typeface="Avenir Medium"/>
                          <a:sym typeface="Avenir Medium"/>
                        </a:defRPr>
                      </a:pPr>
                      <a:endParaRPr/>
                    </a:p>
                  </a:txBody>
                  <a:tcPr marL="63500" marR="63500" marT="63500" marB="63500" anchor="ctr" horzOverflow="overflow">
                    <a:lnL w="12700">
                      <a:solidFill>
                        <a:srgbClr val="514E49"/>
                      </a:solidFill>
                      <a:miter lim="400000"/>
                    </a:lnL>
                    <a:lnR w="12700">
                      <a:solidFill>
                        <a:srgbClr val="514E49"/>
                      </a:solidFill>
                      <a:miter lim="400000"/>
                    </a:lnR>
                    <a:lnT w="12700">
                      <a:solidFill>
                        <a:srgbClr val="514E49"/>
                      </a:solidFill>
                      <a:miter lim="400000"/>
                    </a:lnT>
                    <a:lnB w="12700">
                      <a:solidFill>
                        <a:srgbClr val="514E49"/>
                      </a:solidFill>
                      <a:miter lim="400000"/>
                    </a:lnB>
                    <a:solidFill>
                      <a:srgbClr val="D39723"/>
                    </a:solidFill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tabLst>
                          <a:tab pos="647700" algn="l"/>
                        </a:tabLst>
                        <a:defRPr sz="2400" b="0">
                          <a:latin typeface="Avenir Medium"/>
                          <a:ea typeface="Avenir Medium"/>
                          <a:cs typeface="Avenir Medium"/>
                          <a:sym typeface="Avenir Medium"/>
                        </a:defRPr>
                      </a:pPr>
                      <a:endParaRPr/>
                    </a:p>
                  </a:txBody>
                  <a:tcPr marL="63500" marR="63500" marT="63500" marB="63500" anchor="ctr" horzOverflow="overflow">
                    <a:lnL w="12700">
                      <a:solidFill>
                        <a:srgbClr val="514E49"/>
                      </a:solidFill>
                      <a:miter lim="400000"/>
                    </a:lnL>
                    <a:lnR w="12700">
                      <a:solidFill>
                        <a:srgbClr val="514E49"/>
                      </a:solidFill>
                      <a:miter lim="400000"/>
                    </a:lnR>
                    <a:lnT w="12700">
                      <a:solidFill>
                        <a:srgbClr val="514E49"/>
                      </a:solidFill>
                      <a:miter lim="400000"/>
                    </a:lnT>
                    <a:lnB w="12700">
                      <a:solidFill>
                        <a:srgbClr val="514E49"/>
                      </a:solidFill>
                      <a:miter lim="400000"/>
                    </a:lnB>
                    <a:solidFill>
                      <a:srgbClr val="D39723"/>
                    </a:solidFill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tabLst>
                          <a:tab pos="647700" algn="l"/>
                        </a:tabLst>
                        <a:defRPr sz="2400" b="0">
                          <a:latin typeface="Avenir Medium"/>
                          <a:ea typeface="Avenir Medium"/>
                          <a:cs typeface="Avenir Medium"/>
                          <a:sym typeface="Avenir Medium"/>
                        </a:defRPr>
                      </a:pPr>
                      <a:endParaRPr/>
                    </a:p>
                  </a:txBody>
                  <a:tcPr marL="63500" marR="63500" marT="63500" marB="63500" anchor="ctr" horzOverflow="overflow">
                    <a:lnL w="12700">
                      <a:solidFill>
                        <a:srgbClr val="514E49"/>
                      </a:solidFill>
                      <a:miter lim="400000"/>
                    </a:lnL>
                    <a:lnR w="12700">
                      <a:solidFill>
                        <a:srgbClr val="514E49"/>
                      </a:solidFill>
                      <a:miter lim="400000"/>
                    </a:lnR>
                    <a:lnT w="12700">
                      <a:solidFill>
                        <a:srgbClr val="514E49"/>
                      </a:solidFill>
                      <a:miter lim="400000"/>
                    </a:lnT>
                    <a:lnB w="12700">
                      <a:solidFill>
                        <a:srgbClr val="514E49"/>
                      </a:solidFill>
                      <a:miter lim="400000"/>
                    </a:lnB>
                    <a:solidFill>
                      <a:srgbClr val="D39723"/>
                    </a:solidFill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tabLst>
                          <a:tab pos="647700" algn="l"/>
                        </a:tabLst>
                        <a:defRPr sz="2400" b="0">
                          <a:latin typeface="Avenir Medium"/>
                          <a:ea typeface="Avenir Medium"/>
                          <a:cs typeface="Avenir Medium"/>
                          <a:sym typeface="Avenir Medium"/>
                        </a:defRPr>
                      </a:pPr>
                      <a:endParaRPr/>
                    </a:p>
                  </a:txBody>
                  <a:tcPr marL="63500" marR="63500" marT="63500" marB="63500" anchor="ctr" horzOverflow="overflow">
                    <a:lnL w="12700">
                      <a:solidFill>
                        <a:srgbClr val="514E49"/>
                      </a:solidFill>
                      <a:miter lim="400000"/>
                    </a:lnL>
                    <a:lnR w="12700">
                      <a:solidFill>
                        <a:srgbClr val="514E49"/>
                      </a:solidFill>
                      <a:miter lim="400000"/>
                    </a:lnR>
                    <a:lnT w="12700">
                      <a:solidFill>
                        <a:srgbClr val="514E49"/>
                      </a:solidFill>
                      <a:miter lim="400000"/>
                    </a:lnT>
                    <a:lnB w="12700">
                      <a:solidFill>
                        <a:srgbClr val="514E49"/>
                      </a:solidFill>
                      <a:miter lim="400000"/>
                    </a:lnB>
                    <a:solidFill>
                      <a:srgbClr val="D3972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46100">
                <a:tc>
                  <a:txBody>
                    <a:bodyPr/>
                    <a:lstStyle/>
                    <a:p>
                      <a:pPr lvl="0" defTabSz="914400">
                        <a:tabLst>
                          <a:tab pos="647700" algn="l"/>
                        </a:tabLst>
                        <a:defRPr sz="2400" b="0">
                          <a:solidFill>
                            <a:srgbClr val="514E49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/>
                    </a:p>
                  </a:txBody>
                  <a:tcPr marL="63500" marR="63500" marT="63500" marB="63500" anchor="ctr" horzOverflow="overflow">
                    <a:lnL w="12700">
                      <a:solidFill>
                        <a:srgbClr val="514E49"/>
                      </a:solidFill>
                      <a:miter lim="400000"/>
                    </a:lnL>
                    <a:lnR w="12700">
                      <a:solidFill>
                        <a:srgbClr val="514E49"/>
                      </a:solidFill>
                      <a:miter lim="400000"/>
                    </a:lnR>
                    <a:lnT w="12700">
                      <a:solidFill>
                        <a:srgbClr val="514E49"/>
                      </a:solidFill>
                      <a:miter lim="400000"/>
                    </a:lnT>
                    <a:lnB w="12700">
                      <a:solidFill>
                        <a:srgbClr val="514E49"/>
                      </a:solidFill>
                      <a:miter lim="400000"/>
                    </a:lnB>
                    <a:solidFill>
                      <a:srgbClr val="F4F3F5"/>
                    </a:solidFill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tabLst>
                          <a:tab pos="647700" algn="l"/>
                        </a:tabLst>
                        <a:defRPr sz="1800">
                          <a:solidFill>
                            <a:srgbClr val="514E49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/>
                    </a:p>
                  </a:txBody>
                  <a:tcPr marL="63500" marR="63500" marT="63500" marB="63500" anchor="ctr" horzOverflow="overflow">
                    <a:lnL w="12700">
                      <a:solidFill>
                        <a:srgbClr val="514E49"/>
                      </a:solidFill>
                      <a:miter lim="400000"/>
                    </a:lnL>
                    <a:lnR w="12700">
                      <a:solidFill>
                        <a:srgbClr val="514E49"/>
                      </a:solidFill>
                      <a:miter lim="400000"/>
                    </a:lnR>
                    <a:lnT w="12700">
                      <a:solidFill>
                        <a:srgbClr val="514E49"/>
                      </a:solidFill>
                      <a:miter lim="400000"/>
                    </a:lnT>
                    <a:lnB w="12700">
                      <a:solidFill>
                        <a:srgbClr val="514E49"/>
                      </a:solidFill>
                      <a:miter lim="400000"/>
                    </a:lnB>
                    <a:solidFill>
                      <a:srgbClr val="F4F3F5"/>
                    </a:solidFill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tabLst>
                          <a:tab pos="647700" algn="l"/>
                        </a:tabLst>
                        <a:defRPr sz="1800">
                          <a:solidFill>
                            <a:srgbClr val="514E49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/>
                    </a:p>
                  </a:txBody>
                  <a:tcPr marL="63500" marR="63500" marT="63500" marB="63500" anchor="ctr" horzOverflow="overflow">
                    <a:lnL w="12700">
                      <a:solidFill>
                        <a:srgbClr val="514E49"/>
                      </a:solidFill>
                      <a:miter lim="400000"/>
                    </a:lnL>
                    <a:lnR w="12700">
                      <a:solidFill>
                        <a:srgbClr val="514E49"/>
                      </a:solidFill>
                      <a:miter lim="400000"/>
                    </a:lnR>
                    <a:lnT w="12700">
                      <a:solidFill>
                        <a:srgbClr val="514E49"/>
                      </a:solidFill>
                      <a:miter lim="400000"/>
                    </a:lnT>
                    <a:lnB w="12700">
                      <a:solidFill>
                        <a:srgbClr val="514E49"/>
                      </a:solidFill>
                      <a:miter lim="400000"/>
                    </a:lnB>
                    <a:solidFill>
                      <a:srgbClr val="F4F3F5"/>
                    </a:solidFill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tabLst>
                          <a:tab pos="647700" algn="l"/>
                        </a:tabLst>
                        <a:defRPr sz="1800">
                          <a:solidFill>
                            <a:srgbClr val="514E49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/>
                    </a:p>
                  </a:txBody>
                  <a:tcPr marL="63500" marR="63500" marT="63500" marB="63500" anchor="ctr" horzOverflow="overflow">
                    <a:lnL w="12700">
                      <a:solidFill>
                        <a:srgbClr val="514E49"/>
                      </a:solidFill>
                      <a:miter lim="400000"/>
                    </a:lnL>
                    <a:lnR w="12700">
                      <a:solidFill>
                        <a:srgbClr val="514E49"/>
                      </a:solidFill>
                      <a:miter lim="400000"/>
                    </a:lnR>
                    <a:lnT w="12700">
                      <a:solidFill>
                        <a:srgbClr val="514E49"/>
                      </a:solidFill>
                      <a:miter lim="400000"/>
                    </a:lnT>
                    <a:lnB w="12700">
                      <a:solidFill>
                        <a:srgbClr val="514E49"/>
                      </a:solidFill>
                      <a:miter lim="400000"/>
                    </a:lnB>
                    <a:solidFill>
                      <a:srgbClr val="F4F3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46100">
                <a:tc>
                  <a:txBody>
                    <a:bodyPr/>
                    <a:lstStyle/>
                    <a:p>
                      <a:pPr lvl="0" defTabSz="914400">
                        <a:tabLst>
                          <a:tab pos="647700" algn="l"/>
                        </a:tabLst>
                        <a:defRPr sz="2400" b="0">
                          <a:solidFill>
                            <a:srgbClr val="514E49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/>
                    </a:p>
                  </a:txBody>
                  <a:tcPr marL="63500" marR="63500" marT="63500" marB="63500" anchor="ctr" horzOverflow="overflow">
                    <a:lnL w="12700">
                      <a:solidFill>
                        <a:srgbClr val="514E49"/>
                      </a:solidFill>
                      <a:miter lim="400000"/>
                    </a:lnL>
                    <a:lnR w="12700">
                      <a:solidFill>
                        <a:srgbClr val="514E49"/>
                      </a:solidFill>
                      <a:miter lim="400000"/>
                    </a:lnR>
                    <a:lnT w="12700">
                      <a:solidFill>
                        <a:srgbClr val="514E49"/>
                      </a:solidFill>
                      <a:miter lim="400000"/>
                    </a:lnT>
                    <a:lnB w="12700">
                      <a:solidFill>
                        <a:srgbClr val="514E49"/>
                      </a:solidFill>
                      <a:miter lim="400000"/>
                    </a:lnB>
                    <a:solidFill>
                      <a:srgbClr val="F4F3F5"/>
                    </a:solidFill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tabLst>
                          <a:tab pos="647700" algn="l"/>
                        </a:tabLst>
                        <a:defRPr sz="1800">
                          <a:solidFill>
                            <a:srgbClr val="514E49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/>
                    </a:p>
                  </a:txBody>
                  <a:tcPr marL="63500" marR="63500" marT="63500" marB="63500" anchor="ctr" horzOverflow="overflow">
                    <a:lnL w="12700">
                      <a:solidFill>
                        <a:srgbClr val="514E49"/>
                      </a:solidFill>
                      <a:miter lim="400000"/>
                    </a:lnL>
                    <a:lnR w="12700">
                      <a:solidFill>
                        <a:srgbClr val="514E49"/>
                      </a:solidFill>
                      <a:miter lim="400000"/>
                    </a:lnR>
                    <a:lnT w="12700">
                      <a:solidFill>
                        <a:srgbClr val="514E49"/>
                      </a:solidFill>
                      <a:miter lim="400000"/>
                    </a:lnT>
                    <a:lnB w="12700">
                      <a:solidFill>
                        <a:srgbClr val="514E49"/>
                      </a:solidFill>
                      <a:miter lim="400000"/>
                    </a:lnB>
                    <a:solidFill>
                      <a:srgbClr val="F4F3F5"/>
                    </a:solidFill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tabLst>
                          <a:tab pos="647700" algn="l"/>
                        </a:tabLst>
                        <a:defRPr sz="1800">
                          <a:solidFill>
                            <a:srgbClr val="514E49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/>
                    </a:p>
                  </a:txBody>
                  <a:tcPr marL="63500" marR="63500" marT="63500" marB="63500" anchor="ctr" horzOverflow="overflow">
                    <a:lnL w="12700">
                      <a:solidFill>
                        <a:srgbClr val="514E49"/>
                      </a:solidFill>
                      <a:miter lim="400000"/>
                    </a:lnL>
                    <a:lnR w="12700">
                      <a:solidFill>
                        <a:srgbClr val="514E49"/>
                      </a:solidFill>
                      <a:miter lim="400000"/>
                    </a:lnR>
                    <a:lnT w="12700">
                      <a:solidFill>
                        <a:srgbClr val="514E49"/>
                      </a:solidFill>
                      <a:miter lim="400000"/>
                    </a:lnT>
                    <a:lnB w="12700">
                      <a:solidFill>
                        <a:srgbClr val="514E49"/>
                      </a:solidFill>
                      <a:miter lim="400000"/>
                    </a:lnB>
                    <a:solidFill>
                      <a:srgbClr val="F4F3F5"/>
                    </a:solidFill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tabLst>
                          <a:tab pos="647700" algn="l"/>
                        </a:tabLst>
                        <a:defRPr sz="1800">
                          <a:solidFill>
                            <a:srgbClr val="514E49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/>
                    </a:p>
                  </a:txBody>
                  <a:tcPr marL="63500" marR="63500" marT="63500" marB="63500" anchor="ctr" horzOverflow="overflow">
                    <a:lnL w="12700">
                      <a:solidFill>
                        <a:srgbClr val="514E49"/>
                      </a:solidFill>
                      <a:miter lim="400000"/>
                    </a:lnL>
                    <a:lnR w="12700">
                      <a:solidFill>
                        <a:srgbClr val="514E49"/>
                      </a:solidFill>
                      <a:miter lim="400000"/>
                    </a:lnR>
                    <a:lnT w="12700">
                      <a:solidFill>
                        <a:srgbClr val="514E49"/>
                      </a:solidFill>
                      <a:miter lim="400000"/>
                    </a:lnT>
                    <a:lnB w="12700">
                      <a:solidFill>
                        <a:srgbClr val="514E49"/>
                      </a:solidFill>
                      <a:miter lim="400000"/>
                    </a:lnB>
                    <a:solidFill>
                      <a:srgbClr val="F4F3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46100">
                <a:tc>
                  <a:txBody>
                    <a:bodyPr/>
                    <a:lstStyle/>
                    <a:p>
                      <a:pPr lvl="0" defTabSz="914400">
                        <a:tabLst>
                          <a:tab pos="647700" algn="l"/>
                        </a:tabLst>
                        <a:defRPr sz="2400" b="0">
                          <a:solidFill>
                            <a:srgbClr val="514E49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/>
                    </a:p>
                  </a:txBody>
                  <a:tcPr marL="63500" marR="63500" marT="63500" marB="63500" anchor="ctr" horzOverflow="overflow">
                    <a:lnL w="12700">
                      <a:solidFill>
                        <a:srgbClr val="514E49"/>
                      </a:solidFill>
                      <a:miter lim="400000"/>
                    </a:lnL>
                    <a:lnR w="12700">
                      <a:solidFill>
                        <a:srgbClr val="514E49"/>
                      </a:solidFill>
                      <a:miter lim="400000"/>
                    </a:lnR>
                    <a:lnT w="12700">
                      <a:solidFill>
                        <a:srgbClr val="514E49"/>
                      </a:solidFill>
                      <a:miter lim="400000"/>
                    </a:lnT>
                    <a:lnB w="12700">
                      <a:solidFill>
                        <a:srgbClr val="514E49"/>
                      </a:solidFill>
                      <a:miter lim="400000"/>
                    </a:lnB>
                    <a:solidFill>
                      <a:srgbClr val="F4F3F5"/>
                    </a:solidFill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tabLst>
                          <a:tab pos="647700" algn="l"/>
                        </a:tabLst>
                        <a:defRPr sz="1800">
                          <a:solidFill>
                            <a:srgbClr val="514E49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/>
                    </a:p>
                  </a:txBody>
                  <a:tcPr marL="63500" marR="63500" marT="63500" marB="63500" anchor="ctr" horzOverflow="overflow">
                    <a:lnL w="12700">
                      <a:solidFill>
                        <a:srgbClr val="514E49"/>
                      </a:solidFill>
                      <a:miter lim="400000"/>
                    </a:lnL>
                    <a:lnR w="12700">
                      <a:solidFill>
                        <a:srgbClr val="514E49"/>
                      </a:solidFill>
                      <a:miter lim="400000"/>
                    </a:lnR>
                    <a:lnT w="12700">
                      <a:solidFill>
                        <a:srgbClr val="514E49"/>
                      </a:solidFill>
                      <a:miter lim="400000"/>
                    </a:lnT>
                    <a:lnB w="12700">
                      <a:solidFill>
                        <a:srgbClr val="514E49"/>
                      </a:solidFill>
                      <a:miter lim="400000"/>
                    </a:lnB>
                    <a:solidFill>
                      <a:srgbClr val="F4F3F5"/>
                    </a:solidFill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tabLst>
                          <a:tab pos="647700" algn="l"/>
                        </a:tabLst>
                        <a:defRPr sz="1800">
                          <a:solidFill>
                            <a:srgbClr val="514E49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/>
                    </a:p>
                  </a:txBody>
                  <a:tcPr marL="63500" marR="63500" marT="63500" marB="63500" anchor="ctr" horzOverflow="overflow">
                    <a:lnL w="12700">
                      <a:solidFill>
                        <a:srgbClr val="514E49"/>
                      </a:solidFill>
                      <a:miter lim="400000"/>
                    </a:lnL>
                    <a:lnR w="12700">
                      <a:solidFill>
                        <a:srgbClr val="514E49"/>
                      </a:solidFill>
                      <a:miter lim="400000"/>
                    </a:lnR>
                    <a:lnT w="12700">
                      <a:solidFill>
                        <a:srgbClr val="514E49"/>
                      </a:solidFill>
                      <a:miter lim="400000"/>
                    </a:lnT>
                    <a:lnB w="12700">
                      <a:solidFill>
                        <a:srgbClr val="514E49"/>
                      </a:solidFill>
                      <a:miter lim="400000"/>
                    </a:lnB>
                    <a:solidFill>
                      <a:srgbClr val="F4F3F5"/>
                    </a:solidFill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tabLst>
                          <a:tab pos="647700" algn="l"/>
                        </a:tabLst>
                        <a:defRPr sz="1800">
                          <a:solidFill>
                            <a:srgbClr val="514E49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/>
                    </a:p>
                  </a:txBody>
                  <a:tcPr marL="63500" marR="63500" marT="63500" marB="63500" anchor="ctr" horzOverflow="overflow">
                    <a:lnL w="12700">
                      <a:solidFill>
                        <a:srgbClr val="514E49"/>
                      </a:solidFill>
                      <a:miter lim="400000"/>
                    </a:lnL>
                    <a:lnR w="12700">
                      <a:solidFill>
                        <a:srgbClr val="514E49"/>
                      </a:solidFill>
                      <a:miter lim="400000"/>
                    </a:lnR>
                    <a:lnT w="12700">
                      <a:solidFill>
                        <a:srgbClr val="514E49"/>
                      </a:solidFill>
                      <a:miter lim="400000"/>
                    </a:lnT>
                    <a:lnB w="12700">
                      <a:solidFill>
                        <a:srgbClr val="514E49"/>
                      </a:solidFill>
                      <a:miter lim="400000"/>
                    </a:lnB>
                    <a:solidFill>
                      <a:srgbClr val="F4F3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46100">
                <a:tc>
                  <a:txBody>
                    <a:bodyPr/>
                    <a:lstStyle/>
                    <a:p>
                      <a:pPr lvl="0" defTabSz="914400">
                        <a:tabLst>
                          <a:tab pos="647700" algn="l"/>
                        </a:tabLst>
                        <a:defRPr sz="2400" b="0">
                          <a:solidFill>
                            <a:srgbClr val="514E49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/>
                    </a:p>
                  </a:txBody>
                  <a:tcPr marL="63500" marR="63500" marT="63500" marB="63500" anchor="ctr" horzOverflow="overflow">
                    <a:lnL w="12700">
                      <a:solidFill>
                        <a:srgbClr val="514E49"/>
                      </a:solidFill>
                      <a:miter lim="400000"/>
                    </a:lnL>
                    <a:lnR w="12700">
                      <a:solidFill>
                        <a:srgbClr val="514E49"/>
                      </a:solidFill>
                      <a:miter lim="400000"/>
                    </a:lnR>
                    <a:lnT w="12700">
                      <a:solidFill>
                        <a:srgbClr val="514E49"/>
                      </a:solidFill>
                      <a:miter lim="400000"/>
                    </a:lnT>
                    <a:lnB w="12700">
                      <a:solidFill>
                        <a:srgbClr val="514E49"/>
                      </a:solidFill>
                      <a:miter lim="400000"/>
                    </a:lnB>
                    <a:solidFill>
                      <a:srgbClr val="F4F3F5"/>
                    </a:solidFill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tabLst>
                          <a:tab pos="647700" algn="l"/>
                        </a:tabLst>
                        <a:defRPr sz="1800">
                          <a:solidFill>
                            <a:srgbClr val="514E49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/>
                    </a:p>
                  </a:txBody>
                  <a:tcPr marL="63500" marR="63500" marT="63500" marB="63500" anchor="ctr" horzOverflow="overflow">
                    <a:lnL w="12700">
                      <a:solidFill>
                        <a:srgbClr val="514E49"/>
                      </a:solidFill>
                      <a:miter lim="400000"/>
                    </a:lnL>
                    <a:lnR w="12700">
                      <a:solidFill>
                        <a:srgbClr val="514E49"/>
                      </a:solidFill>
                      <a:miter lim="400000"/>
                    </a:lnR>
                    <a:lnT w="12700">
                      <a:solidFill>
                        <a:srgbClr val="514E49"/>
                      </a:solidFill>
                      <a:miter lim="400000"/>
                    </a:lnT>
                    <a:lnB w="12700">
                      <a:solidFill>
                        <a:srgbClr val="514E49"/>
                      </a:solidFill>
                      <a:miter lim="400000"/>
                    </a:lnB>
                    <a:solidFill>
                      <a:srgbClr val="F4F3F5"/>
                    </a:solidFill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tabLst>
                          <a:tab pos="647700" algn="l"/>
                        </a:tabLst>
                        <a:defRPr sz="1800">
                          <a:solidFill>
                            <a:srgbClr val="514E49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/>
                    </a:p>
                  </a:txBody>
                  <a:tcPr marL="63500" marR="63500" marT="63500" marB="63500" anchor="ctr" horzOverflow="overflow">
                    <a:lnL w="12700">
                      <a:solidFill>
                        <a:srgbClr val="514E49"/>
                      </a:solidFill>
                      <a:miter lim="400000"/>
                    </a:lnL>
                    <a:lnR w="12700">
                      <a:solidFill>
                        <a:srgbClr val="514E49"/>
                      </a:solidFill>
                      <a:miter lim="400000"/>
                    </a:lnR>
                    <a:lnT w="12700">
                      <a:solidFill>
                        <a:srgbClr val="514E49"/>
                      </a:solidFill>
                      <a:miter lim="400000"/>
                    </a:lnT>
                    <a:lnB w="12700">
                      <a:solidFill>
                        <a:srgbClr val="514E49"/>
                      </a:solidFill>
                      <a:miter lim="400000"/>
                    </a:lnB>
                    <a:solidFill>
                      <a:srgbClr val="F4F3F5"/>
                    </a:solidFill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tabLst>
                          <a:tab pos="647700" algn="l"/>
                        </a:tabLst>
                        <a:defRPr sz="1800">
                          <a:solidFill>
                            <a:srgbClr val="514E49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/>
                    </a:p>
                  </a:txBody>
                  <a:tcPr marL="63500" marR="63500" marT="63500" marB="63500" anchor="ctr" horzOverflow="overflow">
                    <a:lnL w="12700">
                      <a:solidFill>
                        <a:srgbClr val="514E49"/>
                      </a:solidFill>
                      <a:miter lim="400000"/>
                    </a:lnL>
                    <a:lnR w="12700">
                      <a:solidFill>
                        <a:srgbClr val="514E49"/>
                      </a:solidFill>
                      <a:miter lim="400000"/>
                    </a:lnR>
                    <a:lnT w="12700">
                      <a:solidFill>
                        <a:srgbClr val="514E49"/>
                      </a:solidFill>
                      <a:miter lim="400000"/>
                    </a:lnT>
                    <a:lnB w="12700">
                      <a:solidFill>
                        <a:srgbClr val="514E49"/>
                      </a:solidFill>
                      <a:miter lim="400000"/>
                    </a:lnB>
                    <a:solidFill>
                      <a:srgbClr val="F4F3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46100">
                <a:tc>
                  <a:txBody>
                    <a:bodyPr/>
                    <a:lstStyle/>
                    <a:p>
                      <a:pPr lvl="0" defTabSz="914400">
                        <a:tabLst>
                          <a:tab pos="647700" algn="l"/>
                        </a:tabLst>
                        <a:defRPr sz="2400" b="0">
                          <a:solidFill>
                            <a:srgbClr val="514E49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/>
                    </a:p>
                  </a:txBody>
                  <a:tcPr marL="63500" marR="63500" marT="63500" marB="63500" anchor="ctr" horzOverflow="overflow">
                    <a:lnL w="12700">
                      <a:solidFill>
                        <a:srgbClr val="514E49"/>
                      </a:solidFill>
                      <a:miter lim="400000"/>
                    </a:lnL>
                    <a:lnR w="12700">
                      <a:solidFill>
                        <a:srgbClr val="514E49"/>
                      </a:solidFill>
                      <a:miter lim="400000"/>
                    </a:lnR>
                    <a:lnT w="12700">
                      <a:solidFill>
                        <a:srgbClr val="514E49"/>
                      </a:solidFill>
                      <a:miter lim="400000"/>
                    </a:lnT>
                    <a:lnB w="12700">
                      <a:solidFill>
                        <a:srgbClr val="514E49"/>
                      </a:solidFill>
                      <a:miter lim="400000"/>
                    </a:lnB>
                    <a:solidFill>
                      <a:srgbClr val="F4F3F5"/>
                    </a:solidFill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tabLst>
                          <a:tab pos="647700" algn="l"/>
                        </a:tabLst>
                        <a:defRPr sz="1800">
                          <a:solidFill>
                            <a:srgbClr val="514E49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/>
                    </a:p>
                  </a:txBody>
                  <a:tcPr marL="63500" marR="63500" marT="63500" marB="63500" anchor="ctr" horzOverflow="overflow">
                    <a:lnL w="12700">
                      <a:solidFill>
                        <a:srgbClr val="514E49"/>
                      </a:solidFill>
                      <a:miter lim="400000"/>
                    </a:lnL>
                    <a:lnR w="12700">
                      <a:solidFill>
                        <a:srgbClr val="514E49"/>
                      </a:solidFill>
                      <a:miter lim="400000"/>
                    </a:lnR>
                    <a:lnT w="12700">
                      <a:solidFill>
                        <a:srgbClr val="514E49"/>
                      </a:solidFill>
                      <a:miter lim="400000"/>
                    </a:lnT>
                    <a:lnB w="12700">
                      <a:solidFill>
                        <a:srgbClr val="514E49"/>
                      </a:solidFill>
                      <a:miter lim="400000"/>
                    </a:lnB>
                    <a:solidFill>
                      <a:srgbClr val="F4F3F5"/>
                    </a:solidFill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tabLst>
                          <a:tab pos="647700" algn="l"/>
                        </a:tabLst>
                        <a:defRPr sz="1800">
                          <a:solidFill>
                            <a:srgbClr val="514E49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/>
                    </a:p>
                  </a:txBody>
                  <a:tcPr marL="63500" marR="63500" marT="63500" marB="63500" anchor="ctr" horzOverflow="overflow">
                    <a:lnL w="12700">
                      <a:solidFill>
                        <a:srgbClr val="514E49"/>
                      </a:solidFill>
                      <a:miter lim="400000"/>
                    </a:lnL>
                    <a:lnR w="12700">
                      <a:solidFill>
                        <a:srgbClr val="514E49"/>
                      </a:solidFill>
                      <a:miter lim="400000"/>
                    </a:lnR>
                    <a:lnT w="12700">
                      <a:solidFill>
                        <a:srgbClr val="514E49"/>
                      </a:solidFill>
                      <a:miter lim="400000"/>
                    </a:lnT>
                    <a:lnB w="12700">
                      <a:solidFill>
                        <a:srgbClr val="514E49"/>
                      </a:solidFill>
                      <a:miter lim="400000"/>
                    </a:lnB>
                    <a:solidFill>
                      <a:srgbClr val="F4F3F5"/>
                    </a:solidFill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tabLst>
                          <a:tab pos="647700" algn="l"/>
                        </a:tabLst>
                        <a:defRPr sz="1800">
                          <a:solidFill>
                            <a:srgbClr val="514E49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/>
                    </a:p>
                  </a:txBody>
                  <a:tcPr marL="63500" marR="63500" marT="63500" marB="63500" anchor="ctr" horzOverflow="overflow">
                    <a:lnL w="12700">
                      <a:solidFill>
                        <a:srgbClr val="514E49"/>
                      </a:solidFill>
                      <a:miter lim="400000"/>
                    </a:lnL>
                    <a:lnR w="12700">
                      <a:solidFill>
                        <a:srgbClr val="514E49"/>
                      </a:solidFill>
                      <a:miter lim="400000"/>
                    </a:lnR>
                    <a:lnT w="12700">
                      <a:solidFill>
                        <a:srgbClr val="514E49"/>
                      </a:solidFill>
                      <a:miter lim="400000"/>
                    </a:lnT>
                    <a:lnB w="12700">
                      <a:solidFill>
                        <a:srgbClr val="514E49"/>
                      </a:solidFill>
                      <a:miter lim="400000"/>
                    </a:lnB>
                    <a:solidFill>
                      <a:srgbClr val="F4F3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46100">
                <a:tc>
                  <a:txBody>
                    <a:bodyPr/>
                    <a:lstStyle/>
                    <a:p>
                      <a:pPr lvl="0" defTabSz="914400">
                        <a:tabLst>
                          <a:tab pos="647700" algn="l"/>
                        </a:tabLst>
                        <a:defRPr sz="2400" b="0">
                          <a:solidFill>
                            <a:srgbClr val="514E49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/>
                    </a:p>
                  </a:txBody>
                  <a:tcPr marL="63500" marR="63500" marT="63500" marB="63500" anchor="ctr" horzOverflow="overflow">
                    <a:lnL w="12700">
                      <a:solidFill>
                        <a:srgbClr val="514E49"/>
                      </a:solidFill>
                      <a:miter lim="400000"/>
                    </a:lnL>
                    <a:lnR w="12700">
                      <a:solidFill>
                        <a:srgbClr val="514E49"/>
                      </a:solidFill>
                      <a:miter lim="400000"/>
                    </a:lnR>
                    <a:lnT w="12700">
                      <a:solidFill>
                        <a:srgbClr val="514E49"/>
                      </a:solidFill>
                      <a:miter lim="400000"/>
                    </a:lnT>
                    <a:lnB w="12700">
                      <a:solidFill>
                        <a:srgbClr val="514E49"/>
                      </a:solidFill>
                      <a:miter lim="400000"/>
                    </a:lnB>
                    <a:solidFill>
                      <a:srgbClr val="F4F3F5"/>
                    </a:solidFill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tabLst>
                          <a:tab pos="647700" algn="l"/>
                        </a:tabLst>
                        <a:defRPr sz="1800">
                          <a:solidFill>
                            <a:srgbClr val="514E49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/>
                    </a:p>
                  </a:txBody>
                  <a:tcPr marL="63500" marR="63500" marT="63500" marB="63500" anchor="ctr" horzOverflow="overflow">
                    <a:lnL w="12700">
                      <a:solidFill>
                        <a:srgbClr val="514E49"/>
                      </a:solidFill>
                      <a:miter lim="400000"/>
                    </a:lnL>
                    <a:lnR w="12700">
                      <a:solidFill>
                        <a:srgbClr val="514E49"/>
                      </a:solidFill>
                      <a:miter lim="400000"/>
                    </a:lnR>
                    <a:lnT w="12700">
                      <a:solidFill>
                        <a:srgbClr val="514E49"/>
                      </a:solidFill>
                      <a:miter lim="400000"/>
                    </a:lnT>
                    <a:lnB w="12700">
                      <a:solidFill>
                        <a:srgbClr val="514E49"/>
                      </a:solidFill>
                      <a:miter lim="400000"/>
                    </a:lnB>
                    <a:solidFill>
                      <a:srgbClr val="F4F3F5"/>
                    </a:solidFill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tabLst>
                          <a:tab pos="647700" algn="l"/>
                        </a:tabLst>
                        <a:defRPr sz="1800">
                          <a:solidFill>
                            <a:srgbClr val="514E49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/>
                    </a:p>
                  </a:txBody>
                  <a:tcPr marL="63500" marR="63500" marT="63500" marB="63500" anchor="ctr" horzOverflow="overflow">
                    <a:lnL w="12700">
                      <a:solidFill>
                        <a:srgbClr val="514E49"/>
                      </a:solidFill>
                      <a:miter lim="400000"/>
                    </a:lnL>
                    <a:lnR w="12700">
                      <a:solidFill>
                        <a:srgbClr val="514E49"/>
                      </a:solidFill>
                      <a:miter lim="400000"/>
                    </a:lnR>
                    <a:lnT w="12700">
                      <a:solidFill>
                        <a:srgbClr val="514E49"/>
                      </a:solidFill>
                      <a:miter lim="400000"/>
                    </a:lnT>
                    <a:lnB w="12700">
                      <a:solidFill>
                        <a:srgbClr val="514E49"/>
                      </a:solidFill>
                      <a:miter lim="400000"/>
                    </a:lnB>
                    <a:solidFill>
                      <a:srgbClr val="F4F3F5"/>
                    </a:solidFill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tabLst>
                          <a:tab pos="647700" algn="l"/>
                        </a:tabLst>
                        <a:defRPr sz="1800">
                          <a:solidFill>
                            <a:srgbClr val="514E49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/>
                    </a:p>
                  </a:txBody>
                  <a:tcPr marL="63500" marR="63500" marT="63500" marB="63500" anchor="ctr" horzOverflow="overflow">
                    <a:lnL w="12700">
                      <a:solidFill>
                        <a:srgbClr val="514E49"/>
                      </a:solidFill>
                      <a:miter lim="400000"/>
                    </a:lnL>
                    <a:lnR w="12700">
                      <a:solidFill>
                        <a:srgbClr val="514E49"/>
                      </a:solidFill>
                      <a:miter lim="400000"/>
                    </a:lnR>
                    <a:lnT w="12700">
                      <a:solidFill>
                        <a:srgbClr val="514E49"/>
                      </a:solidFill>
                      <a:miter lim="400000"/>
                    </a:lnT>
                    <a:lnB w="12700">
                      <a:solidFill>
                        <a:srgbClr val="514E49"/>
                      </a:solidFill>
                      <a:miter lim="400000"/>
                    </a:lnB>
                    <a:solidFill>
                      <a:srgbClr val="F4F3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546100">
                <a:tc>
                  <a:txBody>
                    <a:bodyPr/>
                    <a:lstStyle/>
                    <a:p>
                      <a:pPr lvl="0" defTabSz="914400">
                        <a:tabLst>
                          <a:tab pos="647700" algn="l"/>
                        </a:tabLst>
                        <a:defRPr sz="2400" b="0">
                          <a:solidFill>
                            <a:srgbClr val="514E49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/>
                    </a:p>
                  </a:txBody>
                  <a:tcPr marL="63500" marR="63500" marT="63500" marB="63500" anchor="ctr" horzOverflow="overflow">
                    <a:lnL w="12700">
                      <a:solidFill>
                        <a:srgbClr val="514E49"/>
                      </a:solidFill>
                      <a:miter lim="400000"/>
                    </a:lnL>
                    <a:lnR w="12700">
                      <a:solidFill>
                        <a:srgbClr val="514E49"/>
                      </a:solidFill>
                      <a:miter lim="400000"/>
                    </a:lnR>
                    <a:lnT w="12700">
                      <a:solidFill>
                        <a:srgbClr val="514E49"/>
                      </a:solidFill>
                      <a:miter lim="400000"/>
                    </a:lnT>
                    <a:lnB w="12700">
                      <a:solidFill>
                        <a:srgbClr val="514E49"/>
                      </a:solidFill>
                      <a:miter lim="400000"/>
                    </a:lnB>
                    <a:solidFill>
                      <a:srgbClr val="F4F3F5"/>
                    </a:solidFill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tabLst>
                          <a:tab pos="647700" algn="l"/>
                        </a:tabLst>
                        <a:defRPr sz="2400">
                          <a:solidFill>
                            <a:srgbClr val="514E49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/>
                    </a:p>
                  </a:txBody>
                  <a:tcPr marL="63500" marR="63500" marT="63500" marB="63500" anchor="ctr" horzOverflow="overflow">
                    <a:lnL w="12700">
                      <a:solidFill>
                        <a:srgbClr val="514E49"/>
                      </a:solidFill>
                      <a:miter lim="400000"/>
                    </a:lnL>
                    <a:lnR w="12700">
                      <a:solidFill>
                        <a:srgbClr val="514E49"/>
                      </a:solidFill>
                      <a:miter lim="400000"/>
                    </a:lnR>
                    <a:lnT w="12700">
                      <a:solidFill>
                        <a:srgbClr val="514E49"/>
                      </a:solidFill>
                      <a:miter lim="400000"/>
                    </a:lnT>
                    <a:lnB w="12700">
                      <a:solidFill>
                        <a:srgbClr val="514E49"/>
                      </a:solidFill>
                      <a:miter lim="400000"/>
                    </a:lnB>
                    <a:solidFill>
                      <a:srgbClr val="F4F3F5"/>
                    </a:solidFill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tabLst>
                          <a:tab pos="647700" algn="l"/>
                        </a:tabLst>
                        <a:defRPr sz="2400">
                          <a:solidFill>
                            <a:srgbClr val="514E49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/>
                    </a:p>
                  </a:txBody>
                  <a:tcPr marL="63500" marR="63500" marT="63500" marB="63500" anchor="ctr" horzOverflow="overflow">
                    <a:lnL w="12700">
                      <a:solidFill>
                        <a:srgbClr val="514E49"/>
                      </a:solidFill>
                      <a:miter lim="400000"/>
                    </a:lnL>
                    <a:lnR w="12700">
                      <a:solidFill>
                        <a:srgbClr val="514E49"/>
                      </a:solidFill>
                      <a:miter lim="400000"/>
                    </a:lnR>
                    <a:lnT w="12700">
                      <a:solidFill>
                        <a:srgbClr val="514E49"/>
                      </a:solidFill>
                      <a:miter lim="400000"/>
                    </a:lnT>
                    <a:lnB w="12700">
                      <a:solidFill>
                        <a:srgbClr val="514E49"/>
                      </a:solidFill>
                      <a:miter lim="400000"/>
                    </a:lnB>
                    <a:solidFill>
                      <a:srgbClr val="F4F3F5"/>
                    </a:solidFill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tabLst>
                          <a:tab pos="647700" algn="l"/>
                        </a:tabLst>
                        <a:defRPr sz="2400">
                          <a:solidFill>
                            <a:srgbClr val="514E49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/>
                    </a:p>
                  </a:txBody>
                  <a:tcPr marL="63500" marR="63500" marT="63500" marB="63500" anchor="ctr" horzOverflow="overflow">
                    <a:lnL w="12700">
                      <a:solidFill>
                        <a:srgbClr val="514E49"/>
                      </a:solidFill>
                      <a:miter lim="400000"/>
                    </a:lnL>
                    <a:lnR w="12700">
                      <a:solidFill>
                        <a:srgbClr val="514E49"/>
                      </a:solidFill>
                      <a:miter lim="400000"/>
                    </a:lnR>
                    <a:lnT w="12700">
                      <a:solidFill>
                        <a:srgbClr val="514E49"/>
                      </a:solidFill>
                      <a:miter lim="400000"/>
                    </a:lnT>
                    <a:lnB w="12700">
                      <a:solidFill>
                        <a:srgbClr val="514E49"/>
                      </a:solidFill>
                      <a:miter lim="400000"/>
                    </a:lnB>
                    <a:solidFill>
                      <a:srgbClr val="F4F3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6" name="Shape 494"/>
          <p:cNvSpPr>
            <a:spLocks noGrp="1"/>
          </p:cNvSpPr>
          <p:nvPr>
            <p:ph type="title"/>
          </p:nvPr>
        </p:nvSpPr>
        <p:spPr>
          <a:xfrm>
            <a:off x="1295400" y="965200"/>
            <a:ext cx="10401300" cy="1219200"/>
          </a:xfrm>
          <a:prstGeom prst="rect">
            <a:avLst/>
          </a:prstGeom>
        </p:spPr>
        <p:txBody>
          <a:bodyPr/>
          <a:lstStyle>
            <a:lvl1pPr>
              <a:defRPr sz="7200" spc="1440"/>
            </a:lvl1pPr>
          </a:lstStyle>
          <a:p>
            <a:pPr lvl="0">
              <a:defRPr sz="1800" cap="none" spc="0">
                <a:solidFill>
                  <a:srgbClr val="000000"/>
                </a:solidFill>
              </a:defRPr>
            </a:pPr>
            <a:r>
              <a:rPr lang="es-ES_tradnl" sz="7200" cap="all" spc="1440">
                <a:solidFill>
                  <a:srgbClr val="514E4A"/>
                </a:solidFill>
              </a:rPr>
              <a:t>Clic para editar título</a:t>
            </a:r>
            <a:endParaRPr sz="7200" cap="all" spc="1440">
              <a:solidFill>
                <a:srgbClr val="514E4A"/>
              </a:solidFill>
            </a:endParaRPr>
          </a:p>
        </p:txBody>
      </p:sp>
      <p:sp>
        <p:nvSpPr>
          <p:cNvPr id="7" name="Shape 495"/>
          <p:cNvSpPr>
            <a:spLocks noGrp="1"/>
          </p:cNvSpPr>
          <p:nvPr>
            <p:ph type="body" idx="1"/>
          </p:nvPr>
        </p:nvSpPr>
        <p:spPr>
          <a:xfrm>
            <a:off x="2603500" y="2286000"/>
            <a:ext cx="7797800" cy="406400"/>
          </a:xfrm>
          <a:prstGeom prst="rect">
            <a:avLst/>
          </a:prstGeo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>
              <a:defRPr>
                <a:solidFill>
                  <a:srgbClr val="000000"/>
                </a:solidFill>
              </a:defRPr>
            </a:pPr>
            <a:r>
              <a:rPr lang="es-ES_tradnl">
                <a:solidFill>
                  <a:srgbClr val="514E4A"/>
                </a:solidFill>
              </a:rPr>
              <a:t>Haga clic para modificar el estilo de texto del patrón</a:t>
            </a:r>
          </a:p>
        </p:txBody>
      </p:sp>
      <p:sp>
        <p:nvSpPr>
          <p:cNvPr id="13" name="Text Placeholder 44"/>
          <p:cNvSpPr>
            <a:spLocks noGrp="1"/>
          </p:cNvSpPr>
          <p:nvPr>
            <p:ph type="body" sz="quarter" idx="19" hasCustomPrompt="1"/>
          </p:nvPr>
        </p:nvSpPr>
        <p:spPr>
          <a:xfrm>
            <a:off x="1301172" y="6120767"/>
            <a:ext cx="2467296" cy="317226"/>
          </a:xfrm>
        </p:spPr>
        <p:txBody>
          <a:bodyPr vert="horz"/>
          <a:lstStyle>
            <a:lvl1pPr>
              <a:defRPr sz="1800" cap="all">
                <a:solidFill>
                  <a:srgbClr val="F4F3F5"/>
                </a:solidFill>
              </a:defRPr>
            </a:lvl1pPr>
          </a:lstStyle>
          <a:p>
            <a:pPr lvl="0"/>
            <a:r>
              <a:rPr lang="en-US"/>
              <a:t>volupatem</a:t>
            </a:r>
          </a:p>
        </p:txBody>
      </p:sp>
      <p:pic>
        <p:nvPicPr>
          <p:cNvPr id="16" name="Picture 15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295400" y="3416300"/>
            <a:ext cx="2476500" cy="2527300"/>
          </a:xfrm>
          <a:prstGeom prst="rect">
            <a:avLst/>
          </a:prstGeom>
          <a:effectLst/>
        </p:spPr>
      </p:pic>
      <p:sp>
        <p:nvSpPr>
          <p:cNvPr id="17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1439837" y="3536674"/>
            <a:ext cx="2188882" cy="2163163"/>
          </a:xfrm>
          <a:solidFill>
            <a:srgbClr val="DEDEDE"/>
          </a:solidFill>
        </p:spPr>
        <p:txBody>
          <a:bodyPr vert="horz"/>
          <a:lstStyle>
            <a:lvl1pPr>
              <a:defRPr sz="2000"/>
            </a:lvl1pPr>
          </a:lstStyle>
          <a:p>
            <a:r>
              <a:rPr lang="es-ES_tradnl"/>
              <a:t>Arrastre la imagen al marcador de posición o haga clic en el icono para agregarla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1664279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282700" y="3340100"/>
            <a:ext cx="4368800" cy="4495800"/>
          </a:xfrm>
          <a:prstGeom prst="rect">
            <a:avLst/>
          </a:prstGeom>
          <a:effectLst/>
        </p:spPr>
      </p:pic>
      <p:sp>
        <p:nvSpPr>
          <p:cNvPr id="3" name="Shape 37"/>
          <p:cNvSpPr>
            <a:spLocks noGrp="1"/>
          </p:cNvSpPr>
          <p:nvPr>
            <p:ph type="title"/>
          </p:nvPr>
        </p:nvSpPr>
        <p:spPr>
          <a:xfrm>
            <a:off x="1295400" y="965200"/>
            <a:ext cx="10401300" cy="1219200"/>
          </a:xfrm>
          <a:prstGeom prst="rect">
            <a:avLst/>
          </a:prstGeom>
        </p:spPr>
        <p:txBody>
          <a:bodyPr/>
          <a:lstStyle>
            <a:lvl1pPr>
              <a:defRPr sz="7200" spc="1440"/>
            </a:lvl1pPr>
          </a:lstStyle>
          <a:p>
            <a:pPr lvl="0">
              <a:defRPr sz="1800" cap="none" spc="0">
                <a:solidFill>
                  <a:srgbClr val="000000"/>
                </a:solidFill>
              </a:defRPr>
            </a:pPr>
            <a:r>
              <a:rPr lang="es-ES_tradnl" sz="7200" cap="all" spc="1440">
                <a:solidFill>
                  <a:srgbClr val="514E4A"/>
                </a:solidFill>
              </a:rPr>
              <a:t>Clic para editar título</a:t>
            </a:r>
            <a:endParaRPr sz="7200" cap="all" spc="1440">
              <a:solidFill>
                <a:srgbClr val="514E4A"/>
              </a:solidFill>
            </a:endParaRPr>
          </a:p>
        </p:txBody>
      </p:sp>
      <p:sp>
        <p:nvSpPr>
          <p:cNvPr id="4" name="Shape 38"/>
          <p:cNvSpPr>
            <a:spLocks noGrp="1"/>
          </p:cNvSpPr>
          <p:nvPr>
            <p:ph type="body" idx="1"/>
          </p:nvPr>
        </p:nvSpPr>
        <p:spPr>
          <a:xfrm>
            <a:off x="2603500" y="2286000"/>
            <a:ext cx="7797800" cy="406400"/>
          </a:xfrm>
          <a:prstGeom prst="rect">
            <a:avLst/>
          </a:prstGeo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>
              <a:defRPr>
                <a:solidFill>
                  <a:srgbClr val="000000"/>
                </a:solidFill>
              </a:defRPr>
            </a:pPr>
            <a:r>
              <a:rPr lang="es-ES_tradnl">
                <a:solidFill>
                  <a:srgbClr val="514E4A"/>
                </a:solidFill>
              </a:rPr>
              <a:t>Haga clic para modificar el estilo de texto del patrón</a:t>
            </a:r>
          </a:p>
        </p:txBody>
      </p:sp>
      <p:sp>
        <p:nvSpPr>
          <p:cNvPr id="8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1526796" y="3485960"/>
            <a:ext cx="3891308" cy="3891308"/>
          </a:xfrm>
          <a:solidFill>
            <a:srgbClr val="DEDEDE"/>
          </a:solidFill>
        </p:spPr>
        <p:txBody>
          <a:bodyPr vert="horz"/>
          <a:lstStyle/>
          <a:p>
            <a:r>
              <a:rPr lang="es-ES_tradnl"/>
              <a:t>Arrastre la imagen al marcador de posición o haga clic en el icono para agregarla</a:t>
            </a:r>
            <a:endParaRPr 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6296350" y="3340100"/>
            <a:ext cx="5400350" cy="848459"/>
          </a:xfrm>
        </p:spPr>
        <p:txBody>
          <a:bodyPr vert="horz"/>
          <a:lstStyle>
            <a:lvl1pPr algn="l">
              <a:defRPr sz="1800" b="1"/>
            </a:lvl1pPr>
          </a:lstStyle>
          <a:p>
            <a:pPr lvl="0">
              <a:defRPr cap="none">
                <a:solidFill>
                  <a:srgbClr val="000000"/>
                </a:solidFill>
              </a:defRPr>
            </a:pPr>
            <a:r>
              <a:rPr lang="es-ES_tradnl" cap="all">
                <a:solidFill>
                  <a:srgbClr val="514E49"/>
                </a:solidFill>
              </a:rPr>
              <a:t>Haga clic para modificar el estilo de texto del patrón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2"/>
          </p:nvPr>
        </p:nvSpPr>
        <p:spPr>
          <a:xfrm>
            <a:off x="6296025" y="4337050"/>
            <a:ext cx="5400675" cy="3216275"/>
          </a:xfrm>
        </p:spPr>
        <p:txBody>
          <a:bodyPr vert="horz"/>
          <a:lstStyle>
            <a:lvl1pPr algn="l">
              <a:defRPr sz="1800"/>
            </a:lvl1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14" name="Shape 43"/>
          <p:cNvSpPr/>
          <p:nvPr userDrawn="1"/>
        </p:nvSpPr>
        <p:spPr>
          <a:xfrm flipV="1">
            <a:off x="2603169" y="2222489"/>
            <a:ext cx="7785597" cy="3"/>
          </a:xfrm>
          <a:prstGeom prst="line">
            <a:avLst/>
          </a:prstGeom>
          <a:ln w="12700">
            <a:solidFill>
              <a:srgbClr val="A6A6A7"/>
            </a:solidFill>
            <a:miter lim="400000"/>
          </a:ln>
        </p:spPr>
        <p:txBody>
          <a:bodyPr lIns="0" tIns="0" rIns="0" bIns="0" anchor="ctr"/>
          <a:lstStyle/>
          <a:p>
            <a:pPr lvl="0" algn="l" defTabSz="4572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872941432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out -Two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/>
          <p:nvPr userDrawn="1"/>
        </p:nvPicPr>
        <p:blipFill>
          <a:blip r:embed="rId2">
            <a:extLst/>
          </a:blip>
          <a:stretch>
            <a:fillRect/>
          </a:stretch>
        </p:blipFill>
        <p:spPr>
          <a:xfrm>
            <a:off x="7408966" y="3340100"/>
            <a:ext cx="4368800" cy="4495800"/>
          </a:xfrm>
          <a:prstGeom prst="rect">
            <a:avLst/>
          </a:prstGeom>
          <a:effectLst/>
        </p:spPr>
      </p:pic>
      <p:sp>
        <p:nvSpPr>
          <p:cNvPr id="4" name="Shape 37"/>
          <p:cNvSpPr>
            <a:spLocks noGrp="1"/>
          </p:cNvSpPr>
          <p:nvPr>
            <p:ph type="title"/>
          </p:nvPr>
        </p:nvSpPr>
        <p:spPr>
          <a:xfrm>
            <a:off x="1295400" y="965200"/>
            <a:ext cx="10401300" cy="1219200"/>
          </a:xfrm>
          <a:prstGeom prst="rect">
            <a:avLst/>
          </a:prstGeom>
        </p:spPr>
        <p:txBody>
          <a:bodyPr/>
          <a:lstStyle>
            <a:lvl1pPr>
              <a:defRPr sz="7200" spc="1440"/>
            </a:lvl1pPr>
          </a:lstStyle>
          <a:p>
            <a:pPr lvl="0">
              <a:defRPr sz="1800" cap="none" spc="0">
                <a:solidFill>
                  <a:srgbClr val="000000"/>
                </a:solidFill>
              </a:defRPr>
            </a:pPr>
            <a:r>
              <a:rPr lang="es-ES_tradnl" sz="7200" cap="all" spc="1440">
                <a:solidFill>
                  <a:srgbClr val="514E4A"/>
                </a:solidFill>
              </a:rPr>
              <a:t>Clic para editar título</a:t>
            </a:r>
            <a:endParaRPr sz="7200" cap="all" spc="1440">
              <a:solidFill>
                <a:srgbClr val="514E4A"/>
              </a:solidFill>
            </a:endParaRPr>
          </a:p>
        </p:txBody>
      </p:sp>
      <p:sp>
        <p:nvSpPr>
          <p:cNvPr id="5" name="Shape 38"/>
          <p:cNvSpPr>
            <a:spLocks noGrp="1"/>
          </p:cNvSpPr>
          <p:nvPr>
            <p:ph type="body" idx="1"/>
          </p:nvPr>
        </p:nvSpPr>
        <p:spPr>
          <a:xfrm>
            <a:off x="2603500" y="2286000"/>
            <a:ext cx="7797800" cy="406400"/>
          </a:xfrm>
          <a:prstGeom prst="rect">
            <a:avLst/>
          </a:prstGeo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>
              <a:defRPr>
                <a:solidFill>
                  <a:srgbClr val="000000"/>
                </a:solidFill>
              </a:defRPr>
            </a:pPr>
            <a:r>
              <a:rPr lang="es-ES_tradnl">
                <a:solidFill>
                  <a:srgbClr val="514E4A"/>
                </a:solidFill>
              </a:rPr>
              <a:t>Haga clic para modificar el estilo de texto del patrón</a:t>
            </a:r>
          </a:p>
        </p:txBody>
      </p:sp>
      <p:sp>
        <p:nvSpPr>
          <p:cNvPr id="6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7653062" y="3485960"/>
            <a:ext cx="3891308" cy="3891308"/>
          </a:xfrm>
          <a:solidFill>
            <a:srgbClr val="DEDEDE"/>
          </a:solidFill>
        </p:spPr>
        <p:txBody>
          <a:bodyPr vert="horz"/>
          <a:lstStyle/>
          <a:p>
            <a:r>
              <a:rPr lang="es-ES_tradnl"/>
              <a:t>Arrastre la imagen al marcador de posición o haga clic en el icono para agregarla</a:t>
            </a:r>
            <a:endParaRPr lang="en-US"/>
          </a:p>
        </p:txBody>
      </p:sp>
      <p:sp>
        <p:nvSpPr>
          <p:cNvPr id="7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1295725" y="3340100"/>
            <a:ext cx="5400350" cy="848459"/>
          </a:xfrm>
        </p:spPr>
        <p:txBody>
          <a:bodyPr vert="horz"/>
          <a:lstStyle>
            <a:lvl1pPr algn="l">
              <a:defRPr sz="1800" b="1"/>
            </a:lvl1pPr>
          </a:lstStyle>
          <a:p>
            <a:pPr lvl="0">
              <a:defRPr cap="none">
                <a:solidFill>
                  <a:srgbClr val="000000"/>
                </a:solidFill>
              </a:defRPr>
            </a:pPr>
            <a:r>
              <a:rPr lang="es-ES_tradnl" cap="all">
                <a:solidFill>
                  <a:srgbClr val="514E49"/>
                </a:solidFill>
              </a:rPr>
              <a:t>Haga clic para modificar el estilo de texto del patrón</a:t>
            </a:r>
          </a:p>
        </p:txBody>
      </p:sp>
      <p:sp>
        <p:nvSpPr>
          <p:cNvPr id="8" name="Text Placeholder 12"/>
          <p:cNvSpPr>
            <a:spLocks noGrp="1"/>
          </p:cNvSpPr>
          <p:nvPr>
            <p:ph type="body" sz="quarter" idx="12"/>
          </p:nvPr>
        </p:nvSpPr>
        <p:spPr>
          <a:xfrm>
            <a:off x="1295400" y="4337050"/>
            <a:ext cx="5400675" cy="3216275"/>
          </a:xfrm>
        </p:spPr>
        <p:txBody>
          <a:bodyPr vert="horz" numCol="2"/>
          <a:lstStyle>
            <a:lvl1pPr algn="l">
              <a:defRPr sz="1800"/>
            </a:lvl1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9" name="Shape 43"/>
          <p:cNvSpPr/>
          <p:nvPr userDrawn="1"/>
        </p:nvSpPr>
        <p:spPr>
          <a:xfrm flipV="1">
            <a:off x="2603169" y="2222489"/>
            <a:ext cx="7785597" cy="3"/>
          </a:xfrm>
          <a:prstGeom prst="line">
            <a:avLst/>
          </a:prstGeom>
          <a:ln w="12700">
            <a:solidFill>
              <a:srgbClr val="A6A6A7"/>
            </a:solidFill>
            <a:miter lim="400000"/>
          </a:ln>
        </p:spPr>
        <p:txBody>
          <a:bodyPr lIns="0" tIns="0" rIns="0" bIns="0" anchor="ctr"/>
          <a:lstStyle/>
          <a:p>
            <a:pPr lvl="0" algn="l" defTabSz="4572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818162334"/>
      </p:ext>
    </p:extLst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ilesto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hape 57"/>
          <p:cNvSpPr/>
          <p:nvPr userDrawn="1"/>
        </p:nvSpPr>
        <p:spPr>
          <a:xfrm flipV="1">
            <a:off x="2346346" y="3836941"/>
            <a:ext cx="8" cy="1758051"/>
          </a:xfrm>
          <a:prstGeom prst="line">
            <a:avLst/>
          </a:prstGeom>
          <a:ln w="25400">
            <a:solidFill>
              <a:srgbClr val="514E49"/>
            </a:solidFill>
            <a:custDash>
              <a:ds d="200000" sp="200000"/>
            </a:custDash>
            <a:miter lim="400000"/>
          </a:ln>
        </p:spPr>
        <p:txBody>
          <a:bodyPr lIns="0" tIns="0" rIns="0" bIns="0" anchor="ctr"/>
          <a:lstStyle/>
          <a:p>
            <a:pPr lvl="0" algn="l" defTabSz="4572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" name="Shape 52"/>
          <p:cNvSpPr/>
          <p:nvPr userDrawn="1"/>
        </p:nvSpPr>
        <p:spPr>
          <a:xfrm flipV="1">
            <a:off x="2603169" y="2222489"/>
            <a:ext cx="7785597" cy="3"/>
          </a:xfrm>
          <a:prstGeom prst="line">
            <a:avLst/>
          </a:prstGeom>
          <a:ln w="12700">
            <a:solidFill>
              <a:srgbClr val="A6A6A7"/>
            </a:solidFill>
            <a:miter lim="400000"/>
          </a:ln>
        </p:spPr>
        <p:txBody>
          <a:bodyPr lIns="0" tIns="0" rIns="0" bIns="0" anchor="ctr"/>
          <a:lstStyle/>
          <a:p>
            <a:pPr lvl="0" algn="l" defTabSz="4572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3" name="Shape 53"/>
          <p:cNvSpPr/>
          <p:nvPr userDrawn="1"/>
        </p:nvSpPr>
        <p:spPr>
          <a:xfrm flipV="1">
            <a:off x="-23577" y="3736825"/>
            <a:ext cx="13029928" cy="3"/>
          </a:xfrm>
          <a:prstGeom prst="line">
            <a:avLst/>
          </a:prstGeom>
          <a:ln w="25400">
            <a:solidFill>
              <a:srgbClr val="514E49"/>
            </a:solidFill>
            <a:miter lim="400000"/>
          </a:ln>
        </p:spPr>
        <p:txBody>
          <a:bodyPr lIns="0" tIns="0" rIns="0" bIns="0" anchor="ctr"/>
          <a:lstStyle/>
          <a:p>
            <a:pPr lvl="0" algn="l" defTabSz="4572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grpSp>
        <p:nvGrpSpPr>
          <p:cNvPr id="4" name="Group 56"/>
          <p:cNvGrpSpPr/>
          <p:nvPr userDrawn="1"/>
        </p:nvGrpSpPr>
        <p:grpSpPr>
          <a:xfrm rot="10800000" flipH="1">
            <a:off x="2247900" y="3746500"/>
            <a:ext cx="203200" cy="127000"/>
            <a:chOff x="0" y="0"/>
            <a:chExt cx="203199" cy="127000"/>
          </a:xfrm>
        </p:grpSpPr>
        <p:sp>
          <p:nvSpPr>
            <p:cNvPr id="5" name="Shape 54"/>
            <p:cNvSpPr/>
            <p:nvPr/>
          </p:nvSpPr>
          <p:spPr>
            <a:xfrm>
              <a:off x="0" y="0"/>
              <a:ext cx="203200" cy="1270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21600" y="21600"/>
                  </a:lnTo>
                  <a:lnTo>
                    <a:pt x="10800" y="0"/>
                  </a:lnTo>
                  <a:close/>
                </a:path>
              </a:pathLst>
            </a:custGeom>
            <a:solidFill>
              <a:srgbClr val="514E49"/>
            </a:solidFill>
            <a:ln w="254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6" name="Shape 55"/>
            <p:cNvSpPr/>
            <p:nvPr/>
          </p:nvSpPr>
          <p:spPr>
            <a:xfrm>
              <a:off x="38847" y="49560"/>
              <a:ext cx="122518" cy="7744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21600" y="21600"/>
                  </a:lnTo>
                  <a:lnTo>
                    <a:pt x="10800" y="0"/>
                  </a:lnTo>
                  <a:close/>
                </a:path>
              </a:pathLst>
            </a:custGeom>
            <a:solidFill>
              <a:srgbClr val="F4F3F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</p:grpSp>
      <p:sp>
        <p:nvSpPr>
          <p:cNvPr id="8" name="Shape 58"/>
          <p:cNvSpPr/>
          <p:nvPr userDrawn="1"/>
        </p:nvSpPr>
        <p:spPr>
          <a:xfrm>
            <a:off x="1291967" y="6127750"/>
            <a:ext cx="2095501" cy="419100"/>
          </a:xfrm>
          <a:prstGeom prst="rect">
            <a:avLst/>
          </a:prstGeom>
          <a:solidFill>
            <a:srgbClr val="D39723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ctr">
            <a:spAutoFit/>
          </a:bodyPr>
          <a:lstStyle>
            <a:lvl1pPr>
              <a:lnSpc>
                <a:spcPts val="3500"/>
              </a:lnSpc>
              <a:spcBef>
                <a:spcPts val="2000"/>
              </a:spcBef>
              <a:defRPr sz="1800" cap="all">
                <a:solidFill>
                  <a:srgbClr val="FFFFFF"/>
                </a:solidFill>
                <a:latin typeface="Avenir Medium"/>
                <a:ea typeface="Avenir Medium"/>
                <a:cs typeface="Avenir Medium"/>
                <a:sym typeface="Avenir Medium"/>
              </a:defRPr>
            </a:lvl1pPr>
          </a:lstStyle>
          <a:p>
            <a:pPr lvl="0">
              <a:defRPr cap="none">
                <a:solidFill>
                  <a:srgbClr val="000000"/>
                </a:solidFill>
              </a:defRPr>
            </a:pPr>
            <a:endParaRPr cap="all">
              <a:solidFill>
                <a:srgbClr val="FFFFFF"/>
              </a:solidFill>
            </a:endParaRPr>
          </a:p>
        </p:txBody>
      </p:sp>
      <p:grpSp>
        <p:nvGrpSpPr>
          <p:cNvPr id="10" name="Group 62"/>
          <p:cNvGrpSpPr/>
          <p:nvPr userDrawn="1"/>
        </p:nvGrpSpPr>
        <p:grpSpPr>
          <a:xfrm rot="10800000" flipH="1">
            <a:off x="4965700" y="3746500"/>
            <a:ext cx="203200" cy="127000"/>
            <a:chOff x="0" y="0"/>
            <a:chExt cx="203199" cy="127000"/>
          </a:xfrm>
        </p:grpSpPr>
        <p:sp>
          <p:nvSpPr>
            <p:cNvPr id="11" name="Shape 60"/>
            <p:cNvSpPr/>
            <p:nvPr/>
          </p:nvSpPr>
          <p:spPr>
            <a:xfrm>
              <a:off x="0" y="0"/>
              <a:ext cx="203200" cy="1270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21600" y="21600"/>
                  </a:lnTo>
                  <a:lnTo>
                    <a:pt x="10800" y="0"/>
                  </a:lnTo>
                  <a:close/>
                </a:path>
              </a:pathLst>
            </a:custGeom>
            <a:solidFill>
              <a:srgbClr val="514E49"/>
            </a:solidFill>
            <a:ln w="254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12" name="Shape 61"/>
            <p:cNvSpPr/>
            <p:nvPr/>
          </p:nvSpPr>
          <p:spPr>
            <a:xfrm>
              <a:off x="38847" y="49560"/>
              <a:ext cx="122518" cy="7744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21600" y="21600"/>
                  </a:lnTo>
                  <a:lnTo>
                    <a:pt x="10800" y="0"/>
                  </a:lnTo>
                  <a:close/>
                </a:path>
              </a:pathLst>
            </a:custGeom>
            <a:solidFill>
              <a:srgbClr val="F4F3F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</p:grpSp>
      <p:sp>
        <p:nvSpPr>
          <p:cNvPr id="13" name="Shape 63"/>
          <p:cNvSpPr/>
          <p:nvPr userDrawn="1"/>
        </p:nvSpPr>
        <p:spPr>
          <a:xfrm flipV="1">
            <a:off x="5064145" y="3836941"/>
            <a:ext cx="8" cy="1758051"/>
          </a:xfrm>
          <a:prstGeom prst="line">
            <a:avLst/>
          </a:prstGeom>
          <a:ln w="25400">
            <a:solidFill>
              <a:srgbClr val="514E49"/>
            </a:solidFill>
            <a:custDash>
              <a:ds d="200000" sp="200000"/>
            </a:custDash>
            <a:miter lim="400000"/>
          </a:ln>
        </p:spPr>
        <p:txBody>
          <a:bodyPr lIns="0" tIns="0" rIns="0" bIns="0" anchor="ctr"/>
          <a:lstStyle/>
          <a:p>
            <a:pPr lvl="0" algn="l" defTabSz="4572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14" name="Shape 64"/>
          <p:cNvSpPr/>
          <p:nvPr userDrawn="1"/>
        </p:nvSpPr>
        <p:spPr>
          <a:xfrm>
            <a:off x="4009767" y="6127750"/>
            <a:ext cx="2095501" cy="419100"/>
          </a:xfrm>
          <a:prstGeom prst="rect">
            <a:avLst/>
          </a:prstGeom>
          <a:solidFill>
            <a:srgbClr val="D39723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ctr">
            <a:spAutoFit/>
          </a:bodyPr>
          <a:lstStyle>
            <a:lvl1pPr>
              <a:lnSpc>
                <a:spcPts val="3500"/>
              </a:lnSpc>
              <a:spcBef>
                <a:spcPts val="2000"/>
              </a:spcBef>
              <a:defRPr sz="1800" cap="all">
                <a:solidFill>
                  <a:srgbClr val="FFFFFF"/>
                </a:solidFill>
                <a:latin typeface="Avenir Medium"/>
                <a:ea typeface="Avenir Medium"/>
                <a:cs typeface="Avenir Medium"/>
                <a:sym typeface="Avenir Medium"/>
              </a:defRPr>
            </a:lvl1pPr>
          </a:lstStyle>
          <a:p>
            <a:pPr lvl="0">
              <a:defRPr cap="none">
                <a:solidFill>
                  <a:srgbClr val="000000"/>
                </a:solidFill>
              </a:defRPr>
            </a:pPr>
            <a:endParaRPr cap="all">
              <a:solidFill>
                <a:srgbClr val="FFFFFF"/>
              </a:solidFill>
            </a:endParaRPr>
          </a:p>
        </p:txBody>
      </p:sp>
      <p:grpSp>
        <p:nvGrpSpPr>
          <p:cNvPr id="16" name="Group 68"/>
          <p:cNvGrpSpPr/>
          <p:nvPr userDrawn="1"/>
        </p:nvGrpSpPr>
        <p:grpSpPr>
          <a:xfrm rot="10800000" flipH="1">
            <a:off x="7835900" y="3746500"/>
            <a:ext cx="203200" cy="127000"/>
            <a:chOff x="0" y="0"/>
            <a:chExt cx="203199" cy="127000"/>
          </a:xfrm>
        </p:grpSpPr>
        <p:sp>
          <p:nvSpPr>
            <p:cNvPr id="17" name="Shape 66"/>
            <p:cNvSpPr/>
            <p:nvPr/>
          </p:nvSpPr>
          <p:spPr>
            <a:xfrm>
              <a:off x="0" y="0"/>
              <a:ext cx="203200" cy="1270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21600" y="21600"/>
                  </a:lnTo>
                  <a:lnTo>
                    <a:pt x="10800" y="0"/>
                  </a:lnTo>
                  <a:close/>
                </a:path>
              </a:pathLst>
            </a:custGeom>
            <a:solidFill>
              <a:srgbClr val="514E49"/>
            </a:solidFill>
            <a:ln w="254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18" name="Shape 67"/>
            <p:cNvSpPr/>
            <p:nvPr/>
          </p:nvSpPr>
          <p:spPr>
            <a:xfrm>
              <a:off x="38847" y="49560"/>
              <a:ext cx="122518" cy="7744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21600" y="21600"/>
                  </a:lnTo>
                  <a:lnTo>
                    <a:pt x="10800" y="0"/>
                  </a:lnTo>
                  <a:close/>
                </a:path>
              </a:pathLst>
            </a:custGeom>
            <a:solidFill>
              <a:srgbClr val="F4F3F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</p:grpSp>
      <p:sp>
        <p:nvSpPr>
          <p:cNvPr id="19" name="Shape 69"/>
          <p:cNvSpPr/>
          <p:nvPr userDrawn="1"/>
        </p:nvSpPr>
        <p:spPr>
          <a:xfrm flipV="1">
            <a:off x="7934346" y="3836941"/>
            <a:ext cx="8" cy="1758051"/>
          </a:xfrm>
          <a:prstGeom prst="line">
            <a:avLst/>
          </a:prstGeom>
          <a:ln w="25400">
            <a:solidFill>
              <a:srgbClr val="514E49"/>
            </a:solidFill>
            <a:custDash>
              <a:ds d="200000" sp="200000"/>
            </a:custDash>
            <a:miter lim="400000"/>
          </a:ln>
        </p:spPr>
        <p:txBody>
          <a:bodyPr lIns="0" tIns="0" rIns="0" bIns="0" anchor="ctr"/>
          <a:lstStyle/>
          <a:p>
            <a:pPr lvl="0" algn="l" defTabSz="4572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0" name="Shape 70"/>
          <p:cNvSpPr/>
          <p:nvPr userDrawn="1"/>
        </p:nvSpPr>
        <p:spPr>
          <a:xfrm>
            <a:off x="6879967" y="6127750"/>
            <a:ext cx="2095501" cy="419100"/>
          </a:xfrm>
          <a:prstGeom prst="rect">
            <a:avLst/>
          </a:prstGeom>
          <a:solidFill>
            <a:srgbClr val="D39723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ctr">
            <a:spAutoFit/>
          </a:bodyPr>
          <a:lstStyle>
            <a:lvl1pPr>
              <a:lnSpc>
                <a:spcPts val="3500"/>
              </a:lnSpc>
              <a:spcBef>
                <a:spcPts val="2000"/>
              </a:spcBef>
              <a:defRPr sz="1800" cap="all">
                <a:solidFill>
                  <a:srgbClr val="FFFFFF"/>
                </a:solidFill>
                <a:latin typeface="Avenir Medium"/>
                <a:ea typeface="Avenir Medium"/>
                <a:cs typeface="Avenir Medium"/>
                <a:sym typeface="Avenir Medium"/>
              </a:defRPr>
            </a:lvl1pPr>
          </a:lstStyle>
          <a:p>
            <a:pPr lvl="0">
              <a:defRPr cap="none">
                <a:solidFill>
                  <a:srgbClr val="000000"/>
                </a:solidFill>
              </a:defRPr>
            </a:pPr>
            <a:endParaRPr cap="all">
              <a:solidFill>
                <a:srgbClr val="FFFFFF"/>
              </a:solidFill>
            </a:endParaRPr>
          </a:p>
        </p:txBody>
      </p:sp>
      <p:grpSp>
        <p:nvGrpSpPr>
          <p:cNvPr id="22" name="Group 74"/>
          <p:cNvGrpSpPr/>
          <p:nvPr userDrawn="1"/>
        </p:nvGrpSpPr>
        <p:grpSpPr>
          <a:xfrm rot="10800000" flipH="1">
            <a:off x="10553700" y="3746500"/>
            <a:ext cx="203200" cy="127000"/>
            <a:chOff x="0" y="0"/>
            <a:chExt cx="203199" cy="127000"/>
          </a:xfrm>
        </p:grpSpPr>
        <p:sp>
          <p:nvSpPr>
            <p:cNvPr id="23" name="Shape 72"/>
            <p:cNvSpPr/>
            <p:nvPr/>
          </p:nvSpPr>
          <p:spPr>
            <a:xfrm>
              <a:off x="0" y="0"/>
              <a:ext cx="203200" cy="1270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21600" y="21600"/>
                  </a:lnTo>
                  <a:lnTo>
                    <a:pt x="10800" y="0"/>
                  </a:lnTo>
                  <a:close/>
                </a:path>
              </a:pathLst>
            </a:custGeom>
            <a:solidFill>
              <a:srgbClr val="514E49"/>
            </a:solidFill>
            <a:ln w="254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24" name="Shape 73"/>
            <p:cNvSpPr/>
            <p:nvPr/>
          </p:nvSpPr>
          <p:spPr>
            <a:xfrm>
              <a:off x="38847" y="49560"/>
              <a:ext cx="122518" cy="7744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21600" y="21600"/>
                  </a:lnTo>
                  <a:lnTo>
                    <a:pt x="10800" y="0"/>
                  </a:lnTo>
                  <a:close/>
                </a:path>
              </a:pathLst>
            </a:custGeom>
            <a:solidFill>
              <a:srgbClr val="F4F3F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</p:grpSp>
      <p:sp>
        <p:nvSpPr>
          <p:cNvPr id="25" name="Shape 75"/>
          <p:cNvSpPr/>
          <p:nvPr userDrawn="1"/>
        </p:nvSpPr>
        <p:spPr>
          <a:xfrm flipV="1">
            <a:off x="10652146" y="3836941"/>
            <a:ext cx="8" cy="1758051"/>
          </a:xfrm>
          <a:prstGeom prst="line">
            <a:avLst/>
          </a:prstGeom>
          <a:ln w="25400">
            <a:solidFill>
              <a:srgbClr val="514E49"/>
            </a:solidFill>
            <a:custDash>
              <a:ds d="200000" sp="200000"/>
            </a:custDash>
            <a:miter lim="400000"/>
          </a:ln>
        </p:spPr>
        <p:txBody>
          <a:bodyPr lIns="0" tIns="0" rIns="0" bIns="0" anchor="ctr"/>
          <a:lstStyle/>
          <a:p>
            <a:pPr lvl="0" algn="l" defTabSz="4572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6" name="Shape 76"/>
          <p:cNvSpPr/>
          <p:nvPr userDrawn="1"/>
        </p:nvSpPr>
        <p:spPr>
          <a:xfrm>
            <a:off x="9597767" y="6127750"/>
            <a:ext cx="2095501" cy="419100"/>
          </a:xfrm>
          <a:prstGeom prst="rect">
            <a:avLst/>
          </a:prstGeom>
          <a:solidFill>
            <a:srgbClr val="D39723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ctr">
            <a:spAutoFit/>
          </a:bodyPr>
          <a:lstStyle>
            <a:lvl1pPr>
              <a:lnSpc>
                <a:spcPts val="3500"/>
              </a:lnSpc>
              <a:spcBef>
                <a:spcPts val="2000"/>
              </a:spcBef>
              <a:defRPr sz="1800" cap="all">
                <a:solidFill>
                  <a:srgbClr val="FFFFFF"/>
                </a:solidFill>
                <a:latin typeface="Avenir Medium"/>
                <a:ea typeface="Avenir Medium"/>
                <a:cs typeface="Avenir Medium"/>
                <a:sym typeface="Avenir Medium"/>
              </a:defRPr>
            </a:lvl1pPr>
          </a:lstStyle>
          <a:p>
            <a:pPr lvl="0">
              <a:defRPr cap="none">
                <a:solidFill>
                  <a:srgbClr val="000000"/>
                </a:solidFill>
              </a:defRPr>
            </a:pPr>
            <a:endParaRPr cap="all">
              <a:solidFill>
                <a:srgbClr val="FFFFFF"/>
              </a:solidFill>
            </a:endParaRPr>
          </a:p>
        </p:txBody>
      </p:sp>
      <p:sp>
        <p:nvSpPr>
          <p:cNvPr id="28" name="Shape 78"/>
          <p:cNvSpPr>
            <a:spLocks noGrp="1"/>
          </p:cNvSpPr>
          <p:nvPr>
            <p:ph type="title"/>
          </p:nvPr>
        </p:nvSpPr>
        <p:spPr>
          <a:xfrm>
            <a:off x="1295400" y="965200"/>
            <a:ext cx="10401300" cy="1219200"/>
          </a:xfrm>
          <a:prstGeom prst="rect">
            <a:avLst/>
          </a:prstGeom>
        </p:spPr>
        <p:txBody>
          <a:bodyPr/>
          <a:lstStyle>
            <a:lvl1pPr>
              <a:defRPr sz="7200" spc="1440"/>
            </a:lvl1pPr>
          </a:lstStyle>
          <a:p>
            <a:pPr lvl="0">
              <a:defRPr sz="1800" cap="none" spc="0">
                <a:solidFill>
                  <a:srgbClr val="000000"/>
                </a:solidFill>
              </a:defRPr>
            </a:pPr>
            <a:r>
              <a:rPr lang="es-ES_tradnl" sz="7200" cap="all" spc="1440">
                <a:solidFill>
                  <a:srgbClr val="514E4A"/>
                </a:solidFill>
              </a:rPr>
              <a:t>Clic para editar título</a:t>
            </a:r>
            <a:endParaRPr sz="7200" cap="all" spc="1440">
              <a:solidFill>
                <a:srgbClr val="514E4A"/>
              </a:solidFill>
            </a:endParaRPr>
          </a:p>
        </p:txBody>
      </p:sp>
      <p:sp>
        <p:nvSpPr>
          <p:cNvPr id="29" name="Shape 79"/>
          <p:cNvSpPr>
            <a:spLocks noGrp="1"/>
          </p:cNvSpPr>
          <p:nvPr>
            <p:ph type="body" idx="1"/>
          </p:nvPr>
        </p:nvSpPr>
        <p:spPr>
          <a:xfrm>
            <a:off x="2603500" y="2286000"/>
            <a:ext cx="7797800" cy="406400"/>
          </a:xfrm>
          <a:prstGeom prst="rect">
            <a:avLst/>
          </a:prstGeo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>
              <a:defRPr>
                <a:solidFill>
                  <a:srgbClr val="000000"/>
                </a:solidFill>
              </a:defRPr>
            </a:pPr>
            <a:r>
              <a:rPr lang="es-ES_tradnl">
                <a:solidFill>
                  <a:srgbClr val="514E4A"/>
                </a:solidFill>
              </a:rPr>
              <a:t>Haga clic para modificar el estilo de texto del patrón</a:t>
            </a:r>
          </a:p>
        </p:txBody>
      </p:sp>
      <p:sp>
        <p:nvSpPr>
          <p:cNvPr id="31" name="Text Placeholder 12"/>
          <p:cNvSpPr>
            <a:spLocks noGrp="1"/>
          </p:cNvSpPr>
          <p:nvPr>
            <p:ph type="body" sz="quarter" idx="12"/>
          </p:nvPr>
        </p:nvSpPr>
        <p:spPr>
          <a:xfrm>
            <a:off x="1295401" y="6647309"/>
            <a:ext cx="2092068" cy="1392022"/>
          </a:xfrm>
        </p:spPr>
        <p:txBody>
          <a:bodyPr vert="horz"/>
          <a:lstStyle>
            <a:lvl1pPr algn="ctr">
              <a:defRPr sz="1600"/>
            </a:lvl1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32" name="Text Placeholder 12"/>
          <p:cNvSpPr>
            <a:spLocks noGrp="1"/>
          </p:cNvSpPr>
          <p:nvPr>
            <p:ph type="body" sz="quarter" idx="13"/>
          </p:nvPr>
        </p:nvSpPr>
        <p:spPr>
          <a:xfrm>
            <a:off x="4018119" y="6647309"/>
            <a:ext cx="2092068" cy="1392022"/>
          </a:xfrm>
        </p:spPr>
        <p:txBody>
          <a:bodyPr vert="horz"/>
          <a:lstStyle>
            <a:lvl1pPr algn="ctr">
              <a:defRPr sz="1600"/>
            </a:lvl1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33" name="Text Placeholder 12"/>
          <p:cNvSpPr>
            <a:spLocks noGrp="1"/>
          </p:cNvSpPr>
          <p:nvPr>
            <p:ph type="body" sz="quarter" idx="14"/>
          </p:nvPr>
        </p:nvSpPr>
        <p:spPr>
          <a:xfrm>
            <a:off x="6879967" y="6651083"/>
            <a:ext cx="2092068" cy="1392022"/>
          </a:xfrm>
        </p:spPr>
        <p:txBody>
          <a:bodyPr vert="horz"/>
          <a:lstStyle>
            <a:lvl1pPr algn="ctr">
              <a:defRPr sz="1600"/>
            </a:lvl1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34" name="Text Placeholder 12"/>
          <p:cNvSpPr>
            <a:spLocks noGrp="1"/>
          </p:cNvSpPr>
          <p:nvPr>
            <p:ph type="body" sz="quarter" idx="15"/>
          </p:nvPr>
        </p:nvSpPr>
        <p:spPr>
          <a:xfrm>
            <a:off x="9597767" y="6651083"/>
            <a:ext cx="2092068" cy="1392022"/>
          </a:xfrm>
        </p:spPr>
        <p:txBody>
          <a:bodyPr vert="horz"/>
          <a:lstStyle>
            <a:lvl1pPr algn="ctr">
              <a:defRPr sz="1600"/>
            </a:lvl1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pic>
        <p:nvPicPr>
          <p:cNvPr id="36" name="Picture 35"/>
          <p:cNvPicPr/>
          <p:nvPr userDrawn="1"/>
        </p:nvPicPr>
        <p:blipFill>
          <a:blip r:embed="rId2">
            <a:extLst/>
          </a:blip>
          <a:stretch>
            <a:fillRect/>
          </a:stretch>
        </p:blipFill>
        <p:spPr>
          <a:xfrm>
            <a:off x="1577996" y="4472695"/>
            <a:ext cx="1536700" cy="1587500"/>
          </a:xfrm>
          <a:prstGeom prst="rect">
            <a:avLst/>
          </a:prstGeom>
          <a:effectLst/>
        </p:spPr>
      </p:pic>
      <p:sp>
        <p:nvSpPr>
          <p:cNvPr id="37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1702445" y="4556804"/>
            <a:ext cx="1297104" cy="1280156"/>
          </a:xfrm>
          <a:solidFill>
            <a:srgbClr val="DEDEDE"/>
          </a:solidFill>
        </p:spPr>
        <p:txBody>
          <a:bodyPr vert="horz"/>
          <a:lstStyle>
            <a:lvl1pPr>
              <a:defRPr sz="1400"/>
            </a:lvl1pPr>
          </a:lstStyle>
          <a:p>
            <a:r>
              <a:rPr lang="es-ES_tradnl"/>
              <a:t>Arrastre la imagen al marcador de posición o haga clic en el icono para agregarla</a:t>
            </a:r>
            <a:endParaRPr lang="en-US"/>
          </a:p>
        </p:txBody>
      </p:sp>
      <p:pic>
        <p:nvPicPr>
          <p:cNvPr id="38" name="Picture 37"/>
          <p:cNvPicPr/>
          <p:nvPr userDrawn="1"/>
        </p:nvPicPr>
        <p:blipFill>
          <a:blip r:embed="rId2">
            <a:extLst/>
          </a:blip>
          <a:stretch>
            <a:fillRect/>
          </a:stretch>
        </p:blipFill>
        <p:spPr>
          <a:xfrm>
            <a:off x="4304663" y="4472695"/>
            <a:ext cx="1536700" cy="1587500"/>
          </a:xfrm>
          <a:prstGeom prst="rect">
            <a:avLst/>
          </a:prstGeom>
          <a:effectLst/>
        </p:spPr>
      </p:pic>
      <p:sp>
        <p:nvSpPr>
          <p:cNvPr id="39" name="Picture Placeholder 2"/>
          <p:cNvSpPr>
            <a:spLocks noGrp="1"/>
          </p:cNvSpPr>
          <p:nvPr>
            <p:ph type="pic" sz="quarter" idx="16"/>
          </p:nvPr>
        </p:nvSpPr>
        <p:spPr>
          <a:xfrm>
            <a:off x="4429112" y="4556804"/>
            <a:ext cx="1297104" cy="1280156"/>
          </a:xfrm>
          <a:solidFill>
            <a:srgbClr val="DEDEDE"/>
          </a:solidFill>
        </p:spPr>
        <p:txBody>
          <a:bodyPr vert="horz"/>
          <a:lstStyle>
            <a:lvl1pPr>
              <a:defRPr sz="1400"/>
            </a:lvl1pPr>
          </a:lstStyle>
          <a:p>
            <a:r>
              <a:rPr lang="es-ES_tradnl"/>
              <a:t>Arrastre la imagen al marcador de posición o haga clic en el icono para agregarla</a:t>
            </a:r>
            <a:endParaRPr lang="en-US"/>
          </a:p>
        </p:txBody>
      </p:sp>
      <p:pic>
        <p:nvPicPr>
          <p:cNvPr id="40" name="Picture 39"/>
          <p:cNvPicPr/>
          <p:nvPr userDrawn="1"/>
        </p:nvPicPr>
        <p:blipFill>
          <a:blip r:embed="rId2">
            <a:extLst/>
          </a:blip>
          <a:stretch>
            <a:fillRect/>
          </a:stretch>
        </p:blipFill>
        <p:spPr>
          <a:xfrm>
            <a:off x="7174864" y="4472695"/>
            <a:ext cx="1536700" cy="1587500"/>
          </a:xfrm>
          <a:prstGeom prst="rect">
            <a:avLst/>
          </a:prstGeom>
          <a:effectLst/>
        </p:spPr>
      </p:pic>
      <p:sp>
        <p:nvSpPr>
          <p:cNvPr id="41" name="Picture Placeholder 2"/>
          <p:cNvSpPr>
            <a:spLocks noGrp="1"/>
          </p:cNvSpPr>
          <p:nvPr>
            <p:ph type="pic" sz="quarter" idx="17"/>
          </p:nvPr>
        </p:nvSpPr>
        <p:spPr>
          <a:xfrm>
            <a:off x="7299313" y="4556804"/>
            <a:ext cx="1297104" cy="1280156"/>
          </a:xfrm>
          <a:solidFill>
            <a:srgbClr val="DEDEDE"/>
          </a:solidFill>
        </p:spPr>
        <p:txBody>
          <a:bodyPr vert="horz"/>
          <a:lstStyle>
            <a:lvl1pPr>
              <a:defRPr sz="1400"/>
            </a:lvl1pPr>
          </a:lstStyle>
          <a:p>
            <a:r>
              <a:rPr lang="es-ES_tradnl"/>
              <a:t>Arrastre la imagen al marcador de posición o haga clic en el icono para agregarla</a:t>
            </a:r>
            <a:endParaRPr lang="en-US"/>
          </a:p>
        </p:txBody>
      </p:sp>
      <p:pic>
        <p:nvPicPr>
          <p:cNvPr id="42" name="Picture 41"/>
          <p:cNvPicPr/>
          <p:nvPr userDrawn="1"/>
        </p:nvPicPr>
        <p:blipFill>
          <a:blip r:embed="rId2">
            <a:extLst/>
          </a:blip>
          <a:stretch>
            <a:fillRect/>
          </a:stretch>
        </p:blipFill>
        <p:spPr>
          <a:xfrm>
            <a:off x="9879145" y="4473934"/>
            <a:ext cx="1536700" cy="1587500"/>
          </a:xfrm>
          <a:prstGeom prst="rect">
            <a:avLst/>
          </a:prstGeom>
          <a:effectLst/>
        </p:spPr>
      </p:pic>
      <p:sp>
        <p:nvSpPr>
          <p:cNvPr id="43" name="Picture Placeholder 2"/>
          <p:cNvSpPr>
            <a:spLocks noGrp="1"/>
          </p:cNvSpPr>
          <p:nvPr>
            <p:ph type="pic" sz="quarter" idx="18"/>
          </p:nvPr>
        </p:nvSpPr>
        <p:spPr>
          <a:xfrm>
            <a:off x="10003594" y="4558043"/>
            <a:ext cx="1297104" cy="1280156"/>
          </a:xfrm>
          <a:solidFill>
            <a:srgbClr val="DEDEDE"/>
          </a:solidFill>
        </p:spPr>
        <p:txBody>
          <a:bodyPr vert="horz"/>
          <a:lstStyle>
            <a:lvl1pPr>
              <a:defRPr sz="1400"/>
            </a:lvl1pPr>
          </a:lstStyle>
          <a:p>
            <a:r>
              <a:rPr lang="es-ES_tradnl"/>
              <a:t>Arrastre la imagen al marcador de posición o haga clic en el icono para agregarla</a:t>
            </a:r>
            <a:endParaRPr lang="en-US"/>
          </a:p>
        </p:txBody>
      </p:sp>
      <p:sp>
        <p:nvSpPr>
          <p:cNvPr id="45" name="Text Placeholder 44"/>
          <p:cNvSpPr>
            <a:spLocks noGrp="1"/>
          </p:cNvSpPr>
          <p:nvPr>
            <p:ph type="body" sz="quarter" idx="19" hasCustomPrompt="1"/>
          </p:nvPr>
        </p:nvSpPr>
        <p:spPr>
          <a:xfrm>
            <a:off x="1291967" y="6181794"/>
            <a:ext cx="2095502" cy="317226"/>
          </a:xfrm>
        </p:spPr>
        <p:txBody>
          <a:bodyPr vert="horz"/>
          <a:lstStyle>
            <a:lvl1pPr>
              <a:defRPr sz="1800" cap="all">
                <a:solidFill>
                  <a:srgbClr val="F4F3F5"/>
                </a:solidFill>
              </a:defRPr>
            </a:lvl1pPr>
          </a:lstStyle>
          <a:p>
            <a:pPr lvl="0"/>
            <a:r>
              <a:rPr lang="en-US"/>
              <a:t>volupatem</a:t>
            </a:r>
          </a:p>
        </p:txBody>
      </p:sp>
      <p:sp>
        <p:nvSpPr>
          <p:cNvPr id="52" name="Text Placeholder 44"/>
          <p:cNvSpPr>
            <a:spLocks noGrp="1"/>
          </p:cNvSpPr>
          <p:nvPr>
            <p:ph type="body" sz="quarter" idx="20" hasCustomPrompt="1"/>
          </p:nvPr>
        </p:nvSpPr>
        <p:spPr>
          <a:xfrm>
            <a:off x="4018119" y="6181794"/>
            <a:ext cx="2095502" cy="317226"/>
          </a:xfrm>
        </p:spPr>
        <p:txBody>
          <a:bodyPr vert="horz"/>
          <a:lstStyle>
            <a:lvl1pPr>
              <a:defRPr sz="1800" cap="all">
                <a:solidFill>
                  <a:srgbClr val="F4F3F5"/>
                </a:solidFill>
              </a:defRPr>
            </a:lvl1pPr>
          </a:lstStyle>
          <a:p>
            <a:pPr lvl="0"/>
            <a:r>
              <a:rPr lang="en-US"/>
              <a:t>volupatem</a:t>
            </a:r>
          </a:p>
        </p:txBody>
      </p:sp>
      <p:sp>
        <p:nvSpPr>
          <p:cNvPr id="53" name="Text Placeholder 44"/>
          <p:cNvSpPr>
            <a:spLocks noGrp="1"/>
          </p:cNvSpPr>
          <p:nvPr>
            <p:ph type="body" sz="quarter" idx="21" hasCustomPrompt="1"/>
          </p:nvPr>
        </p:nvSpPr>
        <p:spPr>
          <a:xfrm>
            <a:off x="6873092" y="6181794"/>
            <a:ext cx="2095502" cy="317226"/>
          </a:xfrm>
        </p:spPr>
        <p:txBody>
          <a:bodyPr vert="horz"/>
          <a:lstStyle>
            <a:lvl1pPr>
              <a:defRPr sz="1800" cap="all">
                <a:solidFill>
                  <a:srgbClr val="F4F3F5"/>
                </a:solidFill>
              </a:defRPr>
            </a:lvl1pPr>
          </a:lstStyle>
          <a:p>
            <a:pPr lvl="0"/>
            <a:r>
              <a:rPr lang="en-US"/>
              <a:t>volupatem</a:t>
            </a:r>
          </a:p>
        </p:txBody>
      </p:sp>
      <p:sp>
        <p:nvSpPr>
          <p:cNvPr id="54" name="Text Placeholder 44"/>
          <p:cNvSpPr>
            <a:spLocks noGrp="1"/>
          </p:cNvSpPr>
          <p:nvPr>
            <p:ph type="body" sz="quarter" idx="22" hasCustomPrompt="1"/>
          </p:nvPr>
        </p:nvSpPr>
        <p:spPr>
          <a:xfrm>
            <a:off x="9590892" y="6181794"/>
            <a:ext cx="2095502" cy="317226"/>
          </a:xfrm>
        </p:spPr>
        <p:txBody>
          <a:bodyPr vert="horz"/>
          <a:lstStyle>
            <a:lvl1pPr>
              <a:defRPr sz="1800" cap="all">
                <a:solidFill>
                  <a:srgbClr val="F4F3F5"/>
                </a:solidFill>
              </a:defRPr>
            </a:lvl1pPr>
          </a:lstStyle>
          <a:p>
            <a:pPr lvl="0"/>
            <a:r>
              <a:rPr lang="en-US"/>
              <a:t>volupatem</a:t>
            </a:r>
          </a:p>
        </p:txBody>
      </p:sp>
    </p:spTree>
    <p:extLst>
      <p:ext uri="{BB962C8B-B14F-4D97-AF65-F5344CB8AC3E}">
        <p14:creationId xmlns:p14="http://schemas.microsoft.com/office/powerpoint/2010/main" val="3416314111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scri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84"/>
          <p:cNvSpPr/>
          <p:nvPr userDrawn="1"/>
        </p:nvSpPr>
        <p:spPr>
          <a:xfrm flipV="1">
            <a:off x="2603169" y="2222489"/>
            <a:ext cx="7785597" cy="3"/>
          </a:xfrm>
          <a:prstGeom prst="line">
            <a:avLst/>
          </a:prstGeom>
          <a:ln w="12700">
            <a:solidFill>
              <a:srgbClr val="A6A6A7"/>
            </a:solidFill>
            <a:miter lim="400000"/>
          </a:ln>
        </p:spPr>
        <p:txBody>
          <a:bodyPr lIns="0" tIns="0" rIns="0" bIns="0" anchor="ctr"/>
          <a:lstStyle/>
          <a:p>
            <a:pPr lvl="0" algn="l" defTabSz="4572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4" name="Shape 85"/>
          <p:cNvSpPr/>
          <p:nvPr userDrawn="1"/>
        </p:nvSpPr>
        <p:spPr>
          <a:xfrm>
            <a:off x="1291967" y="6064250"/>
            <a:ext cx="2476501" cy="419100"/>
          </a:xfrm>
          <a:prstGeom prst="rect">
            <a:avLst/>
          </a:prstGeom>
          <a:solidFill>
            <a:srgbClr val="D39723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ctr">
            <a:spAutoFit/>
          </a:bodyPr>
          <a:lstStyle>
            <a:lvl1pPr>
              <a:lnSpc>
                <a:spcPts val="3500"/>
              </a:lnSpc>
              <a:spcBef>
                <a:spcPts val="2000"/>
              </a:spcBef>
              <a:defRPr sz="1800" cap="all">
                <a:solidFill>
                  <a:srgbClr val="FFFFFF"/>
                </a:solidFill>
                <a:latin typeface="Avenir Medium"/>
                <a:ea typeface="Avenir Medium"/>
                <a:cs typeface="Avenir Medium"/>
                <a:sym typeface="Avenir Medium"/>
              </a:defRPr>
            </a:lvl1pPr>
          </a:lstStyle>
          <a:p>
            <a:pPr lvl="0">
              <a:defRPr cap="none">
                <a:solidFill>
                  <a:srgbClr val="000000"/>
                </a:solidFill>
              </a:defRPr>
            </a:pPr>
            <a:endParaRPr cap="all">
              <a:solidFill>
                <a:srgbClr val="FFFFFF"/>
              </a:solidFill>
            </a:endParaRPr>
          </a:p>
        </p:txBody>
      </p:sp>
      <p:grpSp>
        <p:nvGrpSpPr>
          <p:cNvPr id="7" name="Group 98"/>
          <p:cNvGrpSpPr/>
          <p:nvPr userDrawn="1"/>
        </p:nvGrpSpPr>
        <p:grpSpPr>
          <a:xfrm>
            <a:off x="8445500" y="4330700"/>
            <a:ext cx="2476500" cy="317500"/>
            <a:chOff x="0" y="0"/>
            <a:chExt cx="2476499" cy="317499"/>
          </a:xfrm>
        </p:grpSpPr>
        <p:sp>
          <p:nvSpPr>
            <p:cNvPr id="8" name="Shape 88"/>
            <p:cNvSpPr/>
            <p:nvPr/>
          </p:nvSpPr>
          <p:spPr>
            <a:xfrm>
              <a:off x="0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9" name="Shape 89"/>
            <p:cNvSpPr/>
            <p:nvPr/>
          </p:nvSpPr>
          <p:spPr>
            <a:xfrm>
              <a:off x="254783" y="0"/>
              <a:ext cx="152872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10" name="Shape 90"/>
            <p:cNvSpPr/>
            <p:nvPr/>
          </p:nvSpPr>
          <p:spPr>
            <a:xfrm>
              <a:off x="509568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11" name="Shape 91"/>
            <p:cNvSpPr/>
            <p:nvPr/>
          </p:nvSpPr>
          <p:spPr>
            <a:xfrm>
              <a:off x="764351" y="0"/>
              <a:ext cx="152872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12" name="Shape 92"/>
            <p:cNvSpPr/>
            <p:nvPr/>
          </p:nvSpPr>
          <p:spPr>
            <a:xfrm>
              <a:off x="1019136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13" name="Shape 93"/>
            <p:cNvSpPr/>
            <p:nvPr/>
          </p:nvSpPr>
          <p:spPr>
            <a:xfrm>
              <a:off x="1273919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14" name="Shape 94"/>
            <p:cNvSpPr/>
            <p:nvPr/>
          </p:nvSpPr>
          <p:spPr>
            <a:xfrm>
              <a:off x="1528703" y="0"/>
              <a:ext cx="152872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15" name="Shape 95"/>
            <p:cNvSpPr/>
            <p:nvPr/>
          </p:nvSpPr>
          <p:spPr>
            <a:xfrm>
              <a:off x="1793679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16" name="Shape 96"/>
            <p:cNvSpPr/>
            <p:nvPr/>
          </p:nvSpPr>
          <p:spPr>
            <a:xfrm>
              <a:off x="2058654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17" name="Shape 97"/>
            <p:cNvSpPr/>
            <p:nvPr/>
          </p:nvSpPr>
          <p:spPr>
            <a:xfrm>
              <a:off x="2323629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</p:grpSp>
      <p:sp>
        <p:nvSpPr>
          <p:cNvPr id="18" name="Shape 99"/>
          <p:cNvSpPr/>
          <p:nvPr userDrawn="1"/>
        </p:nvSpPr>
        <p:spPr>
          <a:xfrm>
            <a:off x="11036300" y="4205184"/>
            <a:ext cx="660400" cy="419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r">
              <a:lnSpc>
                <a:spcPts val="3500"/>
              </a:lnSpc>
              <a:defRPr sz="1800" cap="all">
                <a:latin typeface="Avenir Medium"/>
                <a:ea typeface="Avenir Medium"/>
                <a:cs typeface="Avenir Medium"/>
                <a:sym typeface="Avenir Medium"/>
              </a:defRPr>
            </a:lvl1pPr>
          </a:lstStyle>
          <a:p>
            <a:pPr lvl="0">
              <a:defRPr cap="none">
                <a:solidFill>
                  <a:srgbClr val="000000"/>
                </a:solidFill>
              </a:defRPr>
            </a:pPr>
            <a:r>
              <a:rPr cap="all">
                <a:solidFill>
                  <a:srgbClr val="514E49"/>
                </a:solidFill>
              </a:rPr>
              <a:t>80%</a:t>
            </a:r>
          </a:p>
        </p:txBody>
      </p:sp>
      <p:sp>
        <p:nvSpPr>
          <p:cNvPr id="19" name="Shape 100"/>
          <p:cNvSpPr/>
          <p:nvPr userDrawn="1"/>
        </p:nvSpPr>
        <p:spPr>
          <a:xfrm>
            <a:off x="8445500" y="3397250"/>
            <a:ext cx="3759200" cy="419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just">
              <a:lnSpc>
                <a:spcPts val="3500"/>
              </a:lnSpc>
              <a:defRPr sz="1800" cap="all">
                <a:latin typeface="Avenir Medium"/>
                <a:ea typeface="Avenir Medium"/>
                <a:cs typeface="Avenir Medium"/>
                <a:sym typeface="Avenir Medium"/>
              </a:defRPr>
            </a:lvl1pPr>
          </a:lstStyle>
          <a:p>
            <a:pPr lvl="0">
              <a:defRPr cap="none">
                <a:solidFill>
                  <a:srgbClr val="000000"/>
                </a:solidFill>
              </a:defRPr>
            </a:pPr>
            <a:r>
              <a:rPr cap="all">
                <a:solidFill>
                  <a:srgbClr val="514E49"/>
                </a:solidFill>
              </a:rPr>
              <a:t>Accusantium unde.</a:t>
            </a:r>
          </a:p>
        </p:txBody>
      </p:sp>
      <p:sp>
        <p:nvSpPr>
          <p:cNvPr id="20" name="Shape 101"/>
          <p:cNvSpPr/>
          <p:nvPr userDrawn="1"/>
        </p:nvSpPr>
        <p:spPr>
          <a:xfrm>
            <a:off x="8445500" y="3864717"/>
            <a:ext cx="2476500" cy="419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just">
              <a:lnSpc>
                <a:spcPts val="3500"/>
              </a:lnSpc>
              <a:spcBef>
                <a:spcPts val="2000"/>
              </a:spcBef>
              <a:defRPr sz="1800"/>
            </a:lvl1pPr>
          </a:lstStyle>
          <a:p>
            <a:pPr lvl="0">
              <a:defRPr>
                <a:solidFill>
                  <a:srgbClr val="000000"/>
                </a:solidFill>
              </a:defRPr>
            </a:pPr>
            <a:r>
              <a:rPr>
                <a:solidFill>
                  <a:srgbClr val="514E49"/>
                </a:solidFill>
              </a:rPr>
              <a:t>Laudantium</a:t>
            </a:r>
          </a:p>
        </p:txBody>
      </p:sp>
      <p:grpSp>
        <p:nvGrpSpPr>
          <p:cNvPr id="21" name="Group 112"/>
          <p:cNvGrpSpPr/>
          <p:nvPr userDrawn="1"/>
        </p:nvGrpSpPr>
        <p:grpSpPr>
          <a:xfrm>
            <a:off x="8445500" y="5283200"/>
            <a:ext cx="2476500" cy="317500"/>
            <a:chOff x="0" y="0"/>
            <a:chExt cx="2476499" cy="317499"/>
          </a:xfrm>
        </p:grpSpPr>
        <p:sp>
          <p:nvSpPr>
            <p:cNvPr id="22" name="Shape 102"/>
            <p:cNvSpPr/>
            <p:nvPr/>
          </p:nvSpPr>
          <p:spPr>
            <a:xfrm>
              <a:off x="0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23" name="Shape 103"/>
            <p:cNvSpPr/>
            <p:nvPr/>
          </p:nvSpPr>
          <p:spPr>
            <a:xfrm>
              <a:off x="254783" y="0"/>
              <a:ext cx="152872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24" name="Shape 104"/>
            <p:cNvSpPr/>
            <p:nvPr/>
          </p:nvSpPr>
          <p:spPr>
            <a:xfrm>
              <a:off x="509568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25" name="Shape 105"/>
            <p:cNvSpPr/>
            <p:nvPr/>
          </p:nvSpPr>
          <p:spPr>
            <a:xfrm>
              <a:off x="764351" y="0"/>
              <a:ext cx="152872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26" name="Shape 106"/>
            <p:cNvSpPr/>
            <p:nvPr/>
          </p:nvSpPr>
          <p:spPr>
            <a:xfrm>
              <a:off x="1019136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27" name="Shape 107"/>
            <p:cNvSpPr/>
            <p:nvPr/>
          </p:nvSpPr>
          <p:spPr>
            <a:xfrm>
              <a:off x="1273919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28" name="Shape 108"/>
            <p:cNvSpPr/>
            <p:nvPr/>
          </p:nvSpPr>
          <p:spPr>
            <a:xfrm>
              <a:off x="1528703" y="0"/>
              <a:ext cx="152872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29" name="Shape 109"/>
            <p:cNvSpPr/>
            <p:nvPr/>
          </p:nvSpPr>
          <p:spPr>
            <a:xfrm>
              <a:off x="1793679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30" name="Shape 110"/>
            <p:cNvSpPr/>
            <p:nvPr/>
          </p:nvSpPr>
          <p:spPr>
            <a:xfrm>
              <a:off x="2058654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31" name="Shape 111"/>
            <p:cNvSpPr/>
            <p:nvPr/>
          </p:nvSpPr>
          <p:spPr>
            <a:xfrm>
              <a:off x="2323629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</p:grpSp>
      <p:sp>
        <p:nvSpPr>
          <p:cNvPr id="32" name="Shape 113"/>
          <p:cNvSpPr/>
          <p:nvPr userDrawn="1"/>
        </p:nvSpPr>
        <p:spPr>
          <a:xfrm>
            <a:off x="11036300" y="5157684"/>
            <a:ext cx="660400" cy="419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r">
              <a:lnSpc>
                <a:spcPts val="3500"/>
              </a:lnSpc>
              <a:defRPr sz="1800" cap="all">
                <a:latin typeface="Avenir Medium"/>
                <a:ea typeface="Avenir Medium"/>
                <a:cs typeface="Avenir Medium"/>
                <a:sym typeface="Avenir Medium"/>
              </a:defRPr>
            </a:lvl1pPr>
          </a:lstStyle>
          <a:p>
            <a:pPr lvl="0">
              <a:defRPr cap="none">
                <a:solidFill>
                  <a:srgbClr val="000000"/>
                </a:solidFill>
              </a:defRPr>
            </a:pPr>
            <a:r>
              <a:rPr cap="all">
                <a:solidFill>
                  <a:srgbClr val="514E49"/>
                </a:solidFill>
              </a:rPr>
              <a:t>60%</a:t>
            </a:r>
          </a:p>
        </p:txBody>
      </p:sp>
      <p:sp>
        <p:nvSpPr>
          <p:cNvPr id="33" name="Shape 114"/>
          <p:cNvSpPr/>
          <p:nvPr userDrawn="1"/>
        </p:nvSpPr>
        <p:spPr>
          <a:xfrm>
            <a:off x="8445500" y="4817217"/>
            <a:ext cx="2476500" cy="419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just">
              <a:lnSpc>
                <a:spcPts val="3500"/>
              </a:lnSpc>
              <a:spcBef>
                <a:spcPts val="2000"/>
              </a:spcBef>
              <a:defRPr sz="1800"/>
            </a:lvl1pPr>
          </a:lstStyle>
          <a:p>
            <a:pPr lvl="0">
              <a:defRPr>
                <a:solidFill>
                  <a:srgbClr val="000000"/>
                </a:solidFill>
              </a:defRPr>
            </a:pPr>
            <a:r>
              <a:rPr>
                <a:solidFill>
                  <a:srgbClr val="514E49"/>
                </a:solidFill>
              </a:rPr>
              <a:t>Voluptatem</a:t>
            </a:r>
          </a:p>
        </p:txBody>
      </p:sp>
      <p:grpSp>
        <p:nvGrpSpPr>
          <p:cNvPr id="34" name="Group 125"/>
          <p:cNvGrpSpPr/>
          <p:nvPr userDrawn="1"/>
        </p:nvGrpSpPr>
        <p:grpSpPr>
          <a:xfrm>
            <a:off x="8445500" y="6299200"/>
            <a:ext cx="2476500" cy="317500"/>
            <a:chOff x="0" y="0"/>
            <a:chExt cx="2476499" cy="317499"/>
          </a:xfrm>
        </p:grpSpPr>
        <p:sp>
          <p:nvSpPr>
            <p:cNvPr id="35" name="Shape 115"/>
            <p:cNvSpPr/>
            <p:nvPr/>
          </p:nvSpPr>
          <p:spPr>
            <a:xfrm>
              <a:off x="0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36" name="Shape 116"/>
            <p:cNvSpPr/>
            <p:nvPr/>
          </p:nvSpPr>
          <p:spPr>
            <a:xfrm>
              <a:off x="254783" y="0"/>
              <a:ext cx="152872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37" name="Shape 117"/>
            <p:cNvSpPr/>
            <p:nvPr/>
          </p:nvSpPr>
          <p:spPr>
            <a:xfrm>
              <a:off x="509568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38" name="Shape 118"/>
            <p:cNvSpPr/>
            <p:nvPr/>
          </p:nvSpPr>
          <p:spPr>
            <a:xfrm>
              <a:off x="764351" y="0"/>
              <a:ext cx="152872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39" name="Shape 119"/>
            <p:cNvSpPr/>
            <p:nvPr/>
          </p:nvSpPr>
          <p:spPr>
            <a:xfrm>
              <a:off x="1019136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40" name="Shape 120"/>
            <p:cNvSpPr/>
            <p:nvPr/>
          </p:nvSpPr>
          <p:spPr>
            <a:xfrm>
              <a:off x="1273919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41" name="Shape 121"/>
            <p:cNvSpPr/>
            <p:nvPr/>
          </p:nvSpPr>
          <p:spPr>
            <a:xfrm>
              <a:off x="1528703" y="0"/>
              <a:ext cx="152872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42" name="Shape 122"/>
            <p:cNvSpPr/>
            <p:nvPr/>
          </p:nvSpPr>
          <p:spPr>
            <a:xfrm>
              <a:off x="1793679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43" name="Shape 123"/>
            <p:cNvSpPr/>
            <p:nvPr/>
          </p:nvSpPr>
          <p:spPr>
            <a:xfrm>
              <a:off x="2058654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44" name="Shape 124"/>
            <p:cNvSpPr/>
            <p:nvPr/>
          </p:nvSpPr>
          <p:spPr>
            <a:xfrm>
              <a:off x="2323629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</p:grpSp>
      <p:sp>
        <p:nvSpPr>
          <p:cNvPr id="45" name="Shape 126"/>
          <p:cNvSpPr/>
          <p:nvPr userDrawn="1"/>
        </p:nvSpPr>
        <p:spPr>
          <a:xfrm>
            <a:off x="11036300" y="6173684"/>
            <a:ext cx="660400" cy="419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r">
              <a:lnSpc>
                <a:spcPts val="3500"/>
              </a:lnSpc>
              <a:defRPr sz="1800" cap="all">
                <a:latin typeface="Avenir Medium"/>
                <a:ea typeface="Avenir Medium"/>
                <a:cs typeface="Avenir Medium"/>
                <a:sym typeface="Avenir Medium"/>
              </a:defRPr>
            </a:lvl1pPr>
          </a:lstStyle>
          <a:p>
            <a:pPr lvl="0">
              <a:defRPr cap="none">
                <a:solidFill>
                  <a:srgbClr val="000000"/>
                </a:solidFill>
              </a:defRPr>
            </a:pPr>
            <a:r>
              <a:rPr cap="all">
                <a:solidFill>
                  <a:srgbClr val="514E49"/>
                </a:solidFill>
              </a:rPr>
              <a:t>30%</a:t>
            </a:r>
          </a:p>
        </p:txBody>
      </p:sp>
      <p:sp>
        <p:nvSpPr>
          <p:cNvPr id="46" name="Shape 127"/>
          <p:cNvSpPr/>
          <p:nvPr userDrawn="1"/>
        </p:nvSpPr>
        <p:spPr>
          <a:xfrm>
            <a:off x="8445500" y="5833217"/>
            <a:ext cx="2476500" cy="419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just">
              <a:lnSpc>
                <a:spcPts val="3500"/>
              </a:lnSpc>
              <a:spcBef>
                <a:spcPts val="2000"/>
              </a:spcBef>
              <a:defRPr sz="1800"/>
            </a:lvl1pPr>
          </a:lstStyle>
          <a:p>
            <a:pPr lvl="0">
              <a:defRPr>
                <a:solidFill>
                  <a:srgbClr val="000000"/>
                </a:solidFill>
              </a:defRPr>
            </a:pPr>
            <a:r>
              <a:rPr>
                <a:solidFill>
                  <a:srgbClr val="514E49"/>
                </a:solidFill>
              </a:rPr>
              <a:t>Quisquam</a:t>
            </a:r>
          </a:p>
        </p:txBody>
      </p:sp>
      <p:grpSp>
        <p:nvGrpSpPr>
          <p:cNvPr id="47" name="Group 138"/>
          <p:cNvGrpSpPr/>
          <p:nvPr userDrawn="1"/>
        </p:nvGrpSpPr>
        <p:grpSpPr>
          <a:xfrm>
            <a:off x="8445500" y="7315200"/>
            <a:ext cx="2476500" cy="317500"/>
            <a:chOff x="0" y="0"/>
            <a:chExt cx="2476499" cy="317499"/>
          </a:xfrm>
        </p:grpSpPr>
        <p:sp>
          <p:nvSpPr>
            <p:cNvPr id="48" name="Shape 128"/>
            <p:cNvSpPr/>
            <p:nvPr/>
          </p:nvSpPr>
          <p:spPr>
            <a:xfrm>
              <a:off x="0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49" name="Shape 129"/>
            <p:cNvSpPr/>
            <p:nvPr/>
          </p:nvSpPr>
          <p:spPr>
            <a:xfrm>
              <a:off x="254783" y="0"/>
              <a:ext cx="152872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50" name="Shape 130"/>
            <p:cNvSpPr/>
            <p:nvPr/>
          </p:nvSpPr>
          <p:spPr>
            <a:xfrm>
              <a:off x="509568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51" name="Shape 131"/>
            <p:cNvSpPr/>
            <p:nvPr/>
          </p:nvSpPr>
          <p:spPr>
            <a:xfrm>
              <a:off x="764351" y="0"/>
              <a:ext cx="152872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52" name="Shape 132"/>
            <p:cNvSpPr/>
            <p:nvPr/>
          </p:nvSpPr>
          <p:spPr>
            <a:xfrm>
              <a:off x="1019136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53" name="Shape 133"/>
            <p:cNvSpPr/>
            <p:nvPr/>
          </p:nvSpPr>
          <p:spPr>
            <a:xfrm>
              <a:off x="1273919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54" name="Shape 134"/>
            <p:cNvSpPr/>
            <p:nvPr/>
          </p:nvSpPr>
          <p:spPr>
            <a:xfrm>
              <a:off x="1528703" y="0"/>
              <a:ext cx="152872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55" name="Shape 135"/>
            <p:cNvSpPr/>
            <p:nvPr/>
          </p:nvSpPr>
          <p:spPr>
            <a:xfrm>
              <a:off x="1793679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56" name="Shape 136"/>
            <p:cNvSpPr/>
            <p:nvPr/>
          </p:nvSpPr>
          <p:spPr>
            <a:xfrm>
              <a:off x="2058654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57" name="Shape 137"/>
            <p:cNvSpPr/>
            <p:nvPr/>
          </p:nvSpPr>
          <p:spPr>
            <a:xfrm>
              <a:off x="2323629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</p:grpSp>
      <p:sp>
        <p:nvSpPr>
          <p:cNvPr id="58" name="Shape 139"/>
          <p:cNvSpPr/>
          <p:nvPr userDrawn="1"/>
        </p:nvSpPr>
        <p:spPr>
          <a:xfrm>
            <a:off x="11036300" y="7189684"/>
            <a:ext cx="660400" cy="419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r">
              <a:lnSpc>
                <a:spcPts val="3500"/>
              </a:lnSpc>
              <a:defRPr sz="1800" cap="all">
                <a:latin typeface="Avenir Medium"/>
                <a:ea typeface="Avenir Medium"/>
                <a:cs typeface="Avenir Medium"/>
                <a:sym typeface="Avenir Medium"/>
              </a:defRPr>
            </a:lvl1pPr>
          </a:lstStyle>
          <a:p>
            <a:pPr lvl="0">
              <a:defRPr cap="none">
                <a:solidFill>
                  <a:srgbClr val="000000"/>
                </a:solidFill>
              </a:defRPr>
            </a:pPr>
            <a:r>
              <a:rPr cap="all">
                <a:solidFill>
                  <a:srgbClr val="514E49"/>
                </a:solidFill>
              </a:rPr>
              <a:t>50%</a:t>
            </a:r>
          </a:p>
        </p:txBody>
      </p:sp>
      <p:sp>
        <p:nvSpPr>
          <p:cNvPr id="59" name="Shape 140"/>
          <p:cNvSpPr/>
          <p:nvPr userDrawn="1"/>
        </p:nvSpPr>
        <p:spPr>
          <a:xfrm>
            <a:off x="8445500" y="6849217"/>
            <a:ext cx="2476500" cy="419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just">
              <a:lnSpc>
                <a:spcPts val="3500"/>
              </a:lnSpc>
              <a:spcBef>
                <a:spcPts val="2000"/>
              </a:spcBef>
              <a:defRPr sz="1800"/>
            </a:lvl1pPr>
          </a:lstStyle>
          <a:p>
            <a:pPr lvl="0">
              <a:defRPr>
                <a:solidFill>
                  <a:srgbClr val="000000"/>
                </a:solidFill>
              </a:defRPr>
            </a:pPr>
            <a:r>
              <a:rPr>
                <a:solidFill>
                  <a:srgbClr val="514E49"/>
                </a:solidFill>
              </a:rPr>
              <a:t>Laudantium</a:t>
            </a:r>
          </a:p>
        </p:txBody>
      </p:sp>
      <p:sp>
        <p:nvSpPr>
          <p:cNvPr id="60" name="Shape 141"/>
          <p:cNvSpPr/>
          <p:nvPr userDrawn="1"/>
        </p:nvSpPr>
        <p:spPr>
          <a:xfrm>
            <a:off x="8445500" y="4330700"/>
            <a:ext cx="1943100" cy="317500"/>
          </a:xfrm>
          <a:prstGeom prst="rect">
            <a:avLst/>
          </a:prstGeom>
          <a:solidFill>
            <a:srgbClr val="514E49"/>
          </a:solidFill>
          <a:ln w="25400">
            <a:miter lim="400000"/>
          </a:ln>
        </p:spPr>
        <p:txBody>
          <a:bodyPr lIns="50800" tIns="50800" rIns="50800" bIns="50800" anchor="ctr"/>
          <a:lstStyle/>
          <a:p>
            <a:pPr lvl="0" defTabSz="419100">
              <a:defRPr sz="28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61" name="Shape 142"/>
          <p:cNvSpPr/>
          <p:nvPr userDrawn="1"/>
        </p:nvSpPr>
        <p:spPr>
          <a:xfrm>
            <a:off x="8445500" y="5283200"/>
            <a:ext cx="1422400" cy="317500"/>
          </a:xfrm>
          <a:prstGeom prst="rect">
            <a:avLst/>
          </a:prstGeom>
          <a:solidFill>
            <a:srgbClr val="514E49"/>
          </a:solidFill>
          <a:ln w="25400">
            <a:miter lim="400000"/>
          </a:ln>
        </p:spPr>
        <p:txBody>
          <a:bodyPr lIns="50800" tIns="50800" rIns="50800" bIns="50800" anchor="ctr"/>
          <a:lstStyle/>
          <a:p>
            <a:pPr lvl="0" defTabSz="419100">
              <a:defRPr sz="28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62" name="Shape 143"/>
          <p:cNvSpPr/>
          <p:nvPr userDrawn="1"/>
        </p:nvSpPr>
        <p:spPr>
          <a:xfrm>
            <a:off x="8445500" y="6299200"/>
            <a:ext cx="660400" cy="317500"/>
          </a:xfrm>
          <a:prstGeom prst="rect">
            <a:avLst/>
          </a:prstGeom>
          <a:solidFill>
            <a:srgbClr val="514E49"/>
          </a:solidFill>
          <a:ln w="25400">
            <a:miter lim="400000"/>
          </a:ln>
        </p:spPr>
        <p:txBody>
          <a:bodyPr lIns="50800" tIns="50800" rIns="50800" bIns="50800" anchor="ctr"/>
          <a:lstStyle/>
          <a:p>
            <a:pPr lvl="0" defTabSz="419100">
              <a:defRPr sz="28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63" name="Shape 144"/>
          <p:cNvSpPr/>
          <p:nvPr userDrawn="1"/>
        </p:nvSpPr>
        <p:spPr>
          <a:xfrm>
            <a:off x="8445500" y="7315200"/>
            <a:ext cx="1155700" cy="317500"/>
          </a:xfrm>
          <a:prstGeom prst="rect">
            <a:avLst/>
          </a:prstGeom>
          <a:solidFill>
            <a:srgbClr val="514E49"/>
          </a:solidFill>
          <a:ln w="25400">
            <a:miter lim="400000"/>
          </a:ln>
        </p:spPr>
        <p:txBody>
          <a:bodyPr lIns="50800" tIns="50800" rIns="50800" bIns="50800" anchor="ctr"/>
          <a:lstStyle/>
          <a:p>
            <a:pPr lvl="0" defTabSz="419100">
              <a:defRPr sz="28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64" name="Shape 145"/>
          <p:cNvSpPr>
            <a:spLocks noGrp="1"/>
          </p:cNvSpPr>
          <p:nvPr>
            <p:ph type="title"/>
          </p:nvPr>
        </p:nvSpPr>
        <p:spPr>
          <a:xfrm>
            <a:off x="1295400" y="965200"/>
            <a:ext cx="10401300" cy="1219200"/>
          </a:xfrm>
          <a:prstGeom prst="rect">
            <a:avLst/>
          </a:prstGeom>
        </p:spPr>
        <p:txBody>
          <a:bodyPr/>
          <a:lstStyle>
            <a:lvl1pPr>
              <a:defRPr sz="7200" spc="1440"/>
            </a:lvl1pPr>
          </a:lstStyle>
          <a:p>
            <a:pPr lvl="0">
              <a:defRPr sz="1800" cap="none" spc="0">
                <a:solidFill>
                  <a:srgbClr val="000000"/>
                </a:solidFill>
              </a:defRPr>
            </a:pPr>
            <a:r>
              <a:rPr lang="es-ES_tradnl" sz="7200" cap="all" spc="1440">
                <a:solidFill>
                  <a:srgbClr val="514E4A"/>
                </a:solidFill>
              </a:rPr>
              <a:t>Clic para editar título</a:t>
            </a:r>
            <a:endParaRPr sz="7200" cap="all" spc="1440">
              <a:solidFill>
                <a:srgbClr val="514E4A"/>
              </a:solidFill>
            </a:endParaRPr>
          </a:p>
        </p:txBody>
      </p:sp>
      <p:sp>
        <p:nvSpPr>
          <p:cNvPr id="65" name="Shape 146"/>
          <p:cNvSpPr>
            <a:spLocks noGrp="1"/>
          </p:cNvSpPr>
          <p:nvPr>
            <p:ph type="body" idx="1"/>
          </p:nvPr>
        </p:nvSpPr>
        <p:spPr>
          <a:xfrm>
            <a:off x="2603500" y="2286000"/>
            <a:ext cx="7797800" cy="406400"/>
          </a:xfrm>
          <a:prstGeom prst="rect">
            <a:avLst/>
          </a:prstGeo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>
              <a:defRPr>
                <a:solidFill>
                  <a:srgbClr val="000000"/>
                </a:solidFill>
              </a:defRPr>
            </a:pPr>
            <a:r>
              <a:rPr lang="es-ES_tradnl">
                <a:solidFill>
                  <a:srgbClr val="514E4A"/>
                </a:solidFill>
              </a:rPr>
              <a:t>Haga clic para modificar el estilo de texto del patrón</a:t>
            </a:r>
          </a:p>
        </p:txBody>
      </p:sp>
      <p:sp>
        <p:nvSpPr>
          <p:cNvPr id="129" name="Text Placeholder 44"/>
          <p:cNvSpPr>
            <a:spLocks noGrp="1"/>
          </p:cNvSpPr>
          <p:nvPr>
            <p:ph type="body" sz="quarter" idx="19" hasCustomPrompt="1"/>
          </p:nvPr>
        </p:nvSpPr>
        <p:spPr>
          <a:xfrm>
            <a:off x="1295400" y="6123159"/>
            <a:ext cx="2473068" cy="317226"/>
          </a:xfrm>
        </p:spPr>
        <p:txBody>
          <a:bodyPr vert="horz"/>
          <a:lstStyle>
            <a:lvl1pPr>
              <a:defRPr sz="1800" cap="all">
                <a:solidFill>
                  <a:srgbClr val="F4F3F5"/>
                </a:solidFill>
              </a:defRPr>
            </a:lvl1pPr>
          </a:lstStyle>
          <a:p>
            <a:pPr lvl="0"/>
            <a:r>
              <a:rPr lang="en-US"/>
              <a:t>volupatem</a:t>
            </a:r>
          </a:p>
        </p:txBody>
      </p:sp>
      <p:sp>
        <p:nvSpPr>
          <p:cNvPr id="130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4229100" y="3532144"/>
            <a:ext cx="3759200" cy="1066799"/>
          </a:xfrm>
        </p:spPr>
        <p:txBody>
          <a:bodyPr vert="horz"/>
          <a:lstStyle>
            <a:lvl1pPr algn="l">
              <a:defRPr sz="1800" b="1"/>
            </a:lvl1pPr>
          </a:lstStyle>
          <a:p>
            <a:pPr lvl="0">
              <a:defRPr cap="none">
                <a:solidFill>
                  <a:srgbClr val="000000"/>
                </a:solidFill>
              </a:defRPr>
            </a:pPr>
            <a:r>
              <a:rPr lang="es-ES_tradnl" cap="all">
                <a:solidFill>
                  <a:srgbClr val="514E49"/>
                </a:solidFill>
              </a:rPr>
              <a:t>Haga clic para modificar el estilo de texto del patrón</a:t>
            </a:r>
          </a:p>
        </p:txBody>
      </p:sp>
      <p:sp>
        <p:nvSpPr>
          <p:cNvPr id="131" name="Text Placeholder 12"/>
          <p:cNvSpPr>
            <a:spLocks noGrp="1"/>
          </p:cNvSpPr>
          <p:nvPr>
            <p:ph type="body" sz="quarter" idx="12"/>
          </p:nvPr>
        </p:nvSpPr>
        <p:spPr>
          <a:xfrm>
            <a:off x="4229100" y="4705351"/>
            <a:ext cx="3745364" cy="2984500"/>
          </a:xfrm>
        </p:spPr>
        <p:txBody>
          <a:bodyPr vert="horz"/>
          <a:lstStyle>
            <a:lvl1pPr algn="l">
              <a:defRPr sz="1800"/>
            </a:lvl1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pic>
        <p:nvPicPr>
          <p:cNvPr id="132" name="Picture 131"/>
          <p:cNvPicPr/>
          <p:nvPr userDrawn="1"/>
        </p:nvPicPr>
        <p:blipFill>
          <a:blip r:embed="rId2">
            <a:extLst/>
          </a:blip>
          <a:stretch>
            <a:fillRect/>
          </a:stretch>
        </p:blipFill>
        <p:spPr>
          <a:xfrm>
            <a:off x="1291967" y="3464589"/>
            <a:ext cx="2476500" cy="2527300"/>
          </a:xfrm>
          <a:prstGeom prst="rect">
            <a:avLst/>
          </a:prstGeom>
          <a:effectLst/>
        </p:spPr>
      </p:pic>
      <p:sp>
        <p:nvSpPr>
          <p:cNvPr id="13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1432215" y="3586188"/>
            <a:ext cx="2202373" cy="2169702"/>
          </a:xfrm>
          <a:solidFill>
            <a:srgbClr val="DEDEDE"/>
          </a:solidFill>
        </p:spPr>
        <p:txBody>
          <a:bodyPr vert="horz"/>
          <a:lstStyle>
            <a:lvl1pPr>
              <a:defRPr sz="1400"/>
            </a:lvl1pPr>
          </a:lstStyle>
          <a:p>
            <a:r>
              <a:rPr lang="es-ES_tradnl"/>
              <a:t>Arrastre la imagen al marcador de posición o haga clic en el icono para agregarla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2132331"/>
      </p:ext>
    </p:extLst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s &amp; Proc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hape 153"/>
          <p:cNvSpPr/>
          <p:nvPr userDrawn="1"/>
        </p:nvSpPr>
        <p:spPr>
          <a:xfrm>
            <a:off x="3543300" y="5905500"/>
            <a:ext cx="2705100" cy="406400"/>
          </a:xfrm>
          <a:prstGeom prst="rect">
            <a:avLst/>
          </a:prstGeom>
          <a:solidFill>
            <a:srgbClr val="D39723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419100">
              <a:defRPr sz="28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16" name="Shape 156"/>
          <p:cNvSpPr/>
          <p:nvPr userDrawn="1"/>
        </p:nvSpPr>
        <p:spPr>
          <a:xfrm>
            <a:off x="3543300" y="3479800"/>
            <a:ext cx="2705100" cy="406400"/>
          </a:xfrm>
          <a:prstGeom prst="rect">
            <a:avLst/>
          </a:prstGeom>
          <a:solidFill>
            <a:srgbClr val="D39723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419100">
              <a:defRPr sz="28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17" name="Shape 159"/>
          <p:cNvSpPr/>
          <p:nvPr userDrawn="1"/>
        </p:nvSpPr>
        <p:spPr>
          <a:xfrm>
            <a:off x="8991600" y="5905500"/>
            <a:ext cx="2705100" cy="406400"/>
          </a:xfrm>
          <a:prstGeom prst="rect">
            <a:avLst/>
          </a:prstGeom>
          <a:solidFill>
            <a:srgbClr val="D39723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419100">
              <a:defRPr sz="28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18" name="Shape 162"/>
          <p:cNvSpPr/>
          <p:nvPr userDrawn="1"/>
        </p:nvSpPr>
        <p:spPr>
          <a:xfrm>
            <a:off x="8991600" y="3479800"/>
            <a:ext cx="2705100" cy="406400"/>
          </a:xfrm>
          <a:prstGeom prst="rect">
            <a:avLst/>
          </a:prstGeom>
          <a:solidFill>
            <a:srgbClr val="D39723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419100">
              <a:defRPr sz="28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pic>
        <p:nvPicPr>
          <p:cNvPr id="5" name="Picture 4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295400" y="3327400"/>
            <a:ext cx="2476500" cy="2032000"/>
          </a:xfrm>
          <a:prstGeom prst="rect">
            <a:avLst/>
          </a:prstGeom>
          <a:effectLst/>
        </p:spPr>
      </p:pic>
      <p:pic>
        <p:nvPicPr>
          <p:cNvPr id="8" name="Picture 7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295400" y="5778500"/>
            <a:ext cx="2476500" cy="2032000"/>
          </a:xfrm>
          <a:prstGeom prst="rect">
            <a:avLst/>
          </a:prstGeom>
          <a:effectLst/>
        </p:spPr>
      </p:pic>
      <p:pic>
        <p:nvPicPr>
          <p:cNvPr id="11" name="Picture 10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743700" y="3327400"/>
            <a:ext cx="2476500" cy="2032000"/>
          </a:xfrm>
          <a:prstGeom prst="rect">
            <a:avLst/>
          </a:prstGeom>
          <a:effectLst/>
        </p:spPr>
      </p:pic>
      <p:pic>
        <p:nvPicPr>
          <p:cNvPr id="14" name="Picture 13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743700" y="5778500"/>
            <a:ext cx="2476500" cy="2032000"/>
          </a:xfrm>
          <a:prstGeom prst="rect">
            <a:avLst/>
          </a:prstGeom>
          <a:effectLst/>
        </p:spPr>
      </p:pic>
      <p:sp>
        <p:nvSpPr>
          <p:cNvPr id="19" name="Shape 164"/>
          <p:cNvSpPr>
            <a:spLocks noGrp="1"/>
          </p:cNvSpPr>
          <p:nvPr>
            <p:ph type="title"/>
          </p:nvPr>
        </p:nvSpPr>
        <p:spPr>
          <a:xfrm>
            <a:off x="1295400" y="965200"/>
            <a:ext cx="10401300" cy="1219200"/>
          </a:xfrm>
          <a:prstGeom prst="rect">
            <a:avLst/>
          </a:prstGeom>
        </p:spPr>
        <p:txBody>
          <a:bodyPr/>
          <a:lstStyle>
            <a:lvl1pPr>
              <a:defRPr sz="7200" spc="1440"/>
            </a:lvl1pPr>
          </a:lstStyle>
          <a:p>
            <a:pPr lvl="0">
              <a:defRPr sz="1800" cap="none" spc="0">
                <a:solidFill>
                  <a:srgbClr val="000000"/>
                </a:solidFill>
              </a:defRPr>
            </a:pPr>
            <a:r>
              <a:rPr lang="es-ES_tradnl" sz="7200" cap="all" spc="1440">
                <a:solidFill>
                  <a:srgbClr val="514E4A"/>
                </a:solidFill>
              </a:rPr>
              <a:t>Clic para editar título</a:t>
            </a:r>
            <a:endParaRPr sz="7200" cap="all" spc="1440">
              <a:solidFill>
                <a:srgbClr val="514E4A"/>
              </a:solidFill>
            </a:endParaRPr>
          </a:p>
        </p:txBody>
      </p:sp>
      <p:sp>
        <p:nvSpPr>
          <p:cNvPr id="20" name="Shape 165"/>
          <p:cNvSpPr>
            <a:spLocks noGrp="1"/>
          </p:cNvSpPr>
          <p:nvPr>
            <p:ph type="body" idx="1"/>
          </p:nvPr>
        </p:nvSpPr>
        <p:spPr>
          <a:xfrm>
            <a:off x="2603500" y="2286000"/>
            <a:ext cx="7797800" cy="406400"/>
          </a:xfrm>
          <a:prstGeom prst="rect">
            <a:avLst/>
          </a:prstGeo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>
              <a:defRPr>
                <a:solidFill>
                  <a:srgbClr val="000000"/>
                </a:solidFill>
              </a:defRPr>
            </a:pPr>
            <a:r>
              <a:rPr lang="es-ES_tradnl">
                <a:solidFill>
                  <a:srgbClr val="514E4A"/>
                </a:solidFill>
              </a:rPr>
              <a:t>Haga clic para modificar el estilo de texto del patrón</a:t>
            </a:r>
          </a:p>
        </p:txBody>
      </p:sp>
      <p:sp>
        <p:nvSpPr>
          <p:cNvPr id="21" name="Shape 151"/>
          <p:cNvSpPr/>
          <p:nvPr userDrawn="1"/>
        </p:nvSpPr>
        <p:spPr>
          <a:xfrm flipV="1">
            <a:off x="2603169" y="2222489"/>
            <a:ext cx="7785597" cy="3"/>
          </a:xfrm>
          <a:prstGeom prst="line">
            <a:avLst/>
          </a:prstGeom>
          <a:ln w="12700">
            <a:solidFill>
              <a:srgbClr val="A6A6A7"/>
            </a:solidFill>
            <a:miter lim="400000"/>
          </a:ln>
        </p:spPr>
        <p:txBody>
          <a:bodyPr lIns="0" tIns="0" rIns="0" bIns="0" anchor="ctr"/>
          <a:lstStyle/>
          <a:p>
            <a:pPr lvl="0" algn="l" defTabSz="4572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2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1418704" y="3437567"/>
            <a:ext cx="2229395" cy="1696796"/>
          </a:xfrm>
          <a:solidFill>
            <a:srgbClr val="DEDEDE"/>
          </a:solidFill>
        </p:spPr>
        <p:txBody>
          <a:bodyPr vert="horz"/>
          <a:lstStyle>
            <a:lvl1pPr>
              <a:defRPr sz="1400"/>
            </a:lvl1pPr>
          </a:lstStyle>
          <a:p>
            <a:r>
              <a:rPr lang="es-ES_tradnl"/>
              <a:t>Arrastre la imagen al marcador de posición o haga clic en el icono para agregarla</a:t>
            </a:r>
            <a:endParaRPr lang="en-US"/>
          </a:p>
        </p:txBody>
      </p:sp>
      <p:sp>
        <p:nvSpPr>
          <p:cNvPr id="23" name="Picture Placeholder 2"/>
          <p:cNvSpPr>
            <a:spLocks noGrp="1"/>
          </p:cNvSpPr>
          <p:nvPr>
            <p:ph type="pic" sz="quarter" idx="11"/>
          </p:nvPr>
        </p:nvSpPr>
        <p:spPr>
          <a:xfrm>
            <a:off x="6863172" y="3437567"/>
            <a:ext cx="2229395" cy="1696796"/>
          </a:xfrm>
          <a:solidFill>
            <a:srgbClr val="DEDEDE"/>
          </a:solidFill>
        </p:spPr>
        <p:txBody>
          <a:bodyPr vert="horz"/>
          <a:lstStyle>
            <a:lvl1pPr>
              <a:defRPr sz="1400"/>
            </a:lvl1pPr>
          </a:lstStyle>
          <a:p>
            <a:r>
              <a:rPr lang="es-ES_tradnl"/>
              <a:t>Arrastre la imagen al marcador de posición o haga clic en el icono para agregarla</a:t>
            </a:r>
            <a:endParaRPr lang="en-US"/>
          </a:p>
        </p:txBody>
      </p:sp>
      <p:sp>
        <p:nvSpPr>
          <p:cNvPr id="24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1418704" y="5891989"/>
            <a:ext cx="2229395" cy="1696796"/>
          </a:xfrm>
          <a:solidFill>
            <a:srgbClr val="DEDEDE"/>
          </a:solidFill>
        </p:spPr>
        <p:txBody>
          <a:bodyPr vert="horz"/>
          <a:lstStyle>
            <a:lvl1pPr>
              <a:defRPr sz="1400"/>
            </a:lvl1pPr>
          </a:lstStyle>
          <a:p>
            <a:r>
              <a:rPr lang="es-ES_tradnl"/>
              <a:t>Arrastre la imagen al marcador de posición o haga clic en el icono para agregarla</a:t>
            </a:r>
            <a:endParaRPr lang="en-US"/>
          </a:p>
        </p:txBody>
      </p:sp>
      <p:sp>
        <p:nvSpPr>
          <p:cNvPr id="25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6863172" y="5891989"/>
            <a:ext cx="2229395" cy="1696796"/>
          </a:xfrm>
          <a:solidFill>
            <a:srgbClr val="DEDEDE"/>
          </a:solidFill>
        </p:spPr>
        <p:txBody>
          <a:bodyPr vert="horz"/>
          <a:lstStyle>
            <a:lvl1pPr>
              <a:defRPr sz="1400"/>
            </a:lvl1pPr>
          </a:lstStyle>
          <a:p>
            <a:r>
              <a:rPr lang="es-ES_tradnl"/>
              <a:t>Arrastre la imagen al marcador de posición o haga clic en el icono para agregarla</a:t>
            </a:r>
            <a:endParaRPr lang="en-US"/>
          </a:p>
        </p:txBody>
      </p:sp>
      <p:sp>
        <p:nvSpPr>
          <p:cNvPr id="26" name="Text Placeholder 12"/>
          <p:cNvSpPr>
            <a:spLocks noGrp="1"/>
          </p:cNvSpPr>
          <p:nvPr>
            <p:ph type="body" sz="quarter" idx="14"/>
          </p:nvPr>
        </p:nvSpPr>
        <p:spPr>
          <a:xfrm>
            <a:off x="4024720" y="3994401"/>
            <a:ext cx="2092068" cy="1139962"/>
          </a:xfrm>
        </p:spPr>
        <p:txBody>
          <a:bodyPr vert="horz"/>
          <a:lstStyle>
            <a:lvl1pPr algn="just">
              <a:defRPr sz="1600"/>
            </a:lvl1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27" name="Text Placeholder 44"/>
          <p:cNvSpPr>
            <a:spLocks noGrp="1"/>
          </p:cNvSpPr>
          <p:nvPr>
            <p:ph type="body" sz="quarter" idx="19" hasCustomPrompt="1"/>
          </p:nvPr>
        </p:nvSpPr>
        <p:spPr>
          <a:xfrm>
            <a:off x="4021286" y="3528886"/>
            <a:ext cx="2095502" cy="317226"/>
          </a:xfrm>
        </p:spPr>
        <p:txBody>
          <a:bodyPr vert="horz"/>
          <a:lstStyle>
            <a:lvl1pPr algn="l">
              <a:defRPr sz="1800" cap="all">
                <a:solidFill>
                  <a:srgbClr val="F4F3F5"/>
                </a:solidFill>
              </a:defRPr>
            </a:lvl1pPr>
          </a:lstStyle>
          <a:p>
            <a:pPr lvl="0"/>
            <a:r>
              <a:rPr lang="en-US"/>
              <a:t>Omnis natus</a:t>
            </a:r>
          </a:p>
        </p:txBody>
      </p:sp>
      <p:sp>
        <p:nvSpPr>
          <p:cNvPr id="28" name="Text Placeholder 12"/>
          <p:cNvSpPr>
            <a:spLocks noGrp="1"/>
          </p:cNvSpPr>
          <p:nvPr>
            <p:ph type="body" sz="quarter" idx="20"/>
          </p:nvPr>
        </p:nvSpPr>
        <p:spPr>
          <a:xfrm>
            <a:off x="9473621" y="3994401"/>
            <a:ext cx="2092068" cy="1139962"/>
          </a:xfrm>
        </p:spPr>
        <p:txBody>
          <a:bodyPr vert="horz"/>
          <a:lstStyle>
            <a:lvl1pPr algn="just">
              <a:defRPr sz="1600"/>
            </a:lvl1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29" name="Text Placeholder 44"/>
          <p:cNvSpPr>
            <a:spLocks noGrp="1"/>
          </p:cNvSpPr>
          <p:nvPr>
            <p:ph type="body" sz="quarter" idx="21" hasCustomPrompt="1"/>
          </p:nvPr>
        </p:nvSpPr>
        <p:spPr>
          <a:xfrm>
            <a:off x="9470187" y="3528886"/>
            <a:ext cx="2095502" cy="317226"/>
          </a:xfrm>
        </p:spPr>
        <p:txBody>
          <a:bodyPr vert="horz"/>
          <a:lstStyle>
            <a:lvl1pPr algn="l">
              <a:defRPr sz="1800" cap="all">
                <a:solidFill>
                  <a:srgbClr val="F4F3F5"/>
                </a:solidFill>
              </a:defRPr>
            </a:lvl1pPr>
          </a:lstStyle>
          <a:p>
            <a:pPr lvl="0"/>
            <a:r>
              <a:rPr lang="en-US"/>
              <a:t>Omnis natus</a:t>
            </a:r>
          </a:p>
        </p:txBody>
      </p:sp>
      <p:sp>
        <p:nvSpPr>
          <p:cNvPr id="30" name="Text Placeholder 12"/>
          <p:cNvSpPr>
            <a:spLocks noGrp="1"/>
          </p:cNvSpPr>
          <p:nvPr>
            <p:ph type="body" sz="quarter" idx="22"/>
          </p:nvPr>
        </p:nvSpPr>
        <p:spPr>
          <a:xfrm>
            <a:off x="4028154" y="6415324"/>
            <a:ext cx="2092068" cy="1139962"/>
          </a:xfrm>
        </p:spPr>
        <p:txBody>
          <a:bodyPr vert="horz"/>
          <a:lstStyle>
            <a:lvl1pPr algn="just">
              <a:defRPr sz="1600"/>
            </a:lvl1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31" name="Text Placeholder 44"/>
          <p:cNvSpPr>
            <a:spLocks noGrp="1"/>
          </p:cNvSpPr>
          <p:nvPr>
            <p:ph type="body" sz="quarter" idx="23" hasCustomPrompt="1"/>
          </p:nvPr>
        </p:nvSpPr>
        <p:spPr>
          <a:xfrm>
            <a:off x="4024720" y="5949809"/>
            <a:ext cx="2095502" cy="317226"/>
          </a:xfrm>
        </p:spPr>
        <p:txBody>
          <a:bodyPr vert="horz"/>
          <a:lstStyle>
            <a:lvl1pPr algn="l">
              <a:defRPr sz="1800" cap="all">
                <a:solidFill>
                  <a:srgbClr val="F4F3F5"/>
                </a:solidFill>
              </a:defRPr>
            </a:lvl1pPr>
          </a:lstStyle>
          <a:p>
            <a:pPr lvl="0"/>
            <a:r>
              <a:rPr lang="en-US"/>
              <a:t>Omnis natus</a:t>
            </a:r>
          </a:p>
        </p:txBody>
      </p:sp>
      <p:sp>
        <p:nvSpPr>
          <p:cNvPr id="32" name="Text Placeholder 12"/>
          <p:cNvSpPr>
            <a:spLocks noGrp="1"/>
          </p:cNvSpPr>
          <p:nvPr>
            <p:ph type="body" sz="quarter" idx="24"/>
          </p:nvPr>
        </p:nvSpPr>
        <p:spPr>
          <a:xfrm>
            <a:off x="9477055" y="6415324"/>
            <a:ext cx="2092068" cy="1139962"/>
          </a:xfrm>
        </p:spPr>
        <p:txBody>
          <a:bodyPr vert="horz"/>
          <a:lstStyle>
            <a:lvl1pPr algn="just">
              <a:defRPr sz="1600"/>
            </a:lvl1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33" name="Text Placeholder 44"/>
          <p:cNvSpPr>
            <a:spLocks noGrp="1"/>
          </p:cNvSpPr>
          <p:nvPr>
            <p:ph type="body" sz="quarter" idx="25" hasCustomPrompt="1"/>
          </p:nvPr>
        </p:nvSpPr>
        <p:spPr>
          <a:xfrm>
            <a:off x="9473621" y="5949809"/>
            <a:ext cx="2095502" cy="317226"/>
          </a:xfrm>
        </p:spPr>
        <p:txBody>
          <a:bodyPr vert="horz"/>
          <a:lstStyle>
            <a:lvl1pPr algn="l">
              <a:defRPr sz="1800" cap="all">
                <a:solidFill>
                  <a:srgbClr val="F4F3F5"/>
                </a:solidFill>
              </a:defRPr>
            </a:lvl1pPr>
          </a:lstStyle>
          <a:p>
            <a:pPr lvl="0"/>
            <a:r>
              <a:rPr lang="en-US"/>
              <a:t>Omnis natus</a:t>
            </a:r>
          </a:p>
        </p:txBody>
      </p:sp>
    </p:spTree>
    <p:extLst>
      <p:ext uri="{BB962C8B-B14F-4D97-AF65-F5344CB8AC3E}">
        <p14:creationId xmlns:p14="http://schemas.microsoft.com/office/powerpoint/2010/main" val="2120100892"/>
      </p:ext>
    </p:extLst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oc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-12700" y="101600"/>
            <a:ext cx="13042900" cy="4392578"/>
          </a:xfrm>
          <a:solidFill>
            <a:srgbClr val="DEDEDE"/>
          </a:solidFill>
        </p:spPr>
        <p:txBody>
          <a:bodyPr vert="horz"/>
          <a:lstStyle/>
          <a:p>
            <a:r>
              <a:rPr lang="es-ES_tradnl"/>
              <a:t>Arrastre la imagen al marcador de posición o haga clic en el icono para agregarla</a:t>
            </a:r>
            <a:endParaRPr lang="en-US"/>
          </a:p>
        </p:txBody>
      </p:sp>
      <p:sp>
        <p:nvSpPr>
          <p:cNvPr id="4" name="Shape 168"/>
          <p:cNvSpPr/>
          <p:nvPr userDrawn="1"/>
        </p:nvSpPr>
        <p:spPr>
          <a:xfrm>
            <a:off x="0" y="0"/>
            <a:ext cx="13030200" cy="101600"/>
          </a:xfrm>
          <a:prstGeom prst="rect">
            <a:avLst/>
          </a:prstGeom>
          <a:solidFill>
            <a:srgbClr val="514E49"/>
          </a:solidFill>
          <a:ln w="25400">
            <a:miter lim="400000"/>
          </a:ln>
        </p:spPr>
        <p:txBody>
          <a:bodyPr lIns="50800" tIns="50800" rIns="50800" bIns="50800" anchor="ctr"/>
          <a:lstStyle/>
          <a:p>
            <a:pPr lvl="0" defTabSz="419100">
              <a:defRPr sz="28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5" name="Shape 16"/>
          <p:cNvSpPr/>
          <p:nvPr userDrawn="1"/>
        </p:nvSpPr>
        <p:spPr>
          <a:xfrm>
            <a:off x="-27022" y="0"/>
            <a:ext cx="13030200" cy="101600"/>
          </a:xfrm>
          <a:prstGeom prst="rect">
            <a:avLst/>
          </a:prstGeom>
          <a:solidFill>
            <a:srgbClr val="514E49"/>
          </a:solidFill>
          <a:ln w="25400">
            <a:miter lim="400000"/>
          </a:ln>
        </p:spPr>
        <p:txBody>
          <a:bodyPr lIns="50800" tIns="50800" rIns="50800" bIns="50800" anchor="ctr"/>
          <a:lstStyle/>
          <a:p>
            <a:pPr lvl="0" defTabSz="419100">
              <a:defRPr sz="28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6" name="Shape 27"/>
          <p:cNvSpPr/>
          <p:nvPr userDrawn="1"/>
        </p:nvSpPr>
        <p:spPr>
          <a:xfrm>
            <a:off x="-12700" y="4506081"/>
            <a:ext cx="13030200" cy="101600"/>
          </a:xfrm>
          <a:prstGeom prst="rect">
            <a:avLst/>
          </a:prstGeom>
          <a:solidFill>
            <a:srgbClr val="514E49"/>
          </a:solidFill>
          <a:ln w="25400">
            <a:miter lim="400000"/>
          </a:ln>
        </p:spPr>
        <p:txBody>
          <a:bodyPr lIns="50800" tIns="50800" rIns="50800" bIns="50800" anchor="ctr"/>
          <a:lstStyle/>
          <a:p>
            <a:pPr lvl="0" defTabSz="419100">
              <a:defRPr sz="28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7" name="Shape 28"/>
          <p:cNvSpPr>
            <a:spLocks noGrp="1"/>
          </p:cNvSpPr>
          <p:nvPr>
            <p:ph type="title"/>
          </p:nvPr>
        </p:nvSpPr>
        <p:spPr>
          <a:xfrm>
            <a:off x="1295400" y="965200"/>
            <a:ext cx="10401300" cy="1219200"/>
          </a:xfrm>
          <a:prstGeom prst="rect">
            <a:avLst/>
          </a:prstGeom>
          <a:solidFill>
            <a:srgbClr val="F4F3F5"/>
          </a:solidFill>
        </p:spPr>
        <p:txBody>
          <a:bodyPr/>
          <a:lstStyle>
            <a:lvl1pPr>
              <a:defRPr sz="7200" spc="1440"/>
            </a:lvl1pPr>
          </a:lstStyle>
          <a:p>
            <a:pPr lvl="0">
              <a:defRPr sz="1800" cap="none" spc="0">
                <a:solidFill>
                  <a:srgbClr val="000000"/>
                </a:solidFill>
              </a:defRPr>
            </a:pPr>
            <a:r>
              <a:rPr lang="es-ES_tradnl" sz="7200" cap="all" spc="1440">
                <a:solidFill>
                  <a:srgbClr val="514E4A"/>
                </a:solidFill>
              </a:rPr>
              <a:t>Clic para editar título</a:t>
            </a:r>
            <a:endParaRPr sz="7200" cap="all" spc="1440">
              <a:solidFill>
                <a:srgbClr val="514E4A"/>
              </a:solidFill>
            </a:endParaRPr>
          </a:p>
        </p:txBody>
      </p:sp>
      <p:sp>
        <p:nvSpPr>
          <p:cNvPr id="8" name="Shape 29"/>
          <p:cNvSpPr>
            <a:spLocks noGrp="1"/>
          </p:cNvSpPr>
          <p:nvPr>
            <p:ph type="body" idx="1"/>
          </p:nvPr>
        </p:nvSpPr>
        <p:spPr>
          <a:xfrm>
            <a:off x="2603500" y="2324100"/>
            <a:ext cx="7797800" cy="406400"/>
          </a:xfrm>
          <a:prstGeom prst="rect">
            <a:avLst/>
          </a:prstGeom>
          <a:solidFill>
            <a:srgbClr val="F4F3F5"/>
          </a:solidFill>
        </p:spPr>
        <p:txBody>
          <a:bodyPr anchor="ctr"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>
              <a:defRPr>
                <a:solidFill>
                  <a:srgbClr val="000000"/>
                </a:solidFill>
              </a:defRPr>
            </a:pPr>
            <a:r>
              <a:rPr lang="es-ES_tradnl">
                <a:solidFill>
                  <a:srgbClr val="514E4A"/>
                </a:solidFill>
              </a:rPr>
              <a:t>Haga clic para modificar el estilo de texto del patrón</a:t>
            </a:r>
          </a:p>
        </p:txBody>
      </p:sp>
      <p:sp>
        <p:nvSpPr>
          <p:cNvPr id="9" name="Shape 172"/>
          <p:cNvSpPr/>
          <p:nvPr userDrawn="1"/>
        </p:nvSpPr>
        <p:spPr>
          <a:xfrm>
            <a:off x="1295400" y="4607681"/>
            <a:ext cx="965200" cy="965200"/>
          </a:xfrm>
          <a:prstGeom prst="rect">
            <a:avLst/>
          </a:prstGeom>
          <a:solidFill>
            <a:srgbClr val="D39723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ctr"/>
          <a:lstStyle>
            <a:lvl1pPr defTabSz="419100">
              <a:defRPr sz="1800">
                <a:solidFill>
                  <a:srgbClr val="FFFFFF"/>
                </a:solidFill>
              </a:defRPr>
            </a:lvl1pPr>
          </a:lstStyle>
          <a:p>
            <a:pPr lvl="0">
              <a:defRPr>
                <a:solidFill>
                  <a:srgbClr val="000000"/>
                </a:solidFill>
              </a:defRPr>
            </a:pPr>
            <a:endParaRPr>
              <a:solidFill>
                <a:srgbClr val="FFFFFF"/>
              </a:solidFill>
            </a:endParaRPr>
          </a:p>
        </p:txBody>
      </p:sp>
      <p:sp>
        <p:nvSpPr>
          <p:cNvPr id="10" name="Shape 173"/>
          <p:cNvSpPr/>
          <p:nvPr userDrawn="1"/>
        </p:nvSpPr>
        <p:spPr>
          <a:xfrm>
            <a:off x="4940300" y="4607681"/>
            <a:ext cx="965200" cy="965200"/>
          </a:xfrm>
          <a:prstGeom prst="rect">
            <a:avLst/>
          </a:prstGeom>
          <a:solidFill>
            <a:srgbClr val="D39723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ctr"/>
          <a:lstStyle>
            <a:lvl1pPr defTabSz="419100">
              <a:defRPr sz="1800">
                <a:solidFill>
                  <a:srgbClr val="FFFFFF"/>
                </a:solidFill>
              </a:defRPr>
            </a:lvl1pPr>
          </a:lstStyle>
          <a:p>
            <a:pPr lvl="0">
              <a:defRPr>
                <a:solidFill>
                  <a:srgbClr val="000000"/>
                </a:solidFill>
              </a:defRPr>
            </a:pPr>
            <a:endParaRPr>
              <a:solidFill>
                <a:srgbClr val="FFFFFF"/>
              </a:solidFill>
            </a:endParaRPr>
          </a:p>
        </p:txBody>
      </p:sp>
      <p:sp>
        <p:nvSpPr>
          <p:cNvPr id="11" name="Shape 174"/>
          <p:cNvSpPr/>
          <p:nvPr userDrawn="1"/>
        </p:nvSpPr>
        <p:spPr>
          <a:xfrm>
            <a:off x="8585200" y="4607681"/>
            <a:ext cx="965200" cy="965200"/>
          </a:xfrm>
          <a:prstGeom prst="rect">
            <a:avLst/>
          </a:prstGeom>
          <a:solidFill>
            <a:srgbClr val="D39723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ctr"/>
          <a:lstStyle>
            <a:lvl1pPr defTabSz="419100">
              <a:defRPr sz="1800">
                <a:solidFill>
                  <a:srgbClr val="FFFFFF"/>
                </a:solidFill>
              </a:defRPr>
            </a:lvl1pPr>
          </a:lstStyle>
          <a:p>
            <a:pPr lvl="0">
              <a:defRPr>
                <a:solidFill>
                  <a:srgbClr val="000000"/>
                </a:solidFill>
              </a:defRPr>
            </a:pPr>
            <a:endParaRPr>
              <a:solidFill>
                <a:srgbClr val="FFFFFF"/>
              </a:solidFill>
            </a:endParaRPr>
          </a:p>
        </p:txBody>
      </p:sp>
      <p:sp>
        <p:nvSpPr>
          <p:cNvPr id="18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1295400" y="5759451"/>
            <a:ext cx="3124200" cy="419100"/>
          </a:xfrm>
        </p:spPr>
        <p:txBody>
          <a:bodyPr vert="horz"/>
          <a:lstStyle>
            <a:lvl1pPr algn="l">
              <a:defRPr sz="1800" b="1"/>
            </a:lvl1pPr>
          </a:lstStyle>
          <a:p>
            <a:pPr lvl="0">
              <a:defRPr cap="none">
                <a:solidFill>
                  <a:srgbClr val="000000"/>
                </a:solidFill>
              </a:defRPr>
            </a:pPr>
            <a:r>
              <a:rPr lang="es-ES_tradnl" cap="all">
                <a:solidFill>
                  <a:srgbClr val="514E49"/>
                </a:solidFill>
              </a:rPr>
              <a:t>Haga clic para modificar el estilo de texto del patrón</a:t>
            </a:r>
          </a:p>
        </p:txBody>
      </p:sp>
      <p:sp>
        <p:nvSpPr>
          <p:cNvPr id="19" name="Text Placeholder 12"/>
          <p:cNvSpPr>
            <a:spLocks noGrp="1"/>
          </p:cNvSpPr>
          <p:nvPr>
            <p:ph type="body" sz="quarter" idx="12"/>
          </p:nvPr>
        </p:nvSpPr>
        <p:spPr>
          <a:xfrm>
            <a:off x="1295400" y="6267450"/>
            <a:ext cx="3124200" cy="1689099"/>
          </a:xfrm>
        </p:spPr>
        <p:txBody>
          <a:bodyPr vert="horz"/>
          <a:lstStyle>
            <a:lvl1pPr algn="l">
              <a:defRPr sz="1800"/>
            </a:lvl1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2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4940300" y="5759451"/>
            <a:ext cx="3124200" cy="419100"/>
          </a:xfrm>
        </p:spPr>
        <p:txBody>
          <a:bodyPr vert="horz"/>
          <a:lstStyle>
            <a:lvl1pPr algn="l">
              <a:defRPr sz="1800" b="1"/>
            </a:lvl1pPr>
          </a:lstStyle>
          <a:p>
            <a:pPr lvl="0">
              <a:defRPr cap="none">
                <a:solidFill>
                  <a:srgbClr val="000000"/>
                </a:solidFill>
              </a:defRPr>
            </a:pPr>
            <a:r>
              <a:rPr lang="es-ES_tradnl" cap="all">
                <a:solidFill>
                  <a:srgbClr val="514E49"/>
                </a:solidFill>
              </a:rPr>
              <a:t>Haga clic para modificar el estilo de texto del patrón</a:t>
            </a:r>
          </a:p>
        </p:txBody>
      </p:sp>
      <p:sp>
        <p:nvSpPr>
          <p:cNvPr id="21" name="Text Placeholder 12"/>
          <p:cNvSpPr>
            <a:spLocks noGrp="1"/>
          </p:cNvSpPr>
          <p:nvPr>
            <p:ph type="body" sz="quarter" idx="14"/>
          </p:nvPr>
        </p:nvSpPr>
        <p:spPr>
          <a:xfrm>
            <a:off x="4940300" y="6267450"/>
            <a:ext cx="3124200" cy="1689099"/>
          </a:xfrm>
        </p:spPr>
        <p:txBody>
          <a:bodyPr vert="horz"/>
          <a:lstStyle>
            <a:lvl1pPr algn="l">
              <a:defRPr sz="1800"/>
            </a:lvl1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22" name="Text Placeholder 9"/>
          <p:cNvSpPr>
            <a:spLocks noGrp="1"/>
          </p:cNvSpPr>
          <p:nvPr>
            <p:ph type="body" sz="quarter" idx="15"/>
          </p:nvPr>
        </p:nvSpPr>
        <p:spPr>
          <a:xfrm>
            <a:off x="8585200" y="5759451"/>
            <a:ext cx="3124200" cy="419100"/>
          </a:xfrm>
        </p:spPr>
        <p:txBody>
          <a:bodyPr vert="horz"/>
          <a:lstStyle>
            <a:lvl1pPr algn="l">
              <a:defRPr sz="1800" b="1"/>
            </a:lvl1pPr>
          </a:lstStyle>
          <a:p>
            <a:pPr lvl="0">
              <a:defRPr cap="none">
                <a:solidFill>
                  <a:srgbClr val="000000"/>
                </a:solidFill>
              </a:defRPr>
            </a:pPr>
            <a:r>
              <a:rPr lang="es-ES_tradnl" cap="all">
                <a:solidFill>
                  <a:srgbClr val="514E49"/>
                </a:solidFill>
              </a:rPr>
              <a:t>Haga clic para modificar el estilo de texto del patrón</a:t>
            </a:r>
          </a:p>
        </p:txBody>
      </p:sp>
      <p:sp>
        <p:nvSpPr>
          <p:cNvPr id="23" name="Text Placeholder 12"/>
          <p:cNvSpPr>
            <a:spLocks noGrp="1"/>
          </p:cNvSpPr>
          <p:nvPr>
            <p:ph type="body" sz="quarter" idx="16"/>
          </p:nvPr>
        </p:nvSpPr>
        <p:spPr>
          <a:xfrm>
            <a:off x="8585200" y="6267450"/>
            <a:ext cx="3124200" cy="1689099"/>
          </a:xfrm>
        </p:spPr>
        <p:txBody>
          <a:bodyPr vert="horz"/>
          <a:lstStyle>
            <a:lvl1pPr algn="l">
              <a:defRPr sz="1800"/>
            </a:lvl1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24" name="Text Placeholder 44"/>
          <p:cNvSpPr>
            <a:spLocks noGrp="1"/>
          </p:cNvSpPr>
          <p:nvPr>
            <p:ph type="body" sz="quarter" idx="19" hasCustomPrompt="1"/>
          </p:nvPr>
        </p:nvSpPr>
        <p:spPr>
          <a:xfrm>
            <a:off x="1295400" y="4822938"/>
            <a:ext cx="950080" cy="644110"/>
          </a:xfrm>
        </p:spPr>
        <p:txBody>
          <a:bodyPr vert="horz"/>
          <a:lstStyle>
            <a:lvl1pPr>
              <a:defRPr sz="1800" cap="none">
                <a:solidFill>
                  <a:srgbClr val="F4F3F5"/>
                </a:solidFill>
              </a:defRPr>
            </a:lvl1pPr>
          </a:lstStyle>
          <a:p>
            <a:pPr lvl="0"/>
            <a:r>
              <a:rPr lang="en-US"/>
              <a:t>Lorem ipsum</a:t>
            </a:r>
          </a:p>
        </p:txBody>
      </p:sp>
      <p:sp>
        <p:nvSpPr>
          <p:cNvPr id="25" name="Text Placeholder 44"/>
          <p:cNvSpPr>
            <a:spLocks noGrp="1"/>
          </p:cNvSpPr>
          <p:nvPr>
            <p:ph type="body" sz="quarter" idx="20" hasCustomPrompt="1"/>
          </p:nvPr>
        </p:nvSpPr>
        <p:spPr>
          <a:xfrm>
            <a:off x="4940300" y="4822938"/>
            <a:ext cx="950080" cy="644110"/>
          </a:xfrm>
        </p:spPr>
        <p:txBody>
          <a:bodyPr vert="horz"/>
          <a:lstStyle>
            <a:lvl1pPr>
              <a:defRPr sz="1800" cap="none">
                <a:solidFill>
                  <a:srgbClr val="F4F3F5"/>
                </a:solidFill>
              </a:defRPr>
            </a:lvl1pPr>
          </a:lstStyle>
          <a:p>
            <a:pPr lvl="0"/>
            <a:r>
              <a:rPr lang="en-US"/>
              <a:t>Lorem ipsum</a:t>
            </a:r>
          </a:p>
        </p:txBody>
      </p:sp>
      <p:sp>
        <p:nvSpPr>
          <p:cNvPr id="26" name="Text Placeholder 44"/>
          <p:cNvSpPr>
            <a:spLocks noGrp="1"/>
          </p:cNvSpPr>
          <p:nvPr>
            <p:ph type="body" sz="quarter" idx="21" hasCustomPrompt="1"/>
          </p:nvPr>
        </p:nvSpPr>
        <p:spPr>
          <a:xfrm>
            <a:off x="8585200" y="4822938"/>
            <a:ext cx="950080" cy="644110"/>
          </a:xfrm>
        </p:spPr>
        <p:txBody>
          <a:bodyPr vert="horz"/>
          <a:lstStyle>
            <a:lvl1pPr>
              <a:defRPr sz="1800" cap="none">
                <a:solidFill>
                  <a:srgbClr val="F4F3F5"/>
                </a:solidFill>
              </a:defRPr>
            </a:lvl1pPr>
          </a:lstStyle>
          <a:p>
            <a:pPr lvl="0"/>
            <a:r>
              <a:rPr lang="en-US"/>
              <a:t>Lorem ipsum</a:t>
            </a:r>
          </a:p>
        </p:txBody>
      </p:sp>
    </p:spTree>
    <p:extLst>
      <p:ext uri="{BB962C8B-B14F-4D97-AF65-F5344CB8AC3E}">
        <p14:creationId xmlns:p14="http://schemas.microsoft.com/office/powerpoint/2010/main" val="2155866978"/>
      </p:ext>
    </p:extLst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ilestones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 Placeholder 12"/>
          <p:cNvSpPr>
            <a:spLocks noGrp="1"/>
          </p:cNvSpPr>
          <p:nvPr>
            <p:ph type="body" sz="quarter" idx="12"/>
          </p:nvPr>
        </p:nvSpPr>
        <p:spPr>
          <a:xfrm>
            <a:off x="1282700" y="7029451"/>
            <a:ext cx="10401300" cy="1054099"/>
          </a:xfrm>
        </p:spPr>
        <p:txBody>
          <a:bodyPr vert="horz"/>
          <a:lstStyle>
            <a:lvl1pPr algn="l">
              <a:defRPr sz="1800"/>
            </a:lvl1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3" name="Shape 187"/>
          <p:cNvSpPr/>
          <p:nvPr userDrawn="1"/>
        </p:nvSpPr>
        <p:spPr>
          <a:xfrm flipV="1">
            <a:off x="2603169" y="2222489"/>
            <a:ext cx="7785597" cy="3"/>
          </a:xfrm>
          <a:prstGeom prst="line">
            <a:avLst/>
          </a:prstGeom>
          <a:ln w="12700">
            <a:solidFill>
              <a:srgbClr val="A6A6A7"/>
            </a:solidFill>
            <a:miter lim="400000"/>
          </a:ln>
        </p:spPr>
        <p:txBody>
          <a:bodyPr lIns="0" tIns="0" rIns="0" bIns="0" anchor="ctr"/>
          <a:lstStyle/>
          <a:p>
            <a:pPr lvl="0" algn="l" defTabSz="4572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4" name="Shape 188"/>
          <p:cNvSpPr/>
          <p:nvPr userDrawn="1"/>
        </p:nvSpPr>
        <p:spPr>
          <a:xfrm flipV="1">
            <a:off x="-23577" y="3736825"/>
            <a:ext cx="13029928" cy="3"/>
          </a:xfrm>
          <a:prstGeom prst="line">
            <a:avLst/>
          </a:prstGeom>
          <a:ln w="25400">
            <a:solidFill>
              <a:srgbClr val="514E49"/>
            </a:solidFill>
            <a:miter lim="400000"/>
          </a:ln>
        </p:spPr>
        <p:txBody>
          <a:bodyPr lIns="0" tIns="0" rIns="0" bIns="0" anchor="ctr"/>
          <a:lstStyle/>
          <a:p>
            <a:pPr lvl="0" algn="l" defTabSz="4572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grpSp>
        <p:nvGrpSpPr>
          <p:cNvPr id="5" name="Group 191"/>
          <p:cNvGrpSpPr/>
          <p:nvPr userDrawn="1"/>
        </p:nvGrpSpPr>
        <p:grpSpPr>
          <a:xfrm rot="10800000" flipH="1">
            <a:off x="1536700" y="3746500"/>
            <a:ext cx="203200" cy="127000"/>
            <a:chOff x="0" y="0"/>
            <a:chExt cx="203199" cy="127000"/>
          </a:xfrm>
        </p:grpSpPr>
        <p:sp>
          <p:nvSpPr>
            <p:cNvPr id="6" name="Shape 189"/>
            <p:cNvSpPr/>
            <p:nvPr/>
          </p:nvSpPr>
          <p:spPr>
            <a:xfrm>
              <a:off x="0" y="0"/>
              <a:ext cx="203200" cy="1270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21600" y="21600"/>
                  </a:lnTo>
                  <a:lnTo>
                    <a:pt x="10800" y="0"/>
                  </a:lnTo>
                  <a:close/>
                </a:path>
              </a:pathLst>
            </a:custGeom>
            <a:solidFill>
              <a:srgbClr val="514E49"/>
            </a:solidFill>
            <a:ln w="254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7" name="Shape 190"/>
            <p:cNvSpPr/>
            <p:nvPr/>
          </p:nvSpPr>
          <p:spPr>
            <a:xfrm>
              <a:off x="38847" y="49560"/>
              <a:ext cx="122518" cy="7744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21600" y="21600"/>
                  </a:lnTo>
                  <a:lnTo>
                    <a:pt x="10800" y="0"/>
                  </a:lnTo>
                  <a:close/>
                </a:path>
              </a:pathLst>
            </a:custGeom>
            <a:solidFill>
              <a:srgbClr val="F4F3F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</p:grpSp>
      <p:grpSp>
        <p:nvGrpSpPr>
          <p:cNvPr id="8" name="Group 194"/>
          <p:cNvGrpSpPr/>
          <p:nvPr userDrawn="1"/>
        </p:nvGrpSpPr>
        <p:grpSpPr>
          <a:xfrm rot="10800000" flipH="1">
            <a:off x="5080000" y="3746500"/>
            <a:ext cx="203200" cy="127000"/>
            <a:chOff x="0" y="0"/>
            <a:chExt cx="203199" cy="127000"/>
          </a:xfrm>
        </p:grpSpPr>
        <p:sp>
          <p:nvSpPr>
            <p:cNvPr id="9" name="Shape 192"/>
            <p:cNvSpPr/>
            <p:nvPr/>
          </p:nvSpPr>
          <p:spPr>
            <a:xfrm>
              <a:off x="0" y="0"/>
              <a:ext cx="203200" cy="1270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21600" y="21600"/>
                  </a:lnTo>
                  <a:lnTo>
                    <a:pt x="10800" y="0"/>
                  </a:lnTo>
                  <a:close/>
                </a:path>
              </a:pathLst>
            </a:custGeom>
            <a:solidFill>
              <a:srgbClr val="514E49"/>
            </a:solidFill>
            <a:ln w="254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10" name="Shape 193"/>
            <p:cNvSpPr/>
            <p:nvPr/>
          </p:nvSpPr>
          <p:spPr>
            <a:xfrm>
              <a:off x="38847" y="49560"/>
              <a:ext cx="122518" cy="7744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21600" y="21600"/>
                  </a:lnTo>
                  <a:lnTo>
                    <a:pt x="10800" y="0"/>
                  </a:lnTo>
                  <a:close/>
                </a:path>
              </a:pathLst>
            </a:custGeom>
            <a:solidFill>
              <a:srgbClr val="F4F3F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</p:grpSp>
      <p:grpSp>
        <p:nvGrpSpPr>
          <p:cNvPr id="11" name="Group 197"/>
          <p:cNvGrpSpPr/>
          <p:nvPr userDrawn="1"/>
        </p:nvGrpSpPr>
        <p:grpSpPr>
          <a:xfrm rot="10800000" flipH="1">
            <a:off x="8699500" y="3746500"/>
            <a:ext cx="203200" cy="127000"/>
            <a:chOff x="0" y="0"/>
            <a:chExt cx="203199" cy="127000"/>
          </a:xfrm>
        </p:grpSpPr>
        <p:sp>
          <p:nvSpPr>
            <p:cNvPr id="12" name="Shape 195"/>
            <p:cNvSpPr/>
            <p:nvPr/>
          </p:nvSpPr>
          <p:spPr>
            <a:xfrm>
              <a:off x="0" y="0"/>
              <a:ext cx="203200" cy="1270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21600" y="21600"/>
                  </a:lnTo>
                  <a:lnTo>
                    <a:pt x="10800" y="0"/>
                  </a:lnTo>
                  <a:close/>
                </a:path>
              </a:pathLst>
            </a:custGeom>
            <a:solidFill>
              <a:srgbClr val="514E49"/>
            </a:solidFill>
            <a:ln w="254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13" name="Shape 196"/>
            <p:cNvSpPr/>
            <p:nvPr/>
          </p:nvSpPr>
          <p:spPr>
            <a:xfrm>
              <a:off x="38847" y="49560"/>
              <a:ext cx="122518" cy="7744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21600" y="21600"/>
                  </a:lnTo>
                  <a:lnTo>
                    <a:pt x="10800" y="0"/>
                  </a:lnTo>
                  <a:close/>
                </a:path>
              </a:pathLst>
            </a:custGeom>
            <a:solidFill>
              <a:srgbClr val="F4F3F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</p:grpSp>
      <p:grpSp>
        <p:nvGrpSpPr>
          <p:cNvPr id="14" name="Group 201"/>
          <p:cNvGrpSpPr/>
          <p:nvPr userDrawn="1"/>
        </p:nvGrpSpPr>
        <p:grpSpPr>
          <a:xfrm>
            <a:off x="1621395" y="3836535"/>
            <a:ext cx="7190307" cy="623109"/>
            <a:chOff x="4010" y="0"/>
            <a:chExt cx="7190305" cy="623107"/>
          </a:xfrm>
        </p:grpSpPr>
        <p:sp>
          <p:nvSpPr>
            <p:cNvPr id="15" name="Shape 198"/>
            <p:cNvSpPr/>
            <p:nvPr/>
          </p:nvSpPr>
          <p:spPr>
            <a:xfrm flipV="1">
              <a:off x="4010" y="-1"/>
              <a:ext cx="27981" cy="623109"/>
            </a:xfrm>
            <a:prstGeom prst="line">
              <a:avLst/>
            </a:prstGeom>
            <a:noFill/>
            <a:ln w="25400" cap="flat">
              <a:solidFill>
                <a:srgbClr val="514E49"/>
              </a:solidFill>
              <a:custDash>
                <a:ds d="200000" sp="200000"/>
              </a:custDash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 defTabSz="457200">
                <a:defRPr sz="1200">
                  <a:solidFill>
                    <a:srgbClr val="000000"/>
                  </a:solidFill>
                  <a:latin typeface="Helvetica"/>
                  <a:ea typeface="Helvetica"/>
                  <a:cs typeface="Helvetica"/>
                  <a:sym typeface="Helvetica"/>
                </a:defRPr>
              </a:pPr>
              <a:endParaRPr/>
            </a:p>
          </p:txBody>
        </p:sp>
        <p:sp>
          <p:nvSpPr>
            <p:cNvPr id="16" name="Shape 199"/>
            <p:cNvSpPr/>
            <p:nvPr/>
          </p:nvSpPr>
          <p:spPr>
            <a:xfrm flipV="1">
              <a:off x="3547075" y="-1"/>
              <a:ext cx="27981" cy="623109"/>
            </a:xfrm>
            <a:prstGeom prst="line">
              <a:avLst/>
            </a:prstGeom>
            <a:noFill/>
            <a:ln w="25400" cap="flat">
              <a:solidFill>
                <a:srgbClr val="514E49"/>
              </a:solidFill>
              <a:custDash>
                <a:ds d="200000" sp="200000"/>
              </a:custDash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 defTabSz="457200">
                <a:defRPr sz="1200">
                  <a:solidFill>
                    <a:srgbClr val="000000"/>
                  </a:solidFill>
                  <a:latin typeface="Helvetica"/>
                  <a:ea typeface="Helvetica"/>
                  <a:cs typeface="Helvetica"/>
                  <a:sym typeface="Helvetica"/>
                </a:defRPr>
              </a:pPr>
              <a:endParaRPr/>
            </a:p>
          </p:txBody>
        </p:sp>
        <p:sp>
          <p:nvSpPr>
            <p:cNvPr id="17" name="Shape 200"/>
            <p:cNvSpPr/>
            <p:nvPr/>
          </p:nvSpPr>
          <p:spPr>
            <a:xfrm flipV="1">
              <a:off x="7166335" y="-1"/>
              <a:ext cx="27981" cy="623109"/>
            </a:xfrm>
            <a:prstGeom prst="line">
              <a:avLst/>
            </a:prstGeom>
            <a:noFill/>
            <a:ln w="25400" cap="flat">
              <a:solidFill>
                <a:srgbClr val="514E49"/>
              </a:solidFill>
              <a:custDash>
                <a:ds d="200000" sp="200000"/>
              </a:custDash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 defTabSz="457200">
                <a:defRPr sz="1200">
                  <a:solidFill>
                    <a:srgbClr val="000000"/>
                  </a:solidFill>
                  <a:latin typeface="Helvetica"/>
                  <a:ea typeface="Helvetica"/>
                  <a:cs typeface="Helvetica"/>
                  <a:sym typeface="Helvetica"/>
                </a:defRPr>
              </a:pPr>
              <a:endParaRPr/>
            </a:p>
          </p:txBody>
        </p:sp>
      </p:grpSp>
      <p:sp>
        <p:nvSpPr>
          <p:cNvPr id="18" name="Shape 202"/>
          <p:cNvSpPr/>
          <p:nvPr userDrawn="1"/>
        </p:nvSpPr>
        <p:spPr>
          <a:xfrm>
            <a:off x="1358900" y="4356100"/>
            <a:ext cx="520700" cy="520700"/>
          </a:xfrm>
          <a:prstGeom prst="rect">
            <a:avLst/>
          </a:prstGeom>
          <a:solidFill>
            <a:srgbClr val="F4F3F5"/>
          </a:solidFill>
          <a:ln w="25400">
            <a:solidFill>
              <a:srgbClr val="514E49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ctr"/>
          <a:lstStyle>
            <a:lvl1pPr defTabSz="419100">
              <a:defRPr sz="2400"/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514E49"/>
                </a:solidFill>
              </a:rPr>
              <a:t>01</a:t>
            </a:r>
          </a:p>
        </p:txBody>
      </p:sp>
      <p:sp>
        <p:nvSpPr>
          <p:cNvPr id="21" name="Shape 205"/>
          <p:cNvSpPr/>
          <p:nvPr userDrawn="1"/>
        </p:nvSpPr>
        <p:spPr>
          <a:xfrm>
            <a:off x="4914900" y="4343400"/>
            <a:ext cx="520700" cy="520700"/>
          </a:xfrm>
          <a:prstGeom prst="rect">
            <a:avLst/>
          </a:prstGeom>
          <a:solidFill>
            <a:srgbClr val="F4F3F5"/>
          </a:solidFill>
          <a:ln w="25400">
            <a:solidFill>
              <a:srgbClr val="514E49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ctr"/>
          <a:lstStyle>
            <a:lvl1pPr defTabSz="419100">
              <a:defRPr sz="2400"/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514E49"/>
                </a:solidFill>
              </a:rPr>
              <a:t>02</a:t>
            </a:r>
          </a:p>
        </p:txBody>
      </p:sp>
      <p:sp>
        <p:nvSpPr>
          <p:cNvPr id="24" name="Shape 208"/>
          <p:cNvSpPr/>
          <p:nvPr userDrawn="1"/>
        </p:nvSpPr>
        <p:spPr>
          <a:xfrm>
            <a:off x="8547100" y="4356100"/>
            <a:ext cx="520700" cy="520700"/>
          </a:xfrm>
          <a:prstGeom prst="rect">
            <a:avLst/>
          </a:prstGeom>
          <a:solidFill>
            <a:srgbClr val="F4F3F5"/>
          </a:solidFill>
          <a:ln w="25400">
            <a:solidFill>
              <a:srgbClr val="514E49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ctr"/>
          <a:lstStyle>
            <a:lvl1pPr defTabSz="419100">
              <a:defRPr sz="2400"/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514E49"/>
                </a:solidFill>
              </a:rPr>
              <a:t>03</a:t>
            </a:r>
          </a:p>
        </p:txBody>
      </p:sp>
      <p:sp>
        <p:nvSpPr>
          <p:cNvPr id="28" name="Shape 212"/>
          <p:cNvSpPr>
            <a:spLocks noGrp="1"/>
          </p:cNvSpPr>
          <p:nvPr>
            <p:ph type="title"/>
          </p:nvPr>
        </p:nvSpPr>
        <p:spPr>
          <a:xfrm>
            <a:off x="1295400" y="965200"/>
            <a:ext cx="10401300" cy="1219200"/>
          </a:xfrm>
          <a:prstGeom prst="rect">
            <a:avLst/>
          </a:prstGeom>
        </p:spPr>
        <p:txBody>
          <a:bodyPr/>
          <a:lstStyle>
            <a:lvl1pPr>
              <a:defRPr sz="7200" spc="1440"/>
            </a:lvl1pPr>
          </a:lstStyle>
          <a:p>
            <a:pPr lvl="0">
              <a:defRPr sz="1800" cap="none" spc="0">
                <a:solidFill>
                  <a:srgbClr val="000000"/>
                </a:solidFill>
              </a:defRPr>
            </a:pPr>
            <a:r>
              <a:rPr lang="es-ES_tradnl" sz="7200" cap="all" spc="1440">
                <a:solidFill>
                  <a:srgbClr val="514E4A"/>
                </a:solidFill>
              </a:rPr>
              <a:t>Clic para editar título</a:t>
            </a:r>
            <a:endParaRPr sz="7200" cap="all" spc="1440">
              <a:solidFill>
                <a:srgbClr val="514E4A"/>
              </a:solidFill>
            </a:endParaRPr>
          </a:p>
        </p:txBody>
      </p:sp>
      <p:sp>
        <p:nvSpPr>
          <p:cNvPr id="29" name="Shape 213"/>
          <p:cNvSpPr>
            <a:spLocks noGrp="1"/>
          </p:cNvSpPr>
          <p:nvPr>
            <p:ph type="body" idx="1"/>
          </p:nvPr>
        </p:nvSpPr>
        <p:spPr>
          <a:xfrm>
            <a:off x="2603500" y="2286000"/>
            <a:ext cx="7797800" cy="406400"/>
          </a:xfrm>
          <a:prstGeom prst="rect">
            <a:avLst/>
          </a:prstGeo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>
              <a:defRPr>
                <a:solidFill>
                  <a:srgbClr val="000000"/>
                </a:solidFill>
              </a:defRPr>
            </a:pPr>
            <a:r>
              <a:rPr lang="es-ES_tradnl">
                <a:solidFill>
                  <a:srgbClr val="514E4A"/>
                </a:solidFill>
              </a:rPr>
              <a:t>Haga clic para modificar el estilo de texto del patrón</a:t>
            </a:r>
          </a:p>
        </p:txBody>
      </p:sp>
      <p:sp>
        <p:nvSpPr>
          <p:cNvPr id="31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1986640" y="4550324"/>
            <a:ext cx="2527300" cy="412050"/>
          </a:xfrm>
        </p:spPr>
        <p:txBody>
          <a:bodyPr vert="horz" anchor="ctr"/>
          <a:lstStyle>
            <a:lvl1pPr algn="l">
              <a:defRPr sz="1800" b="1"/>
            </a:lvl1pPr>
          </a:lstStyle>
          <a:p>
            <a:pPr lvl="0">
              <a:defRPr cap="none">
                <a:solidFill>
                  <a:srgbClr val="000000"/>
                </a:solidFill>
              </a:defRPr>
            </a:pPr>
            <a:r>
              <a:rPr lang="es-ES_tradnl" cap="all">
                <a:solidFill>
                  <a:srgbClr val="514E49"/>
                </a:solidFill>
              </a:rPr>
              <a:t>Haga clic para modificar el estilo de texto del patrón</a:t>
            </a:r>
          </a:p>
        </p:txBody>
      </p:sp>
      <p:sp>
        <p:nvSpPr>
          <p:cNvPr id="32" name="Text Placeholder 12"/>
          <p:cNvSpPr>
            <a:spLocks noGrp="1"/>
          </p:cNvSpPr>
          <p:nvPr>
            <p:ph type="body" sz="quarter" idx="13"/>
          </p:nvPr>
        </p:nvSpPr>
        <p:spPr>
          <a:xfrm>
            <a:off x="1979574" y="5067300"/>
            <a:ext cx="2534366" cy="1343127"/>
          </a:xfrm>
        </p:spPr>
        <p:txBody>
          <a:bodyPr vert="horz"/>
          <a:lstStyle>
            <a:lvl1pPr marL="285750" indent="-285750" algn="l">
              <a:buFont typeface="Wingdings" charset="2"/>
              <a:buChar char="ü"/>
              <a:defRPr sz="1800"/>
            </a:lvl1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33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5540964" y="4550324"/>
            <a:ext cx="2527300" cy="412050"/>
          </a:xfrm>
        </p:spPr>
        <p:txBody>
          <a:bodyPr vert="horz" anchor="ctr"/>
          <a:lstStyle>
            <a:lvl1pPr algn="l">
              <a:defRPr sz="1800" b="1"/>
            </a:lvl1pPr>
          </a:lstStyle>
          <a:p>
            <a:pPr lvl="0">
              <a:defRPr cap="none">
                <a:solidFill>
                  <a:srgbClr val="000000"/>
                </a:solidFill>
              </a:defRPr>
            </a:pPr>
            <a:r>
              <a:rPr lang="es-ES_tradnl" cap="all">
                <a:solidFill>
                  <a:srgbClr val="514E49"/>
                </a:solidFill>
              </a:rPr>
              <a:t>Haga clic para modificar el estilo de texto del patrón</a:t>
            </a:r>
          </a:p>
        </p:txBody>
      </p:sp>
      <p:sp>
        <p:nvSpPr>
          <p:cNvPr id="34" name="Text Placeholder 12"/>
          <p:cNvSpPr>
            <a:spLocks noGrp="1"/>
          </p:cNvSpPr>
          <p:nvPr>
            <p:ph type="body" sz="quarter" idx="15"/>
          </p:nvPr>
        </p:nvSpPr>
        <p:spPr>
          <a:xfrm>
            <a:off x="5533898" y="5067300"/>
            <a:ext cx="2534366" cy="1343127"/>
          </a:xfrm>
        </p:spPr>
        <p:txBody>
          <a:bodyPr vert="horz"/>
          <a:lstStyle>
            <a:lvl1pPr marL="285750" indent="-285750" algn="l">
              <a:buFont typeface="Wingdings" charset="2"/>
              <a:buChar char="ü"/>
              <a:defRPr sz="1800"/>
            </a:lvl1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35" name="Text Placeholder 9"/>
          <p:cNvSpPr>
            <a:spLocks noGrp="1"/>
          </p:cNvSpPr>
          <p:nvPr>
            <p:ph type="body" sz="quarter" idx="16"/>
          </p:nvPr>
        </p:nvSpPr>
        <p:spPr>
          <a:xfrm>
            <a:off x="9156700" y="4550324"/>
            <a:ext cx="2527300" cy="412050"/>
          </a:xfrm>
        </p:spPr>
        <p:txBody>
          <a:bodyPr vert="horz" anchor="ctr"/>
          <a:lstStyle>
            <a:lvl1pPr algn="l">
              <a:defRPr sz="1800" b="1"/>
            </a:lvl1pPr>
          </a:lstStyle>
          <a:p>
            <a:pPr lvl="0">
              <a:defRPr cap="none">
                <a:solidFill>
                  <a:srgbClr val="000000"/>
                </a:solidFill>
              </a:defRPr>
            </a:pPr>
            <a:r>
              <a:rPr lang="es-ES_tradnl" cap="all">
                <a:solidFill>
                  <a:srgbClr val="514E49"/>
                </a:solidFill>
              </a:rPr>
              <a:t>Haga clic para modificar el estilo de texto del patrón</a:t>
            </a:r>
          </a:p>
        </p:txBody>
      </p:sp>
      <p:sp>
        <p:nvSpPr>
          <p:cNvPr id="36" name="Text Placeholder 12"/>
          <p:cNvSpPr>
            <a:spLocks noGrp="1"/>
          </p:cNvSpPr>
          <p:nvPr>
            <p:ph type="body" sz="quarter" idx="17"/>
          </p:nvPr>
        </p:nvSpPr>
        <p:spPr>
          <a:xfrm>
            <a:off x="9149634" y="5067300"/>
            <a:ext cx="2534366" cy="1343127"/>
          </a:xfrm>
        </p:spPr>
        <p:txBody>
          <a:bodyPr vert="horz"/>
          <a:lstStyle>
            <a:lvl1pPr marL="285750" indent="-285750" algn="l">
              <a:buFont typeface="Wingdings" charset="2"/>
              <a:buChar char="ü"/>
              <a:defRPr sz="1800"/>
            </a:lvl1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500319958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F3F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5"/>
          <p:cNvSpPr/>
          <p:nvPr/>
        </p:nvSpPr>
        <p:spPr>
          <a:xfrm>
            <a:off x="0" y="0"/>
            <a:ext cx="13030200" cy="101600"/>
          </a:xfrm>
          <a:prstGeom prst="rect">
            <a:avLst/>
          </a:prstGeom>
          <a:solidFill>
            <a:srgbClr val="514E49"/>
          </a:solidFill>
          <a:ln w="25400">
            <a:miter lim="400000"/>
          </a:ln>
        </p:spPr>
        <p:txBody>
          <a:bodyPr lIns="50800" tIns="50800" rIns="50800" bIns="50800" anchor="ctr"/>
          <a:lstStyle/>
          <a:p>
            <a:pPr lvl="0" defTabSz="419100">
              <a:defRPr sz="28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6" name="Shape 6"/>
          <p:cNvSpPr/>
          <p:nvPr/>
        </p:nvSpPr>
        <p:spPr>
          <a:xfrm>
            <a:off x="6083300" y="9245600"/>
            <a:ext cx="863600" cy="5207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lnTo>
                  <a:pt x="21600" y="21600"/>
                </a:lnTo>
                <a:lnTo>
                  <a:pt x="10800" y="0"/>
                </a:lnTo>
                <a:close/>
              </a:path>
            </a:pathLst>
          </a:custGeom>
          <a:solidFill>
            <a:srgbClr val="514E49"/>
          </a:solidFill>
          <a:ln w="25400">
            <a:miter lim="400000"/>
          </a:ln>
        </p:spPr>
        <p:txBody>
          <a:bodyPr lIns="50800" tIns="50800" rIns="50800" bIns="50800" anchor="ctr"/>
          <a:lstStyle/>
          <a:p>
            <a:pPr lvl="0" defTabSz="419100">
              <a:defRPr sz="28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8" name="Shape 8"/>
          <p:cNvSpPr/>
          <p:nvPr/>
        </p:nvSpPr>
        <p:spPr>
          <a:xfrm>
            <a:off x="6248400" y="9448800"/>
            <a:ext cx="520700" cy="3175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lnTo>
                  <a:pt x="21600" y="21600"/>
                </a:lnTo>
                <a:lnTo>
                  <a:pt x="10800" y="0"/>
                </a:lnTo>
                <a:close/>
              </a:path>
            </a:pathLst>
          </a:custGeom>
          <a:solidFill>
            <a:srgbClr val="F4F3F5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419100">
              <a:defRPr sz="28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9" name="Shape 9"/>
          <p:cNvSpPr>
            <a:spLocks noGrp="1"/>
          </p:cNvSpPr>
          <p:nvPr>
            <p:ph type="title"/>
          </p:nvPr>
        </p:nvSpPr>
        <p:spPr>
          <a:xfrm>
            <a:off x="2603500" y="1376153"/>
            <a:ext cx="7797800" cy="212332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b"/>
          <a:lstStyle/>
          <a:p>
            <a:pPr lvl="0">
              <a:defRPr sz="1800" cap="none" spc="0">
                <a:solidFill>
                  <a:srgbClr val="000000"/>
                </a:solidFill>
              </a:defRPr>
            </a:pPr>
            <a:r>
              <a:rPr lang="en-US" sz="8200" cap="all" spc="1640">
                <a:solidFill>
                  <a:srgbClr val="514E4A"/>
                </a:solidFill>
              </a:rPr>
              <a:t>Title Text</a:t>
            </a:r>
            <a:endParaRPr sz="8200" cap="all" spc="1640">
              <a:solidFill>
                <a:srgbClr val="514E4A"/>
              </a:solidFill>
            </a:endParaRPr>
          </a:p>
        </p:txBody>
      </p:sp>
      <p:sp>
        <p:nvSpPr>
          <p:cNvPr id="10" name="Shape 10"/>
          <p:cNvSpPr>
            <a:spLocks noGrp="1"/>
          </p:cNvSpPr>
          <p:nvPr>
            <p:ph type="body" idx="1"/>
          </p:nvPr>
        </p:nvSpPr>
        <p:spPr>
          <a:xfrm>
            <a:off x="2603500" y="3653833"/>
            <a:ext cx="7797800" cy="354778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/>
          <a:lstStyle>
            <a:lvl2pPr>
              <a:defRPr sz="3400"/>
            </a:lvl2pPr>
            <a:lvl3pPr>
              <a:defRPr sz="3400"/>
            </a:lvl3pPr>
            <a:lvl4pPr>
              <a:defRPr sz="3400"/>
            </a:lvl4pPr>
            <a:lvl5pPr>
              <a:defRPr sz="3400"/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endParaRPr sz="2400">
              <a:solidFill>
                <a:srgbClr val="514E4A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</p:sldLayoutIdLst>
  <p:transition spd="med"/>
  <p:txStyles>
    <p:titleStyle>
      <a:lvl1pPr algn="ctr" defTabSz="584200" eaLnBrk="1" hangingPunct="1">
        <a:defRPr sz="8200" cap="all" spc="1640">
          <a:solidFill>
            <a:srgbClr val="514E4A"/>
          </a:solidFill>
          <a:latin typeface="+mj-lt"/>
          <a:ea typeface="+mj-ea"/>
          <a:cs typeface="+mj-cs"/>
          <a:sym typeface="Avenir Light"/>
        </a:defRPr>
      </a:lvl1pPr>
      <a:lvl2pPr indent="228600" algn="ctr" defTabSz="584200" eaLnBrk="1" hangingPunct="1">
        <a:defRPr sz="8200" cap="all" spc="1640">
          <a:solidFill>
            <a:srgbClr val="514E4A"/>
          </a:solidFill>
          <a:latin typeface="+mj-lt"/>
          <a:ea typeface="+mj-ea"/>
          <a:cs typeface="+mj-cs"/>
          <a:sym typeface="Avenir Light"/>
        </a:defRPr>
      </a:lvl2pPr>
      <a:lvl3pPr indent="457200" algn="ctr" defTabSz="584200" eaLnBrk="1" hangingPunct="1">
        <a:defRPr sz="8200" cap="all" spc="1640">
          <a:solidFill>
            <a:srgbClr val="514E4A"/>
          </a:solidFill>
          <a:latin typeface="+mj-lt"/>
          <a:ea typeface="+mj-ea"/>
          <a:cs typeface="+mj-cs"/>
          <a:sym typeface="Avenir Light"/>
        </a:defRPr>
      </a:lvl3pPr>
      <a:lvl4pPr indent="685800" algn="ctr" defTabSz="584200" eaLnBrk="1" hangingPunct="1">
        <a:defRPr sz="8200" cap="all" spc="1640">
          <a:solidFill>
            <a:srgbClr val="514E4A"/>
          </a:solidFill>
          <a:latin typeface="+mj-lt"/>
          <a:ea typeface="+mj-ea"/>
          <a:cs typeface="+mj-cs"/>
          <a:sym typeface="Avenir Light"/>
        </a:defRPr>
      </a:lvl4pPr>
      <a:lvl5pPr indent="914400" algn="ctr" defTabSz="584200" eaLnBrk="1" hangingPunct="1">
        <a:defRPr sz="8200" cap="all" spc="1640">
          <a:solidFill>
            <a:srgbClr val="514E4A"/>
          </a:solidFill>
          <a:latin typeface="+mj-lt"/>
          <a:ea typeface="+mj-ea"/>
          <a:cs typeface="+mj-cs"/>
          <a:sym typeface="Avenir Light"/>
        </a:defRPr>
      </a:lvl5pPr>
      <a:lvl6pPr indent="1143000" algn="ctr" defTabSz="584200" eaLnBrk="1" hangingPunct="1">
        <a:defRPr sz="8200" cap="all" spc="1640">
          <a:solidFill>
            <a:srgbClr val="514E4A"/>
          </a:solidFill>
          <a:latin typeface="+mj-lt"/>
          <a:ea typeface="+mj-ea"/>
          <a:cs typeface="+mj-cs"/>
          <a:sym typeface="Avenir Light"/>
        </a:defRPr>
      </a:lvl6pPr>
      <a:lvl7pPr indent="1371600" algn="ctr" defTabSz="584200" eaLnBrk="1" hangingPunct="1">
        <a:defRPr sz="8200" cap="all" spc="1640">
          <a:solidFill>
            <a:srgbClr val="514E4A"/>
          </a:solidFill>
          <a:latin typeface="+mj-lt"/>
          <a:ea typeface="+mj-ea"/>
          <a:cs typeface="+mj-cs"/>
          <a:sym typeface="Avenir Light"/>
        </a:defRPr>
      </a:lvl7pPr>
      <a:lvl8pPr indent="1600200" algn="ctr" defTabSz="584200" eaLnBrk="1" hangingPunct="1">
        <a:defRPr sz="8200" cap="all" spc="1640">
          <a:solidFill>
            <a:srgbClr val="514E4A"/>
          </a:solidFill>
          <a:latin typeface="+mj-lt"/>
          <a:ea typeface="+mj-ea"/>
          <a:cs typeface="+mj-cs"/>
          <a:sym typeface="Avenir Light"/>
        </a:defRPr>
      </a:lvl8pPr>
      <a:lvl9pPr indent="1828800" algn="ctr" defTabSz="584200" eaLnBrk="1" hangingPunct="1">
        <a:defRPr sz="8200" cap="all" spc="1640">
          <a:solidFill>
            <a:srgbClr val="514E4A"/>
          </a:solidFill>
          <a:latin typeface="+mj-lt"/>
          <a:ea typeface="+mj-ea"/>
          <a:cs typeface="+mj-cs"/>
          <a:sym typeface="Avenir Light"/>
        </a:defRPr>
      </a:lvl9pPr>
    </p:titleStyle>
    <p:bodyStyle>
      <a:lvl1pPr algn="ctr" defTabSz="584200" eaLnBrk="1" hangingPunct="1">
        <a:defRPr sz="2500">
          <a:solidFill>
            <a:srgbClr val="514E4A"/>
          </a:solidFill>
          <a:latin typeface="+mn-lt"/>
          <a:ea typeface="+mn-ea"/>
          <a:cs typeface="+mn-cs"/>
          <a:sym typeface="Avenir Book"/>
        </a:defRPr>
      </a:lvl1pPr>
      <a:lvl2pPr algn="ctr" defTabSz="584200" eaLnBrk="1" hangingPunct="1">
        <a:defRPr sz="2400">
          <a:solidFill>
            <a:srgbClr val="514E4A"/>
          </a:solidFill>
          <a:latin typeface="+mn-lt"/>
          <a:ea typeface="+mn-ea"/>
          <a:cs typeface="+mn-cs"/>
          <a:sym typeface="Avenir Book"/>
        </a:defRPr>
      </a:lvl2pPr>
      <a:lvl3pPr algn="ctr" defTabSz="584200" eaLnBrk="1" hangingPunct="1">
        <a:defRPr sz="2400">
          <a:solidFill>
            <a:srgbClr val="514E4A"/>
          </a:solidFill>
          <a:latin typeface="+mn-lt"/>
          <a:ea typeface="+mn-ea"/>
          <a:cs typeface="+mn-cs"/>
          <a:sym typeface="Avenir Book"/>
        </a:defRPr>
      </a:lvl3pPr>
      <a:lvl4pPr algn="ctr" defTabSz="584200" eaLnBrk="1" hangingPunct="1">
        <a:defRPr sz="2400">
          <a:solidFill>
            <a:srgbClr val="514E4A"/>
          </a:solidFill>
          <a:latin typeface="+mn-lt"/>
          <a:ea typeface="+mn-ea"/>
          <a:cs typeface="+mn-cs"/>
          <a:sym typeface="Avenir Book"/>
        </a:defRPr>
      </a:lvl4pPr>
      <a:lvl5pPr algn="ctr" defTabSz="584200" eaLnBrk="1" hangingPunct="1">
        <a:defRPr sz="2400">
          <a:solidFill>
            <a:srgbClr val="514E4A"/>
          </a:solidFill>
          <a:latin typeface="+mn-lt"/>
          <a:ea typeface="+mn-ea"/>
          <a:cs typeface="+mn-cs"/>
          <a:sym typeface="Avenir Book"/>
        </a:defRPr>
      </a:lvl5pPr>
      <a:lvl6pPr indent="355600" algn="ctr" defTabSz="584200" eaLnBrk="1" hangingPunct="1">
        <a:defRPr sz="2400">
          <a:solidFill>
            <a:srgbClr val="514E4A"/>
          </a:solidFill>
          <a:latin typeface="+mn-lt"/>
          <a:ea typeface="+mn-ea"/>
          <a:cs typeface="+mn-cs"/>
          <a:sym typeface="Avenir Book"/>
        </a:defRPr>
      </a:lvl6pPr>
      <a:lvl7pPr indent="711200" algn="ctr" defTabSz="584200" eaLnBrk="1" hangingPunct="1">
        <a:defRPr sz="2400">
          <a:solidFill>
            <a:srgbClr val="514E4A"/>
          </a:solidFill>
          <a:latin typeface="+mn-lt"/>
          <a:ea typeface="+mn-ea"/>
          <a:cs typeface="+mn-cs"/>
          <a:sym typeface="Avenir Book"/>
        </a:defRPr>
      </a:lvl7pPr>
      <a:lvl8pPr indent="1066800" algn="ctr" defTabSz="584200" eaLnBrk="1" hangingPunct="1">
        <a:defRPr sz="2400">
          <a:solidFill>
            <a:srgbClr val="514E4A"/>
          </a:solidFill>
          <a:latin typeface="+mn-lt"/>
          <a:ea typeface="+mn-ea"/>
          <a:cs typeface="+mn-cs"/>
          <a:sym typeface="Avenir Book"/>
        </a:defRPr>
      </a:lvl8pPr>
      <a:lvl9pPr indent="1422400" algn="ctr" defTabSz="584200" eaLnBrk="1" hangingPunct="1">
        <a:defRPr sz="2400">
          <a:solidFill>
            <a:srgbClr val="514E4A"/>
          </a:solidFill>
          <a:latin typeface="+mn-lt"/>
          <a:ea typeface="+mn-ea"/>
          <a:cs typeface="+mn-cs"/>
          <a:sym typeface="Avenir Book"/>
        </a:defRPr>
      </a:lvl9pPr>
    </p:bodyStyle>
    <p:otherStyle>
      <a:lvl1pPr algn="ctr" defTabSz="584200" eaLnBrk="1" hangingPunct="1">
        <a:defRPr sz="1400">
          <a:solidFill>
            <a:schemeClr val="tx1"/>
          </a:solidFill>
          <a:latin typeface="+mn-lt"/>
          <a:ea typeface="+mn-ea"/>
          <a:cs typeface="+mn-cs"/>
          <a:sym typeface="Avenir Book"/>
        </a:defRPr>
      </a:lvl1pPr>
      <a:lvl2pPr indent="228600" algn="ctr" defTabSz="584200" eaLnBrk="1" hangingPunct="1">
        <a:defRPr sz="1400">
          <a:solidFill>
            <a:schemeClr val="tx1"/>
          </a:solidFill>
          <a:latin typeface="+mn-lt"/>
          <a:ea typeface="+mn-ea"/>
          <a:cs typeface="+mn-cs"/>
          <a:sym typeface="Avenir Book"/>
        </a:defRPr>
      </a:lvl2pPr>
      <a:lvl3pPr indent="457200" algn="ctr" defTabSz="584200" eaLnBrk="1" hangingPunct="1">
        <a:defRPr sz="1400">
          <a:solidFill>
            <a:schemeClr val="tx1"/>
          </a:solidFill>
          <a:latin typeface="+mn-lt"/>
          <a:ea typeface="+mn-ea"/>
          <a:cs typeface="+mn-cs"/>
          <a:sym typeface="Avenir Book"/>
        </a:defRPr>
      </a:lvl3pPr>
      <a:lvl4pPr indent="685800" algn="ctr" defTabSz="584200" eaLnBrk="1" hangingPunct="1">
        <a:defRPr sz="1400">
          <a:solidFill>
            <a:schemeClr val="tx1"/>
          </a:solidFill>
          <a:latin typeface="+mn-lt"/>
          <a:ea typeface="+mn-ea"/>
          <a:cs typeface="+mn-cs"/>
          <a:sym typeface="Avenir Book"/>
        </a:defRPr>
      </a:lvl4pPr>
      <a:lvl5pPr indent="914400" algn="ctr" defTabSz="584200" eaLnBrk="1" hangingPunct="1">
        <a:defRPr sz="1400">
          <a:solidFill>
            <a:schemeClr val="tx1"/>
          </a:solidFill>
          <a:latin typeface="+mn-lt"/>
          <a:ea typeface="+mn-ea"/>
          <a:cs typeface="+mn-cs"/>
          <a:sym typeface="Avenir Book"/>
        </a:defRPr>
      </a:lvl5pPr>
      <a:lvl6pPr indent="1143000" algn="ctr" defTabSz="584200" eaLnBrk="1" hangingPunct="1">
        <a:defRPr sz="1400">
          <a:solidFill>
            <a:schemeClr val="tx1"/>
          </a:solidFill>
          <a:latin typeface="+mn-lt"/>
          <a:ea typeface="+mn-ea"/>
          <a:cs typeface="+mn-cs"/>
          <a:sym typeface="Avenir Book"/>
        </a:defRPr>
      </a:lvl6pPr>
      <a:lvl7pPr indent="1371600" algn="ctr" defTabSz="584200" eaLnBrk="1" hangingPunct="1">
        <a:defRPr sz="1400">
          <a:solidFill>
            <a:schemeClr val="tx1"/>
          </a:solidFill>
          <a:latin typeface="+mn-lt"/>
          <a:ea typeface="+mn-ea"/>
          <a:cs typeface="+mn-cs"/>
          <a:sym typeface="Avenir Book"/>
        </a:defRPr>
      </a:lvl7pPr>
      <a:lvl8pPr indent="1600200" algn="ctr" defTabSz="584200" eaLnBrk="1" hangingPunct="1">
        <a:defRPr sz="1400">
          <a:solidFill>
            <a:schemeClr val="tx1"/>
          </a:solidFill>
          <a:latin typeface="+mn-lt"/>
          <a:ea typeface="+mn-ea"/>
          <a:cs typeface="+mn-cs"/>
          <a:sym typeface="Avenir Book"/>
        </a:defRPr>
      </a:lvl8pPr>
      <a:lvl9pPr indent="1828800" algn="ctr" defTabSz="584200" eaLnBrk="1" hangingPunct="1">
        <a:defRPr sz="1400">
          <a:solidFill>
            <a:schemeClr val="tx1"/>
          </a:solidFill>
          <a:latin typeface="+mn-lt"/>
          <a:ea typeface="+mn-ea"/>
          <a:cs typeface="+mn-cs"/>
          <a:sym typeface="Avenir Book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9859" y="6502645"/>
            <a:ext cx="12516787" cy="1007427"/>
          </a:xfrm>
        </p:spPr>
        <p:txBody>
          <a:bodyPr/>
          <a:lstStyle/>
          <a:p>
            <a:r>
              <a:rPr lang="gl-ES" sz="6000"/>
              <a:t>relacións públicas</a:t>
            </a:r>
            <a:endParaRPr lang="gl-ES" sz="6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14325" y="7966165"/>
            <a:ext cx="7797800" cy="520700"/>
          </a:xfrm>
        </p:spPr>
        <p:txBody>
          <a:bodyPr/>
          <a:lstStyle/>
          <a:p>
            <a:r>
              <a:rPr lang="gl-ES" dirty="0">
                <a:solidFill>
                  <a:srgbClr val="C00000"/>
                </a:solidFill>
                <a:latin typeface="Chalkduster" charset="0"/>
                <a:ea typeface="Chalkduster" charset="0"/>
                <a:cs typeface="Chalkduster" charset="0"/>
              </a:rPr>
              <a:t>∏- US Compañía de Ópera</a:t>
            </a:r>
          </a:p>
        </p:txBody>
      </p:sp>
      <p:pic>
        <p:nvPicPr>
          <p:cNvPr id="5" name="Picture Placeholder 4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3160" y="1633928"/>
            <a:ext cx="7375161" cy="4152274"/>
          </a:xfrm>
        </p:spPr>
      </p:pic>
    </p:spTree>
    <p:extLst>
      <p:ext uri="{BB962C8B-B14F-4D97-AF65-F5344CB8AC3E}">
        <p14:creationId xmlns:p14="http://schemas.microsoft.com/office/powerpoint/2010/main" val="994527432"/>
      </p:ext>
    </p:extLst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ángulo redondeado 12"/>
          <p:cNvSpPr/>
          <p:nvPr/>
        </p:nvSpPr>
        <p:spPr>
          <a:xfrm>
            <a:off x="734518" y="207991"/>
            <a:ext cx="11437495" cy="2156619"/>
          </a:xfrm>
          <a:prstGeom prst="roundRect">
            <a:avLst/>
          </a:prstGeom>
          <a:solidFill>
            <a:schemeClr val="bg2">
              <a:lumMod val="75000"/>
            </a:schemeClr>
          </a:solidFill>
          <a:ln w="12700" cap="flat">
            <a:noFill/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  <a:reflection blurRad="25400" endPos="1000" dir="5400000" sy="-100000" algn="bl" rotWithShape="0"/>
            <a:softEdge rad="177800"/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342900" marR="0" indent="-342900" algn="l" defTabSz="4191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</a:pPr>
            <a:r>
              <a:rPr kumimoji="0" lang="gl-ES" sz="2400" i="0" u="none" strike="noStrike" normalizeH="0" dirty="0">
                <a:ln w="0"/>
                <a:solidFill>
                  <a:srgbClr val="AB1842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FillTx/>
                <a:latin typeface="Gill Sans"/>
                <a:ea typeface="Gill Sans"/>
                <a:cs typeface="Gill Sans"/>
                <a:sym typeface="Gill Sans"/>
              </a:rPr>
              <a:t>Listaxe de persoas </a:t>
            </a:r>
            <a:r>
              <a:rPr kumimoji="0" lang="gl-ES" sz="2400" i="0" u="none" strike="noStrike" normalizeH="0">
                <a:ln w="0"/>
                <a:solidFill>
                  <a:srgbClr val="AB1842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FillTx/>
                <a:latin typeface="Gill Sans"/>
                <a:ea typeface="Gill Sans"/>
                <a:cs typeface="Gill Sans"/>
                <a:sym typeface="Gill Sans"/>
              </a:rPr>
              <a:t>/ organizacións</a:t>
            </a:r>
            <a:endParaRPr kumimoji="0" lang="gl-ES" sz="2400" i="0" u="none" strike="noStrike" normalizeH="0" dirty="0">
              <a:ln w="0"/>
              <a:solidFill>
                <a:srgbClr val="AB1842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uFillTx/>
              <a:latin typeface="Gill Sans"/>
              <a:ea typeface="Gill Sans"/>
              <a:cs typeface="Gill Sans"/>
              <a:sym typeface="Gill Sans"/>
            </a:endParaRPr>
          </a:p>
          <a:p>
            <a:pPr marR="0" defTabSz="4191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r>
              <a:rPr lang="gl-ES" sz="2400" dirty="0">
                <a:ln w="0"/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rPr>
              <a:t>Escribide unha listaxe de persoas, organizacións, asociacións que poidan estar interesadas na vosa </a:t>
            </a:r>
            <a:r>
              <a:rPr kumimoji="0" lang="gl-ES" sz="2400" i="0" u="none" strike="noStrike" normalizeH="0" dirty="0">
                <a:ln w="0"/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FillTx/>
                <a:latin typeface="Gill Sans"/>
                <a:ea typeface="Gill Sans"/>
                <a:cs typeface="Gill Sans"/>
                <a:sym typeface="Gill Sans"/>
              </a:rPr>
              <a:t>ópera. </a:t>
            </a:r>
            <a:r>
              <a:rPr lang="gl-ES" sz="2400" dirty="0">
                <a:ln w="0"/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rPr>
              <a:t>Esta listaxe pode incluír tendas do voso barrio, profesores e outros</a:t>
            </a:r>
          </a:p>
          <a:p>
            <a:pPr marR="0" defTabSz="4191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r>
              <a:rPr lang="gl-ES" sz="2400" dirty="0">
                <a:ln w="0"/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rPr>
              <a:t>traballadores do centro, dirixentes e traballadores locais, rexionais ou provinciais...</a:t>
            </a:r>
          </a:p>
          <a:p>
            <a:pPr marR="0" algn="just" defTabSz="4191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endParaRPr kumimoji="0" lang="gl-ES" sz="2400" i="0" u="none" strike="noStrike" normalizeH="0" dirty="0">
              <a:ln w="0"/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uFillTx/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4" name="CuadroTexto 3"/>
          <p:cNvSpPr txBox="1"/>
          <p:nvPr/>
        </p:nvSpPr>
        <p:spPr>
          <a:xfrm>
            <a:off x="734518" y="2364610"/>
            <a:ext cx="4034759" cy="595035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gl-ES" sz="3200" b="0" i="0" u="none" strike="noStrike" cap="none" spc="0" normalizeH="0" baseline="0" dirty="0">
                <a:ln>
                  <a:noFill/>
                </a:ln>
                <a:solidFill>
                  <a:srgbClr val="514E49"/>
                </a:solidFill>
                <a:effectLst/>
                <a:uFillTx/>
                <a:latin typeface="+mn-lt"/>
                <a:ea typeface="+mn-ea"/>
                <a:cs typeface="+mn-cs"/>
                <a:sym typeface="Avenir Book"/>
              </a:rPr>
              <a:t>4. 4. Notas de prensa</a:t>
            </a:r>
          </a:p>
        </p:txBody>
      </p:sp>
      <p:graphicFrame>
        <p:nvGraphicFramePr>
          <p:cNvPr id="5" name="Tabl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66257985"/>
              </p:ext>
            </p:extLst>
          </p:nvPr>
        </p:nvGraphicFramePr>
        <p:xfrm>
          <a:off x="397239" y="2959645"/>
          <a:ext cx="11774774" cy="630993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177477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762570">
                <a:tc>
                  <a:txBody>
                    <a:bodyPr/>
                    <a:lstStyle/>
                    <a:p>
                      <a:pPr marL="342900" indent="-342900" algn="just">
                        <a:buClr>
                          <a:srgbClr val="AB1842"/>
                        </a:buClr>
                        <a:buFont typeface="Arial" charset="0"/>
                        <a:buChar char="•"/>
                      </a:pPr>
                      <a:r>
                        <a:rPr lang="gl-ES" sz="2000" dirty="0"/>
                        <a:t>Son un potente vehículo para informar aos xornais, revistas, radio e televisión. Teñen un formato fácil de ler. As frases e parágrafos deben ser curtos e concisos. Cada parágrafo debe ser máis importante que o seguinte.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62570">
                <a:tc>
                  <a:txBody>
                    <a:bodyPr/>
                    <a:lstStyle/>
                    <a:p>
                      <a:pPr marL="342900" indent="-342900" algn="just">
                        <a:buClr>
                          <a:srgbClr val="AB1842"/>
                        </a:buClr>
                        <a:buFont typeface="Arial" charset="0"/>
                        <a:buChar char="•"/>
                      </a:pPr>
                      <a:r>
                        <a:rPr lang="gl-ES" sz="2000" dirty="0"/>
                        <a:t>Asegurádevos de incluír o nome do, polo menos,</a:t>
                      </a:r>
                      <a:r>
                        <a:rPr lang="gl-ES" sz="2000" baseline="0" dirty="0"/>
                        <a:t> un membro do equipo e un teléfono de contacto por se alguén precisa aclarar algunha dúbida.</a:t>
                      </a:r>
                      <a:endParaRPr lang="gl-ES" sz="2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62570">
                <a:tc>
                  <a:txBody>
                    <a:bodyPr/>
                    <a:lstStyle/>
                    <a:p>
                      <a:pPr marL="342900" indent="-342900" algn="just">
                        <a:buClr>
                          <a:srgbClr val="AB1842"/>
                        </a:buClr>
                        <a:buFont typeface="Arial" charset="0"/>
                        <a:buChar char="•"/>
                      </a:pPr>
                      <a:r>
                        <a:rPr lang="gl-ES" sz="2000" dirty="0"/>
                        <a:t>As</a:t>
                      </a:r>
                      <a:r>
                        <a:rPr lang="gl-ES" sz="2000" baseline="0" dirty="0"/>
                        <a:t> notas de prensa adoitan estar formadas por catro parágrafos que conteñen a seguinte información, neste orde:</a:t>
                      </a:r>
                    </a:p>
                    <a:p>
                      <a:pPr marL="0" lvl="3" indent="0" algn="just">
                        <a:buClr>
                          <a:srgbClr val="AB1842"/>
                        </a:buClr>
                        <a:buFont typeface="Arial" charset="0"/>
                        <a:buNone/>
                      </a:pPr>
                      <a:r>
                        <a:rPr lang="gl-ES" sz="2000" baseline="0" dirty="0"/>
                        <a:t>            - Título</a:t>
                      </a:r>
                    </a:p>
                    <a:p>
                      <a:pPr marL="0" lvl="3" indent="0" algn="just">
                        <a:buClr>
                          <a:srgbClr val="AB1842"/>
                        </a:buClr>
                        <a:buFont typeface="Arial" charset="0"/>
                        <a:buNone/>
                      </a:pPr>
                      <a:r>
                        <a:rPr lang="gl-ES" sz="2000" baseline="0" dirty="0"/>
                        <a:t>            - Quen sodes, o que facedes, onde e cando o faredes</a:t>
                      </a:r>
                    </a:p>
                    <a:p>
                      <a:pPr marL="0" lvl="3" indent="0" algn="just">
                        <a:buClr>
                          <a:srgbClr val="AB1842"/>
                        </a:buClr>
                        <a:buFont typeface="Arial" charset="0"/>
                        <a:buNone/>
                      </a:pPr>
                      <a:r>
                        <a:rPr lang="gl-ES" sz="2000" baseline="0" dirty="0"/>
                        <a:t>            - Algo especial que queiras contar sobre a vosa compañía ou obra</a:t>
                      </a:r>
                    </a:p>
                    <a:p>
                      <a:pPr marL="0" lvl="3" indent="0" algn="just">
                        <a:buClr>
                          <a:srgbClr val="AB1842"/>
                        </a:buClr>
                        <a:buFont typeface="Arial" charset="0"/>
                        <a:buNone/>
                      </a:pPr>
                      <a:r>
                        <a:rPr lang="gl-ES" sz="2000" baseline="0" dirty="0"/>
                        <a:t>            - Outros detalles importantes</a:t>
                      </a:r>
                    </a:p>
                    <a:p>
                      <a:pPr marL="0" lvl="3" indent="0" algn="just">
                        <a:buClr>
                          <a:srgbClr val="AB1842"/>
                        </a:buClr>
                        <a:buFont typeface="Arial" charset="0"/>
                        <a:buNone/>
                      </a:pPr>
                      <a:r>
                        <a:rPr lang="gl-ES" sz="2000" baseline="0" dirty="0"/>
                        <a:t>            - Agradecementos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62570">
                <a:tc>
                  <a:txBody>
                    <a:bodyPr/>
                    <a:lstStyle/>
                    <a:p>
                      <a:pPr marL="342900" lvl="2" indent="-342900" algn="just">
                        <a:buClr>
                          <a:srgbClr val="AB1842"/>
                        </a:buClr>
                        <a:buFont typeface="Arial" charset="0"/>
                        <a:buChar char="•"/>
                      </a:pPr>
                      <a:r>
                        <a:rPr lang="gl-ES" sz="2000" dirty="0"/>
                        <a:t>Para crear unha nota de prensa interesante, faite as seguintes preguntas:</a:t>
                      </a:r>
                    </a:p>
                    <a:p>
                      <a:pPr marL="0" lvl="2" indent="0" algn="just">
                        <a:buClr>
                          <a:srgbClr val="AB1842"/>
                        </a:buClr>
                        <a:buFont typeface="Arial" charset="0"/>
                        <a:buNone/>
                      </a:pPr>
                      <a:r>
                        <a:rPr lang="gl-ES" sz="2000" dirty="0"/>
                        <a:t>            -</a:t>
                      </a:r>
                      <a:r>
                        <a:rPr lang="gl-ES" sz="2000" baseline="0" dirty="0"/>
                        <a:t> Que ten de especial a vosa compañía?</a:t>
                      </a:r>
                    </a:p>
                    <a:p>
                      <a:pPr marL="0" lvl="2" indent="0" algn="just">
                        <a:buClr>
                          <a:srgbClr val="AB1842"/>
                        </a:buClr>
                        <a:buFont typeface="Arial" charset="0"/>
                        <a:buNone/>
                      </a:pPr>
                      <a:r>
                        <a:rPr lang="gl-ES" sz="2000" baseline="0" dirty="0"/>
                        <a:t>            - Que é interesante na vosa obra? Cal é o tema?</a:t>
                      </a:r>
                    </a:p>
                    <a:p>
                      <a:pPr marL="0" lvl="2" indent="0" algn="just">
                        <a:buClr>
                          <a:srgbClr val="AB1842"/>
                        </a:buClr>
                        <a:buFont typeface="Arial" charset="0"/>
                        <a:buNone/>
                      </a:pPr>
                      <a:r>
                        <a:rPr lang="gl-ES" sz="2000" baseline="0" dirty="0"/>
                        <a:t>            - Que tipo de espectáculo é?</a:t>
                      </a:r>
                      <a:endParaRPr lang="gl-ES" sz="2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62570">
                <a:tc>
                  <a:txBody>
                    <a:bodyPr/>
                    <a:lstStyle/>
                    <a:p>
                      <a:pPr marL="342900" lvl="2" indent="-342900" algn="just">
                        <a:buClr>
                          <a:srgbClr val="AB1842"/>
                        </a:buClr>
                        <a:buFont typeface="Arial" charset="0"/>
                        <a:buChar char="•"/>
                      </a:pPr>
                      <a:r>
                        <a:rPr lang="gl-ES" sz="2000" dirty="0"/>
                        <a:t>As notas de prensa requiren perfeccionamento. Probablemente precisarás facer varias revisións antes da versión final.</a:t>
                      </a:r>
                    </a:p>
                    <a:p>
                      <a:pPr marL="342900" lvl="2" indent="-342900" algn="just">
                        <a:buClr>
                          <a:srgbClr val="AB1842"/>
                        </a:buClr>
                        <a:buFont typeface="Arial" charset="0"/>
                        <a:buChar char="•"/>
                      </a:pPr>
                      <a:r>
                        <a:rPr lang="gl-ES" sz="2000" dirty="0"/>
                        <a:t>Asegúrate de escribir a data na que envías a</a:t>
                      </a:r>
                      <a:r>
                        <a:rPr lang="gl-ES" sz="2000" baseline="0" dirty="0"/>
                        <a:t> túa nota de prensa no teu formulario de medios.</a:t>
                      </a:r>
                      <a:endParaRPr lang="gl-ES" sz="2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5972943"/>
      </p:ext>
    </p:extLst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2"/>
          <p:cNvSpPr txBox="1"/>
          <p:nvPr/>
        </p:nvSpPr>
        <p:spPr>
          <a:xfrm>
            <a:off x="444212" y="715498"/>
            <a:ext cx="3276539" cy="595035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gl-ES" sz="3200" b="0" i="0" u="none" strike="noStrike" cap="none" spc="0" normalizeH="0" baseline="0" dirty="0">
                <a:ln>
                  <a:noFill/>
                </a:ln>
                <a:solidFill>
                  <a:srgbClr val="514E49"/>
                </a:solidFill>
                <a:effectLst/>
                <a:uFillTx/>
                <a:latin typeface="+mn-lt"/>
                <a:ea typeface="+mn-ea"/>
                <a:cs typeface="+mn-cs"/>
                <a:sym typeface="Avenir Book"/>
              </a:rPr>
              <a:t>4. 5. Carta formal</a:t>
            </a:r>
          </a:p>
        </p:txBody>
      </p:sp>
      <p:sp>
        <p:nvSpPr>
          <p:cNvPr id="10" name="Rectángulo 9"/>
          <p:cNvSpPr/>
          <p:nvPr/>
        </p:nvSpPr>
        <p:spPr>
          <a:xfrm>
            <a:off x="113682" y="1729507"/>
            <a:ext cx="12743127" cy="1949252"/>
          </a:xfrm>
          <a:prstGeom prst="rect">
            <a:avLst/>
          </a:prstGeom>
          <a:solidFill>
            <a:schemeClr val="bg2">
              <a:alpha val="76000"/>
            </a:schemeClr>
          </a:solidFill>
          <a:ln w="12700" cap="flat">
            <a:noFill/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342900" indent="-342900" algn="just" rtl="0" latinLnBrk="1" hangingPunct="0">
              <a:buClr>
                <a:srgbClr val="AB1842"/>
              </a:buClr>
              <a:buFont typeface="Arial" charset="0"/>
              <a:buChar char="•"/>
            </a:pPr>
            <a:r>
              <a:rPr lang="gl-ES" sz="2400" dirty="0">
                <a:solidFill>
                  <a:schemeClr val="tx1"/>
                </a:solidFill>
                <a:latin typeface="+mj-lt"/>
                <a:ea typeface="Gill Sans" charset="0"/>
                <a:cs typeface="Gill Sans" charset="0"/>
              </a:rPr>
              <a:t>A carta formal é unha invitación para asistir á ópera. Contén a mesma información que a    nota de prensa pero está escrita como carta formal.</a:t>
            </a:r>
          </a:p>
          <a:p>
            <a:pPr marL="342900" indent="-342900" algn="just" rtl="0" latinLnBrk="1" hangingPunct="0">
              <a:buClr>
                <a:srgbClr val="AB1842"/>
              </a:buClr>
              <a:buFont typeface="Arial" charset="0"/>
              <a:buChar char="•"/>
            </a:pPr>
            <a:r>
              <a:rPr lang="gl-ES" sz="2400" dirty="0">
                <a:solidFill>
                  <a:schemeClr val="tx1"/>
                </a:solidFill>
                <a:latin typeface="+mj-lt"/>
                <a:ea typeface="Gill Sans" charset="0"/>
                <a:cs typeface="Gill Sans" charset="0"/>
              </a:rPr>
              <a:t>Debe ser máis persoal que a nota de prensa e pode incluír máis detalles sobre a compañía e a obra.</a:t>
            </a:r>
          </a:p>
          <a:p>
            <a:pPr marL="342900" indent="-342900" algn="just" rtl="0" latinLnBrk="1" hangingPunct="0">
              <a:buClr>
                <a:srgbClr val="AB1842"/>
              </a:buClr>
              <a:buFont typeface="Arial" charset="0"/>
              <a:buChar char="•"/>
            </a:pPr>
            <a:r>
              <a:rPr lang="gl-ES" sz="2400" dirty="0">
                <a:solidFill>
                  <a:schemeClr val="tx1"/>
                </a:solidFill>
                <a:latin typeface="+mj-lt"/>
                <a:ea typeface="Gill Sans" charset="0"/>
                <a:cs typeface="Gill Sans" charset="0"/>
              </a:rPr>
              <a:t>Debe empezar con “Estimado/a...” </a:t>
            </a:r>
          </a:p>
        </p:txBody>
      </p:sp>
      <p:graphicFrame>
        <p:nvGraphicFramePr>
          <p:cNvPr id="9" name="Tabla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80268291"/>
              </p:ext>
            </p:extLst>
          </p:nvPr>
        </p:nvGraphicFramePr>
        <p:xfrm>
          <a:off x="594113" y="4933785"/>
          <a:ext cx="11547919" cy="318513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154791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632447">
                <a:tc>
                  <a:txBody>
                    <a:bodyPr/>
                    <a:lstStyle/>
                    <a:p>
                      <a:pPr marL="342900" indent="-342900" algn="just">
                        <a:buClr>
                          <a:srgbClr val="AB1842"/>
                        </a:buClr>
                        <a:buFont typeface="Arial" charset="0"/>
                        <a:buChar char="•"/>
                      </a:pPr>
                      <a:r>
                        <a:rPr lang="gl-ES" sz="2000" dirty="0"/>
                        <a:t>Cada unha das notas de prensa e cartas que</a:t>
                      </a:r>
                      <a:r>
                        <a:rPr lang="gl-ES" sz="2000" baseline="0" dirty="0"/>
                        <a:t> se envíen debe levar un seguimento telefónico. </a:t>
                      </a:r>
                      <a:endParaRPr lang="gl-ES" sz="2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32447">
                <a:tc>
                  <a:txBody>
                    <a:bodyPr/>
                    <a:lstStyle/>
                    <a:p>
                      <a:pPr marL="342900" indent="-342900" algn="just">
                        <a:buClr>
                          <a:srgbClr val="AB1842"/>
                        </a:buClr>
                        <a:buFont typeface="Arial" charset="0"/>
                        <a:buChar char="•"/>
                      </a:pPr>
                      <a:r>
                        <a:rPr lang="gl-ES" sz="2000" dirty="0"/>
                        <a:t>Hai que realizar unha chamada unha semana despois do envío de cartas e notas de prensa. Preguntade polas persoas de contacto de cada organismo e facede as seguintes preguntas:</a:t>
                      </a:r>
                    </a:p>
                    <a:p>
                      <a:pPr marL="0" indent="0" algn="just">
                        <a:buClr>
                          <a:srgbClr val="AB1842"/>
                        </a:buClr>
                        <a:buFont typeface="Arial" charset="0"/>
                        <a:buNone/>
                      </a:pPr>
                      <a:r>
                        <a:rPr lang="gl-ES" sz="2000" baseline="0" dirty="0"/>
                        <a:t>           - Recibiron a nota de prensa?</a:t>
                      </a:r>
                    </a:p>
                    <a:p>
                      <a:pPr marL="0" indent="0" algn="just">
                        <a:buClr>
                          <a:srgbClr val="AB1842"/>
                        </a:buClr>
                        <a:buFont typeface="Arial" charset="0"/>
                        <a:buNone/>
                      </a:pPr>
                      <a:r>
                        <a:rPr lang="gl-ES" sz="2000" baseline="0" dirty="0"/>
                        <a:t>           - Están interesados en escribir sobre a nosa compañía e a nosa ópera?</a:t>
                      </a:r>
                    </a:p>
                    <a:p>
                      <a:pPr marL="0" indent="0" algn="just">
                        <a:buClr>
                          <a:srgbClr val="AB1842"/>
                        </a:buClr>
                        <a:buFont typeface="Arial" charset="0"/>
                        <a:buNone/>
                      </a:pPr>
                      <a:r>
                        <a:rPr lang="gl-ES" sz="2000" baseline="0" dirty="0"/>
                        <a:t>           - Asistirán a algunha representación?</a:t>
                      </a:r>
                    </a:p>
                    <a:p>
                      <a:pPr marL="0" indent="0" algn="just">
                        <a:buClr>
                          <a:srgbClr val="AB1842"/>
                        </a:buClr>
                        <a:buFont typeface="Arial" charset="0"/>
                        <a:buNone/>
                      </a:pPr>
                      <a:r>
                        <a:rPr lang="gl-ES" sz="2000" baseline="0" dirty="0"/>
                        <a:t>           - En caso afirmativo, cando?</a:t>
                      </a:r>
                      <a:endParaRPr lang="gl-ES" sz="2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32447">
                <a:tc>
                  <a:txBody>
                    <a:bodyPr/>
                    <a:lstStyle/>
                    <a:p>
                      <a:pPr marL="342900" indent="-342900" algn="just">
                        <a:buClr>
                          <a:srgbClr val="AB1842"/>
                        </a:buClr>
                        <a:buFont typeface="Arial" charset="0"/>
                        <a:buChar char="•"/>
                      </a:pPr>
                      <a:r>
                        <a:rPr lang="gl-ES" sz="2000" dirty="0"/>
                        <a:t>Asegúrate de escribir a información no formulario de contacto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2" name="CuadroTexto 1"/>
          <p:cNvSpPr txBox="1"/>
          <p:nvPr/>
        </p:nvSpPr>
        <p:spPr>
          <a:xfrm>
            <a:off x="771557" y="4097734"/>
            <a:ext cx="1769716" cy="471924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gl-ES" sz="2400" b="0" i="0" u="none" strike="noStrike" cap="none" spc="0" normalizeH="0" baseline="0" dirty="0">
                <a:ln>
                  <a:noFill/>
                </a:ln>
                <a:solidFill>
                  <a:srgbClr val="AB1842"/>
                </a:solidFill>
                <a:effectLst/>
                <a:uFillTx/>
                <a:latin typeface="+mn-lt"/>
                <a:ea typeface="+mn-ea"/>
                <a:cs typeface="+mn-cs"/>
                <a:sym typeface="Avenir Book"/>
              </a:rPr>
              <a:t>Seguimento</a:t>
            </a:r>
          </a:p>
        </p:txBody>
      </p:sp>
    </p:spTree>
    <p:extLst>
      <p:ext uri="{BB962C8B-B14F-4D97-AF65-F5344CB8AC3E}">
        <p14:creationId xmlns:p14="http://schemas.microsoft.com/office/powerpoint/2010/main" val="415519367"/>
      </p:ext>
    </p:extLst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2"/>
          <p:cNvSpPr txBox="1"/>
          <p:nvPr/>
        </p:nvSpPr>
        <p:spPr>
          <a:xfrm>
            <a:off x="601827" y="1330094"/>
            <a:ext cx="3500959" cy="595035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gl-ES" sz="3200" b="0" i="0" u="none" strike="noStrike" cap="none" spc="0" normalizeH="0" baseline="0" dirty="0">
                <a:ln>
                  <a:noFill/>
                </a:ln>
                <a:solidFill>
                  <a:srgbClr val="514E49"/>
                </a:solidFill>
                <a:effectLst/>
                <a:uFillTx/>
                <a:latin typeface="+mn-lt"/>
                <a:ea typeface="+mn-ea"/>
                <a:cs typeface="+mn-cs"/>
                <a:sym typeface="Avenir Book"/>
              </a:rPr>
              <a:t>4. 6. Carteis/</a:t>
            </a:r>
            <a:r>
              <a:rPr kumimoji="0" lang="gl-ES" sz="3200" b="0" i="0" u="none" strike="noStrike" cap="none" spc="0" normalizeH="0" baseline="0" dirty="0" err="1">
                <a:ln>
                  <a:noFill/>
                </a:ln>
                <a:solidFill>
                  <a:srgbClr val="514E49"/>
                </a:solidFill>
                <a:effectLst/>
                <a:uFillTx/>
                <a:latin typeface="+mn-lt"/>
                <a:ea typeface="+mn-ea"/>
                <a:cs typeface="+mn-cs"/>
                <a:sym typeface="Avenir Book"/>
              </a:rPr>
              <a:t>Flyers</a:t>
            </a:r>
            <a:endParaRPr kumimoji="0" lang="gl-ES" sz="3200" b="0" i="0" u="none" strike="noStrike" cap="none" spc="0" normalizeH="0" baseline="0" dirty="0">
              <a:ln>
                <a:noFill/>
              </a:ln>
              <a:solidFill>
                <a:srgbClr val="514E49"/>
              </a:solidFill>
              <a:effectLst/>
              <a:uFillTx/>
              <a:latin typeface="+mn-lt"/>
              <a:ea typeface="+mn-ea"/>
              <a:cs typeface="+mn-cs"/>
              <a:sym typeface="Avenir Book"/>
            </a:endParaRPr>
          </a:p>
        </p:txBody>
      </p:sp>
      <p:graphicFrame>
        <p:nvGraphicFramePr>
          <p:cNvPr id="9" name="Tabla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38612639"/>
              </p:ext>
            </p:extLst>
          </p:nvPr>
        </p:nvGraphicFramePr>
        <p:xfrm>
          <a:off x="773996" y="2415438"/>
          <a:ext cx="11547919" cy="45415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154791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632447">
                <a:tc>
                  <a:txBody>
                    <a:bodyPr/>
                    <a:lstStyle/>
                    <a:p>
                      <a:pPr marL="342900" indent="-342900" algn="just">
                        <a:buClr>
                          <a:srgbClr val="AB1842"/>
                        </a:buClr>
                        <a:buFont typeface="Arial" charset="0"/>
                        <a:buChar char="•"/>
                      </a:pPr>
                      <a:r>
                        <a:rPr lang="gl-ES" sz="2000" dirty="0"/>
                        <a:t>Observade carteis, elixide un e escribide as respostas ás seguintes preguntas:</a:t>
                      </a:r>
                    </a:p>
                    <a:p>
                      <a:pPr marL="0" indent="0" algn="just">
                        <a:buClr>
                          <a:srgbClr val="AB1842"/>
                        </a:buClr>
                        <a:buFont typeface="Arial" charset="0"/>
                        <a:buNone/>
                      </a:pPr>
                      <a:r>
                        <a:rPr lang="gl-ES" sz="2000" baseline="0" dirty="0"/>
                        <a:t>           - Por que este cartel chama a túa atención?</a:t>
                      </a:r>
                    </a:p>
                    <a:p>
                      <a:pPr marL="0" indent="0" algn="just">
                        <a:buClr>
                          <a:srgbClr val="AB1842"/>
                        </a:buClr>
                        <a:buFont typeface="Arial" charset="0"/>
                        <a:buNone/>
                      </a:pPr>
                      <a:r>
                        <a:rPr lang="gl-ES" sz="2000" baseline="0" dirty="0"/>
                        <a:t>           - Que cores usan?</a:t>
                      </a:r>
                    </a:p>
                    <a:p>
                      <a:pPr marL="0" indent="0" algn="just">
                        <a:buClr>
                          <a:srgbClr val="AB1842"/>
                        </a:buClr>
                        <a:buFont typeface="Arial" charset="0"/>
                        <a:buNone/>
                      </a:pPr>
                      <a:r>
                        <a:rPr lang="gl-ES" sz="2000" baseline="0" dirty="0"/>
                        <a:t>           - Que tipo de liña? Que textura? Que forma?</a:t>
                      </a:r>
                    </a:p>
                    <a:p>
                      <a:pPr marL="0" indent="0" algn="just">
                        <a:buClr>
                          <a:srgbClr val="AB1842"/>
                        </a:buClr>
                        <a:buFont typeface="Arial" charset="0"/>
                        <a:buNone/>
                      </a:pPr>
                      <a:r>
                        <a:rPr lang="gl-ES" sz="2000" baseline="0" dirty="0"/>
                        <a:t>           - Como está colocada a información no papel?</a:t>
                      </a:r>
                    </a:p>
                    <a:p>
                      <a:pPr marL="0" indent="0" algn="just">
                        <a:buClr>
                          <a:srgbClr val="AB1842"/>
                        </a:buClr>
                        <a:buFont typeface="Arial" charset="0"/>
                        <a:buNone/>
                      </a:pPr>
                      <a:r>
                        <a:rPr lang="gl-ES" sz="2000" baseline="0" dirty="0"/>
                        <a:t>           - Que tipo de letra usan? </a:t>
                      </a:r>
                      <a:endParaRPr lang="gl-ES" sz="2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32447">
                <a:tc>
                  <a:txBody>
                    <a:bodyPr/>
                    <a:lstStyle/>
                    <a:p>
                      <a:pPr marL="342900" indent="-342900" algn="just">
                        <a:buClr>
                          <a:srgbClr val="AB1842"/>
                        </a:buClr>
                        <a:buFont typeface="Arial" charset="0"/>
                        <a:buChar char="•"/>
                      </a:pPr>
                      <a:r>
                        <a:rPr lang="gl-ES" sz="2000" dirty="0"/>
                        <a:t>Crea un deseño abstracto usando a cor, textura, forma e tipo de liña que mellor represente o tema da vosa ópera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32447">
                <a:tc>
                  <a:txBody>
                    <a:bodyPr/>
                    <a:lstStyle/>
                    <a:p>
                      <a:pPr marL="342900" indent="-342900" algn="just">
                        <a:buClr>
                          <a:srgbClr val="AB1842"/>
                        </a:buClr>
                        <a:buFont typeface="Arial" charset="0"/>
                        <a:buChar char="•"/>
                      </a:pPr>
                      <a:r>
                        <a:rPr lang="gl-ES" sz="2000" dirty="0"/>
                        <a:t>Usa o teu</a:t>
                      </a:r>
                      <a:r>
                        <a:rPr lang="gl-ES" sz="2000" baseline="0" dirty="0"/>
                        <a:t> deseño abstracto como punto de partida para crear algúns carteis e </a:t>
                      </a:r>
                      <a:r>
                        <a:rPr lang="gl-ES" sz="2000" baseline="0" dirty="0" err="1"/>
                        <a:t>flyers</a:t>
                      </a:r>
                      <a:r>
                        <a:rPr lang="gl-ES" sz="2000" baseline="0" dirty="0"/>
                        <a:t> que informen ao teu centro e ao teu barrio das representacións da ópera. Será útil a seguinte guía:</a:t>
                      </a:r>
                    </a:p>
                    <a:p>
                      <a:pPr marL="0" indent="0" algn="just">
                        <a:buClr>
                          <a:srgbClr val="AB1842"/>
                        </a:buClr>
                        <a:buFont typeface="Arial" charset="0"/>
                        <a:buNone/>
                      </a:pPr>
                      <a:r>
                        <a:rPr lang="gl-ES" sz="2000" baseline="0" dirty="0"/>
                        <a:t>            - Inclúe información necesaria (quen, que, cando e onde)</a:t>
                      </a:r>
                    </a:p>
                    <a:p>
                      <a:pPr marL="0" indent="0" algn="just">
                        <a:buClr>
                          <a:srgbClr val="AB1842"/>
                        </a:buClr>
                        <a:buFont typeface="Arial" charset="0"/>
                        <a:buNone/>
                      </a:pPr>
                      <a:r>
                        <a:rPr lang="gl-ES" sz="2000" baseline="0" dirty="0"/>
                        <a:t>            - Coloca o logotipo nun lugar visible e fai que sexa de colorido chamativo, que capte a         atención. Debe ser sinxelo, claro e limpo.</a:t>
                      </a:r>
                    </a:p>
                    <a:p>
                      <a:pPr marL="0" indent="0" algn="just">
                        <a:buClr>
                          <a:srgbClr val="AB1842"/>
                        </a:buClr>
                        <a:buFont typeface="Arial" charset="0"/>
                        <a:buNone/>
                      </a:pPr>
                      <a:r>
                        <a:rPr lang="gl-ES" sz="2000" baseline="0" dirty="0"/>
                        <a:t>Gardade todas as probas de </a:t>
                      </a:r>
                      <a:r>
                        <a:rPr lang="gl-ES" sz="2000" baseline="0" dirty="0" err="1"/>
                        <a:t>flyers</a:t>
                      </a:r>
                      <a:r>
                        <a:rPr lang="gl-ES" sz="2000" baseline="0" dirty="0"/>
                        <a:t> e carteis</a:t>
                      </a:r>
                      <a:endParaRPr lang="gl-ES" sz="2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6230209"/>
      </p:ext>
    </p:extLst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2"/>
          <p:cNvSpPr txBox="1"/>
          <p:nvPr/>
        </p:nvSpPr>
        <p:spPr>
          <a:xfrm>
            <a:off x="398057" y="715497"/>
            <a:ext cx="4286431" cy="595035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gl-ES" sz="3200" b="0" i="0" u="none" strike="noStrike" cap="none" spc="0" normalizeH="0" baseline="0" dirty="0">
                <a:ln>
                  <a:noFill/>
                </a:ln>
                <a:solidFill>
                  <a:srgbClr val="514E49"/>
                </a:solidFill>
                <a:effectLst/>
                <a:uFillTx/>
                <a:latin typeface="+mn-lt"/>
                <a:ea typeface="+mn-ea"/>
                <a:cs typeface="+mn-cs"/>
                <a:sym typeface="Avenir Book"/>
              </a:rPr>
              <a:t>4. 7. Programa de man</a:t>
            </a:r>
          </a:p>
        </p:txBody>
      </p:sp>
      <p:sp>
        <p:nvSpPr>
          <p:cNvPr id="10" name="Rectángulo 9"/>
          <p:cNvSpPr/>
          <p:nvPr/>
        </p:nvSpPr>
        <p:spPr>
          <a:xfrm>
            <a:off x="113682" y="1563977"/>
            <a:ext cx="12743127" cy="841256"/>
          </a:xfrm>
          <a:prstGeom prst="rect">
            <a:avLst/>
          </a:prstGeom>
          <a:solidFill>
            <a:schemeClr val="bg2">
              <a:alpha val="76000"/>
            </a:schemeClr>
          </a:solidFill>
          <a:ln w="12700" cap="flat">
            <a:noFill/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342900" indent="-342900" algn="just" rtl="0" latinLnBrk="1" hangingPunct="0">
              <a:buClr>
                <a:srgbClr val="AB1842"/>
              </a:buClr>
              <a:buFont typeface="Arial" charset="0"/>
              <a:buChar char="•"/>
            </a:pPr>
            <a:r>
              <a:rPr lang="gl-ES" sz="2400" dirty="0">
                <a:solidFill>
                  <a:schemeClr val="tx1"/>
                </a:solidFill>
                <a:latin typeface="+mj-lt"/>
                <a:ea typeface="Gill Sans" charset="0"/>
                <a:cs typeface="Gill Sans" charset="0"/>
              </a:rPr>
              <a:t>O programa informa ao público que vai ver a representación sobre quen participa na vosa</a:t>
            </a:r>
          </a:p>
          <a:p>
            <a:pPr lvl="1" algn="just" rtl="0" latinLnBrk="1" hangingPunct="0">
              <a:buClr>
                <a:srgbClr val="AB1842"/>
              </a:buClr>
            </a:pPr>
            <a:r>
              <a:rPr lang="gl-ES" sz="2400" dirty="0">
                <a:solidFill>
                  <a:schemeClr val="tx1"/>
                </a:solidFill>
                <a:latin typeface="+mj-lt"/>
                <a:ea typeface="Gill Sans" charset="0"/>
                <a:cs typeface="Gill Sans" charset="0"/>
              </a:rPr>
              <a:t>ópera. O voso programa de man debe incluír:</a:t>
            </a:r>
          </a:p>
        </p:txBody>
      </p:sp>
      <p:graphicFrame>
        <p:nvGraphicFramePr>
          <p:cNvPr id="9" name="Tabla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58545542"/>
              </p:ext>
            </p:extLst>
          </p:nvPr>
        </p:nvGraphicFramePr>
        <p:xfrm>
          <a:off x="711281" y="3385407"/>
          <a:ext cx="11547919" cy="10058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154791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632447">
                <a:tc>
                  <a:txBody>
                    <a:bodyPr/>
                    <a:lstStyle/>
                    <a:p>
                      <a:pPr marL="342900" indent="-342900" algn="just">
                        <a:buClr>
                          <a:srgbClr val="AB1842"/>
                        </a:buClr>
                        <a:buFont typeface="Arial" charset="0"/>
                        <a:buChar char="•"/>
                      </a:pPr>
                      <a:r>
                        <a:rPr lang="gl-ES" sz="2000" dirty="0"/>
                        <a:t>Nome da Compañía</a:t>
                      </a:r>
                      <a:r>
                        <a:rPr lang="gl-ES" sz="2000" baseline="0" dirty="0"/>
                        <a:t>.</a:t>
                      </a:r>
                    </a:p>
                    <a:p>
                      <a:pPr marL="342900" indent="-342900" algn="just">
                        <a:buClr>
                          <a:srgbClr val="AB1842"/>
                        </a:buClr>
                        <a:buFont typeface="Arial" charset="0"/>
                        <a:buChar char="•"/>
                      </a:pPr>
                      <a:r>
                        <a:rPr lang="gl-ES" sz="2000" baseline="0" dirty="0"/>
                        <a:t>Título do espectáculo.</a:t>
                      </a:r>
                    </a:p>
                    <a:p>
                      <a:pPr marL="342900" indent="-342900" algn="just">
                        <a:buClr>
                          <a:srgbClr val="AB1842"/>
                        </a:buClr>
                        <a:buFont typeface="Arial" charset="0"/>
                        <a:buChar char="•"/>
                      </a:pPr>
                      <a:r>
                        <a:rPr lang="gl-ES" sz="2000" baseline="0" dirty="0"/>
                        <a:t>Data, hora e lugar </a:t>
                      </a:r>
                      <a:endParaRPr lang="gl-ES" sz="2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2" name="CuadroTexto 1"/>
          <p:cNvSpPr txBox="1"/>
          <p:nvPr/>
        </p:nvSpPr>
        <p:spPr>
          <a:xfrm>
            <a:off x="891472" y="2728635"/>
            <a:ext cx="1175002" cy="471924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gl-ES" sz="2400" b="0" i="0" u="none" strike="noStrike" cap="none" spc="0" normalizeH="0" baseline="0" dirty="0">
                <a:ln>
                  <a:noFill/>
                </a:ln>
                <a:solidFill>
                  <a:srgbClr val="AB1842"/>
                </a:solidFill>
                <a:effectLst/>
                <a:uFillTx/>
                <a:latin typeface="+mn-lt"/>
                <a:ea typeface="+mn-ea"/>
                <a:cs typeface="+mn-cs"/>
                <a:sym typeface="Avenir Book"/>
              </a:rPr>
              <a:t>Portada</a:t>
            </a:r>
          </a:p>
        </p:txBody>
      </p:sp>
      <p:sp>
        <p:nvSpPr>
          <p:cNvPr id="6" name="CuadroTexto 5"/>
          <p:cNvSpPr txBox="1"/>
          <p:nvPr/>
        </p:nvSpPr>
        <p:spPr>
          <a:xfrm>
            <a:off x="933150" y="4714650"/>
            <a:ext cx="1091646" cy="471924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gl-ES" sz="2400" b="0" i="0" u="none" strike="noStrike" cap="none" spc="0" normalizeH="0" baseline="0" dirty="0">
                <a:ln>
                  <a:noFill/>
                </a:ln>
                <a:solidFill>
                  <a:srgbClr val="AB1842"/>
                </a:solidFill>
                <a:effectLst/>
                <a:uFillTx/>
                <a:latin typeface="+mn-lt"/>
                <a:ea typeface="+mn-ea"/>
                <a:cs typeface="+mn-cs"/>
                <a:sym typeface="Avenir Book"/>
              </a:rPr>
              <a:t>Interior</a:t>
            </a:r>
          </a:p>
        </p:txBody>
      </p:sp>
      <p:graphicFrame>
        <p:nvGraphicFramePr>
          <p:cNvPr id="7" name="Tabla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19269526"/>
              </p:ext>
            </p:extLst>
          </p:nvPr>
        </p:nvGraphicFramePr>
        <p:xfrm>
          <a:off x="711282" y="5371422"/>
          <a:ext cx="11547919" cy="7010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154791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632447">
                <a:tc>
                  <a:txBody>
                    <a:bodyPr/>
                    <a:lstStyle/>
                    <a:p>
                      <a:pPr marL="342900" indent="-342900" algn="just">
                        <a:buClr>
                          <a:srgbClr val="AB1842"/>
                        </a:buClr>
                        <a:buFont typeface="Arial" charset="0"/>
                        <a:buChar char="•"/>
                      </a:pPr>
                      <a:r>
                        <a:rPr lang="gl-ES" sz="2000" dirty="0"/>
                        <a:t>Título do espectáculo</a:t>
                      </a:r>
                    </a:p>
                    <a:p>
                      <a:pPr marL="342900" indent="-342900" algn="just">
                        <a:buClr>
                          <a:srgbClr val="AB1842"/>
                        </a:buClr>
                        <a:buFont typeface="Arial" charset="0"/>
                        <a:buChar char="•"/>
                      </a:pPr>
                      <a:r>
                        <a:rPr lang="gl-ES" sz="2000" dirty="0"/>
                        <a:t>Nome dos membros da Compañía por departamentos ou profesións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8" name="Tabla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41511911"/>
              </p:ext>
            </p:extLst>
          </p:nvPr>
        </p:nvGraphicFramePr>
        <p:xfrm>
          <a:off x="711282" y="7313667"/>
          <a:ext cx="11547919" cy="7010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154791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632447">
                <a:tc>
                  <a:txBody>
                    <a:bodyPr/>
                    <a:lstStyle/>
                    <a:p>
                      <a:pPr marL="342900" indent="-342900" algn="just">
                        <a:buClr>
                          <a:srgbClr val="AB1842"/>
                        </a:buClr>
                        <a:buFont typeface="Arial" charset="0"/>
                        <a:buChar char="•"/>
                      </a:pPr>
                      <a:r>
                        <a:rPr lang="gl-ES" sz="2000" dirty="0"/>
                        <a:t>Colaboradores </a:t>
                      </a:r>
                    </a:p>
                    <a:p>
                      <a:pPr marL="342900" indent="-342900" algn="just">
                        <a:buClr>
                          <a:srgbClr val="AB1842"/>
                        </a:buClr>
                        <a:buFont typeface="Arial" charset="0"/>
                        <a:buChar char="•"/>
                      </a:pPr>
                      <a:r>
                        <a:rPr lang="gl-ES" sz="2000" dirty="0"/>
                        <a:t>Agradecementos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1" name="CuadroTexto 10"/>
          <p:cNvSpPr txBox="1"/>
          <p:nvPr/>
        </p:nvSpPr>
        <p:spPr>
          <a:xfrm>
            <a:off x="824455" y="6682351"/>
            <a:ext cx="2122376" cy="471924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gl-ES" sz="2400" b="0" i="0" u="none" strike="noStrike" cap="none" spc="0" normalizeH="0" baseline="0">
                <a:ln>
                  <a:noFill/>
                </a:ln>
                <a:solidFill>
                  <a:srgbClr val="AB1842"/>
                </a:solidFill>
                <a:effectLst/>
                <a:uFillTx/>
                <a:latin typeface="+mn-lt"/>
                <a:ea typeface="+mn-ea"/>
                <a:cs typeface="+mn-cs"/>
                <a:sym typeface="Avenir Book"/>
              </a:rPr>
              <a:t>Contraportada</a:t>
            </a:r>
            <a:endParaRPr kumimoji="0" lang="gl-ES" sz="2400" b="0" i="0" u="none" strike="noStrike" cap="none" spc="0" normalizeH="0" baseline="0" dirty="0">
              <a:ln>
                <a:noFill/>
              </a:ln>
              <a:solidFill>
                <a:srgbClr val="AB1842"/>
              </a:solidFill>
              <a:effectLst/>
              <a:uFillTx/>
              <a:latin typeface="+mn-lt"/>
              <a:ea typeface="+mn-ea"/>
              <a:cs typeface="+mn-cs"/>
              <a:sym typeface="Avenir Book"/>
            </a:endParaRPr>
          </a:p>
        </p:txBody>
      </p:sp>
    </p:spTree>
    <p:extLst>
      <p:ext uri="{BB962C8B-B14F-4D97-AF65-F5344CB8AC3E}">
        <p14:creationId xmlns:p14="http://schemas.microsoft.com/office/powerpoint/2010/main" val="640731389"/>
      </p:ext>
    </p:extLst>
  </p:cSld>
  <p:clrMapOvr>
    <a:masterClrMapping/>
  </p:clrMapOvr>
  <p:transition spd="med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1257" y="485192"/>
            <a:ext cx="12345471" cy="1175657"/>
          </a:xfrm>
        </p:spPr>
        <p:txBody>
          <a:bodyPr/>
          <a:lstStyle/>
          <a:p>
            <a:r>
              <a:rPr lang="en-US" sz="3200" dirty="0"/>
              <a:t>6</a:t>
            </a:r>
            <a:r>
              <a:rPr lang="gl-ES" sz="4000" dirty="0"/>
              <a:t>. </a:t>
            </a:r>
            <a:r>
              <a:rPr lang="gl-ES" sz="3200" dirty="0"/>
              <a:t>tarefas durante as representacións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22161" y="1660849"/>
            <a:ext cx="7797800" cy="406400"/>
          </a:xfrm>
        </p:spPr>
        <p:txBody>
          <a:bodyPr/>
          <a:lstStyle/>
          <a:p>
            <a:r>
              <a:rPr lang="gl-ES" sz="2000" dirty="0">
                <a:solidFill>
                  <a:srgbClr val="C00000"/>
                </a:solidFill>
                <a:latin typeface="Chalkduster" charset="0"/>
                <a:ea typeface="Chalkduster" charset="0"/>
                <a:cs typeface="Chalkduster" charset="0"/>
              </a:rPr>
              <a:t>∏- US Compañía de Ópera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2"/>
          </p:nvPr>
        </p:nvSpPr>
        <p:spPr>
          <a:xfrm>
            <a:off x="5801194" y="2113796"/>
            <a:ext cx="6910465" cy="7045194"/>
          </a:xfrm>
        </p:spPr>
        <p:txBody>
          <a:bodyPr/>
          <a:lstStyle/>
          <a:p>
            <a:pPr lvl="0" algn="just">
              <a:spcBef>
                <a:spcPts val="400"/>
              </a:spcBef>
              <a:spcAft>
                <a:spcPts val="400"/>
              </a:spcAft>
              <a:defRPr sz="1800">
                <a:solidFill>
                  <a:srgbClr val="000000"/>
                </a:solidFill>
              </a:defRPr>
            </a:pPr>
            <a:endParaRPr lang="gl-ES" sz="2200" dirty="0">
              <a:solidFill>
                <a:srgbClr val="514E49"/>
              </a:solidFill>
            </a:endParaRPr>
          </a:p>
          <a:p>
            <a:pPr marL="342900" lvl="0" indent="-342900" algn="just">
              <a:spcBef>
                <a:spcPts val="400"/>
              </a:spcBef>
              <a:spcAft>
                <a:spcPts val="400"/>
              </a:spcAft>
              <a:buFont typeface="Arial" charset="0"/>
              <a:buChar char="•"/>
              <a:defRPr sz="1800">
                <a:solidFill>
                  <a:srgbClr val="000000"/>
                </a:solidFill>
              </a:defRPr>
            </a:pPr>
            <a:r>
              <a:rPr lang="gl-ES" sz="2200" dirty="0">
                <a:solidFill>
                  <a:srgbClr val="514E49"/>
                </a:solidFill>
              </a:rPr>
              <a:t>Durante a representación estaredes encargados de recibir ao público e acomodalo.</a:t>
            </a:r>
          </a:p>
          <a:p>
            <a:pPr marL="342900" lvl="0" indent="-342900" algn="just">
              <a:spcBef>
                <a:spcPts val="400"/>
              </a:spcBef>
              <a:spcAft>
                <a:spcPts val="400"/>
              </a:spcAft>
              <a:buFont typeface="Arial" charset="0"/>
              <a:buChar char="•"/>
              <a:defRPr sz="1800">
                <a:solidFill>
                  <a:srgbClr val="000000"/>
                </a:solidFill>
              </a:defRPr>
            </a:pPr>
            <a:r>
              <a:rPr lang="gl-ES" sz="2200" dirty="0">
                <a:solidFill>
                  <a:srgbClr val="514E49"/>
                </a:solidFill>
              </a:rPr>
              <a:t>CONTROLADE O AFORO coas entradas, facede exactamente as que hai na sala.</a:t>
            </a:r>
          </a:p>
          <a:p>
            <a:pPr marL="342900" lvl="0" indent="-342900" algn="just">
              <a:spcBef>
                <a:spcPts val="400"/>
              </a:spcBef>
              <a:spcAft>
                <a:spcPts val="400"/>
              </a:spcAft>
              <a:buFont typeface="Arial" charset="0"/>
              <a:buChar char="•"/>
              <a:defRPr sz="1800">
                <a:solidFill>
                  <a:srgbClr val="000000"/>
                </a:solidFill>
              </a:defRPr>
            </a:pPr>
            <a:r>
              <a:rPr lang="gl-ES" sz="2200" dirty="0">
                <a:solidFill>
                  <a:srgbClr val="514E49"/>
                </a:solidFill>
              </a:rPr>
              <a:t>Teredes que:</a:t>
            </a:r>
          </a:p>
          <a:p>
            <a:pPr lvl="0" algn="just">
              <a:spcBef>
                <a:spcPts val="400"/>
              </a:spcBef>
              <a:spcAft>
                <a:spcPts val="400"/>
              </a:spcAft>
              <a:defRPr sz="1800">
                <a:solidFill>
                  <a:srgbClr val="000000"/>
                </a:solidFill>
              </a:defRPr>
            </a:pPr>
            <a:r>
              <a:rPr lang="gl-ES" sz="2200" dirty="0">
                <a:solidFill>
                  <a:srgbClr val="514E49"/>
                </a:solidFill>
              </a:rPr>
              <a:t>         -  Saber aproximadamente quen vai asistir a cada representación.</a:t>
            </a:r>
          </a:p>
          <a:p>
            <a:pPr lvl="0" algn="just">
              <a:spcBef>
                <a:spcPts val="400"/>
              </a:spcBef>
              <a:spcAft>
                <a:spcPts val="400"/>
              </a:spcAft>
              <a:defRPr sz="1800">
                <a:solidFill>
                  <a:srgbClr val="000000"/>
                </a:solidFill>
              </a:defRPr>
            </a:pPr>
            <a:r>
              <a:rPr lang="gl-ES" sz="2200" dirty="0">
                <a:solidFill>
                  <a:srgbClr val="514E49"/>
                </a:solidFill>
              </a:rPr>
              <a:t>         - Asegurarvos de que a sala está limpa e presentable.</a:t>
            </a:r>
          </a:p>
          <a:p>
            <a:pPr lvl="0" algn="just">
              <a:spcBef>
                <a:spcPts val="400"/>
              </a:spcBef>
              <a:spcAft>
                <a:spcPts val="400"/>
              </a:spcAft>
              <a:defRPr sz="1800">
                <a:solidFill>
                  <a:srgbClr val="000000"/>
                </a:solidFill>
              </a:defRPr>
            </a:pPr>
            <a:r>
              <a:rPr lang="gl-ES" sz="2200" dirty="0">
                <a:solidFill>
                  <a:srgbClr val="514E49"/>
                </a:solidFill>
              </a:rPr>
              <a:t>         -  Reservade sitios para persoas con mobilidade, audición e/ou visión reducida.</a:t>
            </a:r>
          </a:p>
          <a:p>
            <a:pPr lvl="0" algn="just">
              <a:spcBef>
                <a:spcPts val="400"/>
              </a:spcBef>
              <a:spcAft>
                <a:spcPts val="400"/>
              </a:spcAft>
              <a:defRPr sz="1800">
                <a:solidFill>
                  <a:srgbClr val="000000"/>
                </a:solidFill>
              </a:defRPr>
            </a:pPr>
            <a:r>
              <a:rPr lang="gl-ES" sz="2200" dirty="0">
                <a:solidFill>
                  <a:srgbClr val="514E49"/>
                </a:solidFill>
              </a:rPr>
              <a:t>         -  Repartide na entrada os programas de man e/ou entradas</a:t>
            </a:r>
          </a:p>
          <a:p>
            <a:pPr marL="342900" lvl="0" indent="-342900" algn="just">
              <a:spcBef>
                <a:spcPts val="400"/>
              </a:spcBef>
              <a:spcAft>
                <a:spcPts val="400"/>
              </a:spcAft>
              <a:buFont typeface="Arial" charset="0"/>
              <a:buChar char="•"/>
              <a:defRPr sz="1800">
                <a:solidFill>
                  <a:srgbClr val="000000"/>
                </a:solidFill>
              </a:defRPr>
            </a:pPr>
            <a:r>
              <a:rPr lang="gl-ES" sz="2200" dirty="0">
                <a:solidFill>
                  <a:srgbClr val="514E49"/>
                </a:solidFill>
              </a:rPr>
              <a:t>Se asisten os medios de comunicación cos que contactastes, teredes que presentarlles a algúns membros da compañía. Deberedes organizarvos e expresarvos ben. Repartide estas tarefas. </a:t>
            </a:r>
          </a:p>
          <a:p>
            <a:pPr marL="342900" lvl="1" indent="-342900" algn="just">
              <a:spcBef>
                <a:spcPts val="400"/>
              </a:spcBef>
              <a:spcAft>
                <a:spcPts val="400"/>
              </a:spcAft>
              <a:buFont typeface="Arial" charset="0"/>
              <a:buChar char="•"/>
              <a:defRPr sz="1800">
                <a:solidFill>
                  <a:srgbClr val="000000"/>
                </a:solidFill>
              </a:defRPr>
            </a:pPr>
            <a:endParaRPr lang="gl-ES" sz="3800" dirty="0">
              <a:solidFill>
                <a:srgbClr val="514E49"/>
              </a:solidFill>
            </a:endParaRPr>
          </a:p>
          <a:p>
            <a:endParaRPr lang="en-US" dirty="0"/>
          </a:p>
        </p:txBody>
      </p:sp>
      <p:pic>
        <p:nvPicPr>
          <p:cNvPr id="5" name="Marcador de imagen 4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0844" y="3552669"/>
            <a:ext cx="4031227" cy="3867461"/>
          </a:xfrm>
        </p:spPr>
      </p:pic>
    </p:spTree>
    <p:extLst>
      <p:ext uri="{BB962C8B-B14F-4D97-AF65-F5344CB8AC3E}">
        <p14:creationId xmlns:p14="http://schemas.microsoft.com/office/powerpoint/2010/main" val="118077487"/>
      </p:ext>
    </p:extLst>
  </p:cSld>
  <p:clrMapOvr>
    <a:masterClrMapping/>
  </p:clrMapOvr>
  <p:transition spd="med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1" y="830684"/>
            <a:ext cx="10819622" cy="807616"/>
          </a:xfrm>
        </p:spPr>
        <p:txBody>
          <a:bodyPr/>
          <a:lstStyle/>
          <a:p>
            <a:r>
              <a:rPr lang="en-US" sz="3600" dirty="0"/>
              <a:t>7</a:t>
            </a:r>
            <a:r>
              <a:rPr lang="gl-ES" sz="3600" dirty="0"/>
              <a:t>. tarefas de desmontaxe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25312" y="1786791"/>
            <a:ext cx="7797800" cy="406400"/>
          </a:xfrm>
        </p:spPr>
        <p:txBody>
          <a:bodyPr/>
          <a:lstStyle/>
          <a:p>
            <a:r>
              <a:rPr lang="gl-ES" sz="2000" dirty="0">
                <a:solidFill>
                  <a:srgbClr val="C00000"/>
                </a:solidFill>
                <a:latin typeface="Chalkduster" charset="0"/>
                <a:ea typeface="Chalkduster" charset="0"/>
                <a:cs typeface="Chalkduster" charset="0"/>
              </a:rPr>
              <a:t>∏- US Compañía de Ópera</a:t>
            </a:r>
          </a:p>
        </p:txBody>
      </p:sp>
      <p:pic>
        <p:nvPicPr>
          <p:cNvPr id="7" name="Picture Placeholder 6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53062" y="3910131"/>
            <a:ext cx="3891308" cy="3042965"/>
          </a:xfrm>
        </p:spPr>
      </p:pic>
      <p:sp>
        <p:nvSpPr>
          <p:cNvPr id="6" name="Text Placeholder 5"/>
          <p:cNvSpPr>
            <a:spLocks noGrp="1"/>
          </p:cNvSpPr>
          <p:nvPr>
            <p:ph type="body" sz="quarter" idx="12"/>
          </p:nvPr>
        </p:nvSpPr>
        <p:spPr>
          <a:xfrm>
            <a:off x="914401" y="3057953"/>
            <a:ext cx="6019799" cy="5141167"/>
          </a:xfrm>
        </p:spPr>
        <p:txBody>
          <a:bodyPr numCol="1" spcCol="274320"/>
          <a:lstStyle/>
          <a:p>
            <a:pPr marL="342900" lvl="0" indent="-342900" algn="just">
              <a:lnSpc>
                <a:spcPct val="120000"/>
              </a:lnSpc>
              <a:spcBef>
                <a:spcPts val="2000"/>
              </a:spcBef>
              <a:buFont typeface="Arial" charset="0"/>
              <a:buChar char="•"/>
              <a:defRPr sz="1800">
                <a:solidFill>
                  <a:srgbClr val="000000"/>
                </a:solidFill>
              </a:defRPr>
            </a:pPr>
            <a:r>
              <a:rPr lang="gl-ES" sz="2400" dirty="0">
                <a:solidFill>
                  <a:srgbClr val="514E49"/>
                </a:solidFill>
              </a:rPr>
              <a:t>Seredes os encargados da limpeza despois da saída do público. Recollede o lixo e os programas que sobraran e gardádeos de forma axeitada.</a:t>
            </a:r>
          </a:p>
          <a:p>
            <a:pPr marL="342900" lvl="0" indent="-342900" algn="just">
              <a:lnSpc>
                <a:spcPct val="120000"/>
              </a:lnSpc>
              <a:spcBef>
                <a:spcPts val="2000"/>
              </a:spcBef>
              <a:buFont typeface="Arial" charset="0"/>
              <a:buChar char="•"/>
              <a:defRPr sz="1800">
                <a:solidFill>
                  <a:srgbClr val="000000"/>
                </a:solidFill>
              </a:defRPr>
            </a:pPr>
            <a:r>
              <a:rPr lang="gl-ES" sz="2400" dirty="0">
                <a:solidFill>
                  <a:srgbClr val="514E49"/>
                </a:solidFill>
              </a:rPr>
              <a:t>Deberedes percorrer o centro e recoller todos os carteis e folletos que publicitaran a vosa ópera</a:t>
            </a:r>
          </a:p>
          <a:p>
            <a:pPr marL="342900" lvl="0" indent="-342900" algn="just">
              <a:lnSpc>
                <a:spcPct val="120000"/>
              </a:lnSpc>
              <a:spcBef>
                <a:spcPts val="2000"/>
              </a:spcBef>
              <a:buFont typeface="Arial" charset="0"/>
              <a:buChar char="•"/>
              <a:defRPr sz="1800">
                <a:solidFill>
                  <a:srgbClr val="000000"/>
                </a:solidFill>
              </a:defRPr>
            </a:pPr>
            <a:r>
              <a:rPr lang="gl-ES" sz="2400" dirty="0">
                <a:solidFill>
                  <a:srgbClr val="514E49"/>
                </a:solidFill>
              </a:rPr>
              <a:t>Facede un inventario final do voso material e gardádeo.</a:t>
            </a:r>
          </a:p>
          <a:p>
            <a:pPr>
              <a:lnSpc>
                <a:spcPct val="120000"/>
              </a:lnSpc>
            </a:pP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680278730"/>
      </p:ext>
    </p:extLst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Diagrama 2"/>
          <p:cNvGraphicFramePr/>
          <p:nvPr>
            <p:extLst>
              <p:ext uri="{D42A27DB-BD31-4B8C-83A1-F6EECF244321}">
                <p14:modId xmlns:p14="http://schemas.microsoft.com/office/powerpoint/2010/main" val="599771624"/>
              </p:ext>
            </p:extLst>
          </p:nvPr>
        </p:nvGraphicFramePr>
        <p:xfrm>
          <a:off x="179882" y="359764"/>
          <a:ext cx="12576748" cy="918896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190487423"/>
      </p:ext>
    </p:extLst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0" y="965200"/>
            <a:ext cx="10401300" cy="863600"/>
          </a:xfrm>
        </p:spPr>
        <p:txBody>
          <a:bodyPr/>
          <a:lstStyle/>
          <a:p>
            <a:r>
              <a:rPr lang="en-US" sz="4000" dirty="0"/>
              <a:t>1</a:t>
            </a:r>
            <a:r>
              <a:rPr lang="gl-ES" sz="4000" dirty="0"/>
              <a:t>. Antes de empezar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gl-ES" dirty="0">
                <a:solidFill>
                  <a:srgbClr val="C00000"/>
                </a:solidFill>
                <a:latin typeface="Chalkduster" charset="0"/>
                <a:ea typeface="Chalkduster" charset="0"/>
                <a:cs typeface="Chalkduster" charset="0"/>
              </a:rPr>
              <a:t>∏- US Compañía de Ópera</a:t>
            </a:r>
          </a:p>
        </p:txBody>
      </p:sp>
      <p:pic>
        <p:nvPicPr>
          <p:cNvPr id="7" name="Picture Placeholder 6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8956" y="3552670"/>
            <a:ext cx="3807500" cy="3807500"/>
          </a:xfrm>
        </p:spPr>
      </p:pic>
      <p:sp>
        <p:nvSpPr>
          <p:cNvPr id="6" name="Text Placeholder 5"/>
          <p:cNvSpPr>
            <a:spLocks noGrp="1"/>
          </p:cNvSpPr>
          <p:nvPr>
            <p:ph type="body" sz="quarter" idx="12"/>
          </p:nvPr>
        </p:nvSpPr>
        <p:spPr>
          <a:xfrm>
            <a:off x="5790700" y="2987623"/>
            <a:ext cx="6934200" cy="6216338"/>
          </a:xfrm>
        </p:spPr>
        <p:txBody>
          <a:bodyPr/>
          <a:lstStyle/>
          <a:p>
            <a:pPr lvl="0" algn="just">
              <a:spcBef>
                <a:spcPts val="2000"/>
              </a:spcBef>
              <a:defRPr sz="1800">
                <a:solidFill>
                  <a:srgbClr val="000000"/>
                </a:solidFill>
              </a:defRPr>
            </a:pPr>
            <a:r>
              <a:rPr lang="gl-ES" sz="2200" dirty="0">
                <a:solidFill>
                  <a:srgbClr val="514E49"/>
                </a:solidFill>
              </a:rPr>
              <a:t>Como relacións públicas, sodes os representantes da compañía de ópera ata que o traballo se vexa en escena.</a:t>
            </a:r>
          </a:p>
          <a:p>
            <a:pPr lvl="0" algn="just">
              <a:spcBef>
                <a:spcPts val="2000"/>
              </a:spcBef>
              <a:defRPr sz="1800">
                <a:solidFill>
                  <a:srgbClr val="000000"/>
                </a:solidFill>
              </a:defRPr>
            </a:pPr>
            <a:r>
              <a:rPr lang="gl-ES" sz="2200" dirty="0">
                <a:solidFill>
                  <a:srgbClr val="514E49"/>
                </a:solidFill>
              </a:rPr>
              <a:t>A este respecto, o teu traballo terá que ser o mellor posible... quizais incluso mellor do que podes imaxinar.</a:t>
            </a:r>
          </a:p>
          <a:p>
            <a:pPr lvl="0" algn="just">
              <a:spcBef>
                <a:spcPts val="2000"/>
              </a:spcBef>
              <a:defRPr sz="1800">
                <a:solidFill>
                  <a:srgbClr val="000000"/>
                </a:solidFill>
              </a:defRPr>
            </a:pPr>
            <a:r>
              <a:rPr lang="gl-ES" sz="2200" dirty="0">
                <a:solidFill>
                  <a:srgbClr val="514E49"/>
                </a:solidFill>
              </a:rPr>
              <a:t>Non é necesario dicir que todo o que fagas deberá ser claro e correcto. Non hai escusas para cometer faltas de ortografía ou para descoidar o traballo. A frase “intentémolo de novo” ten un especial significado para un Relacións Públicas.</a:t>
            </a:r>
          </a:p>
          <a:p>
            <a:pPr lvl="0" algn="just">
              <a:spcBef>
                <a:spcPts val="2000"/>
              </a:spcBef>
              <a:defRPr sz="1800">
                <a:solidFill>
                  <a:srgbClr val="000000"/>
                </a:solidFill>
              </a:defRPr>
            </a:pPr>
            <a:r>
              <a:rPr lang="gl-ES" sz="2200" dirty="0">
                <a:solidFill>
                  <a:srgbClr val="514E49"/>
                </a:solidFill>
              </a:rPr>
              <a:t>Estamos nun momento de sobresaturación informativa, precisaredes CREATIVIDADE para comunicar e convocar.</a:t>
            </a:r>
          </a:p>
          <a:p>
            <a:pPr lvl="0" algn="just">
              <a:spcBef>
                <a:spcPts val="2000"/>
              </a:spcBef>
              <a:defRPr sz="1800">
                <a:solidFill>
                  <a:srgbClr val="000000"/>
                </a:solidFill>
              </a:defRPr>
            </a:pPr>
            <a:r>
              <a:rPr lang="gl-ES" sz="2200" dirty="0">
                <a:solidFill>
                  <a:srgbClr val="514E49"/>
                </a:solidFill>
              </a:rPr>
              <a:t>Empaparse da obra e transmitila con emoción e entusiasmo axudará a facer mellor o teu traballo.</a:t>
            </a:r>
            <a:endParaRPr lang="en-US" dirty="0">
              <a:solidFill>
                <a:srgbClr val="514E4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1011642"/>
      </p:ext>
    </p:extLst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644578" y="856335"/>
            <a:ext cx="11632366" cy="1008735"/>
          </a:xfrm>
          <a:prstGeom prst="rect">
            <a:avLst/>
          </a:prstGeom>
        </p:spPr>
        <p:txBody>
          <a:bodyPr/>
          <a:lstStyle>
            <a:lvl1pPr algn="ctr" defTabSz="584200" eaLnBrk="1" hangingPunct="1">
              <a:defRPr sz="8200" cap="all" spc="1640">
                <a:solidFill>
                  <a:srgbClr val="514E4A"/>
                </a:solidFill>
                <a:latin typeface="+mj-lt"/>
                <a:ea typeface="+mj-ea"/>
                <a:cs typeface="+mj-cs"/>
                <a:sym typeface="Avenir Light"/>
              </a:defRPr>
            </a:lvl1pPr>
            <a:lvl2pPr indent="228600" algn="ctr" defTabSz="584200" eaLnBrk="1" hangingPunct="1">
              <a:defRPr sz="8200" cap="all" spc="1640">
                <a:solidFill>
                  <a:srgbClr val="514E4A"/>
                </a:solidFill>
                <a:latin typeface="+mj-lt"/>
                <a:ea typeface="+mj-ea"/>
                <a:cs typeface="+mj-cs"/>
                <a:sym typeface="Avenir Light"/>
              </a:defRPr>
            </a:lvl2pPr>
            <a:lvl3pPr indent="457200" algn="ctr" defTabSz="584200" eaLnBrk="1" hangingPunct="1">
              <a:defRPr sz="8200" cap="all" spc="1640">
                <a:solidFill>
                  <a:srgbClr val="514E4A"/>
                </a:solidFill>
                <a:latin typeface="+mj-lt"/>
                <a:ea typeface="+mj-ea"/>
                <a:cs typeface="+mj-cs"/>
                <a:sym typeface="Avenir Light"/>
              </a:defRPr>
            </a:lvl3pPr>
            <a:lvl4pPr indent="685800" algn="ctr" defTabSz="584200" eaLnBrk="1" hangingPunct="1">
              <a:defRPr sz="8200" cap="all" spc="1640">
                <a:solidFill>
                  <a:srgbClr val="514E4A"/>
                </a:solidFill>
                <a:latin typeface="+mj-lt"/>
                <a:ea typeface="+mj-ea"/>
                <a:cs typeface="+mj-cs"/>
                <a:sym typeface="Avenir Light"/>
              </a:defRPr>
            </a:lvl4pPr>
            <a:lvl5pPr indent="914400" algn="ctr" defTabSz="584200" eaLnBrk="1" hangingPunct="1">
              <a:defRPr sz="8200" cap="all" spc="1640">
                <a:solidFill>
                  <a:srgbClr val="514E4A"/>
                </a:solidFill>
                <a:latin typeface="+mj-lt"/>
                <a:ea typeface="+mj-ea"/>
                <a:cs typeface="+mj-cs"/>
                <a:sym typeface="Avenir Light"/>
              </a:defRPr>
            </a:lvl5pPr>
            <a:lvl6pPr indent="1143000" algn="ctr" defTabSz="584200" eaLnBrk="1" hangingPunct="1">
              <a:defRPr sz="8200" cap="all" spc="1640">
                <a:solidFill>
                  <a:srgbClr val="514E4A"/>
                </a:solidFill>
                <a:latin typeface="+mj-lt"/>
                <a:ea typeface="+mj-ea"/>
                <a:cs typeface="+mj-cs"/>
                <a:sym typeface="Avenir Light"/>
              </a:defRPr>
            </a:lvl6pPr>
            <a:lvl7pPr indent="1371600" algn="ctr" defTabSz="584200" eaLnBrk="1" hangingPunct="1">
              <a:defRPr sz="8200" cap="all" spc="1640">
                <a:solidFill>
                  <a:srgbClr val="514E4A"/>
                </a:solidFill>
                <a:latin typeface="+mj-lt"/>
                <a:ea typeface="+mj-ea"/>
                <a:cs typeface="+mj-cs"/>
                <a:sym typeface="Avenir Light"/>
              </a:defRPr>
            </a:lvl7pPr>
            <a:lvl8pPr indent="1600200" algn="ctr" defTabSz="584200" eaLnBrk="1" hangingPunct="1">
              <a:defRPr sz="8200" cap="all" spc="1640">
                <a:solidFill>
                  <a:srgbClr val="514E4A"/>
                </a:solidFill>
                <a:latin typeface="+mj-lt"/>
                <a:ea typeface="+mj-ea"/>
                <a:cs typeface="+mj-cs"/>
                <a:sym typeface="Avenir Light"/>
              </a:defRPr>
            </a:lvl8pPr>
            <a:lvl9pPr indent="1828800" algn="ctr" defTabSz="584200" eaLnBrk="1" hangingPunct="1">
              <a:defRPr sz="8200" cap="all" spc="1640">
                <a:solidFill>
                  <a:srgbClr val="514E4A"/>
                </a:solidFill>
                <a:latin typeface="+mj-lt"/>
                <a:ea typeface="+mj-ea"/>
                <a:cs typeface="+mj-cs"/>
                <a:sym typeface="Avenir Light"/>
              </a:defRPr>
            </a:lvl9pPr>
          </a:lstStyle>
          <a:p>
            <a:r>
              <a:rPr lang="en-US" sz="4000" dirty="0"/>
              <a:t>2. </a:t>
            </a:r>
            <a:r>
              <a:rPr lang="gl-ES" sz="4000" dirty="0"/>
              <a:t>Vocabulario técnico</a:t>
            </a:r>
          </a:p>
        </p:txBody>
      </p:sp>
      <p:sp>
        <p:nvSpPr>
          <p:cNvPr id="4" name="Text Placeholder 2"/>
          <p:cNvSpPr txBox="1">
            <a:spLocks/>
          </p:cNvSpPr>
          <p:nvPr/>
        </p:nvSpPr>
        <p:spPr>
          <a:xfrm>
            <a:off x="2561861" y="1850709"/>
            <a:ext cx="7797800" cy="406400"/>
          </a:xfrm>
          <a:prstGeom prst="rect">
            <a:avLst/>
          </a:prstGeom>
        </p:spPr>
        <p:txBody>
          <a:bodyPr/>
          <a:lstStyle>
            <a:lvl1pPr algn="ctr" defTabSz="584200" eaLnBrk="1" hangingPunct="1">
              <a:defRPr sz="2500">
                <a:solidFill>
                  <a:srgbClr val="514E4A"/>
                </a:solidFill>
                <a:latin typeface="+mn-lt"/>
                <a:ea typeface="+mn-ea"/>
                <a:cs typeface="+mn-cs"/>
                <a:sym typeface="Avenir Book"/>
              </a:defRPr>
            </a:lvl1pPr>
            <a:lvl2pPr algn="ctr" defTabSz="584200" eaLnBrk="1" hangingPunct="1">
              <a:defRPr sz="2400">
                <a:solidFill>
                  <a:srgbClr val="514E4A"/>
                </a:solidFill>
                <a:latin typeface="+mn-lt"/>
                <a:ea typeface="+mn-ea"/>
                <a:cs typeface="+mn-cs"/>
                <a:sym typeface="Avenir Book"/>
              </a:defRPr>
            </a:lvl2pPr>
            <a:lvl3pPr algn="ctr" defTabSz="584200" eaLnBrk="1" hangingPunct="1">
              <a:defRPr sz="2400">
                <a:solidFill>
                  <a:srgbClr val="514E4A"/>
                </a:solidFill>
                <a:latin typeface="+mn-lt"/>
                <a:ea typeface="+mn-ea"/>
                <a:cs typeface="+mn-cs"/>
                <a:sym typeface="Avenir Book"/>
              </a:defRPr>
            </a:lvl3pPr>
            <a:lvl4pPr algn="ctr" defTabSz="584200" eaLnBrk="1" hangingPunct="1">
              <a:defRPr sz="2400">
                <a:solidFill>
                  <a:srgbClr val="514E4A"/>
                </a:solidFill>
                <a:latin typeface="+mn-lt"/>
                <a:ea typeface="+mn-ea"/>
                <a:cs typeface="+mn-cs"/>
                <a:sym typeface="Avenir Book"/>
              </a:defRPr>
            </a:lvl4pPr>
            <a:lvl5pPr algn="ctr" defTabSz="584200" eaLnBrk="1" hangingPunct="1">
              <a:defRPr sz="2400">
                <a:solidFill>
                  <a:srgbClr val="514E4A"/>
                </a:solidFill>
                <a:latin typeface="+mn-lt"/>
                <a:ea typeface="+mn-ea"/>
                <a:cs typeface="+mn-cs"/>
                <a:sym typeface="Avenir Book"/>
              </a:defRPr>
            </a:lvl5pPr>
            <a:lvl6pPr indent="355600" algn="ctr" defTabSz="584200" eaLnBrk="1" hangingPunct="1">
              <a:defRPr sz="2400">
                <a:solidFill>
                  <a:srgbClr val="514E4A"/>
                </a:solidFill>
                <a:latin typeface="+mn-lt"/>
                <a:ea typeface="+mn-ea"/>
                <a:cs typeface="+mn-cs"/>
                <a:sym typeface="Avenir Book"/>
              </a:defRPr>
            </a:lvl6pPr>
            <a:lvl7pPr indent="711200" algn="ctr" defTabSz="584200" eaLnBrk="1" hangingPunct="1">
              <a:defRPr sz="2400">
                <a:solidFill>
                  <a:srgbClr val="514E4A"/>
                </a:solidFill>
                <a:latin typeface="+mn-lt"/>
                <a:ea typeface="+mn-ea"/>
                <a:cs typeface="+mn-cs"/>
                <a:sym typeface="Avenir Book"/>
              </a:defRPr>
            </a:lvl7pPr>
            <a:lvl8pPr indent="1066800" algn="ctr" defTabSz="584200" eaLnBrk="1" hangingPunct="1">
              <a:defRPr sz="2400">
                <a:solidFill>
                  <a:srgbClr val="514E4A"/>
                </a:solidFill>
                <a:latin typeface="+mn-lt"/>
                <a:ea typeface="+mn-ea"/>
                <a:cs typeface="+mn-cs"/>
                <a:sym typeface="Avenir Book"/>
              </a:defRPr>
            </a:lvl8pPr>
            <a:lvl9pPr indent="1422400" algn="ctr" defTabSz="584200" eaLnBrk="1" hangingPunct="1">
              <a:defRPr sz="2400">
                <a:solidFill>
                  <a:srgbClr val="514E4A"/>
                </a:solidFill>
                <a:latin typeface="+mn-lt"/>
                <a:ea typeface="+mn-ea"/>
                <a:cs typeface="+mn-cs"/>
                <a:sym typeface="Avenir Book"/>
              </a:defRPr>
            </a:lvl9pPr>
          </a:lstStyle>
          <a:p>
            <a:r>
              <a:rPr lang="gl-ES" dirty="0">
                <a:solidFill>
                  <a:srgbClr val="C00000"/>
                </a:solidFill>
                <a:latin typeface="Chalkduster" charset="0"/>
                <a:ea typeface="Chalkduster" charset="0"/>
                <a:cs typeface="Chalkduster" charset="0"/>
              </a:rPr>
              <a:t>∏- US Compañía de Ópera</a:t>
            </a:r>
          </a:p>
        </p:txBody>
      </p:sp>
      <p:graphicFrame>
        <p:nvGraphicFramePr>
          <p:cNvPr id="5" name="Tabl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33251953"/>
              </p:ext>
            </p:extLst>
          </p:nvPr>
        </p:nvGraphicFramePr>
        <p:xfrm>
          <a:off x="384248" y="2859444"/>
          <a:ext cx="12153025" cy="551541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08032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07270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648254">
                <a:tc>
                  <a:txBody>
                    <a:bodyPr/>
                    <a:lstStyle/>
                    <a:p>
                      <a:r>
                        <a:rPr lang="gl-ES" sz="2400" b="0" noProof="0" dirty="0">
                          <a:solidFill>
                            <a:srgbClr val="F4F4F5"/>
                          </a:solidFill>
                        </a:rPr>
                        <a:t>Tema</a:t>
                      </a:r>
                    </a:p>
                  </a:txBody>
                  <a:tcPr anchor="ctr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gl-ES" sz="2000" dirty="0"/>
                        <a:t>idea sobre a que se basea a obra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73464">
                <a:tc>
                  <a:txBody>
                    <a:bodyPr/>
                    <a:lstStyle/>
                    <a:p>
                      <a:r>
                        <a:rPr lang="gl-ES" sz="2400" b="0" noProof="0" dirty="0">
                          <a:solidFill>
                            <a:srgbClr val="F4F4F5"/>
                          </a:solidFill>
                        </a:rPr>
                        <a:t>Inventario</a:t>
                      </a:r>
                    </a:p>
                  </a:txBody>
                  <a:tcPr anchor="ctr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gl-ES" sz="2000" dirty="0"/>
                        <a:t>Listaxe</a:t>
                      </a:r>
                      <a:r>
                        <a:rPr lang="gl-ES" sz="2000" baseline="0" dirty="0"/>
                        <a:t> de ferramentas e provedores dispoñibles</a:t>
                      </a:r>
                      <a:endParaRPr lang="gl-ES" sz="2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97785">
                <a:tc>
                  <a:txBody>
                    <a:bodyPr/>
                    <a:lstStyle/>
                    <a:p>
                      <a:r>
                        <a:rPr lang="gl-ES" sz="2400" b="0" noProof="0" dirty="0">
                          <a:solidFill>
                            <a:srgbClr val="F4F4F5"/>
                          </a:solidFill>
                        </a:rPr>
                        <a:t>Programa de man</a:t>
                      </a:r>
                    </a:p>
                  </a:txBody>
                  <a:tcPr anchor="ctr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gl-ES" sz="2000" dirty="0"/>
                        <a:t>Anuncio dunha soa páxina sobre o voso evento que se distribúe ao público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97785">
                <a:tc>
                  <a:txBody>
                    <a:bodyPr/>
                    <a:lstStyle/>
                    <a:p>
                      <a:r>
                        <a:rPr lang="gl-ES" sz="2400" b="0" noProof="0" dirty="0">
                          <a:solidFill>
                            <a:srgbClr val="F4F4F5"/>
                          </a:solidFill>
                        </a:rPr>
                        <a:t>Recoñecementos</a:t>
                      </a:r>
                    </a:p>
                  </a:txBody>
                  <a:tcPr anchor="ctr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gl-ES" sz="2000" dirty="0"/>
                        <a:t>Agradecementos</a:t>
                      </a:r>
                      <a:r>
                        <a:rPr lang="gl-ES" sz="2000" baseline="0" dirty="0"/>
                        <a:t> nos programas e notas de prensa ás persoas ou organizacións que doaron fondos ou axudaron na creación da vosa ópera</a:t>
                      </a:r>
                      <a:endParaRPr lang="gl-ES" sz="2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39888">
                <a:tc>
                  <a:txBody>
                    <a:bodyPr/>
                    <a:lstStyle/>
                    <a:p>
                      <a:r>
                        <a:rPr lang="gl-ES" sz="2400" b="0" noProof="0" dirty="0">
                          <a:solidFill>
                            <a:srgbClr val="F4F4F5"/>
                          </a:solidFill>
                        </a:rPr>
                        <a:t>Medios</a:t>
                      </a:r>
                    </a:p>
                  </a:txBody>
                  <a:tcPr anchor="ctr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gl-ES" sz="2000" dirty="0"/>
                        <a:t>Xornais</a:t>
                      </a:r>
                      <a:r>
                        <a:rPr lang="gl-ES" sz="2000" baseline="0" dirty="0"/>
                        <a:t> e radiodifusión polos que a información chega ao público</a:t>
                      </a:r>
                      <a:endParaRPr lang="gl-ES" sz="2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773464">
                <a:tc>
                  <a:txBody>
                    <a:bodyPr/>
                    <a:lstStyle/>
                    <a:p>
                      <a:r>
                        <a:rPr lang="gl-ES" sz="2400" b="0" noProof="0" dirty="0">
                          <a:solidFill>
                            <a:srgbClr val="F4F4F5"/>
                          </a:solidFill>
                        </a:rPr>
                        <a:t>Nota de prensa</a:t>
                      </a:r>
                    </a:p>
                  </a:txBody>
                  <a:tcPr anchor="ctr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gl-ES" sz="2000" dirty="0"/>
                        <a:t>Información escrita que se lle dá aos xornais e</a:t>
                      </a:r>
                      <a:r>
                        <a:rPr lang="gl-ES" sz="2000" baseline="0" dirty="0"/>
                        <a:t> revistas para a súa publicación</a:t>
                      </a:r>
                      <a:endParaRPr lang="gl-ES" sz="2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773464">
                <a:tc>
                  <a:txBody>
                    <a:bodyPr/>
                    <a:lstStyle/>
                    <a:p>
                      <a:r>
                        <a:rPr lang="gl-ES" sz="2400" b="0" noProof="0" dirty="0">
                          <a:solidFill>
                            <a:srgbClr val="F4F4F5"/>
                          </a:solidFill>
                        </a:rPr>
                        <a:t>Servicio público de anuncios</a:t>
                      </a:r>
                    </a:p>
                  </a:txBody>
                  <a:tcPr anchor="ctr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gl-ES" sz="2000" dirty="0"/>
                        <a:t>Comunicado que se le na radio ou televisión e que proporciona información esencial sobre un evento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45579141"/>
      </p:ext>
    </p:extLst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1145499" y="440544"/>
            <a:ext cx="10401300" cy="863600"/>
          </a:xfrm>
          <a:prstGeom prst="rect">
            <a:avLst/>
          </a:prstGeom>
        </p:spPr>
        <p:txBody>
          <a:bodyPr/>
          <a:lstStyle>
            <a:lvl1pPr algn="ctr" defTabSz="584200" eaLnBrk="1" hangingPunct="1">
              <a:defRPr sz="8200" cap="all" spc="1640">
                <a:solidFill>
                  <a:srgbClr val="514E4A"/>
                </a:solidFill>
                <a:latin typeface="+mj-lt"/>
                <a:ea typeface="+mj-ea"/>
                <a:cs typeface="+mj-cs"/>
                <a:sym typeface="Avenir Light"/>
              </a:defRPr>
            </a:lvl1pPr>
            <a:lvl2pPr indent="228600" algn="ctr" defTabSz="584200" eaLnBrk="1" hangingPunct="1">
              <a:defRPr sz="8200" cap="all" spc="1640">
                <a:solidFill>
                  <a:srgbClr val="514E4A"/>
                </a:solidFill>
                <a:latin typeface="+mj-lt"/>
                <a:ea typeface="+mj-ea"/>
                <a:cs typeface="+mj-cs"/>
                <a:sym typeface="Avenir Light"/>
              </a:defRPr>
            </a:lvl2pPr>
            <a:lvl3pPr indent="457200" algn="ctr" defTabSz="584200" eaLnBrk="1" hangingPunct="1">
              <a:defRPr sz="8200" cap="all" spc="1640">
                <a:solidFill>
                  <a:srgbClr val="514E4A"/>
                </a:solidFill>
                <a:latin typeface="+mj-lt"/>
                <a:ea typeface="+mj-ea"/>
                <a:cs typeface="+mj-cs"/>
                <a:sym typeface="Avenir Light"/>
              </a:defRPr>
            </a:lvl3pPr>
            <a:lvl4pPr indent="685800" algn="ctr" defTabSz="584200" eaLnBrk="1" hangingPunct="1">
              <a:defRPr sz="8200" cap="all" spc="1640">
                <a:solidFill>
                  <a:srgbClr val="514E4A"/>
                </a:solidFill>
                <a:latin typeface="+mj-lt"/>
                <a:ea typeface="+mj-ea"/>
                <a:cs typeface="+mj-cs"/>
                <a:sym typeface="Avenir Light"/>
              </a:defRPr>
            </a:lvl4pPr>
            <a:lvl5pPr indent="914400" algn="ctr" defTabSz="584200" eaLnBrk="1" hangingPunct="1">
              <a:defRPr sz="8200" cap="all" spc="1640">
                <a:solidFill>
                  <a:srgbClr val="514E4A"/>
                </a:solidFill>
                <a:latin typeface="+mj-lt"/>
                <a:ea typeface="+mj-ea"/>
                <a:cs typeface="+mj-cs"/>
                <a:sym typeface="Avenir Light"/>
              </a:defRPr>
            </a:lvl5pPr>
            <a:lvl6pPr indent="1143000" algn="ctr" defTabSz="584200" eaLnBrk="1" hangingPunct="1">
              <a:defRPr sz="8200" cap="all" spc="1640">
                <a:solidFill>
                  <a:srgbClr val="514E4A"/>
                </a:solidFill>
                <a:latin typeface="+mj-lt"/>
                <a:ea typeface="+mj-ea"/>
                <a:cs typeface="+mj-cs"/>
                <a:sym typeface="Avenir Light"/>
              </a:defRPr>
            </a:lvl6pPr>
            <a:lvl7pPr indent="1371600" algn="ctr" defTabSz="584200" eaLnBrk="1" hangingPunct="1">
              <a:defRPr sz="8200" cap="all" spc="1640">
                <a:solidFill>
                  <a:srgbClr val="514E4A"/>
                </a:solidFill>
                <a:latin typeface="+mj-lt"/>
                <a:ea typeface="+mj-ea"/>
                <a:cs typeface="+mj-cs"/>
                <a:sym typeface="Avenir Light"/>
              </a:defRPr>
            </a:lvl7pPr>
            <a:lvl8pPr indent="1600200" algn="ctr" defTabSz="584200" eaLnBrk="1" hangingPunct="1">
              <a:defRPr sz="8200" cap="all" spc="1640">
                <a:solidFill>
                  <a:srgbClr val="514E4A"/>
                </a:solidFill>
                <a:latin typeface="+mj-lt"/>
                <a:ea typeface="+mj-ea"/>
                <a:cs typeface="+mj-cs"/>
                <a:sym typeface="Avenir Light"/>
              </a:defRPr>
            </a:lvl8pPr>
            <a:lvl9pPr indent="1828800" algn="ctr" defTabSz="584200" eaLnBrk="1" hangingPunct="1">
              <a:defRPr sz="8200" cap="all" spc="1640">
                <a:solidFill>
                  <a:srgbClr val="514E4A"/>
                </a:solidFill>
                <a:latin typeface="+mj-lt"/>
                <a:ea typeface="+mj-ea"/>
                <a:cs typeface="+mj-cs"/>
                <a:sym typeface="Avenir Light"/>
              </a:defRPr>
            </a:lvl9pPr>
          </a:lstStyle>
          <a:p>
            <a:r>
              <a:rPr lang="en-US" sz="4000" dirty="0"/>
              <a:t>3</a:t>
            </a:r>
            <a:r>
              <a:rPr lang="gl-ES" sz="4000" dirty="0"/>
              <a:t>. a compañía</a:t>
            </a: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4022" y="1109348"/>
            <a:ext cx="10672997" cy="80735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5660413"/>
      </p:ext>
    </p:extLst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479838" y="442685"/>
            <a:ext cx="11961845" cy="821641"/>
          </a:xfrm>
          <a:prstGeom prst="rect">
            <a:avLst/>
          </a:prstGeom>
        </p:spPr>
        <p:txBody>
          <a:bodyPr/>
          <a:lstStyle>
            <a:lvl1pPr algn="ctr" defTabSz="584200" eaLnBrk="1" hangingPunct="1">
              <a:defRPr sz="8200" cap="all" spc="1640">
                <a:solidFill>
                  <a:srgbClr val="514E4A"/>
                </a:solidFill>
                <a:latin typeface="+mj-lt"/>
                <a:ea typeface="+mj-ea"/>
                <a:cs typeface="+mj-cs"/>
                <a:sym typeface="Avenir Light"/>
              </a:defRPr>
            </a:lvl1pPr>
            <a:lvl2pPr indent="228600" algn="ctr" defTabSz="584200" eaLnBrk="1" hangingPunct="1">
              <a:defRPr sz="8200" cap="all" spc="1640">
                <a:solidFill>
                  <a:srgbClr val="514E4A"/>
                </a:solidFill>
                <a:latin typeface="+mj-lt"/>
                <a:ea typeface="+mj-ea"/>
                <a:cs typeface="+mj-cs"/>
                <a:sym typeface="Avenir Light"/>
              </a:defRPr>
            </a:lvl2pPr>
            <a:lvl3pPr indent="457200" algn="ctr" defTabSz="584200" eaLnBrk="1" hangingPunct="1">
              <a:defRPr sz="8200" cap="all" spc="1640">
                <a:solidFill>
                  <a:srgbClr val="514E4A"/>
                </a:solidFill>
                <a:latin typeface="+mj-lt"/>
                <a:ea typeface="+mj-ea"/>
                <a:cs typeface="+mj-cs"/>
                <a:sym typeface="Avenir Light"/>
              </a:defRPr>
            </a:lvl3pPr>
            <a:lvl4pPr indent="685800" algn="ctr" defTabSz="584200" eaLnBrk="1" hangingPunct="1">
              <a:defRPr sz="8200" cap="all" spc="1640">
                <a:solidFill>
                  <a:srgbClr val="514E4A"/>
                </a:solidFill>
                <a:latin typeface="+mj-lt"/>
                <a:ea typeface="+mj-ea"/>
                <a:cs typeface="+mj-cs"/>
                <a:sym typeface="Avenir Light"/>
              </a:defRPr>
            </a:lvl4pPr>
            <a:lvl5pPr indent="914400" algn="ctr" defTabSz="584200" eaLnBrk="1" hangingPunct="1">
              <a:defRPr sz="8200" cap="all" spc="1640">
                <a:solidFill>
                  <a:srgbClr val="514E4A"/>
                </a:solidFill>
                <a:latin typeface="+mj-lt"/>
                <a:ea typeface="+mj-ea"/>
                <a:cs typeface="+mj-cs"/>
                <a:sym typeface="Avenir Light"/>
              </a:defRPr>
            </a:lvl5pPr>
            <a:lvl6pPr indent="1143000" algn="ctr" defTabSz="584200" eaLnBrk="1" hangingPunct="1">
              <a:defRPr sz="8200" cap="all" spc="1640">
                <a:solidFill>
                  <a:srgbClr val="514E4A"/>
                </a:solidFill>
                <a:latin typeface="+mj-lt"/>
                <a:ea typeface="+mj-ea"/>
                <a:cs typeface="+mj-cs"/>
                <a:sym typeface="Avenir Light"/>
              </a:defRPr>
            </a:lvl6pPr>
            <a:lvl7pPr indent="1371600" algn="ctr" defTabSz="584200" eaLnBrk="1" hangingPunct="1">
              <a:defRPr sz="8200" cap="all" spc="1640">
                <a:solidFill>
                  <a:srgbClr val="514E4A"/>
                </a:solidFill>
                <a:latin typeface="+mj-lt"/>
                <a:ea typeface="+mj-ea"/>
                <a:cs typeface="+mj-cs"/>
                <a:sym typeface="Avenir Light"/>
              </a:defRPr>
            </a:lvl7pPr>
            <a:lvl8pPr indent="1600200" algn="ctr" defTabSz="584200" eaLnBrk="1" hangingPunct="1">
              <a:defRPr sz="8200" cap="all" spc="1640">
                <a:solidFill>
                  <a:srgbClr val="514E4A"/>
                </a:solidFill>
                <a:latin typeface="+mj-lt"/>
                <a:ea typeface="+mj-ea"/>
                <a:cs typeface="+mj-cs"/>
                <a:sym typeface="Avenir Light"/>
              </a:defRPr>
            </a:lvl8pPr>
            <a:lvl9pPr indent="1828800" algn="ctr" defTabSz="584200" eaLnBrk="1" hangingPunct="1">
              <a:defRPr sz="8200" cap="all" spc="1640">
                <a:solidFill>
                  <a:srgbClr val="514E4A"/>
                </a:solidFill>
                <a:latin typeface="+mj-lt"/>
                <a:ea typeface="+mj-ea"/>
                <a:cs typeface="+mj-cs"/>
                <a:sym typeface="Avenir Light"/>
              </a:defRPr>
            </a:lvl9pPr>
          </a:lstStyle>
          <a:p>
            <a:r>
              <a:rPr lang="en-US" sz="4000" dirty="0"/>
              <a:t>4</a:t>
            </a:r>
            <a:r>
              <a:rPr lang="gl-ES" sz="4000" dirty="0"/>
              <a:t>. plan de traballo</a:t>
            </a:r>
          </a:p>
        </p:txBody>
      </p:sp>
      <p:sp>
        <p:nvSpPr>
          <p:cNvPr id="5" name="Text Placeholder 2"/>
          <p:cNvSpPr txBox="1">
            <a:spLocks/>
          </p:cNvSpPr>
          <p:nvPr/>
        </p:nvSpPr>
        <p:spPr>
          <a:xfrm>
            <a:off x="2561859" y="1267163"/>
            <a:ext cx="7797800" cy="406400"/>
          </a:xfrm>
          <a:prstGeom prst="rect">
            <a:avLst/>
          </a:prstGeom>
        </p:spPr>
        <p:txBody>
          <a:bodyPr/>
          <a:lstStyle>
            <a:lvl1pPr algn="ctr" defTabSz="584200" eaLnBrk="1" hangingPunct="1">
              <a:defRPr sz="2500">
                <a:solidFill>
                  <a:srgbClr val="514E4A"/>
                </a:solidFill>
                <a:latin typeface="+mn-lt"/>
                <a:ea typeface="+mn-ea"/>
                <a:cs typeface="+mn-cs"/>
                <a:sym typeface="Avenir Book"/>
              </a:defRPr>
            </a:lvl1pPr>
            <a:lvl2pPr algn="ctr" defTabSz="584200" eaLnBrk="1" hangingPunct="1">
              <a:defRPr sz="2400">
                <a:solidFill>
                  <a:srgbClr val="514E4A"/>
                </a:solidFill>
                <a:latin typeface="+mn-lt"/>
                <a:ea typeface="+mn-ea"/>
                <a:cs typeface="+mn-cs"/>
                <a:sym typeface="Avenir Book"/>
              </a:defRPr>
            </a:lvl2pPr>
            <a:lvl3pPr algn="ctr" defTabSz="584200" eaLnBrk="1" hangingPunct="1">
              <a:defRPr sz="2400">
                <a:solidFill>
                  <a:srgbClr val="514E4A"/>
                </a:solidFill>
                <a:latin typeface="+mn-lt"/>
                <a:ea typeface="+mn-ea"/>
                <a:cs typeface="+mn-cs"/>
                <a:sym typeface="Avenir Book"/>
              </a:defRPr>
            </a:lvl3pPr>
            <a:lvl4pPr algn="ctr" defTabSz="584200" eaLnBrk="1" hangingPunct="1">
              <a:defRPr sz="2400">
                <a:solidFill>
                  <a:srgbClr val="514E4A"/>
                </a:solidFill>
                <a:latin typeface="+mn-lt"/>
                <a:ea typeface="+mn-ea"/>
                <a:cs typeface="+mn-cs"/>
                <a:sym typeface="Avenir Book"/>
              </a:defRPr>
            </a:lvl4pPr>
            <a:lvl5pPr algn="ctr" defTabSz="584200" eaLnBrk="1" hangingPunct="1">
              <a:defRPr sz="2400">
                <a:solidFill>
                  <a:srgbClr val="514E4A"/>
                </a:solidFill>
                <a:latin typeface="+mn-lt"/>
                <a:ea typeface="+mn-ea"/>
                <a:cs typeface="+mn-cs"/>
                <a:sym typeface="Avenir Book"/>
              </a:defRPr>
            </a:lvl5pPr>
            <a:lvl6pPr indent="355600" algn="ctr" defTabSz="584200" eaLnBrk="1" hangingPunct="1">
              <a:defRPr sz="2400">
                <a:solidFill>
                  <a:srgbClr val="514E4A"/>
                </a:solidFill>
                <a:latin typeface="+mn-lt"/>
                <a:ea typeface="+mn-ea"/>
                <a:cs typeface="+mn-cs"/>
                <a:sym typeface="Avenir Book"/>
              </a:defRPr>
            </a:lvl6pPr>
            <a:lvl7pPr indent="711200" algn="ctr" defTabSz="584200" eaLnBrk="1" hangingPunct="1">
              <a:defRPr sz="2400">
                <a:solidFill>
                  <a:srgbClr val="514E4A"/>
                </a:solidFill>
                <a:latin typeface="+mn-lt"/>
                <a:ea typeface="+mn-ea"/>
                <a:cs typeface="+mn-cs"/>
                <a:sym typeface="Avenir Book"/>
              </a:defRPr>
            </a:lvl7pPr>
            <a:lvl8pPr indent="1066800" algn="ctr" defTabSz="584200" eaLnBrk="1" hangingPunct="1">
              <a:defRPr sz="2400">
                <a:solidFill>
                  <a:srgbClr val="514E4A"/>
                </a:solidFill>
                <a:latin typeface="+mn-lt"/>
                <a:ea typeface="+mn-ea"/>
                <a:cs typeface="+mn-cs"/>
                <a:sym typeface="Avenir Book"/>
              </a:defRPr>
            </a:lvl8pPr>
            <a:lvl9pPr indent="1422400" algn="ctr" defTabSz="584200" eaLnBrk="1" hangingPunct="1">
              <a:defRPr sz="2400">
                <a:solidFill>
                  <a:srgbClr val="514E4A"/>
                </a:solidFill>
                <a:latin typeface="+mn-lt"/>
                <a:ea typeface="+mn-ea"/>
                <a:cs typeface="+mn-cs"/>
                <a:sym typeface="Avenir Book"/>
              </a:defRPr>
            </a:lvl9pPr>
          </a:lstStyle>
          <a:p>
            <a:r>
              <a:rPr lang="gl-ES" dirty="0">
                <a:solidFill>
                  <a:srgbClr val="C00000"/>
                </a:solidFill>
                <a:latin typeface="Chalkduster" charset="0"/>
                <a:ea typeface="Chalkduster" charset="0"/>
                <a:cs typeface="Chalkduster" charset="0"/>
              </a:rPr>
              <a:t>∏- US Compañía de Ópera</a:t>
            </a:r>
          </a:p>
        </p:txBody>
      </p:sp>
      <p:sp>
        <p:nvSpPr>
          <p:cNvPr id="7" name="Rectángulo redondeado 6"/>
          <p:cNvSpPr/>
          <p:nvPr/>
        </p:nvSpPr>
        <p:spPr>
          <a:xfrm>
            <a:off x="1" y="2980022"/>
            <a:ext cx="12877799" cy="5051028"/>
          </a:xfrm>
          <a:prstGeom prst="roundRect">
            <a:avLst/>
          </a:prstGeom>
          <a:solidFill>
            <a:schemeClr val="bg2">
              <a:lumMod val="75000"/>
            </a:schemeClr>
          </a:solidFill>
          <a:ln w="12700" cap="flat">
            <a:noFill/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  <a:reflection blurRad="25400" endPos="1000" dir="5400000" sy="-100000" algn="bl" rotWithShape="0"/>
            <a:softEdge rad="177800"/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457200" marR="0" indent="-457200" algn="ctr" defTabSz="4191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</a:pPr>
            <a:r>
              <a:rPr kumimoji="0" lang="gl-ES" sz="2800" b="0" i="0" u="none" strike="noStrike" cap="none" spc="0" normalizeH="0" baseline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FillTx/>
                <a:latin typeface="Gill Sans"/>
                <a:ea typeface="Gill Sans"/>
                <a:cs typeface="Gill Sans"/>
                <a:sym typeface="Gill Sans"/>
              </a:rPr>
              <a:t>Asegurádevos que tedes unha caixa de ferramentas que conteña elementos de </a:t>
            </a:r>
          </a:p>
          <a:p>
            <a:pPr marR="0" algn="ctr" defTabSz="4191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r>
              <a:rPr lang="gl-ES" sz="2800" dirty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rPr>
              <a:t>debuxo e oficina: pinturas, rotuladores, papeis para reutilizar (para bocexos, etc.),</a:t>
            </a:r>
          </a:p>
          <a:p>
            <a:pPr marR="0" algn="ctr" defTabSz="4191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r>
              <a:rPr kumimoji="0" lang="gl-ES" sz="2800" b="0" i="0" u="none" strike="noStrike" cap="none" spc="0" normalizeH="0" baseline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FillTx/>
                <a:latin typeface="Gill Sans"/>
                <a:ea typeface="Gill Sans"/>
                <a:cs typeface="Gill Sans"/>
                <a:sym typeface="Gill Sans"/>
              </a:rPr>
              <a:t>sobres</a:t>
            </a:r>
            <a:r>
              <a:rPr kumimoji="0" lang="gl-ES" sz="2800" b="0" i="0" u="none" strike="noStrike" cap="none" spc="0" normalizeH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FillTx/>
                <a:latin typeface="Gill Sans"/>
                <a:ea typeface="Gill Sans"/>
                <a:cs typeface="Gill Sans"/>
                <a:sym typeface="Gill Sans"/>
              </a:rPr>
              <a:t> e folios novos, fichas de seguimento, cola, celo, tesoiras, cartolinas, folios</a:t>
            </a:r>
          </a:p>
          <a:p>
            <a:pPr marR="0" algn="ctr" defTabSz="4191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tabLst/>
            </a:pPr>
            <a:r>
              <a:rPr lang="gl-ES" sz="2800" dirty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rPr>
              <a:t>de cores, etc.</a:t>
            </a:r>
            <a:r>
              <a:rPr kumimoji="0" lang="gl-ES" sz="2800" b="0" i="0" u="none" strike="noStrike" cap="none" spc="0" normalizeH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FillTx/>
                <a:latin typeface="Gill Sans"/>
                <a:ea typeface="Gill Sans"/>
                <a:cs typeface="Gill Sans"/>
                <a:sym typeface="Gill Sans"/>
              </a:rPr>
              <a:t> </a:t>
            </a:r>
            <a:endParaRPr kumimoji="0" lang="gl-ES" sz="2800" b="0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FillTx/>
              <a:latin typeface="Gill Sans"/>
              <a:ea typeface="Gill Sans"/>
              <a:cs typeface="Gill Sans"/>
              <a:sym typeface="Gill Sans"/>
            </a:endParaRPr>
          </a:p>
          <a:p>
            <a:pPr marL="457200" marR="0" indent="-457200" algn="ctr" defTabSz="4191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</a:pPr>
            <a:r>
              <a:rPr lang="gl-ES" sz="2800" dirty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rPr>
              <a:t>Gardade o inventario, quizais pegado á caixa e así poderedes actualizalo cada vez</a:t>
            </a:r>
          </a:p>
          <a:p>
            <a:pPr marR="0" algn="ctr" defTabSz="4191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tabLst/>
            </a:pPr>
            <a:r>
              <a:rPr lang="gl-ES" sz="2800" dirty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rPr>
              <a:t>que sexa necesario. Precisarédelo outra vez ao final da última representación.</a:t>
            </a:r>
          </a:p>
          <a:p>
            <a:pPr marL="457200" marR="0" indent="-457200" algn="ctr" defTabSz="4191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</a:pPr>
            <a:r>
              <a:rPr lang="gl-ES" sz="2800" dirty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rPr>
              <a:t>Necesitaredes acceso a un par de ordenadores con Internet, para difundir a </a:t>
            </a:r>
          </a:p>
          <a:p>
            <a:pPr marR="0" algn="ctr" defTabSz="4191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r>
              <a:rPr lang="gl-ES" sz="2800" dirty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rPr>
              <a:t>ópera nas redes sociais, crear eventos e poder deseñar e escribir as vosas notas</a:t>
            </a:r>
          </a:p>
          <a:p>
            <a:pPr marR="0" algn="ctr" defTabSz="4191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r>
              <a:rPr lang="gl-ES" sz="2800" dirty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rPr>
              <a:t>de prensa, programas de man, carteis, etc.</a:t>
            </a:r>
          </a:p>
          <a:p>
            <a:pPr marL="457200" marR="0" indent="-457200" algn="ctr" defTabSz="4191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</a:pPr>
            <a:endParaRPr lang="gl-ES" sz="2800" dirty="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3" name="CuadroTexto 2"/>
          <p:cNvSpPr txBox="1"/>
          <p:nvPr/>
        </p:nvSpPr>
        <p:spPr>
          <a:xfrm>
            <a:off x="807463" y="1914760"/>
            <a:ext cx="2715487" cy="595035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gl-ES" sz="3200" dirty="0"/>
              <a:t>4</a:t>
            </a:r>
            <a:r>
              <a:rPr kumimoji="0" lang="gl-ES" sz="3200" b="0" i="0" u="none" strike="noStrike" cap="none" spc="0" normalizeH="0" baseline="0" dirty="0">
                <a:ln>
                  <a:noFill/>
                </a:ln>
                <a:solidFill>
                  <a:srgbClr val="514E49"/>
                </a:solidFill>
                <a:effectLst/>
                <a:uFillTx/>
                <a:latin typeface="+mn-lt"/>
                <a:ea typeface="+mn-ea"/>
                <a:cs typeface="+mn-cs"/>
                <a:sym typeface="Avenir Book"/>
              </a:rPr>
              <a:t>.1. Inventario</a:t>
            </a:r>
          </a:p>
        </p:txBody>
      </p:sp>
    </p:spTree>
    <p:extLst>
      <p:ext uri="{BB962C8B-B14F-4D97-AF65-F5344CB8AC3E}">
        <p14:creationId xmlns:p14="http://schemas.microsoft.com/office/powerpoint/2010/main" val="711224673"/>
      </p:ext>
    </p:extLst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uadroTexto 11"/>
          <p:cNvSpPr txBox="1"/>
          <p:nvPr/>
        </p:nvSpPr>
        <p:spPr>
          <a:xfrm>
            <a:off x="582439" y="207510"/>
            <a:ext cx="5169685" cy="595035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gl-ES" sz="3200" dirty="0"/>
              <a:t>4</a:t>
            </a:r>
            <a:r>
              <a:rPr kumimoji="0" lang="gl-ES" sz="3200" b="0" i="0" u="none" strike="noStrike" cap="none" spc="0" normalizeH="0" baseline="0" dirty="0">
                <a:ln>
                  <a:noFill/>
                </a:ln>
                <a:solidFill>
                  <a:srgbClr val="514E49"/>
                </a:solidFill>
                <a:effectLst/>
                <a:uFillTx/>
                <a:latin typeface="+mn-lt"/>
                <a:ea typeface="+mn-ea"/>
                <a:cs typeface="+mn-cs"/>
                <a:sym typeface="Avenir Book"/>
              </a:rPr>
              <a:t>.2. </a:t>
            </a:r>
            <a:r>
              <a:rPr lang="gl-ES" sz="3200" dirty="0"/>
              <a:t>Imaxe da túa compañía</a:t>
            </a:r>
            <a:endParaRPr kumimoji="0" lang="gl-ES" sz="3200" b="0" i="0" u="none" strike="noStrike" cap="none" spc="0" normalizeH="0" baseline="0" dirty="0">
              <a:ln>
                <a:noFill/>
              </a:ln>
              <a:solidFill>
                <a:srgbClr val="514E49"/>
              </a:solidFill>
              <a:effectLst/>
              <a:uFillTx/>
              <a:latin typeface="+mn-lt"/>
              <a:ea typeface="+mn-ea"/>
              <a:cs typeface="+mn-cs"/>
              <a:sym typeface="Avenir Book"/>
            </a:endParaRPr>
          </a:p>
        </p:txBody>
      </p:sp>
      <p:sp>
        <p:nvSpPr>
          <p:cNvPr id="13" name="Rectángulo redondeado 12"/>
          <p:cNvSpPr/>
          <p:nvPr/>
        </p:nvSpPr>
        <p:spPr>
          <a:xfrm>
            <a:off x="299803" y="854710"/>
            <a:ext cx="12501797" cy="8694579"/>
          </a:xfrm>
          <a:prstGeom prst="roundRect">
            <a:avLst/>
          </a:prstGeom>
          <a:solidFill>
            <a:schemeClr val="bg2">
              <a:lumMod val="75000"/>
            </a:schemeClr>
          </a:solidFill>
          <a:ln w="12700" cap="flat">
            <a:noFill/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  <a:reflection blurRad="25400" endPos="1000" dir="5400000" sy="-100000" algn="bl" rotWithShape="0"/>
            <a:softEdge rad="177800"/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342900" marR="0" indent="-342900" algn="l" defTabSz="4191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</a:pPr>
            <a:r>
              <a:rPr kumimoji="0" lang="gl-ES" sz="2400" i="0" u="none" strike="noStrike" normalizeH="0" dirty="0">
                <a:ln w="0"/>
                <a:solidFill>
                  <a:srgbClr val="AB1842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FillTx/>
                <a:latin typeface="Gill Sans"/>
                <a:ea typeface="Gill Sans"/>
                <a:cs typeface="Gill Sans"/>
                <a:sym typeface="Gill Sans"/>
              </a:rPr>
              <a:t>Aprendizaxe sobre logotipos</a:t>
            </a:r>
          </a:p>
          <a:p>
            <a:pPr marR="0" algn="just" defTabSz="4191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r>
              <a:rPr lang="gl-ES" sz="2400" dirty="0">
                <a:ln w="0"/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rPr>
              <a:t>Buscade en xornais e revistas e entre 5 e 10 logos. Recortádeos e pegádeos nun papel e </a:t>
            </a:r>
          </a:p>
          <a:p>
            <a:pPr marR="0" algn="just" defTabSz="4191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r>
              <a:rPr lang="gl-ES" sz="2400" dirty="0">
                <a:ln w="0"/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rPr>
              <a:t>levádeos</a:t>
            </a:r>
          </a:p>
          <a:p>
            <a:pPr marR="0" algn="just" defTabSz="4191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r>
              <a:rPr lang="gl-ES" sz="2400" dirty="0">
                <a:ln w="0"/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rPr>
              <a:t>á seguinte reunión para que discutades en grupo acerca de:</a:t>
            </a:r>
          </a:p>
          <a:p>
            <a:pPr marR="0" algn="just" defTabSz="4191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endParaRPr kumimoji="0" lang="gl-ES" sz="2400" i="0" u="none" strike="noStrike" normalizeH="0" dirty="0">
              <a:ln w="0"/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uFillTx/>
              <a:latin typeface="Gill Sans"/>
              <a:ea typeface="Gill Sans"/>
              <a:cs typeface="Gill Sans"/>
              <a:sym typeface="Gill Sans"/>
            </a:endParaRPr>
          </a:p>
          <a:p>
            <a:pPr marR="0" algn="just" defTabSz="4191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r>
              <a:rPr lang="gl-ES" sz="2400" dirty="0">
                <a:ln w="0"/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rPr>
              <a:t>	- Que logos vos gustan máis, cales non e por que</a:t>
            </a:r>
          </a:p>
          <a:p>
            <a:pPr marR="0" algn="just" defTabSz="4191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r>
              <a:rPr kumimoji="0" lang="gl-ES" sz="2400" i="0" u="none" strike="noStrike" normalizeH="0" dirty="0">
                <a:ln w="0"/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FillTx/>
                <a:latin typeface="Gill Sans"/>
                <a:ea typeface="Gill Sans"/>
                <a:cs typeface="Gill Sans"/>
                <a:sym typeface="Gill Sans"/>
              </a:rPr>
              <a:t>	- Creouse o logo dunha palabra, dunha imaxe ou de ambos?</a:t>
            </a:r>
          </a:p>
          <a:p>
            <a:pPr marR="0" algn="just" defTabSz="4191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r>
              <a:rPr lang="gl-ES" sz="2400" dirty="0">
                <a:ln w="0"/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rPr>
              <a:t>	- Como se relaciona a imaxe co nome da compañía? Que te leva a pensar o logo?</a:t>
            </a:r>
          </a:p>
          <a:p>
            <a:pPr marR="0" algn="just" defTabSz="4191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r>
              <a:rPr kumimoji="0" lang="gl-ES" sz="2400" i="0" u="none" strike="noStrike" normalizeH="0" dirty="0">
                <a:ln w="0"/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FillTx/>
                <a:latin typeface="Gill Sans"/>
                <a:ea typeface="Gill Sans"/>
                <a:cs typeface="Gill Sans"/>
                <a:sym typeface="Gill Sans"/>
              </a:rPr>
              <a:t>Un logotipo debe ser simple, exclusivo da túa compañía, atraer a atención do público, ser </a:t>
            </a:r>
          </a:p>
          <a:p>
            <a:pPr marR="0" algn="just" defTabSz="4191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r>
              <a:rPr kumimoji="0" lang="gl-ES" sz="2400" i="0" u="none" strike="noStrike" normalizeH="0" dirty="0">
                <a:ln w="0"/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FillTx/>
                <a:latin typeface="Gill Sans"/>
                <a:ea typeface="Gill Sans"/>
                <a:cs typeface="Gill Sans"/>
                <a:sym typeface="Gill Sans"/>
              </a:rPr>
              <a:t>fácil </a:t>
            </a:r>
            <a:r>
              <a:rPr lang="gl-ES" sz="2400" dirty="0">
                <a:ln w="0"/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rPr>
              <a:t>de duplicar ou copiar</a:t>
            </a:r>
          </a:p>
          <a:p>
            <a:pPr marR="0" algn="just" defTabSz="4191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endParaRPr kumimoji="0" lang="gl-ES" sz="2400" i="0" u="none" strike="noStrike" normalizeH="0" dirty="0">
              <a:ln w="0"/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uFillTx/>
              <a:latin typeface="Gill Sans"/>
              <a:ea typeface="Gill Sans"/>
              <a:cs typeface="Gill Sans"/>
              <a:sym typeface="Gill Sans"/>
            </a:endParaRPr>
          </a:p>
          <a:p>
            <a:pPr marR="0" algn="just" defTabSz="4191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r>
              <a:rPr lang="gl-ES" sz="2400" dirty="0">
                <a:ln w="0"/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rPr>
              <a:t>Reflexionade sobre o voso logo e realizade axustes se o vedes necesario</a:t>
            </a:r>
          </a:p>
          <a:p>
            <a:pPr marR="0" algn="just" defTabSz="4191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r>
              <a:rPr kumimoji="0" lang="gl-ES" sz="2400" i="0" u="none" strike="noStrike" normalizeH="0" dirty="0">
                <a:ln w="0"/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FillTx/>
                <a:latin typeface="Gill Sans"/>
                <a:ea typeface="Gill Sans"/>
                <a:cs typeface="Gill Sans"/>
                <a:sym typeface="Gill Sans"/>
              </a:rPr>
              <a:t>O logo usarase para todo aquelo que se produza para o público: carteis, programas, notas de</a:t>
            </a:r>
          </a:p>
          <a:p>
            <a:pPr marR="0" algn="just" defTabSz="4191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r>
              <a:rPr lang="gl-ES" sz="2400" dirty="0">
                <a:ln w="0"/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rPr>
              <a:t>prensa, folletos e invitación</a:t>
            </a:r>
          </a:p>
          <a:p>
            <a:pPr marR="0" algn="just" defTabSz="4191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r>
              <a:rPr kumimoji="0" lang="gl-ES" sz="2400" i="0" u="none" strike="noStrike" normalizeH="0" dirty="0">
                <a:ln w="0"/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FillTx/>
                <a:latin typeface="Gill Sans"/>
                <a:ea typeface="Gill Sans"/>
                <a:cs typeface="Gill Sans"/>
                <a:sym typeface="Gill Sans"/>
              </a:rPr>
              <a:t>Pensade antes de facer algún tipo de cambio no logo, sobre as seguintes cuestións:</a:t>
            </a:r>
          </a:p>
          <a:p>
            <a:pPr marR="0" algn="just" defTabSz="4191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endParaRPr lang="gl-ES" sz="2400" dirty="0">
              <a:ln w="0"/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Gill Sans"/>
              <a:ea typeface="Gill Sans"/>
              <a:cs typeface="Gill Sans"/>
              <a:sym typeface="Gill Sans"/>
            </a:endParaRPr>
          </a:p>
          <a:p>
            <a:pPr marR="0" algn="just" defTabSz="4191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r>
              <a:rPr kumimoji="0" lang="gl-ES" sz="2400" i="0" u="none" strike="noStrike" normalizeH="0" dirty="0">
                <a:ln w="0"/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FillTx/>
                <a:latin typeface="Gill Sans"/>
                <a:ea typeface="Gill Sans"/>
                <a:cs typeface="Gill Sans"/>
                <a:sym typeface="Gill Sans"/>
              </a:rPr>
              <a:t>	- Que fai que a túa compañía sexa especial? Hai algo inusual sobre ela?</a:t>
            </a:r>
          </a:p>
          <a:p>
            <a:pPr marR="0" algn="just" defTabSz="4191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r>
              <a:rPr lang="gl-ES" sz="2400" dirty="0">
                <a:ln w="0"/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rPr>
              <a:t>	- Podes crear interese sobre algún aspecto especial da túa compañía?</a:t>
            </a:r>
          </a:p>
          <a:p>
            <a:pPr marR="0" algn="just" defTabSz="4191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r>
              <a:rPr kumimoji="0" lang="gl-ES" sz="2400" i="0" u="none" strike="noStrike" normalizeH="0" dirty="0">
                <a:ln w="0"/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FillTx/>
                <a:latin typeface="Gill Sans"/>
                <a:ea typeface="Gill Sans"/>
                <a:cs typeface="Gill Sans"/>
                <a:sym typeface="Gill Sans"/>
              </a:rPr>
              <a:t>	- Que pode atraer a atención da xente?</a:t>
            </a:r>
          </a:p>
          <a:p>
            <a:pPr marR="0" algn="just" defTabSz="4191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r>
              <a:rPr lang="gl-ES" sz="2400" dirty="0">
                <a:ln w="0"/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rPr>
              <a:t>	- Pode ser de axuda crear unha listaxe de adxectivos que describan a túa compañía?</a:t>
            </a:r>
          </a:p>
          <a:p>
            <a:pPr marR="0" algn="just" defTabSz="4191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r>
              <a:rPr kumimoji="0" lang="gl-ES" sz="2400" i="0" u="none" strike="noStrike" normalizeH="0" dirty="0">
                <a:ln w="0"/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FillTx/>
                <a:latin typeface="Gill Sans"/>
                <a:ea typeface="Gill Sans"/>
                <a:cs typeface="Gill Sans"/>
                <a:sym typeface="Gill Sans"/>
              </a:rPr>
              <a:t>Gardade todos os bocexos para os documentalistas.</a:t>
            </a:r>
          </a:p>
        </p:txBody>
      </p:sp>
    </p:spTree>
    <p:extLst>
      <p:ext uri="{BB962C8B-B14F-4D97-AF65-F5344CB8AC3E}">
        <p14:creationId xmlns:p14="http://schemas.microsoft.com/office/powerpoint/2010/main" val="884847488"/>
      </p:ext>
    </p:extLst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ángulo redondeado 6"/>
          <p:cNvSpPr/>
          <p:nvPr/>
        </p:nvSpPr>
        <p:spPr>
          <a:xfrm>
            <a:off x="0" y="1419557"/>
            <a:ext cx="13004800" cy="7264400"/>
          </a:xfrm>
          <a:prstGeom prst="roundRect">
            <a:avLst/>
          </a:prstGeom>
          <a:solidFill>
            <a:schemeClr val="bg2">
              <a:lumMod val="75000"/>
            </a:schemeClr>
          </a:solidFill>
          <a:ln w="12700" cap="flat">
            <a:noFill/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  <a:reflection blurRad="25400" endPos="1000" dir="5400000" sy="-100000" algn="bl" rotWithShape="0"/>
            <a:softEdge rad="177800"/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457200" marR="0" indent="-457200" algn="l" defTabSz="419100" rtl="0" fontAlgn="auto" latinLnBrk="1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</a:pPr>
            <a:r>
              <a:rPr lang="gl-ES" sz="2500" dirty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rPr>
              <a:t>Quereredes invitar á xente da vosa contorna á vosa ópera. Hoxe existen moitas</a:t>
            </a:r>
          </a:p>
          <a:p>
            <a:pPr marR="0" algn="l" defTabSz="419100" rtl="0" fontAlgn="auto" latinLnBrk="1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tabLst/>
            </a:pPr>
            <a:r>
              <a:rPr lang="gl-ES" sz="2500" dirty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rPr>
              <a:t>maneiras de convocar, os carteis e os </a:t>
            </a:r>
            <a:r>
              <a:rPr lang="gl-ES" sz="2500" i="1" dirty="0" err="1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rPr>
              <a:t>flyers</a:t>
            </a:r>
            <a:r>
              <a:rPr lang="gl-ES" sz="2500" dirty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rPr>
              <a:t> quedaron atrás fronte ás redes sociais,</a:t>
            </a:r>
          </a:p>
          <a:p>
            <a:pPr marR="0" algn="l" defTabSz="419100" rtl="0" fontAlgn="auto" latinLnBrk="1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tabLst/>
            </a:pPr>
            <a:r>
              <a:rPr lang="gl-ES" sz="2500" dirty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rPr>
              <a:t>podedes empregar todas as canles posibles, sodes un equipo e podedes abarcar </a:t>
            </a:r>
          </a:p>
          <a:p>
            <a:pPr marR="0" algn="l" defTabSz="419100" rtl="0" fontAlgn="auto" latinLnBrk="1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tabLst/>
            </a:pPr>
            <a:r>
              <a:rPr lang="gl-ES" sz="2500" dirty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rPr>
              <a:t>máis que unha soa persoa.</a:t>
            </a:r>
          </a:p>
          <a:p>
            <a:pPr marL="457200" marR="0" indent="-457200" algn="ctr" defTabSz="419100" rtl="0" fontAlgn="auto" latinLnBrk="1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</a:pPr>
            <a:r>
              <a:rPr lang="gl-ES" sz="2500" dirty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rPr>
              <a:t>É importante que invitedes con carta ou </a:t>
            </a:r>
            <a:r>
              <a:rPr lang="gl-ES" sz="2500" i="1" dirty="0" err="1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rPr>
              <a:t>mail</a:t>
            </a:r>
            <a:r>
              <a:rPr lang="gl-ES" sz="2500" dirty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rPr>
              <a:t> directo e personalizado ás persoas</a:t>
            </a:r>
          </a:p>
          <a:p>
            <a:pPr marR="0" algn="l" defTabSz="419100" rtl="0" fontAlgn="auto" latinLnBrk="1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tabLst/>
            </a:pPr>
            <a:r>
              <a:rPr lang="gl-ES" sz="2500" dirty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rPr>
              <a:t>que colaboraron no proxecto dende o inicio.</a:t>
            </a:r>
          </a:p>
          <a:p>
            <a:pPr marL="457200" marR="0" indent="-457200" algn="l" defTabSz="419100" rtl="0" fontAlgn="auto" latinLnBrk="1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</a:pPr>
            <a:r>
              <a:rPr lang="gl-ES" sz="2500" dirty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rPr>
              <a:t>Cada tipo de público require un tipo de invitación:</a:t>
            </a:r>
          </a:p>
          <a:p>
            <a:pPr marR="0" algn="l" defTabSz="419100" rtl="0" fontAlgn="auto" latinLnBrk="1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tabLst/>
            </a:pPr>
            <a:r>
              <a:rPr lang="gl-ES" sz="2500" dirty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rPr>
              <a:t>		- Os medios de comunicación reciben </a:t>
            </a:r>
            <a:r>
              <a:rPr lang="gl-ES" sz="2500" dirty="0">
                <a:solidFill>
                  <a:srgbClr val="AB1842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rPr>
              <a:t>notas de prensa e anuncios</a:t>
            </a:r>
          </a:p>
          <a:p>
            <a:pPr marR="0" algn="l" defTabSz="419100" rtl="0" fontAlgn="auto" latinLnBrk="1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tabLst/>
            </a:pPr>
            <a:r>
              <a:rPr lang="gl-ES" sz="2500" dirty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rPr>
              <a:t>		- O público VIP e outras organizacións ou centros educativos reciben </a:t>
            </a:r>
            <a:r>
              <a:rPr lang="gl-ES" sz="2500" dirty="0">
                <a:solidFill>
                  <a:srgbClr val="AB1842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rPr>
              <a:t>cartas</a:t>
            </a:r>
          </a:p>
          <a:p>
            <a:pPr marR="0" algn="l" defTabSz="419100" rtl="0" fontAlgn="auto" latinLnBrk="1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tabLst/>
            </a:pPr>
            <a:r>
              <a:rPr lang="gl-ES" sz="2500" dirty="0">
                <a:solidFill>
                  <a:srgbClr val="AB1842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rPr>
              <a:t>			formais.</a:t>
            </a:r>
          </a:p>
          <a:p>
            <a:pPr marR="0" algn="l" defTabSz="419100" rtl="0" fontAlgn="auto" latinLnBrk="1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tabLst/>
            </a:pPr>
            <a:r>
              <a:rPr lang="gl-ES" sz="2500" dirty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rPr>
              <a:t>		- Familiares, amigos e outros membros da túa contorna reciben </a:t>
            </a:r>
            <a:r>
              <a:rPr lang="gl-ES" sz="2500" dirty="0" err="1">
                <a:solidFill>
                  <a:srgbClr val="AB1842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rPr>
              <a:t>flyers</a:t>
            </a:r>
            <a:r>
              <a:rPr lang="gl-ES" sz="2500" dirty="0">
                <a:solidFill>
                  <a:srgbClr val="AB1842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rPr>
              <a:t> ou </a:t>
            </a:r>
          </a:p>
          <a:p>
            <a:pPr marR="0" algn="l" defTabSz="419100" rtl="0" fontAlgn="auto" latinLnBrk="1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tabLst/>
            </a:pPr>
            <a:r>
              <a:rPr lang="gl-ES" sz="2500" dirty="0">
                <a:solidFill>
                  <a:srgbClr val="AB1842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rPr>
              <a:t>			convocatoria por redes sociais.</a:t>
            </a:r>
          </a:p>
          <a:p>
            <a:pPr marR="0" algn="l" defTabSz="419100" rtl="0" fontAlgn="auto" latinLnBrk="1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tabLst/>
            </a:pPr>
            <a:r>
              <a:rPr lang="gl-ES" sz="2500" dirty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rPr>
              <a:t>		- Listaxe de Medios, </a:t>
            </a:r>
            <a:r>
              <a:rPr lang="gl-ES" sz="2500" dirty="0">
                <a:solidFill>
                  <a:srgbClr val="AB1842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rPr>
              <a:t>por correo electrónico </a:t>
            </a:r>
            <a:r>
              <a:rPr lang="gl-ES" sz="2500" dirty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rPr>
              <a:t>previa chamada telefónica. Facede unha</a:t>
            </a:r>
          </a:p>
          <a:p>
            <a:pPr marR="0" algn="l" defTabSz="419100" rtl="0" fontAlgn="auto" latinLnBrk="1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tabLst/>
            </a:pPr>
            <a:r>
              <a:rPr lang="gl-ES" sz="2500" dirty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rPr>
              <a:t>			listaxe da xente á queirades invitar.</a:t>
            </a:r>
          </a:p>
        </p:txBody>
      </p:sp>
      <p:sp>
        <p:nvSpPr>
          <p:cNvPr id="3" name="CuadroTexto 2"/>
          <p:cNvSpPr txBox="1"/>
          <p:nvPr/>
        </p:nvSpPr>
        <p:spPr>
          <a:xfrm>
            <a:off x="537424" y="581716"/>
            <a:ext cx="4079643" cy="595035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gl-ES" sz="3200" dirty="0"/>
              <a:t>4</a:t>
            </a:r>
            <a:r>
              <a:rPr kumimoji="0" lang="gl-ES" sz="3200" b="0" i="0" u="none" strike="noStrike" cap="none" spc="0" normalizeH="0" baseline="0" dirty="0">
                <a:ln>
                  <a:noFill/>
                </a:ln>
                <a:solidFill>
                  <a:srgbClr val="514E49"/>
                </a:solidFill>
                <a:effectLst/>
                <a:uFillTx/>
                <a:latin typeface="+mn-lt"/>
                <a:ea typeface="+mn-ea"/>
                <a:cs typeface="+mn-cs"/>
                <a:sym typeface="Avenir Book"/>
              </a:rPr>
              <a:t>.3. Atraer ao público</a:t>
            </a:r>
          </a:p>
        </p:txBody>
      </p:sp>
    </p:spTree>
    <p:extLst>
      <p:ext uri="{BB962C8B-B14F-4D97-AF65-F5344CB8AC3E}">
        <p14:creationId xmlns:p14="http://schemas.microsoft.com/office/powerpoint/2010/main" val="1715780427"/>
      </p:ext>
    </p:extLst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02810384"/>
              </p:ext>
            </p:extLst>
          </p:nvPr>
        </p:nvGraphicFramePr>
        <p:xfrm>
          <a:off x="1528437" y="3672589"/>
          <a:ext cx="10238842" cy="53431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60266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32966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36844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93807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540000">
                <a:tc gridSpan="4">
                  <a:txBody>
                    <a:bodyPr/>
                    <a:lstStyle/>
                    <a:p>
                      <a:r>
                        <a:rPr lang="gl-ES" sz="2000" b="0" noProof="0" dirty="0">
                          <a:solidFill>
                            <a:srgbClr val="F4F4F5"/>
                          </a:solidFill>
                        </a:rPr>
                        <a:t>FORMULARIO DE CONTACTO</a:t>
                      </a:r>
                    </a:p>
                  </a:txBody>
                  <a:tcPr anchor="ctr">
                    <a:solidFill>
                      <a:schemeClr val="bg2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gl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gl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gl-E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algn="l"/>
                      <a:r>
                        <a:rPr lang="gl-ES" sz="2000" b="0" noProof="0" dirty="0">
                          <a:solidFill>
                            <a:schemeClr val="bg1">
                              <a:lumMod val="10000"/>
                            </a:schemeClr>
                          </a:solidFill>
                        </a:rPr>
                        <a:t>Organización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l"/>
                      <a:endParaRPr lang="gl-ES" sz="2000" b="0" noProof="0" dirty="0">
                        <a:solidFill>
                          <a:srgbClr val="F4F4F5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2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gl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gl-E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algn="l"/>
                      <a:r>
                        <a:rPr lang="gl-ES" sz="2000" b="0" noProof="0" dirty="0">
                          <a:solidFill>
                            <a:schemeClr val="bg1">
                              <a:lumMod val="10000"/>
                            </a:schemeClr>
                          </a:solidFill>
                        </a:rPr>
                        <a:t>Data </a:t>
                      </a:r>
                    </a:p>
                    <a:p>
                      <a:pPr algn="l"/>
                      <a:r>
                        <a:rPr lang="gl-ES" sz="2000" b="0" noProof="0" dirty="0">
                          <a:solidFill>
                            <a:schemeClr val="bg1">
                              <a:lumMod val="10000"/>
                            </a:schemeClr>
                          </a:solidFill>
                        </a:rPr>
                        <a:t>(1ª chamada)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gl-ES" sz="2000" b="0" noProof="0" dirty="0">
                        <a:solidFill>
                          <a:srgbClr val="F4F4F5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gl-ES" sz="2000" b="0" noProof="0" dirty="0">
                          <a:solidFill>
                            <a:schemeClr val="bg1">
                              <a:lumMod val="10000"/>
                            </a:schemeClr>
                          </a:solidFill>
                        </a:rPr>
                        <a:t>Data </a:t>
                      </a:r>
                    </a:p>
                    <a:p>
                      <a:pPr algn="l"/>
                      <a:r>
                        <a:rPr lang="gl-ES" sz="2000" b="0" noProof="0" dirty="0">
                          <a:solidFill>
                            <a:schemeClr val="bg1">
                              <a:lumMod val="10000"/>
                            </a:schemeClr>
                          </a:solidFill>
                        </a:rPr>
                        <a:t>(2ª chamada)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gl-ES" sz="2000" b="0" noProof="0" dirty="0">
                        <a:solidFill>
                          <a:srgbClr val="F4F4F5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algn="l"/>
                      <a:r>
                        <a:rPr lang="gl-ES" sz="2000" b="0" noProof="0" dirty="0">
                          <a:solidFill>
                            <a:schemeClr val="bg1">
                              <a:lumMod val="10000"/>
                            </a:schemeClr>
                          </a:solidFill>
                        </a:rPr>
                        <a:t>Persoa</a:t>
                      </a:r>
                      <a:r>
                        <a:rPr lang="gl-ES" sz="2000" b="0" baseline="0" noProof="0" dirty="0">
                          <a:solidFill>
                            <a:schemeClr val="bg1">
                              <a:lumMod val="10000"/>
                            </a:schemeClr>
                          </a:solidFill>
                        </a:rPr>
                        <a:t> de contacto</a:t>
                      </a:r>
                      <a:endParaRPr lang="gl-ES" sz="2000" b="0" noProof="0" dirty="0">
                        <a:solidFill>
                          <a:schemeClr val="bg1">
                            <a:lumMod val="10000"/>
                          </a:schemeClr>
                        </a:solidFill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l"/>
                      <a:endParaRPr lang="gl-ES" sz="2000" b="0" noProof="0" dirty="0">
                        <a:solidFill>
                          <a:srgbClr val="F4F4F5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2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gl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/>
                      <a:endParaRPr lang="gl-ES" sz="2400" b="0" noProof="0" dirty="0">
                        <a:solidFill>
                          <a:srgbClr val="F4F4F5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algn="l"/>
                      <a:r>
                        <a:rPr lang="gl-ES" sz="2000" b="0" noProof="0" dirty="0">
                          <a:solidFill>
                            <a:schemeClr val="bg1">
                              <a:lumMod val="10000"/>
                            </a:schemeClr>
                          </a:solidFill>
                        </a:rPr>
                        <a:t>Departamento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l"/>
                      <a:endParaRPr lang="gl-ES" sz="2000" b="0" noProof="0" dirty="0">
                        <a:solidFill>
                          <a:srgbClr val="F4F4F5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2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gl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gl-E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algn="l"/>
                      <a:r>
                        <a:rPr lang="gl-ES" sz="2000" b="0" noProof="0" dirty="0">
                          <a:solidFill>
                            <a:schemeClr val="bg1">
                              <a:lumMod val="10000"/>
                            </a:schemeClr>
                          </a:solidFill>
                        </a:rPr>
                        <a:t>Dirección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l"/>
                      <a:endParaRPr lang="gl-ES" sz="2000" b="0" noProof="0" dirty="0">
                        <a:solidFill>
                          <a:srgbClr val="F4F4F5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2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gl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gl-E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algn="l"/>
                      <a:r>
                        <a:rPr lang="gl-ES" sz="2000" b="0" noProof="0" dirty="0">
                          <a:solidFill>
                            <a:schemeClr val="bg1">
                              <a:lumMod val="10000"/>
                            </a:schemeClr>
                          </a:solidFill>
                        </a:rPr>
                        <a:t>Nº de teléfono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l"/>
                      <a:endParaRPr lang="gl-ES" sz="2000" b="0" noProof="0" dirty="0">
                        <a:solidFill>
                          <a:srgbClr val="F4F4F5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2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gl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gl-E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algn="l"/>
                      <a:r>
                        <a:rPr lang="gl-ES" sz="2000" b="0" noProof="0" dirty="0">
                          <a:solidFill>
                            <a:schemeClr val="bg1">
                              <a:lumMod val="10000"/>
                            </a:schemeClr>
                          </a:solidFill>
                        </a:rPr>
                        <a:t>Invitación enviada (data)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l"/>
                      <a:endParaRPr lang="gl-ES" sz="2000" b="0" noProof="0" dirty="0">
                        <a:solidFill>
                          <a:srgbClr val="F4F4F5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2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gl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gl-E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algn="l"/>
                      <a:r>
                        <a:rPr lang="gl-ES" sz="2000" b="0" noProof="0" dirty="0">
                          <a:solidFill>
                            <a:schemeClr val="bg1">
                              <a:lumMod val="10000"/>
                            </a:schemeClr>
                          </a:solidFill>
                        </a:rPr>
                        <a:t>Asistirá á representación?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l"/>
                      <a:endParaRPr lang="gl-ES" sz="2000" b="0" noProof="0" dirty="0">
                        <a:solidFill>
                          <a:srgbClr val="F4F4F5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2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gl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gl-E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3" name="CuadroTexto 2"/>
          <p:cNvSpPr txBox="1"/>
          <p:nvPr/>
        </p:nvSpPr>
        <p:spPr>
          <a:xfrm>
            <a:off x="453377" y="486574"/>
            <a:ext cx="12112052" cy="2872581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342900" marR="0" indent="-34290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Tx/>
              <a:buFont typeface="Arial" charset="0"/>
              <a:buChar char="•"/>
              <a:tabLst/>
            </a:pPr>
            <a:r>
              <a:rPr kumimoji="0" lang="gl-ES" sz="2000" b="0" i="0" u="none" strike="noStrike" cap="none" spc="0" normalizeH="0" baseline="0" dirty="0">
                <a:ln>
                  <a:noFill/>
                </a:ln>
                <a:solidFill>
                  <a:srgbClr val="514E49"/>
                </a:solidFill>
                <a:effectLst/>
                <a:uFillTx/>
                <a:sym typeface="Avenir Book"/>
              </a:rPr>
              <a:t>Creade unha </a:t>
            </a:r>
            <a:r>
              <a:rPr kumimoji="0" lang="gl-ES" sz="2000" b="0" i="0" u="sng" strike="noStrike" cap="none" spc="0" normalizeH="0" baseline="0" dirty="0">
                <a:ln>
                  <a:noFill/>
                </a:ln>
                <a:solidFill>
                  <a:srgbClr val="AB1842"/>
                </a:solidFill>
                <a:effectLst/>
                <a:uFillTx/>
                <a:sym typeface="Avenir Book"/>
              </a:rPr>
              <a:t>listaxe</a:t>
            </a:r>
            <a:r>
              <a:rPr kumimoji="0" lang="gl-ES" sz="2000" b="0" i="0" u="sng" strike="noStrike" cap="none" spc="0" normalizeH="0" dirty="0">
                <a:ln>
                  <a:noFill/>
                </a:ln>
                <a:solidFill>
                  <a:srgbClr val="AB1842"/>
                </a:solidFill>
                <a:effectLst/>
                <a:uFillTx/>
                <a:sym typeface="Avenir Book"/>
              </a:rPr>
              <a:t> de medios </a:t>
            </a:r>
            <a:r>
              <a:rPr kumimoji="0" lang="gl-ES" sz="2000" b="0" i="0" u="none" strike="noStrike" cap="none" spc="0" normalizeH="0" dirty="0">
                <a:ln>
                  <a:noFill/>
                </a:ln>
                <a:solidFill>
                  <a:srgbClr val="514E49"/>
                </a:solidFill>
                <a:effectLst/>
                <a:uFillTx/>
                <a:sym typeface="Avenir Book"/>
              </a:rPr>
              <a:t>(dixitais e non) como radios, televisións locais, xornais e revistas que</a:t>
            </a:r>
          </a:p>
          <a:p>
            <a:pPr marR="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Tx/>
              <a:tabLst/>
            </a:pPr>
            <a:r>
              <a:rPr lang="gl-ES" sz="2000" baseline="0" dirty="0"/>
              <a:t>	conteñan artigos</a:t>
            </a:r>
            <a:r>
              <a:rPr lang="gl-ES" sz="2000" dirty="0"/>
              <a:t> sobre eventos culturais, educación artística, música, ópera ou teatro. Leva toda esa</a:t>
            </a:r>
          </a:p>
          <a:p>
            <a:pPr marR="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Tx/>
              <a:tabLst/>
            </a:pPr>
            <a:r>
              <a:rPr kumimoji="0" lang="gl-ES" sz="2000" b="0" i="0" u="none" strike="noStrike" cap="none" spc="0" normalizeH="0" baseline="0" dirty="0">
                <a:ln>
                  <a:noFill/>
                </a:ln>
                <a:solidFill>
                  <a:srgbClr val="514E49"/>
                </a:solidFill>
                <a:effectLst/>
                <a:uFillTx/>
                <a:sym typeface="Avenir Book"/>
              </a:rPr>
              <a:t>	información á seguinte reunión da compañía</a:t>
            </a:r>
          </a:p>
          <a:p>
            <a:pPr marR="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Tx/>
              <a:tabLst/>
            </a:pPr>
            <a:r>
              <a:rPr lang="gl-ES" sz="2000" dirty="0"/>
              <a:t>		- Que departamentos e xornalistas poden ter interese na vosa compañía e na vosa obra?</a:t>
            </a:r>
          </a:p>
          <a:p>
            <a:pPr marR="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Tx/>
              <a:tabLst/>
            </a:pPr>
            <a:r>
              <a:rPr kumimoji="0" lang="gl-ES" sz="2000" b="0" i="0" u="none" strike="noStrike" cap="none" spc="0" normalizeH="0" baseline="0" dirty="0">
                <a:ln>
                  <a:noFill/>
                </a:ln>
                <a:solidFill>
                  <a:srgbClr val="514E49"/>
                </a:solidFill>
                <a:effectLst/>
                <a:uFillTx/>
                <a:sym typeface="Avenir Book"/>
              </a:rPr>
              <a:t>		- Como podedes</a:t>
            </a:r>
            <a:r>
              <a:rPr kumimoji="0" lang="gl-ES" sz="2000" b="0" i="0" u="none" strike="noStrike" cap="none" spc="0" normalizeH="0" dirty="0">
                <a:ln>
                  <a:noFill/>
                </a:ln>
                <a:solidFill>
                  <a:srgbClr val="514E49"/>
                </a:solidFill>
                <a:effectLst/>
                <a:uFillTx/>
                <a:sym typeface="Avenir Book"/>
              </a:rPr>
              <a:t> poñervos en contacto con elas?</a:t>
            </a:r>
          </a:p>
          <a:p>
            <a:pPr marL="342900" marR="0" indent="-34290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Tx/>
              <a:buFont typeface="Arial" charset="0"/>
              <a:buChar char="•"/>
              <a:tabLst/>
            </a:pPr>
            <a:r>
              <a:rPr lang="gl-ES" sz="2000" baseline="0" dirty="0"/>
              <a:t>Repartídevos as chamadas e correos electrónicos</a:t>
            </a:r>
            <a:r>
              <a:rPr lang="gl-ES" sz="2000" dirty="0"/>
              <a:t> por enviar. Ensaiade primeiro a conversa entre vós</a:t>
            </a:r>
          </a:p>
          <a:p>
            <a:pPr marR="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Tx/>
              <a:tabLst/>
            </a:pPr>
            <a:r>
              <a:rPr kumimoji="0" lang="gl-ES" sz="2000" b="0" i="0" u="none" strike="noStrike" cap="none" spc="0" normalizeH="0" baseline="0" dirty="0">
                <a:ln>
                  <a:noFill/>
                </a:ln>
                <a:solidFill>
                  <a:srgbClr val="514E49"/>
                </a:solidFill>
                <a:effectLst/>
                <a:uFillTx/>
                <a:sym typeface="Avenir Book"/>
              </a:rPr>
              <a:t>	e para o correo electrónico escribide un texto tipo que iredes adaptando a cada destinatario.</a:t>
            </a:r>
          </a:p>
          <a:p>
            <a:pPr marL="342900" marR="0" indent="-34290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Tx/>
              <a:buFont typeface="Arial" charset="0"/>
              <a:buChar char="•"/>
              <a:tabLst/>
            </a:pPr>
            <a:r>
              <a:rPr lang="gl-ES" sz="2000" dirty="0"/>
              <a:t>Para ordenar toda a información empregade os formularios de contacto que tedes na caixa de </a:t>
            </a:r>
          </a:p>
          <a:p>
            <a:pPr lvl="1" indent="0" algn="l" rtl="0" latinLnBrk="1" hangingPunct="0">
              <a:buClr>
                <a:srgbClr val="C00000"/>
              </a:buClr>
            </a:pPr>
            <a:r>
              <a:rPr kumimoji="0" lang="gl-ES" sz="2000" b="0" i="0" u="none" strike="noStrike" cap="none" spc="0" normalizeH="0" baseline="0" dirty="0">
                <a:ln>
                  <a:noFill/>
                </a:ln>
                <a:solidFill>
                  <a:srgbClr val="514E49"/>
                </a:solidFill>
                <a:effectLst/>
                <a:uFillTx/>
                <a:sym typeface="Avenir Book"/>
              </a:rPr>
              <a:t>	ferramentas. Este formulario é moi útil</a:t>
            </a:r>
            <a:r>
              <a:rPr kumimoji="0" lang="gl-ES" sz="2000" b="0" i="0" u="none" strike="noStrike" cap="none" spc="0" normalizeH="0" dirty="0">
                <a:ln>
                  <a:noFill/>
                </a:ln>
                <a:solidFill>
                  <a:srgbClr val="514E49"/>
                </a:solidFill>
                <a:effectLst/>
                <a:uFillTx/>
                <a:sym typeface="Avenir Book"/>
              </a:rPr>
              <a:t> para levar un control sobre os vosos contactos cos medios.</a:t>
            </a:r>
            <a:endParaRPr kumimoji="0" lang="gl-ES" sz="2000" b="0" i="0" u="none" strike="noStrike" cap="none" spc="0" normalizeH="0" baseline="0" dirty="0">
              <a:ln>
                <a:noFill/>
              </a:ln>
              <a:solidFill>
                <a:srgbClr val="514E49"/>
              </a:solidFill>
              <a:effectLst/>
              <a:uFillTx/>
              <a:sym typeface="Avenir Book"/>
            </a:endParaRPr>
          </a:p>
        </p:txBody>
      </p:sp>
    </p:spTree>
    <p:extLst>
      <p:ext uri="{BB962C8B-B14F-4D97-AF65-F5344CB8AC3E}">
        <p14:creationId xmlns:p14="http://schemas.microsoft.com/office/powerpoint/2010/main" val="298343701"/>
      </p:ext>
    </p:extLst>
  </p:cSld>
  <p:clrMapOvr>
    <a:masterClrMapping/>
  </p:clrMapOvr>
  <p:transition spd="med"/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theme1.xml><?xml version="1.0" encoding="utf-8"?>
<a:theme xmlns:a="http://schemas.openxmlformats.org/drawingml/2006/main" name="Aerial">
  <a:themeElements>
    <a:clrScheme name="White">
      <a:dk1>
        <a:srgbClr val="514E49"/>
      </a:dk1>
      <a:lt1>
        <a:srgbClr val="F4F3F5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Avenir Light"/>
        <a:ea typeface="Avenir Light"/>
        <a:cs typeface="Avenir Light"/>
      </a:majorFont>
      <a:minorFont>
        <a:latin typeface="Avenir Book"/>
        <a:ea typeface="Avenir Book"/>
        <a:cs typeface="Avenir Book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127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12700" cap="flat">
          <a:noFill/>
          <a:miter lim="400000"/>
        </a:ln>
        <a:effectLst>
          <a:outerShdw blurRad="38100" dist="25400" dir="5400000" rotWithShape="0">
            <a:srgbClr val="000000">
              <a:alpha val="50000"/>
            </a:srgbClr>
          </a:outerShdw>
        </a:effectLst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4191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800" b="0" i="0" u="none" strike="noStrike" cap="none" spc="0" normalizeH="0" baseline="0">
            <a:ln>
              <a:noFill/>
            </a:ln>
            <a:solidFill>
              <a:srgbClr val="FFFFFF"/>
            </a:solidFill>
            <a:effectLst>
              <a:outerShdw blurRad="38100" dist="12700" dir="5400000" rotWithShape="0">
                <a:srgbClr val="000000">
                  <a:alpha val="50000"/>
                </a:srgbClr>
              </a:outerShdw>
            </a:effectLst>
            <a:uFillTx/>
            <a:latin typeface="Gill Sans"/>
            <a:ea typeface="Gill Sans"/>
            <a:cs typeface="Gill Sans"/>
            <a:sym typeface="Gill Sans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800" b="0" i="0" u="none" strike="noStrike" cap="none" spc="0" normalizeH="0" baseline="0">
            <a:ln>
              <a:noFill/>
            </a:ln>
            <a:solidFill>
              <a:srgbClr val="514E49"/>
            </a:solidFill>
            <a:effectLst/>
            <a:uFillTx/>
            <a:latin typeface="+mn-lt"/>
            <a:ea typeface="+mn-ea"/>
            <a:cs typeface="+mn-cs"/>
            <a:sym typeface="Avenir Book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Avenir Light"/>
        <a:ea typeface="Avenir Light"/>
        <a:cs typeface="Avenir Light"/>
      </a:majorFont>
      <a:minorFont>
        <a:latin typeface="Avenir Book"/>
        <a:ea typeface="Avenir Book"/>
        <a:cs typeface="Avenir Book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127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12700" cap="flat">
          <a:noFill/>
          <a:miter lim="400000"/>
        </a:ln>
        <a:effectLst>
          <a:outerShdw blurRad="38100" dist="25400" dir="5400000" rotWithShape="0">
            <a:srgbClr val="000000">
              <a:alpha val="50000"/>
            </a:srgbClr>
          </a:outerShdw>
        </a:effectLst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4191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800" b="0" i="0" u="none" strike="noStrike" cap="none" spc="0" normalizeH="0" baseline="0">
            <a:ln>
              <a:noFill/>
            </a:ln>
            <a:solidFill>
              <a:srgbClr val="FFFFFF"/>
            </a:solidFill>
            <a:effectLst>
              <a:outerShdw blurRad="38100" dist="12700" dir="5400000" rotWithShape="0">
                <a:srgbClr val="000000">
                  <a:alpha val="50000"/>
                </a:srgbClr>
              </a:outerShdw>
            </a:effectLst>
            <a:uFillTx/>
            <a:latin typeface="Gill Sans"/>
            <a:ea typeface="Gill Sans"/>
            <a:cs typeface="Gill Sans"/>
            <a:sym typeface="Gill Sans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800" b="0" i="0" u="none" strike="noStrike" cap="none" spc="0" normalizeH="0" baseline="0">
            <a:ln>
              <a:noFill/>
            </a:ln>
            <a:solidFill>
              <a:srgbClr val="514E49"/>
            </a:solidFill>
            <a:effectLst/>
            <a:uFillTx/>
            <a:latin typeface="+mn-lt"/>
            <a:ea typeface="+mn-ea"/>
            <a:cs typeface="+mn-cs"/>
            <a:sym typeface="Avenir Book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com.graphicnode.TemplatesForOffice.02252</Template>
  <TotalTime>508</TotalTime>
  <Words>1436</Words>
  <Application>Microsoft Macintosh PowerPoint</Application>
  <PresentationFormat>Personalizado</PresentationFormat>
  <Paragraphs>187</Paragraphs>
  <Slides>15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10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15</vt:i4>
      </vt:variant>
    </vt:vector>
  </HeadingPairs>
  <TitlesOfParts>
    <vt:vector size="26" baseType="lpstr">
      <vt:lpstr>Arial</vt:lpstr>
      <vt:lpstr>Avenir Book</vt:lpstr>
      <vt:lpstr>Avenir Light</vt:lpstr>
      <vt:lpstr>Avenir Medium</vt:lpstr>
      <vt:lpstr>Chalkduster</vt:lpstr>
      <vt:lpstr>Didot</vt:lpstr>
      <vt:lpstr>Gill Sans</vt:lpstr>
      <vt:lpstr>Helvetica</vt:lpstr>
      <vt:lpstr>Lucida Grande</vt:lpstr>
      <vt:lpstr>Wingdings</vt:lpstr>
      <vt:lpstr>Aerial</vt:lpstr>
      <vt:lpstr>relacións públicas</vt:lpstr>
      <vt:lpstr>Presentación de PowerPoint</vt:lpstr>
      <vt:lpstr>1. Antes de empezar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6. tarefas durante as representacións</vt:lpstr>
      <vt:lpstr>7. tarefas de desmontaxe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compositores</dc:title>
  <dc:creator>Usuario de Microsoft Office</dc:creator>
  <cp:lastModifiedBy>Rosana Freire</cp:lastModifiedBy>
  <cp:revision>53</cp:revision>
  <dcterms:created xsi:type="dcterms:W3CDTF">2017-11-02T18:27:26Z</dcterms:created>
  <dcterms:modified xsi:type="dcterms:W3CDTF">2018-11-20T21:04:23Z</dcterms:modified>
</cp:coreProperties>
</file>