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7" r:id="rId3"/>
    <p:sldId id="258" r:id="rId4"/>
    <p:sldId id="277" r:id="rId5"/>
    <p:sldId id="278" r:id="rId6"/>
    <p:sldId id="288" r:id="rId7"/>
    <p:sldId id="293" r:id="rId8"/>
    <p:sldId id="287" r:id="rId9"/>
    <p:sldId id="294" r:id="rId10"/>
    <p:sldId id="295" r:id="rId11"/>
    <p:sldId id="296" r:id="rId12"/>
    <p:sldId id="297" r:id="rId13"/>
    <p:sldId id="286" r:id="rId14"/>
    <p:sldId id="259" r:id="rId15"/>
  </p:sldIdLst>
  <p:sldSz cx="13004800" cy="9753600"/>
  <p:notesSz cx="6858000" cy="9144000"/>
  <p:defaultTextStyle>
    <a:lvl1pPr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1pPr>
    <a:lvl2pPr indent="3429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2pPr>
    <a:lvl3pPr indent="6858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3pPr>
    <a:lvl4pPr indent="10287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4pPr>
    <a:lvl5pPr indent="13716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5pPr>
    <a:lvl6pPr indent="17145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6pPr>
    <a:lvl7pPr indent="20574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7pPr>
    <a:lvl8pPr indent="24003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8pPr>
    <a:lvl9pPr indent="27432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1842"/>
    <a:srgbClr val="DEDEDE"/>
    <a:srgbClr val="7B4FD6"/>
    <a:srgbClr val="F4F4F5"/>
    <a:srgbClr val="D7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firstCol>
    <a:lastRow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lastRow>
    <a:firstRow>
      <a:tcTxStyle b="off" i="off">
        <a:font>
          <a:latin typeface="Avenir Medium"/>
          <a:ea typeface="Avenir Medium"/>
          <a:cs typeface="Avenir Medium"/>
        </a:font>
        <a:srgbClr val="FFFFFF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D39723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6"/>
    <p:restoredTop sz="94632"/>
  </p:normalViewPr>
  <p:slideViewPr>
    <p:cSldViewPr snapToGrid="0" snapToObjects="1">
      <p:cViewPr varScale="1">
        <p:scale>
          <a:sx n="93" d="100"/>
          <a:sy n="93" d="100"/>
        </p:scale>
        <p:origin x="1224" y="216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4.45539E-2"/>
          <c:y val="9.0449500000000002E-2"/>
          <c:w val="0.83122099999999999"/>
          <c:h val="0.768221999999999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55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60</c:v>
                </c:pt>
                <c:pt idx="5">
                  <c:v>75</c:v>
                </c:pt>
                <c:pt idx="6">
                  <c:v>70</c:v>
                </c:pt>
                <c:pt idx="7">
                  <c:v>70</c:v>
                </c:pt>
                <c:pt idx="8">
                  <c:v>85</c:v>
                </c:pt>
                <c:pt idx="9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25-EE40-8A91-A0CE792C99FC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39723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35</c:v>
                </c:pt>
                <c:pt idx="3">
                  <c:v>30</c:v>
                </c:pt>
                <c:pt idx="4">
                  <c:v>30</c:v>
                </c:pt>
                <c:pt idx="5">
                  <c:v>45</c:v>
                </c:pt>
                <c:pt idx="6">
                  <c:v>20</c:v>
                </c:pt>
                <c:pt idx="7">
                  <c:v>40</c:v>
                </c:pt>
                <c:pt idx="8">
                  <c:v>10</c:v>
                </c:pt>
                <c:pt idx="9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425-EE40-8A91-A0CE792C99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-50"/>
        <c:axId val="11182672"/>
        <c:axId val="10887904"/>
      </c:barChart>
      <c:catAx>
        <c:axId val="1118267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10887904"/>
        <c:crosses val="autoZero"/>
        <c:auto val="1"/>
        <c:lblAlgn val="ctr"/>
        <c:lblOffset val="100"/>
        <c:noMultiLvlLbl val="1"/>
      </c:catAx>
      <c:valAx>
        <c:axId val="10887904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11182672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87634699999999999"/>
          <c:y val="3.07242E-2"/>
          <c:w val="0.123653"/>
          <c:h val="0.198598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5.0000000000000001E-3"/>
          <c:y val="5.0000000000000001E-3"/>
          <c:w val="0.61260599999999998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>
                <a:alpha val="15000"/>
              </a:srgbClr>
            </a:solidFill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explosion val="3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FA45-D74E-AA0C-43A4530C3760}"/>
              </c:ext>
            </c:extLst>
          </c:dPt>
          <c:dPt>
            <c:idx val="1"/>
            <c:bubble3D val="0"/>
            <c:spPr>
              <a:solidFill>
                <a:srgbClr val="D39723">
                  <a:alpha val="15000"/>
                </a:srgbClr>
              </a:solidFill>
              <a:ln w="63500" cap="flat">
                <a:solidFill>
                  <a:srgbClr val="D39723"/>
                </a:solidFill>
                <a:prstDash val="solid"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FA45-D74E-AA0C-43A4530C3760}"/>
              </c:ext>
            </c:extLst>
          </c:dPt>
          <c:dPt>
            <c:idx val="2"/>
            <c:bubble3D val="0"/>
            <c:spPr>
              <a:solidFill>
                <a:srgbClr val="696560">
                  <a:alpha val="15000"/>
                </a:srgbClr>
              </a:solidFill>
              <a:ln w="63500" cap="flat">
                <a:solidFill>
                  <a:srgbClr val="9C9791"/>
                </a:solidFill>
                <a:prstDash val="solid"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4-FA45-D74E-AA0C-43A4530C3760}"/>
              </c:ext>
            </c:extLst>
          </c:dPt>
          <c:cat>
            <c:strRef>
              <c:f>Sheet1!$B$1:$D$1</c:f>
              <c:strCache>
                <c:ptCount val="3"/>
                <c:pt idx="0">
                  <c:v>Natus aperiam sit</c:v>
                </c:pt>
                <c:pt idx="1">
                  <c:v>Perspiciatis sed iste</c:v>
                </c:pt>
                <c:pt idx="2">
                  <c:v>Natus error unde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26</c:v>
                </c:pt>
                <c:pt idx="1">
                  <c:v>21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A45-D74E-AA0C-43A4530C37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7426399999999997"/>
          <c:y val="0.63209400000000004"/>
          <c:w val="0.32573600000000003"/>
          <c:h val="0.191304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7.6171900000000001E-2"/>
          <c:y val="5.97484E-2"/>
          <c:w val="0.890625"/>
          <c:h val="0.71706000000000003"/>
        </c:manualLayout>
      </c:layout>
      <c:areaChart>
        <c:grouping val="standard"/>
        <c:varyColors val="0"/>
        <c:ser>
          <c:idx val="1"/>
          <c:order val="0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39723">
                <a:alpha val="15000"/>
              </a:srgbClr>
            </a:solidFill>
            <a:ln w="63500" cap="flat">
              <a:solidFill>
                <a:srgbClr val="D39723"/>
              </a:solidFill>
              <a:prstDash val="solid"/>
              <a:miter lim="400000"/>
            </a:ln>
            <a:effectLst/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8"/>
                <c:pt idx="0">
                  <c:v>55</c:v>
                </c:pt>
                <c:pt idx="1">
                  <c:v>43</c:v>
                </c:pt>
                <c:pt idx="2">
                  <c:v>99</c:v>
                </c:pt>
                <c:pt idx="3">
                  <c:v>58</c:v>
                </c:pt>
                <c:pt idx="4">
                  <c:v>45</c:v>
                </c:pt>
                <c:pt idx="5">
                  <c:v>40</c:v>
                </c:pt>
                <c:pt idx="6">
                  <c:v>60</c:v>
                </c:pt>
                <c:pt idx="7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FA-DD43-A175-6E416CCD4468}"/>
            </c:ext>
          </c:extLst>
        </c:ser>
        <c:ser>
          <c:idx val="0"/>
          <c:order val="1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>
                <a:alpha val="15000"/>
              </a:srgbClr>
            </a:solidFill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30</c:v>
                </c:pt>
                <c:pt idx="4">
                  <c:v>30</c:v>
                </c:pt>
                <c:pt idx="5">
                  <c:v>25</c:v>
                </c:pt>
                <c:pt idx="6">
                  <c:v>30</c:v>
                </c:pt>
                <c:pt idx="7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FA-DD43-A175-6E416CCD44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616992"/>
        <c:axId val="102620048"/>
      </c:areaChart>
      <c:catAx>
        <c:axId val="1026169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102620048"/>
        <c:crosses val="autoZero"/>
        <c:auto val="1"/>
        <c:lblAlgn val="ctr"/>
        <c:lblOffset val="100"/>
        <c:noMultiLvlLbl val="1"/>
      </c:catAx>
      <c:valAx>
        <c:axId val="102620048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102616992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5.0000000000000001E-3"/>
          <c:y val="0.94025199999999998"/>
          <c:w val="1"/>
          <c:h val="7.2248400000000004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4.45411E-2"/>
          <c:y val="5.5062600000000003E-2"/>
          <c:w val="0.54597600000000002"/>
          <c:h val="0.85401099999999996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60</c:v>
                </c:pt>
                <c:pt idx="5">
                  <c:v>75</c:v>
                </c:pt>
                <c:pt idx="6">
                  <c:v>70</c:v>
                </c:pt>
                <c:pt idx="7">
                  <c:v>70</c:v>
                </c:pt>
                <c:pt idx="8">
                  <c:v>85</c:v>
                </c:pt>
                <c:pt idx="9">
                  <c:v>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321-994B-8680-C386DA48CF72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ln w="63500" cap="flat">
              <a:solidFill>
                <a:srgbClr val="D39723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53</c:v>
                </c:pt>
                <c:pt idx="5">
                  <c:v>45</c:v>
                </c:pt>
                <c:pt idx="6">
                  <c:v>60</c:v>
                </c:pt>
                <c:pt idx="7">
                  <c:v>80</c:v>
                </c:pt>
                <c:pt idx="8">
                  <c:v>75</c:v>
                </c:pt>
                <c:pt idx="9">
                  <c:v>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321-994B-8680-C386DA48CF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11306496"/>
        <c:axId val="-111304176"/>
      </c:lineChart>
      <c:catAx>
        <c:axId val="-1113064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1304176"/>
        <c:crosses val="autoZero"/>
        <c:auto val="1"/>
        <c:lblAlgn val="ctr"/>
        <c:lblOffset val="100"/>
        <c:noMultiLvlLbl val="1"/>
      </c:catAx>
      <c:valAx>
        <c:axId val="-111304176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1306496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8065500000000001"/>
          <c:y val="0.94475799999999999"/>
          <c:w val="0.31934499999999999"/>
          <c:h val="6.75626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0D2A7E-65D0-6E4C-844D-AFB096EE1E21}" type="doc">
      <dgm:prSet loTypeId="urn:microsoft.com/office/officeart/2008/layout/Lin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gl-ES"/>
        </a:p>
      </dgm:t>
    </dgm:pt>
    <dgm:pt modelId="{E3954858-5218-DA40-BA78-4E1C9948699B}">
      <dgm:prSet phldrT="[Texto]"/>
      <dgm:spPr/>
      <dgm:t>
        <a:bodyPr/>
        <a:lstStyle/>
        <a:p>
          <a:r>
            <a:rPr lang="gl-ES" dirty="0"/>
            <a:t>Índice</a:t>
          </a:r>
        </a:p>
      </dgm:t>
    </dgm:pt>
    <dgm:pt modelId="{552658BE-85C0-9548-81B4-86EF8DF81209}" type="parTrans" cxnId="{C9AE87AA-239B-5B49-9F7F-940B6A632470}">
      <dgm:prSet/>
      <dgm:spPr/>
      <dgm:t>
        <a:bodyPr/>
        <a:lstStyle/>
        <a:p>
          <a:endParaRPr lang="gl-ES"/>
        </a:p>
      </dgm:t>
    </dgm:pt>
    <dgm:pt modelId="{952AE8DF-937B-EA4E-BA58-F708CF8830CA}" type="sibTrans" cxnId="{C9AE87AA-239B-5B49-9F7F-940B6A632470}">
      <dgm:prSet/>
      <dgm:spPr/>
      <dgm:t>
        <a:bodyPr/>
        <a:lstStyle/>
        <a:p>
          <a:endParaRPr lang="gl-ES"/>
        </a:p>
      </dgm:t>
    </dgm:pt>
    <dgm:pt modelId="{7CC36221-48ED-8B4B-8D1E-40071F20B083}">
      <dgm:prSet phldrT="[Texto]" custT="1"/>
      <dgm:spPr/>
      <dgm:t>
        <a:bodyPr/>
        <a:lstStyle/>
        <a:p>
          <a:endParaRPr lang="gl-ES" sz="2000" dirty="0"/>
        </a:p>
        <a:p>
          <a:r>
            <a:rPr lang="gl-ES" sz="2000" dirty="0"/>
            <a:t>1. Cousas a saber antes de empezar.</a:t>
          </a:r>
        </a:p>
        <a:p>
          <a:r>
            <a:rPr lang="gl-ES" sz="2000" dirty="0"/>
            <a:t>2. Vocabulario técnico</a:t>
          </a:r>
        </a:p>
        <a:p>
          <a:r>
            <a:rPr lang="gl-ES" sz="2000" dirty="0"/>
            <a:t>3. A compañía</a:t>
          </a:r>
        </a:p>
        <a:p>
          <a:endParaRPr lang="gl-ES" sz="1200" dirty="0"/>
        </a:p>
      </dgm:t>
    </dgm:pt>
    <dgm:pt modelId="{C212E666-8F44-4A48-99FE-B2935CD77286}" type="parTrans" cxnId="{2BA12F88-DC62-754D-8F98-C69F2C48D7E6}">
      <dgm:prSet/>
      <dgm:spPr/>
      <dgm:t>
        <a:bodyPr/>
        <a:lstStyle/>
        <a:p>
          <a:endParaRPr lang="gl-ES"/>
        </a:p>
      </dgm:t>
    </dgm:pt>
    <dgm:pt modelId="{4F73EBA7-1019-AB4A-8F10-52251DF0FD42}" type="sibTrans" cxnId="{2BA12F88-DC62-754D-8F98-C69F2C48D7E6}">
      <dgm:prSet/>
      <dgm:spPr/>
      <dgm:t>
        <a:bodyPr/>
        <a:lstStyle/>
        <a:p>
          <a:endParaRPr lang="gl-ES"/>
        </a:p>
      </dgm:t>
    </dgm:pt>
    <dgm:pt modelId="{24E0CAF4-DC0D-5B47-B394-9E146BC51DA9}">
      <dgm:prSet phldrT="[Texto]" custT="1"/>
      <dgm:spPr/>
      <dgm:t>
        <a:bodyPr/>
        <a:lstStyle/>
        <a:p>
          <a:r>
            <a:rPr lang="gl-ES" sz="2000" dirty="0"/>
            <a:t>4. Plan de traballo</a:t>
          </a:r>
        </a:p>
        <a:p>
          <a:r>
            <a:rPr lang="gl-ES" sz="2000" dirty="0"/>
            <a:t>	4.1. Ferramentas</a:t>
          </a:r>
        </a:p>
        <a:p>
          <a:r>
            <a:rPr lang="gl-ES" sz="2000" dirty="0"/>
            <a:t>	4.2. O espazo de representación</a:t>
          </a:r>
        </a:p>
        <a:p>
          <a:r>
            <a:rPr lang="gl-ES" sz="2000" dirty="0"/>
            <a:t>	 	Examina o espazo</a:t>
          </a:r>
        </a:p>
        <a:p>
          <a:r>
            <a:rPr lang="gl-ES" sz="2000" dirty="0"/>
            <a:t>		Dimensións do espazo da representación</a:t>
          </a:r>
        </a:p>
        <a:p>
          <a:r>
            <a:rPr lang="gl-ES" sz="2000" dirty="0"/>
            <a:t>		Debuxo a escala</a:t>
          </a:r>
        </a:p>
        <a:p>
          <a:r>
            <a:rPr lang="gl-ES" sz="2000" dirty="0"/>
            <a:t>	4.3. Deseño</a:t>
          </a:r>
        </a:p>
        <a:p>
          <a:r>
            <a:rPr lang="gl-ES" sz="2000" dirty="0"/>
            <a:t>		Elementos escenográficos</a:t>
          </a:r>
        </a:p>
        <a:p>
          <a:r>
            <a:rPr lang="gl-ES" sz="2000" dirty="0"/>
            <a:t>		Deseño integral do tema</a:t>
          </a:r>
        </a:p>
        <a:p>
          <a:r>
            <a:rPr lang="gl-ES" sz="2000" dirty="0"/>
            <a:t>		Ideas en </a:t>
          </a:r>
          <a:r>
            <a:rPr lang="gl-ES" sz="2000" dirty="0" err="1"/>
            <a:t>links</a:t>
          </a:r>
          <a:endParaRPr lang="gl-ES" sz="2000" dirty="0"/>
        </a:p>
        <a:p>
          <a:r>
            <a:rPr lang="gl-ES" sz="2000" dirty="0"/>
            <a:t>	4.4. Interpretación do texto</a:t>
          </a:r>
        </a:p>
        <a:p>
          <a:r>
            <a:rPr lang="gl-ES" sz="2000" dirty="0"/>
            <a:t>	4.5. Construción da escenografía</a:t>
          </a:r>
        </a:p>
        <a:p>
          <a:r>
            <a:rPr lang="gl-ES" sz="2000" dirty="0"/>
            <a:t>	</a:t>
          </a:r>
        </a:p>
        <a:p>
          <a:r>
            <a:rPr lang="gl-ES" sz="2000" dirty="0"/>
            <a:t>		</a:t>
          </a:r>
        </a:p>
      </dgm:t>
    </dgm:pt>
    <dgm:pt modelId="{BA88D94E-C47F-754B-B555-FF989984AA0D}" type="parTrans" cxnId="{5E00939D-37B3-624C-8273-6D2FFF9CAEB0}">
      <dgm:prSet/>
      <dgm:spPr/>
      <dgm:t>
        <a:bodyPr/>
        <a:lstStyle/>
        <a:p>
          <a:endParaRPr lang="gl-ES"/>
        </a:p>
      </dgm:t>
    </dgm:pt>
    <dgm:pt modelId="{AFF7E287-9FA5-7446-8207-1C2891FF4818}" type="sibTrans" cxnId="{5E00939D-37B3-624C-8273-6D2FFF9CAEB0}">
      <dgm:prSet/>
      <dgm:spPr/>
      <dgm:t>
        <a:bodyPr/>
        <a:lstStyle/>
        <a:p>
          <a:endParaRPr lang="gl-ES"/>
        </a:p>
      </dgm:t>
    </dgm:pt>
    <dgm:pt modelId="{A43864EB-82D2-0B40-AAE7-1E02B6AA0829}">
      <dgm:prSet phldrT="[Texto]" custT="1"/>
      <dgm:spPr/>
      <dgm:t>
        <a:bodyPr/>
        <a:lstStyle/>
        <a:p>
          <a:r>
            <a:rPr lang="gl-ES" sz="2000" dirty="0"/>
            <a:t>5. Tarefas durante a representación</a:t>
          </a:r>
        </a:p>
        <a:p>
          <a:r>
            <a:rPr lang="gl-ES" sz="2000" dirty="0"/>
            <a:t>6. Tarefas durante a desmontaxe</a:t>
          </a:r>
        </a:p>
      </dgm:t>
    </dgm:pt>
    <dgm:pt modelId="{DEAEAB3F-8996-AC45-B9A5-9F5A04EA2C22}" type="parTrans" cxnId="{65CFD1D5-22C5-1B46-A00A-83F8138DBD84}">
      <dgm:prSet/>
      <dgm:spPr/>
      <dgm:t>
        <a:bodyPr/>
        <a:lstStyle/>
        <a:p>
          <a:endParaRPr lang="gl-ES"/>
        </a:p>
      </dgm:t>
    </dgm:pt>
    <dgm:pt modelId="{5CF0BBCE-06DA-7C45-907C-BA8B778FF5ED}" type="sibTrans" cxnId="{65CFD1D5-22C5-1B46-A00A-83F8138DBD84}">
      <dgm:prSet/>
      <dgm:spPr/>
      <dgm:t>
        <a:bodyPr/>
        <a:lstStyle/>
        <a:p>
          <a:endParaRPr lang="gl-ES"/>
        </a:p>
      </dgm:t>
    </dgm:pt>
    <dgm:pt modelId="{400DA471-000B-6946-A3DF-26786C1C5F56}" type="pres">
      <dgm:prSet presAssocID="{CC0D2A7E-65D0-6E4C-844D-AFB096EE1E21}" presName="vert0" presStyleCnt="0">
        <dgm:presLayoutVars>
          <dgm:dir/>
          <dgm:animOne val="branch"/>
          <dgm:animLvl val="lvl"/>
        </dgm:presLayoutVars>
      </dgm:prSet>
      <dgm:spPr/>
    </dgm:pt>
    <dgm:pt modelId="{B4A783BB-BD30-3B43-A2DA-A2B97709C814}" type="pres">
      <dgm:prSet presAssocID="{E3954858-5218-DA40-BA78-4E1C9948699B}" presName="thickLine" presStyleLbl="alignNode1" presStyleIdx="0" presStyleCnt="1"/>
      <dgm:spPr/>
    </dgm:pt>
    <dgm:pt modelId="{9251A57E-68C9-B840-B04F-382F87301C0A}" type="pres">
      <dgm:prSet presAssocID="{E3954858-5218-DA40-BA78-4E1C9948699B}" presName="horz1" presStyleCnt="0"/>
      <dgm:spPr/>
    </dgm:pt>
    <dgm:pt modelId="{9B685E21-2188-5247-9D81-1561A5DD214D}" type="pres">
      <dgm:prSet presAssocID="{E3954858-5218-DA40-BA78-4E1C9948699B}" presName="tx1" presStyleLbl="revTx" presStyleIdx="0" presStyleCnt="4"/>
      <dgm:spPr/>
    </dgm:pt>
    <dgm:pt modelId="{A23FD228-C608-FF49-B80C-37BC6A7815D3}" type="pres">
      <dgm:prSet presAssocID="{E3954858-5218-DA40-BA78-4E1C9948699B}" presName="vert1" presStyleCnt="0"/>
      <dgm:spPr/>
    </dgm:pt>
    <dgm:pt modelId="{E20FC87A-0204-D94B-A8F3-87D07BB43294}" type="pres">
      <dgm:prSet presAssocID="{7CC36221-48ED-8B4B-8D1E-40071F20B083}" presName="vertSpace2a" presStyleCnt="0"/>
      <dgm:spPr/>
    </dgm:pt>
    <dgm:pt modelId="{F4C45F27-B7A9-194D-8C34-B0523143AB4F}" type="pres">
      <dgm:prSet presAssocID="{7CC36221-48ED-8B4B-8D1E-40071F20B083}" presName="horz2" presStyleCnt="0"/>
      <dgm:spPr/>
    </dgm:pt>
    <dgm:pt modelId="{4C289484-F92D-D44A-8C4C-74CCA268F43A}" type="pres">
      <dgm:prSet presAssocID="{7CC36221-48ED-8B4B-8D1E-40071F20B083}" presName="horzSpace2" presStyleCnt="0"/>
      <dgm:spPr/>
    </dgm:pt>
    <dgm:pt modelId="{08C151A5-9005-F547-A325-1C768F449175}" type="pres">
      <dgm:prSet presAssocID="{7CC36221-48ED-8B4B-8D1E-40071F20B083}" presName="tx2" presStyleLbl="revTx" presStyleIdx="1" presStyleCnt="4" custScaleY="54793" custLinFactNeighborY="7095"/>
      <dgm:spPr/>
    </dgm:pt>
    <dgm:pt modelId="{DECE3B93-CBAD-E147-9509-25831800E386}" type="pres">
      <dgm:prSet presAssocID="{7CC36221-48ED-8B4B-8D1E-40071F20B083}" presName="vert2" presStyleCnt="0"/>
      <dgm:spPr/>
    </dgm:pt>
    <dgm:pt modelId="{D7A6F1EA-C1DC-164E-81E9-D855D62AD359}" type="pres">
      <dgm:prSet presAssocID="{7CC36221-48ED-8B4B-8D1E-40071F20B083}" presName="thinLine2b" presStyleLbl="callout" presStyleIdx="0" presStyleCnt="3"/>
      <dgm:spPr/>
    </dgm:pt>
    <dgm:pt modelId="{453D32C7-B076-D344-A93B-681B39A17DA6}" type="pres">
      <dgm:prSet presAssocID="{7CC36221-48ED-8B4B-8D1E-40071F20B083}" presName="vertSpace2b" presStyleCnt="0"/>
      <dgm:spPr/>
    </dgm:pt>
    <dgm:pt modelId="{ADF2D177-F1DA-C246-A98E-EFEED29E3007}" type="pres">
      <dgm:prSet presAssocID="{24E0CAF4-DC0D-5B47-B394-9E146BC51DA9}" presName="horz2" presStyleCnt="0"/>
      <dgm:spPr/>
    </dgm:pt>
    <dgm:pt modelId="{A779DE40-6F47-E64C-AB56-6EEC4AD3EA91}" type="pres">
      <dgm:prSet presAssocID="{24E0CAF4-DC0D-5B47-B394-9E146BC51DA9}" presName="horzSpace2" presStyleCnt="0"/>
      <dgm:spPr/>
    </dgm:pt>
    <dgm:pt modelId="{53312739-780E-7B43-B37C-BDFE6F0CE57C}" type="pres">
      <dgm:prSet presAssocID="{24E0CAF4-DC0D-5B47-B394-9E146BC51DA9}" presName="tx2" presStyleLbl="revTx" presStyleIdx="2" presStyleCnt="4" custScaleY="110685" custLinFactNeighborX="-152" custLinFactNeighborY="-14020"/>
      <dgm:spPr/>
    </dgm:pt>
    <dgm:pt modelId="{22CBC227-420D-8547-B54D-1672DF3D8FA1}" type="pres">
      <dgm:prSet presAssocID="{24E0CAF4-DC0D-5B47-B394-9E146BC51DA9}" presName="vert2" presStyleCnt="0"/>
      <dgm:spPr/>
    </dgm:pt>
    <dgm:pt modelId="{BEE65C27-11DD-1C43-A8C6-796D19335E60}" type="pres">
      <dgm:prSet presAssocID="{24E0CAF4-DC0D-5B47-B394-9E146BC51DA9}" presName="thinLine2b" presStyleLbl="callout" presStyleIdx="1" presStyleCnt="3"/>
      <dgm:spPr/>
    </dgm:pt>
    <dgm:pt modelId="{F57BDA8D-AB93-8540-8456-30A67723D1D6}" type="pres">
      <dgm:prSet presAssocID="{24E0CAF4-DC0D-5B47-B394-9E146BC51DA9}" presName="vertSpace2b" presStyleCnt="0"/>
      <dgm:spPr/>
    </dgm:pt>
    <dgm:pt modelId="{80200184-9FC8-EB49-B59A-6D503F4B6027}" type="pres">
      <dgm:prSet presAssocID="{A43864EB-82D2-0B40-AAE7-1E02B6AA0829}" presName="horz2" presStyleCnt="0"/>
      <dgm:spPr/>
    </dgm:pt>
    <dgm:pt modelId="{1643BCFF-6CD7-B547-B434-D72DE18D5F1A}" type="pres">
      <dgm:prSet presAssocID="{A43864EB-82D2-0B40-AAE7-1E02B6AA0829}" presName="horzSpace2" presStyleCnt="0"/>
      <dgm:spPr/>
    </dgm:pt>
    <dgm:pt modelId="{FA3F47FB-DF2A-0241-A1EA-79898F7E22F1}" type="pres">
      <dgm:prSet presAssocID="{A43864EB-82D2-0B40-AAE7-1E02B6AA0829}" presName="tx2" presStyleLbl="revTx" presStyleIdx="3" presStyleCnt="4" custScaleY="9170" custLinFactNeighborX="-456" custLinFactNeighborY="-14942"/>
      <dgm:spPr/>
    </dgm:pt>
    <dgm:pt modelId="{EF989879-011C-D64F-A99F-9A00011C82BE}" type="pres">
      <dgm:prSet presAssocID="{A43864EB-82D2-0B40-AAE7-1E02B6AA0829}" presName="vert2" presStyleCnt="0"/>
      <dgm:spPr/>
    </dgm:pt>
    <dgm:pt modelId="{EE46D8F9-8DFF-7941-93B4-6FAEF48A82EC}" type="pres">
      <dgm:prSet presAssocID="{A43864EB-82D2-0B40-AAE7-1E02B6AA0829}" presName="thinLine2b" presStyleLbl="callout" presStyleIdx="2" presStyleCnt="3"/>
      <dgm:spPr/>
    </dgm:pt>
    <dgm:pt modelId="{9E95CF94-8811-634E-90A6-B699D1300190}" type="pres">
      <dgm:prSet presAssocID="{A43864EB-82D2-0B40-AAE7-1E02B6AA0829}" presName="vertSpace2b" presStyleCnt="0"/>
      <dgm:spPr/>
    </dgm:pt>
  </dgm:ptLst>
  <dgm:cxnLst>
    <dgm:cxn modelId="{EB407D21-26D4-964F-AF8B-34325F90894B}" type="presOf" srcId="{7CC36221-48ED-8B4B-8D1E-40071F20B083}" destId="{08C151A5-9005-F547-A325-1C768F449175}" srcOrd="0" destOrd="0" presId="urn:microsoft.com/office/officeart/2008/layout/LinedList"/>
    <dgm:cxn modelId="{D41B3330-4AD3-FB48-A1A8-71721F8DD879}" type="presOf" srcId="{24E0CAF4-DC0D-5B47-B394-9E146BC51DA9}" destId="{53312739-780E-7B43-B37C-BDFE6F0CE57C}" srcOrd="0" destOrd="0" presId="urn:microsoft.com/office/officeart/2008/layout/LinedList"/>
    <dgm:cxn modelId="{031F3C64-3120-2846-A912-4505FF40D5A7}" type="presOf" srcId="{A43864EB-82D2-0B40-AAE7-1E02B6AA0829}" destId="{FA3F47FB-DF2A-0241-A1EA-79898F7E22F1}" srcOrd="0" destOrd="0" presId="urn:microsoft.com/office/officeart/2008/layout/LinedList"/>
    <dgm:cxn modelId="{D816A464-2A88-0543-8DB5-54A99574C590}" type="presOf" srcId="{CC0D2A7E-65D0-6E4C-844D-AFB096EE1E21}" destId="{400DA471-000B-6946-A3DF-26786C1C5F56}" srcOrd="0" destOrd="0" presId="urn:microsoft.com/office/officeart/2008/layout/LinedList"/>
    <dgm:cxn modelId="{2BA12F88-DC62-754D-8F98-C69F2C48D7E6}" srcId="{E3954858-5218-DA40-BA78-4E1C9948699B}" destId="{7CC36221-48ED-8B4B-8D1E-40071F20B083}" srcOrd="0" destOrd="0" parTransId="{C212E666-8F44-4A48-99FE-B2935CD77286}" sibTransId="{4F73EBA7-1019-AB4A-8F10-52251DF0FD42}"/>
    <dgm:cxn modelId="{5E00939D-37B3-624C-8273-6D2FFF9CAEB0}" srcId="{E3954858-5218-DA40-BA78-4E1C9948699B}" destId="{24E0CAF4-DC0D-5B47-B394-9E146BC51DA9}" srcOrd="1" destOrd="0" parTransId="{BA88D94E-C47F-754B-B555-FF989984AA0D}" sibTransId="{AFF7E287-9FA5-7446-8207-1C2891FF4818}"/>
    <dgm:cxn modelId="{C9AE87AA-239B-5B49-9F7F-940B6A632470}" srcId="{CC0D2A7E-65D0-6E4C-844D-AFB096EE1E21}" destId="{E3954858-5218-DA40-BA78-4E1C9948699B}" srcOrd="0" destOrd="0" parTransId="{552658BE-85C0-9548-81B4-86EF8DF81209}" sibTransId="{952AE8DF-937B-EA4E-BA58-F708CF8830CA}"/>
    <dgm:cxn modelId="{65CFD1D5-22C5-1B46-A00A-83F8138DBD84}" srcId="{E3954858-5218-DA40-BA78-4E1C9948699B}" destId="{A43864EB-82D2-0B40-AAE7-1E02B6AA0829}" srcOrd="2" destOrd="0" parTransId="{DEAEAB3F-8996-AC45-B9A5-9F5A04EA2C22}" sibTransId="{5CF0BBCE-06DA-7C45-907C-BA8B778FF5ED}"/>
    <dgm:cxn modelId="{608F96E4-A550-0B44-BEA2-039BBE6D688E}" type="presOf" srcId="{E3954858-5218-DA40-BA78-4E1C9948699B}" destId="{9B685E21-2188-5247-9D81-1561A5DD214D}" srcOrd="0" destOrd="0" presId="urn:microsoft.com/office/officeart/2008/layout/LinedList"/>
    <dgm:cxn modelId="{55E385C9-2C60-1644-94EB-E3C2C88E3A02}" type="presParOf" srcId="{400DA471-000B-6946-A3DF-26786C1C5F56}" destId="{B4A783BB-BD30-3B43-A2DA-A2B97709C814}" srcOrd="0" destOrd="0" presId="urn:microsoft.com/office/officeart/2008/layout/LinedList"/>
    <dgm:cxn modelId="{23543978-9014-DB41-B64A-7914CDFC774F}" type="presParOf" srcId="{400DA471-000B-6946-A3DF-26786C1C5F56}" destId="{9251A57E-68C9-B840-B04F-382F87301C0A}" srcOrd="1" destOrd="0" presId="urn:microsoft.com/office/officeart/2008/layout/LinedList"/>
    <dgm:cxn modelId="{DE41E878-A086-CC4A-AA4C-7948567482CF}" type="presParOf" srcId="{9251A57E-68C9-B840-B04F-382F87301C0A}" destId="{9B685E21-2188-5247-9D81-1561A5DD214D}" srcOrd="0" destOrd="0" presId="urn:microsoft.com/office/officeart/2008/layout/LinedList"/>
    <dgm:cxn modelId="{D4B8D382-CBEC-F740-A7C7-A00DDC309D0B}" type="presParOf" srcId="{9251A57E-68C9-B840-B04F-382F87301C0A}" destId="{A23FD228-C608-FF49-B80C-37BC6A7815D3}" srcOrd="1" destOrd="0" presId="urn:microsoft.com/office/officeart/2008/layout/LinedList"/>
    <dgm:cxn modelId="{77651E33-45EE-EF42-BFD0-3574FF968F7B}" type="presParOf" srcId="{A23FD228-C608-FF49-B80C-37BC6A7815D3}" destId="{E20FC87A-0204-D94B-A8F3-87D07BB43294}" srcOrd="0" destOrd="0" presId="urn:microsoft.com/office/officeart/2008/layout/LinedList"/>
    <dgm:cxn modelId="{DA501851-086C-124C-9033-F7145BA991CD}" type="presParOf" srcId="{A23FD228-C608-FF49-B80C-37BC6A7815D3}" destId="{F4C45F27-B7A9-194D-8C34-B0523143AB4F}" srcOrd="1" destOrd="0" presId="urn:microsoft.com/office/officeart/2008/layout/LinedList"/>
    <dgm:cxn modelId="{8E75C23C-042D-6842-A160-ED1B78F5AD40}" type="presParOf" srcId="{F4C45F27-B7A9-194D-8C34-B0523143AB4F}" destId="{4C289484-F92D-D44A-8C4C-74CCA268F43A}" srcOrd="0" destOrd="0" presId="urn:microsoft.com/office/officeart/2008/layout/LinedList"/>
    <dgm:cxn modelId="{1A993C4B-94B4-F84D-9AFA-FD30C47B4469}" type="presParOf" srcId="{F4C45F27-B7A9-194D-8C34-B0523143AB4F}" destId="{08C151A5-9005-F547-A325-1C768F449175}" srcOrd="1" destOrd="0" presId="urn:microsoft.com/office/officeart/2008/layout/LinedList"/>
    <dgm:cxn modelId="{6931C509-5F1F-7D49-AC8A-1A30E4246DFF}" type="presParOf" srcId="{F4C45F27-B7A9-194D-8C34-B0523143AB4F}" destId="{DECE3B93-CBAD-E147-9509-25831800E386}" srcOrd="2" destOrd="0" presId="urn:microsoft.com/office/officeart/2008/layout/LinedList"/>
    <dgm:cxn modelId="{6427742E-A830-6342-89A0-A072DBE07598}" type="presParOf" srcId="{A23FD228-C608-FF49-B80C-37BC6A7815D3}" destId="{D7A6F1EA-C1DC-164E-81E9-D855D62AD359}" srcOrd="2" destOrd="0" presId="urn:microsoft.com/office/officeart/2008/layout/LinedList"/>
    <dgm:cxn modelId="{286A0210-B5A3-E14E-84A6-3B652060CFDE}" type="presParOf" srcId="{A23FD228-C608-FF49-B80C-37BC6A7815D3}" destId="{453D32C7-B076-D344-A93B-681B39A17DA6}" srcOrd="3" destOrd="0" presId="urn:microsoft.com/office/officeart/2008/layout/LinedList"/>
    <dgm:cxn modelId="{8DC9E556-9EE2-D241-ABEB-6DC25122E10F}" type="presParOf" srcId="{A23FD228-C608-FF49-B80C-37BC6A7815D3}" destId="{ADF2D177-F1DA-C246-A98E-EFEED29E3007}" srcOrd="4" destOrd="0" presId="urn:microsoft.com/office/officeart/2008/layout/LinedList"/>
    <dgm:cxn modelId="{23B8FF10-FD1A-2A41-A663-426C95B34AED}" type="presParOf" srcId="{ADF2D177-F1DA-C246-A98E-EFEED29E3007}" destId="{A779DE40-6F47-E64C-AB56-6EEC4AD3EA91}" srcOrd="0" destOrd="0" presId="urn:microsoft.com/office/officeart/2008/layout/LinedList"/>
    <dgm:cxn modelId="{0CCED065-9CB2-9148-881B-02D101812ED6}" type="presParOf" srcId="{ADF2D177-F1DA-C246-A98E-EFEED29E3007}" destId="{53312739-780E-7B43-B37C-BDFE6F0CE57C}" srcOrd="1" destOrd="0" presId="urn:microsoft.com/office/officeart/2008/layout/LinedList"/>
    <dgm:cxn modelId="{2CC32D8C-BB5A-3D49-9E2C-3C381F76A1AE}" type="presParOf" srcId="{ADF2D177-F1DA-C246-A98E-EFEED29E3007}" destId="{22CBC227-420D-8547-B54D-1672DF3D8FA1}" srcOrd="2" destOrd="0" presId="urn:microsoft.com/office/officeart/2008/layout/LinedList"/>
    <dgm:cxn modelId="{15DE45C4-21D9-494E-A80E-87096B70BD54}" type="presParOf" srcId="{A23FD228-C608-FF49-B80C-37BC6A7815D3}" destId="{BEE65C27-11DD-1C43-A8C6-796D19335E60}" srcOrd="5" destOrd="0" presId="urn:microsoft.com/office/officeart/2008/layout/LinedList"/>
    <dgm:cxn modelId="{C9120CD8-1683-0F4A-AAC6-C39FFD124BD1}" type="presParOf" srcId="{A23FD228-C608-FF49-B80C-37BC6A7815D3}" destId="{F57BDA8D-AB93-8540-8456-30A67723D1D6}" srcOrd="6" destOrd="0" presId="urn:microsoft.com/office/officeart/2008/layout/LinedList"/>
    <dgm:cxn modelId="{B9F2A0D1-09E6-1A4D-8D55-8A64B6000D50}" type="presParOf" srcId="{A23FD228-C608-FF49-B80C-37BC6A7815D3}" destId="{80200184-9FC8-EB49-B59A-6D503F4B6027}" srcOrd="7" destOrd="0" presId="urn:microsoft.com/office/officeart/2008/layout/LinedList"/>
    <dgm:cxn modelId="{66200101-AD06-174E-8F97-1D03C8A51AE0}" type="presParOf" srcId="{80200184-9FC8-EB49-B59A-6D503F4B6027}" destId="{1643BCFF-6CD7-B547-B434-D72DE18D5F1A}" srcOrd="0" destOrd="0" presId="urn:microsoft.com/office/officeart/2008/layout/LinedList"/>
    <dgm:cxn modelId="{839F22EB-0F70-ED43-80C5-39E6BA082CC8}" type="presParOf" srcId="{80200184-9FC8-EB49-B59A-6D503F4B6027}" destId="{FA3F47FB-DF2A-0241-A1EA-79898F7E22F1}" srcOrd="1" destOrd="0" presId="urn:microsoft.com/office/officeart/2008/layout/LinedList"/>
    <dgm:cxn modelId="{5CFD47FE-5147-6541-AF41-8C735BC5424A}" type="presParOf" srcId="{80200184-9FC8-EB49-B59A-6D503F4B6027}" destId="{EF989879-011C-D64F-A99F-9A00011C82BE}" srcOrd="2" destOrd="0" presId="urn:microsoft.com/office/officeart/2008/layout/LinedList"/>
    <dgm:cxn modelId="{86A196A3-3CD1-CF4F-9E39-B7941A9BC941}" type="presParOf" srcId="{A23FD228-C608-FF49-B80C-37BC6A7815D3}" destId="{EE46D8F9-8DFF-7941-93B4-6FAEF48A82EC}" srcOrd="8" destOrd="0" presId="urn:microsoft.com/office/officeart/2008/layout/LinedList"/>
    <dgm:cxn modelId="{507A2941-893D-804D-A466-10AF419F8CED}" type="presParOf" srcId="{A23FD228-C608-FF49-B80C-37BC6A7815D3}" destId="{9E95CF94-8811-634E-90A6-B699D1300190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783BB-BD30-3B43-A2DA-A2B97709C814}">
      <dsp:nvSpPr>
        <dsp:cNvPr id="0" name=""/>
        <dsp:cNvSpPr/>
      </dsp:nvSpPr>
      <dsp:spPr>
        <a:xfrm>
          <a:off x="0" y="4486"/>
          <a:ext cx="1257674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685E21-2188-5247-9D81-1561A5DD214D}">
      <dsp:nvSpPr>
        <dsp:cNvPr id="0" name=""/>
        <dsp:cNvSpPr/>
      </dsp:nvSpPr>
      <dsp:spPr>
        <a:xfrm>
          <a:off x="0" y="4486"/>
          <a:ext cx="2515349" cy="9179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t" anchorCtr="0">
          <a:noAutofit/>
        </a:bodyPr>
        <a:lstStyle/>
        <a:p>
          <a:pPr marL="0" lvl="0" indent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5900" kern="1200" dirty="0"/>
            <a:t>Índice</a:t>
          </a:r>
        </a:p>
      </dsp:txBody>
      <dsp:txXfrm>
        <a:off x="0" y="4486"/>
        <a:ext cx="2515349" cy="9179995"/>
      </dsp:txXfrm>
    </dsp:sp>
    <dsp:sp modelId="{08C151A5-9005-F547-A325-1C768F449175}">
      <dsp:nvSpPr>
        <dsp:cNvPr id="0" name=""/>
        <dsp:cNvSpPr/>
      </dsp:nvSpPr>
      <dsp:spPr>
        <a:xfrm>
          <a:off x="2704000" y="574827"/>
          <a:ext cx="9872747" cy="2583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gl-ES" sz="20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1. Cousas a saber antes de empezar.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2. Vocabulario técnico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3. A compañía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gl-ES" sz="1200" kern="1200" dirty="0"/>
        </a:p>
      </dsp:txBody>
      <dsp:txXfrm>
        <a:off x="2704000" y="574827"/>
        <a:ext cx="9872747" cy="2583766"/>
      </dsp:txXfrm>
    </dsp:sp>
    <dsp:sp modelId="{D7A6F1EA-C1DC-164E-81E9-D855D62AD359}">
      <dsp:nvSpPr>
        <dsp:cNvPr id="0" name=""/>
        <dsp:cNvSpPr/>
      </dsp:nvSpPr>
      <dsp:spPr>
        <a:xfrm>
          <a:off x="2515349" y="2824028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3312739-780E-7B43-B37C-BDFE6F0CE57C}">
      <dsp:nvSpPr>
        <dsp:cNvPr id="0" name=""/>
        <dsp:cNvSpPr/>
      </dsp:nvSpPr>
      <dsp:spPr>
        <a:xfrm>
          <a:off x="2688994" y="2398690"/>
          <a:ext cx="9872747" cy="52193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4. Plan de traballo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4.1. Ferramentas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4.2. O espazo de representación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 	Examina o espazo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Dimensións do espazo da representación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Debuxo a escala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4.3. Deseño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Elementos escenográficos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Deseño integral do tema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Ideas en </a:t>
          </a:r>
          <a:r>
            <a:rPr lang="gl-ES" sz="2000" kern="1200" dirty="0" err="1"/>
            <a:t>links</a:t>
          </a:r>
          <a:endParaRPr lang="gl-ES" sz="20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4.4. Interpretación do texto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4.5. Construción da escenografía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</a:t>
          </a:r>
        </a:p>
      </dsp:txBody>
      <dsp:txXfrm>
        <a:off x="2688994" y="2398690"/>
        <a:ext cx="9872747" cy="5219357"/>
      </dsp:txXfrm>
    </dsp:sp>
    <dsp:sp modelId="{BEE65C27-11DD-1C43-A8C6-796D19335E60}">
      <dsp:nvSpPr>
        <dsp:cNvPr id="0" name=""/>
        <dsp:cNvSpPr/>
      </dsp:nvSpPr>
      <dsp:spPr>
        <a:xfrm>
          <a:off x="2515349" y="8279161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A3F47FB-DF2A-0241-A1EA-79898F7E22F1}">
      <dsp:nvSpPr>
        <dsp:cNvPr id="0" name=""/>
        <dsp:cNvSpPr/>
      </dsp:nvSpPr>
      <dsp:spPr>
        <a:xfrm>
          <a:off x="2658981" y="7810345"/>
          <a:ext cx="9872747" cy="4324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5. Tarefas durante a representación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6. Tarefas durante a desmontaxe</a:t>
          </a:r>
        </a:p>
      </dsp:txBody>
      <dsp:txXfrm>
        <a:off x="2658981" y="7810345"/>
        <a:ext cx="9872747" cy="432411"/>
      </dsp:txXfrm>
    </dsp:sp>
    <dsp:sp modelId="{EE46D8F9-8DFF-7941-93B4-6FAEF48A82EC}">
      <dsp:nvSpPr>
        <dsp:cNvPr id="0" name=""/>
        <dsp:cNvSpPr/>
      </dsp:nvSpPr>
      <dsp:spPr>
        <a:xfrm>
          <a:off x="2515349" y="8947348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97" name="Shape 49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1245656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3000">
        <a:latin typeface="Lucida Grande"/>
        <a:ea typeface="Lucida Grande"/>
        <a:cs typeface="Lucida Grande"/>
        <a:sym typeface="Lucida Grande"/>
      </a:defRPr>
    </a:lvl1pPr>
    <a:lvl2pPr indent="228600" defTabSz="584200">
      <a:defRPr sz="3000">
        <a:latin typeface="Lucida Grande"/>
        <a:ea typeface="Lucida Grande"/>
        <a:cs typeface="Lucida Grande"/>
        <a:sym typeface="Lucida Grande"/>
      </a:defRPr>
    </a:lvl2pPr>
    <a:lvl3pPr indent="457200" defTabSz="584200">
      <a:defRPr sz="3000">
        <a:latin typeface="Lucida Grande"/>
        <a:ea typeface="Lucida Grande"/>
        <a:cs typeface="Lucida Grande"/>
        <a:sym typeface="Lucida Grande"/>
      </a:defRPr>
    </a:lvl3pPr>
    <a:lvl4pPr indent="685800" defTabSz="584200">
      <a:defRPr sz="3000">
        <a:latin typeface="Lucida Grande"/>
        <a:ea typeface="Lucida Grande"/>
        <a:cs typeface="Lucida Grande"/>
        <a:sym typeface="Lucida Grande"/>
      </a:defRPr>
    </a:lvl4pPr>
    <a:lvl5pPr indent="914400" defTabSz="584200">
      <a:defRPr sz="3000">
        <a:latin typeface="Lucida Grande"/>
        <a:ea typeface="Lucida Grande"/>
        <a:cs typeface="Lucida Grande"/>
        <a:sym typeface="Lucida Grande"/>
      </a:defRPr>
    </a:lvl5pPr>
    <a:lvl6pPr indent="1143000" defTabSz="584200">
      <a:defRPr sz="3000">
        <a:latin typeface="Lucida Grande"/>
        <a:ea typeface="Lucida Grande"/>
        <a:cs typeface="Lucida Grande"/>
        <a:sym typeface="Lucida Grande"/>
      </a:defRPr>
    </a:lvl6pPr>
    <a:lvl7pPr indent="1371600" defTabSz="584200">
      <a:defRPr sz="3000">
        <a:latin typeface="Lucida Grande"/>
        <a:ea typeface="Lucida Grande"/>
        <a:cs typeface="Lucida Grande"/>
        <a:sym typeface="Lucida Grande"/>
      </a:defRPr>
    </a:lvl7pPr>
    <a:lvl8pPr indent="1600200" defTabSz="584200">
      <a:defRPr sz="3000">
        <a:latin typeface="Lucida Grande"/>
        <a:ea typeface="Lucida Grande"/>
        <a:cs typeface="Lucida Grande"/>
        <a:sym typeface="Lucida Grande"/>
      </a:defRPr>
    </a:lvl8pPr>
    <a:lvl9pPr indent="1828800" defTabSz="584200">
      <a:defRPr sz="30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90800" y="1447800"/>
            <a:ext cx="7823200" cy="4775200"/>
          </a:xfrm>
          <a:prstGeom prst="rect">
            <a:avLst/>
          </a:prstGeom>
          <a:effectLst/>
        </p:spPr>
      </p:pic>
      <p:sp>
        <p:nvSpPr>
          <p:cNvPr id="6" name="Shape 7"/>
          <p:cNvSpPr/>
          <p:nvPr userDrawn="1"/>
        </p:nvSpPr>
        <p:spPr>
          <a:xfrm flipV="1">
            <a:off x="2615869" y="76453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" name="Shape 9"/>
          <p:cNvSpPr>
            <a:spLocks noGrp="1"/>
          </p:cNvSpPr>
          <p:nvPr userDrawn="1">
            <p:ph type="title"/>
          </p:nvPr>
        </p:nvSpPr>
        <p:spPr>
          <a:xfrm>
            <a:off x="2603500" y="6375400"/>
            <a:ext cx="7797800" cy="1193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8200" cap="all" spc="1640">
                <a:solidFill>
                  <a:srgbClr val="514E4A"/>
                </a:solidFill>
              </a:rPr>
              <a:t>Clic para editar título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8" name="Shape 10"/>
          <p:cNvSpPr>
            <a:spLocks noGrp="1"/>
          </p:cNvSpPr>
          <p:nvPr userDrawn="1">
            <p:ph idx="1" hasCustomPrompt="1"/>
          </p:nvPr>
        </p:nvSpPr>
        <p:spPr>
          <a:xfrm>
            <a:off x="2603500" y="7734300"/>
            <a:ext cx="779780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A"/>
                </a:solidFill>
              </a:rPr>
              <a:t>Body Level One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823898" y="1607864"/>
            <a:ext cx="7377269" cy="4161537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47812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15"/>
          <p:cNvSpPr/>
          <p:nvPr userDrawn="1"/>
        </p:nvSpPr>
        <p:spPr>
          <a:xfrm>
            <a:off x="1295400" y="6172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4" name="Shape 216"/>
          <p:cNvSpPr/>
          <p:nvPr userDrawn="1"/>
        </p:nvSpPr>
        <p:spPr>
          <a:xfrm flipH="1">
            <a:off x="4279900" y="58674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217"/>
          <p:cNvSpPr/>
          <p:nvPr userDrawn="1"/>
        </p:nvSpPr>
        <p:spPr>
          <a:xfrm>
            <a:off x="1295400" y="3505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6" name="Shape 218"/>
          <p:cNvSpPr/>
          <p:nvPr userDrawn="1"/>
        </p:nvSpPr>
        <p:spPr>
          <a:xfrm rot="10800000">
            <a:off x="4279900" y="35052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219"/>
          <p:cNvSpPr/>
          <p:nvPr userDrawn="1"/>
        </p:nvSpPr>
        <p:spPr>
          <a:xfrm>
            <a:off x="1295400" y="48514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8" name="Shape 220"/>
          <p:cNvSpPr/>
          <p:nvPr userDrawn="1"/>
        </p:nvSpPr>
        <p:spPr>
          <a:xfrm flipH="1">
            <a:off x="1295400" y="3505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9" name="Shape 221"/>
          <p:cNvSpPr/>
          <p:nvPr userDrawn="1"/>
        </p:nvSpPr>
        <p:spPr>
          <a:xfrm>
            <a:off x="4279900" y="48514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0" name="Shape 222"/>
          <p:cNvSpPr/>
          <p:nvPr userDrawn="1"/>
        </p:nvSpPr>
        <p:spPr>
          <a:xfrm flipH="1">
            <a:off x="1295400" y="48514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1" name="Shape 223"/>
          <p:cNvSpPr/>
          <p:nvPr userDrawn="1"/>
        </p:nvSpPr>
        <p:spPr>
          <a:xfrm flipH="1">
            <a:off x="1295400" y="6172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2" name="Shape 224"/>
          <p:cNvSpPr/>
          <p:nvPr userDrawn="1"/>
        </p:nvSpPr>
        <p:spPr>
          <a:xfrm flipH="1">
            <a:off x="8712200" y="6172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3" name="Shape 225"/>
          <p:cNvSpPr/>
          <p:nvPr userDrawn="1"/>
        </p:nvSpPr>
        <p:spPr>
          <a:xfrm>
            <a:off x="7988300" y="58674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5761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" name="Shape 226"/>
          <p:cNvSpPr/>
          <p:nvPr userDrawn="1"/>
        </p:nvSpPr>
        <p:spPr>
          <a:xfrm flipH="1">
            <a:off x="8712200" y="3505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5" name="Shape 227"/>
          <p:cNvSpPr/>
          <p:nvPr userDrawn="1"/>
        </p:nvSpPr>
        <p:spPr>
          <a:xfrm rot="10800000" flipH="1">
            <a:off x="7988300" y="35052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28"/>
          <p:cNvSpPr/>
          <p:nvPr userDrawn="1"/>
        </p:nvSpPr>
        <p:spPr>
          <a:xfrm flipH="1">
            <a:off x="8712200" y="48514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7" name="Shape 229"/>
          <p:cNvSpPr/>
          <p:nvPr userDrawn="1"/>
        </p:nvSpPr>
        <p:spPr>
          <a:xfrm flipH="1">
            <a:off x="8712200" y="3505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8" name="Shape 230"/>
          <p:cNvSpPr/>
          <p:nvPr userDrawn="1"/>
        </p:nvSpPr>
        <p:spPr>
          <a:xfrm flipH="1">
            <a:off x="7988300" y="48514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9" name="Shape 231"/>
          <p:cNvSpPr/>
          <p:nvPr userDrawn="1"/>
        </p:nvSpPr>
        <p:spPr>
          <a:xfrm flipH="1">
            <a:off x="8712200" y="6172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20" name="Shape 232"/>
          <p:cNvSpPr/>
          <p:nvPr userDrawn="1"/>
        </p:nvSpPr>
        <p:spPr>
          <a:xfrm flipH="1">
            <a:off x="8712200" y="48514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21" name="Shape 236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" name="Shape 24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30" name="Shape 24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256236"/>
            <a:ext cx="10401300" cy="892868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366965" y="3563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4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8802920" y="3563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5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1366965" y="4905658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6" name="Text Placeholder 44"/>
          <p:cNvSpPr>
            <a:spLocks noGrp="1"/>
          </p:cNvSpPr>
          <p:nvPr>
            <p:ph type="body" sz="quarter" idx="22" hasCustomPrompt="1"/>
          </p:nvPr>
        </p:nvSpPr>
        <p:spPr>
          <a:xfrm>
            <a:off x="8802920" y="4920777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7" name="Text Placeholder 44"/>
          <p:cNvSpPr>
            <a:spLocks noGrp="1"/>
          </p:cNvSpPr>
          <p:nvPr>
            <p:ph type="body" sz="quarter" idx="23" hasCustomPrompt="1"/>
          </p:nvPr>
        </p:nvSpPr>
        <p:spPr>
          <a:xfrm>
            <a:off x="1366965" y="6226458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8" name="Text Placeholder 44"/>
          <p:cNvSpPr>
            <a:spLocks noGrp="1"/>
          </p:cNvSpPr>
          <p:nvPr>
            <p:ph type="body" sz="quarter" idx="24" hasCustomPrompt="1"/>
          </p:nvPr>
        </p:nvSpPr>
        <p:spPr>
          <a:xfrm>
            <a:off x="8802920" y="6230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pic>
        <p:nvPicPr>
          <p:cNvPr id="41" name="Picture 4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76800" y="3517900"/>
            <a:ext cx="3238500" cy="3365500"/>
          </a:xfrm>
          <a:prstGeom prst="rect">
            <a:avLst/>
          </a:prstGeom>
          <a:effectLst/>
        </p:spPr>
      </p:pic>
      <p:sp>
        <p:nvSpPr>
          <p:cNvPr id="4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43197" y="3714448"/>
            <a:ext cx="2719027" cy="2680860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6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Prog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2699" y="3365500"/>
            <a:ext cx="4508501" cy="4635500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14479" y="3548140"/>
            <a:ext cx="4049557" cy="3996206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grpSp>
        <p:nvGrpSpPr>
          <p:cNvPr id="7" name="Group 266"/>
          <p:cNvGrpSpPr/>
          <p:nvPr userDrawn="1"/>
        </p:nvGrpSpPr>
        <p:grpSpPr>
          <a:xfrm>
            <a:off x="6248400" y="7327900"/>
            <a:ext cx="4511950" cy="317500"/>
            <a:chOff x="0" y="0"/>
            <a:chExt cx="4511949" cy="317499"/>
          </a:xfrm>
        </p:grpSpPr>
        <p:grpSp>
          <p:nvGrpSpPr>
            <p:cNvPr id="8" name="Group 25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17" name="Shape 24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8" name="Shape 24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9" name="Shape 24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0" name="Shape 25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1" name="Shape 25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2" name="Shape 25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3" name="Shape 25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4" name="Shape 25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5" name="Shape 25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6" name="Shape 25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9" name="Shape 25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25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26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26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26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26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26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" name="Shape 26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27" name="Group 286"/>
          <p:cNvGrpSpPr/>
          <p:nvPr userDrawn="1"/>
        </p:nvGrpSpPr>
        <p:grpSpPr>
          <a:xfrm>
            <a:off x="6248400" y="6311900"/>
            <a:ext cx="4511950" cy="317500"/>
            <a:chOff x="0" y="0"/>
            <a:chExt cx="4511949" cy="317499"/>
          </a:xfrm>
        </p:grpSpPr>
        <p:grpSp>
          <p:nvGrpSpPr>
            <p:cNvPr id="28" name="Group 27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37" name="Shape 26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8" name="Shape 26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9" name="Shape 26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0" name="Shape 27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1" name="Shape 27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2" name="Shape 27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3" name="Shape 27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4" name="Shape 27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5" name="Shape 27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6" name="Shape 27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29" name="Shape 27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0" name="Shape 27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1" name="Shape 28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2" name="Shape 28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3" name="Shape 28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4" name="Shape 28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" name="Shape 28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28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47" name="Group 306"/>
          <p:cNvGrpSpPr/>
          <p:nvPr userDrawn="1"/>
        </p:nvGrpSpPr>
        <p:grpSpPr>
          <a:xfrm>
            <a:off x="6248400" y="5295900"/>
            <a:ext cx="4511950" cy="317500"/>
            <a:chOff x="0" y="0"/>
            <a:chExt cx="4511949" cy="317499"/>
          </a:xfrm>
        </p:grpSpPr>
        <p:grpSp>
          <p:nvGrpSpPr>
            <p:cNvPr id="48" name="Group 29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57" name="Shape 28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8" name="Shape 28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9" name="Shape 28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0" name="Shape 29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1" name="Shape 29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2" name="Shape 29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3" name="Shape 29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4" name="Shape 29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5" name="Shape 29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6" name="Shape 29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49" name="Shape 29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0" name="Shape 29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1" name="Shape 30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2" name="Shape 30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3" name="Shape 30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4" name="Shape 30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5" name="Shape 30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" name="Shape 30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67" name="Group 326"/>
          <p:cNvGrpSpPr/>
          <p:nvPr userDrawn="1"/>
        </p:nvGrpSpPr>
        <p:grpSpPr>
          <a:xfrm>
            <a:off x="6248400" y="4343400"/>
            <a:ext cx="4511950" cy="317500"/>
            <a:chOff x="0" y="0"/>
            <a:chExt cx="4511949" cy="317499"/>
          </a:xfrm>
        </p:grpSpPr>
        <p:grpSp>
          <p:nvGrpSpPr>
            <p:cNvPr id="68" name="Group 31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77" name="Shape 30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78" name="Shape 30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79" name="Shape 30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0" name="Shape 31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1" name="Shape 31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2" name="Shape 31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3" name="Shape 31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4" name="Shape 31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5" name="Shape 31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6" name="Shape 31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69" name="Shape 31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0" name="Shape 31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1" name="Shape 32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2" name="Shape 32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3" name="Shape 32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4" name="Shape 32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5" name="Shape 32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6" name="Shape 32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87" name="Shape 330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8" name="Shape 331"/>
          <p:cNvSpPr/>
          <p:nvPr userDrawn="1"/>
        </p:nvSpPr>
        <p:spPr>
          <a:xfrm>
            <a:off x="11036300" y="42233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89" name="Shape 332"/>
          <p:cNvSpPr/>
          <p:nvPr userDrawn="1"/>
        </p:nvSpPr>
        <p:spPr>
          <a:xfrm>
            <a:off x="6248400" y="3349474"/>
            <a:ext cx="37592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90" name="Shape 333"/>
          <p:cNvSpPr/>
          <p:nvPr userDrawn="1"/>
        </p:nvSpPr>
        <p:spPr>
          <a:xfrm>
            <a:off x="6248400" y="38423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91" name="Shape 334"/>
          <p:cNvSpPr/>
          <p:nvPr userDrawn="1"/>
        </p:nvSpPr>
        <p:spPr>
          <a:xfrm>
            <a:off x="11036300" y="5175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92" name="Shape 335"/>
          <p:cNvSpPr/>
          <p:nvPr userDrawn="1"/>
        </p:nvSpPr>
        <p:spPr>
          <a:xfrm>
            <a:off x="6248400" y="4794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sp>
        <p:nvSpPr>
          <p:cNvPr id="93" name="Shape 336"/>
          <p:cNvSpPr/>
          <p:nvPr userDrawn="1"/>
        </p:nvSpPr>
        <p:spPr>
          <a:xfrm>
            <a:off x="11036300" y="6191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94" name="Shape 337"/>
          <p:cNvSpPr/>
          <p:nvPr userDrawn="1"/>
        </p:nvSpPr>
        <p:spPr>
          <a:xfrm>
            <a:off x="6248400" y="5810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sp>
        <p:nvSpPr>
          <p:cNvPr id="95" name="Shape 338"/>
          <p:cNvSpPr/>
          <p:nvPr userDrawn="1"/>
        </p:nvSpPr>
        <p:spPr>
          <a:xfrm>
            <a:off x="11036300" y="7207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50%</a:t>
            </a:r>
          </a:p>
        </p:txBody>
      </p:sp>
      <p:sp>
        <p:nvSpPr>
          <p:cNvPr id="96" name="Shape 339"/>
          <p:cNvSpPr/>
          <p:nvPr userDrawn="1"/>
        </p:nvSpPr>
        <p:spPr>
          <a:xfrm>
            <a:off x="6248400" y="6826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97" name="Shape 340"/>
          <p:cNvSpPr/>
          <p:nvPr userDrawn="1"/>
        </p:nvSpPr>
        <p:spPr>
          <a:xfrm>
            <a:off x="6248400" y="4343400"/>
            <a:ext cx="37592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8" name="Shape 341"/>
          <p:cNvSpPr/>
          <p:nvPr userDrawn="1"/>
        </p:nvSpPr>
        <p:spPr>
          <a:xfrm>
            <a:off x="6248400" y="5295900"/>
            <a:ext cx="29718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9" name="Shape 342"/>
          <p:cNvSpPr/>
          <p:nvPr userDrawn="1"/>
        </p:nvSpPr>
        <p:spPr>
          <a:xfrm>
            <a:off x="6248400" y="63119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0" name="Shape 343"/>
          <p:cNvSpPr/>
          <p:nvPr userDrawn="1"/>
        </p:nvSpPr>
        <p:spPr>
          <a:xfrm>
            <a:off x="6248400" y="7327900"/>
            <a:ext cx="24765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1" name="Shape 34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02" name="Shape 34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5965203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295968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355"/>
          <p:cNvSpPr/>
          <p:nvPr userDrawn="1"/>
        </p:nvSpPr>
        <p:spPr>
          <a:xfrm flipH="1">
            <a:off x="6845300" y="3187700"/>
            <a:ext cx="42418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9" name="Shape 356"/>
          <p:cNvSpPr/>
          <p:nvPr userDrawn="1"/>
        </p:nvSpPr>
        <p:spPr>
          <a:xfrm rot="10800000" flipH="1">
            <a:off x="6121400" y="31877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" name="Shape 357"/>
          <p:cNvSpPr/>
          <p:nvPr userDrawn="1"/>
        </p:nvSpPr>
        <p:spPr>
          <a:xfrm flipH="1">
            <a:off x="6845300" y="3187700"/>
            <a:ext cx="42418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30400" y="2641600"/>
            <a:ext cx="4368800" cy="4495800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142076" y="2837549"/>
            <a:ext cx="3920909" cy="3860137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13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7200900" y="3286942"/>
            <a:ext cx="3886200" cy="492153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omnis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200900" y="4443074"/>
            <a:ext cx="3886200" cy="2254612"/>
          </a:xfrm>
        </p:spPr>
        <p:txBody>
          <a:bodyPr vert="horz" anchor="t"/>
          <a:lstStyle>
            <a:lvl1pPr algn="l">
              <a:defRPr sz="24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779745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366"/>
          <p:cNvSpPr>
            <a:spLocks noGrp="1"/>
          </p:cNvSpPr>
          <p:nvPr>
            <p:ph type="title"/>
          </p:nvPr>
        </p:nvSpPr>
        <p:spPr>
          <a:xfrm>
            <a:off x="1295400" y="5791200"/>
            <a:ext cx="10401300" cy="1308100"/>
          </a:xfrm>
          <a:prstGeom prst="rect">
            <a:avLst/>
          </a:prstGeom>
          <a:solidFill>
            <a:srgbClr val="F4F3F5"/>
          </a:solidFill>
        </p:spPr>
        <p:txBody>
          <a:bodyPr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8200" cap="all" spc="1640">
                <a:solidFill>
                  <a:srgbClr val="514E4A"/>
                </a:solidFill>
              </a:rPr>
              <a:t>Clic para editar título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7" name="Shape 367"/>
          <p:cNvSpPr>
            <a:spLocks noGrp="1"/>
          </p:cNvSpPr>
          <p:nvPr>
            <p:ph type="body" idx="1"/>
          </p:nvPr>
        </p:nvSpPr>
        <p:spPr>
          <a:xfrm>
            <a:off x="2603500" y="7239000"/>
            <a:ext cx="7797800" cy="520700"/>
          </a:xfrm>
          <a:prstGeom prst="rect">
            <a:avLst/>
          </a:prstGeom>
          <a:solidFill>
            <a:srgbClr val="F4F3F5"/>
          </a:solidFill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s-ES_tradnl" sz="240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5976781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69"/>
          <p:cNvSpPr/>
          <p:nvPr userDrawn="1"/>
        </p:nvSpPr>
        <p:spPr>
          <a:xfrm flipH="1">
            <a:off x="12293600" y="54737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" name="Shape 370"/>
          <p:cNvSpPr/>
          <p:nvPr userDrawn="1"/>
        </p:nvSpPr>
        <p:spPr>
          <a:xfrm rot="10800000">
            <a:off x="12293600" y="35433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371"/>
          <p:cNvSpPr/>
          <p:nvPr userDrawn="1"/>
        </p:nvSpPr>
        <p:spPr>
          <a:xfrm>
            <a:off x="12293600" y="46736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6" name="Shape 372"/>
          <p:cNvSpPr/>
          <p:nvPr userDrawn="1"/>
        </p:nvSpPr>
        <p:spPr>
          <a:xfrm rot="16200000" flipH="1">
            <a:off x="4130112" y="3821203"/>
            <a:ext cx="160806" cy="1006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373"/>
          <p:cNvSpPr/>
          <p:nvPr userDrawn="1"/>
        </p:nvSpPr>
        <p:spPr>
          <a:xfrm rot="16200000" flipH="1">
            <a:off x="4118583" y="4947444"/>
            <a:ext cx="176120" cy="108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374"/>
          <p:cNvSpPr/>
          <p:nvPr userDrawn="1"/>
        </p:nvSpPr>
        <p:spPr>
          <a:xfrm rot="16200000" flipH="1">
            <a:off x="4114754" y="6058601"/>
            <a:ext cx="183777" cy="1084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375"/>
          <p:cNvSpPr/>
          <p:nvPr userDrawn="1"/>
        </p:nvSpPr>
        <p:spPr>
          <a:xfrm flipH="1">
            <a:off x="711200" y="57785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0" name="Shape 376"/>
          <p:cNvSpPr/>
          <p:nvPr userDrawn="1"/>
        </p:nvSpPr>
        <p:spPr>
          <a:xfrm>
            <a:off x="-12700" y="54737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5761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377"/>
          <p:cNvSpPr/>
          <p:nvPr userDrawn="1"/>
        </p:nvSpPr>
        <p:spPr>
          <a:xfrm flipH="1">
            <a:off x="711200" y="35433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2" name="Shape 378"/>
          <p:cNvSpPr/>
          <p:nvPr userDrawn="1"/>
        </p:nvSpPr>
        <p:spPr>
          <a:xfrm rot="10800000" flipH="1">
            <a:off x="-12700" y="35433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" name="Shape 379"/>
          <p:cNvSpPr/>
          <p:nvPr userDrawn="1"/>
        </p:nvSpPr>
        <p:spPr>
          <a:xfrm flipH="1">
            <a:off x="711200" y="46736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4" name="Shape 380"/>
          <p:cNvSpPr/>
          <p:nvPr userDrawn="1"/>
        </p:nvSpPr>
        <p:spPr>
          <a:xfrm flipH="1">
            <a:off x="711200" y="35433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5" name="Shape 381"/>
          <p:cNvSpPr/>
          <p:nvPr userDrawn="1"/>
        </p:nvSpPr>
        <p:spPr>
          <a:xfrm flipH="1">
            <a:off x="-12700" y="46736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6" name="Shape 382"/>
          <p:cNvSpPr/>
          <p:nvPr userDrawn="1"/>
        </p:nvSpPr>
        <p:spPr>
          <a:xfrm flipH="1">
            <a:off x="711200" y="57785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7" name="Shape 383"/>
          <p:cNvSpPr/>
          <p:nvPr userDrawn="1"/>
        </p:nvSpPr>
        <p:spPr>
          <a:xfrm flipH="1">
            <a:off x="711200" y="46736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8" name="Shape 387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" name="Shape 392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4" name="Shape 393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227509"/>
            <a:ext cx="10401300" cy="936714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6" name="Text Placeholder 44"/>
          <p:cNvSpPr>
            <a:spLocks noGrp="1"/>
          </p:cNvSpPr>
          <p:nvPr>
            <p:ph type="body" sz="quarter" idx="19"/>
          </p:nvPr>
        </p:nvSpPr>
        <p:spPr>
          <a:xfrm>
            <a:off x="1282700" y="3578641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7" name="Text Placeholder 44"/>
          <p:cNvSpPr>
            <a:spLocks noGrp="1"/>
          </p:cNvSpPr>
          <p:nvPr>
            <p:ph type="body" sz="quarter" idx="20"/>
          </p:nvPr>
        </p:nvSpPr>
        <p:spPr>
          <a:xfrm>
            <a:off x="1282700" y="4712739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8" name="Text Placeholder 44"/>
          <p:cNvSpPr>
            <a:spLocks noGrp="1"/>
          </p:cNvSpPr>
          <p:nvPr>
            <p:ph type="body" sz="quarter" idx="21"/>
          </p:nvPr>
        </p:nvSpPr>
        <p:spPr>
          <a:xfrm>
            <a:off x="1282700" y="5823857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71415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98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399"/>
          <p:cNvGraphicFramePr/>
          <p:nvPr userDrawn="1"/>
        </p:nvGraphicFramePr>
        <p:xfrm>
          <a:off x="1086942" y="5035550"/>
          <a:ext cx="11092358" cy="2667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00"/>
          <p:cNvSpPr/>
          <p:nvPr userDrawn="1"/>
        </p:nvSpPr>
        <p:spPr>
          <a:xfrm rot="16200000">
            <a:off x="1045070" y="4596704"/>
            <a:ext cx="24130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403"/>
          <p:cNvSpPr/>
          <p:nvPr userDrawn="1"/>
        </p:nvSpPr>
        <p:spPr>
          <a:xfrm rot="16200000">
            <a:off x="5813921" y="4704654"/>
            <a:ext cx="26289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406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2" name="Shape 407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818223" y="3536476"/>
            <a:ext cx="2527300" cy="4120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811157" y="4053453"/>
            <a:ext cx="2534366" cy="982098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726694" y="3536476"/>
            <a:ext cx="2527300" cy="4120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7719628" y="4053453"/>
            <a:ext cx="2534366" cy="982098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5086054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12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13"/>
          <p:cNvGraphicFramePr/>
          <p:nvPr userDrawn="1"/>
        </p:nvGraphicFramePr>
        <p:xfrm>
          <a:off x="4402899" y="3634548"/>
          <a:ext cx="6862001" cy="4203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14"/>
          <p:cNvSpPr/>
          <p:nvPr userDrawn="1"/>
        </p:nvSpPr>
        <p:spPr>
          <a:xfrm rot="16200000">
            <a:off x="8277721" y="3891854"/>
            <a:ext cx="7747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415"/>
          <p:cNvSpPr/>
          <p:nvPr userDrawn="1"/>
        </p:nvSpPr>
        <p:spPr>
          <a:xfrm>
            <a:off x="9173488" y="36512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just"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8" name="Shape 417"/>
          <p:cNvSpPr/>
          <p:nvPr userDrawn="1"/>
        </p:nvSpPr>
        <p:spPr>
          <a:xfrm rot="5400000">
            <a:off x="3813671" y="6641404"/>
            <a:ext cx="7747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418"/>
          <p:cNvSpPr/>
          <p:nvPr userDrawn="1"/>
        </p:nvSpPr>
        <p:spPr>
          <a:xfrm>
            <a:off x="1299488" y="59626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11" name="Shape 420"/>
          <p:cNvSpPr/>
          <p:nvPr userDrawn="1"/>
        </p:nvSpPr>
        <p:spPr>
          <a:xfrm rot="5400000" flipH="1">
            <a:off x="3839071" y="3847404"/>
            <a:ext cx="7747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" name="Shape 421"/>
          <p:cNvSpPr/>
          <p:nvPr userDrawn="1"/>
        </p:nvSpPr>
        <p:spPr>
          <a:xfrm>
            <a:off x="1299488" y="36512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14" name="Shape 423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5" name="Shape 424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299488" y="4183345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1295400" y="6503185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9173488" y="4198464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0" name="Text Placeholder 44"/>
          <p:cNvSpPr>
            <a:spLocks noGrp="1"/>
          </p:cNvSpPr>
          <p:nvPr>
            <p:ph type="body" sz="quarter" idx="19"/>
          </p:nvPr>
        </p:nvSpPr>
        <p:spPr>
          <a:xfrm>
            <a:off x="1336726" y="36512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1" name="Text Placeholder 44"/>
          <p:cNvSpPr>
            <a:spLocks noGrp="1"/>
          </p:cNvSpPr>
          <p:nvPr>
            <p:ph type="body" sz="quarter" idx="20"/>
          </p:nvPr>
        </p:nvSpPr>
        <p:spPr>
          <a:xfrm>
            <a:off x="1336726" y="59580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2" name="Text Placeholder 44"/>
          <p:cNvSpPr>
            <a:spLocks noGrp="1"/>
          </p:cNvSpPr>
          <p:nvPr>
            <p:ph type="body" sz="quarter" idx="21"/>
          </p:nvPr>
        </p:nvSpPr>
        <p:spPr>
          <a:xfrm>
            <a:off x="9203728" y="36512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2981922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29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30"/>
          <p:cNvGraphicFramePr/>
          <p:nvPr userDrawn="1"/>
        </p:nvGraphicFramePr>
        <p:xfrm>
          <a:off x="1295399" y="3752850"/>
          <a:ext cx="6502401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41"/>
          <p:cNvGrpSpPr/>
          <p:nvPr userDrawn="1"/>
        </p:nvGrpSpPr>
        <p:grpSpPr>
          <a:xfrm>
            <a:off x="8229600" y="4686300"/>
            <a:ext cx="2476500" cy="317500"/>
            <a:chOff x="0" y="0"/>
            <a:chExt cx="2476499" cy="317499"/>
          </a:xfrm>
        </p:grpSpPr>
        <p:sp>
          <p:nvSpPr>
            <p:cNvPr id="6" name="Shape 431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" name="Shape 432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" name="Shape 433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" name="Shape 434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435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436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437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438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439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440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6" name="Shape 442"/>
          <p:cNvSpPr/>
          <p:nvPr userDrawn="1"/>
        </p:nvSpPr>
        <p:spPr>
          <a:xfrm>
            <a:off x="11036300" y="45329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17" name="Shape 443"/>
          <p:cNvSpPr/>
          <p:nvPr userDrawn="1"/>
        </p:nvSpPr>
        <p:spPr>
          <a:xfrm>
            <a:off x="8229600" y="3714750"/>
            <a:ext cx="34671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18" name="Shape 444"/>
          <p:cNvSpPr/>
          <p:nvPr userDrawn="1"/>
        </p:nvSpPr>
        <p:spPr>
          <a:xfrm>
            <a:off x="8229600" y="42154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grpSp>
        <p:nvGrpSpPr>
          <p:cNvPr id="19" name="Group 455"/>
          <p:cNvGrpSpPr/>
          <p:nvPr userDrawn="1"/>
        </p:nvGrpSpPr>
        <p:grpSpPr>
          <a:xfrm>
            <a:off x="8229600" y="5638800"/>
            <a:ext cx="2476500" cy="317500"/>
            <a:chOff x="0" y="0"/>
            <a:chExt cx="2476499" cy="317499"/>
          </a:xfrm>
        </p:grpSpPr>
        <p:sp>
          <p:nvSpPr>
            <p:cNvPr id="20" name="Shape 445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1" name="Shape 446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2" name="Shape 447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" name="Shape 448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449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" name="Shape 450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6" name="Shape 451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452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8" name="Shape 453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454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30" name="Shape 456"/>
          <p:cNvSpPr/>
          <p:nvPr userDrawn="1"/>
        </p:nvSpPr>
        <p:spPr>
          <a:xfrm>
            <a:off x="11036300" y="54854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31" name="Shape 457"/>
          <p:cNvSpPr/>
          <p:nvPr userDrawn="1"/>
        </p:nvSpPr>
        <p:spPr>
          <a:xfrm>
            <a:off x="8229600" y="51679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grpSp>
        <p:nvGrpSpPr>
          <p:cNvPr id="32" name="Group 468"/>
          <p:cNvGrpSpPr/>
          <p:nvPr userDrawn="1"/>
        </p:nvGrpSpPr>
        <p:grpSpPr>
          <a:xfrm>
            <a:off x="8229600" y="6654800"/>
            <a:ext cx="2476500" cy="317500"/>
            <a:chOff x="0" y="0"/>
            <a:chExt cx="2476499" cy="317499"/>
          </a:xfrm>
        </p:grpSpPr>
        <p:sp>
          <p:nvSpPr>
            <p:cNvPr id="33" name="Shape 45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4" name="Shape 45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" name="Shape 46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46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7" name="Shape 46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8" name="Shape 46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9" name="Shape 46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 46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 46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 46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3" name="Shape 469"/>
          <p:cNvSpPr/>
          <p:nvPr userDrawn="1"/>
        </p:nvSpPr>
        <p:spPr>
          <a:xfrm>
            <a:off x="11036300" y="65014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44" name="Shape 470"/>
          <p:cNvSpPr/>
          <p:nvPr userDrawn="1"/>
        </p:nvSpPr>
        <p:spPr>
          <a:xfrm>
            <a:off x="8229600" y="61839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sp>
        <p:nvSpPr>
          <p:cNvPr id="45" name="Shape 471"/>
          <p:cNvSpPr/>
          <p:nvPr userDrawn="1"/>
        </p:nvSpPr>
        <p:spPr>
          <a:xfrm>
            <a:off x="8229600" y="4686300"/>
            <a:ext cx="19431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6" name="Shape 472"/>
          <p:cNvSpPr/>
          <p:nvPr userDrawn="1"/>
        </p:nvSpPr>
        <p:spPr>
          <a:xfrm>
            <a:off x="8229600" y="56388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7" name="Shape 473"/>
          <p:cNvSpPr/>
          <p:nvPr userDrawn="1"/>
        </p:nvSpPr>
        <p:spPr>
          <a:xfrm>
            <a:off x="8229600" y="6654800"/>
            <a:ext cx="660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8" name="Shape 47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49" name="Shape 47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8145584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0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81"/>
          <p:cNvGraphicFramePr/>
          <p:nvPr userDrawn="1"/>
        </p:nvGraphicFramePr>
        <p:xfrm>
          <a:off x="982167" y="3435350"/>
          <a:ext cx="11095533" cy="438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82"/>
          <p:cNvSpPr/>
          <p:nvPr userDrawn="1"/>
        </p:nvSpPr>
        <p:spPr>
          <a:xfrm>
            <a:off x="8534400" y="3517900"/>
            <a:ext cx="3162300" cy="93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14E49"/>
                </a:solidFill>
              </a:rPr>
              <a:t>$574,350</a:t>
            </a:r>
          </a:p>
        </p:txBody>
      </p:sp>
      <p:sp>
        <p:nvSpPr>
          <p:cNvPr id="6" name="Shape 483"/>
          <p:cNvSpPr/>
          <p:nvPr userDrawn="1"/>
        </p:nvSpPr>
        <p:spPr>
          <a:xfrm>
            <a:off x="8530967" y="4451350"/>
            <a:ext cx="3162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8" name="Shape 485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9" name="Shape 486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8534400" y="4984349"/>
            <a:ext cx="3158868" cy="2272737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1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8534400" y="4509829"/>
            <a:ext cx="3158868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</p:spTree>
    <p:extLst>
      <p:ext uri="{BB962C8B-B14F-4D97-AF65-F5344CB8AC3E}">
        <p14:creationId xmlns:p14="http://schemas.microsoft.com/office/powerpoint/2010/main" val="108061007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ed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8"/>
          <p:cNvSpPr/>
          <p:nvPr userDrawn="1"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169"/>
          <p:cNvSpPr/>
          <p:nvPr userDrawn="1"/>
        </p:nvSpPr>
        <p:spPr>
          <a:xfrm>
            <a:off x="6083300" y="9245600"/>
            <a:ext cx="863600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170"/>
          <p:cNvSpPr/>
          <p:nvPr userDrawn="1"/>
        </p:nvSpPr>
        <p:spPr>
          <a:xfrm>
            <a:off x="6248400" y="9448800"/>
            <a:ext cx="520700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2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  <a:solidFill>
            <a:srgbClr val="F4F3F5"/>
          </a:solidFill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8" name="Shape 29"/>
          <p:cNvSpPr>
            <a:spLocks noGrp="1"/>
          </p:cNvSpPr>
          <p:nvPr>
            <p:ph type="body" idx="1"/>
          </p:nvPr>
        </p:nvSpPr>
        <p:spPr>
          <a:xfrm>
            <a:off x="2603500" y="2324100"/>
            <a:ext cx="7797800" cy="406400"/>
          </a:xfrm>
          <a:prstGeom prst="rect">
            <a:avLst/>
          </a:prstGeom>
          <a:solidFill>
            <a:srgbClr val="F4F3F5"/>
          </a:solidFill>
        </p:spPr>
        <p:txBody>
          <a:bodyPr anchor="ctr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400" y="5010150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2171700" y="5565796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95400" y="7112304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171700" y="7667950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7035800" y="5010150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7912100" y="5565796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7035800" y="7112304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7912100" y="7667950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6811963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91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492"/>
          <p:cNvSpPr/>
          <p:nvPr userDrawn="1"/>
        </p:nvSpPr>
        <p:spPr>
          <a:xfrm>
            <a:off x="1291967" y="6064250"/>
            <a:ext cx="2476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aphicFrame>
        <p:nvGraphicFramePr>
          <p:cNvPr id="5" name="Table 493"/>
          <p:cNvGraphicFramePr/>
          <p:nvPr userDrawn="1"/>
        </p:nvGraphicFramePr>
        <p:xfrm>
          <a:off x="4292598" y="3416300"/>
          <a:ext cx="7391400" cy="4368800"/>
        </p:xfrm>
        <a:graphic>
          <a:graphicData uri="http://schemas.openxmlformats.org/drawingml/2006/table">
            <a:tbl>
              <a:tblPr firstRow="1" firstCol="1" lastRow="1">
                <a:tableStyleId>{4C3C2611-4C71-4FC5-86AE-919BDF0F9419}</a:tableStyleId>
              </a:tblPr>
              <a:tblGrid>
                <a:gridCol w="1847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Shape 49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7" name="Shape 49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301172" y="6120767"/>
            <a:ext cx="2467296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pic>
        <p:nvPicPr>
          <p:cNvPr id="16" name="Picture 15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3416300"/>
            <a:ext cx="2476500" cy="2527300"/>
          </a:xfrm>
          <a:prstGeom prst="rect">
            <a:avLst/>
          </a:prstGeom>
          <a:effectLst/>
        </p:spPr>
      </p:pic>
      <p:sp>
        <p:nvSpPr>
          <p:cNvPr id="1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39837" y="3536674"/>
            <a:ext cx="2188882" cy="2163163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6427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2700" y="3340100"/>
            <a:ext cx="4368800" cy="4495800"/>
          </a:xfrm>
          <a:prstGeom prst="rect">
            <a:avLst/>
          </a:prstGeom>
          <a:effectLst/>
        </p:spPr>
      </p:pic>
      <p:sp>
        <p:nvSpPr>
          <p:cNvPr id="3" name="Shape 37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4" name="Shape 38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26796" y="3485960"/>
            <a:ext cx="3891308" cy="389130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296350" y="3340100"/>
            <a:ext cx="5400350" cy="84845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6296025" y="4337050"/>
            <a:ext cx="5400675" cy="3216275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4" name="Shape 43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294143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-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408966" y="3340100"/>
            <a:ext cx="4368800" cy="4495800"/>
          </a:xfrm>
          <a:prstGeom prst="rect">
            <a:avLst/>
          </a:prstGeom>
          <a:effectLst/>
        </p:spPr>
      </p:pic>
      <p:sp>
        <p:nvSpPr>
          <p:cNvPr id="4" name="Shape 37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5" name="Shape 38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653062" y="3485960"/>
            <a:ext cx="3891308" cy="389130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725" y="3340100"/>
            <a:ext cx="5400350" cy="84845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0" y="4337050"/>
            <a:ext cx="5400675" cy="3216275"/>
          </a:xfrm>
        </p:spPr>
        <p:txBody>
          <a:bodyPr vert="horz" numCol="2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9" name="Shape 43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816233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57"/>
          <p:cNvSpPr/>
          <p:nvPr userDrawn="1"/>
        </p:nvSpPr>
        <p:spPr>
          <a:xfrm flipV="1">
            <a:off x="23463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" name="Shape 52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Shape 53"/>
          <p:cNvSpPr/>
          <p:nvPr userDrawn="1"/>
        </p:nvSpPr>
        <p:spPr>
          <a:xfrm flipV="1">
            <a:off x="-23577" y="3736825"/>
            <a:ext cx="13029928" cy="3"/>
          </a:xfrm>
          <a:prstGeom prst="line">
            <a:avLst/>
          </a:prstGeom>
          <a:ln w="25400">
            <a:solidFill>
              <a:srgbClr val="514E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4" name="Group 56"/>
          <p:cNvGrpSpPr/>
          <p:nvPr userDrawn="1"/>
        </p:nvGrpSpPr>
        <p:grpSpPr>
          <a:xfrm rot="10800000" flipH="1">
            <a:off x="2247900" y="3746500"/>
            <a:ext cx="203200" cy="127000"/>
            <a:chOff x="0" y="0"/>
            <a:chExt cx="203199" cy="127000"/>
          </a:xfrm>
        </p:grpSpPr>
        <p:sp>
          <p:nvSpPr>
            <p:cNvPr id="5" name="Shape 54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" name="Shape 55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8" name="Shape 58"/>
          <p:cNvSpPr/>
          <p:nvPr userDrawn="1"/>
        </p:nvSpPr>
        <p:spPr>
          <a:xfrm>
            <a:off x="12919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10" name="Group 62"/>
          <p:cNvGrpSpPr/>
          <p:nvPr userDrawn="1"/>
        </p:nvGrpSpPr>
        <p:grpSpPr>
          <a:xfrm rot="10800000" flipH="1">
            <a:off x="4965700" y="3746500"/>
            <a:ext cx="203200" cy="127000"/>
            <a:chOff x="0" y="0"/>
            <a:chExt cx="203199" cy="127000"/>
          </a:xfrm>
        </p:grpSpPr>
        <p:sp>
          <p:nvSpPr>
            <p:cNvPr id="11" name="Shape 60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61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3" name="Shape 63"/>
          <p:cNvSpPr/>
          <p:nvPr userDrawn="1"/>
        </p:nvSpPr>
        <p:spPr>
          <a:xfrm flipV="1">
            <a:off x="5064145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" name="Shape 64"/>
          <p:cNvSpPr/>
          <p:nvPr userDrawn="1"/>
        </p:nvSpPr>
        <p:spPr>
          <a:xfrm>
            <a:off x="40097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16" name="Group 68"/>
          <p:cNvGrpSpPr/>
          <p:nvPr userDrawn="1"/>
        </p:nvGrpSpPr>
        <p:grpSpPr>
          <a:xfrm rot="10800000" flipH="1">
            <a:off x="7835900" y="3746500"/>
            <a:ext cx="203200" cy="127000"/>
            <a:chOff x="0" y="0"/>
            <a:chExt cx="203199" cy="127000"/>
          </a:xfrm>
        </p:grpSpPr>
        <p:sp>
          <p:nvSpPr>
            <p:cNvPr id="17" name="Shape 66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8" name="Shape 67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9" name="Shape 69"/>
          <p:cNvSpPr/>
          <p:nvPr userDrawn="1"/>
        </p:nvSpPr>
        <p:spPr>
          <a:xfrm flipV="1">
            <a:off x="79343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0" name="Shape 70"/>
          <p:cNvSpPr/>
          <p:nvPr userDrawn="1"/>
        </p:nvSpPr>
        <p:spPr>
          <a:xfrm>
            <a:off x="68799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22" name="Group 74"/>
          <p:cNvGrpSpPr/>
          <p:nvPr userDrawn="1"/>
        </p:nvGrpSpPr>
        <p:grpSpPr>
          <a:xfrm rot="10800000" flipH="1">
            <a:off x="10553700" y="3746500"/>
            <a:ext cx="203200" cy="127000"/>
            <a:chOff x="0" y="0"/>
            <a:chExt cx="203199" cy="127000"/>
          </a:xfrm>
        </p:grpSpPr>
        <p:sp>
          <p:nvSpPr>
            <p:cNvPr id="23" name="Shape 72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73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25" name="Shape 75"/>
          <p:cNvSpPr/>
          <p:nvPr userDrawn="1"/>
        </p:nvSpPr>
        <p:spPr>
          <a:xfrm flipV="1">
            <a:off x="106521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6" name="Shape 76"/>
          <p:cNvSpPr/>
          <p:nvPr userDrawn="1"/>
        </p:nvSpPr>
        <p:spPr>
          <a:xfrm>
            <a:off x="95977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28" name="Shape 7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9" name="Shape 79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1" y="6647309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018119" y="6647309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6879967" y="6651083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9597767" y="6651083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pic>
        <p:nvPicPr>
          <p:cNvPr id="36" name="Picture 35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577996" y="4472695"/>
            <a:ext cx="1536700" cy="1587500"/>
          </a:xfrm>
          <a:prstGeom prst="rect">
            <a:avLst/>
          </a:prstGeom>
          <a:effectLst/>
        </p:spPr>
      </p:pic>
      <p:sp>
        <p:nvSpPr>
          <p:cNvPr id="3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702445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38" name="Picture 37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4304663" y="4472695"/>
            <a:ext cx="1536700" cy="1587500"/>
          </a:xfrm>
          <a:prstGeom prst="rect">
            <a:avLst/>
          </a:prstGeom>
          <a:effectLst/>
        </p:spPr>
      </p:pic>
      <p:sp>
        <p:nvSpPr>
          <p:cNvPr id="3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429112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40" name="Picture 39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174864" y="4472695"/>
            <a:ext cx="1536700" cy="1587500"/>
          </a:xfrm>
          <a:prstGeom prst="rect">
            <a:avLst/>
          </a:prstGeom>
          <a:effectLst/>
        </p:spPr>
      </p:pic>
      <p:sp>
        <p:nvSpPr>
          <p:cNvPr id="4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299313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42" name="Picture 41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9879145" y="4473934"/>
            <a:ext cx="1536700" cy="1587500"/>
          </a:xfrm>
          <a:prstGeom prst="rect">
            <a:avLst/>
          </a:prstGeom>
          <a:effectLst/>
        </p:spPr>
      </p:pic>
      <p:sp>
        <p:nvSpPr>
          <p:cNvPr id="4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0003594" y="4558043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1967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2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4018119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3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6873092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4" name="Text Placeholder 44"/>
          <p:cNvSpPr>
            <a:spLocks noGrp="1"/>
          </p:cNvSpPr>
          <p:nvPr>
            <p:ph type="body" sz="quarter" idx="22" hasCustomPrompt="1"/>
          </p:nvPr>
        </p:nvSpPr>
        <p:spPr>
          <a:xfrm>
            <a:off x="9590892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</p:spTree>
    <p:extLst>
      <p:ext uri="{BB962C8B-B14F-4D97-AF65-F5344CB8AC3E}">
        <p14:creationId xmlns:p14="http://schemas.microsoft.com/office/powerpoint/2010/main" val="341631411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84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85"/>
          <p:cNvSpPr/>
          <p:nvPr userDrawn="1"/>
        </p:nvSpPr>
        <p:spPr>
          <a:xfrm>
            <a:off x="1291967" y="6064250"/>
            <a:ext cx="2476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7" name="Group 98"/>
          <p:cNvGrpSpPr/>
          <p:nvPr userDrawn="1"/>
        </p:nvGrpSpPr>
        <p:grpSpPr>
          <a:xfrm>
            <a:off x="8445500" y="4330700"/>
            <a:ext cx="2476500" cy="317500"/>
            <a:chOff x="0" y="0"/>
            <a:chExt cx="2476499" cy="317499"/>
          </a:xfrm>
        </p:grpSpPr>
        <p:sp>
          <p:nvSpPr>
            <p:cNvPr id="8" name="Shape 8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" name="Shape 8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9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9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9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9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9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9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" name="Shape 9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7" name="Shape 9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8" name="Shape 99"/>
          <p:cNvSpPr/>
          <p:nvPr userDrawn="1"/>
        </p:nvSpPr>
        <p:spPr>
          <a:xfrm>
            <a:off x="11036300" y="42051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19" name="Shape 100"/>
          <p:cNvSpPr/>
          <p:nvPr userDrawn="1"/>
        </p:nvSpPr>
        <p:spPr>
          <a:xfrm>
            <a:off x="8445500" y="3397250"/>
            <a:ext cx="37592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20" name="Shape 101"/>
          <p:cNvSpPr/>
          <p:nvPr userDrawn="1"/>
        </p:nvSpPr>
        <p:spPr>
          <a:xfrm>
            <a:off x="8445500" y="38647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grpSp>
        <p:nvGrpSpPr>
          <p:cNvPr id="21" name="Group 112"/>
          <p:cNvGrpSpPr/>
          <p:nvPr userDrawn="1"/>
        </p:nvGrpSpPr>
        <p:grpSpPr>
          <a:xfrm>
            <a:off x="8445500" y="5283200"/>
            <a:ext cx="2476500" cy="317500"/>
            <a:chOff x="0" y="0"/>
            <a:chExt cx="2476499" cy="317499"/>
          </a:xfrm>
        </p:grpSpPr>
        <p:sp>
          <p:nvSpPr>
            <p:cNvPr id="22" name="Shape 102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" name="Shape 103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104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" name="Shape 105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6" name="Shape 106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107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8" name="Shape 108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109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0" name="Shape 110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1" name="Shape 111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32" name="Shape 113"/>
          <p:cNvSpPr/>
          <p:nvPr userDrawn="1"/>
        </p:nvSpPr>
        <p:spPr>
          <a:xfrm>
            <a:off x="11036300" y="5157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33" name="Shape 114"/>
          <p:cNvSpPr/>
          <p:nvPr userDrawn="1"/>
        </p:nvSpPr>
        <p:spPr>
          <a:xfrm>
            <a:off x="8445500" y="4817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grpSp>
        <p:nvGrpSpPr>
          <p:cNvPr id="34" name="Group 125"/>
          <p:cNvGrpSpPr/>
          <p:nvPr userDrawn="1"/>
        </p:nvGrpSpPr>
        <p:grpSpPr>
          <a:xfrm>
            <a:off x="8445500" y="6299200"/>
            <a:ext cx="2476500" cy="317500"/>
            <a:chOff x="0" y="0"/>
            <a:chExt cx="2476499" cy="317499"/>
          </a:xfrm>
        </p:grpSpPr>
        <p:sp>
          <p:nvSpPr>
            <p:cNvPr id="35" name="Shape 115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116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7" name="Shape 117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8" name="Shape 118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9" name="Shape 119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 120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 121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 122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3" name="Shape 123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4" name="Shape 124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5" name="Shape 126"/>
          <p:cNvSpPr/>
          <p:nvPr userDrawn="1"/>
        </p:nvSpPr>
        <p:spPr>
          <a:xfrm>
            <a:off x="11036300" y="6173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46" name="Shape 127"/>
          <p:cNvSpPr/>
          <p:nvPr userDrawn="1"/>
        </p:nvSpPr>
        <p:spPr>
          <a:xfrm>
            <a:off x="8445500" y="5833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grpSp>
        <p:nvGrpSpPr>
          <p:cNvPr id="47" name="Group 138"/>
          <p:cNvGrpSpPr/>
          <p:nvPr userDrawn="1"/>
        </p:nvGrpSpPr>
        <p:grpSpPr>
          <a:xfrm>
            <a:off x="8445500" y="7315200"/>
            <a:ext cx="2476500" cy="317500"/>
            <a:chOff x="0" y="0"/>
            <a:chExt cx="2476499" cy="317499"/>
          </a:xfrm>
        </p:grpSpPr>
        <p:sp>
          <p:nvSpPr>
            <p:cNvPr id="48" name="Shape 12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9" name="Shape 12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0" name="Shape 13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1" name="Shape 13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2" name="Shape 13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3" name="Shape 13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4" name="Shape 13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5" name="Shape 13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" name="Shape 13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7" name="Shape 13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58" name="Shape 139"/>
          <p:cNvSpPr/>
          <p:nvPr userDrawn="1"/>
        </p:nvSpPr>
        <p:spPr>
          <a:xfrm>
            <a:off x="11036300" y="7189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50%</a:t>
            </a:r>
          </a:p>
        </p:txBody>
      </p:sp>
      <p:sp>
        <p:nvSpPr>
          <p:cNvPr id="59" name="Shape 140"/>
          <p:cNvSpPr/>
          <p:nvPr userDrawn="1"/>
        </p:nvSpPr>
        <p:spPr>
          <a:xfrm>
            <a:off x="8445500" y="6849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60" name="Shape 141"/>
          <p:cNvSpPr/>
          <p:nvPr userDrawn="1"/>
        </p:nvSpPr>
        <p:spPr>
          <a:xfrm>
            <a:off x="8445500" y="4330700"/>
            <a:ext cx="19431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1" name="Shape 142"/>
          <p:cNvSpPr/>
          <p:nvPr userDrawn="1"/>
        </p:nvSpPr>
        <p:spPr>
          <a:xfrm>
            <a:off x="8445500" y="52832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2" name="Shape 143"/>
          <p:cNvSpPr/>
          <p:nvPr userDrawn="1"/>
        </p:nvSpPr>
        <p:spPr>
          <a:xfrm>
            <a:off x="8445500" y="6299200"/>
            <a:ext cx="660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3" name="Shape 144"/>
          <p:cNvSpPr/>
          <p:nvPr userDrawn="1"/>
        </p:nvSpPr>
        <p:spPr>
          <a:xfrm>
            <a:off x="8445500" y="7315200"/>
            <a:ext cx="11557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4" name="Shape 145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65" name="Shape 146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29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5400" y="6123159"/>
            <a:ext cx="2473068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13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229100" y="3532144"/>
            <a:ext cx="3759200" cy="106679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4229100" y="4705351"/>
            <a:ext cx="3745364" cy="2984500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pic>
        <p:nvPicPr>
          <p:cNvPr id="132" name="Picture 131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291967" y="3464589"/>
            <a:ext cx="2476500" cy="2527300"/>
          </a:xfrm>
          <a:prstGeom prst="rect">
            <a:avLst/>
          </a:prstGeom>
          <a:effectLst/>
        </p:spPr>
      </p:pic>
      <p:sp>
        <p:nvSpPr>
          <p:cNvPr id="13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32215" y="3586188"/>
            <a:ext cx="2202373" cy="2169702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3233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s &amp; 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3"/>
          <p:cNvSpPr/>
          <p:nvPr userDrawn="1"/>
        </p:nvSpPr>
        <p:spPr>
          <a:xfrm>
            <a:off x="3543300" y="59055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156"/>
          <p:cNvSpPr/>
          <p:nvPr userDrawn="1"/>
        </p:nvSpPr>
        <p:spPr>
          <a:xfrm>
            <a:off x="3543300" y="34798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159"/>
          <p:cNvSpPr/>
          <p:nvPr userDrawn="1"/>
        </p:nvSpPr>
        <p:spPr>
          <a:xfrm>
            <a:off x="8991600" y="59055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" name="Shape 162"/>
          <p:cNvSpPr/>
          <p:nvPr userDrawn="1"/>
        </p:nvSpPr>
        <p:spPr>
          <a:xfrm>
            <a:off x="8991600" y="34798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3327400"/>
            <a:ext cx="2476500" cy="2032000"/>
          </a:xfrm>
          <a:prstGeom prst="rect">
            <a:avLst/>
          </a:prstGeom>
          <a:effectLst/>
        </p:spPr>
      </p:pic>
      <p:pic>
        <p:nvPicPr>
          <p:cNvPr id="8" name="Picture 7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5778500"/>
            <a:ext cx="2476500" cy="2032000"/>
          </a:xfrm>
          <a:prstGeom prst="rect">
            <a:avLst/>
          </a:prstGeom>
          <a:effectLst/>
        </p:spPr>
      </p:pic>
      <p:pic>
        <p:nvPicPr>
          <p:cNvPr id="11" name="Picture 1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3700" y="3327400"/>
            <a:ext cx="2476500" cy="2032000"/>
          </a:xfrm>
          <a:prstGeom prst="rect">
            <a:avLst/>
          </a:prstGeom>
          <a:effectLst/>
        </p:spPr>
      </p:pic>
      <p:pic>
        <p:nvPicPr>
          <p:cNvPr id="14" name="Picture 13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3700" y="5778500"/>
            <a:ext cx="2476500" cy="2032000"/>
          </a:xfrm>
          <a:prstGeom prst="rect">
            <a:avLst/>
          </a:prstGeom>
          <a:effectLst/>
        </p:spPr>
      </p:pic>
      <p:sp>
        <p:nvSpPr>
          <p:cNvPr id="19" name="Shape 16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0" name="Shape 16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21" name="Shape 151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18704" y="3437567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863172" y="3437567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418704" y="5891989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63172" y="5891989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024720" y="3994401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7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4021286" y="3528886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473621" y="3994401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9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9470187" y="3528886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22"/>
          </p:nvPr>
        </p:nvSpPr>
        <p:spPr>
          <a:xfrm>
            <a:off x="4028154" y="6415324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1" name="Text Placeholder 44"/>
          <p:cNvSpPr>
            <a:spLocks noGrp="1"/>
          </p:cNvSpPr>
          <p:nvPr>
            <p:ph type="body" sz="quarter" idx="23" hasCustomPrompt="1"/>
          </p:nvPr>
        </p:nvSpPr>
        <p:spPr>
          <a:xfrm>
            <a:off x="4024720" y="5949809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9477055" y="6415324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44"/>
          <p:cNvSpPr>
            <a:spLocks noGrp="1"/>
          </p:cNvSpPr>
          <p:nvPr>
            <p:ph type="body" sz="quarter" idx="25" hasCustomPrompt="1"/>
          </p:nvPr>
        </p:nvSpPr>
        <p:spPr>
          <a:xfrm>
            <a:off x="9473621" y="5949809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</p:spTree>
    <p:extLst>
      <p:ext uri="{BB962C8B-B14F-4D97-AF65-F5344CB8AC3E}">
        <p14:creationId xmlns:p14="http://schemas.microsoft.com/office/powerpoint/2010/main" val="212010089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8"/>
          <p:cNvSpPr/>
          <p:nvPr userDrawn="1"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2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  <a:solidFill>
            <a:srgbClr val="F4F3F5"/>
          </a:solidFill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8" name="Shape 29"/>
          <p:cNvSpPr>
            <a:spLocks noGrp="1"/>
          </p:cNvSpPr>
          <p:nvPr>
            <p:ph type="body" idx="1"/>
          </p:nvPr>
        </p:nvSpPr>
        <p:spPr>
          <a:xfrm>
            <a:off x="2603500" y="2324100"/>
            <a:ext cx="7797800" cy="406400"/>
          </a:xfrm>
          <a:prstGeom prst="rect">
            <a:avLst/>
          </a:prstGeom>
          <a:solidFill>
            <a:srgbClr val="F4F3F5"/>
          </a:solidFill>
        </p:spPr>
        <p:txBody>
          <a:bodyPr anchor="ctr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9" name="Shape 172"/>
          <p:cNvSpPr/>
          <p:nvPr userDrawn="1"/>
        </p:nvSpPr>
        <p:spPr>
          <a:xfrm>
            <a:off x="12954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0" name="Shape 173"/>
          <p:cNvSpPr/>
          <p:nvPr userDrawn="1"/>
        </p:nvSpPr>
        <p:spPr>
          <a:xfrm>
            <a:off x="49403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1" name="Shape 174"/>
          <p:cNvSpPr/>
          <p:nvPr userDrawn="1"/>
        </p:nvSpPr>
        <p:spPr>
          <a:xfrm>
            <a:off x="85852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4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403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9403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5852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5852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4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54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5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49403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6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85852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1558669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029451"/>
            <a:ext cx="10401300" cy="1054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" name="Shape 187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188"/>
          <p:cNvSpPr/>
          <p:nvPr userDrawn="1"/>
        </p:nvSpPr>
        <p:spPr>
          <a:xfrm flipV="1">
            <a:off x="-23577" y="3736825"/>
            <a:ext cx="13029928" cy="3"/>
          </a:xfrm>
          <a:prstGeom prst="line">
            <a:avLst/>
          </a:prstGeom>
          <a:ln w="25400">
            <a:solidFill>
              <a:srgbClr val="514E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5" name="Group 191"/>
          <p:cNvGrpSpPr/>
          <p:nvPr userDrawn="1"/>
        </p:nvGrpSpPr>
        <p:grpSpPr>
          <a:xfrm rot="10800000" flipH="1">
            <a:off x="1536700" y="3746500"/>
            <a:ext cx="203200" cy="127000"/>
            <a:chOff x="0" y="0"/>
            <a:chExt cx="203199" cy="127000"/>
          </a:xfrm>
        </p:grpSpPr>
        <p:sp>
          <p:nvSpPr>
            <p:cNvPr id="6" name="Shape 189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" name="Shape 190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8" name="Group 194"/>
          <p:cNvGrpSpPr/>
          <p:nvPr userDrawn="1"/>
        </p:nvGrpSpPr>
        <p:grpSpPr>
          <a:xfrm rot="10800000" flipH="1">
            <a:off x="5080000" y="3746500"/>
            <a:ext cx="203200" cy="127000"/>
            <a:chOff x="0" y="0"/>
            <a:chExt cx="203199" cy="127000"/>
          </a:xfrm>
        </p:grpSpPr>
        <p:sp>
          <p:nvSpPr>
            <p:cNvPr id="9" name="Shape 192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193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1" name="Group 197"/>
          <p:cNvGrpSpPr/>
          <p:nvPr userDrawn="1"/>
        </p:nvGrpSpPr>
        <p:grpSpPr>
          <a:xfrm rot="10800000" flipH="1">
            <a:off x="8699500" y="3746500"/>
            <a:ext cx="203200" cy="127000"/>
            <a:chOff x="0" y="0"/>
            <a:chExt cx="203199" cy="127000"/>
          </a:xfrm>
        </p:grpSpPr>
        <p:sp>
          <p:nvSpPr>
            <p:cNvPr id="12" name="Shape 195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196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4" name="Group 201"/>
          <p:cNvGrpSpPr/>
          <p:nvPr userDrawn="1"/>
        </p:nvGrpSpPr>
        <p:grpSpPr>
          <a:xfrm>
            <a:off x="1621395" y="3836535"/>
            <a:ext cx="7190307" cy="623109"/>
            <a:chOff x="4010" y="0"/>
            <a:chExt cx="7190305" cy="623107"/>
          </a:xfrm>
        </p:grpSpPr>
        <p:sp>
          <p:nvSpPr>
            <p:cNvPr id="15" name="Shape 198"/>
            <p:cNvSpPr/>
            <p:nvPr/>
          </p:nvSpPr>
          <p:spPr>
            <a:xfrm flipV="1">
              <a:off x="4010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6" name="Shape 199"/>
            <p:cNvSpPr/>
            <p:nvPr/>
          </p:nvSpPr>
          <p:spPr>
            <a:xfrm flipV="1">
              <a:off x="3547075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7" name="Shape 200"/>
            <p:cNvSpPr/>
            <p:nvPr/>
          </p:nvSpPr>
          <p:spPr>
            <a:xfrm flipV="1">
              <a:off x="7166335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sp>
        <p:nvSpPr>
          <p:cNvPr id="18" name="Shape 202"/>
          <p:cNvSpPr/>
          <p:nvPr userDrawn="1"/>
        </p:nvSpPr>
        <p:spPr>
          <a:xfrm>
            <a:off x="1358900" y="43561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01</a:t>
            </a:r>
          </a:p>
        </p:txBody>
      </p:sp>
      <p:sp>
        <p:nvSpPr>
          <p:cNvPr id="21" name="Shape 205"/>
          <p:cNvSpPr/>
          <p:nvPr userDrawn="1"/>
        </p:nvSpPr>
        <p:spPr>
          <a:xfrm>
            <a:off x="4914900" y="43434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02</a:t>
            </a:r>
          </a:p>
        </p:txBody>
      </p:sp>
      <p:sp>
        <p:nvSpPr>
          <p:cNvPr id="24" name="Shape 208"/>
          <p:cNvSpPr/>
          <p:nvPr userDrawn="1"/>
        </p:nvSpPr>
        <p:spPr>
          <a:xfrm>
            <a:off x="8547100" y="43561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03</a:t>
            </a:r>
          </a:p>
        </p:txBody>
      </p:sp>
      <p:sp>
        <p:nvSpPr>
          <p:cNvPr id="28" name="Shape 212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9" name="Shape 213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986640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979574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540964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5533898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5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9156700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9149634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0031995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3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6"/>
          <p:cNvSpPr/>
          <p:nvPr/>
        </p:nvSpPr>
        <p:spPr>
          <a:xfrm>
            <a:off x="6083300" y="9245600"/>
            <a:ext cx="863600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8"/>
          <p:cNvSpPr/>
          <p:nvPr/>
        </p:nvSpPr>
        <p:spPr>
          <a:xfrm>
            <a:off x="6248400" y="9448800"/>
            <a:ext cx="520700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9"/>
          <p:cNvSpPr>
            <a:spLocks noGrp="1"/>
          </p:cNvSpPr>
          <p:nvPr>
            <p:ph type="title"/>
          </p:nvPr>
        </p:nvSpPr>
        <p:spPr>
          <a:xfrm>
            <a:off x="2603500" y="1376153"/>
            <a:ext cx="7797800" cy="2123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n-US" sz="8200" cap="all" spc="1640">
                <a:solidFill>
                  <a:srgbClr val="514E4A"/>
                </a:solidFill>
              </a:rPr>
              <a:t>Title Text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xfrm>
            <a:off x="2603500" y="3653833"/>
            <a:ext cx="7797800" cy="3547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endParaRPr sz="2400">
              <a:solidFill>
                <a:srgbClr val="514E4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1pPr>
      <a:lvl2pPr indent="2286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2pPr>
      <a:lvl3pPr indent="4572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3pPr>
      <a:lvl4pPr indent="6858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4pPr>
      <a:lvl5pPr indent="9144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5pPr>
      <a:lvl6pPr indent="11430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6pPr>
      <a:lvl7pPr indent="13716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7pPr>
      <a:lvl8pPr indent="16002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8pPr>
      <a:lvl9pPr indent="18288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9pPr>
    </p:titleStyle>
    <p:bodyStyle>
      <a:lvl1pPr algn="ctr" defTabSz="584200" eaLnBrk="1" hangingPunct="1">
        <a:defRPr sz="2500">
          <a:solidFill>
            <a:srgbClr val="514E4A"/>
          </a:solidFill>
          <a:latin typeface="+mn-lt"/>
          <a:ea typeface="+mn-ea"/>
          <a:cs typeface="+mn-cs"/>
          <a:sym typeface="Avenir Book"/>
        </a:defRPr>
      </a:lvl1pPr>
      <a:lvl2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2pPr>
      <a:lvl3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3pPr>
      <a:lvl4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4pPr>
      <a:lvl5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5pPr>
      <a:lvl6pPr indent="3556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6pPr>
      <a:lvl7pPr indent="7112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7pPr>
      <a:lvl8pPr indent="10668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8pPr>
      <a:lvl9pPr indent="14224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9pPr>
    </p:bodyStyle>
    <p:otherStyle>
      <a:lvl1pPr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1pPr>
      <a:lvl2pPr indent="2286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2pPr>
      <a:lvl3pPr indent="4572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3pPr>
      <a:lvl4pPr indent="6858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4pPr>
      <a:lvl5pPr indent="9144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5pPr>
      <a:lvl6pPr indent="11430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6pPr>
      <a:lvl7pPr indent="13716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7pPr>
      <a:lvl8pPr indent="16002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8pPr>
      <a:lvl9pPr indent="18288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StLKjYZ0qmc%20https://www.youtube.com/watch?v=8A1luVi5NvU%20https://www.youtube.com/watch?v=XbMyIWn5-F0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859" y="6502646"/>
            <a:ext cx="12516787" cy="1067388"/>
          </a:xfrm>
        </p:spPr>
        <p:txBody>
          <a:bodyPr/>
          <a:lstStyle/>
          <a:p>
            <a:r>
              <a:rPr lang="gl-ES" sz="6000"/>
              <a:t>escenógrafos</a:t>
            </a:r>
            <a:endParaRPr lang="gl-E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4365" y="8026128"/>
            <a:ext cx="7797800" cy="520700"/>
          </a:xfrm>
        </p:spPr>
        <p:txBody>
          <a:bodyPr/>
          <a:lstStyle/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180" y="1633928"/>
            <a:ext cx="7405141" cy="4152274"/>
          </a:xfrm>
        </p:spPr>
      </p:pic>
    </p:spTree>
    <p:extLst>
      <p:ext uri="{BB962C8B-B14F-4D97-AF65-F5344CB8AC3E}">
        <p14:creationId xmlns:p14="http://schemas.microsoft.com/office/powerpoint/2010/main" val="99452743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53376" y="1056589"/>
            <a:ext cx="512800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.4. Interpretación do texto</a:t>
            </a:r>
          </a:p>
        </p:txBody>
      </p:sp>
      <p:sp>
        <p:nvSpPr>
          <p:cNvPr id="9" name="Rectángulo 8"/>
          <p:cNvSpPr/>
          <p:nvPr/>
        </p:nvSpPr>
        <p:spPr>
          <a:xfrm>
            <a:off x="453376" y="1765406"/>
            <a:ext cx="12409171" cy="6904454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indent="-342900" algn="just" rtl="0" latinLnBrk="1" hangingPunct="0">
              <a:buClr>
                <a:srgbClr val="AB1842"/>
              </a:buClr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Cando os escritores teñan avanzada a escritura do texto, lédeo detidamente e discutide os seguintes temas co resto de deseñadores (luz, vestiario e maquillaxe)</a:t>
            </a:r>
          </a:p>
          <a:p>
            <a:pPr lvl="2" indent="0"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- En que período temporal se sitúa a ópera?</a:t>
            </a:r>
          </a:p>
          <a:p>
            <a:pPr lvl="2" indent="0"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- Que trata de contar o texto?</a:t>
            </a:r>
          </a:p>
          <a:p>
            <a:pPr lvl="2" indent="0"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- Como pode o deseño da escenografía expresar a atmosfera desta ópera?</a:t>
            </a:r>
          </a:p>
          <a:p>
            <a:pPr lvl="2" indent="0"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- Como de literal queres que sexa a túa interpretación? </a:t>
            </a:r>
            <a:r>
              <a:rPr lang="gl-ES" sz="2400" i="1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(Se a escena fora unha clase, </a:t>
            </a:r>
          </a:p>
          <a:p>
            <a:pPr lvl="2" indent="0" algn="just" rtl="0" latinLnBrk="1" hangingPunct="0">
              <a:buClr>
                <a:srgbClr val="AB1842"/>
              </a:buClr>
            </a:pPr>
            <a:r>
              <a:rPr lang="gl-ES" sz="2400" i="1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	queres que aparezan pupitres e andeis ou mellor que sexa un lugar pechado? </a:t>
            </a:r>
          </a:p>
          <a:p>
            <a:pPr lvl="2" indent="0" algn="just" rtl="0" latinLnBrk="1" hangingPunct="0">
              <a:buClr>
                <a:srgbClr val="AB1842"/>
              </a:buClr>
            </a:pPr>
            <a:r>
              <a:rPr lang="gl-ES" sz="2400" i="1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	Imaxina como sería a escena se os pupitres foran máis grandes do normal ou se</a:t>
            </a:r>
          </a:p>
          <a:p>
            <a:pPr lvl="2" indent="0" algn="just" rtl="0" latinLnBrk="1" hangingPunct="0">
              <a:buClr>
                <a:srgbClr val="AB1842"/>
              </a:buClr>
            </a:pPr>
            <a:r>
              <a:rPr lang="gl-ES" sz="2400" i="1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	foran diminutos coma xoguetes)</a:t>
            </a:r>
          </a:p>
          <a:p>
            <a:pPr lvl="2" indent="0" algn="just" rtl="0" latinLnBrk="1" hangingPunct="0">
              <a:buClr>
                <a:srgbClr val="AB1842"/>
              </a:buClr>
            </a:pPr>
            <a:r>
              <a:rPr lang="gl-ES" sz="2400" i="1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- </a:t>
            </a: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Queres que pareza realista ou abstracto?</a:t>
            </a:r>
          </a:p>
          <a:p>
            <a:pPr lvl="2" indent="0"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- Será anguloso ou enmarañado? Sólido ou suave? Pesado ou lixeiro?</a:t>
            </a:r>
          </a:p>
          <a:p>
            <a:pPr lvl="2" indent="0"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- Cada escena, será unha situación da vida real? Un soño? Un pesadelo?</a:t>
            </a:r>
          </a:p>
          <a:p>
            <a:pPr lvl="2" indent="0"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- Cal é o mínimo número de obxectos que precisas para lograr o que queres? Pode </a:t>
            </a:r>
          </a:p>
          <a:p>
            <a:pPr lvl="2" indent="0" algn="just" rtl="0" latinLnBrk="1" hangingPunct="0">
              <a:spcAft>
                <a:spcPts val="600"/>
              </a:spcAft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	servir un obxecto para diferentes cousas? </a:t>
            </a:r>
          </a:p>
          <a:p>
            <a:pPr marL="342900" lvl="2" indent="-342900" algn="just" rtl="0" latinLnBrk="1" hangingPunct="0">
              <a:buClr>
                <a:srgbClr val="AB1842"/>
              </a:buClr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Crea debuxos e bocexos da escenografía para cada escena da ópera empregando as </a:t>
            </a:r>
          </a:p>
          <a:p>
            <a:pPr lvl="2" indent="0" algn="just" rtl="0" latinLnBrk="1" hangingPunct="0">
              <a:spcAft>
                <a:spcPts val="600"/>
              </a:spcAft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    respostas a estas preguntas, os bocexos abstractos e a caixa conceptual. Emprega cores</a:t>
            </a:r>
          </a:p>
          <a:p>
            <a:pPr marL="342900" lvl="2" indent="-342900" algn="just" rtl="0" latinLnBrk="1" hangingPunct="0">
              <a:buClr>
                <a:srgbClr val="AB1842"/>
              </a:buClr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Comenta os teus deseños co grupo e decidide cal funciona mellor. Podedes incorporar</a:t>
            </a:r>
          </a:p>
          <a:p>
            <a:pPr lvl="2" indent="0"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     ideas de diferentes deseños a aquel que todos decidades.</a:t>
            </a:r>
          </a:p>
        </p:txBody>
      </p:sp>
    </p:spTree>
    <p:extLst>
      <p:ext uri="{BB962C8B-B14F-4D97-AF65-F5344CB8AC3E}">
        <p14:creationId xmlns:p14="http://schemas.microsoft.com/office/powerpoint/2010/main" val="53330605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53376" y="277099"/>
            <a:ext cx="6121869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.5. Construción da escenografía</a:t>
            </a:r>
          </a:p>
        </p:txBody>
      </p:sp>
      <p:sp>
        <p:nvSpPr>
          <p:cNvPr id="9" name="Rectángulo 8"/>
          <p:cNvSpPr/>
          <p:nvPr/>
        </p:nvSpPr>
        <p:spPr>
          <a:xfrm>
            <a:off x="453376" y="872134"/>
            <a:ext cx="12409171" cy="8227893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indent="-342900" algn="just" rtl="0" latinLnBrk="1" hangingPunct="0">
              <a:buClr>
                <a:srgbClr val="AB1842"/>
              </a:buClr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Agora que xa tedes os deseños de escenografía, debedes empezar a pensar para 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contestar as seguintes preguntas: </a:t>
            </a:r>
          </a:p>
          <a:p>
            <a:pPr lvl="2" indent="0"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- Tedes os materiais necesarios para construíla?</a:t>
            </a:r>
          </a:p>
          <a:p>
            <a:pPr lvl="2" indent="0"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- Que pezas podedes atopar ou pedir prestadas, en lugar de mercalas?</a:t>
            </a:r>
          </a:p>
          <a:p>
            <a:pPr lvl="2" indent="0"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- Onde se vai construír?</a:t>
            </a:r>
          </a:p>
          <a:p>
            <a:pPr lvl="2" indent="0"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- Caberá polas portas? </a:t>
            </a:r>
          </a:p>
          <a:p>
            <a:pPr lvl="2" indent="0"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- Pode gardarse fora da vista do público mentres se están representando outras </a:t>
            </a:r>
          </a:p>
          <a:p>
            <a:pPr lvl="2" indent="0"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	escenas?</a:t>
            </a:r>
          </a:p>
          <a:p>
            <a:pPr lvl="2" indent="0"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- Empregarase a mesma escenografía en varias escenas?</a:t>
            </a:r>
          </a:p>
          <a:p>
            <a:pPr lvl="2" indent="0"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trasladar os debuxos aos bastidores ou aos panos de fondo, para que poidan ser pintados.</a:t>
            </a:r>
          </a:p>
          <a:p>
            <a:pPr marL="342900" lvl="2" indent="-342900" algn="just" rtl="0" latinLnBrk="1" hangingPunct="0">
              <a:buClr>
                <a:srgbClr val="AB1842"/>
              </a:buClr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Tamén é a vosa responsabilidade construír o que tedes deseñado. Para iso hai que </a:t>
            </a:r>
          </a:p>
          <a:p>
            <a:pPr lvl="2" indent="0"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Para trasladar calquera debuxo a unha escala maior, podedes empregar a cuadrícula</a:t>
            </a:r>
          </a:p>
          <a:p>
            <a:pPr lvl="2" indent="0"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1"/>
              </a:solidFill>
              <a:latin typeface="+mj-lt"/>
              <a:ea typeface="Gill Sans" charset="0"/>
              <a:cs typeface="Gill Sans" charset="0"/>
            </a:endParaRPr>
          </a:p>
          <a:p>
            <a:pPr lvl="4" indent="0" algn="just" rtl="0" latinLnBrk="1" hangingPunct="0">
              <a:buClr>
                <a:srgbClr val="AB1842"/>
              </a:buClr>
            </a:pPr>
            <a:r>
              <a:rPr lang="gl-ES" sz="2400" i="1" dirty="0">
                <a:solidFill>
                  <a:schemeClr val="tx1"/>
                </a:solidFill>
                <a:latin typeface="Apple Chancery" charset="0"/>
                <a:ea typeface="Apple Chancery" charset="0"/>
                <a:cs typeface="Apple Chancery" charset="0"/>
              </a:rPr>
              <a:t>Mirade o deseño. Fixádevos nos puntos nos que as </a:t>
            </a:r>
          </a:p>
          <a:p>
            <a:pPr lvl="4" indent="0" algn="just" rtl="0" latinLnBrk="1" hangingPunct="0">
              <a:buClr>
                <a:srgbClr val="AB1842"/>
              </a:buClr>
            </a:pPr>
            <a:r>
              <a:rPr lang="gl-ES" sz="2400" i="1" dirty="0">
                <a:solidFill>
                  <a:schemeClr val="tx1"/>
                </a:solidFill>
                <a:latin typeface="Apple Chancery" charset="0"/>
                <a:ea typeface="Apple Chancery" charset="0"/>
                <a:cs typeface="Apple Chancery" charset="0"/>
              </a:rPr>
              <a:t>liñas de deseño se xuntan coas liñas da pequena </a:t>
            </a:r>
          </a:p>
          <a:p>
            <a:pPr lvl="4" indent="0" algn="just" rtl="0" latinLnBrk="1" hangingPunct="0">
              <a:buClr>
                <a:srgbClr val="AB1842"/>
              </a:buClr>
            </a:pPr>
            <a:r>
              <a:rPr lang="gl-ES" sz="2400" i="1" dirty="0">
                <a:solidFill>
                  <a:schemeClr val="tx1"/>
                </a:solidFill>
                <a:latin typeface="Apple Chancery" charset="0"/>
                <a:ea typeface="Apple Chancery" charset="0"/>
                <a:cs typeface="Apple Chancery" charset="0"/>
              </a:rPr>
              <a:t>cuadrícula. Estes son os “puntos de intersección”.</a:t>
            </a:r>
          </a:p>
          <a:p>
            <a:pPr lvl="4" indent="0" algn="just" rtl="0" latinLnBrk="1" hangingPunct="0">
              <a:buClr>
                <a:srgbClr val="AB1842"/>
              </a:buClr>
            </a:pPr>
            <a:r>
              <a:rPr lang="gl-ES" sz="2400" i="1" dirty="0">
                <a:solidFill>
                  <a:schemeClr val="tx1"/>
                </a:solidFill>
                <a:latin typeface="Apple Chancery" charset="0"/>
                <a:ea typeface="Apple Chancery" charset="0"/>
                <a:cs typeface="Apple Chancery" charset="0"/>
              </a:rPr>
              <a:t>Marca estes puntos de intersección no bastidor.</a:t>
            </a:r>
          </a:p>
          <a:p>
            <a:pPr lvl="4" indent="0" algn="just" rtl="0" latinLnBrk="1" hangingPunct="0">
              <a:buClr>
                <a:srgbClr val="AB1842"/>
              </a:buClr>
            </a:pPr>
            <a:r>
              <a:rPr lang="gl-ES" sz="2400" i="1" dirty="0">
                <a:solidFill>
                  <a:schemeClr val="tx1"/>
                </a:solidFill>
                <a:latin typeface="Apple Chancery" charset="0"/>
                <a:ea typeface="Apple Chancery" charset="0"/>
                <a:cs typeface="Apple Chancery" charset="0"/>
              </a:rPr>
              <a:t>Conecta os puntos e completa o contorno da imaxe.</a:t>
            </a:r>
          </a:p>
          <a:p>
            <a:pPr lvl="4" indent="0" algn="just" rtl="0" latinLnBrk="1" hangingPunct="0">
              <a:buClr>
                <a:srgbClr val="AB1842"/>
              </a:buClr>
            </a:pPr>
            <a:r>
              <a:rPr lang="gl-ES" sz="2400" i="1" dirty="0">
                <a:solidFill>
                  <a:schemeClr val="tx1"/>
                </a:solidFill>
                <a:latin typeface="Apple Chancery" charset="0"/>
                <a:ea typeface="Apple Chancery" charset="0"/>
                <a:cs typeface="Apple Chancery" charset="0"/>
              </a:rPr>
              <a:t>Agora o teu debuxo é 12 veces máis grande!</a:t>
            </a:r>
          </a:p>
          <a:p>
            <a:pPr lvl="4" indent="0" algn="just" rtl="0" latinLnBrk="1" hangingPunct="0">
              <a:buClr>
                <a:srgbClr val="AB1842"/>
              </a:buClr>
            </a:pPr>
            <a:r>
              <a:rPr lang="gl-ES" sz="2400" i="1" dirty="0">
                <a:solidFill>
                  <a:schemeClr val="tx1"/>
                </a:solidFill>
                <a:latin typeface="Apple Chancery" charset="0"/>
                <a:ea typeface="Apple Chancery" charset="0"/>
                <a:cs typeface="Apple Chancery" charset="0"/>
              </a:rPr>
              <a:t>Outra forma é proxectar a imaxe na superficie a </a:t>
            </a:r>
          </a:p>
          <a:p>
            <a:pPr lvl="4" indent="0" algn="just" rtl="0" latinLnBrk="1" hangingPunct="0">
              <a:buClr>
                <a:srgbClr val="AB1842"/>
              </a:buClr>
            </a:pPr>
            <a:r>
              <a:rPr lang="gl-ES" sz="2400" i="1" dirty="0">
                <a:solidFill>
                  <a:schemeClr val="tx1"/>
                </a:solidFill>
                <a:latin typeface="Apple Chancery" charset="0"/>
                <a:ea typeface="Apple Chancery" charset="0"/>
                <a:cs typeface="Apple Chancery" charset="0"/>
              </a:rPr>
              <a:t>debuxar e trazar sobre ela o debuxo proxectado</a:t>
            </a:r>
          </a:p>
          <a:p>
            <a:pPr lvl="2" indent="0"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1"/>
              </a:solidFill>
              <a:latin typeface="+mj-lt"/>
              <a:ea typeface="Gill Sans" charset="0"/>
              <a:cs typeface="Gill Sans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4229" y="5361380"/>
            <a:ext cx="2481255" cy="37386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845" y="6839382"/>
            <a:ext cx="1192322" cy="2114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68856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0" y="1625273"/>
            <a:ext cx="12782088" cy="3426579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just" rtl="0" latinLnBrk="1" hangingPunct="0"/>
            <a:r>
              <a:rPr lang="gl-ES" sz="2400" b="1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Acerca da pintura</a:t>
            </a:r>
          </a:p>
          <a:p>
            <a:pPr marL="342900" indent="-342900" algn="just" rtl="0" latinLnBrk="1" hangingPunct="0"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Pon sempre periódicos debaixo do elemento que esteas pintando.</a:t>
            </a:r>
          </a:p>
          <a:p>
            <a:pPr marL="342900" indent="-342900" algn="just" rtl="0" latinLnBrk="1" hangingPunct="0"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Pinta con cuidado, incluso as brochadas; a pintura rápida fai que caian pingas e que todo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se manche.</a:t>
            </a:r>
          </a:p>
          <a:p>
            <a:pPr marL="342900" indent="-342900" algn="just" rtl="0" latinLnBrk="1" hangingPunct="0"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Asegúrate de que o teu pincel ten o tamaño axeitado para o traballo que estás a facer e 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despois lávao con cuidado.</a:t>
            </a:r>
          </a:p>
          <a:p>
            <a:pPr marL="342900" indent="-342900" algn="just" rtl="0" latinLnBrk="1" hangingPunct="0"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Cando remates de pintar, tapa a pintura e gárdaa. Limpa as pingas e deixa o sito recollido</a:t>
            </a:r>
          </a:p>
          <a:p>
            <a:pPr marL="342900" indent="-342900" algn="just" rtl="0" latinLnBrk="1" hangingPunct="0">
              <a:buFont typeface="Arial" charset="0"/>
              <a:buChar char="•"/>
            </a:pPr>
            <a:endParaRPr lang="gl-ES" sz="2400" dirty="0">
              <a:solidFill>
                <a:schemeClr val="tx1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098212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257" y="485192"/>
            <a:ext cx="12345471" cy="1175657"/>
          </a:xfrm>
        </p:spPr>
        <p:txBody>
          <a:bodyPr/>
          <a:lstStyle/>
          <a:p>
            <a:r>
              <a:rPr lang="en-US" sz="3200" dirty="0"/>
              <a:t>5</a:t>
            </a:r>
            <a:r>
              <a:rPr lang="gl-ES" sz="4000" dirty="0"/>
              <a:t>. </a:t>
            </a:r>
            <a:r>
              <a:rPr lang="gl-ES" sz="3200" dirty="0"/>
              <a:t>tarefas durante as representacións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1" y="1660849"/>
            <a:ext cx="7797800" cy="406400"/>
          </a:xfrm>
        </p:spPr>
        <p:txBody>
          <a:bodyPr/>
          <a:lstStyle/>
          <a:p>
            <a:r>
              <a:rPr lang="gl-ES" sz="20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861154" y="3582649"/>
            <a:ext cx="6910465" cy="4554012"/>
          </a:xfrm>
        </p:spPr>
        <p:txBody>
          <a:bodyPr/>
          <a:lstStyle/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endParaRPr lang="gl-ES" sz="2200" dirty="0">
              <a:solidFill>
                <a:srgbClr val="514E49"/>
              </a:solidFill>
            </a:endParaRP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O teu traballo é a montaxe previa ás representacións, quizais sexa necesario que te quedes como tremoieiro durante os cambios de escena. Nese caso estarás entre caixas durante a representación. Busca un lugar non transitado e cómodo, atento ata que sexa o teu momento de mover elementos. 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Terás que ter ensaiado co director de escena todos os movementos que hai que facer na función.</a:t>
            </a:r>
            <a:endParaRPr lang="gl-ES" sz="2800" dirty="0">
              <a:solidFill>
                <a:srgbClr val="514E49"/>
              </a:solidFill>
            </a:endParaRPr>
          </a:p>
          <a:p>
            <a:pPr lvl="0" algn="just">
              <a:lnSpc>
                <a:spcPts val="3500"/>
              </a:lnSpc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en-US" dirty="0">
              <a:solidFill>
                <a:srgbClr val="514E49"/>
              </a:solidFill>
            </a:endParaRPr>
          </a:p>
          <a:p>
            <a:endParaRPr lang="en-US" dirty="0"/>
          </a:p>
        </p:txBody>
      </p:sp>
      <p:pic>
        <p:nvPicPr>
          <p:cNvPr id="5" name="Marcador de imagen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835" y="3582649"/>
            <a:ext cx="4031227" cy="3837482"/>
          </a:xfrm>
        </p:spPr>
      </p:pic>
    </p:spTree>
    <p:extLst>
      <p:ext uri="{BB962C8B-B14F-4D97-AF65-F5344CB8AC3E}">
        <p14:creationId xmlns:p14="http://schemas.microsoft.com/office/powerpoint/2010/main" val="118077487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830684"/>
            <a:ext cx="10819622" cy="807616"/>
          </a:xfrm>
        </p:spPr>
        <p:txBody>
          <a:bodyPr/>
          <a:lstStyle/>
          <a:p>
            <a:r>
              <a:rPr lang="en-US" sz="3600" dirty="0"/>
              <a:t>6</a:t>
            </a:r>
            <a:r>
              <a:rPr lang="gl-ES" sz="3600" dirty="0"/>
              <a:t>. tarefas de desmontaxe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25312" y="1786791"/>
            <a:ext cx="7797800" cy="406400"/>
          </a:xfrm>
        </p:spPr>
        <p:txBody>
          <a:bodyPr/>
          <a:lstStyle/>
          <a:p>
            <a:r>
              <a:rPr lang="gl-ES" sz="20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062" y="3910131"/>
            <a:ext cx="3891308" cy="3042965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914401" y="3057953"/>
            <a:ext cx="6019799" cy="5141167"/>
          </a:xfrm>
        </p:spPr>
        <p:txBody>
          <a:bodyPr numCol="1" spcCol="274320"/>
          <a:lstStyle/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Enche o inventario da escenografía e gárdao. Se non atopas algo non o deas por perdido, búscao.</a:t>
            </a:r>
          </a:p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Recolle todas as ferramentas e garda os elementos escenográficos. Devolve aqueles que foran prestados aos seus donos.</a:t>
            </a:r>
          </a:p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Se rematades pronto podedes preguntar ao director de produción a quen podedes axudar a recoller</a:t>
            </a:r>
          </a:p>
          <a:p>
            <a:pPr>
              <a:lnSpc>
                <a:spcPct val="12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8027873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710382745"/>
              </p:ext>
            </p:extLst>
          </p:nvPr>
        </p:nvGraphicFramePr>
        <p:xfrm>
          <a:off x="179882" y="359764"/>
          <a:ext cx="12576748" cy="9188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048742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1750" y="665397"/>
            <a:ext cx="10401300" cy="863600"/>
          </a:xfrm>
        </p:spPr>
        <p:txBody>
          <a:bodyPr/>
          <a:lstStyle/>
          <a:p>
            <a:r>
              <a:rPr lang="en-US" sz="4000" dirty="0"/>
              <a:t>1</a:t>
            </a:r>
            <a:r>
              <a:rPr lang="gl-ES" sz="4000" dirty="0"/>
              <a:t>. Antes de empezar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500" y="1704298"/>
            <a:ext cx="7797800" cy="406400"/>
          </a:xfrm>
        </p:spPr>
        <p:txBody>
          <a:bodyPr/>
          <a:lstStyle/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985" y="3582650"/>
            <a:ext cx="3897443" cy="3747540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31552" y="2392596"/>
            <a:ext cx="6934200" cy="6901305"/>
          </a:xfrm>
        </p:spPr>
        <p:txBody>
          <a:bodyPr/>
          <a:lstStyle/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O teu traballo como escenógrafo é crear espazos para ilustrar o que acontece, contar o que non se di con palabras: época do ano, momento do día, atmosfera e efectos espaciais, localización, etc. Axudará o texto ou libreto.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Crearedes bocexos, debuxos e maquetas, construiredes, pintaredes...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Coordinarédesvos cos deseñadores de iluminación, vestiario e maquillaxe para sacar o máximo proveito do que creedes e cos intérpretes e músicos para a posta en escena. 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Se a escenografía que propoñades é axeitada para o texto e o concepto xeral do deseño, sodes libres para deixar voar a vosa imaxinación e crear unha escenografía única, diferente e rompedora.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A veces, cunha imaxe pode crearse unha cidade, cunha caixa de cartón un edificio, unha entrada a un mundo máxico..., cunha corda unha habitación, cunha tea branca un recordo, cunha proxección unha cidade... 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Sede creativos!</a:t>
            </a:r>
          </a:p>
          <a:p>
            <a:pPr lvl="0" algn="just">
              <a:lnSpc>
                <a:spcPts val="3500"/>
              </a:lnSpc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en-US" dirty="0">
              <a:solidFill>
                <a:srgbClr val="514E4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01164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44578" y="856335"/>
            <a:ext cx="11632366" cy="1008735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2. </a:t>
            </a:r>
            <a:r>
              <a:rPr lang="gl-ES" sz="4000" dirty="0"/>
              <a:t>Vocabulario técnico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561860" y="1580213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914367"/>
              </p:ext>
            </p:extLst>
          </p:nvPr>
        </p:nvGraphicFramePr>
        <p:xfrm>
          <a:off x="384247" y="2367064"/>
          <a:ext cx="12153025" cy="66050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803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727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7346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Proscenio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Espazo do escenario situado diante do pano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346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Alzado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Debuxo que mostra</a:t>
                      </a:r>
                      <a:r>
                        <a:rPr lang="gl-ES" sz="2000" baseline="0" dirty="0"/>
                        <a:t> o fronte, o lateral ou a parte posterior dun obxecto. Adoitase debuxar a escala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7785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Maqueta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Miniatura dun obxecto en tres dimensións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7785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Cuadrícula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Trazado de cadrados empregado para calcar un deseño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09753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Escala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Proporción. Medida na páxina que representa o tamaño ou a distancia real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346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Debuxo a escala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Debuxo feito a escala. Se a escala é 1cm=1m,</a:t>
                      </a:r>
                      <a:r>
                        <a:rPr lang="gl-ES" sz="2000" baseline="0" dirty="0"/>
                        <a:t> cada metro será representado por un centímetro no papel. Un plano é un exemplo dun debuxo a escala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346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Marcar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Sinalar a posición dos elementos escenográficos no escenario empregando cinta adhesiva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7346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Tiraliñas</a:t>
                      </a:r>
                      <a:r>
                        <a:rPr lang="gl-ES" sz="2400" b="0" baseline="0" noProof="0" dirty="0">
                          <a:solidFill>
                            <a:srgbClr val="F4F4F5"/>
                          </a:solidFill>
                        </a:rPr>
                        <a:t> de xiz</a:t>
                      </a:r>
                      <a:endParaRPr lang="gl-ES" sz="24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Ferramenta usada para marcar liñas rectas empregando unha corda e un xiz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57914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45499" y="440544"/>
            <a:ext cx="10401300" cy="8636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3</a:t>
            </a:r>
            <a:r>
              <a:rPr lang="gl-ES" sz="4000" dirty="0"/>
              <a:t>. a compañía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22" y="1109348"/>
            <a:ext cx="10672997" cy="807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6041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9838" y="442685"/>
            <a:ext cx="11961845" cy="821641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4</a:t>
            </a:r>
            <a:r>
              <a:rPr lang="gl-ES" sz="4000" dirty="0"/>
              <a:t>. plan de traballo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2561859" y="1267163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27001" y="2317958"/>
            <a:ext cx="12877799" cy="2020411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Lapis de cores, pinturas, regras, cinta métrica, martelo,</a:t>
            </a: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 desaparafusadores, cravos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teazas, alicates, arame, bridas, etc.</a:t>
            </a:r>
            <a:endParaRPr kumimoji="0" lang="gl-ES" sz="2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Se podedes traer as vosas cousas da casa, mellor. O que non poidades conseguir, pedirédesllo ao director de produción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95629" y="1746721"/>
            <a:ext cx="316913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.1. Ferramentas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595629" y="4796966"/>
            <a:ext cx="6054543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.2. O espazo da representación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61314" y="5562261"/>
            <a:ext cx="12409171" cy="2687915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just" rtl="0" latinLnBrk="1" hangingPunct="0"/>
            <a:r>
              <a:rPr lang="gl-ES" sz="2400" b="1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Examina o espazo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É importante que coñezas todo o referente ao espazo da representación para o que 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vas deseñar a escenografía.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Fai unha lista con calquera elemento espacial que poida resultarche útil para o teu deseño de escenografía: escadas móbiles, plataformas, mobiliario, bastidores... Leva unha lista na túa carpeta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Esboza un plano aéreo simple do espazo da representación</a:t>
            </a:r>
          </a:p>
        </p:txBody>
      </p:sp>
    </p:spTree>
    <p:extLst>
      <p:ext uri="{BB962C8B-B14F-4D97-AF65-F5344CB8AC3E}">
        <p14:creationId xmlns:p14="http://schemas.microsoft.com/office/powerpoint/2010/main" val="71122467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181431" y="509938"/>
            <a:ext cx="12500248" cy="1579920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just" rtl="0" latinLnBrk="1" hangingPunct="0"/>
            <a:r>
              <a:rPr lang="gl-ES" sz="2400" b="1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Dimensións do espazo da representación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Traballa en equipo para determinar o ancho e a profundidade da área da representación e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traslada estas dimensións ao teu deseño. Dous escenógrafos poder medir o espazo mentres outro marco o debuxo.</a:t>
            </a:r>
          </a:p>
        </p:txBody>
      </p:sp>
      <p:sp>
        <p:nvSpPr>
          <p:cNvPr id="9" name="Rectángulo 8"/>
          <p:cNvSpPr/>
          <p:nvPr/>
        </p:nvSpPr>
        <p:spPr>
          <a:xfrm>
            <a:off x="181431" y="2461508"/>
            <a:ext cx="12500248" cy="6381234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just" rtl="0" latinLnBrk="1" hangingPunct="0"/>
            <a:r>
              <a:rPr lang="gl-ES" sz="2400" b="1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Debuxo a escala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A primeira das vosas tarefas importantes será empregar o bocexo para crear un debuxo a 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escala do escenario. Podedes empregar a escala que queirades.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1m=1cm	1m=</a:t>
            </a:r>
            <a:r>
              <a:rPr lang="gl-ES" sz="20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1/2</a:t>
            </a: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cm	1m=2cm, aínda que debedes ter en conta o tamaño do papel do que dispoñedes.</a:t>
            </a:r>
          </a:p>
          <a:p>
            <a:pPr algn="just" rtl="0" latinLnBrk="1" hangingPunct="0"/>
            <a:endParaRPr lang="gl-ES" sz="2400" dirty="0">
              <a:solidFill>
                <a:schemeClr val="tx1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/>
            <a:endParaRPr lang="gl-ES" sz="2400" dirty="0">
              <a:solidFill>
                <a:schemeClr val="tx1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/>
            <a:endParaRPr lang="gl-ES" sz="2400" dirty="0">
              <a:solidFill>
                <a:schemeClr val="tx1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/>
            <a:endParaRPr lang="gl-ES" sz="2400" dirty="0">
              <a:solidFill>
                <a:schemeClr val="tx1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/>
            <a:endParaRPr lang="gl-ES" sz="2400" dirty="0">
              <a:solidFill>
                <a:schemeClr val="tx1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/>
            <a:endParaRPr lang="gl-ES" sz="2400" dirty="0">
              <a:solidFill>
                <a:schemeClr val="tx1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/>
            <a:endParaRPr lang="gl-ES" sz="2400" dirty="0">
              <a:solidFill>
                <a:schemeClr val="tx1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/>
            <a:endParaRPr lang="gl-ES" sz="2400" dirty="0">
              <a:solidFill>
                <a:schemeClr val="tx1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/>
            <a:endParaRPr lang="gl-ES" sz="2400" dirty="0">
              <a:solidFill>
                <a:schemeClr val="tx1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/>
            <a:endParaRPr lang="gl-ES" sz="2400" dirty="0">
              <a:solidFill>
                <a:schemeClr val="tx1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/>
            <a:endParaRPr lang="gl-ES" sz="2400" dirty="0">
              <a:solidFill>
                <a:schemeClr val="tx1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/>
            <a:endParaRPr lang="gl-ES" sz="2400" dirty="0">
              <a:solidFill>
                <a:schemeClr val="tx1"/>
              </a:solidFill>
              <a:latin typeface="+mj-lt"/>
              <a:ea typeface="Gill Sans" charset="0"/>
              <a:cs typeface="Gill Sans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059" y="4810025"/>
            <a:ext cx="6312675" cy="3503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9456485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715793" y="946523"/>
            <a:ext cx="2305119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/>
              <a:t>4</a:t>
            </a:r>
            <a:r>
              <a:rPr kumimoji="0" lang="gl-ES" sz="3200" b="0" i="0" u="none" strike="noStrike" cap="none" spc="0" normalizeH="0" baseline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.3. 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Deseño</a:t>
            </a: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382813"/>
              </p:ext>
            </p:extLst>
          </p:nvPr>
        </p:nvGraphicFramePr>
        <p:xfrm>
          <a:off x="601935" y="5260768"/>
          <a:ext cx="12112052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6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45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Pano de fondo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Un cacho</a:t>
                      </a:r>
                      <a:r>
                        <a:rPr lang="gl-ES" sz="2000" baseline="0" dirty="0"/>
                        <a:t> de tea pintado que colga ao fondo do escenario ou parte traseira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Decorado corpóreo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Elementos que se sosteñen de xeito independente, como poden ser</a:t>
                      </a:r>
                      <a:r>
                        <a:rPr lang="gl-ES" sz="2000" baseline="0" dirty="0"/>
                        <a:t> unha mesa ou unha árbore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Bastidor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Peza escenográfica plana que serve como fondo. Sostense</a:t>
                      </a:r>
                      <a:r>
                        <a:rPr lang="gl-ES" sz="2000" baseline="0" dirty="0"/>
                        <a:t> de forma vertical 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ángulo 8"/>
          <p:cNvSpPr/>
          <p:nvPr/>
        </p:nvSpPr>
        <p:spPr>
          <a:xfrm>
            <a:off x="453376" y="1814721"/>
            <a:ext cx="12409171" cy="2687915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just" rtl="0" latinLnBrk="1" hangingPunct="0"/>
            <a:r>
              <a:rPr lang="gl-ES" sz="2400" b="1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Elementos do escenario. </a:t>
            </a:r>
          </a:p>
          <a:p>
            <a:pPr marL="342900" indent="-342900" algn="just" rtl="0" latinLnBrk="1" hangingPunct="0"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Como escenógrafo podes transformar calquera espazo no lugar que sexa necesario para a representación: unha praia, unha clase de música, un castelo, un planeta afastado, unha cociña...</a:t>
            </a:r>
          </a:p>
          <a:p>
            <a:pPr marL="342900" indent="-342900" algn="just" rtl="0" latinLnBrk="1" hangingPunct="0"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Os escenógrafos teredes que construír os elementos que sexan necesarios para que o</a:t>
            </a:r>
          </a:p>
          <a:p>
            <a:pPr marL="342900" indent="-342900" algn="just" rtl="0" latinLnBrk="1" hangingPunct="0"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público recoñeza o lugar no que transcorre a ópera</a:t>
            </a:r>
          </a:p>
          <a:p>
            <a:pPr marL="342900" indent="-342900" algn="just" rtl="0" latinLnBrk="1" hangingPunct="0"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Os elementos principais que empregarás para o deseño da escenografía son:</a:t>
            </a:r>
          </a:p>
        </p:txBody>
      </p:sp>
    </p:spTree>
    <p:extLst>
      <p:ext uri="{BB962C8B-B14F-4D97-AF65-F5344CB8AC3E}">
        <p14:creationId xmlns:p14="http://schemas.microsoft.com/office/powerpoint/2010/main" val="171578042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146928" y="755843"/>
            <a:ext cx="12635159" cy="3426579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just" rtl="0" latinLnBrk="1" hangingPunct="0"/>
            <a:r>
              <a:rPr lang="gl-ES" sz="2400" b="1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Deseño integral: o tema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Unha vez que a compañía comeza a produción da ópera, reunídevos co equipo de relacións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públicas, os deseñadores de maquillaxe e vestiario, iluminadores e documentalistas.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Discutide sobre o deseño da ópera e traballade para determinar:</a:t>
            </a:r>
          </a:p>
          <a:p>
            <a:pPr marL="342900" lvl="4" indent="-342900" algn="just" rtl="0" latinLnBrk="1" hangingPunct="0"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unha cor predominante (ou máis cores)</a:t>
            </a:r>
          </a:p>
          <a:p>
            <a:pPr marL="342900" lvl="3" indent="-342900" algn="just" rtl="0" latinLnBrk="1" hangingPunct="0"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unha textura</a:t>
            </a:r>
          </a:p>
          <a:p>
            <a:pPr marL="342900" lvl="3" indent="-342900" algn="just" rtl="0" latinLnBrk="1" hangingPunct="0"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unha forma</a:t>
            </a:r>
          </a:p>
          <a:p>
            <a:pPr marL="342900" lvl="3" indent="-342900" algn="just" rtl="0" latinLnBrk="1" hangingPunct="0"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unha liña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que representen para vós o tema da ópera</a:t>
            </a:r>
          </a:p>
        </p:txBody>
      </p:sp>
      <p:sp>
        <p:nvSpPr>
          <p:cNvPr id="9" name="Rectángulo 8"/>
          <p:cNvSpPr/>
          <p:nvPr/>
        </p:nvSpPr>
        <p:spPr>
          <a:xfrm>
            <a:off x="0" y="4384395"/>
            <a:ext cx="12929016" cy="4903907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just" rtl="0" latinLnBrk="1" hangingPunct="0"/>
            <a:r>
              <a:rPr lang="gl-ES" sz="2400" b="1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Creade un deseño abstracto do escenario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que inclúa a liña, a forma, a cor (ou cores) e a textura que teñades decidido baseándovos no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tema. 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Levade este deseño á próxima reunión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Emprega como prefiras unha caixa de zapatos (como maqueta) para facer unha ’ambientación’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tridimensional que inclúa a cor, a liña, a textura e a forma do voso tema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Lembra que se trata dun deseño abstracto</a:t>
            </a:r>
          </a:p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Ideas en </a:t>
            </a:r>
            <a:r>
              <a:rPr lang="gl-ES" sz="2400" dirty="0" err="1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links</a:t>
            </a: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:</a:t>
            </a:r>
          </a:p>
          <a:p>
            <a:pPr algn="just" rtl="0" latinLnBrk="1" hangingPunct="0"/>
            <a:endParaRPr lang="gl-ES" sz="2400" dirty="0">
              <a:solidFill>
                <a:schemeClr val="tx1"/>
              </a:solidFill>
              <a:latin typeface="+mj-lt"/>
              <a:ea typeface="Gill Sans" charset="0"/>
              <a:cs typeface="Gill Sans" charset="0"/>
            </a:endParaRPr>
          </a:p>
          <a:p>
            <a:pPr algn="l"/>
            <a:r>
              <a:rPr lang="es-ES_tradnl" sz="2400" dirty="0">
                <a:hlinkClick r:id="rId2" invalidUrl="https://www.youtube.com/watch?v=StLKjYZ0qmc https://www.youtube.com/watch?v=8A1luVi5NvU https://www.youtube.com/watch?v=XbMyIWn5-F0"/>
              </a:rPr>
              <a:t>https://</a:t>
            </a:r>
            <a:r>
              <a:rPr lang="es-ES_tradnl" sz="2400" dirty="0" err="1">
                <a:hlinkClick r:id="rId2" invalidUrl="https://www.youtube.com/watch?v=StLKjYZ0qmc https://www.youtube.com/watch?v=8A1luVi5NvU https://www.youtube.com/watch?v=XbMyIWn5-F0"/>
              </a:rPr>
              <a:t>www.youtube.com</a:t>
            </a:r>
            <a:r>
              <a:rPr lang="es-ES_tradnl" sz="2400" dirty="0">
                <a:hlinkClick r:id="rId2" invalidUrl="https://www.youtube.com/watch?v=StLKjYZ0qmc https://www.youtube.com/watch?v=8A1luVi5NvU https://www.youtube.com/watch?v=XbMyIWn5-F0"/>
              </a:rPr>
              <a:t>/</a:t>
            </a:r>
            <a:r>
              <a:rPr lang="es-ES_tradnl" sz="2400" dirty="0" err="1">
                <a:hlinkClick r:id="rId2" invalidUrl="https://www.youtube.com/watch?v=StLKjYZ0qmc https://www.youtube.com/watch?v=8A1luVi5NvU https://www.youtube.com/watch?v=XbMyIWn5-F0"/>
              </a:rPr>
              <a:t>watch?v</a:t>
            </a:r>
            <a:r>
              <a:rPr lang="es-ES_tradnl" sz="2400" dirty="0">
                <a:hlinkClick r:id="rId2" invalidUrl="https://www.youtube.com/watch?v=StLKjYZ0qmc https://www.youtube.com/watch?v=8A1luVi5NvU https://www.youtube.com/watch?v=XbMyIWn5-F0"/>
              </a:rPr>
              <a:t>=StLKjYZ0qmc </a:t>
            </a:r>
          </a:p>
          <a:p>
            <a:pPr algn="l"/>
            <a:r>
              <a:rPr lang="es-ES_tradnl" sz="2400" dirty="0">
                <a:hlinkClick r:id="rId2" invalidUrl="https://www.youtube.com/watch?v=StLKjYZ0qmc https://www.youtube.com/watch?v=8A1luVi5NvU https://www.youtube.com/watch?v=XbMyIWn5-F0"/>
              </a:rPr>
              <a:t>https://</a:t>
            </a:r>
            <a:r>
              <a:rPr lang="es-ES_tradnl" sz="2400" dirty="0" err="1">
                <a:hlinkClick r:id="rId2" invalidUrl="https://www.youtube.com/watch?v=StLKjYZ0qmc https://www.youtube.com/watch?v=8A1luVi5NvU https://www.youtube.com/watch?v=XbMyIWn5-F0"/>
              </a:rPr>
              <a:t>www.youtube.com</a:t>
            </a:r>
            <a:r>
              <a:rPr lang="es-ES_tradnl" sz="2400" dirty="0">
                <a:hlinkClick r:id="rId2" invalidUrl="https://www.youtube.com/watch?v=StLKjYZ0qmc https://www.youtube.com/watch?v=8A1luVi5NvU https://www.youtube.com/watch?v=XbMyIWn5-F0"/>
              </a:rPr>
              <a:t>/</a:t>
            </a:r>
            <a:r>
              <a:rPr lang="es-ES_tradnl" sz="2400" dirty="0" err="1">
                <a:hlinkClick r:id="rId2" invalidUrl="https://www.youtube.com/watch?v=StLKjYZ0qmc https://www.youtube.com/watch?v=8A1luVi5NvU https://www.youtube.com/watch?v=XbMyIWn5-F0"/>
              </a:rPr>
              <a:t>watch?v</a:t>
            </a:r>
            <a:r>
              <a:rPr lang="es-ES_tradnl" sz="2400" dirty="0">
                <a:hlinkClick r:id="rId2" invalidUrl="https://www.youtube.com/watch?v=StLKjYZ0qmc https://www.youtube.com/watch?v=8A1luVi5NvU https://www.youtube.com/watch?v=XbMyIWn5-F0"/>
              </a:rPr>
              <a:t>=8A1luVi5NvU </a:t>
            </a:r>
          </a:p>
          <a:p>
            <a:pPr algn="l"/>
            <a:r>
              <a:rPr lang="es-ES_tradnl" sz="2400" dirty="0">
                <a:hlinkClick r:id="rId2" invalidUrl="https://www.youtube.com/watch?v=StLKjYZ0qmc https://www.youtube.com/watch?v=8A1luVi5NvU https://www.youtube.com/watch?v=XbMyIWn5-F0"/>
              </a:rPr>
              <a:t>https://</a:t>
            </a:r>
            <a:r>
              <a:rPr lang="es-ES_tradnl" sz="2400" dirty="0">
                <a:hlinkClick r:id="rId2" invalidUrl="https://www.youtube.com/watch?v=StLKjYZ0qmc https://www.youtube.com/watch?v=8A1luVi5NvU https://www.youtube.com/watch?v=XbMyIWn5-F0"/>
              </a:rPr>
              <a:t>www.youtube.com/watch?v=XbMyIWn5-F0 </a:t>
            </a:r>
            <a:endParaRPr lang="gl-ES" sz="2400" dirty="0">
              <a:solidFill>
                <a:schemeClr val="tx1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/>
            <a:endParaRPr lang="gl-ES" sz="2400" dirty="0">
              <a:solidFill>
                <a:schemeClr val="tx1"/>
              </a:solidFill>
              <a:latin typeface="+mj-lt"/>
              <a:ea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819821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Aerial">
  <a:themeElements>
    <a:clrScheme name="White">
      <a:dk1>
        <a:srgbClr val="514E49"/>
      </a:dk1>
      <a:lt1>
        <a:srgbClr val="F4F3F5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Light"/>
        <a:ea typeface="Avenir Light"/>
        <a:cs typeface="Avenir Light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9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514E49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Light"/>
        <a:ea typeface="Avenir Light"/>
        <a:cs typeface="Avenir Light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9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514E49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com.graphicnode.TemplatesForOffice.02252</Template>
  <TotalTime>505</TotalTime>
  <Words>1070</Words>
  <Application>Microsoft Macintosh PowerPoint</Application>
  <PresentationFormat>Personalizado</PresentationFormat>
  <Paragraphs>171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6" baseType="lpstr">
      <vt:lpstr>Apple Chancery</vt:lpstr>
      <vt:lpstr>Arial</vt:lpstr>
      <vt:lpstr>Avenir Book</vt:lpstr>
      <vt:lpstr>Avenir Light</vt:lpstr>
      <vt:lpstr>Avenir Medium</vt:lpstr>
      <vt:lpstr>Chalkduster</vt:lpstr>
      <vt:lpstr>Didot</vt:lpstr>
      <vt:lpstr>Gill Sans</vt:lpstr>
      <vt:lpstr>Helvetica</vt:lpstr>
      <vt:lpstr>Lucida Grande</vt:lpstr>
      <vt:lpstr>Wingdings</vt:lpstr>
      <vt:lpstr>Aerial</vt:lpstr>
      <vt:lpstr>escenógrafos</vt:lpstr>
      <vt:lpstr>Presentación de PowerPoint</vt:lpstr>
      <vt:lpstr>1. Antes de empezar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5. tarefas durante as representacións</vt:lpstr>
      <vt:lpstr>6. tarefas de desmontaxe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compositores</dc:title>
  <dc:creator>Usuario de Microsoft Office</dc:creator>
  <cp:lastModifiedBy>Rosana Freire</cp:lastModifiedBy>
  <cp:revision>54</cp:revision>
  <dcterms:created xsi:type="dcterms:W3CDTF">2017-11-02T18:27:26Z</dcterms:created>
  <dcterms:modified xsi:type="dcterms:W3CDTF">2018-11-20T21:03:00Z</dcterms:modified>
</cp:coreProperties>
</file>