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8" r:id="rId4"/>
    <p:sldId id="277" r:id="rId5"/>
    <p:sldId id="278" r:id="rId6"/>
    <p:sldId id="288" r:id="rId7"/>
    <p:sldId id="281" r:id="rId8"/>
    <p:sldId id="293" r:id="rId9"/>
    <p:sldId id="287" r:id="rId10"/>
    <p:sldId id="282" r:id="rId11"/>
    <p:sldId id="294" r:id="rId12"/>
    <p:sldId id="295" r:id="rId13"/>
    <p:sldId id="285" r:id="rId14"/>
    <p:sldId id="284" r:id="rId15"/>
    <p:sldId id="259" r:id="rId16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6"/>
    <p:restoredTop sz="94632"/>
  </p:normalViewPr>
  <p:slideViewPr>
    <p:cSldViewPr snapToGrid="0" snapToObjects="1">
      <p:cViewPr varScale="1">
        <p:scale>
          <a:sx n="93" d="100"/>
          <a:sy n="93" d="100"/>
        </p:scale>
        <p:origin x="1224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1F-3541-83EC-F3B61814A69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1F-3541-83EC-F3B61814A6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1031383696"/>
        <c:axId val="1031385744"/>
      </c:barChart>
      <c:catAx>
        <c:axId val="10313836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31385744"/>
        <c:crosses val="autoZero"/>
        <c:auto val="1"/>
        <c:lblAlgn val="ctr"/>
        <c:lblOffset val="100"/>
        <c:noMultiLvlLbl val="1"/>
      </c:catAx>
      <c:valAx>
        <c:axId val="103138574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31383696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D2A-BB4E-87B0-05D57435C75A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7D2A-BB4E-87B0-05D57435C75A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7D2A-BB4E-87B0-05D57435C75A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2A-BB4E-87B0-05D57435C7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9-0047-A91C-B2546E3734E0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C9-0047-A91C-B2546E3734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440720"/>
        <c:axId val="1030443472"/>
      </c:areaChart>
      <c:catAx>
        <c:axId val="1030440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30443472"/>
        <c:crosses val="autoZero"/>
        <c:auto val="1"/>
        <c:lblAlgn val="ctr"/>
        <c:lblOffset val="100"/>
        <c:noMultiLvlLbl val="1"/>
      </c:catAx>
      <c:valAx>
        <c:axId val="103044347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3044072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05-9E4D-9219-6AE1F48BC80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C05-9E4D-9219-6AE1F48BC8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29154016"/>
        <c:axId val="1029155792"/>
      </c:lineChart>
      <c:catAx>
        <c:axId val="1029154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29155792"/>
        <c:crosses val="autoZero"/>
        <c:auto val="1"/>
        <c:lblAlgn val="ctr"/>
        <c:lblOffset val="100"/>
        <c:noMultiLvlLbl val="1"/>
      </c:catAx>
      <c:valAx>
        <c:axId val="102915579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29154016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Os primeiros pasos</a:t>
          </a:r>
        </a:p>
        <a:p>
          <a:r>
            <a:rPr lang="gl-ES" sz="2000" dirty="0"/>
            <a:t>		- Usos identificativos</a:t>
          </a:r>
        </a:p>
        <a:p>
          <a:r>
            <a:rPr lang="gl-ES" sz="2000" dirty="0"/>
            <a:t>		- Usos dramáticos</a:t>
          </a:r>
        </a:p>
        <a:p>
          <a:r>
            <a:rPr lang="gl-ES" sz="2000" dirty="0"/>
            <a:t>		- Practica creando</a:t>
          </a:r>
        </a:p>
        <a:p>
          <a:r>
            <a:rPr lang="gl-ES" sz="2000" dirty="0"/>
            <a:t>	4.2. Analizar un personaxe</a:t>
          </a:r>
        </a:p>
        <a:p>
          <a:r>
            <a:rPr lang="gl-ES" sz="2000" dirty="0"/>
            <a:t>	4.3. Materiais</a:t>
          </a:r>
        </a:p>
        <a:p>
          <a:r>
            <a:rPr lang="gl-ES" sz="2000" dirty="0"/>
            <a:t>		- Inventario</a:t>
          </a:r>
        </a:p>
        <a:p>
          <a:r>
            <a:rPr lang="gl-ES" sz="2000" dirty="0"/>
            <a:t>		- Organizade a sala de maquillaxe</a:t>
          </a:r>
        </a:p>
        <a:p>
          <a:r>
            <a:rPr lang="gl-ES" sz="2000" dirty="0"/>
            <a:t>	4.4. A ficha de maquillaxe</a:t>
          </a:r>
        </a:p>
        <a:p>
          <a:r>
            <a:rPr lang="gl-ES" sz="2000" dirty="0"/>
            <a:t>	4.5. Deseñar maquillaxe para cada personaxe</a:t>
          </a:r>
        </a:p>
        <a:p>
          <a:r>
            <a:rPr lang="gl-ES" sz="2000" dirty="0"/>
            <a:t>		- Aplicación</a:t>
          </a:r>
        </a:p>
        <a:p>
          <a:r>
            <a:rPr lang="gl-ES" sz="2000" dirty="0"/>
            <a:t>			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Tarefas durante a representación</a:t>
          </a:r>
        </a:p>
        <a:p>
          <a:r>
            <a:rPr lang="gl-ES" sz="2000" dirty="0"/>
            <a:t>6.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81855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239301" custLinFactNeighborX="-152" custLinFactNeighborY="8909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 custLinFactY="-100000" custLinFactNeighborY="-106698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38414" custLinFactNeighborY="-9307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296704"/>
          <a:ext cx="9872747" cy="1977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296704"/>
        <a:ext cx="9872747" cy="1977636"/>
      </dsp:txXfrm>
    </dsp:sp>
    <dsp:sp modelId="{D7A6F1EA-C1DC-164E-81E9-D855D62AD359}">
      <dsp:nvSpPr>
        <dsp:cNvPr id="0" name=""/>
        <dsp:cNvSpPr/>
      </dsp:nvSpPr>
      <dsp:spPr>
        <a:xfrm>
          <a:off x="2515349" y="2102924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688994" y="2438969"/>
          <a:ext cx="9872747" cy="5781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Os primeiros pasos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Usos identificativos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Usos dramáticos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Practica creando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Analizar un personaxe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Materiais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Inventario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Organizade a sala de maquillaxe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A ficha de maquillaxe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4.5. Deseñar maquillaxe para cada personaxe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- Aplicación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	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688994" y="2438969"/>
        <a:ext cx="9872747" cy="5781570"/>
      </dsp:txXfrm>
    </dsp:sp>
    <dsp:sp modelId="{BEE65C27-11DD-1C43-A8C6-796D19335E60}">
      <dsp:nvSpPr>
        <dsp:cNvPr id="0" name=""/>
        <dsp:cNvSpPr/>
      </dsp:nvSpPr>
      <dsp:spPr>
        <a:xfrm>
          <a:off x="2515349" y="7840403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7901237"/>
          <a:ext cx="9872747" cy="92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desmontaxe</a:t>
          </a:r>
        </a:p>
      </dsp:txBody>
      <dsp:txXfrm>
        <a:off x="2704000" y="7901237"/>
        <a:ext cx="9872747" cy="928091"/>
      </dsp:txXfrm>
    </dsp:sp>
    <dsp:sp modelId="{EE46D8F9-8DFF-7941-93B4-6FAEF48A82EC}">
      <dsp:nvSpPr>
        <dsp:cNvPr id="0" name=""/>
        <dsp:cNvSpPr/>
      </dsp:nvSpPr>
      <dsp:spPr>
        <a:xfrm>
          <a:off x="2515349" y="905418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88967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39711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328" y="7506987"/>
            <a:ext cx="11362548" cy="1022417"/>
          </a:xfrm>
        </p:spPr>
        <p:txBody>
          <a:bodyPr/>
          <a:lstStyle/>
          <a:p>
            <a:r>
              <a:rPr lang="gl-ES" sz="6000" dirty="0"/>
              <a:t>maquilladores e perruqueiros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327" y="8700682"/>
            <a:ext cx="7797800" cy="5207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152" y="1633928"/>
            <a:ext cx="7390150" cy="4152274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88892" y="715498"/>
            <a:ext cx="25616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4.3. Materiais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795698" y="2716285"/>
            <a:ext cx="7059200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Practicade o maquillaxe entre vós. Probade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diferentes estilos. Non empreguedes demasiado á vez, con pouco podes facer moito. Unha vez que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teñas desenvolvido unha boa habilidade e te sintas seguro, empeza a traballar cos intérpretes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77770" y="1472860"/>
            <a:ext cx="12477128" cy="84125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Comproba o teu inventario e anota o que falte ou engade o que non estea. Examina cada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cousa no set de maquillaxe e aprende a usalo todo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607458"/>
              </p:ext>
            </p:extLst>
          </p:nvPr>
        </p:nvGraphicFramePr>
        <p:xfrm>
          <a:off x="444210" y="2476443"/>
          <a:ext cx="5222072" cy="61889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22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964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Maletín de maquillaxe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Panos de papel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Ganchos do pelo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Gomas do pelo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Pinzas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Auga (se non hai billa,</a:t>
                      </a:r>
                      <a:r>
                        <a:rPr lang="gl-ES" sz="2000" b="0" baseline="0" noProof="0" dirty="0">
                          <a:solidFill>
                            <a:srgbClr val="F4F4F5"/>
                          </a:solidFill>
                        </a:rPr>
                        <a:t> collede un recipiente)</a:t>
                      </a:r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Panos  </a:t>
                      </a:r>
                      <a:r>
                        <a:rPr lang="gl-ES" sz="2000" b="0" baseline="0" noProof="0" dirty="0">
                          <a:solidFill>
                            <a:srgbClr val="F4F4F5"/>
                          </a:solidFill>
                        </a:rPr>
                        <a:t>desmaquilladores</a:t>
                      </a:r>
                      <a:endParaRPr lang="gl-ES" sz="20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Crema limpadora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Toallas vellas (polo menos tres)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Xabón neutro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5795698" y="5167231"/>
            <a:ext cx="7059200" cy="3426579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Organizade a sala de maquillaxe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Acordade co equipo de dirección de produción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onde estará situada a sala de maquillaxe. Se non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ten espellos, conseguide algúns e colocádeos de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xeito seguro.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Se non hai un aula dispoñible o día da función,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conseguide algún lugar (como un corredor...) pero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asegurádevos de organizar ben o espazo xa que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teredes que traballar nel.</a:t>
            </a: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88984" y="715497"/>
            <a:ext cx="453970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4.4. Ficha de maquillaxe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88984" y="1758842"/>
            <a:ext cx="6607646" cy="471924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Enche unha por cada personaxe que maquilles: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223692"/>
              </p:ext>
            </p:extLst>
          </p:nvPr>
        </p:nvGraphicFramePr>
        <p:xfrm>
          <a:off x="788984" y="2679076"/>
          <a:ext cx="10723462" cy="42916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1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1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6964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Nome do intérprete: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AB1842"/>
                          </a:solidFill>
                        </a:rPr>
                        <a:t>Para produción: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Nome do personaxe: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Peiteado: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AB1842"/>
                          </a:solidFill>
                        </a:rPr>
                        <a:t>Descrición facial: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chemeClr val="bg1"/>
                          </a:solidFill>
                        </a:rPr>
                        <a:t>Base de maquillaxe: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Cor de ollos: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Perfilador de ollos: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Cor de pel: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Lapis de cellas: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Cor de pelo: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Pintalabios: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Cor das cellas: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b="0" noProof="0" dirty="0">
                          <a:solidFill>
                            <a:srgbClr val="F4F4F5"/>
                          </a:solidFill>
                        </a:rPr>
                        <a:t>Efectos especiais: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85653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70149" y="642135"/>
            <a:ext cx="800539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4.5. Deseña maquillaxe para os personaxes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24982" y="1564608"/>
            <a:ext cx="11421982" cy="157992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Debedes escribir nas fichas individuais as decisións concretas tomadas sobre cada personaxe. 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Axudará moito debuxar as vosas ideas sobre o maquillaxe de cada personaxe.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Empregade o seguinte modelo se o necesitades cando fagades os vosos bocexos.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413" y="3471966"/>
            <a:ext cx="3592267" cy="528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887406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540798"/>
              </p:ext>
            </p:extLst>
          </p:nvPr>
        </p:nvGraphicFramePr>
        <p:xfrm>
          <a:off x="318464" y="1423286"/>
          <a:ext cx="12153352" cy="68350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53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1º</a:t>
                      </a:r>
                      <a:r>
                        <a:rPr lang="gl-ES" sz="2000" dirty="0"/>
                        <a:t>. Colocade os vosos materiais ordenados e onde se poidan coller rápida e facilmente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2º. </a:t>
                      </a:r>
                      <a:r>
                        <a:rPr lang="gl-ES" sz="2000" dirty="0"/>
                        <a:t>Lavade ben as mans empregando auga e xabón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3º.</a:t>
                      </a:r>
                      <a:r>
                        <a:rPr lang="gl-ES" sz="2000" baseline="0" dirty="0"/>
                        <a:t> Usade a crema limpadora e os panos de papel para limpar a cara do intérprete (con moito coidado na zona dos ollos); se ten alerxia ás cremas limpadoras que lave a cara con auga e xabón.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4º.</a:t>
                      </a:r>
                      <a:r>
                        <a:rPr lang="gl-ES" sz="2000" baseline="0" dirty="0"/>
                        <a:t> Aplicar a base. Estendela usando unha esponxa con maquillaxe. Hai que asegurarse de que a base cobre as orellas e o pescozo. Se ao maquillar se esquecen esas zonas, parecerá que o actor leva unha máscara.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5º</a:t>
                      </a:r>
                      <a:r>
                        <a:rPr lang="gl-ES" sz="2000" dirty="0"/>
                        <a:t>.</a:t>
                      </a:r>
                      <a:r>
                        <a:rPr lang="gl-ES" sz="2000" baseline="0" dirty="0"/>
                        <a:t> Aplicar perfilador marrón ou negro na beira dos ollos.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6º</a:t>
                      </a:r>
                      <a:r>
                        <a:rPr lang="gl-ES" sz="2000" dirty="0"/>
                        <a:t>. Se é posible, aplicar sombra de ollos nas pálpebras.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7º</a:t>
                      </a:r>
                      <a:r>
                        <a:rPr lang="gl-ES" sz="2000" dirty="0"/>
                        <a:t>.</a:t>
                      </a:r>
                      <a:r>
                        <a:rPr lang="gl-ES" sz="2000" baseline="0" dirty="0"/>
                        <a:t> Aplicar puntos de luz branca (reflexos) nas beiras dos ollos (así defínense os límites do ollo)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8º</a:t>
                      </a:r>
                      <a:r>
                        <a:rPr lang="gl-ES" sz="2000" dirty="0"/>
                        <a:t>. Aplicar máscara de pestanas. Cando se fai, ao igual que pasa co perfilador, o intérprete debe mirar cara arriba.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9º</a:t>
                      </a:r>
                      <a:r>
                        <a:rPr lang="gl-ES" sz="2000" dirty="0"/>
                        <a:t>. Colorear as cellas</a:t>
                      </a:r>
                      <a:r>
                        <a:rPr lang="gl-ES" sz="2000" baseline="0" dirty="0"/>
                        <a:t> cun lapis de cella. Asegurarse de que non estea moi afiado.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pPr algn="just"/>
                      <a:r>
                        <a:rPr lang="gl-ES" sz="2000" dirty="0">
                          <a:solidFill>
                            <a:srgbClr val="AB1842"/>
                          </a:solidFill>
                        </a:rPr>
                        <a:t>10º</a:t>
                      </a:r>
                      <a:r>
                        <a:rPr lang="gl-ES" sz="2000" dirty="0"/>
                        <a:t>.</a:t>
                      </a:r>
                      <a:r>
                        <a:rPr lang="gl-ES" sz="2000" baseline="0" dirty="0"/>
                        <a:t> Unha vez satisfeitos co maquillaxe do intérprete, aplicade polvos translúcidos para fixar.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28263" y="565215"/>
            <a:ext cx="2236190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7200" marR="0" indent="-45720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Aplicación</a:t>
            </a:r>
          </a:p>
        </p:txBody>
      </p:sp>
    </p:spTree>
    <p:extLst>
      <p:ext uri="{BB962C8B-B14F-4D97-AF65-F5344CB8AC3E}">
        <p14:creationId xmlns:p14="http://schemas.microsoft.com/office/powerpoint/2010/main" val="2983437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744001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/>
              <a:t>. </a:t>
            </a:r>
            <a:r>
              <a:rPr lang="gl-ES" sz="3200" dirty="0"/>
              <a:t>antes da representación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2141" y="1510948"/>
            <a:ext cx="7797800" cy="406400"/>
          </a:xfrm>
        </p:spPr>
        <p:txBody>
          <a:bodyPr/>
          <a:lstStyle/>
          <a:p>
            <a:r>
              <a:rPr lang="gl-ES" sz="24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552669"/>
            <a:ext cx="3897443" cy="3807501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202441"/>
            <a:ext cx="6775554" cy="5181807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Seredes os primeiros en poñervos mans á obra. Maquillaredes e peitearedes con moito coidado a cada intérprete, incluído o director de produción posto que dará o discurso de benvida.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Coidado se os intérpretes xa están co vestiario posto. Antes comezar a maquillar tomade tempo para ordenar, e despregar o voso material, preparade o espazo de traballo, cadeiras, espellos, etc.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312741"/>
            <a:ext cx="10819622" cy="1218575"/>
          </a:xfrm>
        </p:spPr>
        <p:txBody>
          <a:bodyPr/>
          <a:lstStyle/>
          <a:p>
            <a:r>
              <a:rPr lang="en-US" sz="3600" dirty="0"/>
              <a:t>6</a:t>
            </a:r>
            <a:r>
              <a:rPr lang="gl-ES" sz="3600" dirty="0"/>
              <a:t>. tarefas despois da representación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2471035"/>
            <a:ext cx="6019799" cy="5921155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Debedes retirar todo o maquillaxe inmediatamente. Debedes empregar panos especiais ou xabón facial.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Todos os recipientes deben estar pechados. Se isto se fai axeitadamente, o material durará moito máis. Se non, é fácil que se bote a perder. Hai que lavara e secar todas as esponxas e aplicadores. Non gardar as esponxas se aínda están húmidas.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 sala de maquillaxe debe limparse en profundidade cando se remata o traballo.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316869851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85515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7150" y="1442804"/>
            <a:ext cx="7797800" cy="4064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492708"/>
            <a:ext cx="3897443" cy="3942413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60720" y="2298074"/>
            <a:ext cx="6934200" cy="7040797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público desfrutará e valorará o teu traballo cada vez que un intérprete estea en escena.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Ser organizado, coidadoso e delicado co material e especialmente cando esteas maquillando aos intérpretes é indispensable para facer ben o teu traballo.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Necesitarás estar moi concentrado para ser capaz de traballar en silencio cando esteas entre caixas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Para as reunións da compañía leva sempre o teu caderno e estoxo.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Os maquilladores debedes coñecer a ópera perfectamente porque teredes que representar a cada personaxe a través da </a:t>
            </a:r>
            <a:r>
              <a:rPr lang="gl-ES" sz="2000" u="sng" dirty="0">
                <a:solidFill>
                  <a:srgbClr val="514E49"/>
                </a:solidFill>
              </a:rPr>
              <a:t>maquillaxe e do peiteado</a:t>
            </a:r>
            <a:r>
              <a:rPr lang="gl-ES" sz="2000" dirty="0">
                <a:solidFill>
                  <a:srgbClr val="514E49"/>
                </a:solidFill>
              </a:rPr>
              <a:t>, en coherencia co vestiario.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Como maquilladores precisaredes ter seguridade para aplicar a maquillaxe e sentirvos cómodos tocando e traballando sobre a cara dos intérpretes.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Non tiredes nada! Entregado todos os vosos bocexos e versións finais ao equipo de documentación para os seus rexistros.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466591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272126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791374"/>
              </p:ext>
            </p:extLst>
          </p:nvPr>
        </p:nvGraphicFramePr>
        <p:xfrm>
          <a:off x="404733" y="2077661"/>
          <a:ext cx="12153025" cy="6931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80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2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Base de maquillaxe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</a:t>
                      </a:r>
                      <a:r>
                        <a:rPr lang="gl-ES" sz="2000" baseline="0" dirty="0"/>
                        <a:t> maquillaxe inicial que se aplica en cara e pescozo. Debe ser acorde ao ton de pel do actor ou actriz.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Perfilador de ollos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Emprégase para destacar a</a:t>
                      </a:r>
                      <a:r>
                        <a:rPr lang="gl-ES" sz="2000" baseline="0" dirty="0"/>
                        <a:t> contorna das pálpebras. Divídese en tres categorías:</a:t>
                      </a:r>
                    </a:p>
                    <a:p>
                      <a:pPr marL="342900" indent="-342900" algn="l"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marfil, para agrandar as partes brancas</a:t>
                      </a:r>
                    </a:p>
                    <a:p>
                      <a:pPr marL="342900" indent="-342900" algn="l"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marrón escuro, para delimitar a parte inferior</a:t>
                      </a:r>
                    </a:p>
                    <a:p>
                      <a:pPr marL="342900" indent="-342900" algn="l"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marrón claro, para os pregues superiores do ollo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511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Lapis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de cellas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Emprégase para escurecer e resaltar as cellas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1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Sombra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de ollos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Emprégase para resaltar algo no personaxe e dar cor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9528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Puntos de luz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Aplícase directamente aos pómulos do personaxe e no centro do nariz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65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Polvos translucidos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Fixa a maquillaxe</a:t>
                      </a:r>
                      <a:r>
                        <a:rPr lang="gl-ES" sz="2000" baseline="0" dirty="0"/>
                        <a:t> para que non manche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65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Sombrear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Emprégase para facer a</a:t>
                      </a:r>
                      <a:r>
                        <a:rPr lang="gl-ES" sz="2000" baseline="0" dirty="0"/>
                        <a:t> contorna da cara do personaxe. Aplícase a ámbolos dous lados do nariz, baixo os pómulos e baixo a mandíbula.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65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Ensaio final antes da primeira representación, con vestiario, maquillaxe, escenografía, iluminación e música.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65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Desmontaxe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Recollida</a:t>
                      </a:r>
                      <a:r>
                        <a:rPr lang="gl-ES" sz="2000" baseline="0" dirty="0"/>
                        <a:t> e organización dos elementos e espazos despois da última representación da ópera.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43721" y="2976691"/>
            <a:ext cx="12397962" cy="535749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Usos identificativos: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Determinan idade e xénero dun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-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Determinan a clase social dun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Expresan cualidades internas dun personaxe a través da textura e a cor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- Chaman a atención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Usos dramáticos: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Determinan o período histórico da obra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Determinan o carácter do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Determinan época do ano e lugar da acción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Reflicten a personalidade do personaxe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79838" y="2121487"/>
            <a:ext cx="441467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Os primeiros pasos</a:t>
            </a:r>
          </a:p>
        </p:txBody>
      </p:sp>
    </p:spTree>
    <p:extLst>
      <p:ext uri="{BB962C8B-B14F-4D97-AF65-F5344CB8AC3E}">
        <p14:creationId xmlns:p14="http://schemas.microsoft.com/office/powerpoint/2010/main" val="7112246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redondeado 12"/>
          <p:cNvSpPr/>
          <p:nvPr/>
        </p:nvSpPr>
        <p:spPr>
          <a:xfrm>
            <a:off x="0" y="775158"/>
            <a:ext cx="12861561" cy="821785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kumimoji="0" lang="gl-E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Practica creando un personaxe da túa mesma idade. Fai que sexa o máis interesante posible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elixindo entre as seguintes opcións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342900" marR="0" indent="-3429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Escribe as opcións seleccionadas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745348"/>
              </p:ext>
            </p:extLst>
          </p:nvPr>
        </p:nvGraphicFramePr>
        <p:xfrm>
          <a:off x="5837349" y="2634308"/>
          <a:ext cx="5891954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5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5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Acabado</a:t>
                      </a:r>
                      <a:r>
                        <a:rPr lang="gl-ES" sz="2000" baseline="0" dirty="0"/>
                        <a:t> de erguerse</a:t>
                      </a:r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Amañado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Gústalle a arte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Gústalle a ciencia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Canso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Enérxico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Verán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Inverno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gl-ES" sz="2000" dirty="0"/>
                        <a:t>Vive na</a:t>
                      </a:r>
                      <a:r>
                        <a:rPr lang="gl-ES" sz="2000" baseline="0" dirty="0"/>
                        <a:t> cidade</a:t>
                      </a:r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Vive no campo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658084"/>
              </p:ext>
            </p:extLst>
          </p:nvPr>
        </p:nvGraphicFramePr>
        <p:xfrm>
          <a:off x="1772238" y="5933397"/>
          <a:ext cx="3639211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39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sz="2000" i="1" dirty="0">
                          <a:solidFill>
                            <a:srgbClr val="AB1842"/>
                          </a:solidFill>
                        </a:rPr>
                        <a:t>Personaxe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5.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redondeado 12"/>
          <p:cNvSpPr/>
          <p:nvPr/>
        </p:nvSpPr>
        <p:spPr>
          <a:xfrm>
            <a:off x="389745" y="826793"/>
            <a:ext cx="12366885" cy="760491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kumimoji="0" lang="gl-E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Agora deseña un maquillaxe e un peiteado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para o Personaxe “A”. Enumera polo menos cinco elementos de maquillaxe ou accesorios que reflictan da mellor maneira posible as características que incluíches na lista anterior. Explica por que elixiches cada elemento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4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936712"/>
              </p:ext>
            </p:extLst>
          </p:nvPr>
        </p:nvGraphicFramePr>
        <p:xfrm>
          <a:off x="2855216" y="4073364"/>
          <a:ext cx="7128234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209">
                <a:tc>
                  <a:txBody>
                    <a:bodyPr/>
                    <a:lstStyle/>
                    <a:p>
                      <a:r>
                        <a:rPr lang="gl-ES" sz="2000" b="1" dirty="0">
                          <a:solidFill>
                            <a:srgbClr val="AB1842"/>
                          </a:solidFill>
                        </a:rPr>
                        <a:t>Características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b="1" dirty="0">
                          <a:solidFill>
                            <a:srgbClr val="AB1842"/>
                          </a:solidFill>
                        </a:rPr>
                        <a:t>Maquillaxe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b="1" dirty="0">
                          <a:solidFill>
                            <a:srgbClr val="AB1842"/>
                          </a:solidFill>
                        </a:rPr>
                        <a:t>Por que?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1.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2.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3.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4.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5.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2638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0" y="1414078"/>
            <a:ext cx="13143786" cy="741763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Observa nun programa de televisión ou nunha película ou serie, o peiteado e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maquillaxe dun personaxe. Compartide no equipo as vosas respostas: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Como está peiteado o personaxe?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Ves que leve algún tipo de maquillaxe?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- Reflicten a personalidade do personaxe o peiteado e a maquillaxe que leva?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Cando o texto da ópera estea rematado, </a:t>
            </a:r>
            <a:r>
              <a:rPr lang="gl-ES" sz="2800" u="sng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lédeo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varias veces ata que vos sintades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completamente familiarizados con el. Cada vez que o leades, </a:t>
            </a:r>
            <a:r>
              <a:rPr lang="gl-ES" sz="2800" u="sng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subliñade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calquera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referencia ao vestiario, peiteado ou maquillaxe ou calquera diálogo que aporte pistas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sobre como é o personaxe. Pode ser útil que asistades a algún ensaio dos intérpretes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ou ben traballedes cerca deles para coñecer aos personaxes.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Podedes discutir as características ou trazos externos de cada personaxe co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director de escena ou cos escritores.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7424" y="452898"/>
            <a:ext cx="492282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Analizar un personaxe</a:t>
            </a:r>
          </a:p>
        </p:txBody>
      </p:sp>
    </p:spTree>
    <p:extLst>
      <p:ext uri="{BB962C8B-B14F-4D97-AF65-F5344CB8AC3E}">
        <p14:creationId xmlns:p14="http://schemas.microsoft.com/office/powerpoint/2010/main" val="1715780427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510</TotalTime>
  <Words>1208</Words>
  <Application>Microsoft Macintosh PowerPoint</Application>
  <PresentationFormat>Personalizado</PresentationFormat>
  <Paragraphs>203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6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maquilladores e perruqueiros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antes da representación</vt:lpstr>
      <vt:lpstr>6. tarefas despois da representación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51</cp:revision>
  <dcterms:created xsi:type="dcterms:W3CDTF">2017-11-02T18:27:26Z</dcterms:created>
  <dcterms:modified xsi:type="dcterms:W3CDTF">2018-11-20T21:03:48Z</dcterms:modified>
</cp:coreProperties>
</file>