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9" r:id="rId1"/>
  </p:sldMasterIdLst>
  <p:notesMasterIdLst>
    <p:notesMasterId r:id="rId26"/>
  </p:notesMasterIdLst>
  <p:sldIdLst>
    <p:sldId id="256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74D02-C355-D54E-BC99-20C4C81F4718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AD602-35C5-914F-8C18-0362441952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45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44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001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223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704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82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1336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1220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678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4419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2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379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01600"/>
            <a:ext cx="9144000" cy="6634828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A979-4AFD-694D-9CC4-1D6CC46770E5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020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xunta.es/espazoAbalar/sites/espazoAbalar/files/datos/1450186773/contido/Estimaciones_y_medidas_de_capacidad_alumnado/rbrica_de_evaluacin_del_trabajo_en_grupo.html" TargetMode="External"/><Relationship Id="rId2" Type="http://schemas.openxmlformats.org/officeDocument/2006/relationships/hyperlink" Target="http://cedec.ite.educacion.es/es/noticias-de-portada/2178-rubric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.xunta.es/espazoAbalar/sites/espazoAbalar/files/datos/1464002933/contido/marisco/Rubricas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202001" y="1603081"/>
            <a:ext cx="7314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dirty="0" smtClean="0">
                <a:solidFill>
                  <a:srgbClr val="7F7F7F"/>
                </a:solidFill>
              </a:rPr>
              <a:t>Diseño de una investigación elemental en grupos. Análisis de recursos.</a:t>
            </a:r>
            <a:endParaRPr lang="es-ES" sz="4000" b="1" dirty="0">
              <a:solidFill>
                <a:srgbClr val="96001C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73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Uso de rúbricas -</a:t>
            </a:r>
            <a:r>
              <a:rPr lang="es-ES" sz="3600" dirty="0" err="1" smtClean="0">
                <a:solidFill>
                  <a:srgbClr val="7F7F7F"/>
                </a:solidFill>
              </a:rPr>
              <a:t>IRubric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3893" y="1623693"/>
            <a:ext cx="7802907" cy="37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75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Recogiendo datos -</a:t>
            </a:r>
            <a:r>
              <a:rPr lang="es-ES" sz="3600" dirty="0" err="1" smtClean="0">
                <a:solidFill>
                  <a:srgbClr val="7F7F7F"/>
                </a:solidFill>
              </a:rPr>
              <a:t>Showbie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0547" y="1712484"/>
            <a:ext cx="7166295" cy="40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33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Recogiendo datos -</a:t>
            </a:r>
            <a:r>
              <a:rPr lang="es-ES" sz="3600" dirty="0" err="1" smtClean="0">
                <a:solidFill>
                  <a:srgbClr val="7F7F7F"/>
                </a:solidFill>
              </a:rPr>
              <a:t>Showbie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26133" y="1547052"/>
            <a:ext cx="6850192" cy="44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15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Recogiendo datos -</a:t>
            </a:r>
            <a:r>
              <a:rPr lang="es-ES" sz="3600" dirty="0" err="1" smtClean="0">
                <a:solidFill>
                  <a:srgbClr val="7F7F7F"/>
                </a:solidFill>
              </a:rPr>
              <a:t>Showbie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7281" y="1547052"/>
            <a:ext cx="7653297" cy="47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13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Recogiendo datos -</a:t>
            </a:r>
            <a:r>
              <a:rPr lang="es-ES" sz="3600" dirty="0" err="1" smtClean="0">
                <a:solidFill>
                  <a:srgbClr val="7F7F7F"/>
                </a:solidFill>
              </a:rPr>
              <a:t>Showbie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2669" y="1649298"/>
            <a:ext cx="7387840" cy="454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46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Recogiendo datos -</a:t>
            </a:r>
            <a:r>
              <a:rPr lang="es-ES" sz="3600" dirty="0" err="1" smtClean="0">
                <a:solidFill>
                  <a:srgbClr val="7F7F7F"/>
                </a:solidFill>
              </a:rPr>
              <a:t>Showbie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5710" y="1623693"/>
            <a:ext cx="7276452" cy="46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49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Recogiendo datos -</a:t>
            </a:r>
            <a:r>
              <a:rPr lang="es-ES" sz="3600" dirty="0" err="1" smtClean="0">
                <a:solidFill>
                  <a:srgbClr val="7F7F7F"/>
                </a:solidFill>
              </a:rPr>
              <a:t>Showbie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4763" y="1719534"/>
            <a:ext cx="6993200" cy="44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17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Recogiendo datos -</a:t>
            </a:r>
            <a:r>
              <a:rPr lang="es-ES" sz="3600" dirty="0" err="1" smtClean="0">
                <a:solidFill>
                  <a:srgbClr val="7F7F7F"/>
                </a:solidFill>
              </a:rPr>
              <a:t>Showbie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58" y="1547052"/>
            <a:ext cx="7293852" cy="475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82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Recogiendo datos -</a:t>
            </a:r>
            <a:r>
              <a:rPr lang="es-ES" sz="3600" dirty="0" err="1" smtClean="0">
                <a:solidFill>
                  <a:srgbClr val="7F7F7F"/>
                </a:solidFill>
              </a:rPr>
              <a:t>Showbie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0340" y="1712484"/>
            <a:ext cx="7286460" cy="39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62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7F7F7F"/>
                </a:solidFill>
              </a:rPr>
              <a:t>Actividades online autocorregidas -</a:t>
            </a:r>
            <a:r>
              <a:rPr lang="es-ES" sz="2800" dirty="0" err="1" smtClean="0">
                <a:solidFill>
                  <a:srgbClr val="7F7F7F"/>
                </a:solidFill>
              </a:rPr>
              <a:t>Socrative</a:t>
            </a:r>
            <a:endParaRPr lang="es-ES" sz="28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s-ES_tradnl" sz="1800" dirty="0" smtClean="0"/>
              <a:t>En perfil elegimos el idioma.</a:t>
            </a: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9176" y="2152929"/>
            <a:ext cx="7980815" cy="4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51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Uso de rúbricas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814437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marL="400050" lvl="1" indent="0" algn="just">
              <a:buNone/>
            </a:pPr>
            <a:r>
              <a:rPr lang="es-ES_tradnl" sz="2000" dirty="0" smtClean="0"/>
              <a:t>Son </a:t>
            </a:r>
            <a:r>
              <a:rPr lang="es-ES_tradnl" sz="2000" dirty="0"/>
              <a:t>un conjunto de criterios y estándares, generalmente relacionados con objetivos de </a:t>
            </a:r>
            <a:r>
              <a:rPr lang="es-ES_tradnl" sz="2000" dirty="0" smtClean="0"/>
              <a:t>aprendizaje. </a:t>
            </a:r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5357" y="2991365"/>
            <a:ext cx="8112240" cy="32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01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7F7F7F"/>
                </a:solidFill>
              </a:rPr>
              <a:t>Actividades online autocorregidas -</a:t>
            </a:r>
            <a:r>
              <a:rPr lang="es-ES" sz="2800" dirty="0" err="1" smtClean="0">
                <a:solidFill>
                  <a:srgbClr val="7F7F7F"/>
                </a:solidFill>
              </a:rPr>
              <a:t>Socrative</a:t>
            </a:r>
            <a:endParaRPr lang="es-ES" sz="28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s-ES_tradnl" sz="1800" dirty="0" smtClean="0"/>
              <a:t>ADD TEST nos permite generar una actividad.</a:t>
            </a: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6155" y="1975253"/>
            <a:ext cx="7840645" cy="41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04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7F7F7F"/>
                </a:solidFill>
              </a:rPr>
              <a:t>Actividades online autocorregidas -</a:t>
            </a:r>
            <a:r>
              <a:rPr lang="es-ES" sz="2800" dirty="0" err="1" smtClean="0">
                <a:solidFill>
                  <a:srgbClr val="7F7F7F"/>
                </a:solidFill>
              </a:rPr>
              <a:t>Socrative</a:t>
            </a:r>
            <a:endParaRPr lang="es-ES" sz="28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23716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s-ES_tradnl" sz="1800" dirty="0" smtClean="0"/>
              <a:t>Añadimos los ejercicios eligiendo un tipo para cada uno de ellos.</a:t>
            </a: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8752" y="1568949"/>
            <a:ext cx="7780004" cy="455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1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7F7F7F"/>
                </a:solidFill>
              </a:rPr>
              <a:t>Actividades online autocorregidas -</a:t>
            </a:r>
            <a:r>
              <a:rPr lang="es-ES" sz="2800" dirty="0" err="1" smtClean="0">
                <a:solidFill>
                  <a:srgbClr val="7F7F7F"/>
                </a:solidFill>
              </a:rPr>
              <a:t>Socrative</a:t>
            </a:r>
            <a:endParaRPr lang="es-ES" sz="28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1"/>
            <a:ext cx="8550086" cy="708383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s-ES_tradnl" sz="1800" dirty="0" smtClean="0"/>
              <a:t>Añadimos los ejercicios eligiendo un tipo para cada uno de ellos.</a:t>
            </a:r>
          </a:p>
          <a:p>
            <a:pPr marL="400050" lvl="1" indent="0" algn="just">
              <a:buNone/>
            </a:pPr>
            <a:r>
              <a:rPr lang="es-ES_tradnl" sz="1800" dirty="0" smtClean="0"/>
              <a:t>Para que puedan ver la actividad los alumnos vamos a lanzamiento</a:t>
            </a: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2967" y="2178793"/>
            <a:ext cx="7137692" cy="43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60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7F7F7F"/>
                </a:solidFill>
              </a:rPr>
              <a:t>Actividades online autocorregidas -</a:t>
            </a:r>
            <a:r>
              <a:rPr lang="es-ES" sz="2800" dirty="0" err="1" smtClean="0">
                <a:solidFill>
                  <a:srgbClr val="7F7F7F"/>
                </a:solidFill>
              </a:rPr>
              <a:t>Socrative</a:t>
            </a:r>
            <a:endParaRPr lang="es-ES" sz="28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1"/>
            <a:ext cx="8550086" cy="708383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s-ES_tradnl" sz="1800" dirty="0" smtClean="0"/>
              <a:t>Elegimos examen. A continuación debemos decidir detalles (preguntas saltan automáticas, ven solución correcta, etc…)</a:t>
            </a: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32667" y="2419665"/>
            <a:ext cx="6390345" cy="41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23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7F7F7F"/>
                </a:solidFill>
              </a:rPr>
              <a:t>Actividades online autocorregidas -</a:t>
            </a:r>
            <a:r>
              <a:rPr lang="es-ES" sz="2800" dirty="0" err="1" smtClean="0">
                <a:solidFill>
                  <a:srgbClr val="7F7F7F"/>
                </a:solidFill>
              </a:rPr>
              <a:t>Socrative</a:t>
            </a:r>
            <a:endParaRPr lang="es-ES" sz="28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1"/>
            <a:ext cx="8550086" cy="708383"/>
          </a:xfrm>
        </p:spPr>
        <p:txBody>
          <a:bodyPr>
            <a:normAutofit fontScale="92500"/>
          </a:bodyPr>
          <a:lstStyle/>
          <a:p>
            <a:pPr marL="400050" lvl="1" indent="0" algn="just">
              <a:buNone/>
            </a:pPr>
            <a:r>
              <a:rPr lang="es-ES_tradnl" sz="1800" dirty="0" smtClean="0"/>
              <a:t>Damos a los alumnos la clave que tenemos en habitaciones y ya pueden acceder sin registro a la actividad entrando en</a:t>
            </a:r>
            <a:r>
              <a:rPr lang="es-ES_tradnl" sz="1800" dirty="0"/>
              <a:t>: </a:t>
            </a:r>
            <a:r>
              <a:rPr lang="es-ES_tradnl" sz="1800" dirty="0" err="1"/>
              <a:t>https</a:t>
            </a:r>
            <a:r>
              <a:rPr lang="es-ES_tradnl" sz="1800" dirty="0"/>
              <a:t>://</a:t>
            </a:r>
            <a:r>
              <a:rPr lang="es-ES_tradnl" sz="1800" dirty="0" err="1"/>
              <a:t>b.socrative.com</a:t>
            </a:r>
            <a:r>
              <a:rPr lang="es-ES_tradnl" sz="1800" dirty="0"/>
              <a:t>/</a:t>
            </a:r>
            <a:r>
              <a:rPr lang="es-ES_tradnl" sz="1800" dirty="0" err="1"/>
              <a:t>login</a:t>
            </a:r>
            <a:r>
              <a:rPr lang="es-ES_tradnl" sz="1800" dirty="0"/>
              <a:t>/</a:t>
            </a:r>
            <a:r>
              <a:rPr lang="es-ES_tradnl" sz="1800" dirty="0" err="1"/>
              <a:t>student</a:t>
            </a:r>
            <a:r>
              <a:rPr lang="es-ES_tradnl" sz="1800" dirty="0"/>
              <a:t>/</a:t>
            </a:r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1820" y="2518202"/>
            <a:ext cx="6619881" cy="37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08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Uso de rúbricas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r>
              <a:rPr lang="es-ES_tradnl" sz="1600" dirty="0">
                <a:hlinkClick r:id="rId2"/>
              </a:rPr>
              <a:t>http://cedec.ite.educacion.es/es/noticias-de-portada/2178-</a:t>
            </a:r>
            <a:r>
              <a:rPr lang="es-ES_tradnl" sz="1600" dirty="0" smtClean="0">
                <a:hlinkClick r:id="rId2"/>
              </a:rPr>
              <a:t>rubricas</a:t>
            </a:r>
            <a:endParaRPr lang="es-ES_tradnl" sz="1600" dirty="0" smtClean="0"/>
          </a:p>
          <a:p>
            <a:pPr lvl="1" indent="-342900" algn="just"/>
            <a:endParaRPr lang="es-ES_tradnl" sz="1600" dirty="0"/>
          </a:p>
          <a:p>
            <a:pPr lvl="1" indent="-342900" algn="just"/>
            <a:r>
              <a:rPr lang="es-ES_tradnl" sz="1600" dirty="0">
                <a:hlinkClick r:id="rId3"/>
              </a:rPr>
              <a:t>https://www.edu.xunta.es/espazoAbalar/sites/espazoAbalar/files/datos/1450186773/contido/Estimaciones_y_medidas_de_capacidad_alumnado/</a:t>
            </a:r>
            <a:r>
              <a:rPr lang="es-ES_tradnl" sz="1600" dirty="0" smtClean="0">
                <a:hlinkClick r:id="rId3"/>
              </a:rPr>
              <a:t>rbrica_de_evaluacin_del_trabajo_en_grupo.html</a:t>
            </a:r>
            <a:endParaRPr lang="es-ES_tradnl" sz="1600" dirty="0" smtClean="0"/>
          </a:p>
          <a:p>
            <a:pPr marL="400050" lvl="1" indent="0" algn="just">
              <a:buNone/>
            </a:pPr>
            <a:endParaRPr lang="es-ES_tradnl" sz="1600" dirty="0" smtClean="0"/>
          </a:p>
          <a:p>
            <a:pPr lvl="1" indent="-342900" algn="just"/>
            <a:r>
              <a:rPr lang="es-ES_tradnl" sz="1600" dirty="0">
                <a:hlinkClick r:id="rId4"/>
              </a:rPr>
              <a:t>https://www.edu.xunta.es/espazoAbalar/sites/espazoAbalar/files/datos/1464002933/contido/marisco/Rubricas/</a:t>
            </a:r>
            <a:r>
              <a:rPr lang="es-ES_tradnl" sz="1600" dirty="0" smtClean="0">
                <a:hlinkClick r:id="rId4"/>
              </a:rPr>
              <a:t>index.html</a:t>
            </a:r>
            <a:endParaRPr lang="es-ES_tradnl" sz="1600" dirty="0" smtClean="0"/>
          </a:p>
          <a:p>
            <a:pPr lvl="1" indent="-342900" algn="just"/>
            <a:endParaRPr lang="es-ES_tradnl" sz="2000" dirty="0"/>
          </a:p>
          <a:p>
            <a:pPr lvl="1" indent="-342900" algn="just"/>
            <a:r>
              <a:rPr lang="es-ES_tradnl" sz="1600" dirty="0">
                <a:hlinkClick r:id="rId3"/>
              </a:rPr>
              <a:t>https://www.edu.xunta.es/espazoAbalar/sites/espazoAbalar/files/datos/1450186773/contido/Estimaciones_y_medidas_de_capacidad_alumnado/rbrica_de_evaluacin_del_trabajo_en_grupo.html</a:t>
            </a:r>
            <a:endParaRPr lang="es-ES_tradnl" sz="16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86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Uso de rúbricas - </a:t>
            </a:r>
            <a:r>
              <a:rPr lang="es-ES" sz="3600" dirty="0" err="1" smtClean="0">
                <a:solidFill>
                  <a:srgbClr val="7F7F7F"/>
                </a:solidFill>
              </a:rPr>
              <a:t>Rubistar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456" y="1547052"/>
            <a:ext cx="6030103" cy="505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79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Uso de rúbricas - </a:t>
            </a:r>
            <a:r>
              <a:rPr lang="es-ES" sz="3600" dirty="0" err="1" smtClean="0">
                <a:solidFill>
                  <a:srgbClr val="7F7F7F"/>
                </a:solidFill>
              </a:rPr>
              <a:t>Rubistar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03" y="1411676"/>
            <a:ext cx="6288528" cy="50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57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Uso de rúbricas - </a:t>
            </a:r>
            <a:r>
              <a:rPr lang="es-ES" sz="3600" dirty="0" err="1" smtClean="0">
                <a:solidFill>
                  <a:srgbClr val="7F7F7F"/>
                </a:solidFill>
              </a:rPr>
              <a:t>Rubistar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36" y="1547052"/>
            <a:ext cx="6418609" cy="46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29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Uso de rúbricas -</a:t>
            </a:r>
            <a:r>
              <a:rPr lang="es-ES" sz="3600" dirty="0" err="1" smtClean="0">
                <a:solidFill>
                  <a:srgbClr val="7F7F7F"/>
                </a:solidFill>
              </a:rPr>
              <a:t>IRubric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7" y="1712484"/>
            <a:ext cx="7583210" cy="39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35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Uso de rúbricas -</a:t>
            </a:r>
            <a:r>
              <a:rPr lang="es-ES" sz="3600" dirty="0" err="1" smtClean="0">
                <a:solidFill>
                  <a:srgbClr val="7F7F7F"/>
                </a:solidFill>
              </a:rPr>
              <a:t>IRubric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61" y="1547052"/>
            <a:ext cx="6832800" cy="49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00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7F7F7F"/>
                </a:solidFill>
              </a:rPr>
              <a:t>Uso de rúbricas -</a:t>
            </a:r>
            <a:r>
              <a:rPr lang="es-ES" sz="3600" dirty="0" err="1" smtClean="0">
                <a:solidFill>
                  <a:srgbClr val="7F7F7F"/>
                </a:solidFill>
              </a:rPr>
              <a:t>IRubric</a:t>
            </a:r>
            <a:endParaRPr lang="es-ES" sz="36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547052"/>
            <a:ext cx="8550086" cy="4649490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ES_tradnl" sz="1800" dirty="0"/>
          </a:p>
          <a:p>
            <a:pPr lvl="1" indent="-342900" algn="just"/>
            <a:endParaRPr lang="es-ES_tradnl" sz="2000" dirty="0"/>
          </a:p>
          <a:p>
            <a:pPr lvl="1" indent="-342900" algn="just"/>
            <a:endParaRPr lang="es-ES_tradnl" sz="2000" dirty="0" smtClean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48" y="1712484"/>
            <a:ext cx="6831531" cy="46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88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r 3">
      <a:dk1>
        <a:sysClr val="windowText" lastClr="000000"/>
      </a:dk1>
      <a:lt1>
        <a:sysClr val="window" lastClr="FFFFFF"/>
      </a:lt1>
      <a:dk2>
        <a:srgbClr val="878787"/>
      </a:dk2>
      <a:lt2>
        <a:srgbClr val="EEECE1"/>
      </a:lt2>
      <a:accent1>
        <a:srgbClr val="D30F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ció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236</Words>
  <Application>Microsoft Office PowerPoint</Application>
  <PresentationFormat>Presentación en pantalla (4:3)</PresentationFormat>
  <Paragraphs>353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Uso de rúbricas</vt:lpstr>
      <vt:lpstr>Uso de rúbricas</vt:lpstr>
      <vt:lpstr>Uso de rúbricas - Rubistar</vt:lpstr>
      <vt:lpstr>Uso de rúbricas - Rubistar</vt:lpstr>
      <vt:lpstr>Uso de rúbricas - Rubistar</vt:lpstr>
      <vt:lpstr>Uso de rúbricas -IRubric</vt:lpstr>
      <vt:lpstr>Uso de rúbricas -IRubric</vt:lpstr>
      <vt:lpstr>Uso de rúbricas -IRubric</vt:lpstr>
      <vt:lpstr>Uso de rúbricas -IRubric</vt:lpstr>
      <vt:lpstr>Recogiendo datos -Showbie</vt:lpstr>
      <vt:lpstr>Recogiendo datos -Showbie</vt:lpstr>
      <vt:lpstr>Recogiendo datos -Showbie</vt:lpstr>
      <vt:lpstr>Recogiendo datos -Showbie</vt:lpstr>
      <vt:lpstr>Recogiendo datos -Showbie</vt:lpstr>
      <vt:lpstr>Recogiendo datos -Showbie</vt:lpstr>
      <vt:lpstr>Recogiendo datos -Showbie</vt:lpstr>
      <vt:lpstr>Recogiendo datos -Showbie</vt:lpstr>
      <vt:lpstr>Actividades online autocorregidas -Socrative</vt:lpstr>
      <vt:lpstr>Actividades online autocorregidas -Socrative</vt:lpstr>
      <vt:lpstr>Actividades online autocorregidas -Socrative</vt:lpstr>
      <vt:lpstr>Actividades online autocorregidas -Socrative</vt:lpstr>
      <vt:lpstr>Actividades online autocorregidas -Socrative</vt:lpstr>
      <vt:lpstr>Actividades online autocorregidas -Socrative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</dc:title>
  <dc:creator>site</dc:creator>
  <cp:lastModifiedBy>Usuario</cp:lastModifiedBy>
  <cp:revision>164</cp:revision>
  <dcterms:created xsi:type="dcterms:W3CDTF">2013-06-14T15:55:44Z</dcterms:created>
  <dcterms:modified xsi:type="dcterms:W3CDTF">2017-03-29T14:50:35Z</dcterms:modified>
</cp:coreProperties>
</file>