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9" r:id="rId1"/>
  </p:sldMasterIdLst>
  <p:notesMasterIdLst>
    <p:notesMasterId r:id="rId11"/>
  </p:notesMasterIdLst>
  <p:sldIdLst>
    <p:sldId id="395" r:id="rId2"/>
    <p:sldId id="404" r:id="rId3"/>
    <p:sldId id="397" r:id="rId4"/>
    <p:sldId id="396" r:id="rId5"/>
    <p:sldId id="398" r:id="rId6"/>
    <p:sldId id="399" r:id="rId7"/>
    <p:sldId id="401" r:id="rId8"/>
    <p:sldId id="402" r:id="rId9"/>
    <p:sldId id="403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74D02-C355-D54E-BC99-20C4C81F4718}" type="datetimeFigureOut">
              <a:rPr lang="es-ES" smtClean="0"/>
              <a:pPr/>
              <a:t>23/03/2017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AD602-35C5-914F-8C18-0362441952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5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3/23/2017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4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23/03/2017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01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23/03/2017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23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23/03/2017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04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3/23/2017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23/03/2017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36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23/03/2017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20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23/03/2017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8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23/03/2017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19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23/03/2017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A979-4AFD-694D-9CC4-1D6CC46770E5}" type="datetimeFigureOut">
              <a:rPr lang="es-ES" smtClean="0"/>
              <a:pPr/>
              <a:t>23/03/2017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79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01600"/>
            <a:ext cx="9144000" cy="6634828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A979-4AFD-694D-9CC4-1D6CC46770E5}" type="datetimeFigureOut">
              <a:rPr lang="es-ES" smtClean="0"/>
              <a:pPr/>
              <a:t>23/03/2017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C564C-B651-7F45-AF93-91ADE80AB8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20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7F7F7F"/>
                </a:solidFill>
              </a:rPr>
              <a:t>Recursos</a:t>
            </a:r>
            <a:endParaRPr lang="es-ES" sz="40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814437"/>
            <a:ext cx="8550086" cy="4649490"/>
          </a:xfrm>
        </p:spPr>
        <p:txBody>
          <a:bodyPr>
            <a:normAutofit/>
          </a:bodyPr>
          <a:lstStyle/>
          <a:p>
            <a:pPr lvl="1" indent="-342900" algn="just">
              <a:buFont typeface="Wingdings" charset="2"/>
              <a:buChar char="§"/>
            </a:pPr>
            <a:r>
              <a:rPr lang="es-ES_tradnl" sz="2000" dirty="0" err="1" smtClean="0">
                <a:solidFill>
                  <a:srgbClr val="7F7F7F"/>
                </a:solidFill>
              </a:rPr>
              <a:t>ScratchX</a:t>
            </a:r>
            <a:r>
              <a:rPr lang="es-ES_tradnl" sz="2000" dirty="0"/>
              <a:t>. http://scratchx.org</a:t>
            </a:r>
            <a:r>
              <a:rPr lang="es-ES_tradnl" sz="2000" dirty="0" smtClean="0"/>
              <a:t>/</a:t>
            </a:r>
          </a:p>
          <a:p>
            <a:pPr marL="400050" lvl="1" indent="0" algn="just">
              <a:buNone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64" y="2367998"/>
            <a:ext cx="5914986" cy="40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7F7F7F"/>
                </a:solidFill>
              </a:rPr>
              <a:t>Recursos</a:t>
            </a:r>
            <a:endParaRPr lang="es-ES" sz="40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814437"/>
            <a:ext cx="8550086" cy="4649490"/>
          </a:xfrm>
        </p:spPr>
        <p:txBody>
          <a:bodyPr>
            <a:normAutofit/>
          </a:bodyPr>
          <a:lstStyle/>
          <a:p>
            <a:pPr lvl="1" indent="-342900" algn="just">
              <a:buFont typeface="Wingdings" charset="2"/>
              <a:buChar char="§"/>
            </a:pPr>
            <a:r>
              <a:rPr lang="es-ES_tradnl" sz="2000" dirty="0" smtClean="0">
                <a:solidFill>
                  <a:srgbClr val="7F7F7F"/>
                </a:solidFill>
              </a:rPr>
              <a:t>Pirámides holográficas</a:t>
            </a: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6" name="Picture 2" descr="diy hologram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221" y="2296683"/>
            <a:ext cx="5768952" cy="3842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16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7F7F7F"/>
                </a:solidFill>
              </a:rPr>
              <a:t>Recursos</a:t>
            </a:r>
            <a:endParaRPr lang="es-ES" sz="40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814437"/>
            <a:ext cx="8550086" cy="4649490"/>
          </a:xfrm>
        </p:spPr>
        <p:txBody>
          <a:bodyPr>
            <a:normAutofit/>
          </a:bodyPr>
          <a:lstStyle/>
          <a:p>
            <a:pPr lvl="1" indent="-342900" algn="just">
              <a:buFont typeface="Wingdings" charset="2"/>
              <a:buChar char="§"/>
            </a:pPr>
            <a:r>
              <a:rPr lang="es-ES_tradnl" sz="2000" dirty="0" smtClean="0">
                <a:solidFill>
                  <a:srgbClr val="7F7F7F"/>
                </a:solidFill>
              </a:rPr>
              <a:t>Foto 360. Street </a:t>
            </a:r>
            <a:r>
              <a:rPr lang="es-ES_tradnl" sz="2000" dirty="0" err="1" smtClean="0">
                <a:solidFill>
                  <a:srgbClr val="7F7F7F"/>
                </a:solidFill>
              </a:rPr>
              <a:t>view</a:t>
            </a:r>
            <a:r>
              <a:rPr lang="es-ES_tradnl" sz="2000" dirty="0" smtClean="0">
                <a:solidFill>
                  <a:srgbClr val="7F7F7F"/>
                </a:solidFill>
              </a:rPr>
              <a:t> + </a:t>
            </a:r>
            <a:r>
              <a:rPr lang="es-ES_tradnl" sz="2000" dirty="0" err="1" smtClean="0">
                <a:solidFill>
                  <a:srgbClr val="7F7F7F"/>
                </a:solidFill>
              </a:rPr>
              <a:t>Round.me</a:t>
            </a: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10" y="2526695"/>
            <a:ext cx="3188655" cy="31886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930" r="12044"/>
          <a:stretch/>
        </p:blipFill>
        <p:spPr>
          <a:xfrm>
            <a:off x="4010160" y="2874231"/>
            <a:ext cx="4857436" cy="25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7F7F7F"/>
                </a:solidFill>
              </a:rPr>
              <a:t>Recursos</a:t>
            </a:r>
            <a:endParaRPr lang="es-ES" sz="40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814437"/>
            <a:ext cx="8550086" cy="4649490"/>
          </a:xfrm>
        </p:spPr>
        <p:txBody>
          <a:bodyPr>
            <a:normAutofit/>
          </a:bodyPr>
          <a:lstStyle/>
          <a:p>
            <a:pPr lvl="1" indent="-342900" algn="just">
              <a:buFont typeface="Wingdings" charset="2"/>
              <a:buChar char="§"/>
            </a:pPr>
            <a:r>
              <a:rPr lang="es-ES_tradnl" sz="2000" dirty="0" smtClean="0">
                <a:solidFill>
                  <a:srgbClr val="7F7F7F"/>
                </a:solidFill>
              </a:rPr>
              <a:t>Ciencia ciudadana. </a:t>
            </a: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62737" y="2224930"/>
            <a:ext cx="3209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https://www.planetfour.org</a:t>
            </a:r>
            <a:r>
              <a:rPr lang="es-ES" dirty="0" smtClean="0"/>
              <a:t>/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37" y="2720858"/>
            <a:ext cx="6566637" cy="34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7F7F7F"/>
                </a:solidFill>
              </a:rPr>
              <a:t>Recursos</a:t>
            </a:r>
            <a:endParaRPr lang="es-ES" sz="40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814437"/>
            <a:ext cx="8550086" cy="4649490"/>
          </a:xfrm>
        </p:spPr>
        <p:txBody>
          <a:bodyPr>
            <a:normAutofit/>
          </a:bodyPr>
          <a:lstStyle/>
          <a:p>
            <a:pPr lvl="1" indent="-342900" algn="just">
              <a:buFont typeface="Wingdings" charset="2"/>
              <a:buChar char="§"/>
            </a:pPr>
            <a:r>
              <a:rPr lang="es-ES_tradnl" sz="2000" dirty="0" smtClean="0">
                <a:solidFill>
                  <a:srgbClr val="7F7F7F"/>
                </a:solidFill>
              </a:rPr>
              <a:t>Ciencia ciudadana. </a:t>
            </a:r>
          </a:p>
          <a:p>
            <a:pPr lvl="1" indent="-342900" algn="just">
              <a:buFont typeface="Wingdings" charset="2"/>
              <a:buChar char="§"/>
            </a:pPr>
            <a:r>
              <a:rPr lang="es-ES_tradnl" sz="1400" dirty="0"/>
              <a:t>http://www.oceannetworks.ca/learning/get-involved/citizen-science/digital-</a:t>
            </a:r>
            <a:r>
              <a:rPr lang="es-ES_tradnl" sz="1400" dirty="0" smtClean="0"/>
              <a:t>fishers</a:t>
            </a:r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64" y="2965717"/>
            <a:ext cx="6697994" cy="34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7F7F7F"/>
                </a:solidFill>
              </a:rPr>
              <a:t>Recursos</a:t>
            </a:r>
            <a:endParaRPr lang="es-ES" sz="40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814437"/>
            <a:ext cx="8550086" cy="4649490"/>
          </a:xfrm>
        </p:spPr>
        <p:txBody>
          <a:bodyPr>
            <a:normAutofit/>
          </a:bodyPr>
          <a:lstStyle/>
          <a:p>
            <a:pPr lvl="1" indent="-342900" algn="just">
              <a:buFont typeface="Wingdings" charset="2"/>
              <a:buChar char="§"/>
            </a:pPr>
            <a:r>
              <a:rPr lang="es-ES_tradnl" sz="2000" dirty="0" smtClean="0">
                <a:solidFill>
                  <a:srgbClr val="7F7F7F"/>
                </a:solidFill>
              </a:rPr>
              <a:t>Ciencia ciudadana. </a:t>
            </a:r>
          </a:p>
          <a:p>
            <a:pPr lvl="1" indent="-342900" algn="just">
              <a:buFont typeface="Wingdings" charset="2"/>
              <a:buChar char="§"/>
            </a:pPr>
            <a:r>
              <a:rPr lang="es-ES_tradnl" sz="1800" dirty="0" smtClean="0"/>
              <a:t>Crea tus propios proyectos. </a:t>
            </a:r>
          </a:p>
          <a:p>
            <a:pPr marL="574675" lvl="2" indent="0">
              <a:buNone/>
            </a:pPr>
            <a:r>
              <a:rPr lang="es-ES_tradnl" sz="1800" dirty="0" smtClean="0"/>
              <a:t>   </a:t>
            </a:r>
            <a:r>
              <a:rPr lang="es-ES_tradnl" sz="1800" dirty="0" err="1" smtClean="0"/>
              <a:t>Epicollect</a:t>
            </a:r>
            <a:r>
              <a:rPr lang="es-ES_tradnl" sz="1800" dirty="0" smtClean="0"/>
              <a:t> </a:t>
            </a:r>
            <a:r>
              <a:rPr lang="es-ES_tradnl" sz="1800" dirty="0"/>
              <a:t>+ http://</a:t>
            </a:r>
            <a:r>
              <a:rPr lang="es-ES_tradnl" sz="1800" dirty="0" smtClean="0"/>
              <a:t>www.epicollect.net</a:t>
            </a:r>
          </a:p>
          <a:p>
            <a:pPr marL="1200150" lvl="3" indent="-285750"/>
            <a:endParaRPr lang="es-ES_tradnl" sz="18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624" y="2914582"/>
            <a:ext cx="4612939" cy="34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7F7F7F"/>
                </a:solidFill>
              </a:rPr>
              <a:t>Recursos</a:t>
            </a:r>
            <a:endParaRPr lang="es-ES" sz="40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814437"/>
            <a:ext cx="8550086" cy="4649490"/>
          </a:xfrm>
        </p:spPr>
        <p:txBody>
          <a:bodyPr>
            <a:normAutofit/>
          </a:bodyPr>
          <a:lstStyle/>
          <a:p>
            <a:pPr lvl="1" indent="-342900" algn="just">
              <a:buFont typeface="Wingdings" charset="2"/>
              <a:buChar char="§"/>
            </a:pPr>
            <a:r>
              <a:rPr lang="es-ES_tradnl" sz="2000" dirty="0" smtClean="0">
                <a:solidFill>
                  <a:srgbClr val="7F7F7F"/>
                </a:solidFill>
              </a:rPr>
              <a:t>Realidad aumentada con </a:t>
            </a:r>
            <a:r>
              <a:rPr lang="es-ES_tradnl" sz="2000" dirty="0" err="1" smtClean="0">
                <a:solidFill>
                  <a:srgbClr val="7F7F7F"/>
                </a:solidFill>
              </a:rPr>
              <a:t>Aumentaty</a:t>
            </a:r>
            <a:r>
              <a:rPr lang="es-ES_tradnl" sz="2000" dirty="0" smtClean="0">
                <a:solidFill>
                  <a:srgbClr val="7F7F7F"/>
                </a:solidFill>
              </a:rPr>
              <a:t> </a:t>
            </a:r>
            <a:r>
              <a:rPr lang="es-ES_tradnl" sz="2000" dirty="0" err="1" smtClean="0">
                <a:solidFill>
                  <a:srgbClr val="7F7F7F"/>
                </a:solidFill>
              </a:rPr>
              <a:t>Author</a:t>
            </a:r>
            <a:endParaRPr lang="es-ES_tradnl" sz="1800" dirty="0" smtClean="0"/>
          </a:p>
          <a:p>
            <a:pPr marL="1200150" lvl="3" indent="-285750"/>
            <a:endParaRPr lang="es-ES_tradnl" sz="18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73488" y="2258353"/>
            <a:ext cx="339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7F7F7F"/>
                </a:solidFill>
              </a:rPr>
              <a:t>http://author.aumentaty.com/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5179" b="13910"/>
          <a:stretch/>
        </p:blipFill>
        <p:spPr>
          <a:xfrm>
            <a:off x="1323492" y="2757404"/>
            <a:ext cx="6567342" cy="34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7F7F7F"/>
                </a:solidFill>
              </a:rPr>
              <a:t>Recursos</a:t>
            </a:r>
            <a:endParaRPr lang="es-ES" sz="40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814437"/>
            <a:ext cx="8550086" cy="4649490"/>
          </a:xfrm>
        </p:spPr>
        <p:txBody>
          <a:bodyPr>
            <a:normAutofit/>
          </a:bodyPr>
          <a:lstStyle/>
          <a:p>
            <a:pPr lvl="1" indent="-342900" algn="just">
              <a:buFont typeface="Wingdings" charset="2"/>
              <a:buChar char="§"/>
            </a:pPr>
            <a:r>
              <a:rPr lang="es-ES_tradnl" sz="2000" dirty="0" smtClean="0">
                <a:solidFill>
                  <a:srgbClr val="7F7F7F"/>
                </a:solidFill>
              </a:rPr>
              <a:t>Realidad aumentada con </a:t>
            </a:r>
            <a:r>
              <a:rPr lang="es-ES_tradnl" sz="2000" dirty="0" err="1" smtClean="0">
                <a:solidFill>
                  <a:srgbClr val="7F7F7F"/>
                </a:solidFill>
              </a:rPr>
              <a:t>Aurasma</a:t>
            </a:r>
            <a:endParaRPr lang="es-ES_tradnl" sz="1800" dirty="0"/>
          </a:p>
          <a:p>
            <a:pPr lvl="1" indent="-342900" algn="just">
              <a:buFont typeface="Wingdings" charset="2"/>
              <a:buChar char="§"/>
            </a:pPr>
            <a:r>
              <a:rPr lang="es-ES_tradnl" sz="1800" dirty="0" smtClean="0"/>
              <a:t>https</a:t>
            </a:r>
            <a:r>
              <a:rPr lang="es-ES_tradnl" sz="1800" dirty="0"/>
              <a:t>://www.aurasma.com</a:t>
            </a:r>
            <a:r>
              <a:rPr lang="es-ES_tradnl" sz="1800" dirty="0" smtClean="0"/>
              <a:t>/</a:t>
            </a:r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19" y="2527358"/>
            <a:ext cx="5715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6948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7F7F7F"/>
                </a:solidFill>
              </a:rPr>
              <a:t>Recursos</a:t>
            </a:r>
            <a:endParaRPr lang="es-ES" sz="4000" dirty="0">
              <a:solidFill>
                <a:srgbClr val="7F7F7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510" y="1814437"/>
            <a:ext cx="8550086" cy="4649490"/>
          </a:xfrm>
        </p:spPr>
        <p:txBody>
          <a:bodyPr>
            <a:normAutofit/>
          </a:bodyPr>
          <a:lstStyle/>
          <a:p>
            <a:pPr lvl="1" indent="-342900" algn="just">
              <a:buFont typeface="Wingdings" charset="2"/>
              <a:buChar char="§"/>
            </a:pPr>
            <a:r>
              <a:rPr lang="es-ES_tradnl" sz="2000" dirty="0" err="1" smtClean="0">
                <a:solidFill>
                  <a:srgbClr val="7F7F7F"/>
                </a:solidFill>
              </a:rPr>
              <a:t>Minecraft</a:t>
            </a:r>
            <a:r>
              <a:rPr lang="es-ES_tradnl" sz="2000" dirty="0" smtClean="0">
                <a:solidFill>
                  <a:srgbClr val="7F7F7F"/>
                </a:solidFill>
              </a:rPr>
              <a:t> </a:t>
            </a:r>
            <a:r>
              <a:rPr lang="es-ES_tradnl" sz="2000" dirty="0" err="1" smtClean="0">
                <a:solidFill>
                  <a:srgbClr val="7F7F7F"/>
                </a:solidFill>
              </a:rPr>
              <a:t>Education</a:t>
            </a:r>
            <a:endParaRPr lang="es-ES_tradnl" sz="1800" dirty="0" smtClean="0"/>
          </a:p>
          <a:p>
            <a:pPr lvl="1" indent="-342900" algn="just">
              <a:buFont typeface="Wingdings" charset="2"/>
              <a:buChar char="§"/>
            </a:pPr>
            <a:r>
              <a:rPr lang="es-ES_tradnl" sz="1800" dirty="0"/>
              <a:t>https://education.minecraft.net</a:t>
            </a:r>
            <a:r>
              <a:rPr lang="es-ES_tradnl" sz="1800" dirty="0" smtClean="0"/>
              <a:t>/</a:t>
            </a:r>
          </a:p>
          <a:p>
            <a:pPr marL="400050" lvl="1" indent="0" algn="just">
              <a:buNone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2000" dirty="0"/>
          </a:p>
          <a:p>
            <a:pPr marL="400050" lvl="1" indent="0" algn="just">
              <a:buNone/>
            </a:pPr>
            <a:endParaRPr lang="es-ES_tradnl" sz="2000" dirty="0" smtClean="0"/>
          </a:p>
          <a:p>
            <a:pPr lvl="1" indent="-342900" algn="just">
              <a:buFont typeface="Wingdings" charset="2"/>
              <a:buChar char="§"/>
            </a:pPr>
            <a:endParaRPr lang="es-ES_tradnl" sz="1800" dirty="0" smtClean="0"/>
          </a:p>
          <a:p>
            <a:pPr lvl="2" indent="-342900" algn="just">
              <a:buFont typeface="Wingdings" charset="2"/>
              <a:buChar char="§"/>
            </a:pPr>
            <a:endParaRPr lang="es-ES_tradnl" sz="1800" dirty="0"/>
          </a:p>
          <a:p>
            <a:pPr marL="400050" lvl="1" indent="0" algn="just">
              <a:buNone/>
            </a:pPr>
            <a:endParaRPr lang="es-ES_tradnl" sz="1800" dirty="0" smtClean="0"/>
          </a:p>
          <a:p>
            <a:pPr marL="800100" lvl="2" indent="0" algn="just">
              <a:buNone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lvl="2" indent="-342900" algn="just">
              <a:buFont typeface="Wingdings" charset="2"/>
              <a:buChar char="§"/>
            </a:pPr>
            <a:endParaRPr lang="es-ES_tradnl" sz="1800" dirty="0" smtClean="0">
              <a:solidFill>
                <a:srgbClr val="7F7F7F"/>
              </a:solidFill>
            </a:endParaRPr>
          </a:p>
          <a:p>
            <a:pPr marL="800100" lvl="2" indent="0" algn="just">
              <a:buNone/>
            </a:pPr>
            <a:endParaRPr lang="es-ES_tradnl" sz="1800" dirty="0">
              <a:solidFill>
                <a:srgbClr val="7F7F7F"/>
              </a:solidFill>
            </a:endParaRPr>
          </a:p>
          <a:p>
            <a:pPr lvl="1" algn="just"/>
            <a:endParaRPr lang="es-ES_tradnl" sz="2000" dirty="0">
              <a:solidFill>
                <a:srgbClr val="7F7F7F"/>
              </a:solidFill>
            </a:endParaRPr>
          </a:p>
          <a:p>
            <a:pPr algn="just"/>
            <a:endParaRPr lang="es-ES_tradnl" sz="2400" dirty="0" smtClean="0">
              <a:solidFill>
                <a:srgbClr val="7F7F7F"/>
              </a:solidFill>
            </a:endParaRPr>
          </a:p>
          <a:p>
            <a:pPr marL="457200" lvl="2" indent="0" algn="ctr">
              <a:buNone/>
            </a:pPr>
            <a:endParaRPr lang="es-ES_tradnl" sz="28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s-ES" sz="2400" dirty="0">
              <a:solidFill>
                <a:srgbClr val="7F7F7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213" r="10827"/>
          <a:stretch/>
        </p:blipFill>
        <p:spPr>
          <a:xfrm>
            <a:off x="1100913" y="2723866"/>
            <a:ext cx="7585887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r 3">
      <a:dk1>
        <a:sysClr val="windowText" lastClr="000000"/>
      </a:dk1>
      <a:lt1>
        <a:sysClr val="window" lastClr="FFFFFF"/>
      </a:lt1>
      <a:dk2>
        <a:srgbClr val="878787"/>
      </a:dk2>
      <a:lt2>
        <a:srgbClr val="EEECE1"/>
      </a:lt2>
      <a:accent1>
        <a:srgbClr val="D30F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ció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3557</TotalTime>
  <Words>74</Words>
  <Application>Microsoft Office PowerPoint</Application>
  <PresentationFormat>Presentación en pantalla (4:3)</PresentationFormat>
  <Paragraphs>114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Recursos</vt:lpstr>
      <vt:lpstr>Recursos</vt:lpstr>
      <vt:lpstr>Recursos</vt:lpstr>
      <vt:lpstr>Recursos</vt:lpstr>
      <vt:lpstr>Recursos</vt:lpstr>
      <vt:lpstr>Recursos</vt:lpstr>
      <vt:lpstr>Recursos</vt:lpstr>
      <vt:lpstr>Recursos</vt:lpstr>
      <vt:lpstr>Recursos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</dc:title>
  <dc:creator>site</dc:creator>
  <cp:lastModifiedBy>orientacion</cp:lastModifiedBy>
  <cp:revision>173</cp:revision>
  <dcterms:created xsi:type="dcterms:W3CDTF">2013-06-14T15:55:44Z</dcterms:created>
  <dcterms:modified xsi:type="dcterms:W3CDTF">2017-03-23T10:19:21Z</dcterms:modified>
</cp:coreProperties>
</file>