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60" d="100"/>
          <a:sy n="60" d="100"/>
        </p:scale>
        <p:origin x="-2238" y="-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0150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950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4866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089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7973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4429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09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0719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7017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3287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99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92FD-BEDE-4740-B745-2D8B8B5E46CF}" type="datetimeFigureOut">
              <a:rPr lang="gl-ES" smtClean="0"/>
              <a:t>14/01/2017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4E1F-B9EF-40A2-B35F-1EE6C6DB390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0769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3" y="25930"/>
            <a:ext cx="6120680" cy="906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72" y="7889413"/>
            <a:ext cx="801440" cy="10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21255447">
            <a:off x="402818" y="4141602"/>
            <a:ext cx="21836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Felipe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Díaz </a:t>
            </a:r>
            <a:r>
              <a:rPr lang="gl-ES" dirty="0" err="1" smtClean="0"/>
              <a:t>Ferrer</a:t>
            </a:r>
            <a:endParaRPr lang="gl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56" y="8125482"/>
            <a:ext cx="576064" cy="76512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88640" y="179512"/>
            <a:ext cx="615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Pregunta a tu compañero/a el nombre o los apellidos de estas personas para completar estas fichas: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 rot="1013387">
            <a:off x="4091329" y="1374179"/>
            <a:ext cx="23660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Enrique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Martín Pérez</a:t>
            </a:r>
            <a:endParaRPr lang="gl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231628" y="2031253"/>
            <a:ext cx="22815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.....................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</a:t>
            </a:r>
            <a:r>
              <a:rPr lang="gl-ES" dirty="0" err="1" smtClean="0"/>
              <a:t>Arce</a:t>
            </a:r>
            <a:r>
              <a:rPr lang="gl-ES" dirty="0" smtClean="0"/>
              <a:t> Ramos</a:t>
            </a:r>
            <a:endParaRPr lang="gl-ES" dirty="0"/>
          </a:p>
        </p:txBody>
      </p:sp>
      <p:sp>
        <p:nvSpPr>
          <p:cNvPr id="9" name="8 CuadroTexto"/>
          <p:cNvSpPr txBox="1"/>
          <p:nvPr/>
        </p:nvSpPr>
        <p:spPr>
          <a:xfrm rot="535443">
            <a:off x="314698" y="2873279"/>
            <a:ext cx="24522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Berta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Toledo Vargas</a:t>
            </a:r>
            <a:endParaRPr lang="gl-ES" dirty="0"/>
          </a:p>
        </p:txBody>
      </p:sp>
      <p:sp>
        <p:nvSpPr>
          <p:cNvPr id="10" name="9 CuadroTexto"/>
          <p:cNvSpPr txBox="1"/>
          <p:nvPr/>
        </p:nvSpPr>
        <p:spPr>
          <a:xfrm rot="21255447">
            <a:off x="3689923" y="2964826"/>
            <a:ext cx="24715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Raúl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</a:t>
            </a:r>
            <a:r>
              <a:rPr lang="gl-ES" dirty="0" err="1" smtClean="0"/>
              <a:t>Blanco</a:t>
            </a:r>
            <a:r>
              <a:rPr lang="gl-ES" dirty="0" smtClean="0"/>
              <a:t> </a:t>
            </a:r>
            <a:r>
              <a:rPr lang="gl-ES" dirty="0" err="1" smtClean="0"/>
              <a:t>Blanco</a:t>
            </a:r>
            <a:endParaRPr lang="gl-ES" dirty="0"/>
          </a:p>
        </p:txBody>
      </p:sp>
      <p:sp>
        <p:nvSpPr>
          <p:cNvPr id="11" name="10 CuadroTexto"/>
          <p:cNvSpPr txBox="1"/>
          <p:nvPr/>
        </p:nvSpPr>
        <p:spPr>
          <a:xfrm rot="21255447">
            <a:off x="399878" y="1210652"/>
            <a:ext cx="33554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Salomé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......................................</a:t>
            </a:r>
            <a:endParaRPr lang="gl-ES" dirty="0"/>
          </a:p>
        </p:txBody>
      </p:sp>
      <p:sp>
        <p:nvSpPr>
          <p:cNvPr id="12" name="11 CuadroTexto"/>
          <p:cNvSpPr txBox="1"/>
          <p:nvPr/>
        </p:nvSpPr>
        <p:spPr>
          <a:xfrm rot="697075">
            <a:off x="4133585" y="4141601"/>
            <a:ext cx="22815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.....................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Nieto </a:t>
            </a:r>
            <a:r>
              <a:rPr lang="gl-ES" dirty="0" err="1" smtClean="0"/>
              <a:t>Sainz</a:t>
            </a:r>
            <a:endParaRPr lang="gl-ES" dirty="0"/>
          </a:p>
        </p:txBody>
      </p:sp>
      <p:sp>
        <p:nvSpPr>
          <p:cNvPr id="13" name="12 CuadroTexto"/>
          <p:cNvSpPr txBox="1"/>
          <p:nvPr/>
        </p:nvSpPr>
        <p:spPr>
          <a:xfrm rot="21255447">
            <a:off x="585484" y="5105680"/>
            <a:ext cx="3187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Carlos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................................</a:t>
            </a:r>
            <a:endParaRPr lang="gl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01640" y="6197068"/>
            <a:ext cx="26526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Sofía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</a:t>
            </a:r>
            <a:r>
              <a:rPr lang="gl-ES" dirty="0" err="1" smtClean="0"/>
              <a:t>Ortuño</a:t>
            </a:r>
            <a:r>
              <a:rPr lang="gl-ES" dirty="0" smtClean="0"/>
              <a:t> Sánchez</a:t>
            </a:r>
            <a:endParaRPr lang="gl-ES" dirty="0"/>
          </a:p>
        </p:txBody>
      </p:sp>
      <p:sp>
        <p:nvSpPr>
          <p:cNvPr id="15" name="14 CuadroTexto"/>
          <p:cNvSpPr txBox="1"/>
          <p:nvPr/>
        </p:nvSpPr>
        <p:spPr>
          <a:xfrm rot="472930">
            <a:off x="3827507" y="5817550"/>
            <a:ext cx="289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Consuelo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..............................</a:t>
            </a:r>
            <a:endParaRPr lang="gl-ES" dirty="0"/>
          </a:p>
        </p:txBody>
      </p:sp>
      <p:sp>
        <p:nvSpPr>
          <p:cNvPr id="16" name="15 CuadroTexto"/>
          <p:cNvSpPr txBox="1"/>
          <p:nvPr/>
        </p:nvSpPr>
        <p:spPr>
          <a:xfrm rot="21038409">
            <a:off x="445268" y="7236296"/>
            <a:ext cx="24547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........................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Casas Palacio</a:t>
            </a:r>
            <a:endParaRPr lang="gl-ES" dirty="0"/>
          </a:p>
        </p:txBody>
      </p:sp>
      <p:sp>
        <p:nvSpPr>
          <p:cNvPr id="17" name="16 CuadroTexto"/>
          <p:cNvSpPr txBox="1"/>
          <p:nvPr/>
        </p:nvSpPr>
        <p:spPr>
          <a:xfrm rot="266125">
            <a:off x="3864776" y="6943525"/>
            <a:ext cx="26144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Patricia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García Salvador</a:t>
            </a:r>
            <a:endParaRPr lang="gl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779201" y="786041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7200" b="1" dirty="0" smtClean="0"/>
              <a:t>A</a:t>
            </a:r>
            <a:endParaRPr lang="gl-ES" sz="7200" b="1" dirty="0"/>
          </a:p>
        </p:txBody>
      </p:sp>
    </p:spTree>
    <p:extLst>
      <p:ext uri="{BB962C8B-B14F-4D97-AF65-F5344CB8AC3E}">
        <p14:creationId xmlns:p14="http://schemas.microsoft.com/office/powerpoint/2010/main" val="295462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21255447">
            <a:off x="359634" y="4030426"/>
            <a:ext cx="22699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José</a:t>
            </a:r>
            <a:r>
              <a:rPr lang="gl-ES" dirty="0" smtClean="0"/>
              <a:t> María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</a:t>
            </a:r>
            <a:r>
              <a:rPr lang="gl-ES" dirty="0" err="1" smtClean="0"/>
              <a:t>Arce</a:t>
            </a:r>
            <a:r>
              <a:rPr lang="gl-ES" dirty="0" smtClean="0"/>
              <a:t> Ramos</a:t>
            </a:r>
            <a:endParaRPr lang="gl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56" y="8125482"/>
            <a:ext cx="576064" cy="7651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88640" y="179512"/>
            <a:ext cx="615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Pregunta a tu compañero/a el nombre o los apellidos de estas personas para completar estas fichas: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 rot="1013387">
            <a:off x="4082933" y="1219132"/>
            <a:ext cx="24522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..............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Toledo Vargas</a:t>
            </a:r>
            <a:endParaRPr lang="gl-ES" dirty="0"/>
          </a:p>
        </p:txBody>
      </p:sp>
      <p:sp>
        <p:nvSpPr>
          <p:cNvPr id="6" name="5 CuadroTexto"/>
          <p:cNvSpPr txBox="1"/>
          <p:nvPr/>
        </p:nvSpPr>
        <p:spPr>
          <a:xfrm rot="396649">
            <a:off x="2691842" y="2040865"/>
            <a:ext cx="26052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Salomé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Aragón Medina</a:t>
            </a:r>
            <a:endParaRPr lang="gl-ES" dirty="0"/>
          </a:p>
        </p:txBody>
      </p:sp>
      <p:sp>
        <p:nvSpPr>
          <p:cNvPr id="7" name="6 CuadroTexto"/>
          <p:cNvSpPr txBox="1"/>
          <p:nvPr/>
        </p:nvSpPr>
        <p:spPr>
          <a:xfrm rot="21260347">
            <a:off x="209350" y="2873279"/>
            <a:ext cx="26629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Enrique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..........................</a:t>
            </a:r>
            <a:endParaRPr lang="gl-ES" dirty="0"/>
          </a:p>
        </p:txBody>
      </p:sp>
      <p:sp>
        <p:nvSpPr>
          <p:cNvPr id="8" name="7 CuadroTexto"/>
          <p:cNvSpPr txBox="1"/>
          <p:nvPr/>
        </p:nvSpPr>
        <p:spPr>
          <a:xfrm rot="21255447">
            <a:off x="3438637" y="3182552"/>
            <a:ext cx="29740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.................................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</a:t>
            </a:r>
            <a:r>
              <a:rPr lang="gl-ES" dirty="0" err="1" smtClean="0"/>
              <a:t>Blanco</a:t>
            </a:r>
            <a:r>
              <a:rPr lang="gl-ES" dirty="0" smtClean="0"/>
              <a:t> </a:t>
            </a:r>
            <a:r>
              <a:rPr lang="gl-ES" dirty="0" err="1" smtClean="0"/>
              <a:t>Blanco</a:t>
            </a:r>
            <a:endParaRPr lang="gl-ES" dirty="0"/>
          </a:p>
        </p:txBody>
      </p:sp>
      <p:sp>
        <p:nvSpPr>
          <p:cNvPr id="9" name="8 CuadroTexto"/>
          <p:cNvSpPr txBox="1"/>
          <p:nvPr/>
        </p:nvSpPr>
        <p:spPr>
          <a:xfrm rot="21255447">
            <a:off x="651004" y="1198295"/>
            <a:ext cx="22106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Mariano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Nieto </a:t>
            </a:r>
            <a:r>
              <a:rPr lang="gl-ES" dirty="0" err="1" smtClean="0"/>
              <a:t>Sainz</a:t>
            </a:r>
            <a:endParaRPr lang="gl-ES" dirty="0"/>
          </a:p>
        </p:txBody>
      </p:sp>
      <p:sp>
        <p:nvSpPr>
          <p:cNvPr id="10" name="9 CuadroTexto"/>
          <p:cNvSpPr txBox="1"/>
          <p:nvPr/>
        </p:nvSpPr>
        <p:spPr>
          <a:xfrm rot="283634">
            <a:off x="3682122" y="4383012"/>
            <a:ext cx="27783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Sofía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............................</a:t>
            </a:r>
            <a:endParaRPr lang="gl-ES" dirty="0"/>
          </a:p>
        </p:txBody>
      </p:sp>
      <p:sp>
        <p:nvSpPr>
          <p:cNvPr id="11" name="10 CuadroTexto"/>
          <p:cNvSpPr txBox="1"/>
          <p:nvPr/>
        </p:nvSpPr>
        <p:spPr>
          <a:xfrm rot="21255447">
            <a:off x="296419" y="5300552"/>
            <a:ext cx="3187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........................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García Salvador</a:t>
            </a:r>
            <a:endParaRPr lang="gl-ES" dirty="0"/>
          </a:p>
        </p:txBody>
      </p:sp>
      <p:sp>
        <p:nvSpPr>
          <p:cNvPr id="12" name="11 CuadroTexto"/>
          <p:cNvSpPr txBox="1"/>
          <p:nvPr/>
        </p:nvSpPr>
        <p:spPr>
          <a:xfrm rot="762529">
            <a:off x="2924046" y="6200826"/>
            <a:ext cx="289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Felipe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..............................</a:t>
            </a:r>
            <a:endParaRPr lang="gl-ES" dirty="0"/>
          </a:p>
        </p:txBody>
      </p:sp>
      <p:sp>
        <p:nvSpPr>
          <p:cNvPr id="13" name="12 CuadroTexto"/>
          <p:cNvSpPr txBox="1"/>
          <p:nvPr/>
        </p:nvSpPr>
        <p:spPr>
          <a:xfrm rot="472930">
            <a:off x="4074434" y="5372414"/>
            <a:ext cx="23998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Concha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Casas </a:t>
            </a:r>
            <a:r>
              <a:rPr lang="gl-ES" dirty="0" err="1" smtClean="0"/>
              <a:t>Palacip</a:t>
            </a:r>
            <a:endParaRPr lang="gl-ES" dirty="0"/>
          </a:p>
        </p:txBody>
      </p:sp>
      <p:sp>
        <p:nvSpPr>
          <p:cNvPr id="14" name="13 CuadroTexto"/>
          <p:cNvSpPr txBox="1"/>
          <p:nvPr/>
        </p:nvSpPr>
        <p:spPr>
          <a:xfrm rot="21038409">
            <a:off x="2966800" y="8129472"/>
            <a:ext cx="19391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Carlos</a:t>
            </a:r>
          </a:p>
          <a:p>
            <a:r>
              <a:rPr lang="gl-ES" dirty="0" err="1" smtClean="0"/>
              <a:t>Apellidos</a:t>
            </a:r>
            <a:r>
              <a:rPr lang="gl-ES" dirty="0" smtClean="0"/>
              <a:t>: Zafra </a:t>
            </a:r>
            <a:r>
              <a:rPr lang="gl-ES" dirty="0" err="1" smtClean="0"/>
              <a:t>Gil</a:t>
            </a:r>
            <a:endParaRPr lang="gl-ES" dirty="0"/>
          </a:p>
        </p:txBody>
      </p:sp>
      <p:sp>
        <p:nvSpPr>
          <p:cNvPr id="15" name="14 CuadroTexto"/>
          <p:cNvSpPr txBox="1"/>
          <p:nvPr/>
        </p:nvSpPr>
        <p:spPr>
          <a:xfrm rot="266125">
            <a:off x="3944563" y="7237240"/>
            <a:ext cx="24177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 err="1" smtClean="0"/>
              <a:t>Nombre</a:t>
            </a:r>
            <a:r>
              <a:rPr lang="gl-ES" dirty="0" smtClean="0"/>
              <a:t>: </a:t>
            </a:r>
            <a:r>
              <a:rPr lang="gl-ES" dirty="0" err="1" smtClean="0"/>
              <a:t>Consuelo</a:t>
            </a:r>
            <a:endParaRPr lang="gl-ES" dirty="0" smtClean="0"/>
          </a:p>
          <a:p>
            <a:r>
              <a:rPr lang="gl-ES" dirty="0" err="1" smtClean="0"/>
              <a:t>Apellidos</a:t>
            </a:r>
            <a:r>
              <a:rPr lang="gl-ES" dirty="0" smtClean="0"/>
              <a:t>: Núñez Cortés</a:t>
            </a:r>
            <a:endParaRPr lang="gl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44138" y="7860411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7200" b="1" dirty="0" smtClean="0"/>
              <a:t>B</a:t>
            </a:r>
            <a:endParaRPr lang="gl-ES" sz="7200" b="1" dirty="0"/>
          </a:p>
        </p:txBody>
      </p:sp>
    </p:spTree>
    <p:extLst>
      <p:ext uri="{BB962C8B-B14F-4D97-AF65-F5344CB8AC3E}">
        <p14:creationId xmlns:p14="http://schemas.microsoft.com/office/powerpoint/2010/main" val="296295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09538"/>
            <a:ext cx="5648325" cy="89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de barra de pan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55" y="1040265"/>
            <a:ext cx="936104" cy="7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boligrafo dibu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7830830"/>
            <a:ext cx="658556" cy="8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platano dibuj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" y="961569"/>
            <a:ext cx="867216" cy="8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libro dibuj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84" y="961569"/>
            <a:ext cx="709596" cy="7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04" y="196449"/>
            <a:ext cx="576064" cy="7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4" y="198000"/>
            <a:ext cx="6450973" cy="87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04" y="196449"/>
            <a:ext cx="576064" cy="7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5" y="156770"/>
            <a:ext cx="6565730" cy="883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04" y="196449"/>
            <a:ext cx="576064" cy="76512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20688" y="8244408"/>
            <a:ext cx="5832648" cy="742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gl-ES" sz="1600" dirty="0" smtClean="0">
                <a:solidFill>
                  <a:schemeClr val="tx1"/>
                </a:solidFill>
              </a:rPr>
              <a:t>SOLUCIÓN: ESPAÑA, FRANCIA, PORTUGAL, ITALIA, MARRUECOS, ALEMANIA, MÉXICO, SUIZA, BÉLGICA , LUXEMBURGO</a:t>
            </a:r>
            <a:endParaRPr lang="gl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9" y="1043608"/>
            <a:ext cx="5876925" cy="797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04" y="196449"/>
            <a:ext cx="576064" cy="7651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0648" y="467544"/>
            <a:ext cx="583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Horizontales: deletrea estos nombres masculinos a tu compañero/a</a:t>
            </a:r>
          </a:p>
          <a:p>
            <a:r>
              <a:rPr lang="es-ES" sz="1600" dirty="0" smtClean="0"/>
              <a:t>Verticales: signa a tu compañero/a y escribe los nombres femeninos</a:t>
            </a: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013176" y="788436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7200" b="1" dirty="0" smtClean="0"/>
              <a:t>A</a:t>
            </a:r>
            <a:endParaRPr lang="gl-ES" sz="7200" b="1" dirty="0"/>
          </a:p>
        </p:txBody>
      </p:sp>
    </p:spTree>
    <p:extLst>
      <p:ext uri="{BB962C8B-B14F-4D97-AF65-F5344CB8AC3E}">
        <p14:creationId xmlns:p14="http://schemas.microsoft.com/office/powerpoint/2010/main" val="22691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04" y="196449"/>
            <a:ext cx="576064" cy="7651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110697"/>
            <a:ext cx="5325596" cy="79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013176" y="788436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7200" b="1" dirty="0" smtClean="0"/>
              <a:t>B</a:t>
            </a:r>
            <a:endParaRPr lang="gl-ES" sz="7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60648" y="467544"/>
            <a:ext cx="603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Horizontales: signa a tu compañero/a y escribe los nombres masculino</a:t>
            </a:r>
          </a:p>
          <a:p>
            <a:r>
              <a:rPr lang="es-ES" sz="1600" dirty="0" smtClean="0"/>
              <a:t>Verticales: deletrea estos nombres femeninos a tu compañero/a</a:t>
            </a:r>
          </a:p>
        </p:txBody>
      </p:sp>
    </p:spTree>
    <p:extLst>
      <p:ext uri="{BB962C8B-B14F-4D97-AF65-F5344CB8AC3E}">
        <p14:creationId xmlns:p14="http://schemas.microsoft.com/office/powerpoint/2010/main" val="329885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38138"/>
            <a:ext cx="5819775" cy="846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56" y="8125482"/>
            <a:ext cx="576064" cy="7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80988"/>
            <a:ext cx="6010275" cy="858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56" y="8125482"/>
            <a:ext cx="576064" cy="7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899592"/>
            <a:ext cx="5781675" cy="812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56" y="8125482"/>
            <a:ext cx="576064" cy="7651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060773" y="395536"/>
            <a:ext cx="27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l-ES" b="1" dirty="0" smtClean="0"/>
              <a:t>CONFIGURACIONES DE LSE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3188297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265</Words>
  <Application>Microsoft Office PowerPoint</Application>
  <PresentationFormat>Presentación en pantalla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Formacion</dc:creator>
  <cp:lastModifiedBy>orientacion</cp:lastModifiedBy>
  <cp:revision>7</cp:revision>
  <dcterms:created xsi:type="dcterms:W3CDTF">2017-01-13T09:51:57Z</dcterms:created>
  <dcterms:modified xsi:type="dcterms:W3CDTF">2017-01-14T15:57:41Z</dcterms:modified>
</cp:coreProperties>
</file>