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6" r:id="rId2"/>
    <p:sldId id="264" r:id="rId3"/>
    <p:sldId id="260" r:id="rId4"/>
    <p:sldId id="262" r:id="rId5"/>
    <p:sldId id="263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F8266-51D7-40D3-A935-5CD2BF5D588D}" type="datetimeFigureOut">
              <a:rPr lang="es-ES_tradnl" smtClean="0"/>
              <a:pPr/>
              <a:t>09/01/2017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ECBAD-3E04-4701-B397-80CAFFBB769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941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CBBEE-46BC-4C1D-B491-EAD9427F73BC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E4D56-0FA0-45E8-BB21-21C76C075995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A2466-DFFB-4AC1-89CE-3FC71B6E19F7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5FAD8-4D4C-4C9E-82B7-F908B76D6F98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04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68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4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19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54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93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52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78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8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3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4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2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microsoft.com/office/2007/relationships/hdphoto" Target="../media/hdphoto1.wdp"/><Relationship Id="rId9" Type="http://schemas.openxmlformats.org/officeDocument/2006/relationships/image" Target="../media/image85.png"/><Relationship Id="rId1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Relationship Id="rId1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1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12" Type="http://schemas.openxmlformats.org/officeDocument/2006/relationships/image" Target="../media/image1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11" Type="http://schemas.openxmlformats.org/officeDocument/2006/relationships/image" Target="../media/image109.jpeg"/><Relationship Id="rId5" Type="http://schemas.openxmlformats.org/officeDocument/2006/relationships/image" Target="../media/image104.jpeg"/><Relationship Id="rId15" Type="http://schemas.openxmlformats.org/officeDocument/2006/relationships/image" Target="../media/image113.jpeg"/><Relationship Id="rId10" Type="http://schemas.openxmlformats.org/officeDocument/2006/relationships/image" Target="../media/image14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Relationship Id="rId14" Type="http://schemas.openxmlformats.org/officeDocument/2006/relationships/image" Target="../media/image1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14.emf"/><Relationship Id="rId4" Type="http://schemas.openxmlformats.org/officeDocument/2006/relationships/oleObject" Target="../embeddings/Microsoft_PowerPoint_97-2003_Presentation1.ppt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4.jpeg"/><Relationship Id="rId7" Type="http://schemas.openxmlformats.org/officeDocument/2006/relationships/image" Target="../media/image119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14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1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65490" y="22768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3600" b="1" dirty="0" smtClean="0">
                <a:solidFill>
                  <a:srgbClr val="0070C0"/>
                </a:solidFill>
              </a:rPr>
              <a:t>ACTIVIDADES DE REPASO</a:t>
            </a:r>
            <a:endParaRPr lang="gl-ES" sz="3600" b="1" dirty="0">
              <a:solidFill>
                <a:srgbClr val="0070C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40432"/>
            <a:ext cx="1016626" cy="13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7" descr="C:\Documents and Settings\tino\Mis documentos\Especialista en LSE\Imagenes de LSE\Imagenes\Verbos\Sa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75122"/>
            <a:ext cx="1728193" cy="17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 descr="C:\Documents and Settings\tino\Mis documentos\Especialista en LSE\Imagenes de LSE\Imagenes\Verbos\No sa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775122"/>
            <a:ext cx="1785938" cy="17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3" descr="C:\Documents and Settings\tino\Mis documentos\Especialista en LSE\Imagenes de LSE\Imagenes\Verbos\Viaj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75122"/>
            <a:ext cx="1802383" cy="17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4" descr="C:\Documents and Settings\tino\Mis documentos\Especialista en LSE\Imagenes de LSE\Imagenes\Verbos\Viv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9107" y="2780928"/>
            <a:ext cx="180543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tino\Mis documentos\Especialista en LSE\Imagenes de LSE\Imagenes\Verbos\Pod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776" y="2780928"/>
            <a:ext cx="16288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tino\Mis documentos\Especialista en LSE\Imagenes de LSE\Imagenes\Verbos\No pod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058" y="2780928"/>
            <a:ext cx="18002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tino\Mis documentos\Especialista en LSE\Imagenes de LSE\Imagenes\Prestación por Maternidad - 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7871" y="4797152"/>
            <a:ext cx="165346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4 CuadroTexto"/>
          <p:cNvSpPr txBox="1"/>
          <p:nvPr/>
        </p:nvSpPr>
        <p:spPr>
          <a:xfrm>
            <a:off x="3030062" y="114121"/>
            <a:ext cx="3512432" cy="46166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VERBOS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9" y="1196752"/>
            <a:ext cx="17223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86" y="1116543"/>
            <a:ext cx="168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 CuadroTexto"/>
          <p:cNvSpPr txBox="1"/>
          <p:nvPr/>
        </p:nvSpPr>
        <p:spPr>
          <a:xfrm>
            <a:off x="3030062" y="114121"/>
            <a:ext cx="3512432" cy="46166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COLORES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9" y="2553591"/>
            <a:ext cx="172235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9" y="3785197"/>
            <a:ext cx="184817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9" y="5134449"/>
            <a:ext cx="1848173" cy="7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3" y="1116543"/>
            <a:ext cx="189144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86" y="2342051"/>
            <a:ext cx="176869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4" y="2553591"/>
            <a:ext cx="189144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19" y="3785197"/>
            <a:ext cx="1824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19" y="5085184"/>
            <a:ext cx="185794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94" y="3781323"/>
            <a:ext cx="1769688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8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C:\Documents and Settings\tino\Mis documentos\Especialista en LSE\Imagenes de LSE\Imagenes\Empez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825" y="1071562"/>
            <a:ext cx="17792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Documents and Settings\tino\Mis documentos\Especialista en LSE\Imagenes de LSE\Imagenes\Estudi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9" y="3000375"/>
            <a:ext cx="178617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:\Documents and Settings\tino\Mis documentos\Especialista en LSE\Imagenes de LSE\Imagenes\Expli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3000375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C:\Documents and Settings\tino\Mis documentos\Especialista en LSE\Imagenes de LSE\Imagenes\Gust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50" y="2996952"/>
            <a:ext cx="17249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4" descr="C:\Documents and Settings\tino\Mis documentos\Especialista en LSE\Imagenes de LSE\Imagenes\D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1071562"/>
            <a:ext cx="186425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C:\Documents and Settings\tino\Mis documentos\Especialista en LSE\Imagenes de LSE\Imagenes\Prefer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066998"/>
            <a:ext cx="182720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C:\Documents and Settings\tino\Mis documentos\Especialista en LSE\Imagenes de LSE\Imagenes\Pens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052736"/>
            <a:ext cx="17132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C:\Documents and Settings\tino\Mis documentos\Especialista en LSE\Imagenes de LSE\Imagenes\Levantar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996952"/>
            <a:ext cx="17155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C:\Documents and Settings\tino\Mis documentos\Especialista en LSE\Imagenes de LSE\Imagenes\Verbos\Limpi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3705" y="4911111"/>
            <a:ext cx="181614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" descr="C:\Documents and Settings\tino\Mis documentos\Especialista en LSE\Imagenes de LSE\Imagenes\Necesit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9816" y="4901054"/>
            <a:ext cx="189446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C:\Documents and Settings\tino\Mis documentos\Especialista en LSE\Imagenes de LSE\Imagenes\Verbos\Veni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75117" y="4901672"/>
            <a:ext cx="172497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 descr="C:\Documents and Settings\tino\Mis documentos\Especialista en LSE\Imagenes de LSE\Imagenes\Verbos\Trabaj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77363" y="4901672"/>
            <a:ext cx="169387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4 CuadroTexto"/>
          <p:cNvSpPr txBox="1"/>
          <p:nvPr/>
        </p:nvSpPr>
        <p:spPr>
          <a:xfrm>
            <a:off x="2771800" y="197771"/>
            <a:ext cx="3444414" cy="46166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VERBOS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85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D81365-B6EA-4DFD-B0C2-26A08B043423}" type="slidenum">
              <a:rPr lang="es-ES" smtClean="0"/>
              <a:pPr/>
              <a:t>13</a:t>
            </a:fld>
            <a:endParaRPr lang="es-ES" smtClean="0"/>
          </a:p>
        </p:txBody>
      </p:sp>
      <p:pic>
        <p:nvPicPr>
          <p:cNvPr id="2052" name="Picture 3" descr="C:\Documents and Settings\tino\Mis documentos\Especialista en LSE\Imagenes de LSE\Imagenes\Acompañ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052737"/>
            <a:ext cx="181120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C:\Documents and Settings\tino\Mis documentos\Especialista en LSE\Imagenes de LSE\Imagenes\Asign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680" y="1067111"/>
            <a:ext cx="180803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C:\Documents and Settings\tino\Mis documentos\Especialista en LSE\Imagenes de LSE\Imagenes\Aten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8255" y="2927364"/>
            <a:ext cx="18113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C:\Documents and Settings\tino\Mis documentos\Especialista en LSE\Imagenes de LSE\Imagenes\Com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2527" y="1052736"/>
            <a:ext cx="178257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8" descr="C:\Documents and Settings\tino\Mis documentos\Especialista en LSE\Imagenes de LSE\Imagenes\Verbos\Cur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6303" y="1052736"/>
            <a:ext cx="177943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C:\Documents and Settings\tino\Mis documentos\Especialista en LSE\Imagenes de LSE\Imagenes\Invit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8383" y="4941168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C:\Documents and Settings\tino\Mis documentos\Especialista en LSE\Imagenes de LSE\Imagenes\Hac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36661" y="4941168"/>
            <a:ext cx="181076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4 CuadroTexto"/>
          <p:cNvSpPr txBox="1"/>
          <p:nvPr/>
        </p:nvSpPr>
        <p:spPr>
          <a:xfrm>
            <a:off x="3036083" y="188640"/>
            <a:ext cx="3071834" cy="461665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2400" b="1" dirty="0" smtClean="0">
                <a:solidFill>
                  <a:schemeClr val="tx1"/>
                </a:solidFill>
              </a:rPr>
              <a:t>VERBOS</a:t>
            </a:r>
            <a:endParaRPr lang="es-ES_tradnl" sz="2400" b="1" dirty="0">
              <a:solidFill>
                <a:schemeClr val="tx1"/>
              </a:solidFill>
            </a:endParaRPr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  <p:pic>
        <p:nvPicPr>
          <p:cNvPr id="43" name="Picture 23" descr="C:\Documents and Settings\tino\Mis documentos\Especialista en LSE\Imagenes de LSE\Imagenes\Verbos\Enferm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46303" y="4941168"/>
            <a:ext cx="180946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8" descr="C:\Documents and Settings\tino\Mis documentos\Especialista en LSE\Imagenes de LSE\Imagenes\Ayud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53680" y="2954262"/>
            <a:ext cx="18207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9" descr="C:\Documents and Settings\tino\Mis documentos\Especialista en LSE\Imagenes de LSE\Imagenes\Buscar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44310" y="3030290"/>
            <a:ext cx="17935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0" descr="C:\Documents and Settings\tino\Mis documentos\Especialista en LSE\Imagenes de LSE\Imagenes\Celebrar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08552" y="2993344"/>
            <a:ext cx="181451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C:\Documents and Settings\tino\Mis documentos\Especialista en LSE\Imagenes de LSE\Imagenes\Dormir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08552" y="4941168"/>
            <a:ext cx="18544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670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65304"/>
              </p:ext>
            </p:extLst>
          </p:nvPr>
        </p:nvGraphicFramePr>
        <p:xfrm>
          <a:off x="179512" y="0"/>
          <a:ext cx="8712968" cy="637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esentación" r:id="rId4" imgW="4570378" imgH="3427533" progId="PowerPoint.Show.8">
                  <p:embed/>
                </p:oleObj>
              </mc:Choice>
              <mc:Fallback>
                <p:oleObj name="Presentación" r:id="rId4" imgW="4570378" imgH="3427533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0"/>
                        <a:ext cx="8712968" cy="637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15616" y="2708920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4 Rectángulo"/>
          <p:cNvSpPr/>
          <p:nvPr/>
        </p:nvSpPr>
        <p:spPr>
          <a:xfrm>
            <a:off x="1119866" y="566124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6" name="5 Rectángulo"/>
          <p:cNvSpPr/>
          <p:nvPr/>
        </p:nvSpPr>
        <p:spPr>
          <a:xfrm>
            <a:off x="5364088" y="2728353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8" name="7 Rectángulo"/>
          <p:cNvSpPr/>
          <p:nvPr/>
        </p:nvSpPr>
        <p:spPr>
          <a:xfrm>
            <a:off x="7380312" y="5605435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9" name="8 Rectángulo"/>
          <p:cNvSpPr/>
          <p:nvPr/>
        </p:nvSpPr>
        <p:spPr>
          <a:xfrm>
            <a:off x="5508104" y="566561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0" name="9 Rectángulo"/>
          <p:cNvSpPr/>
          <p:nvPr/>
        </p:nvSpPr>
        <p:spPr>
          <a:xfrm>
            <a:off x="3550288" y="5605435"/>
            <a:ext cx="11657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1" name="10 Rectángulo"/>
          <p:cNvSpPr/>
          <p:nvPr/>
        </p:nvSpPr>
        <p:spPr>
          <a:xfrm>
            <a:off x="3113533" y="2708920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12" name="11 Rectángulo"/>
          <p:cNvSpPr/>
          <p:nvPr/>
        </p:nvSpPr>
        <p:spPr>
          <a:xfrm>
            <a:off x="7164288" y="2708920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97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tino\Mis documentos\Especialista en LSE\Imagenes de LSE\Imagenes\Ciudades\A Coru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17032"/>
            <a:ext cx="167413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2 CuadroTexto"/>
          <p:cNvSpPr txBox="1">
            <a:spLocks noChangeArrowheads="1"/>
          </p:cNvSpPr>
          <p:nvPr/>
        </p:nvSpPr>
        <p:spPr bwMode="auto">
          <a:xfrm>
            <a:off x="2993815" y="188640"/>
            <a:ext cx="31563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u="sng" dirty="0"/>
              <a:t>Ciudades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  <p:pic>
        <p:nvPicPr>
          <p:cNvPr id="22" name="Picture 9" descr="C:\Documents and Settings\tino\Mis documentos\Especialista en LSE\Imagenes de LSE\Imagenes\Ciudades\Ponteved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0584" y="3711155"/>
            <a:ext cx="18240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C:\Documents and Settings\tino\Mis documentos\Especialista en LSE\Imagenes de LSE\Imagenes\Ciudades\Ouren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3087" y="3706924"/>
            <a:ext cx="168901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C:\Documents and Settings\tino\Mis documentos\Especialista en LSE\Imagenes de LSE\Imagenes\Ciudades\Lu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4611" y="3744633"/>
            <a:ext cx="185003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:\Documents and Settings\tino\Mis documentos\Especialista en LSE\Imagenes de LSE\Imagenes\Ciudades\Madr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303" y="1052736"/>
            <a:ext cx="194999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Documents and Settings\tino\Mis documentos\Especialista en LSE\Imagenes de LSE\Imagenes\Ciudades\Españ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7583" y="1052736"/>
            <a:ext cx="186002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Documents and Settings\tino\Mis documentos\Especialista en LSE\Imagenes de LSE\Imagenes\Ciudades\Capit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6613" y="1052736"/>
            <a:ext cx="182803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Documents and Settings\tino\Mis documentos\Especialista en LSE\Imagenes de LSE\Imagenes\Ciudades\Capit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052736"/>
            <a:ext cx="176771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321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A05B0-D583-4AB9-AE51-429AA30EEB81}" type="slidenum">
              <a:rPr lang="es-ES"/>
              <a:pPr>
                <a:defRPr/>
              </a:pPr>
              <a:t>2</a:t>
            </a:fld>
            <a:endParaRPr lang="es-ES"/>
          </a:p>
        </p:txBody>
      </p:sp>
      <p:pic>
        <p:nvPicPr>
          <p:cNvPr id="14339" name="Picture 3" descr="F:\Imagenes de Signos\escanear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76671"/>
            <a:ext cx="1792287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0" name="Picture 4" descr="F:\Imagenes de Signos\escanear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014" y="4326181"/>
            <a:ext cx="1785937" cy="1790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1" name="Picture 5" descr="F:\Imagenes de Signos\escanear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23" y="2379341"/>
            <a:ext cx="1816100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2" name="Picture 6" descr="F:\Imagenes de Signos\escanear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9490" y="2406624"/>
            <a:ext cx="1785937" cy="179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3" name="Picture 7" descr="F:\Imagenes de Signos\escanear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3667" y="4312892"/>
            <a:ext cx="1785938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4" name="Picture 8" descr="F:\Imagenes de Signos\escanear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3591" y="4312891"/>
            <a:ext cx="1779587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5" name="Picture 9" descr="F:\Imagenes de Signos\escanear0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380" y="4332879"/>
            <a:ext cx="1785937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6" name="Picture 10" descr="F:\Imagenes de Signos\escanear0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205" y="476672"/>
            <a:ext cx="1838325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7" name="Picture 11" descr="F:\Imagenes de Signos\escanear00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2730" y="476672"/>
            <a:ext cx="2011363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8" name="Picture 13" descr="F:\Imagenes de Signos\escanear00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3459" y="476670"/>
            <a:ext cx="1778000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9" name="Picture 14" descr="F:\Imagenes de Signos\escanear00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8950" y="2406624"/>
            <a:ext cx="1792287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50" name="Picture 16" descr="F:\Imagenes de Signos\escanear00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02670" y="2406624"/>
            <a:ext cx="1785938" cy="1785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" name="4 CuadroTexto"/>
          <p:cNvSpPr txBox="1"/>
          <p:nvPr/>
        </p:nvSpPr>
        <p:spPr>
          <a:xfrm>
            <a:off x="467544" y="28494"/>
            <a:ext cx="8533612" cy="338554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_tradnl" sz="1600" b="1" dirty="0" smtClean="0">
                <a:solidFill>
                  <a:schemeClr val="tx1"/>
                </a:solidFill>
              </a:rPr>
              <a:t>Vocabulario relacionado con los saludos y las presentaciones</a:t>
            </a:r>
            <a:endParaRPr lang="es-ES_tradnl" sz="1600" b="1" dirty="0">
              <a:solidFill>
                <a:schemeClr val="tx1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tino\Mis documentos\Especialista en LSE\Imagenes de LSE\Imagenes\Vocabularios\Compañ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2781300"/>
            <a:ext cx="178593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C:\Documents and Settings\tino\Mis documentos\Especialista en LSE\Imagenes de LSE\Imagenes\Vocabulario\Géne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39737"/>
            <a:ext cx="1857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Documents and Settings\tino\Mis documentos\Especialista en LSE\Imagenes de LSE\Imagenes\Vocabulario\Homb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76250"/>
            <a:ext cx="17859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 descr="C:\Documents and Settings\tino\Mis documentos\Especialista en LSE\Imagenes de LSE\Imagenes\Vocabulario\Muj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85774"/>
            <a:ext cx="1785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2" descr="C:\Documents and Settings\tino\Mis documentos\Especialista en LSE\Imagenes de LSE\Imagenes\Vocabularios\Du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4734496"/>
            <a:ext cx="179546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 descr="C:\Documents and Settings\tino\Mis documentos\Especialista en LSE\Imagenes de LSE\Imagenes\Vocabulario\Nombr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10" y="449263"/>
            <a:ext cx="17859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6" descr="C:\Documents and Settings\tino\Mis documentos\Especialista en LSE\Imagenes de LSE\Imagenes\Vocabulario\Perso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63838" y="2755900"/>
            <a:ext cx="18018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3" descr="C:\Documents and Settings\tino\Mis documentos\Especialista en LSE\Imagenes de LSE\Imagenes\Vocabulario\S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4741207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4" descr="C:\Documents and Settings\tino\Mis documentos\Especialista en LSE\Imagenes de LSE\Imagenes\Vocabulario\N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0649" y="4741207"/>
            <a:ext cx="1801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6" descr="C:\Documents and Settings\tino\Mis documentos\Especialista en LSE\Imagenes de LSE\Imagenes\Vocabulario\Signo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4247" y="2778125"/>
            <a:ext cx="18034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7" descr="C:\Documents and Settings\tino\Mis documentos\Especialista en LSE\Imagenes de LSE\Imagenes\Vocabulario\Sord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06639" y="2781300"/>
            <a:ext cx="18113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F54F2-A878-4943-A210-92334FDC00D6}" type="slidenum">
              <a:rPr lang="es-ES"/>
              <a:pPr>
                <a:defRPr/>
              </a:pPr>
              <a:t>4</a:t>
            </a:fld>
            <a:endParaRPr lang="es-ES"/>
          </a:p>
        </p:txBody>
      </p:sp>
      <p:sp>
        <p:nvSpPr>
          <p:cNvPr id="12291" name="WordArt 6"/>
          <p:cNvSpPr>
            <a:spLocks noChangeArrowheads="1" noChangeShapeType="1" noTextEdit="1"/>
          </p:cNvSpPr>
          <p:nvPr/>
        </p:nvSpPr>
        <p:spPr bwMode="auto">
          <a:xfrm>
            <a:off x="1066800" y="188913"/>
            <a:ext cx="159067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20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Actividad 5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99592" y="87015"/>
            <a:ext cx="5112568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“ </a:t>
            </a: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</a:rPr>
              <a:t>Los días de la semana ”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3" name="Picture 4" descr="signo_331"/>
          <p:cNvPicPr>
            <a:picLocks noChangeAspect="1" noChangeArrowheads="1"/>
          </p:cNvPicPr>
          <p:nvPr/>
        </p:nvPicPr>
        <p:blipFill>
          <a:blip r:embed="rId3" cstate="print"/>
          <a:srcRect t="44092"/>
          <a:stretch>
            <a:fillRect/>
          </a:stretch>
        </p:blipFill>
        <p:spPr bwMode="auto">
          <a:xfrm>
            <a:off x="755576" y="916781"/>
            <a:ext cx="1851805" cy="2416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 descr="signo_330"/>
          <p:cNvPicPr>
            <a:picLocks noChangeAspect="1" noChangeArrowheads="1"/>
          </p:cNvPicPr>
          <p:nvPr/>
        </p:nvPicPr>
        <p:blipFill>
          <a:blip r:embed="rId4" cstate="print"/>
          <a:srcRect l="6741" t="44091"/>
          <a:stretch>
            <a:fillRect/>
          </a:stretch>
        </p:blipFill>
        <p:spPr bwMode="auto">
          <a:xfrm>
            <a:off x="2885209" y="908050"/>
            <a:ext cx="1758229" cy="244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6" descr="signo_329"/>
          <p:cNvPicPr>
            <a:picLocks noChangeAspect="1" noChangeArrowheads="1"/>
          </p:cNvPicPr>
          <p:nvPr/>
        </p:nvPicPr>
        <p:blipFill>
          <a:blip r:embed="rId5" cstate="print"/>
          <a:srcRect l="6717" t="44091"/>
          <a:stretch>
            <a:fillRect/>
          </a:stretch>
        </p:blipFill>
        <p:spPr bwMode="auto">
          <a:xfrm>
            <a:off x="4859338" y="908050"/>
            <a:ext cx="1739900" cy="243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7" descr="signo_337"/>
          <p:cNvPicPr>
            <a:picLocks noChangeAspect="1" noChangeArrowheads="1"/>
          </p:cNvPicPr>
          <p:nvPr/>
        </p:nvPicPr>
        <p:blipFill>
          <a:blip r:embed="rId6" cstate="print"/>
          <a:srcRect t="44091"/>
          <a:stretch>
            <a:fillRect/>
          </a:stretch>
        </p:blipFill>
        <p:spPr bwMode="auto">
          <a:xfrm>
            <a:off x="6881713" y="900111"/>
            <a:ext cx="1800423" cy="2449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8" descr="signo_338"/>
          <p:cNvPicPr>
            <a:picLocks noChangeAspect="1" noChangeArrowheads="1"/>
          </p:cNvPicPr>
          <p:nvPr/>
        </p:nvPicPr>
        <p:blipFill>
          <a:blip r:embed="rId7" cstate="print"/>
          <a:srcRect t="45699"/>
          <a:stretch>
            <a:fillRect/>
          </a:stretch>
        </p:blipFill>
        <p:spPr bwMode="auto">
          <a:xfrm>
            <a:off x="1066800" y="3789363"/>
            <a:ext cx="1920875" cy="2519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9" descr="signo_339"/>
          <p:cNvPicPr>
            <a:picLocks noChangeAspect="1" noChangeArrowheads="1"/>
          </p:cNvPicPr>
          <p:nvPr/>
        </p:nvPicPr>
        <p:blipFill>
          <a:blip r:embed="rId8" cstate="print"/>
          <a:srcRect t="44967"/>
          <a:stretch>
            <a:fillRect/>
          </a:stretch>
        </p:blipFill>
        <p:spPr bwMode="auto">
          <a:xfrm>
            <a:off x="3455876" y="3789363"/>
            <a:ext cx="1836849" cy="2519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0" descr="signo_340"/>
          <p:cNvPicPr>
            <a:picLocks noChangeAspect="1" noChangeArrowheads="1"/>
          </p:cNvPicPr>
          <p:nvPr/>
        </p:nvPicPr>
        <p:blipFill>
          <a:blip r:embed="rId9" cstate="print"/>
          <a:srcRect r="50417"/>
          <a:stretch>
            <a:fillRect/>
          </a:stretch>
        </p:blipFill>
        <p:spPr bwMode="auto">
          <a:xfrm>
            <a:off x="5981600" y="3736586"/>
            <a:ext cx="1800225" cy="255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811528" y="2844412"/>
            <a:ext cx="1739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29" name="28 Rectángulo"/>
          <p:cNvSpPr/>
          <p:nvPr/>
        </p:nvSpPr>
        <p:spPr>
          <a:xfrm>
            <a:off x="2885209" y="2925515"/>
            <a:ext cx="1739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0" name="29 Rectángulo"/>
          <p:cNvSpPr/>
          <p:nvPr/>
        </p:nvSpPr>
        <p:spPr>
          <a:xfrm>
            <a:off x="4859338" y="2895956"/>
            <a:ext cx="1739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1" name="30 Rectángulo"/>
          <p:cNvSpPr/>
          <p:nvPr/>
        </p:nvSpPr>
        <p:spPr>
          <a:xfrm>
            <a:off x="3504350" y="5818742"/>
            <a:ext cx="1739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2" name="31 Rectángulo"/>
          <p:cNvSpPr/>
          <p:nvPr/>
        </p:nvSpPr>
        <p:spPr>
          <a:xfrm>
            <a:off x="6912432" y="2889745"/>
            <a:ext cx="1739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3" name="32 Rectángulo"/>
          <p:cNvSpPr/>
          <p:nvPr/>
        </p:nvSpPr>
        <p:spPr>
          <a:xfrm>
            <a:off x="1194376" y="5818742"/>
            <a:ext cx="1739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34" name="33 Rectángulo"/>
          <p:cNvSpPr/>
          <p:nvPr/>
        </p:nvSpPr>
        <p:spPr>
          <a:xfrm>
            <a:off x="6041925" y="5750818"/>
            <a:ext cx="17399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0B255-B30F-419E-8B41-179706754E31}" type="slidenum">
              <a:rPr lang="es-ES"/>
              <a:pPr>
                <a:defRPr/>
              </a:pPr>
              <a:t>5</a:t>
            </a:fld>
            <a:endParaRPr lang="es-ES"/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2" y="887773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049"/>
            <a:ext cx="20685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058" y="944562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038" y="898070"/>
            <a:ext cx="19256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9759" y="2626446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5625" y="2626858"/>
            <a:ext cx="19446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5482" y="2677226"/>
            <a:ext cx="1727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2614757"/>
            <a:ext cx="19542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7826" y="4482387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4570" y="4508500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40434" y="4457201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8877" y="4406014"/>
            <a:ext cx="1944687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115616" y="228600"/>
            <a:ext cx="6948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 </a:t>
            </a:r>
            <a:r>
              <a:rPr lang="es-ES_tradn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Meses del Año”</a:t>
            </a:r>
            <a:endParaRPr lang="es-ES" sz="2400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30" name="2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393" y="7143"/>
            <a:ext cx="1547664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tino\Mis documentos\Especialista en LSE\Imagenes de LSE\Imagenes\Referencias temporales\Fe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3875"/>
            <a:ext cx="200294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tino\Mis documentos\Especialista en LSE\Imagenes de LSE\Imagenes\Referencias temporales\Todos los di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2787" y="536133"/>
            <a:ext cx="193496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tino\Mis documentos\Especialista en LSE\Imagenes de LSE\Imagenes\Referencias temporales\Invier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36133"/>
            <a:ext cx="187254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tino\Mis documentos\Especialista en LSE\Imagenes de LSE\Imagenes\Referencias temporales\Ver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8111" y="536133"/>
            <a:ext cx="1846262" cy="215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tino\Mis documentos\Especialista en LSE\Imagenes de LSE\Imagenes\Referencias temporales\Ay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6231" y="2807898"/>
            <a:ext cx="2016224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C:\Documents and Settings\tino\Mis documentos\Especialista en LSE\Imagenes de LSE\Imagenes\Referencias temporales\Ho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7058" y="2802388"/>
            <a:ext cx="198069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C:\Documents and Settings\tino\Mis documentos\Especialista en LSE\Imagenes de LSE\Imagenes\Referencias temporales\Maña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489" y="2808485"/>
            <a:ext cx="1873083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C:\Documents and Settings\tino\Mis documentos\Especialista en LSE\Imagenes de LSE\Imagenes\Referencias temporales\Tard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8111" y="2803706"/>
            <a:ext cx="18462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C:\Documents and Settings\tino\Mis documentos\Especialista en LSE\Imagenes de LSE\Imagenes\Referencias temporales\Noch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93813" y="5085184"/>
            <a:ext cx="211341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8" name="2 CuadroTexto"/>
          <p:cNvSpPr txBox="1">
            <a:spLocks noChangeArrowheads="1"/>
          </p:cNvSpPr>
          <p:nvPr/>
        </p:nvSpPr>
        <p:spPr bwMode="auto">
          <a:xfrm>
            <a:off x="2532838" y="0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Periodos de tiempo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F449A-53DE-4011-A6DB-934BB4B32B60}" type="slidenum">
              <a:rPr lang="es-ES"/>
              <a:pPr>
                <a:defRPr/>
              </a:pPr>
              <a:t>7</a:t>
            </a:fld>
            <a:endParaRPr lang="es-ES"/>
          </a:p>
        </p:txBody>
      </p:sp>
      <p:pic>
        <p:nvPicPr>
          <p:cNvPr id="15363" name="Picture 7" descr="C:\Documents and Settings\tino\Mis documentos\Especialista en LSE\Imagenes de LSE\Imagenes\Vocabularios\Cont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588" y="765175"/>
            <a:ext cx="18859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C:\Documents and Settings\tino\Mis documentos\Especialista en LSE\Imagenes de LSE\Imagenes\Vocabulario\Probl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57563"/>
            <a:ext cx="19431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C:\Documents and Settings\tino\Mis documentos\Especialista en LSE\Imagenes de LSE\Imagenes\Vocabulario\Gru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6150" y="765175"/>
            <a:ext cx="18811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C:\Documents and Settings\tino\Mis documentos\Especialista en LSE\Imagenes de LSE\Imagenes\Vocabulario\Tempra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765175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25" descr="C:\Documents and Settings\tino\Mis documentos\Especialista en LSE\Imagenes de LSE\Imagenes\Verbos\Hab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357563"/>
            <a:ext cx="1955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" descr="E:\Sin pagas extraordinarias - 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4" y="3357563"/>
            <a:ext cx="19669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ago signos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325" y="620688"/>
            <a:ext cx="2306811" cy="2459062"/>
          </a:xfrm>
          <a:prstGeom prst="rect">
            <a:avLst/>
          </a:prstGeom>
          <a:noFill/>
        </p:spPr>
      </p:pic>
      <p:pic>
        <p:nvPicPr>
          <p:cNvPr id="3078" name="Picture 6" descr="Iago signos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613" y="692696"/>
            <a:ext cx="2234827" cy="2396579"/>
          </a:xfrm>
          <a:prstGeom prst="rect">
            <a:avLst/>
          </a:prstGeom>
          <a:noFill/>
        </p:spPr>
      </p:pic>
      <p:pic>
        <p:nvPicPr>
          <p:cNvPr id="3079" name="Picture 7" descr="Iago signos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603625"/>
            <a:ext cx="2375619" cy="2222500"/>
          </a:xfrm>
          <a:prstGeom prst="rect">
            <a:avLst/>
          </a:prstGeom>
          <a:noFill/>
        </p:spPr>
      </p:pic>
      <p:pic>
        <p:nvPicPr>
          <p:cNvPr id="3080" name="Picture 8" descr="Iago signos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488" y="3603625"/>
            <a:ext cx="4597920" cy="2222500"/>
          </a:xfrm>
          <a:prstGeom prst="rect">
            <a:avLst/>
          </a:prstGeom>
          <a:noFill/>
        </p:spPr>
      </p:pic>
      <p:pic>
        <p:nvPicPr>
          <p:cNvPr id="3081" name="Picture 9" descr="Iago signos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620688"/>
            <a:ext cx="2375619" cy="2468587"/>
          </a:xfrm>
          <a:prstGeom prst="rect">
            <a:avLst/>
          </a:prstGeom>
          <a:noFill/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2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ago signo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863" y="620688"/>
            <a:ext cx="2453977" cy="2509862"/>
          </a:xfrm>
          <a:prstGeom prst="rect">
            <a:avLst/>
          </a:prstGeom>
          <a:noFill/>
        </p:spPr>
      </p:pic>
      <p:pic>
        <p:nvPicPr>
          <p:cNvPr id="2057" name="Picture 9" descr="Iago signos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620688"/>
            <a:ext cx="2381994" cy="2509862"/>
          </a:xfrm>
          <a:prstGeom prst="rect">
            <a:avLst/>
          </a:prstGeom>
          <a:noFill/>
        </p:spPr>
      </p:pic>
      <p:pic>
        <p:nvPicPr>
          <p:cNvPr id="2058" name="Picture 10" descr="Iago signos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7613" y="620688"/>
            <a:ext cx="2378843" cy="2509862"/>
          </a:xfrm>
          <a:prstGeom prst="rect">
            <a:avLst/>
          </a:prstGeom>
          <a:noFill/>
        </p:spPr>
      </p:pic>
      <p:pic>
        <p:nvPicPr>
          <p:cNvPr id="2059" name="Picture 11" descr="Iago signos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8" y="3635375"/>
            <a:ext cx="2450802" cy="2222500"/>
          </a:xfrm>
          <a:prstGeom prst="rect">
            <a:avLst/>
          </a:prstGeom>
          <a:noFill/>
        </p:spPr>
      </p:pic>
      <p:pic>
        <p:nvPicPr>
          <p:cNvPr id="2060" name="Picture 12" descr="Iago signos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9325" y="3644900"/>
            <a:ext cx="2306811" cy="2222500"/>
          </a:xfrm>
          <a:prstGeom prst="rect">
            <a:avLst/>
          </a:prstGeom>
          <a:noFill/>
        </p:spPr>
      </p:pic>
      <p:pic>
        <p:nvPicPr>
          <p:cNvPr id="2061" name="Picture 13" descr="Iago signos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3644900"/>
            <a:ext cx="2375668" cy="2222500"/>
          </a:xfrm>
          <a:prstGeom prst="rect">
            <a:avLst/>
          </a:prstGeom>
          <a:noFill/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" y="6182866"/>
            <a:ext cx="508313" cy="6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6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42</Words>
  <Application>Microsoft Office PowerPoint</Application>
  <PresentationFormat>Presentación en pantalla (4:3)</PresentationFormat>
  <Paragraphs>20</Paragraphs>
  <Slides>15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segacferrol</dc:creator>
  <cp:lastModifiedBy>orientacion</cp:lastModifiedBy>
  <cp:revision>25</cp:revision>
  <dcterms:created xsi:type="dcterms:W3CDTF">2016-04-19T09:14:48Z</dcterms:created>
  <dcterms:modified xsi:type="dcterms:W3CDTF">2017-01-09T14:59:48Z</dcterms:modified>
</cp:coreProperties>
</file>