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92" r:id="rId5"/>
    <p:sldMasterId id="2147483708" r:id="rId6"/>
    <p:sldMasterId id="2147483724" r:id="rId7"/>
    <p:sldMasterId id="2147483740" r:id="rId8"/>
    <p:sldMasterId id="2147483757" r:id="rId9"/>
  </p:sldMasterIdLst>
  <p:notesMasterIdLst>
    <p:notesMasterId r:id="rId56"/>
  </p:notesMasterIdLst>
  <p:sldIdLst>
    <p:sldId id="258" r:id="rId10"/>
    <p:sldId id="260" r:id="rId11"/>
    <p:sldId id="285" r:id="rId12"/>
    <p:sldId id="305" r:id="rId13"/>
    <p:sldId id="318" r:id="rId14"/>
    <p:sldId id="319" r:id="rId15"/>
    <p:sldId id="309" r:id="rId16"/>
    <p:sldId id="294" r:id="rId17"/>
    <p:sldId id="311" r:id="rId18"/>
    <p:sldId id="307" r:id="rId19"/>
    <p:sldId id="298" r:id="rId20"/>
    <p:sldId id="295" r:id="rId21"/>
    <p:sldId id="296" r:id="rId22"/>
    <p:sldId id="297" r:id="rId23"/>
    <p:sldId id="275" r:id="rId24"/>
    <p:sldId id="276" r:id="rId25"/>
    <p:sldId id="277" r:id="rId26"/>
    <p:sldId id="290" r:id="rId27"/>
    <p:sldId id="278" r:id="rId28"/>
    <p:sldId id="279" r:id="rId29"/>
    <p:sldId id="280" r:id="rId30"/>
    <p:sldId id="281" r:id="rId31"/>
    <p:sldId id="261" r:id="rId32"/>
    <p:sldId id="262" r:id="rId33"/>
    <p:sldId id="300" r:id="rId34"/>
    <p:sldId id="301" r:id="rId35"/>
    <p:sldId id="263" r:id="rId36"/>
    <p:sldId id="313" r:id="rId37"/>
    <p:sldId id="264" r:id="rId38"/>
    <p:sldId id="265" r:id="rId39"/>
    <p:sldId id="291" r:id="rId40"/>
    <p:sldId id="266" r:id="rId41"/>
    <p:sldId id="267" r:id="rId42"/>
    <p:sldId id="268" r:id="rId43"/>
    <p:sldId id="269" r:id="rId44"/>
    <p:sldId id="270" r:id="rId45"/>
    <p:sldId id="271" r:id="rId46"/>
    <p:sldId id="272" r:id="rId47"/>
    <p:sldId id="273" r:id="rId48"/>
    <p:sldId id="274" r:id="rId49"/>
    <p:sldId id="292" r:id="rId50"/>
    <p:sldId id="293" r:id="rId51"/>
    <p:sldId id="315" r:id="rId52"/>
    <p:sldId id="299" r:id="rId53"/>
    <p:sldId id="303" r:id="rId54"/>
    <p:sldId id="31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p:cViewPr varScale="1">
        <p:scale>
          <a:sx n="86" d="100"/>
          <a:sy n="86" d="100"/>
        </p:scale>
        <p:origin x="-8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7.xml"/><Relationship Id="rId51" Type="http://schemas.openxmlformats.org/officeDocument/2006/relationships/slide" Target="slides/slide42.xml"/><Relationship Id="rId3"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4625E-77BF-4A78-977C-B395AFC63D3E}" type="datetimeFigureOut">
              <a:rPr lang="en-US" smtClean="0"/>
              <a:pPr/>
              <a:t>3/28/2015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DC67-C434-444F-9788-90976544AD11}" type="slidenum">
              <a:rPr lang="en-US" smtClean="0"/>
              <a:pPr/>
              <a:t>‹Nº›</a:t>
            </a:fld>
            <a:endParaRPr lang="en-US"/>
          </a:p>
        </p:txBody>
      </p:sp>
    </p:spTree>
    <p:extLst>
      <p:ext uri="{BB962C8B-B14F-4D97-AF65-F5344CB8AC3E}">
        <p14:creationId xmlns:p14="http://schemas.microsoft.com/office/powerpoint/2010/main" val="323042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6CB3C0E-DB29-4140-9528-DA7D4BBF7D05}" type="slidenum">
              <a:rPr lang="es-ES" altLang="es-ES" smtClean="0"/>
              <a:pPr/>
              <a:t>3</a:t>
            </a:fld>
            <a:endParaRPr lang="es-ES" altLang="es-E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Tree>
    <p:extLst>
      <p:ext uri="{BB962C8B-B14F-4D97-AF65-F5344CB8AC3E}">
        <p14:creationId xmlns:p14="http://schemas.microsoft.com/office/powerpoint/2010/main" val="33134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A89876C0-186A-4EC1-9F1C-8440C793E37F}" type="slidenum">
              <a:rPr lang="es-ES" altLang="es-ES">
                <a:latin typeface="Calibri" panose="020F0502020204030204" pitchFamily="34" charset="0"/>
              </a:rPr>
              <a:pPr/>
              <a:t>4</a:t>
            </a:fld>
            <a:endParaRPr lang="es-ES" altLang="es-ES">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324788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995AA08A-487C-49CB-B933-BA4BD4E6FFF1}" type="slidenum">
              <a:rPr lang="es-ES" altLang="es-ES">
                <a:solidFill>
                  <a:prstClr val="black"/>
                </a:solidFill>
                <a:latin typeface="Calibri" panose="020F0502020204030204" pitchFamily="34" charset="0"/>
              </a:rPr>
              <a:pPr/>
              <a:t>7</a:t>
            </a:fld>
            <a:endParaRPr lang="es-ES" altLang="es-ES">
              <a:solidFill>
                <a:prstClr val="black"/>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231807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5FD98FAD-97E2-418D-A992-6D6376C058CF}" type="slidenum">
              <a:rPr lang="es-ES" altLang="es-ES">
                <a:solidFill>
                  <a:prstClr val="black"/>
                </a:solidFill>
                <a:latin typeface="Calibri" panose="020F0502020204030204" pitchFamily="34" charset="0"/>
              </a:rPr>
              <a:pPr/>
              <a:t>9</a:t>
            </a:fld>
            <a:endParaRPr lang="es-ES" altLang="es-ES">
              <a:solidFill>
                <a:prstClr val="black"/>
              </a:solidFill>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299761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2820E83-23DB-491A-8274-97725B2C8F68}" type="slidenum">
              <a:rPr lang="es-ES" altLang="es-ES">
                <a:latin typeface="Calibri" panose="020F0502020204030204" pitchFamily="34" charset="0"/>
              </a:rPr>
              <a:pPr/>
              <a:t>10</a:t>
            </a:fld>
            <a:endParaRPr lang="es-ES" altLang="es-ES">
              <a:latin typeface="Calibri" panose="020F050202020403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244283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AADD3249-1E3D-4EB9-9485-7D582948E810}" type="slidenum">
              <a:rPr lang="es-ES" altLang="es-ES">
                <a:solidFill>
                  <a:prstClr val="black"/>
                </a:solidFill>
                <a:latin typeface="Calibri" panose="020F0502020204030204" pitchFamily="34" charset="0"/>
              </a:rPr>
              <a:pPr/>
              <a:t>28</a:t>
            </a:fld>
            <a:endParaRPr lang="es-ES" altLang="es-ES">
              <a:solidFill>
                <a:prstClr val="black"/>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37476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FEC0CBB-543C-4EDF-8696-6C4503A7BF14}" type="slidenum">
              <a:rPr lang="es-ES" altLang="es-ES">
                <a:latin typeface="Calibri" panose="020F0502020204030204" pitchFamily="34" charset="0"/>
              </a:rPr>
              <a:pPr/>
              <a:t>45</a:t>
            </a:fld>
            <a:endParaRPr lang="es-ES" altLang="es-ES">
              <a:latin typeface="Calibri" panose="020F050202020403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extLst>
      <p:ext uri="{BB962C8B-B14F-4D97-AF65-F5344CB8AC3E}">
        <p14:creationId xmlns:p14="http://schemas.microsoft.com/office/powerpoint/2010/main" val="245507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0513" y="1052513"/>
            <a:ext cx="2057400" cy="48974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68313" y="1052513"/>
            <a:ext cx="6019800" cy="4897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B7C43D8E-E732-454C-993A-706E33A5E462}"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9096390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8229600" cy="173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313" y="4216400"/>
            <a:ext cx="8229600" cy="1733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3D4004AE-2790-4698-A5F1-5B84A1A6E083}"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274783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1FABEA66-8CAB-4430-A6BA-8E525E7CC2E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055567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59313" y="2332038"/>
            <a:ext cx="4038600" cy="173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59313" y="4216400"/>
            <a:ext cx="4038600" cy="1733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8" name="Rectangle 6"/>
          <p:cNvSpPr>
            <a:spLocks noGrp="1" noChangeArrowheads="1"/>
          </p:cNvSpPr>
          <p:nvPr>
            <p:ph type="sldNum" sz="quarter" idx="12"/>
          </p:nvPr>
        </p:nvSpPr>
        <p:spPr>
          <a:ln/>
        </p:spPr>
        <p:txBody>
          <a:bodyPr/>
          <a:lstStyle>
            <a:lvl1pPr>
              <a:defRPr/>
            </a:lvl1pPr>
          </a:lstStyle>
          <a:p>
            <a:fld id="{4A5B2543-502E-4E66-95FE-0453877EF83B}"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20159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68313" y="2332038"/>
            <a:ext cx="8229600" cy="3617912"/>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F63C58E0-F55B-42B4-BCA5-80165A01146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9605670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68313" y="1052513"/>
            <a:ext cx="8229600" cy="4897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fld id="{A460343A-36F7-44BB-BCBB-35A6875A9A98}"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88725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1"/>
          </p:nvPr>
        </p:nvSpPr>
        <p:spPr>
          <a:xfrm>
            <a:off x="6553200" y="6248400"/>
            <a:ext cx="2133600" cy="476250"/>
          </a:xfrm>
          <a:prstGeom prst="rect">
            <a:avLst/>
          </a:prstGeom>
        </p:spPr>
        <p:txBody>
          <a:bodyPr/>
          <a:lstStyle>
            <a:lvl1pPr>
              <a:defRPr/>
            </a:lvl1pPr>
          </a:lstStyle>
          <a:p>
            <a:fld id="{E459206C-F7B8-4A4B-838F-9223CEAF4067}" type="slidenum">
              <a:rPr lang="es-ES" altLang="es-ES"/>
              <a:pPr/>
              <a:t>‹Nº›</a:t>
            </a:fld>
            <a:endParaRPr lang="es-ES" altLang="es-ES"/>
          </a:p>
        </p:txBody>
      </p:sp>
      <p:sp>
        <p:nvSpPr>
          <p:cNvPr id="7" name="6 Marcador de pie de página"/>
          <p:cNvSpPr>
            <a:spLocks noGrp="1"/>
          </p:cNvSpPr>
          <p:nvPr>
            <p:ph type="ftr" sz="quarter" idx="12"/>
          </p:nvPr>
        </p:nvSpPr>
        <p:spPr>
          <a:xfrm>
            <a:off x="3124200" y="6248400"/>
            <a:ext cx="2895600" cy="476250"/>
          </a:xfrm>
          <a:prstGeom prst="rect">
            <a:avLst/>
          </a:prstGeom>
        </p:spPr>
        <p:txBody>
          <a:bodyPr/>
          <a:lstStyle>
            <a:lvl1pPr>
              <a:defRPr/>
            </a:lvl1pPr>
          </a:lstStyle>
          <a:p>
            <a:pPr>
              <a:defRPr/>
            </a:pPr>
            <a:endParaRPr lang="es-ES"/>
          </a:p>
        </p:txBody>
      </p:sp>
    </p:spTree>
    <p:extLst>
      <p:ext uri="{BB962C8B-B14F-4D97-AF65-F5344CB8AC3E}">
        <p14:creationId xmlns:p14="http://schemas.microsoft.com/office/powerpoint/2010/main" val="85427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7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18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6" name="19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7" name="20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0" name="23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1" name="24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25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26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4" name="27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6" name="16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7" name="28 Marcador de número de diapositiva"/>
          <p:cNvSpPr>
            <a:spLocks noGrp="1"/>
          </p:cNvSpPr>
          <p:nvPr>
            <p:ph type="sldNum" sz="quarter" idx="12"/>
          </p:nvPr>
        </p:nvSpPr>
        <p:spPr/>
        <p:txBody>
          <a:bodyPr/>
          <a:lstStyle>
            <a:lvl1pPr>
              <a:defRPr/>
            </a:lvl1pPr>
          </a:lstStyle>
          <a:p>
            <a:pPr>
              <a:defRPr/>
            </a:pPr>
            <a:fld id="{A68615DF-24B9-42F7-AF00-28941FE16D20}"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181399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D6D8F088-F16A-4866-97CE-68AD37D0E196}"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11074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7 Forma libre"/>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smtClean="0">
              <a:solidFill>
                <a:prstClr val="white"/>
              </a:solidFill>
              <a:latin typeface="Verdana" panose="020B0604030504040204" pitchFamily="34" charset="0"/>
            </a:endParaRPr>
          </a:p>
        </p:txBody>
      </p:sp>
      <p:sp>
        <p:nvSpPr>
          <p:cNvPr id="5" name="18 Forma libre"/>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s-ES" smtClean="0">
              <a:solidFill>
                <a:prstClr val="white"/>
              </a:solidFill>
              <a:latin typeface="Verdana" panose="020B0604030504040204" pitchFamily="34" charset="0"/>
            </a:endParaRPr>
          </a:p>
        </p:txBody>
      </p:sp>
      <p:sp>
        <p:nvSpPr>
          <p:cNvPr id="6" name="19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7" name="20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8" name="23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9" name="24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0" name="25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1" name="26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2" name="27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3" name="28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4" name="29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5" name="30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6" name="31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7" name="32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8" name="33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a:solidFill>
                <a:prstClr val="white"/>
              </a:solidFill>
              <a:latin typeface="Verdana" panose="020B0604030504040204" pitchFamily="34" charset="0"/>
            </a:endParaRPr>
          </a:p>
        </p:txBody>
      </p:sp>
      <p:sp>
        <p:nvSpPr>
          <p:cNvPr id="19" name="34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0" name="35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1" name="36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2" name="37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3" name="38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4" name="39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26" name="4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27" name="5 Marcador de número de diapositiva"/>
          <p:cNvSpPr>
            <a:spLocks noGrp="1"/>
          </p:cNvSpPr>
          <p:nvPr>
            <p:ph type="sldNum" sz="quarter" idx="12"/>
          </p:nvPr>
        </p:nvSpPr>
        <p:spPr/>
        <p:txBody>
          <a:bodyPr/>
          <a:lstStyle>
            <a:lvl1pPr>
              <a:defRPr/>
            </a:lvl1pPr>
          </a:lstStyle>
          <a:p>
            <a:pPr>
              <a:defRPr/>
            </a:pPr>
            <a:fld id="{0E1C5B67-9C30-4622-9878-20235DEF9BF7}"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76200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6" name="5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79C629C7-1742-4301-A316-6F19E1DB7B29}"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435443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7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18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9" name="19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0" name="20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23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2" name="24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3" name="25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4" name="26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5" name="27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6" name="28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8" name="7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9" name="8 Marcador de número de diapositiva"/>
          <p:cNvSpPr>
            <a:spLocks noGrp="1"/>
          </p:cNvSpPr>
          <p:nvPr>
            <p:ph type="sldNum" sz="quarter" idx="12"/>
          </p:nvPr>
        </p:nvSpPr>
        <p:spPr/>
        <p:txBody>
          <a:bodyPr/>
          <a:lstStyle>
            <a:lvl1pPr>
              <a:defRPr/>
            </a:lvl1pPr>
          </a:lstStyle>
          <a:p>
            <a:pPr>
              <a:defRPr/>
            </a:pPr>
            <a:fld id="{8728CA26-DEEE-4FCB-8CC1-2C2991370587}"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86772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76F7AD50-0077-4DF5-A2BF-E99D3A2FDCEB}"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14306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3" name="2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4" name="3 Marcador de número de diapositiva"/>
          <p:cNvSpPr>
            <a:spLocks noGrp="1"/>
          </p:cNvSpPr>
          <p:nvPr>
            <p:ph type="sldNum" sz="quarter" idx="12"/>
          </p:nvPr>
        </p:nvSpPr>
        <p:spPr/>
        <p:txBody>
          <a:bodyPr/>
          <a:lstStyle>
            <a:lvl1pPr>
              <a:defRPr/>
            </a:lvl1pPr>
          </a:lstStyle>
          <a:p>
            <a:pPr>
              <a:defRPr/>
            </a:pPr>
            <a:fld id="{CB977B04-4878-4D83-852A-00E8CE874BAF}"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12491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0BCF8A78-2C89-4121-8FED-9782433C1AB9}"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85408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7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6" name="18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Grupo"/>
          <p:cNvGrpSpPr>
            <a:grpSpLocks/>
          </p:cNvGrpSpPr>
          <p:nvPr/>
        </p:nvGrpSpPr>
        <p:grpSpPr bwMode="auto">
          <a:xfrm rot="5400000">
            <a:off x="8515351" y="1219200"/>
            <a:ext cx="131762" cy="128587"/>
            <a:chOff x="6668087" y="1297746"/>
            <a:chExt cx="161840" cy="156602"/>
          </a:xfrm>
        </p:grpSpPr>
        <p:cxnSp>
          <p:nvCxnSpPr>
            <p:cNvPr id="8" name="20 Conector recto"/>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23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24 Conector recto"/>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Grupo"/>
          <p:cNvGrpSpPr>
            <a:grpSpLocks/>
          </p:cNvGrpSpPr>
          <p:nvPr/>
        </p:nvGrpSpPr>
        <p:grpSpPr bwMode="auto">
          <a:xfrm rot="5400000">
            <a:off x="8667751" y="1371600"/>
            <a:ext cx="131762" cy="128587"/>
            <a:chOff x="6668087" y="1297746"/>
            <a:chExt cx="161840" cy="156602"/>
          </a:xfrm>
        </p:grpSpPr>
        <p:cxnSp>
          <p:nvCxnSpPr>
            <p:cNvPr id="12" name="26 Conector recto"/>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27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28 Conector recto"/>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Grupo"/>
          <p:cNvGrpSpPr>
            <a:grpSpLocks/>
          </p:cNvGrpSpPr>
          <p:nvPr/>
        </p:nvGrpSpPr>
        <p:grpSpPr bwMode="auto">
          <a:xfrm rot="5400000">
            <a:off x="8320087" y="1474788"/>
            <a:ext cx="131763" cy="128588"/>
            <a:chOff x="6668087" y="1297746"/>
            <a:chExt cx="161840" cy="156602"/>
          </a:xfrm>
        </p:grpSpPr>
        <p:cxnSp>
          <p:nvCxnSpPr>
            <p:cNvPr id="16" name="30 Conector recto"/>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31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32 Conector recto"/>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endParaRPr lang="es-ES">
              <a:solidFill>
                <a:srgbClr val="D6ECFF"/>
              </a:solidFill>
            </a:endParaRPr>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solidFill>
                <a:srgbClr val="D6ECFF"/>
              </a:solidFill>
            </a:endParaRPr>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lstStyle>
          <a:p>
            <a:pPr>
              <a:defRPr/>
            </a:pPr>
            <a:fld id="{5622188A-BF99-4E31-9FE7-EC5AFB369109}"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1219222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288293D9-2825-4F68-864E-182A8F3678AC}"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2791088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6EE2AD65-D3BF-4793-AF86-888CAF1061FA}"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417631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srgbClr val="D6ECFF"/>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srgbClr val="D6ECFF"/>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201CC7CF-450E-414D-9AB5-5F7C82797F62}"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336754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srgbClr val="D6ECFF"/>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srgbClr val="D6ECFF"/>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A80011D4-8A2C-4CEC-BFC9-D562D2DBCAE3}"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1036522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srgbClr val="D6ECFF"/>
              </a:solidFill>
            </a:endParaRPr>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srgbClr val="D6ECFF"/>
              </a:solidFill>
            </a:endParaRPr>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FCE18E09-59B1-476A-9232-455E5294C129}" type="slidenum">
              <a:rPr lang="es-ES" altLang="es-ES">
                <a:solidFill>
                  <a:srgbClr val="D6ECFF"/>
                </a:solidFill>
              </a:rPr>
              <a:pPr>
                <a:defRPr/>
              </a:pPr>
              <a:t>‹Nº›</a:t>
            </a:fld>
            <a:endParaRPr lang="es-ES" altLang="es-ES">
              <a:solidFill>
                <a:srgbClr val="D6ECFF"/>
              </a:solidFill>
            </a:endParaRPr>
          </a:p>
        </p:txBody>
      </p:sp>
    </p:spTree>
    <p:extLst>
      <p:ext uri="{BB962C8B-B14F-4D97-AF65-F5344CB8AC3E}">
        <p14:creationId xmlns:p14="http://schemas.microsoft.com/office/powerpoint/2010/main" val="114849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9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3F3C003-390C-4F38-86FC-420B40953816}" type="datetimeFigureOut">
              <a:rPr lang="es-ES">
                <a:solidFill>
                  <a:prstClr val="white"/>
                </a:solidFill>
              </a:rPr>
              <a:pPr>
                <a:defRPr/>
              </a:pPr>
              <a:t>28/03/2015</a:t>
            </a:fld>
            <a:endParaRPr lang="es-ES">
              <a:solidFill>
                <a:prstClr val="white"/>
              </a:solidFill>
            </a:endParaRPr>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S">
              <a:solidFill>
                <a:prstClr val="white"/>
              </a:solidFill>
            </a:endParaRPr>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718B396E-8135-43AD-B222-E3A57CBB0AF9}" type="slidenum">
              <a:rPr lang="es-ES" altLang="es-ES"/>
              <a:pPr/>
              <a:t>‹Nº›</a:t>
            </a:fld>
            <a:endParaRPr lang="es-ES" altLang="es-ES"/>
          </a:p>
        </p:txBody>
      </p:sp>
    </p:spTree>
    <p:extLst>
      <p:ext uri="{BB962C8B-B14F-4D97-AF65-F5344CB8AC3E}">
        <p14:creationId xmlns:p14="http://schemas.microsoft.com/office/powerpoint/2010/main" val="138641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DE0207D8-1916-4E2D-94B9-9AA1FADCBB6D}" type="datetimeFigureOut">
              <a:rPr lang="es-ES">
                <a:solidFill>
                  <a:prstClr val="white"/>
                </a:solidFill>
              </a:rPr>
              <a:pPr>
                <a:defRPr/>
              </a:pPr>
              <a:t>28/03/2015</a:t>
            </a:fld>
            <a:endParaRPr lang="es-ES">
              <a:solidFill>
                <a:prstClr val="white"/>
              </a:solidFill>
            </a:endParaRPr>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2"/>
          </p:nvPr>
        </p:nvSpPr>
        <p:spPr/>
        <p:txBody>
          <a:bodyPr/>
          <a:lstStyle>
            <a:lvl1pPr>
              <a:defRPr/>
            </a:lvl1pPr>
          </a:lstStyle>
          <a:p>
            <a:fld id="{7CFA709D-7947-4FA1-B54C-14C384605DF3}"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181796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9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1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14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5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652E2AC8-7D4B-4136-AB52-0ADE40AED0D0}" type="datetimeFigureOut">
              <a:rPr lang="es-ES">
                <a:solidFill>
                  <a:prstClr val="white"/>
                </a:solidFill>
              </a:rPr>
              <a:pPr>
                <a:defRPr/>
              </a:pPr>
              <a:t>28/03/2015</a:t>
            </a:fld>
            <a:endParaRPr lang="es-ES">
              <a:solidFill>
                <a:prstClr val="white"/>
              </a:solidFill>
            </a:endParaRPr>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solidFill>
                <a:prstClr val="white"/>
              </a:solidFill>
            </a:endParaRPr>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fld id="{7D716C60-93D1-4ADC-A52A-8B043C0262E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156551196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C14F6FB6-5336-4900-BB34-874500E936F5}"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p:txBody>
          <a:bodyPr/>
          <a:lstStyle>
            <a:lvl1pPr>
              <a:defRPr/>
            </a:lvl1pPr>
          </a:lstStyle>
          <a:p>
            <a:fld id="{1D279256-D3CE-423F-83C6-A84DB0017CD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508853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6BB3BCCB-773A-4803-8917-008698A242D1}" type="datetimeFigureOut">
              <a:rPr lang="es-ES">
                <a:solidFill>
                  <a:prstClr val="white"/>
                </a:solidFill>
              </a:rPr>
              <a:pPr>
                <a:defRPr/>
              </a:pPr>
              <a:t>28/03/2015</a:t>
            </a:fld>
            <a:endParaRPr lang="es-ES">
              <a:solidFill>
                <a:prstClr val="white"/>
              </a:solidFill>
            </a:endParaRPr>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solidFill>
                <a:prstClr val="white"/>
              </a:solidFill>
            </a:endParaRPr>
          </a:p>
        </p:txBody>
      </p:sp>
      <p:sp>
        <p:nvSpPr>
          <p:cNvPr id="9" name="8 Marcador de número de diapositiva"/>
          <p:cNvSpPr>
            <a:spLocks noGrp="1"/>
          </p:cNvSpPr>
          <p:nvPr>
            <p:ph type="sldNum" sz="quarter" idx="12"/>
          </p:nvPr>
        </p:nvSpPr>
        <p:spPr>
          <a:xfrm>
            <a:off x="7589838" y="6483350"/>
            <a:ext cx="503237" cy="301625"/>
          </a:xfrm>
        </p:spPr>
        <p:txBody>
          <a:bodyPr/>
          <a:lstStyle>
            <a:lvl1pPr>
              <a:defRPr/>
            </a:lvl1pPr>
          </a:lstStyle>
          <a:p>
            <a:fld id="{0B45D1EF-18A3-4606-A0A6-0A9730C53DF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51083985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892E890F-3D50-4272-B7F2-539FD2E33881}" type="datetimeFigureOut">
              <a:rPr lang="es-ES">
                <a:solidFill>
                  <a:prstClr val="white"/>
                </a:solidFill>
              </a:rPr>
              <a:pPr>
                <a:defRPr/>
              </a:pPr>
              <a:t>28/03/2015</a:t>
            </a:fld>
            <a:endParaRPr lang="es-ES">
              <a:solidFill>
                <a:prstClr val="white"/>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5" name="22 Marcador de número de diapositiva"/>
          <p:cNvSpPr>
            <a:spLocks noGrp="1"/>
          </p:cNvSpPr>
          <p:nvPr>
            <p:ph type="sldNum" sz="quarter" idx="12"/>
          </p:nvPr>
        </p:nvSpPr>
        <p:spPr/>
        <p:txBody>
          <a:bodyPr/>
          <a:lstStyle>
            <a:lvl1pPr>
              <a:defRPr/>
            </a:lvl1pPr>
          </a:lstStyle>
          <a:p>
            <a:fld id="{0BA575DB-F9D1-4C6D-8D7B-D4FEEF24FC2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772376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EF1C3B9-DE63-4FD6-BD6B-10849983536F}"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4" name="22 Marcador de número de diapositiva"/>
          <p:cNvSpPr>
            <a:spLocks noGrp="1"/>
          </p:cNvSpPr>
          <p:nvPr>
            <p:ph type="sldNum" sz="quarter" idx="12"/>
          </p:nvPr>
        </p:nvSpPr>
        <p:spPr/>
        <p:txBody>
          <a:bodyPr/>
          <a:lstStyle>
            <a:lvl1pPr>
              <a:defRPr/>
            </a:lvl1pPr>
          </a:lstStyle>
          <a:p>
            <a:fld id="{CB6DB3C1-7E83-4C8A-A0F7-EEA5D55BE922}"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1691894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smtClean="0"/>
            </a:lvl1pPr>
          </a:lstStyle>
          <a:p>
            <a:pPr>
              <a:defRPr/>
            </a:pPr>
            <a:fld id="{8F5E4237-EA05-46AE-975C-A177C237B4C7}"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fld id="{E3DF0FFA-67AB-4A9B-933E-9B7F7918F36B}"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03367302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smtClean="0"/>
            </a:lvl1pPr>
          </a:lstStyle>
          <a:p>
            <a:pPr>
              <a:defRPr/>
            </a:pPr>
            <a:fld id="{F14C2467-6DBC-49B5-92D8-D5C19ABC8F40}"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216900" y="6556375"/>
            <a:ext cx="366713" cy="301625"/>
          </a:xfrm>
        </p:spPr>
        <p:txBody>
          <a:bodyPr/>
          <a:lstStyle>
            <a:lvl1pPr>
              <a:defRPr sz="900"/>
            </a:lvl1pPr>
          </a:lstStyle>
          <a:p>
            <a:fld id="{9B26FDCD-1031-436B-A591-AB08830DF42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402492068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583EDEE-7ED9-4F57-B4B9-FA1F9DBD29A9}"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C1C0AFF8-25A9-447E-8663-A946BBE01AC6}"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917514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908A460-D191-4760-90D1-B15CFAA39F01}"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ED2BDD94-4A8B-4512-B0AD-2DCAB3147A1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7251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fld id="{4F2F532A-F696-4F21-AC19-533CEEE3379E}" type="slidenum">
              <a:rPr lang="es-ES" altLang="es-ES">
                <a:solidFill>
                  <a:prstClr val="white"/>
                </a:solidFill>
              </a:rPr>
              <a:pPr/>
              <a:t>‹Nº›</a:t>
            </a:fld>
            <a:endParaRPr lang="es-ES" altLang="es-ES">
              <a:solidFill>
                <a:prstClr val="white"/>
              </a:solidFill>
            </a:endParaRPr>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116132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707B2F0D-9438-4A35-8720-580ECA11A6F2}"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207667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E459206C-F7B8-4A4B-838F-9223CEAF4067}"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1573251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prstClr val="white"/>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prstClr val="white"/>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fld id="{23543C5C-B8FB-44DF-9B39-01CD376DC3F8}"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072812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9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3F3C003-390C-4F38-86FC-420B40953816}" type="datetimeFigureOut">
              <a:rPr lang="es-ES">
                <a:solidFill>
                  <a:prstClr val="white"/>
                </a:solidFill>
              </a:rPr>
              <a:pPr>
                <a:defRPr/>
              </a:pPr>
              <a:t>28/03/2015</a:t>
            </a:fld>
            <a:endParaRPr lang="es-ES">
              <a:solidFill>
                <a:prstClr val="white"/>
              </a:solidFill>
            </a:endParaRPr>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S">
              <a:solidFill>
                <a:prstClr val="white"/>
              </a:solidFill>
            </a:endParaRPr>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718B396E-8135-43AD-B222-E3A57CBB0AF9}" type="slidenum">
              <a:rPr lang="es-ES" altLang="es-ES"/>
              <a:pPr/>
              <a:t>‹Nº›</a:t>
            </a:fld>
            <a:endParaRPr lang="es-ES" altLang="es-ES"/>
          </a:p>
        </p:txBody>
      </p:sp>
    </p:spTree>
    <p:extLst>
      <p:ext uri="{BB962C8B-B14F-4D97-AF65-F5344CB8AC3E}">
        <p14:creationId xmlns:p14="http://schemas.microsoft.com/office/powerpoint/2010/main" val="2894656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DE0207D8-1916-4E2D-94B9-9AA1FADCBB6D}" type="datetimeFigureOut">
              <a:rPr lang="es-ES">
                <a:solidFill>
                  <a:prstClr val="white"/>
                </a:solidFill>
              </a:rPr>
              <a:pPr>
                <a:defRPr/>
              </a:pPr>
              <a:t>28/03/2015</a:t>
            </a:fld>
            <a:endParaRPr lang="es-ES">
              <a:solidFill>
                <a:prstClr val="white"/>
              </a:solidFill>
            </a:endParaRPr>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2"/>
          </p:nvPr>
        </p:nvSpPr>
        <p:spPr/>
        <p:txBody>
          <a:bodyPr/>
          <a:lstStyle>
            <a:lvl1pPr>
              <a:defRPr/>
            </a:lvl1pPr>
          </a:lstStyle>
          <a:p>
            <a:fld id="{7CFA709D-7947-4FA1-B54C-14C384605DF3}"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911769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9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1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14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5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652E2AC8-7D4B-4136-AB52-0ADE40AED0D0}" type="datetimeFigureOut">
              <a:rPr lang="es-ES">
                <a:solidFill>
                  <a:prstClr val="white"/>
                </a:solidFill>
              </a:rPr>
              <a:pPr>
                <a:defRPr/>
              </a:pPr>
              <a:t>28/03/2015</a:t>
            </a:fld>
            <a:endParaRPr lang="es-ES">
              <a:solidFill>
                <a:prstClr val="white"/>
              </a:solidFill>
            </a:endParaRPr>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solidFill>
                <a:prstClr val="white"/>
              </a:solidFill>
            </a:endParaRPr>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fld id="{7D716C60-93D1-4ADC-A52A-8B043C0262E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63666346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C14F6FB6-5336-4900-BB34-874500E936F5}"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p:txBody>
          <a:bodyPr/>
          <a:lstStyle>
            <a:lvl1pPr>
              <a:defRPr/>
            </a:lvl1pPr>
          </a:lstStyle>
          <a:p>
            <a:fld id="{1D279256-D3CE-423F-83C6-A84DB0017CD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904950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6BB3BCCB-773A-4803-8917-008698A242D1}" type="datetimeFigureOut">
              <a:rPr lang="es-ES">
                <a:solidFill>
                  <a:prstClr val="white"/>
                </a:solidFill>
              </a:rPr>
              <a:pPr>
                <a:defRPr/>
              </a:pPr>
              <a:t>28/03/2015</a:t>
            </a:fld>
            <a:endParaRPr lang="es-ES">
              <a:solidFill>
                <a:prstClr val="white"/>
              </a:solidFill>
            </a:endParaRPr>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solidFill>
                <a:prstClr val="white"/>
              </a:solidFill>
            </a:endParaRPr>
          </a:p>
        </p:txBody>
      </p:sp>
      <p:sp>
        <p:nvSpPr>
          <p:cNvPr id="9" name="8 Marcador de número de diapositiva"/>
          <p:cNvSpPr>
            <a:spLocks noGrp="1"/>
          </p:cNvSpPr>
          <p:nvPr>
            <p:ph type="sldNum" sz="quarter" idx="12"/>
          </p:nvPr>
        </p:nvSpPr>
        <p:spPr>
          <a:xfrm>
            <a:off x="7589838" y="6483350"/>
            <a:ext cx="503237" cy="301625"/>
          </a:xfrm>
        </p:spPr>
        <p:txBody>
          <a:bodyPr/>
          <a:lstStyle>
            <a:lvl1pPr>
              <a:defRPr/>
            </a:lvl1pPr>
          </a:lstStyle>
          <a:p>
            <a:fld id="{0B45D1EF-18A3-4606-A0A6-0A9730C53DF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85518524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892E890F-3D50-4272-B7F2-539FD2E33881}" type="datetimeFigureOut">
              <a:rPr lang="es-ES">
                <a:solidFill>
                  <a:prstClr val="white"/>
                </a:solidFill>
              </a:rPr>
              <a:pPr>
                <a:defRPr/>
              </a:pPr>
              <a:t>28/03/2015</a:t>
            </a:fld>
            <a:endParaRPr lang="es-ES">
              <a:solidFill>
                <a:prstClr val="white"/>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5" name="22 Marcador de número de diapositiva"/>
          <p:cNvSpPr>
            <a:spLocks noGrp="1"/>
          </p:cNvSpPr>
          <p:nvPr>
            <p:ph type="sldNum" sz="quarter" idx="12"/>
          </p:nvPr>
        </p:nvSpPr>
        <p:spPr/>
        <p:txBody>
          <a:bodyPr/>
          <a:lstStyle>
            <a:lvl1pPr>
              <a:defRPr/>
            </a:lvl1pPr>
          </a:lstStyle>
          <a:p>
            <a:fld id="{0BA575DB-F9D1-4C6D-8D7B-D4FEEF24FC2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6038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EF1C3B9-DE63-4FD6-BD6B-10849983536F}"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4" name="22 Marcador de número de diapositiva"/>
          <p:cNvSpPr>
            <a:spLocks noGrp="1"/>
          </p:cNvSpPr>
          <p:nvPr>
            <p:ph type="sldNum" sz="quarter" idx="12"/>
          </p:nvPr>
        </p:nvSpPr>
        <p:spPr/>
        <p:txBody>
          <a:bodyPr/>
          <a:lstStyle>
            <a:lvl1pPr>
              <a:defRPr/>
            </a:lvl1pPr>
          </a:lstStyle>
          <a:p>
            <a:fld id="{CB6DB3C1-7E83-4C8A-A0F7-EEA5D55BE922}"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140809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smtClean="0"/>
            </a:lvl1pPr>
          </a:lstStyle>
          <a:p>
            <a:pPr>
              <a:defRPr/>
            </a:pPr>
            <a:fld id="{8F5E4237-EA05-46AE-975C-A177C237B4C7}"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fld id="{E3DF0FFA-67AB-4A9B-933E-9B7F7918F36B}"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5558798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smtClean="0"/>
            </a:lvl1pPr>
          </a:lstStyle>
          <a:p>
            <a:pPr>
              <a:defRPr/>
            </a:pPr>
            <a:fld id="{F14C2467-6DBC-49B5-92D8-D5C19ABC8F40}"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216900" y="6556375"/>
            <a:ext cx="366713" cy="301625"/>
          </a:xfrm>
        </p:spPr>
        <p:txBody>
          <a:bodyPr/>
          <a:lstStyle>
            <a:lvl1pPr>
              <a:defRPr sz="900"/>
            </a:lvl1pPr>
          </a:lstStyle>
          <a:p>
            <a:fld id="{9B26FDCD-1031-436B-A591-AB08830DF42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58019679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583EDEE-7ED9-4F57-B4B9-FA1F9DBD29A9}"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C1C0AFF8-25A9-447E-8663-A946BBE01AC6}"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504973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908A460-D191-4760-90D1-B15CFAA39F01}"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ED2BDD94-4A8B-4512-B0AD-2DCAB3147A1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5998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fld id="{4F2F532A-F696-4F21-AC19-533CEEE3379E}" type="slidenum">
              <a:rPr lang="es-ES" altLang="es-ES">
                <a:solidFill>
                  <a:prstClr val="white"/>
                </a:solidFill>
              </a:rPr>
              <a:pPr/>
              <a:t>‹Nº›</a:t>
            </a:fld>
            <a:endParaRPr lang="es-ES" altLang="es-ES">
              <a:solidFill>
                <a:prstClr val="white"/>
              </a:solidFill>
            </a:endParaRPr>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1012354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707B2F0D-9438-4A35-8720-580ECA11A6F2}"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4293397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E459206C-F7B8-4A4B-838F-9223CEAF4067}"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313528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prstClr val="white"/>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prstClr val="white"/>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fld id="{23543C5C-B8FB-44DF-9B39-01CD376DC3F8}"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944166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9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3F3C003-390C-4F38-86FC-420B40953816}" type="datetimeFigureOut">
              <a:rPr lang="es-ES">
                <a:solidFill>
                  <a:prstClr val="white"/>
                </a:solidFill>
              </a:rPr>
              <a:pPr>
                <a:defRPr/>
              </a:pPr>
              <a:t>28/03/2015</a:t>
            </a:fld>
            <a:endParaRPr lang="es-ES">
              <a:solidFill>
                <a:prstClr val="white"/>
              </a:solidFill>
            </a:endParaRPr>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S">
              <a:solidFill>
                <a:prstClr val="white"/>
              </a:solidFill>
            </a:endParaRPr>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718B396E-8135-43AD-B222-E3A57CBB0AF9}" type="slidenum">
              <a:rPr lang="es-ES" altLang="es-ES"/>
              <a:pPr/>
              <a:t>‹Nº›</a:t>
            </a:fld>
            <a:endParaRPr lang="es-ES" altLang="es-ES"/>
          </a:p>
        </p:txBody>
      </p:sp>
    </p:spTree>
    <p:extLst>
      <p:ext uri="{BB962C8B-B14F-4D97-AF65-F5344CB8AC3E}">
        <p14:creationId xmlns:p14="http://schemas.microsoft.com/office/powerpoint/2010/main" val="173755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DE0207D8-1916-4E2D-94B9-9AA1FADCBB6D}" type="datetimeFigureOut">
              <a:rPr lang="es-ES">
                <a:solidFill>
                  <a:prstClr val="white"/>
                </a:solidFill>
              </a:rPr>
              <a:pPr>
                <a:defRPr/>
              </a:pPr>
              <a:t>28/03/2015</a:t>
            </a:fld>
            <a:endParaRPr lang="es-ES">
              <a:solidFill>
                <a:prstClr val="white"/>
              </a:solidFill>
            </a:endParaRPr>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2"/>
          </p:nvPr>
        </p:nvSpPr>
        <p:spPr/>
        <p:txBody>
          <a:bodyPr/>
          <a:lstStyle>
            <a:lvl1pPr>
              <a:defRPr/>
            </a:lvl1pPr>
          </a:lstStyle>
          <a:p>
            <a:fld id="{7CFA709D-7947-4FA1-B54C-14C384605DF3}"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444234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9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11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14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5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652E2AC8-7D4B-4136-AB52-0ADE40AED0D0}" type="datetimeFigureOut">
              <a:rPr lang="es-ES">
                <a:solidFill>
                  <a:prstClr val="white"/>
                </a:solidFill>
              </a:rPr>
              <a:pPr>
                <a:defRPr/>
              </a:pPr>
              <a:t>28/03/2015</a:t>
            </a:fld>
            <a:endParaRPr lang="es-ES">
              <a:solidFill>
                <a:prstClr val="white"/>
              </a:solidFill>
            </a:endParaRPr>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S">
              <a:solidFill>
                <a:prstClr val="white"/>
              </a:solidFill>
            </a:endParaRPr>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fld id="{7D716C60-93D1-4ADC-A52A-8B043C0262E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752933390"/>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C14F6FB6-5336-4900-BB34-874500E936F5}"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p:txBody>
          <a:bodyPr/>
          <a:lstStyle>
            <a:lvl1pPr>
              <a:defRPr/>
            </a:lvl1pPr>
          </a:lstStyle>
          <a:p>
            <a:fld id="{1D279256-D3CE-423F-83C6-A84DB0017CD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2954709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6BB3BCCB-773A-4803-8917-008698A242D1}" type="datetimeFigureOut">
              <a:rPr lang="es-ES">
                <a:solidFill>
                  <a:prstClr val="white"/>
                </a:solidFill>
              </a:rPr>
              <a:pPr>
                <a:defRPr/>
              </a:pPr>
              <a:t>28/03/2015</a:t>
            </a:fld>
            <a:endParaRPr lang="es-ES">
              <a:solidFill>
                <a:prstClr val="white"/>
              </a:solidFill>
            </a:endParaRPr>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S">
              <a:solidFill>
                <a:prstClr val="white"/>
              </a:solidFill>
            </a:endParaRPr>
          </a:p>
        </p:txBody>
      </p:sp>
      <p:sp>
        <p:nvSpPr>
          <p:cNvPr id="9" name="8 Marcador de número de diapositiva"/>
          <p:cNvSpPr>
            <a:spLocks noGrp="1"/>
          </p:cNvSpPr>
          <p:nvPr>
            <p:ph type="sldNum" sz="quarter" idx="12"/>
          </p:nvPr>
        </p:nvSpPr>
        <p:spPr>
          <a:xfrm>
            <a:off x="7589838" y="6483350"/>
            <a:ext cx="503237" cy="301625"/>
          </a:xfrm>
        </p:spPr>
        <p:txBody>
          <a:bodyPr/>
          <a:lstStyle>
            <a:lvl1pPr>
              <a:defRPr/>
            </a:lvl1pPr>
          </a:lstStyle>
          <a:p>
            <a:fld id="{0B45D1EF-18A3-4606-A0A6-0A9730C53DF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601259388"/>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892E890F-3D50-4272-B7F2-539FD2E33881}" type="datetimeFigureOut">
              <a:rPr lang="es-ES">
                <a:solidFill>
                  <a:prstClr val="white"/>
                </a:solidFill>
              </a:rPr>
              <a:pPr>
                <a:defRPr/>
              </a:pPr>
              <a:t>28/03/2015</a:t>
            </a:fld>
            <a:endParaRPr lang="es-ES">
              <a:solidFill>
                <a:prstClr val="white"/>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5" name="22 Marcador de número de diapositiva"/>
          <p:cNvSpPr>
            <a:spLocks noGrp="1"/>
          </p:cNvSpPr>
          <p:nvPr>
            <p:ph type="sldNum" sz="quarter" idx="12"/>
          </p:nvPr>
        </p:nvSpPr>
        <p:spPr/>
        <p:txBody>
          <a:bodyPr/>
          <a:lstStyle>
            <a:lvl1pPr>
              <a:defRPr/>
            </a:lvl1pPr>
          </a:lstStyle>
          <a:p>
            <a:fld id="{0BA575DB-F9D1-4C6D-8D7B-D4FEEF24FC29}"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984879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EF1C3B9-DE63-4FD6-BD6B-10849983536F}"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4" name="22 Marcador de número de diapositiva"/>
          <p:cNvSpPr>
            <a:spLocks noGrp="1"/>
          </p:cNvSpPr>
          <p:nvPr>
            <p:ph type="sldNum" sz="quarter" idx="12"/>
          </p:nvPr>
        </p:nvSpPr>
        <p:spPr/>
        <p:txBody>
          <a:bodyPr/>
          <a:lstStyle>
            <a:lvl1pPr>
              <a:defRPr/>
            </a:lvl1pPr>
          </a:lstStyle>
          <a:p>
            <a:fld id="{CB6DB3C1-7E83-4C8A-A0F7-EEA5D55BE922}"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1392845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smtClean="0"/>
            </a:lvl1pPr>
          </a:lstStyle>
          <a:p>
            <a:pPr>
              <a:defRPr/>
            </a:pPr>
            <a:fld id="{8F5E4237-EA05-46AE-975C-A177C237B4C7}"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fld id="{E3DF0FFA-67AB-4A9B-933E-9B7F7918F36B}"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415025810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smtClean="0"/>
            </a:lvl1pPr>
          </a:lstStyle>
          <a:p>
            <a:pPr>
              <a:defRPr/>
            </a:pPr>
            <a:fld id="{F14C2467-6DBC-49B5-92D8-D5C19ABC8F40}" type="datetimeFigureOut">
              <a:rPr lang="es-ES">
                <a:solidFill>
                  <a:prstClr val="white"/>
                </a:solidFill>
              </a:rPr>
              <a:pPr>
                <a:defRPr/>
              </a:pPr>
              <a:t>28/03/2015</a:t>
            </a:fld>
            <a:endParaRPr lang="es-ES">
              <a:solidFill>
                <a:prstClr val="white"/>
              </a:solidFill>
            </a:endParaRPr>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S">
              <a:solidFill>
                <a:prstClr val="white"/>
              </a:solidFill>
            </a:endParaRPr>
          </a:p>
        </p:txBody>
      </p:sp>
      <p:sp>
        <p:nvSpPr>
          <p:cNvPr id="7" name="6 Marcador de número de diapositiva"/>
          <p:cNvSpPr>
            <a:spLocks noGrp="1"/>
          </p:cNvSpPr>
          <p:nvPr>
            <p:ph type="sldNum" sz="quarter" idx="12"/>
          </p:nvPr>
        </p:nvSpPr>
        <p:spPr>
          <a:xfrm>
            <a:off x="8216900" y="6556375"/>
            <a:ext cx="366713" cy="301625"/>
          </a:xfrm>
        </p:spPr>
        <p:txBody>
          <a:bodyPr/>
          <a:lstStyle>
            <a:lvl1pPr>
              <a:defRPr sz="900"/>
            </a:lvl1pPr>
          </a:lstStyle>
          <a:p>
            <a:fld id="{9B26FDCD-1031-436B-A591-AB08830DF42D}"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4006454261"/>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583EDEE-7ED9-4F57-B4B9-FA1F9DBD29A9}"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C1C0AFF8-25A9-447E-8663-A946BBE01AC6}"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659638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908A460-D191-4760-90D1-B15CFAA39F01}" type="datetimeFigureOut">
              <a:rPr lang="es-ES">
                <a:solidFill>
                  <a:prstClr val="white"/>
                </a:solidFill>
              </a:rPr>
              <a:pPr>
                <a:defRPr/>
              </a:pPr>
              <a:t>28/03/2015</a:t>
            </a:fld>
            <a:endParaRPr lang="es-ES">
              <a:solidFill>
                <a:prstClr val="white"/>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white"/>
              </a:solidFill>
            </a:endParaRPr>
          </a:p>
        </p:txBody>
      </p:sp>
      <p:sp>
        <p:nvSpPr>
          <p:cNvPr id="6" name="22 Marcador de número de diapositiva"/>
          <p:cNvSpPr>
            <a:spLocks noGrp="1"/>
          </p:cNvSpPr>
          <p:nvPr>
            <p:ph type="sldNum" sz="quarter" idx="12"/>
          </p:nvPr>
        </p:nvSpPr>
        <p:spPr/>
        <p:txBody>
          <a:bodyPr/>
          <a:lstStyle>
            <a:lvl1pPr>
              <a:defRPr/>
            </a:lvl1pPr>
          </a:lstStyle>
          <a:p>
            <a:fld id="{ED2BDD94-4A8B-4512-B0AD-2DCAB3147A11}"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417637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fld id="{4F2F532A-F696-4F21-AC19-533CEEE3379E}" type="slidenum">
              <a:rPr lang="es-ES" altLang="es-ES">
                <a:solidFill>
                  <a:prstClr val="white"/>
                </a:solidFill>
              </a:rPr>
              <a:pPr/>
              <a:t>‹Nº›</a:t>
            </a:fld>
            <a:endParaRPr lang="es-ES" altLang="es-ES">
              <a:solidFill>
                <a:prstClr val="white"/>
              </a:solidFill>
            </a:endParaRPr>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1244920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707B2F0D-9438-4A35-8720-580ECA11A6F2}"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1346818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white"/>
              </a:solidFill>
            </a:endParaRPr>
          </a:p>
        </p:txBody>
      </p:sp>
      <p:sp>
        <p:nvSpPr>
          <p:cNvPr id="6" name="5 Marcador de número de diapositiva"/>
          <p:cNvSpPr>
            <a:spLocks noGrp="1"/>
          </p:cNvSpPr>
          <p:nvPr>
            <p:ph type="sldNum" sz="quarter" idx="11"/>
          </p:nvPr>
        </p:nvSpPr>
        <p:spPr>
          <a:xfrm>
            <a:off x="6553200" y="6248400"/>
            <a:ext cx="2133600" cy="476250"/>
          </a:xfrm>
        </p:spPr>
        <p:txBody>
          <a:bodyPr/>
          <a:lstStyle>
            <a:lvl1pPr>
              <a:defRPr/>
            </a:lvl1pPr>
          </a:lstStyle>
          <a:p>
            <a:fld id="{E459206C-F7B8-4A4B-838F-9223CEAF4067}" type="slidenum">
              <a:rPr lang="es-ES" altLang="es-ES">
                <a:solidFill>
                  <a:prstClr val="white"/>
                </a:solidFill>
              </a:rPr>
              <a:pPr/>
              <a:t>‹Nº›</a:t>
            </a:fld>
            <a:endParaRPr lang="es-ES" altLang="es-ES">
              <a:solidFill>
                <a:prstClr val="white"/>
              </a:solidFill>
            </a:endParaRPr>
          </a:p>
        </p:txBody>
      </p:sp>
      <p:sp>
        <p:nvSpPr>
          <p:cNvPr id="7" name="6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white"/>
              </a:solidFill>
            </a:endParaRPr>
          </a:p>
        </p:txBody>
      </p:sp>
    </p:spTree>
    <p:extLst>
      <p:ext uri="{BB962C8B-B14F-4D97-AF65-F5344CB8AC3E}">
        <p14:creationId xmlns:p14="http://schemas.microsoft.com/office/powerpoint/2010/main" val="2820427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pPr>
              <a:defRPr/>
            </a:pPr>
            <a:endParaRPr lang="es-ES">
              <a:solidFill>
                <a:prstClr val="white"/>
              </a:solidFill>
            </a:endParaRPr>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solidFill>
                <a:prstClr val="white"/>
              </a:solidFill>
            </a:endParaRPr>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fld id="{23543C5C-B8FB-44DF-9B39-01CD376DC3F8}" type="slidenum">
              <a:rPr lang="es-ES" altLang="es-ES">
                <a:solidFill>
                  <a:prstClr val="white"/>
                </a:solidFill>
              </a:rPr>
              <a:pPr/>
              <a:t>‹Nº›</a:t>
            </a:fld>
            <a:endParaRPr lang="es-ES" altLang="es-ES">
              <a:solidFill>
                <a:prstClr val="white"/>
              </a:solidFill>
            </a:endParaRPr>
          </a:p>
        </p:txBody>
      </p:sp>
    </p:spTree>
    <p:extLst>
      <p:ext uri="{BB962C8B-B14F-4D97-AF65-F5344CB8AC3E}">
        <p14:creationId xmlns:p14="http://schemas.microsoft.com/office/powerpoint/2010/main" val="3830243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2DA61098-F873-40CF-95A2-174AA5C9AC7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65043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665F9B00-781E-40C7-8D9C-D6A2C5AD2F6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044466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D86138C3-1C6C-42B9-B4E6-780996E14E7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178294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2332038"/>
            <a:ext cx="4038600"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2332038"/>
            <a:ext cx="4038600"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C93886A8-E30E-4981-AC87-C171E7DB54D9}"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768367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fld id="{56740296-33C9-4DB8-9DBF-5EAFA807B9F8}"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20092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fld id="{0F839B6A-DDD0-4FDE-9C21-AB02646AC130}"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09584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fld id="{7967D199-8BCF-4584-9D79-DAC6FCC7997D}"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027509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5BB83425-A01D-48C2-A36C-954BE15A454A}"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077702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5C7D3B44-07EF-48C1-9DF3-696066ADB1E4}"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580985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BD3ED82F-C5F8-457C-A052-A861A023A16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602575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40513" y="1052513"/>
            <a:ext cx="2057400" cy="48974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68313" y="1052513"/>
            <a:ext cx="6019800" cy="4897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B7C43D8E-E732-454C-993A-706E33A5E462}"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976404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8229600" cy="173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313" y="4216400"/>
            <a:ext cx="8229600" cy="1733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3D4004AE-2790-4698-A5F1-5B84A1A6E083}"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864125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1FABEA66-8CAB-4430-A6BA-8E525E7CC2E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497446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68313" y="2332038"/>
            <a:ext cx="4038600" cy="36179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59313" y="2332038"/>
            <a:ext cx="4038600" cy="1731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59313" y="4216400"/>
            <a:ext cx="4038600" cy="17335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8" name="Rectangle 6"/>
          <p:cNvSpPr>
            <a:spLocks noGrp="1" noChangeArrowheads="1"/>
          </p:cNvSpPr>
          <p:nvPr>
            <p:ph type="sldNum" sz="quarter" idx="12"/>
          </p:nvPr>
        </p:nvSpPr>
        <p:spPr>
          <a:ln/>
        </p:spPr>
        <p:txBody>
          <a:bodyPr/>
          <a:lstStyle>
            <a:lvl1pPr>
              <a:defRPr/>
            </a:lvl1pPr>
          </a:lstStyle>
          <a:p>
            <a:fld id="{4A5B2543-502E-4E66-95FE-0453877EF83B}"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1990678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052513"/>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68313" y="2332038"/>
            <a:ext cx="8229600" cy="3617912"/>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F63C58E0-F55B-42B4-BCA5-80165A01146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094158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68313" y="1052513"/>
            <a:ext cx="8229600" cy="4897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fld id="{A460343A-36F7-44BB-BCBB-35A6875A9A98}"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61992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2DA61098-F873-40CF-95A2-174AA5C9AC7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344483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665F9B00-781E-40C7-8D9C-D6A2C5AD2F6F}"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41166470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D86138C3-1C6C-42B9-B4E6-780996E14E7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652014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2332038"/>
            <a:ext cx="4038600"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2332038"/>
            <a:ext cx="4038600"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C93886A8-E30E-4981-AC87-C171E7DB54D9}"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183234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9" name="Rectangle 6"/>
          <p:cNvSpPr>
            <a:spLocks noGrp="1" noChangeArrowheads="1"/>
          </p:cNvSpPr>
          <p:nvPr>
            <p:ph type="sldNum" sz="quarter" idx="12"/>
          </p:nvPr>
        </p:nvSpPr>
        <p:spPr>
          <a:ln/>
        </p:spPr>
        <p:txBody>
          <a:bodyPr/>
          <a:lstStyle>
            <a:lvl1pPr>
              <a:defRPr/>
            </a:lvl1pPr>
          </a:lstStyle>
          <a:p>
            <a:fld id="{56740296-33C9-4DB8-9DBF-5EAFA807B9F8}"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3951717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5" name="Rectangle 6"/>
          <p:cNvSpPr>
            <a:spLocks noGrp="1" noChangeArrowheads="1"/>
          </p:cNvSpPr>
          <p:nvPr>
            <p:ph type="sldNum" sz="quarter" idx="12"/>
          </p:nvPr>
        </p:nvSpPr>
        <p:spPr>
          <a:ln/>
        </p:spPr>
        <p:txBody>
          <a:bodyPr/>
          <a:lstStyle>
            <a:lvl1pPr>
              <a:defRPr/>
            </a:lvl1pPr>
          </a:lstStyle>
          <a:p>
            <a:fld id="{0F839B6A-DDD0-4FDE-9C21-AB02646AC130}"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38535379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4" name="Rectangle 6"/>
          <p:cNvSpPr>
            <a:spLocks noGrp="1" noChangeArrowheads="1"/>
          </p:cNvSpPr>
          <p:nvPr>
            <p:ph type="sldNum" sz="quarter" idx="12"/>
          </p:nvPr>
        </p:nvSpPr>
        <p:spPr>
          <a:ln/>
        </p:spPr>
        <p:txBody>
          <a:bodyPr/>
          <a:lstStyle>
            <a:lvl1pPr>
              <a:defRPr/>
            </a:lvl1pPr>
          </a:lstStyle>
          <a:p>
            <a:fld id="{7967D199-8BCF-4584-9D79-DAC6FCC7997D}"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9887273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5BB83425-A01D-48C2-A36C-954BE15A454A}"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483009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7" name="Rectangle 6"/>
          <p:cNvSpPr>
            <a:spLocks noGrp="1" noChangeArrowheads="1"/>
          </p:cNvSpPr>
          <p:nvPr>
            <p:ph type="sldNum" sz="quarter" idx="12"/>
          </p:nvPr>
        </p:nvSpPr>
        <p:spPr>
          <a:ln/>
        </p:spPr>
        <p:txBody>
          <a:bodyPr/>
          <a:lstStyle>
            <a:lvl1pPr>
              <a:defRPr/>
            </a:lvl1pPr>
          </a:lstStyle>
          <a:p>
            <a:fld id="{5C7D3B44-07EF-48C1-9DF3-696066ADB1E4}"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4011652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808080"/>
              </a:solidFill>
            </a:endParaRPr>
          </a:p>
        </p:txBody>
      </p:sp>
      <p:sp>
        <p:nvSpPr>
          <p:cNvPr id="6" name="Rectangle 6"/>
          <p:cNvSpPr>
            <a:spLocks noGrp="1" noChangeArrowheads="1"/>
          </p:cNvSpPr>
          <p:nvPr>
            <p:ph type="sldNum" sz="quarter" idx="12"/>
          </p:nvPr>
        </p:nvSpPr>
        <p:spPr>
          <a:ln/>
        </p:spPr>
        <p:txBody>
          <a:bodyPr/>
          <a:lstStyle>
            <a:lvl1pPr>
              <a:defRPr/>
            </a:lvl1pPr>
          </a:lstStyle>
          <a:p>
            <a:fld id="{BD3ED82F-C5F8-457C-A052-A861A023A16E}" type="slidenum">
              <a:rPr lang="es-ES" altLang="es-ES">
                <a:solidFill>
                  <a:srgbClr val="000000"/>
                </a:solidFill>
              </a:rPr>
              <a:pPr/>
              <a:t>‹Nº›</a:t>
            </a:fld>
            <a:endParaRPr lang="es-ES" altLang="es-ES">
              <a:solidFill>
                <a:srgbClr val="000000"/>
              </a:solidFill>
            </a:endParaRPr>
          </a:p>
        </p:txBody>
      </p:sp>
    </p:spTree>
    <p:extLst>
      <p:ext uri="{BB962C8B-B14F-4D97-AF65-F5344CB8AC3E}">
        <p14:creationId xmlns:p14="http://schemas.microsoft.com/office/powerpoint/2010/main" val="295297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7.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7.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hyperlink" Target="http://www.fundaciondelcorazon.com/" TargetMode="Externa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8.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7.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theme" Target="../theme/theme8.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hyperlink" Target="http://www.fundaciondelcorazon.com/" TargetMode="Externa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8.pn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91"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fontAlgn="base">
              <a:spcBef>
                <a:spcPct val="0"/>
              </a:spcBef>
              <a:spcAft>
                <a:spcPct val="0"/>
              </a:spcAft>
              <a:defRPr/>
            </a:pPr>
            <a:endParaRPr lang="es-ES">
              <a:solidFill>
                <a:srgbClr val="D6ECFF"/>
              </a:solidFill>
              <a:latin typeface="Verdana" panose="020B0604030504040204" pitchFamily="34" charset="0"/>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fontAlgn="base">
              <a:spcBef>
                <a:spcPct val="0"/>
              </a:spcBef>
              <a:spcAft>
                <a:spcPct val="0"/>
              </a:spcAft>
              <a:defRPr/>
            </a:pPr>
            <a:endParaRPr lang="es-ES">
              <a:solidFill>
                <a:srgbClr val="D6ECFF"/>
              </a:solidFill>
              <a:latin typeface="Verdana" panose="020B0604030504040204" pitchFamily="34" charset="0"/>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pPr fontAlgn="base">
              <a:spcBef>
                <a:spcPct val="0"/>
              </a:spcBef>
              <a:spcAft>
                <a:spcPct val="0"/>
              </a:spcAft>
              <a:defRPr/>
            </a:pPr>
            <a:fld id="{BC2C4005-200F-4B58-80BB-D3D27163E159}" type="slidenum">
              <a:rPr lang="es-ES" altLang="es-ES">
                <a:solidFill>
                  <a:srgbClr val="D6ECFF"/>
                </a:solidFill>
                <a:latin typeface="Verdana" panose="020B0604030504040204" pitchFamily="34" charset="0"/>
              </a:rPr>
              <a:pPr fontAlgn="base">
                <a:spcBef>
                  <a:spcPct val="0"/>
                </a:spcBef>
                <a:spcAft>
                  <a:spcPct val="0"/>
                </a:spcAft>
                <a:defRPr/>
              </a:pPr>
              <a:t>‹Nº›</a:t>
            </a:fld>
            <a:endParaRPr lang="es-ES" altLang="es-ES">
              <a:solidFill>
                <a:srgbClr val="D6ECFF"/>
              </a:solidFill>
              <a:latin typeface="Verdana" panose="020B0604030504040204" pitchFamily="34" charset="0"/>
            </a:endParaRPr>
          </a:p>
        </p:txBody>
      </p:sp>
    </p:spTree>
    <p:extLst>
      <p:ext uri="{BB962C8B-B14F-4D97-AF65-F5344CB8AC3E}">
        <p14:creationId xmlns:p14="http://schemas.microsoft.com/office/powerpoint/2010/main" val="1581050469"/>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anose="020B0609020204030204" pitchFamily="49" charset="0"/>
        </a:defRPr>
      </a:lvl2pPr>
      <a:lvl3pPr algn="l" rtl="0" eaLnBrk="0" fontAlgn="base" hangingPunct="0">
        <a:spcBef>
          <a:spcPct val="0"/>
        </a:spcBef>
        <a:spcAft>
          <a:spcPct val="0"/>
        </a:spcAft>
        <a:defRPr sz="4000">
          <a:solidFill>
            <a:srgbClr val="C1EEFF"/>
          </a:solidFill>
          <a:latin typeface="Consolas" panose="020B0609020204030204" pitchFamily="49" charset="0"/>
        </a:defRPr>
      </a:lvl3pPr>
      <a:lvl4pPr algn="l" rtl="0" eaLnBrk="0" fontAlgn="base" hangingPunct="0">
        <a:spcBef>
          <a:spcPct val="0"/>
        </a:spcBef>
        <a:spcAft>
          <a:spcPct val="0"/>
        </a:spcAft>
        <a:defRPr sz="4000">
          <a:solidFill>
            <a:srgbClr val="C1EEFF"/>
          </a:solidFill>
          <a:latin typeface="Consolas" panose="020B0609020204030204" pitchFamily="49" charset="0"/>
        </a:defRPr>
      </a:lvl4pPr>
      <a:lvl5pPr algn="l" rtl="0" eaLnBrk="0" fontAlgn="base" hangingPunct="0">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3078" name="12 Marcador de texto"/>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2B117EF0-A27F-4AF4-94C3-1C8D1292CBE4}"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s-ES">
              <a:solidFill>
                <a:prstClr val="white"/>
              </a:solidFill>
            </a:endParaRPr>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pPr fontAlgn="base">
              <a:spcBef>
                <a:spcPct val="0"/>
              </a:spcBef>
              <a:spcAft>
                <a:spcPct val="0"/>
              </a:spcAft>
            </a:pPr>
            <a:fld id="{41C94A88-7967-4FCE-A3A0-95D6EC41B744}" type="slidenum">
              <a:rPr lang="es-ES" altLang="es-ES" smtClean="0">
                <a:solidFill>
                  <a:prstClr val="white"/>
                </a:solidFill>
                <a:cs typeface="Arial" panose="020B0604020202020204" pitchFamily="34" charset="0"/>
              </a:rPr>
              <a:pPr fontAlgn="base">
                <a:spcBef>
                  <a:spcPct val="0"/>
                </a:spcBef>
                <a:spcAft>
                  <a:spcPct val="0"/>
                </a:spcAft>
              </a:pPr>
              <a:t>‹Nº›</a:t>
            </a:fld>
            <a:endParaRPr lang="es-ES" altLang="es-ES" smtClean="0">
              <a:solidFill>
                <a:prstClr val="white"/>
              </a:solidFill>
              <a:cs typeface="Arial" panose="020B0604020202020204" pitchFamily="34" charset="0"/>
            </a:endParaRPr>
          </a:p>
        </p:txBody>
      </p:sp>
    </p:spTree>
    <p:extLst>
      <p:ext uri="{BB962C8B-B14F-4D97-AF65-F5344CB8AC3E}">
        <p14:creationId xmlns:p14="http://schemas.microsoft.com/office/powerpoint/2010/main" val="2953675556"/>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E3E3E3"/>
          </a:solidFill>
          <a:latin typeface="Century Gothic" panose="020B0502020202020204" pitchFamily="34" charset="0"/>
        </a:defRPr>
      </a:lvl2pPr>
      <a:lvl3pPr marL="484188" indent="-484188" algn="l" rtl="0" fontAlgn="base">
        <a:spcBef>
          <a:spcPct val="0"/>
        </a:spcBef>
        <a:spcAft>
          <a:spcPct val="0"/>
        </a:spcAft>
        <a:defRPr sz="4200">
          <a:solidFill>
            <a:srgbClr val="E3E3E3"/>
          </a:solidFill>
          <a:latin typeface="Century Gothic" panose="020B0502020202020204" pitchFamily="34" charset="0"/>
        </a:defRPr>
      </a:lvl3pPr>
      <a:lvl4pPr marL="484188" indent="-484188" algn="l" rtl="0" fontAlgn="base">
        <a:spcBef>
          <a:spcPct val="0"/>
        </a:spcBef>
        <a:spcAft>
          <a:spcPct val="0"/>
        </a:spcAft>
        <a:defRPr sz="4200">
          <a:solidFill>
            <a:srgbClr val="E3E3E3"/>
          </a:solidFill>
          <a:latin typeface="Century Gothic" panose="020B0502020202020204" pitchFamily="34" charset="0"/>
        </a:defRPr>
      </a:lvl4pPr>
      <a:lvl5pPr marL="484188" indent="-484188" algn="l" rtl="0" fontAlgn="base">
        <a:spcBef>
          <a:spcPct val="0"/>
        </a:spcBef>
        <a:spcAft>
          <a:spcPct val="0"/>
        </a:spcAft>
        <a:defRPr sz="4200">
          <a:solidFill>
            <a:srgbClr val="E3E3E3"/>
          </a:solidFill>
          <a:latin typeface="Century Gothic" panose="020B0502020202020204" pitchFamily="34" charset="0"/>
        </a:defRPr>
      </a:lvl5pPr>
      <a:lvl6pPr marL="941388" indent="-484188" algn="l" rtl="0" fontAlgn="base">
        <a:spcBef>
          <a:spcPct val="0"/>
        </a:spcBef>
        <a:spcAft>
          <a:spcPct val="0"/>
        </a:spcAft>
        <a:defRPr sz="4200">
          <a:solidFill>
            <a:srgbClr val="E3E3E3"/>
          </a:solidFill>
          <a:latin typeface="Century Gothic" panose="020B0502020202020204" pitchFamily="34" charset="0"/>
        </a:defRPr>
      </a:lvl6pPr>
      <a:lvl7pPr marL="1398588" indent="-484188" algn="l" rtl="0" fontAlgn="base">
        <a:spcBef>
          <a:spcPct val="0"/>
        </a:spcBef>
        <a:spcAft>
          <a:spcPct val="0"/>
        </a:spcAft>
        <a:defRPr sz="4200">
          <a:solidFill>
            <a:srgbClr val="E3E3E3"/>
          </a:solidFill>
          <a:latin typeface="Century Gothic" panose="020B0502020202020204" pitchFamily="34" charset="0"/>
        </a:defRPr>
      </a:lvl7pPr>
      <a:lvl8pPr marL="1855788" indent="-484188" algn="l" rtl="0" fontAlgn="base">
        <a:spcBef>
          <a:spcPct val="0"/>
        </a:spcBef>
        <a:spcAft>
          <a:spcPct val="0"/>
        </a:spcAft>
        <a:defRPr sz="4200">
          <a:solidFill>
            <a:srgbClr val="E3E3E3"/>
          </a:solidFill>
          <a:latin typeface="Century Gothic" panose="020B0502020202020204" pitchFamily="34" charset="0"/>
        </a:defRPr>
      </a:lvl8pPr>
      <a:lvl9pPr marL="2312988" indent="-484188" algn="l" rtl="0" fontAlgn="base">
        <a:spcBef>
          <a:spcPct val="0"/>
        </a:spcBef>
        <a:spcAft>
          <a:spcPct val="0"/>
        </a:spcAft>
        <a:defRPr sz="4200">
          <a:solidFill>
            <a:srgbClr val="E3E3E3"/>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E6E6E6"/>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3078" name="12 Marcador de texto"/>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2B117EF0-A27F-4AF4-94C3-1C8D1292CBE4}"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s-ES">
              <a:solidFill>
                <a:prstClr val="white"/>
              </a:solidFill>
            </a:endParaRPr>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pPr fontAlgn="base">
              <a:spcBef>
                <a:spcPct val="0"/>
              </a:spcBef>
              <a:spcAft>
                <a:spcPct val="0"/>
              </a:spcAft>
            </a:pPr>
            <a:fld id="{41C94A88-7967-4FCE-A3A0-95D6EC41B744}" type="slidenum">
              <a:rPr lang="es-ES" altLang="es-ES" smtClean="0">
                <a:solidFill>
                  <a:prstClr val="white"/>
                </a:solidFill>
                <a:cs typeface="Arial" panose="020B0604020202020204" pitchFamily="34" charset="0"/>
              </a:rPr>
              <a:pPr fontAlgn="base">
                <a:spcBef>
                  <a:spcPct val="0"/>
                </a:spcBef>
                <a:spcAft>
                  <a:spcPct val="0"/>
                </a:spcAft>
              </a:pPr>
              <a:t>‹Nº›</a:t>
            </a:fld>
            <a:endParaRPr lang="es-ES" altLang="es-ES" smtClean="0">
              <a:solidFill>
                <a:prstClr val="white"/>
              </a:solidFill>
              <a:cs typeface="Arial" panose="020B0604020202020204" pitchFamily="34" charset="0"/>
            </a:endParaRPr>
          </a:p>
        </p:txBody>
      </p:sp>
    </p:spTree>
    <p:extLst>
      <p:ext uri="{BB962C8B-B14F-4D97-AF65-F5344CB8AC3E}">
        <p14:creationId xmlns:p14="http://schemas.microsoft.com/office/powerpoint/2010/main" val="81296342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E3E3E3"/>
          </a:solidFill>
          <a:latin typeface="Century Gothic" panose="020B0502020202020204" pitchFamily="34" charset="0"/>
        </a:defRPr>
      </a:lvl2pPr>
      <a:lvl3pPr marL="484188" indent="-484188" algn="l" rtl="0" fontAlgn="base">
        <a:spcBef>
          <a:spcPct val="0"/>
        </a:spcBef>
        <a:spcAft>
          <a:spcPct val="0"/>
        </a:spcAft>
        <a:defRPr sz="4200">
          <a:solidFill>
            <a:srgbClr val="E3E3E3"/>
          </a:solidFill>
          <a:latin typeface="Century Gothic" panose="020B0502020202020204" pitchFamily="34" charset="0"/>
        </a:defRPr>
      </a:lvl3pPr>
      <a:lvl4pPr marL="484188" indent="-484188" algn="l" rtl="0" fontAlgn="base">
        <a:spcBef>
          <a:spcPct val="0"/>
        </a:spcBef>
        <a:spcAft>
          <a:spcPct val="0"/>
        </a:spcAft>
        <a:defRPr sz="4200">
          <a:solidFill>
            <a:srgbClr val="E3E3E3"/>
          </a:solidFill>
          <a:latin typeface="Century Gothic" panose="020B0502020202020204" pitchFamily="34" charset="0"/>
        </a:defRPr>
      </a:lvl4pPr>
      <a:lvl5pPr marL="484188" indent="-484188" algn="l" rtl="0" fontAlgn="base">
        <a:spcBef>
          <a:spcPct val="0"/>
        </a:spcBef>
        <a:spcAft>
          <a:spcPct val="0"/>
        </a:spcAft>
        <a:defRPr sz="4200">
          <a:solidFill>
            <a:srgbClr val="E3E3E3"/>
          </a:solidFill>
          <a:latin typeface="Century Gothic" panose="020B0502020202020204" pitchFamily="34" charset="0"/>
        </a:defRPr>
      </a:lvl5pPr>
      <a:lvl6pPr marL="941388" indent="-484188" algn="l" rtl="0" fontAlgn="base">
        <a:spcBef>
          <a:spcPct val="0"/>
        </a:spcBef>
        <a:spcAft>
          <a:spcPct val="0"/>
        </a:spcAft>
        <a:defRPr sz="4200">
          <a:solidFill>
            <a:srgbClr val="E3E3E3"/>
          </a:solidFill>
          <a:latin typeface="Century Gothic" panose="020B0502020202020204" pitchFamily="34" charset="0"/>
        </a:defRPr>
      </a:lvl6pPr>
      <a:lvl7pPr marL="1398588" indent="-484188" algn="l" rtl="0" fontAlgn="base">
        <a:spcBef>
          <a:spcPct val="0"/>
        </a:spcBef>
        <a:spcAft>
          <a:spcPct val="0"/>
        </a:spcAft>
        <a:defRPr sz="4200">
          <a:solidFill>
            <a:srgbClr val="E3E3E3"/>
          </a:solidFill>
          <a:latin typeface="Century Gothic" panose="020B0502020202020204" pitchFamily="34" charset="0"/>
        </a:defRPr>
      </a:lvl7pPr>
      <a:lvl8pPr marL="1855788" indent="-484188" algn="l" rtl="0" fontAlgn="base">
        <a:spcBef>
          <a:spcPct val="0"/>
        </a:spcBef>
        <a:spcAft>
          <a:spcPct val="0"/>
        </a:spcAft>
        <a:defRPr sz="4200">
          <a:solidFill>
            <a:srgbClr val="E3E3E3"/>
          </a:solidFill>
          <a:latin typeface="Century Gothic" panose="020B0502020202020204" pitchFamily="34" charset="0"/>
        </a:defRPr>
      </a:lvl8pPr>
      <a:lvl9pPr marL="2312988" indent="-484188" algn="l" rtl="0" fontAlgn="base">
        <a:spcBef>
          <a:spcPct val="0"/>
        </a:spcBef>
        <a:spcAft>
          <a:spcPct val="0"/>
        </a:spcAft>
        <a:defRPr sz="4200">
          <a:solidFill>
            <a:srgbClr val="E3E3E3"/>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E6E6E6"/>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3078" name="12 Marcador de texto"/>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2B117EF0-A27F-4AF4-94C3-1C8D1292CBE4}" type="datetimeFigureOut">
              <a:rPr lang="es-ES">
                <a:solidFill>
                  <a:prstClr val="white"/>
                </a:solidFill>
              </a:rPr>
              <a:pPr>
                <a:defRPr/>
              </a:pPr>
              <a:t>28/03/2015</a:t>
            </a:fld>
            <a:endParaRPr lang="es-ES">
              <a:solidFill>
                <a:prstClr val="white"/>
              </a:solidFill>
            </a:endParaRPr>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s-ES">
              <a:solidFill>
                <a:prstClr val="white"/>
              </a:solidFill>
            </a:endParaRPr>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panose="020B0502020202020204" pitchFamily="34" charset="0"/>
              </a:defRPr>
            </a:lvl1pPr>
          </a:lstStyle>
          <a:p>
            <a:pPr fontAlgn="base">
              <a:spcBef>
                <a:spcPct val="0"/>
              </a:spcBef>
              <a:spcAft>
                <a:spcPct val="0"/>
              </a:spcAft>
            </a:pPr>
            <a:fld id="{41C94A88-7967-4FCE-A3A0-95D6EC41B744}" type="slidenum">
              <a:rPr lang="es-ES" altLang="es-ES" smtClean="0">
                <a:solidFill>
                  <a:prstClr val="white"/>
                </a:solidFill>
                <a:cs typeface="Arial" panose="020B0604020202020204" pitchFamily="34" charset="0"/>
              </a:rPr>
              <a:pPr fontAlgn="base">
                <a:spcBef>
                  <a:spcPct val="0"/>
                </a:spcBef>
                <a:spcAft>
                  <a:spcPct val="0"/>
                </a:spcAft>
              </a:pPr>
              <a:t>‹Nº›</a:t>
            </a:fld>
            <a:endParaRPr lang="es-ES" altLang="es-ES" smtClean="0">
              <a:solidFill>
                <a:prstClr val="white"/>
              </a:solidFill>
              <a:cs typeface="Arial" panose="020B0604020202020204" pitchFamily="34" charset="0"/>
            </a:endParaRPr>
          </a:p>
        </p:txBody>
      </p:sp>
    </p:spTree>
    <p:extLst>
      <p:ext uri="{BB962C8B-B14F-4D97-AF65-F5344CB8AC3E}">
        <p14:creationId xmlns:p14="http://schemas.microsoft.com/office/powerpoint/2010/main" val="3302695937"/>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E3E3E3"/>
          </a:solidFill>
          <a:latin typeface="Century Gothic" panose="020B0502020202020204" pitchFamily="34" charset="0"/>
        </a:defRPr>
      </a:lvl2pPr>
      <a:lvl3pPr marL="484188" indent="-484188" algn="l" rtl="0" fontAlgn="base">
        <a:spcBef>
          <a:spcPct val="0"/>
        </a:spcBef>
        <a:spcAft>
          <a:spcPct val="0"/>
        </a:spcAft>
        <a:defRPr sz="4200">
          <a:solidFill>
            <a:srgbClr val="E3E3E3"/>
          </a:solidFill>
          <a:latin typeface="Century Gothic" panose="020B0502020202020204" pitchFamily="34" charset="0"/>
        </a:defRPr>
      </a:lvl3pPr>
      <a:lvl4pPr marL="484188" indent="-484188" algn="l" rtl="0" fontAlgn="base">
        <a:spcBef>
          <a:spcPct val="0"/>
        </a:spcBef>
        <a:spcAft>
          <a:spcPct val="0"/>
        </a:spcAft>
        <a:defRPr sz="4200">
          <a:solidFill>
            <a:srgbClr val="E3E3E3"/>
          </a:solidFill>
          <a:latin typeface="Century Gothic" panose="020B0502020202020204" pitchFamily="34" charset="0"/>
        </a:defRPr>
      </a:lvl4pPr>
      <a:lvl5pPr marL="484188" indent="-484188" algn="l" rtl="0" fontAlgn="base">
        <a:spcBef>
          <a:spcPct val="0"/>
        </a:spcBef>
        <a:spcAft>
          <a:spcPct val="0"/>
        </a:spcAft>
        <a:defRPr sz="4200">
          <a:solidFill>
            <a:srgbClr val="E3E3E3"/>
          </a:solidFill>
          <a:latin typeface="Century Gothic" panose="020B0502020202020204" pitchFamily="34" charset="0"/>
        </a:defRPr>
      </a:lvl5pPr>
      <a:lvl6pPr marL="941388" indent="-484188" algn="l" rtl="0" fontAlgn="base">
        <a:spcBef>
          <a:spcPct val="0"/>
        </a:spcBef>
        <a:spcAft>
          <a:spcPct val="0"/>
        </a:spcAft>
        <a:defRPr sz="4200">
          <a:solidFill>
            <a:srgbClr val="E3E3E3"/>
          </a:solidFill>
          <a:latin typeface="Century Gothic" panose="020B0502020202020204" pitchFamily="34" charset="0"/>
        </a:defRPr>
      </a:lvl6pPr>
      <a:lvl7pPr marL="1398588" indent="-484188" algn="l" rtl="0" fontAlgn="base">
        <a:spcBef>
          <a:spcPct val="0"/>
        </a:spcBef>
        <a:spcAft>
          <a:spcPct val="0"/>
        </a:spcAft>
        <a:defRPr sz="4200">
          <a:solidFill>
            <a:srgbClr val="E3E3E3"/>
          </a:solidFill>
          <a:latin typeface="Century Gothic" panose="020B0502020202020204" pitchFamily="34" charset="0"/>
        </a:defRPr>
      </a:lvl7pPr>
      <a:lvl8pPr marL="1855788" indent="-484188" algn="l" rtl="0" fontAlgn="base">
        <a:spcBef>
          <a:spcPct val="0"/>
        </a:spcBef>
        <a:spcAft>
          <a:spcPct val="0"/>
        </a:spcAft>
        <a:defRPr sz="4200">
          <a:solidFill>
            <a:srgbClr val="E3E3E3"/>
          </a:solidFill>
          <a:latin typeface="Century Gothic" panose="020B0502020202020204" pitchFamily="34" charset="0"/>
        </a:defRPr>
      </a:lvl8pPr>
      <a:lvl9pPr marL="2312988" indent="-484188" algn="l" rtl="0" fontAlgn="base">
        <a:spcBef>
          <a:spcPct val="0"/>
        </a:spcBef>
        <a:spcAft>
          <a:spcPct val="0"/>
        </a:spcAft>
        <a:defRPr sz="4200">
          <a:solidFill>
            <a:srgbClr val="E3E3E3"/>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E6E6E6"/>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052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Click to edit Master title style</a:t>
            </a:r>
          </a:p>
        </p:txBody>
      </p:sp>
      <p:sp>
        <p:nvSpPr>
          <p:cNvPr id="1027" name="Rectangle 3"/>
          <p:cNvSpPr>
            <a:spLocks noGrp="1" noChangeArrowheads="1"/>
          </p:cNvSpPr>
          <p:nvPr>
            <p:ph type="body" idx="1"/>
          </p:nvPr>
        </p:nvSpPr>
        <p:spPr bwMode="auto">
          <a:xfrm>
            <a:off x="468313" y="2332038"/>
            <a:ext cx="82296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Click to edit Master text styles</a:t>
            </a:r>
          </a:p>
          <a:p>
            <a:pPr lvl="1"/>
            <a:r>
              <a:rPr lang="es-ES" altLang="es-ES" smtClean="0"/>
              <a:t>Second level</a:t>
            </a:r>
          </a:p>
          <a:p>
            <a:pPr lvl="2"/>
            <a:r>
              <a:rPr lang="es-ES" altLang="es-ES" smtClean="0"/>
              <a:t>Third level</a:t>
            </a:r>
          </a:p>
          <a:p>
            <a:pPr lvl="3"/>
            <a:r>
              <a:rPr lang="es-ES" altLang="es-ES" smtClean="0"/>
              <a:t>Fourth level</a:t>
            </a:r>
          </a:p>
          <a:p>
            <a:pPr lvl="4"/>
            <a:r>
              <a:rPr lang="es-ES" altLang="es-ES" smtClean="0"/>
              <a:t>Fifth level</a:t>
            </a:r>
          </a:p>
        </p:txBody>
      </p:sp>
      <p:sp>
        <p:nvSpPr>
          <p:cNvPr id="247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smtClean="0">
                <a:solidFill>
                  <a:schemeClr val="tx1"/>
                </a:solidFill>
                <a:latin typeface="Arial" charset="0"/>
              </a:defRPr>
            </a:lvl1pPr>
          </a:lstStyle>
          <a:p>
            <a:pPr fontAlgn="base">
              <a:spcAft>
                <a:spcPct val="0"/>
              </a:spcAft>
              <a:defRPr/>
            </a:pPr>
            <a:endParaRPr lang="es-ES">
              <a:solidFill>
                <a:srgbClr val="000000"/>
              </a:solidFill>
            </a:endParaRPr>
          </a:p>
        </p:txBody>
      </p:sp>
      <p:sp>
        <p:nvSpPr>
          <p:cNvPr id="247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bg2"/>
                </a:solidFill>
                <a:latin typeface="Arial" charset="0"/>
              </a:defRPr>
            </a:lvl1pPr>
          </a:lstStyle>
          <a:p>
            <a:pPr algn="ctr" fontAlgn="base">
              <a:spcAft>
                <a:spcPct val="0"/>
              </a:spcAft>
              <a:defRPr/>
            </a:pPr>
            <a:endParaRPr lang="es-ES">
              <a:solidFill>
                <a:srgbClr val="808080"/>
              </a:solidFill>
            </a:endParaRPr>
          </a:p>
        </p:txBody>
      </p:sp>
      <p:sp>
        <p:nvSpPr>
          <p:cNvPr id="247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panose="020B0604020202020204" pitchFamily="34" charset="0"/>
              </a:defRPr>
            </a:lvl1pPr>
          </a:lstStyle>
          <a:p>
            <a:pPr fontAlgn="base">
              <a:spcAft>
                <a:spcPct val="0"/>
              </a:spcAft>
            </a:pPr>
            <a:fld id="{915FA6D9-1D08-4AE0-AB84-8B14A20C45E8}" type="slidenum">
              <a:rPr lang="es-ES" altLang="es-ES" smtClean="0">
                <a:solidFill>
                  <a:srgbClr val="000000"/>
                </a:solidFill>
              </a:rPr>
              <a:pPr fontAlgn="base">
                <a:spcAft>
                  <a:spcPct val="0"/>
                </a:spcAft>
              </a:pPr>
              <a:t>‹Nº›</a:t>
            </a:fld>
            <a:endParaRPr lang="es-ES" altLang="es-ES" smtClean="0">
              <a:solidFill>
                <a:srgbClr val="000000"/>
              </a:solidFill>
            </a:endParaRPr>
          </a:p>
        </p:txBody>
      </p:sp>
      <p:pic>
        <p:nvPicPr>
          <p:cNvPr id="1031" name="Picture 7" descr="prevensec-no-bajes-la-guardia"/>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657850" y="38100"/>
            <a:ext cx="3451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6" name="Rectangle 8"/>
          <p:cNvSpPr>
            <a:spLocks noChangeArrowheads="1"/>
          </p:cNvSpPr>
          <p:nvPr userDrawn="1"/>
        </p:nvSpPr>
        <p:spPr bwMode="auto">
          <a:xfrm>
            <a:off x="3157538" y="6580188"/>
            <a:ext cx="2638425" cy="304800"/>
          </a:xfrm>
          <a:prstGeom prst="rect">
            <a:avLst/>
          </a:prstGeom>
          <a:noFill/>
          <a:ln w="9525" algn="ctr">
            <a:noFill/>
            <a:miter lim="800000"/>
            <a:headEnd/>
            <a:tailEnd/>
          </a:ln>
          <a:effectLst/>
        </p:spPr>
        <p:txBody>
          <a:bodyPr wrap="none">
            <a:spAutoFit/>
          </a:bodyPr>
          <a:lstStyle/>
          <a:p>
            <a:pPr algn="ctr" fontAlgn="base">
              <a:spcBef>
                <a:spcPct val="50000"/>
              </a:spcBef>
              <a:spcAft>
                <a:spcPct val="0"/>
              </a:spcAft>
              <a:defRPr/>
            </a:pPr>
            <a:r>
              <a:rPr lang="es-ES" sz="1400">
                <a:solidFill>
                  <a:srgbClr val="808080"/>
                </a:solidFill>
                <a:latin typeface="Arial" charset="0"/>
                <a:hlinkClick r:id="rId20"/>
              </a:rPr>
              <a:t>www.fundaciondelcorazon.com</a:t>
            </a:r>
            <a:endParaRPr lang="es-ES" sz="1400">
              <a:solidFill>
                <a:srgbClr val="808080"/>
              </a:solidFill>
              <a:latin typeface="Arial" charset="0"/>
            </a:endParaRPr>
          </a:p>
        </p:txBody>
      </p:sp>
    </p:spTree>
    <p:extLst>
      <p:ext uri="{BB962C8B-B14F-4D97-AF65-F5344CB8AC3E}">
        <p14:creationId xmlns:p14="http://schemas.microsoft.com/office/powerpoint/2010/main" val="14906026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Gill Sans MT" pitchFamily="34" charset="0"/>
        </a:defRPr>
      </a:lvl2pPr>
      <a:lvl3pPr algn="ctr" rtl="0" eaLnBrk="0" fontAlgn="base" hangingPunct="0">
        <a:spcBef>
          <a:spcPct val="0"/>
        </a:spcBef>
        <a:spcAft>
          <a:spcPct val="0"/>
        </a:spcAft>
        <a:defRPr sz="3600">
          <a:solidFill>
            <a:schemeClr val="tx2"/>
          </a:solidFill>
          <a:latin typeface="Gill Sans MT" pitchFamily="34" charset="0"/>
        </a:defRPr>
      </a:lvl3pPr>
      <a:lvl4pPr algn="ctr" rtl="0" eaLnBrk="0" fontAlgn="base" hangingPunct="0">
        <a:spcBef>
          <a:spcPct val="0"/>
        </a:spcBef>
        <a:spcAft>
          <a:spcPct val="0"/>
        </a:spcAft>
        <a:defRPr sz="3600">
          <a:solidFill>
            <a:schemeClr val="tx2"/>
          </a:solidFill>
          <a:latin typeface="Gill Sans MT" pitchFamily="34" charset="0"/>
        </a:defRPr>
      </a:lvl4pPr>
      <a:lvl5pPr algn="ctr" rtl="0" eaLnBrk="0" fontAlgn="base" hangingPunct="0">
        <a:spcBef>
          <a:spcPct val="0"/>
        </a:spcBef>
        <a:spcAft>
          <a:spcPct val="0"/>
        </a:spcAft>
        <a:defRPr sz="3600">
          <a:solidFill>
            <a:schemeClr val="tx2"/>
          </a:solidFill>
          <a:latin typeface="Gill Sans MT" pitchFamily="34" charset="0"/>
        </a:defRPr>
      </a:lvl5pPr>
      <a:lvl6pPr marL="457200" algn="ctr" rtl="0" fontAlgn="base">
        <a:spcBef>
          <a:spcPct val="0"/>
        </a:spcBef>
        <a:spcAft>
          <a:spcPct val="0"/>
        </a:spcAft>
        <a:defRPr sz="3600">
          <a:solidFill>
            <a:schemeClr val="tx2"/>
          </a:solidFill>
          <a:latin typeface="Gill Sans MT" pitchFamily="34" charset="0"/>
        </a:defRPr>
      </a:lvl6pPr>
      <a:lvl7pPr marL="914400" algn="ctr" rtl="0" fontAlgn="base">
        <a:spcBef>
          <a:spcPct val="0"/>
        </a:spcBef>
        <a:spcAft>
          <a:spcPct val="0"/>
        </a:spcAft>
        <a:defRPr sz="3600">
          <a:solidFill>
            <a:schemeClr val="tx2"/>
          </a:solidFill>
          <a:latin typeface="Gill Sans MT" pitchFamily="34" charset="0"/>
        </a:defRPr>
      </a:lvl7pPr>
      <a:lvl8pPr marL="1371600" algn="ctr" rtl="0" fontAlgn="base">
        <a:spcBef>
          <a:spcPct val="0"/>
        </a:spcBef>
        <a:spcAft>
          <a:spcPct val="0"/>
        </a:spcAft>
        <a:defRPr sz="3600">
          <a:solidFill>
            <a:schemeClr val="tx2"/>
          </a:solidFill>
          <a:latin typeface="Gill Sans MT" pitchFamily="34" charset="0"/>
        </a:defRPr>
      </a:lvl8pPr>
      <a:lvl9pPr marL="1828800" algn="ctr" rtl="0" fontAlgn="base">
        <a:spcBef>
          <a:spcPct val="0"/>
        </a:spcBef>
        <a:spcAft>
          <a:spcPct val="0"/>
        </a:spcAft>
        <a:defRPr sz="36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052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Click to edit Master title style</a:t>
            </a:r>
          </a:p>
        </p:txBody>
      </p:sp>
      <p:sp>
        <p:nvSpPr>
          <p:cNvPr id="1027" name="Rectangle 3"/>
          <p:cNvSpPr>
            <a:spLocks noGrp="1" noChangeArrowheads="1"/>
          </p:cNvSpPr>
          <p:nvPr>
            <p:ph type="body" idx="1"/>
          </p:nvPr>
        </p:nvSpPr>
        <p:spPr bwMode="auto">
          <a:xfrm>
            <a:off x="468313" y="2332038"/>
            <a:ext cx="82296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Click to edit Master text styles</a:t>
            </a:r>
          </a:p>
          <a:p>
            <a:pPr lvl="1"/>
            <a:r>
              <a:rPr lang="es-ES" altLang="es-ES" smtClean="0"/>
              <a:t>Second level</a:t>
            </a:r>
          </a:p>
          <a:p>
            <a:pPr lvl="2"/>
            <a:r>
              <a:rPr lang="es-ES" altLang="es-ES" smtClean="0"/>
              <a:t>Third level</a:t>
            </a:r>
          </a:p>
          <a:p>
            <a:pPr lvl="3"/>
            <a:r>
              <a:rPr lang="es-ES" altLang="es-ES" smtClean="0"/>
              <a:t>Fourth level</a:t>
            </a:r>
          </a:p>
          <a:p>
            <a:pPr lvl="4"/>
            <a:r>
              <a:rPr lang="es-ES" altLang="es-ES" smtClean="0"/>
              <a:t>Fifth level</a:t>
            </a:r>
          </a:p>
        </p:txBody>
      </p:sp>
      <p:sp>
        <p:nvSpPr>
          <p:cNvPr id="247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smtClean="0">
                <a:solidFill>
                  <a:schemeClr val="tx1"/>
                </a:solidFill>
                <a:latin typeface="Arial" charset="0"/>
              </a:defRPr>
            </a:lvl1pPr>
          </a:lstStyle>
          <a:p>
            <a:pPr fontAlgn="base">
              <a:spcAft>
                <a:spcPct val="0"/>
              </a:spcAft>
              <a:defRPr/>
            </a:pPr>
            <a:endParaRPr lang="es-ES">
              <a:solidFill>
                <a:srgbClr val="000000"/>
              </a:solidFill>
            </a:endParaRPr>
          </a:p>
        </p:txBody>
      </p:sp>
      <p:sp>
        <p:nvSpPr>
          <p:cNvPr id="247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bg2"/>
                </a:solidFill>
                <a:latin typeface="Arial" charset="0"/>
              </a:defRPr>
            </a:lvl1pPr>
          </a:lstStyle>
          <a:p>
            <a:pPr algn="ctr" fontAlgn="base">
              <a:spcAft>
                <a:spcPct val="0"/>
              </a:spcAft>
              <a:defRPr/>
            </a:pPr>
            <a:endParaRPr lang="es-ES">
              <a:solidFill>
                <a:srgbClr val="808080"/>
              </a:solidFill>
            </a:endParaRPr>
          </a:p>
        </p:txBody>
      </p:sp>
      <p:sp>
        <p:nvSpPr>
          <p:cNvPr id="247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panose="020B0604020202020204" pitchFamily="34" charset="0"/>
              </a:defRPr>
            </a:lvl1pPr>
          </a:lstStyle>
          <a:p>
            <a:pPr fontAlgn="base">
              <a:spcAft>
                <a:spcPct val="0"/>
              </a:spcAft>
            </a:pPr>
            <a:fld id="{915FA6D9-1D08-4AE0-AB84-8B14A20C45E8}" type="slidenum">
              <a:rPr lang="es-ES" altLang="es-ES" smtClean="0">
                <a:solidFill>
                  <a:srgbClr val="000000"/>
                </a:solidFill>
              </a:rPr>
              <a:pPr fontAlgn="base">
                <a:spcAft>
                  <a:spcPct val="0"/>
                </a:spcAft>
              </a:pPr>
              <a:t>‹Nº›</a:t>
            </a:fld>
            <a:endParaRPr lang="es-ES" altLang="es-ES" smtClean="0">
              <a:solidFill>
                <a:srgbClr val="000000"/>
              </a:solidFill>
            </a:endParaRPr>
          </a:p>
        </p:txBody>
      </p:sp>
      <p:pic>
        <p:nvPicPr>
          <p:cNvPr id="1031" name="Picture 7" descr="prevensec-no-bajes-la-guardia"/>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657850" y="38100"/>
            <a:ext cx="34512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6" name="Rectangle 8"/>
          <p:cNvSpPr>
            <a:spLocks noChangeArrowheads="1"/>
          </p:cNvSpPr>
          <p:nvPr userDrawn="1"/>
        </p:nvSpPr>
        <p:spPr bwMode="auto">
          <a:xfrm>
            <a:off x="3157538" y="6580188"/>
            <a:ext cx="2638425" cy="304800"/>
          </a:xfrm>
          <a:prstGeom prst="rect">
            <a:avLst/>
          </a:prstGeom>
          <a:noFill/>
          <a:ln w="9525" algn="ctr">
            <a:noFill/>
            <a:miter lim="800000"/>
            <a:headEnd/>
            <a:tailEnd/>
          </a:ln>
          <a:effectLst/>
        </p:spPr>
        <p:txBody>
          <a:bodyPr wrap="none">
            <a:spAutoFit/>
          </a:bodyPr>
          <a:lstStyle/>
          <a:p>
            <a:pPr algn="ctr" fontAlgn="base">
              <a:spcBef>
                <a:spcPct val="50000"/>
              </a:spcBef>
              <a:spcAft>
                <a:spcPct val="0"/>
              </a:spcAft>
              <a:defRPr/>
            </a:pPr>
            <a:r>
              <a:rPr lang="es-ES" sz="1400">
                <a:solidFill>
                  <a:srgbClr val="808080"/>
                </a:solidFill>
                <a:latin typeface="Arial" charset="0"/>
                <a:hlinkClick r:id="rId20"/>
              </a:rPr>
              <a:t>www.fundaciondelcorazon.com</a:t>
            </a:r>
            <a:endParaRPr lang="es-ES" sz="1400">
              <a:solidFill>
                <a:srgbClr val="808080"/>
              </a:solidFill>
              <a:latin typeface="Arial" charset="0"/>
            </a:endParaRPr>
          </a:p>
        </p:txBody>
      </p:sp>
    </p:spTree>
    <p:extLst>
      <p:ext uri="{BB962C8B-B14F-4D97-AF65-F5344CB8AC3E}">
        <p14:creationId xmlns:p14="http://schemas.microsoft.com/office/powerpoint/2010/main" val="38504040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Gill Sans MT" pitchFamily="34" charset="0"/>
        </a:defRPr>
      </a:lvl2pPr>
      <a:lvl3pPr algn="ctr" rtl="0" eaLnBrk="0" fontAlgn="base" hangingPunct="0">
        <a:spcBef>
          <a:spcPct val="0"/>
        </a:spcBef>
        <a:spcAft>
          <a:spcPct val="0"/>
        </a:spcAft>
        <a:defRPr sz="3600">
          <a:solidFill>
            <a:schemeClr val="tx2"/>
          </a:solidFill>
          <a:latin typeface="Gill Sans MT" pitchFamily="34" charset="0"/>
        </a:defRPr>
      </a:lvl3pPr>
      <a:lvl4pPr algn="ctr" rtl="0" eaLnBrk="0" fontAlgn="base" hangingPunct="0">
        <a:spcBef>
          <a:spcPct val="0"/>
        </a:spcBef>
        <a:spcAft>
          <a:spcPct val="0"/>
        </a:spcAft>
        <a:defRPr sz="3600">
          <a:solidFill>
            <a:schemeClr val="tx2"/>
          </a:solidFill>
          <a:latin typeface="Gill Sans MT" pitchFamily="34" charset="0"/>
        </a:defRPr>
      </a:lvl4pPr>
      <a:lvl5pPr algn="ctr" rtl="0" eaLnBrk="0" fontAlgn="base" hangingPunct="0">
        <a:spcBef>
          <a:spcPct val="0"/>
        </a:spcBef>
        <a:spcAft>
          <a:spcPct val="0"/>
        </a:spcAft>
        <a:defRPr sz="3600">
          <a:solidFill>
            <a:schemeClr val="tx2"/>
          </a:solidFill>
          <a:latin typeface="Gill Sans MT" pitchFamily="34" charset="0"/>
        </a:defRPr>
      </a:lvl5pPr>
      <a:lvl6pPr marL="457200" algn="ctr" rtl="0" fontAlgn="base">
        <a:spcBef>
          <a:spcPct val="0"/>
        </a:spcBef>
        <a:spcAft>
          <a:spcPct val="0"/>
        </a:spcAft>
        <a:defRPr sz="3600">
          <a:solidFill>
            <a:schemeClr val="tx2"/>
          </a:solidFill>
          <a:latin typeface="Gill Sans MT" pitchFamily="34" charset="0"/>
        </a:defRPr>
      </a:lvl6pPr>
      <a:lvl7pPr marL="914400" algn="ctr" rtl="0" fontAlgn="base">
        <a:spcBef>
          <a:spcPct val="0"/>
        </a:spcBef>
        <a:spcAft>
          <a:spcPct val="0"/>
        </a:spcAft>
        <a:defRPr sz="3600">
          <a:solidFill>
            <a:schemeClr val="tx2"/>
          </a:solidFill>
          <a:latin typeface="Gill Sans MT" pitchFamily="34" charset="0"/>
        </a:defRPr>
      </a:lvl7pPr>
      <a:lvl8pPr marL="1371600" algn="ctr" rtl="0" fontAlgn="base">
        <a:spcBef>
          <a:spcPct val="0"/>
        </a:spcBef>
        <a:spcAft>
          <a:spcPct val="0"/>
        </a:spcAft>
        <a:defRPr sz="3600">
          <a:solidFill>
            <a:schemeClr val="tx2"/>
          </a:solidFill>
          <a:latin typeface="Gill Sans MT" pitchFamily="34" charset="0"/>
        </a:defRPr>
      </a:lvl8pPr>
      <a:lvl9pPr marL="1828800" algn="ctr" rtl="0" fontAlgn="base">
        <a:spcBef>
          <a:spcPct val="0"/>
        </a:spcBef>
        <a:spcAft>
          <a:spcPct val="0"/>
        </a:spcAft>
        <a:defRPr sz="36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1329595"/>
          </a:xfrm>
        </p:spPr>
        <p:txBody>
          <a:bodyPr/>
          <a:lstStyle/>
          <a:p>
            <a:pPr algn="ctr"/>
            <a:r>
              <a:rPr lang="es-ES" dirty="0" smtClean="0"/>
              <a:t>Cómo ser una persona activa en todas las etapas de la vida</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518208"/>
            <a:ext cx="5186165" cy="140341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925" y="2906545"/>
            <a:ext cx="2820075" cy="3920894"/>
          </a:xfrm>
          <a:prstGeom prst="rect">
            <a:avLst/>
          </a:prstGeom>
        </p:spPr>
      </p:pic>
      <p:sp>
        <p:nvSpPr>
          <p:cNvPr id="6" name="Rectángulo 5"/>
          <p:cNvSpPr/>
          <p:nvPr/>
        </p:nvSpPr>
        <p:spPr>
          <a:xfrm>
            <a:off x="539552" y="3758996"/>
            <a:ext cx="5784373" cy="646331"/>
          </a:xfrm>
          <a:prstGeom prst="rect">
            <a:avLst/>
          </a:prstGeom>
        </p:spPr>
        <p:txBody>
          <a:bodyPr wrap="square">
            <a:spAutoFit/>
          </a:bodyPr>
          <a:lstStyle/>
          <a:p>
            <a:r>
              <a:rPr lang="es-ES" b="1" dirty="0">
                <a:solidFill>
                  <a:schemeClr val="tx2">
                    <a:lumMod val="90000"/>
                  </a:schemeClr>
                </a:solidFill>
              </a:rPr>
              <a:t>Carlos Piñeiro Díaz, Médico del Centro de Salud de </a:t>
            </a:r>
            <a:r>
              <a:rPr lang="es-ES" b="1" dirty="0" err="1">
                <a:solidFill>
                  <a:schemeClr val="tx2">
                    <a:lumMod val="90000"/>
                  </a:schemeClr>
                </a:solidFill>
              </a:rPr>
              <a:t>Narón</a:t>
            </a:r>
            <a:endParaRPr lang="es-ES" b="1" dirty="0">
              <a:solidFill>
                <a:schemeClr val="tx2">
                  <a:lumMod val="90000"/>
                </a:schemeClr>
              </a:solidFill>
            </a:endParaRPr>
          </a:p>
          <a:p>
            <a:endParaRPr lang="es-ES" b="1" dirty="0">
              <a:solidFill>
                <a:schemeClr val="tx2">
                  <a:lumMod val="90000"/>
                </a:schemeClr>
              </a:solidFill>
            </a:endParaRPr>
          </a:p>
        </p:txBody>
      </p:sp>
      <p:sp>
        <p:nvSpPr>
          <p:cNvPr id="7" name="Rectángulo 6"/>
          <p:cNvSpPr/>
          <p:nvPr/>
        </p:nvSpPr>
        <p:spPr>
          <a:xfrm>
            <a:off x="389197" y="5877272"/>
            <a:ext cx="4572000" cy="923330"/>
          </a:xfrm>
          <a:prstGeom prst="rect">
            <a:avLst/>
          </a:prstGeom>
        </p:spPr>
        <p:txBody>
          <a:bodyPr>
            <a:spAutoFit/>
          </a:bodyPr>
          <a:lstStyle/>
          <a:p>
            <a:r>
              <a:rPr lang="es-ES" dirty="0" smtClean="0"/>
              <a:t>Auditorio de </a:t>
            </a:r>
            <a:r>
              <a:rPr lang="es-ES" dirty="0" err="1" smtClean="0"/>
              <a:t>Narón</a:t>
            </a:r>
            <a:r>
              <a:rPr lang="es-ES" dirty="0" smtClean="0"/>
              <a:t>, I </a:t>
            </a:r>
            <a:r>
              <a:rPr lang="es-ES" dirty="0" err="1" smtClean="0"/>
              <a:t>Xornadas</a:t>
            </a:r>
            <a:r>
              <a:rPr lang="es-ES" dirty="0" smtClean="0"/>
              <a:t> de Promoción da </a:t>
            </a:r>
            <a:r>
              <a:rPr lang="es-ES" dirty="0" err="1" smtClean="0"/>
              <a:t>Saúde</a:t>
            </a:r>
            <a:endParaRPr lang="es-ES" dirty="0" smtClean="0"/>
          </a:p>
          <a:p>
            <a:r>
              <a:rPr lang="es-ES" dirty="0" smtClean="0"/>
              <a:t>28 </a:t>
            </a:r>
            <a:r>
              <a:rPr lang="es-ES" dirty="0"/>
              <a:t>de </a:t>
            </a:r>
            <a:r>
              <a:rPr lang="es-ES" dirty="0" smtClean="0"/>
              <a:t>marzo</a:t>
            </a:r>
            <a:r>
              <a:rPr lang="es-ES" dirty="0" smtClean="0"/>
              <a:t> 2015</a:t>
            </a:r>
            <a:endParaRPr lang="es-ES" dirty="0"/>
          </a:p>
        </p:txBody>
      </p:sp>
    </p:spTree>
    <p:extLst>
      <p:ext uri="{BB962C8B-B14F-4D97-AF65-F5344CB8AC3E}">
        <p14:creationId xmlns:p14="http://schemas.microsoft.com/office/powerpoint/2010/main" val="41280446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rrowheads="1"/>
          </p:cNvSpPr>
          <p:nvPr>
            <p:ph type="title"/>
          </p:nvPr>
        </p:nvSpPr>
        <p:spPr/>
        <p:txBody>
          <a:bodyPr/>
          <a:lstStyle/>
          <a:p>
            <a:pPr marL="484632" indent="0" fontAlgn="auto">
              <a:spcAft>
                <a:spcPts val="0"/>
              </a:spcAft>
              <a:defRPr/>
            </a:pPr>
            <a:r>
              <a:rPr lang="es-ES" sz="4000">
                <a:solidFill>
                  <a:srgbClr val="FFFF00"/>
                </a:solidFill>
              </a:rPr>
              <a:t>Caminar con seguridad y control</a:t>
            </a:r>
          </a:p>
        </p:txBody>
      </p:sp>
      <p:pic>
        <p:nvPicPr>
          <p:cNvPr id="20483" name="Picture 3" descr="caminando"/>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3676650" y="1557338"/>
            <a:ext cx="2371725" cy="3708400"/>
          </a:xfrm>
          <a:noFill/>
        </p:spPr>
      </p:pic>
    </p:spTree>
    <p:extLst>
      <p:ext uri="{BB962C8B-B14F-4D97-AF65-F5344CB8AC3E}">
        <p14:creationId xmlns:p14="http://schemas.microsoft.com/office/powerpoint/2010/main" val="14666556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3528" y="188640"/>
            <a:ext cx="8424935" cy="6318702"/>
          </a:xfrm>
          <a:prstGeom prst="rect">
            <a:avLst/>
          </a:prstGeom>
        </p:spPr>
      </p:pic>
    </p:spTree>
    <p:extLst>
      <p:ext uri="{BB962C8B-B14F-4D97-AF65-F5344CB8AC3E}">
        <p14:creationId xmlns:p14="http://schemas.microsoft.com/office/powerpoint/2010/main" val="22580788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88640"/>
            <a:ext cx="8874179" cy="6336704"/>
          </a:xfrm>
          <a:prstGeom prst="rect">
            <a:avLst/>
          </a:prstGeom>
        </p:spPr>
      </p:pic>
    </p:spTree>
    <p:extLst>
      <p:ext uri="{BB962C8B-B14F-4D97-AF65-F5344CB8AC3E}">
        <p14:creationId xmlns:p14="http://schemas.microsoft.com/office/powerpoint/2010/main" val="39770140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404664"/>
            <a:ext cx="8784976" cy="5832648"/>
          </a:xfrm>
          <a:prstGeom prst="rect">
            <a:avLst/>
          </a:prstGeom>
        </p:spPr>
      </p:pic>
    </p:spTree>
    <p:extLst>
      <p:ext uri="{BB962C8B-B14F-4D97-AF65-F5344CB8AC3E}">
        <p14:creationId xmlns:p14="http://schemas.microsoft.com/office/powerpoint/2010/main" val="39748286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214" y="1009054"/>
            <a:ext cx="8993571" cy="4839891"/>
          </a:xfrm>
          <a:prstGeom prst="rect">
            <a:avLst/>
          </a:prstGeom>
        </p:spPr>
      </p:pic>
    </p:spTree>
    <p:extLst>
      <p:ext uri="{BB962C8B-B14F-4D97-AF65-F5344CB8AC3E}">
        <p14:creationId xmlns:p14="http://schemas.microsoft.com/office/powerpoint/2010/main" val="30599741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764704"/>
            <a:ext cx="8572500" cy="5472608"/>
          </a:xfrm>
          <a:prstGeom prst="rect">
            <a:avLst/>
          </a:prstGeom>
        </p:spPr>
      </p:pic>
    </p:spTree>
    <p:extLst>
      <p:ext uri="{BB962C8B-B14F-4D97-AF65-F5344CB8AC3E}">
        <p14:creationId xmlns:p14="http://schemas.microsoft.com/office/powerpoint/2010/main" val="251626826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628650"/>
            <a:ext cx="7143750" cy="5600700"/>
          </a:xfrm>
          <a:prstGeom prst="rect">
            <a:avLst/>
          </a:prstGeom>
        </p:spPr>
      </p:pic>
    </p:spTree>
    <p:extLst>
      <p:ext uri="{BB962C8B-B14F-4D97-AF65-F5344CB8AC3E}">
        <p14:creationId xmlns:p14="http://schemas.microsoft.com/office/powerpoint/2010/main" val="42186956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3069"/>
            <a:ext cx="8928992" cy="6858000"/>
          </a:xfrm>
          <a:prstGeom prst="rect">
            <a:avLst/>
          </a:prstGeom>
        </p:spPr>
      </p:pic>
    </p:spTree>
    <p:extLst>
      <p:ext uri="{BB962C8B-B14F-4D97-AF65-F5344CB8AC3E}">
        <p14:creationId xmlns:p14="http://schemas.microsoft.com/office/powerpoint/2010/main" val="42403333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fontAlgn="auto" hangingPunct="1">
              <a:spcAft>
                <a:spcPts val="0"/>
              </a:spcAft>
              <a:defRPr/>
            </a:pPr>
            <a:r>
              <a:rPr lang="es-ES" b="1">
                <a:solidFill>
                  <a:srgbClr val="FF0000"/>
                </a:solidFill>
              </a:rPr>
              <a:t>Riesgo de muerte por dolencias cardiovasculares</a:t>
            </a:r>
          </a:p>
        </p:txBody>
      </p:sp>
      <p:graphicFrame>
        <p:nvGraphicFramePr>
          <p:cNvPr id="20483" name="Object 2"/>
          <p:cNvGraphicFramePr>
            <a:graphicFrameLocks noGrp="1"/>
          </p:cNvGraphicFramePr>
          <p:nvPr>
            <p:ph idx="1"/>
          </p:nvPr>
        </p:nvGraphicFramePr>
        <p:xfrm>
          <a:off x="827088" y="1557338"/>
          <a:ext cx="7588250" cy="4525962"/>
        </p:xfrm>
        <a:graphic>
          <a:graphicData uri="http://schemas.openxmlformats.org/presentationml/2006/ole">
            <mc:AlternateContent xmlns:mc="http://schemas.openxmlformats.org/markup-compatibility/2006">
              <mc:Choice xmlns:v="urn:schemas-microsoft-com:vml" Requires="v">
                <p:oleObj spid="_x0000_s1036" name="Chart" r:id="rId3" imgW="9039240" imgH="5391113" progId="MSGraph.Chart.8">
                  <p:embed followColorScheme="full"/>
                </p:oleObj>
              </mc:Choice>
              <mc:Fallback>
                <p:oleObj name="Chart" r:id="rId3" imgW="9039240" imgH="5391113" progId="MSGraph.Chart.8">
                  <p:embed followColorScheme="full"/>
                  <p:pic>
                    <p:nvPicPr>
                      <p:cNvPr id="0" name=""/>
                      <p:cNvPicPr>
                        <a:picLocks noChangeArrowheads="1"/>
                      </p:cNvPicPr>
                      <p:nvPr/>
                    </p:nvPicPr>
                    <p:blipFill>
                      <a:blip r:embed="rId4"/>
                      <a:srcRect/>
                      <a:stretch>
                        <a:fillRect/>
                      </a:stretch>
                    </p:blipFill>
                    <p:spPr bwMode="auto">
                      <a:xfrm>
                        <a:off x="827088" y="1557338"/>
                        <a:ext cx="75882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Rectangle 4"/>
          <p:cNvSpPr>
            <a:spLocks noChangeArrowheads="1"/>
          </p:cNvSpPr>
          <p:nvPr/>
        </p:nvSpPr>
        <p:spPr bwMode="auto">
          <a:xfrm>
            <a:off x="5508625" y="2349500"/>
            <a:ext cx="229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defRPr>
                <a:solidFill>
                  <a:schemeClr val="tx1"/>
                </a:solidFill>
                <a:latin typeface="Verdana" panose="020B0604030504040204" pitchFamily="34" charset="0"/>
              </a:defRPr>
            </a:lvl1pPr>
            <a:lvl2pPr marL="742950" indent="-285750" defTabSz="762000">
              <a:defRPr>
                <a:solidFill>
                  <a:schemeClr val="tx1"/>
                </a:solidFill>
                <a:latin typeface="Verdana" panose="020B0604030504040204" pitchFamily="34" charset="0"/>
              </a:defRPr>
            </a:lvl2pPr>
            <a:lvl3pPr marL="1143000" indent="-228600" defTabSz="762000">
              <a:defRPr>
                <a:solidFill>
                  <a:schemeClr val="tx1"/>
                </a:solidFill>
                <a:latin typeface="Verdana" panose="020B0604030504040204" pitchFamily="34" charset="0"/>
              </a:defRPr>
            </a:lvl3pPr>
            <a:lvl4pPr marL="1600200" indent="-228600" defTabSz="762000">
              <a:defRPr>
                <a:solidFill>
                  <a:schemeClr val="tx1"/>
                </a:solidFill>
                <a:latin typeface="Verdana" panose="020B0604030504040204" pitchFamily="34" charset="0"/>
              </a:defRPr>
            </a:lvl4pPr>
            <a:lvl5pPr marL="2057400" indent="-228600" defTabSz="762000">
              <a:defRPr>
                <a:solidFill>
                  <a:schemeClr val="tx1"/>
                </a:solidFill>
                <a:latin typeface="Verdana" panose="020B0604030504040204" pitchFamily="34" charset="0"/>
              </a:defRPr>
            </a:lvl5pPr>
            <a:lvl6pPr marL="2514600" indent="-228600" defTabSz="762000" eaLnBrk="0" fontAlgn="base" hangingPunct="0">
              <a:spcBef>
                <a:spcPct val="0"/>
              </a:spcBef>
              <a:spcAft>
                <a:spcPct val="0"/>
              </a:spcAft>
              <a:defRPr>
                <a:solidFill>
                  <a:schemeClr val="tx1"/>
                </a:solidFill>
                <a:latin typeface="Verdana" panose="020B0604030504040204" pitchFamily="34" charset="0"/>
              </a:defRPr>
            </a:lvl6pPr>
            <a:lvl7pPr marL="2971800" indent="-228600" defTabSz="762000" eaLnBrk="0" fontAlgn="base" hangingPunct="0">
              <a:spcBef>
                <a:spcPct val="0"/>
              </a:spcBef>
              <a:spcAft>
                <a:spcPct val="0"/>
              </a:spcAft>
              <a:defRPr>
                <a:solidFill>
                  <a:schemeClr val="tx1"/>
                </a:solidFill>
                <a:latin typeface="Verdana" panose="020B0604030504040204" pitchFamily="34" charset="0"/>
              </a:defRPr>
            </a:lvl7pPr>
            <a:lvl8pPr marL="3429000" indent="-228600" defTabSz="762000" eaLnBrk="0" fontAlgn="base" hangingPunct="0">
              <a:spcBef>
                <a:spcPct val="0"/>
              </a:spcBef>
              <a:spcAft>
                <a:spcPct val="0"/>
              </a:spcAft>
              <a:defRPr>
                <a:solidFill>
                  <a:schemeClr val="tx1"/>
                </a:solidFill>
                <a:latin typeface="Verdana" panose="020B0604030504040204" pitchFamily="34" charset="0"/>
              </a:defRPr>
            </a:lvl8pPr>
            <a:lvl9pPr marL="3886200" indent="-228600" defTabSz="762000" eaLnBrk="0" fontAlgn="base" hangingPunct="0">
              <a:spcBef>
                <a:spcPct val="0"/>
              </a:spcBef>
              <a:spcAft>
                <a:spcPct val="0"/>
              </a:spcAft>
              <a:defRPr>
                <a:solidFill>
                  <a:schemeClr val="tx1"/>
                </a:solidFill>
                <a:latin typeface="Verdana" panose="020B0604030504040204" pitchFamily="34" charset="0"/>
              </a:defRPr>
            </a:lvl9pPr>
          </a:lstStyle>
          <a:p>
            <a:pPr algn="ctr" eaLnBrk="0" fontAlgn="base" hangingPunct="0">
              <a:spcBef>
                <a:spcPct val="0"/>
              </a:spcBef>
              <a:spcAft>
                <a:spcPct val="0"/>
              </a:spcAft>
            </a:pPr>
            <a:r>
              <a:rPr lang="es-ES" altLang="es-ES" sz="2000" b="1" i="1" smtClean="0">
                <a:solidFill>
                  <a:srgbClr val="D6ECFF"/>
                </a:solidFill>
                <a:latin typeface="Times New Roman" panose="02020603050405020304" pitchFamily="18" charset="0"/>
              </a:rPr>
              <a:t>Disminución de 66%</a:t>
            </a:r>
          </a:p>
        </p:txBody>
      </p:sp>
      <p:sp>
        <p:nvSpPr>
          <p:cNvPr id="20485" name="Line 5"/>
          <p:cNvSpPr>
            <a:spLocks noChangeShapeType="1"/>
          </p:cNvSpPr>
          <p:nvPr/>
        </p:nvSpPr>
        <p:spPr bwMode="auto">
          <a:xfrm flipV="1">
            <a:off x="5148263" y="2997200"/>
            <a:ext cx="990600" cy="609600"/>
          </a:xfrm>
          <a:prstGeom prst="line">
            <a:avLst/>
          </a:prstGeom>
          <a:noFill/>
          <a:ln w="50800">
            <a:solidFill>
              <a:srgbClr val="CC0000"/>
            </a:solidFill>
            <a:round/>
            <a:headEnd type="stealth" w="med" len="lg"/>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S" smtClean="0">
              <a:solidFill>
                <a:prstClr val="white"/>
              </a:solidFill>
              <a:latin typeface="Verdana" panose="020B0604030504040204" pitchFamily="34" charset="0"/>
            </a:endParaRPr>
          </a:p>
        </p:txBody>
      </p:sp>
      <p:sp>
        <p:nvSpPr>
          <p:cNvPr id="63494" name="Rectangle 6"/>
          <p:cNvSpPr>
            <a:spLocks noChangeArrowheads="1"/>
          </p:cNvSpPr>
          <p:nvPr/>
        </p:nvSpPr>
        <p:spPr bwMode="auto">
          <a:xfrm>
            <a:off x="2251075" y="5867400"/>
            <a:ext cx="1354138" cy="396875"/>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s-ES" sz="2000" b="1">
                <a:solidFill>
                  <a:srgbClr val="00279F"/>
                </a:solidFill>
                <a:effectLst>
                  <a:outerShdw blurRad="38100" dist="38100" dir="2700000" algn="tl">
                    <a:srgbClr val="000000"/>
                  </a:outerShdw>
                </a:effectLst>
                <a:latin typeface="Times New Roman" pitchFamily="18" charset="0"/>
              </a:rPr>
              <a:t>Sedentario</a:t>
            </a:r>
          </a:p>
        </p:txBody>
      </p:sp>
      <p:sp>
        <p:nvSpPr>
          <p:cNvPr id="63495" name="Rectangle 7"/>
          <p:cNvSpPr>
            <a:spLocks noChangeArrowheads="1"/>
          </p:cNvSpPr>
          <p:nvPr/>
        </p:nvSpPr>
        <p:spPr bwMode="auto">
          <a:xfrm>
            <a:off x="4067175" y="5876925"/>
            <a:ext cx="1765300" cy="396875"/>
          </a:xfrm>
          <a:prstGeom prst="rect">
            <a:avLst/>
          </a:prstGeom>
          <a:noFill/>
          <a:ln w="9525">
            <a:noFill/>
            <a:miter lim="800000"/>
            <a:headEnd/>
            <a:tailEnd/>
          </a:ln>
          <a:effectLst/>
        </p:spPr>
        <p:txBody>
          <a:bodyPr lIns="92075" tIns="46038" rIns="92075" bIns="46038">
            <a:spAutoFit/>
          </a:bodyPr>
          <a:lstStyle/>
          <a:p>
            <a:pPr defTabSz="762000" eaLnBrk="0" fontAlgn="base" hangingPunct="0">
              <a:spcBef>
                <a:spcPct val="0"/>
              </a:spcBef>
              <a:spcAft>
                <a:spcPct val="0"/>
              </a:spcAft>
              <a:defRPr/>
            </a:pPr>
            <a:r>
              <a:rPr lang="es-ES" sz="2000" b="1">
                <a:solidFill>
                  <a:srgbClr val="FF0000"/>
                </a:solidFill>
                <a:effectLst>
                  <a:outerShdw blurRad="38100" dist="38100" dir="2700000" algn="tl">
                    <a:srgbClr val="000000"/>
                  </a:outerShdw>
                </a:effectLst>
                <a:latin typeface="Times New Roman" pitchFamily="18" charset="0"/>
              </a:rPr>
              <a:t>Poco Activo</a:t>
            </a:r>
          </a:p>
        </p:txBody>
      </p:sp>
      <p:sp>
        <p:nvSpPr>
          <p:cNvPr id="63496" name="Rectangle 8"/>
          <p:cNvSpPr>
            <a:spLocks noChangeArrowheads="1"/>
          </p:cNvSpPr>
          <p:nvPr/>
        </p:nvSpPr>
        <p:spPr bwMode="auto">
          <a:xfrm>
            <a:off x="5795963" y="5876925"/>
            <a:ext cx="889000" cy="396875"/>
          </a:xfrm>
          <a:prstGeom prst="rect">
            <a:avLst/>
          </a:prstGeom>
          <a:noFill/>
          <a:ln w="9525">
            <a:noFill/>
            <a:miter lim="800000"/>
            <a:headEnd/>
            <a:tailEnd/>
          </a:ln>
          <a:effectLst/>
        </p:spPr>
        <p:txBody>
          <a:bodyPr wrap="none" lIns="92075" tIns="46038" rIns="92075" bIns="46038">
            <a:spAutoFit/>
          </a:bodyPr>
          <a:lstStyle/>
          <a:p>
            <a:pPr defTabSz="762000" eaLnBrk="0" fontAlgn="base" hangingPunct="0">
              <a:spcBef>
                <a:spcPct val="0"/>
              </a:spcBef>
              <a:spcAft>
                <a:spcPct val="0"/>
              </a:spcAft>
              <a:defRPr/>
            </a:pPr>
            <a:r>
              <a:rPr lang="es-ES" sz="2000" b="1">
                <a:solidFill>
                  <a:srgbClr val="00279F"/>
                </a:solidFill>
                <a:effectLst>
                  <a:outerShdw blurRad="38100" dist="38100" dir="2700000" algn="tl">
                    <a:srgbClr val="000000"/>
                  </a:outerShdw>
                </a:effectLst>
                <a:latin typeface="Times New Roman" pitchFamily="18" charset="0"/>
              </a:rPr>
              <a:t>Activo</a:t>
            </a:r>
          </a:p>
        </p:txBody>
      </p:sp>
      <p:sp>
        <p:nvSpPr>
          <p:cNvPr id="63497" name="Rectangle 9"/>
          <p:cNvSpPr>
            <a:spLocks noChangeArrowheads="1"/>
          </p:cNvSpPr>
          <p:nvPr/>
        </p:nvSpPr>
        <p:spPr bwMode="auto">
          <a:xfrm>
            <a:off x="6877050" y="5876925"/>
            <a:ext cx="2474913" cy="396875"/>
          </a:xfrm>
          <a:prstGeom prst="rect">
            <a:avLst/>
          </a:prstGeom>
          <a:noFill/>
          <a:ln w="9525">
            <a:noFill/>
            <a:miter lim="800000"/>
            <a:headEnd/>
            <a:tailEnd/>
          </a:ln>
          <a:effectLst/>
        </p:spPr>
        <p:txBody>
          <a:bodyPr lIns="92075" tIns="46038" rIns="92075" bIns="46038">
            <a:spAutoFit/>
          </a:bodyPr>
          <a:lstStyle/>
          <a:p>
            <a:pPr defTabSz="762000" eaLnBrk="0" fontAlgn="base" hangingPunct="0">
              <a:spcBef>
                <a:spcPct val="0"/>
              </a:spcBef>
              <a:spcAft>
                <a:spcPct val="0"/>
              </a:spcAft>
              <a:defRPr/>
            </a:pPr>
            <a:r>
              <a:rPr lang="es-ES" sz="2000" b="1">
                <a:solidFill>
                  <a:srgbClr val="00279F"/>
                </a:solidFill>
                <a:effectLst>
                  <a:outerShdw blurRad="38100" dist="38100" dir="2700000" algn="tl">
                    <a:srgbClr val="000000"/>
                  </a:outerShdw>
                </a:effectLst>
                <a:latin typeface="Times New Roman" pitchFamily="18" charset="0"/>
              </a:rPr>
              <a:t>Muy Activo</a:t>
            </a:r>
          </a:p>
        </p:txBody>
      </p:sp>
    </p:spTree>
    <p:extLst>
      <p:ext uri="{BB962C8B-B14F-4D97-AF65-F5344CB8AC3E}">
        <p14:creationId xmlns:p14="http://schemas.microsoft.com/office/powerpoint/2010/main" val="355066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8750" cy="6858000"/>
          </a:xfrm>
          <a:prstGeom prst="rect">
            <a:avLst/>
          </a:prstGeom>
        </p:spPr>
      </p:pic>
    </p:spTree>
    <p:extLst>
      <p:ext uri="{BB962C8B-B14F-4D97-AF65-F5344CB8AC3E}">
        <p14:creationId xmlns:p14="http://schemas.microsoft.com/office/powerpoint/2010/main" val="85855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1329595"/>
          </a:xfrm>
        </p:spPr>
        <p:txBody>
          <a:bodyPr/>
          <a:lstStyle/>
          <a:p>
            <a:r>
              <a:rPr lang="es-ES" dirty="0"/>
              <a:t>Persona Activa-Persona Inactiva</a:t>
            </a:r>
            <a:br>
              <a:rPr lang="es-ES" dirty="0"/>
            </a:br>
            <a:endParaRPr lang="es-ES" dirty="0"/>
          </a:p>
        </p:txBody>
      </p:sp>
      <p:sp>
        <p:nvSpPr>
          <p:cNvPr id="3" name="Marcador de texto 2"/>
          <p:cNvSpPr>
            <a:spLocks noGrp="1"/>
          </p:cNvSpPr>
          <p:nvPr>
            <p:ph type="body" sz="quarter" idx="10"/>
          </p:nvPr>
        </p:nvSpPr>
        <p:spPr>
          <a:xfrm>
            <a:off x="381000" y="1411552"/>
            <a:ext cx="8382000" cy="3299365"/>
          </a:xfrm>
        </p:spPr>
        <p:txBody>
          <a:bodyPr/>
          <a:lstStyle/>
          <a:p>
            <a:r>
              <a:rPr lang="es-ES" dirty="0"/>
              <a:t>Una </a:t>
            </a:r>
            <a:r>
              <a:rPr lang="es-ES" b="1" dirty="0">
                <a:solidFill>
                  <a:srgbClr val="FFC000"/>
                </a:solidFill>
              </a:rPr>
              <a:t>persona activa </a:t>
            </a:r>
            <a:r>
              <a:rPr lang="es-ES" dirty="0"/>
              <a:t>es aquella que cumple con los mínimos de actividad física recomendados por la OMS para obtener beneficios en salud.</a:t>
            </a:r>
          </a:p>
          <a:p>
            <a:r>
              <a:rPr lang="es-ES" dirty="0"/>
              <a:t>Por lo tanto, aquella persona que no cumple estos mínimos se considera una </a:t>
            </a:r>
            <a:r>
              <a:rPr lang="es-ES" b="1" dirty="0">
                <a:solidFill>
                  <a:srgbClr val="FFC000"/>
                </a:solidFill>
              </a:rPr>
              <a:t>persona inactiva</a:t>
            </a:r>
            <a:r>
              <a:rPr lang="es-ES" dirty="0"/>
              <a:t>.</a:t>
            </a:r>
          </a:p>
          <a:p>
            <a:endParaRPr lang="es-ES" dirty="0"/>
          </a:p>
        </p:txBody>
      </p:sp>
      <p:pic>
        <p:nvPicPr>
          <p:cNvPr id="4" name="Imagen 3"/>
          <p:cNvPicPr>
            <a:picLocks noChangeAspect="1"/>
          </p:cNvPicPr>
          <p:nvPr/>
        </p:nvPicPr>
        <p:blipFill>
          <a:blip r:embed="rId2"/>
          <a:stretch>
            <a:fillRect/>
          </a:stretch>
        </p:blipFill>
        <p:spPr>
          <a:xfrm>
            <a:off x="202242" y="4710917"/>
            <a:ext cx="8739515" cy="1384641"/>
          </a:xfrm>
          <a:prstGeom prst="rect">
            <a:avLst/>
          </a:prstGeom>
        </p:spPr>
      </p:pic>
    </p:spTree>
    <p:extLst>
      <p:ext uri="{BB962C8B-B14F-4D97-AF65-F5344CB8AC3E}">
        <p14:creationId xmlns:p14="http://schemas.microsoft.com/office/powerpoint/2010/main" val="28458262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86" y="0"/>
            <a:ext cx="8710027" cy="6858000"/>
          </a:xfrm>
          <a:prstGeom prst="rect">
            <a:avLst/>
          </a:prstGeom>
        </p:spPr>
      </p:pic>
    </p:spTree>
    <p:extLst>
      <p:ext uri="{BB962C8B-B14F-4D97-AF65-F5344CB8AC3E}">
        <p14:creationId xmlns:p14="http://schemas.microsoft.com/office/powerpoint/2010/main" val="21574575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25" y="0"/>
            <a:ext cx="7214950" cy="6858000"/>
          </a:xfrm>
          <a:prstGeom prst="rect">
            <a:avLst/>
          </a:prstGeom>
        </p:spPr>
      </p:pic>
    </p:spTree>
    <p:extLst>
      <p:ext uri="{BB962C8B-B14F-4D97-AF65-F5344CB8AC3E}">
        <p14:creationId xmlns:p14="http://schemas.microsoft.com/office/powerpoint/2010/main" val="3037412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32008"/>
            <a:ext cx="5400600" cy="5674981"/>
          </a:xfrm>
          <a:prstGeom prst="rect">
            <a:avLst/>
          </a:prstGeom>
        </p:spPr>
      </p:pic>
    </p:spTree>
    <p:extLst>
      <p:ext uri="{BB962C8B-B14F-4D97-AF65-F5344CB8AC3E}">
        <p14:creationId xmlns:p14="http://schemas.microsoft.com/office/powerpoint/2010/main" val="16946882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Sedentarismo</a:t>
            </a:r>
            <a:endParaRPr lang="es-ES" dirty="0"/>
          </a:p>
        </p:txBody>
      </p:sp>
      <p:pic>
        <p:nvPicPr>
          <p:cNvPr id="3" name="Imagen 2"/>
          <p:cNvPicPr>
            <a:picLocks noChangeAspect="1"/>
          </p:cNvPicPr>
          <p:nvPr/>
        </p:nvPicPr>
        <p:blipFill>
          <a:blip r:embed="rId2"/>
          <a:stretch>
            <a:fillRect/>
          </a:stretch>
        </p:blipFill>
        <p:spPr>
          <a:xfrm>
            <a:off x="423419" y="1484784"/>
            <a:ext cx="8359505" cy="4607804"/>
          </a:xfrm>
          <a:prstGeom prst="rect">
            <a:avLst/>
          </a:prstGeom>
        </p:spPr>
      </p:pic>
    </p:spTree>
    <p:extLst>
      <p:ext uri="{BB962C8B-B14F-4D97-AF65-F5344CB8AC3E}">
        <p14:creationId xmlns:p14="http://schemas.microsoft.com/office/powerpoint/2010/main" val="10202216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es el sedentarismo ?</a:t>
            </a:r>
            <a:endParaRPr lang="es-ES" dirty="0"/>
          </a:p>
        </p:txBody>
      </p:sp>
      <p:pic>
        <p:nvPicPr>
          <p:cNvPr id="4" name="Imagen 3"/>
          <p:cNvPicPr>
            <a:picLocks noChangeAspect="1"/>
          </p:cNvPicPr>
          <p:nvPr/>
        </p:nvPicPr>
        <p:blipFill>
          <a:blip r:embed="rId2"/>
          <a:stretch>
            <a:fillRect/>
          </a:stretch>
        </p:blipFill>
        <p:spPr>
          <a:xfrm>
            <a:off x="539552" y="1340768"/>
            <a:ext cx="7563505" cy="3345487"/>
          </a:xfrm>
          <a:prstGeom prst="rect">
            <a:avLst/>
          </a:prstGeom>
        </p:spPr>
      </p:pic>
      <p:pic>
        <p:nvPicPr>
          <p:cNvPr id="3" name="Imagen 2"/>
          <p:cNvPicPr>
            <a:picLocks noChangeAspect="1"/>
          </p:cNvPicPr>
          <p:nvPr/>
        </p:nvPicPr>
        <p:blipFill>
          <a:blip r:embed="rId3"/>
          <a:stretch>
            <a:fillRect/>
          </a:stretch>
        </p:blipFill>
        <p:spPr>
          <a:xfrm rot="10800000" flipV="1">
            <a:off x="548420" y="4481280"/>
            <a:ext cx="7554637" cy="2347892"/>
          </a:xfrm>
          <a:prstGeom prst="rect">
            <a:avLst/>
          </a:prstGeom>
        </p:spPr>
      </p:pic>
    </p:spTree>
    <p:extLst>
      <p:ext uri="{BB962C8B-B14F-4D97-AF65-F5344CB8AC3E}">
        <p14:creationId xmlns:p14="http://schemas.microsoft.com/office/powerpoint/2010/main" val="7012787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8352928" cy="6264696"/>
          </a:xfrm>
          <a:prstGeom prst="rect">
            <a:avLst/>
          </a:prstGeom>
        </p:spPr>
      </p:pic>
    </p:spTree>
    <p:extLst>
      <p:ext uri="{BB962C8B-B14F-4D97-AF65-F5344CB8AC3E}">
        <p14:creationId xmlns:p14="http://schemas.microsoft.com/office/powerpoint/2010/main" val="19261950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41" y="332656"/>
            <a:ext cx="8352928" cy="6264696"/>
          </a:xfrm>
          <a:prstGeom prst="rect">
            <a:avLst/>
          </a:prstGeom>
        </p:spPr>
      </p:pic>
    </p:spTree>
    <p:extLst>
      <p:ext uri="{BB962C8B-B14F-4D97-AF65-F5344CB8AC3E}">
        <p14:creationId xmlns:p14="http://schemas.microsoft.com/office/powerpoint/2010/main" val="25136439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SEDENTARISMO</a:t>
            </a:r>
            <a:endParaRPr lang="es-ES" dirty="0"/>
          </a:p>
        </p:txBody>
      </p:sp>
      <p:pic>
        <p:nvPicPr>
          <p:cNvPr id="3" name="Imagen 2"/>
          <p:cNvPicPr>
            <a:picLocks noChangeAspect="1"/>
          </p:cNvPicPr>
          <p:nvPr/>
        </p:nvPicPr>
        <p:blipFill>
          <a:blip r:embed="rId2"/>
          <a:stretch>
            <a:fillRect/>
          </a:stretch>
        </p:blipFill>
        <p:spPr>
          <a:xfrm>
            <a:off x="836921" y="916461"/>
            <a:ext cx="7470157" cy="2762476"/>
          </a:xfrm>
          <a:prstGeom prst="rect">
            <a:avLst/>
          </a:prstGeom>
        </p:spPr>
      </p:pic>
      <p:pic>
        <p:nvPicPr>
          <p:cNvPr id="4" name="Imagen 3"/>
          <p:cNvPicPr>
            <a:picLocks noChangeAspect="1"/>
          </p:cNvPicPr>
          <p:nvPr/>
        </p:nvPicPr>
        <p:blipFill>
          <a:blip r:embed="rId3"/>
          <a:stretch>
            <a:fillRect/>
          </a:stretch>
        </p:blipFill>
        <p:spPr>
          <a:xfrm>
            <a:off x="971600" y="4221088"/>
            <a:ext cx="6707070" cy="2426297"/>
          </a:xfrm>
          <a:prstGeom prst="rect">
            <a:avLst/>
          </a:prstGeom>
        </p:spPr>
      </p:pic>
    </p:spTree>
    <p:extLst>
      <p:ext uri="{BB962C8B-B14F-4D97-AF65-F5344CB8AC3E}">
        <p14:creationId xmlns:p14="http://schemas.microsoft.com/office/powerpoint/2010/main" val="19083154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a:lstStyle/>
          <a:p>
            <a:pPr marL="484632" indent="0" fontAlgn="auto">
              <a:spcAft>
                <a:spcPts val="0"/>
              </a:spcAft>
              <a:defRPr/>
            </a:pPr>
            <a:r>
              <a:rPr lang="es-ES">
                <a:solidFill>
                  <a:srgbClr val="FFFF00"/>
                </a:solidFill>
              </a:rPr>
              <a:t>Modelo de actividad física</a:t>
            </a:r>
          </a:p>
        </p:txBody>
      </p:sp>
      <p:pic>
        <p:nvPicPr>
          <p:cNvPr id="29699" name="Picture 3" descr="Act-F-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2133600"/>
            <a:ext cx="7056438" cy="4081463"/>
          </a:xfrm>
          <a:noFill/>
        </p:spPr>
      </p:pic>
    </p:spTree>
    <p:extLst>
      <p:ext uri="{BB962C8B-B14F-4D97-AF65-F5344CB8AC3E}">
        <p14:creationId xmlns:p14="http://schemas.microsoft.com/office/powerpoint/2010/main" val="643325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a:t>
            </a:r>
            <a:endParaRPr lang="es-ES" dirty="0"/>
          </a:p>
        </p:txBody>
      </p:sp>
      <p:pic>
        <p:nvPicPr>
          <p:cNvPr id="3" name="Imagen 2"/>
          <p:cNvPicPr>
            <a:picLocks noChangeAspect="1"/>
          </p:cNvPicPr>
          <p:nvPr/>
        </p:nvPicPr>
        <p:blipFill>
          <a:blip r:embed="rId2"/>
          <a:stretch>
            <a:fillRect/>
          </a:stretch>
        </p:blipFill>
        <p:spPr>
          <a:xfrm>
            <a:off x="635781" y="1052736"/>
            <a:ext cx="7872437" cy="2265787"/>
          </a:xfrm>
          <a:prstGeom prst="rect">
            <a:avLst/>
          </a:prstGeom>
        </p:spPr>
      </p:pic>
      <p:sp>
        <p:nvSpPr>
          <p:cNvPr id="4" name="Rectángulo 3"/>
          <p:cNvSpPr/>
          <p:nvPr/>
        </p:nvSpPr>
        <p:spPr>
          <a:xfrm>
            <a:off x="227617" y="4005064"/>
            <a:ext cx="8892480" cy="2031325"/>
          </a:xfrm>
          <a:prstGeom prst="rect">
            <a:avLst/>
          </a:prstGeom>
        </p:spPr>
        <p:txBody>
          <a:bodyPr wrap="square">
            <a:spAutoFit/>
          </a:bodyPr>
          <a:lstStyle/>
          <a:p>
            <a:r>
              <a:rPr lang="es-ES" dirty="0"/>
              <a:t>A menudo se utilizan los equivalentes metabólicos (MET) para expresar la intensidad de</a:t>
            </a:r>
          </a:p>
          <a:p>
            <a:r>
              <a:rPr lang="es-ES" dirty="0"/>
              <a:t>las actividades físicas. Los MET son la razón entre el metabolismo de una persona durante</a:t>
            </a:r>
          </a:p>
          <a:p>
            <a:r>
              <a:rPr lang="es-ES" dirty="0"/>
              <a:t>la realización de un trabajo y su metabolismo basal. Un MET se define como el costo</a:t>
            </a:r>
          </a:p>
          <a:p>
            <a:r>
              <a:rPr lang="es-ES" dirty="0"/>
              <a:t>energético de estar sentado tranquilamente y es equivalente a un consumo de 1 kcal/</a:t>
            </a:r>
          </a:p>
          <a:p>
            <a:r>
              <a:rPr lang="es-ES" dirty="0"/>
              <a:t>kg/h. Se calcula que, en comparación con esta situación, el consumo calórico es unas 3 a</a:t>
            </a:r>
          </a:p>
          <a:p>
            <a:r>
              <a:rPr lang="es-ES" dirty="0"/>
              <a:t>6 veces mayor (3-6 MET) cuando se realiza una actividad de intensidad moderada, y más</a:t>
            </a:r>
          </a:p>
          <a:p>
            <a:r>
              <a:rPr lang="es-ES" dirty="0"/>
              <a:t>de 6 veces mayor (&gt; 6 MET) cuando se realiza una actividad vigorosa.</a:t>
            </a:r>
          </a:p>
        </p:txBody>
      </p:sp>
    </p:spTree>
    <p:extLst>
      <p:ext uri="{BB962C8B-B14F-4D97-AF65-F5344CB8AC3E}">
        <p14:creationId xmlns:p14="http://schemas.microsoft.com/office/powerpoint/2010/main" val="3347511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2" descr="human_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3" descr="too-many-happy-me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72113"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timeline homin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4235450"/>
            <a:ext cx="59055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dietcok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188" y="2060575"/>
            <a:ext cx="370681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712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90114"/>
                                        </p:tgtEl>
                                        <p:attrNameLst>
                                          <p:attrName>style.opacity</p:attrName>
                                        </p:attrNameLst>
                                      </p:cBhvr>
                                      <p:to>
                                        <p:strVal val="0.5"/>
                                      </p:to>
                                    </p:set>
                                    <p:animEffect filter="image" prLst="opacity: 0.5">
                                      <p:cBhvr rctx="IE">
                                        <p:cTn id="7" dur="indefinite"/>
                                        <p:tgtEl>
                                          <p:spTgt spid="90114"/>
                                        </p:tgtEl>
                                      </p:cBhvr>
                                    </p:animEffect>
                                  </p:childTnLst>
                                </p:cTn>
                              </p:par>
                              <p:par>
                                <p:cTn id="8" presetID="1" presetClass="entr" presetSubtype="0" fill="hold" nodeType="withEffect">
                                  <p:stCondLst>
                                    <p:cond delay="0"/>
                                  </p:stCondLst>
                                  <p:childTnLst>
                                    <p:set>
                                      <p:cBhvr>
                                        <p:cTn id="9" dur="1" fill="hold">
                                          <p:stCondLst>
                                            <p:cond delay="0"/>
                                          </p:stCondLst>
                                        </p:cTn>
                                        <p:tgtEl>
                                          <p:spTgt spid="90115"/>
                                        </p:tgtEl>
                                        <p:attrNameLst>
                                          <p:attrName>style.visibility</p:attrName>
                                        </p:attrNameLst>
                                      </p:cBhvr>
                                      <p:to>
                                        <p:strVal val="visible"/>
                                      </p:to>
                                    </p:set>
                                  </p:childTnLst>
                                </p:cTn>
                              </p:par>
                              <p:par>
                                <p:cTn id="10" presetID="25" presetClass="entr" presetSubtype="0" fill="hold" nodeType="with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p:cTn id="12" dur="500" decel="50000" fill="hold">
                                          <p:stCondLst>
                                            <p:cond delay="0"/>
                                          </p:stCondLst>
                                        </p:cTn>
                                        <p:tgtEl>
                                          <p:spTgt spid="9011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011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0117"/>
                                        </p:tgtEl>
                                        <p:attrNameLst>
                                          <p:attrName>ppt_w</p:attrName>
                                        </p:attrNameLst>
                                      </p:cBhvr>
                                      <p:tavLst>
                                        <p:tav tm="0">
                                          <p:val>
                                            <p:strVal val="#ppt_w*.05"/>
                                          </p:val>
                                        </p:tav>
                                        <p:tav tm="100000">
                                          <p:val>
                                            <p:strVal val="#ppt_w"/>
                                          </p:val>
                                        </p:tav>
                                      </p:tavLst>
                                    </p:anim>
                                    <p:anim calcmode="lin" valueType="num">
                                      <p:cBhvr>
                                        <p:cTn id="15" dur="1000" fill="hold"/>
                                        <p:tgtEl>
                                          <p:spTgt spid="9011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011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011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011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AF MODERADA</a:t>
            </a:r>
            <a:endParaRPr lang="es-ES" dirty="0"/>
          </a:p>
        </p:txBody>
      </p:sp>
      <p:pic>
        <p:nvPicPr>
          <p:cNvPr id="3" name="Imagen 2"/>
          <p:cNvPicPr>
            <a:picLocks noChangeAspect="1"/>
          </p:cNvPicPr>
          <p:nvPr/>
        </p:nvPicPr>
        <p:blipFill>
          <a:blip r:embed="rId2"/>
          <a:stretch>
            <a:fillRect/>
          </a:stretch>
        </p:blipFill>
        <p:spPr>
          <a:xfrm>
            <a:off x="349334" y="900553"/>
            <a:ext cx="7143328" cy="3632742"/>
          </a:xfrm>
          <a:prstGeom prst="rect">
            <a:avLst/>
          </a:prstGeom>
        </p:spPr>
      </p:pic>
    </p:spTree>
    <p:extLst>
      <p:ext uri="{BB962C8B-B14F-4D97-AF65-F5344CB8AC3E}">
        <p14:creationId xmlns:p14="http://schemas.microsoft.com/office/powerpoint/2010/main" val="106766342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AF MODERADA</a:t>
            </a:r>
            <a:endParaRPr lang="es-ES" dirty="0"/>
          </a:p>
        </p:txBody>
      </p:sp>
      <p:sp>
        <p:nvSpPr>
          <p:cNvPr id="3" name="Rectángulo 2"/>
          <p:cNvSpPr/>
          <p:nvPr/>
        </p:nvSpPr>
        <p:spPr>
          <a:xfrm>
            <a:off x="611560" y="1268760"/>
            <a:ext cx="9036496" cy="3970318"/>
          </a:xfrm>
          <a:prstGeom prst="rect">
            <a:avLst/>
          </a:prstGeom>
        </p:spPr>
        <p:txBody>
          <a:bodyPr wrap="square">
            <a:spAutoFit/>
          </a:bodyPr>
          <a:lstStyle/>
          <a:p>
            <a:r>
              <a:rPr lang="es-ES" b="1" dirty="0">
                <a:solidFill>
                  <a:srgbClr val="FFC000"/>
                </a:solidFill>
              </a:rPr>
              <a:t>Actividad física moderada (aproximadamente 3-6 MET)</a:t>
            </a:r>
          </a:p>
          <a:p>
            <a:r>
              <a:rPr lang="es-ES" b="1" dirty="0">
                <a:solidFill>
                  <a:srgbClr val="FFC000"/>
                </a:solidFill>
              </a:rPr>
              <a:t>Requiere un esfuerzo moderado, que acelera de forma perceptible el ritmo cardiaco.</a:t>
            </a:r>
          </a:p>
          <a:p>
            <a:r>
              <a:rPr lang="es-ES" b="1" dirty="0">
                <a:solidFill>
                  <a:srgbClr val="FFC000"/>
                </a:solidFill>
              </a:rPr>
              <a:t>Permite mantener una conversación sin esfuerzo.</a:t>
            </a:r>
          </a:p>
          <a:p>
            <a:r>
              <a:rPr lang="es-ES" b="1" dirty="0">
                <a:solidFill>
                  <a:srgbClr val="FFC000"/>
                </a:solidFill>
              </a:rPr>
              <a:t>Ejemplos de ejercicio moderado son los siguientes:</a:t>
            </a:r>
          </a:p>
          <a:p>
            <a:r>
              <a:rPr lang="es-ES" b="1" dirty="0">
                <a:solidFill>
                  <a:srgbClr val="FFC000"/>
                </a:solidFill>
              </a:rPr>
              <a:t>• caminar a paso rápido. Posibles recomendaciones: procure incorporar el caminar</a:t>
            </a:r>
          </a:p>
          <a:p>
            <a:r>
              <a:rPr lang="es-ES" b="1" dirty="0">
                <a:solidFill>
                  <a:srgbClr val="FFC000"/>
                </a:solidFill>
              </a:rPr>
              <a:t>a su vida diaria, si es posible camine hasta el trabajo, bájese una parada antes o</a:t>
            </a:r>
          </a:p>
          <a:p>
            <a:r>
              <a:rPr lang="es-ES" b="1" dirty="0">
                <a:solidFill>
                  <a:srgbClr val="FFC000"/>
                </a:solidFill>
              </a:rPr>
              <a:t>aparque el coche algo más lejos del trabajo. Use las escaleras en vez del ascensor.</a:t>
            </a:r>
          </a:p>
          <a:p>
            <a:r>
              <a:rPr lang="es-ES" b="1" dirty="0">
                <a:solidFill>
                  <a:srgbClr val="FFC000"/>
                </a:solidFill>
              </a:rPr>
              <a:t>• bailar;</a:t>
            </a:r>
          </a:p>
          <a:p>
            <a:r>
              <a:rPr lang="es-ES" b="1" dirty="0">
                <a:solidFill>
                  <a:srgbClr val="FFC000"/>
                </a:solidFill>
              </a:rPr>
              <a:t>• jardinería;</a:t>
            </a:r>
          </a:p>
          <a:p>
            <a:r>
              <a:rPr lang="es-ES" b="1" dirty="0">
                <a:solidFill>
                  <a:srgbClr val="FFC000"/>
                </a:solidFill>
              </a:rPr>
              <a:t>• tareas domésticas;</a:t>
            </a:r>
          </a:p>
          <a:p>
            <a:r>
              <a:rPr lang="es-ES" b="1" dirty="0">
                <a:solidFill>
                  <a:srgbClr val="FFC000"/>
                </a:solidFill>
              </a:rPr>
              <a:t>• caza y recolección tradicionales;</a:t>
            </a:r>
          </a:p>
          <a:p>
            <a:r>
              <a:rPr lang="es-ES" b="1" dirty="0">
                <a:solidFill>
                  <a:srgbClr val="FFC000"/>
                </a:solidFill>
              </a:rPr>
              <a:t>• participación activa en juegos y deportes con niños y paseos con animales domésticos;</a:t>
            </a:r>
          </a:p>
          <a:p>
            <a:r>
              <a:rPr lang="es-ES" b="1" dirty="0">
                <a:solidFill>
                  <a:srgbClr val="FFC000"/>
                </a:solidFill>
              </a:rPr>
              <a:t>• trabajos de construcción generales (p. ej., hacer tejados, pintar, etc.);</a:t>
            </a:r>
          </a:p>
          <a:p>
            <a:r>
              <a:rPr lang="es-ES" b="1" dirty="0">
                <a:solidFill>
                  <a:srgbClr val="FFC000"/>
                </a:solidFill>
              </a:rPr>
              <a:t>• desplazamiento de cargas moderadas (&lt; 20 kg).</a:t>
            </a:r>
          </a:p>
        </p:txBody>
      </p:sp>
    </p:spTree>
    <p:extLst>
      <p:ext uri="{BB962C8B-B14F-4D97-AF65-F5344CB8AC3E}">
        <p14:creationId xmlns:p14="http://schemas.microsoft.com/office/powerpoint/2010/main" val="27544144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1329595"/>
          </a:xfrm>
        </p:spPr>
        <p:txBody>
          <a:bodyPr/>
          <a:lstStyle/>
          <a:p>
            <a:r>
              <a:rPr lang="es-ES" dirty="0" smtClean="0"/>
              <a:t>ACTIVIDAD FISICA MODERADA 3-6 MET</a:t>
            </a:r>
            <a:endParaRPr lang="es-ES" dirty="0"/>
          </a:p>
        </p:txBody>
      </p:sp>
      <p:pic>
        <p:nvPicPr>
          <p:cNvPr id="3" name="Imagen 2"/>
          <p:cNvPicPr>
            <a:picLocks noChangeAspect="1"/>
          </p:cNvPicPr>
          <p:nvPr/>
        </p:nvPicPr>
        <p:blipFill>
          <a:blip r:embed="rId2"/>
          <a:stretch>
            <a:fillRect/>
          </a:stretch>
        </p:blipFill>
        <p:spPr>
          <a:xfrm>
            <a:off x="405052" y="1412776"/>
            <a:ext cx="7982630" cy="4475231"/>
          </a:xfrm>
          <a:prstGeom prst="rect">
            <a:avLst/>
          </a:prstGeom>
        </p:spPr>
      </p:pic>
    </p:spTree>
    <p:extLst>
      <p:ext uri="{BB962C8B-B14F-4D97-AF65-F5344CB8AC3E}">
        <p14:creationId xmlns:p14="http://schemas.microsoft.com/office/powerpoint/2010/main" val="101228005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ACTIVIDAD FISICA INTENSA &gt; 6 MET</a:t>
            </a:r>
            <a:endParaRPr lang="es-ES" dirty="0"/>
          </a:p>
        </p:txBody>
      </p:sp>
      <p:pic>
        <p:nvPicPr>
          <p:cNvPr id="3" name="Imagen 2"/>
          <p:cNvPicPr>
            <a:picLocks noChangeAspect="1"/>
          </p:cNvPicPr>
          <p:nvPr/>
        </p:nvPicPr>
        <p:blipFill>
          <a:blip r:embed="rId2"/>
          <a:stretch>
            <a:fillRect/>
          </a:stretch>
        </p:blipFill>
        <p:spPr>
          <a:xfrm>
            <a:off x="1835696" y="4365104"/>
            <a:ext cx="4042811" cy="2398598"/>
          </a:xfrm>
          <a:prstGeom prst="rect">
            <a:avLst/>
          </a:prstGeom>
        </p:spPr>
      </p:pic>
      <p:sp>
        <p:nvSpPr>
          <p:cNvPr id="4" name="Rectángulo 3"/>
          <p:cNvSpPr/>
          <p:nvPr/>
        </p:nvSpPr>
        <p:spPr>
          <a:xfrm>
            <a:off x="0" y="1028343"/>
            <a:ext cx="9144000" cy="3416320"/>
          </a:xfrm>
          <a:prstGeom prst="rect">
            <a:avLst/>
          </a:prstGeom>
        </p:spPr>
        <p:txBody>
          <a:bodyPr wrap="square">
            <a:spAutoFit/>
          </a:bodyPr>
          <a:lstStyle/>
          <a:p>
            <a:r>
              <a:rPr lang="es-ES" dirty="0"/>
              <a:t>Requiere una gran cantidad de esfuerzo y provoca una respiración rápida y un aumento</a:t>
            </a:r>
          </a:p>
          <a:p>
            <a:r>
              <a:rPr lang="es-ES" dirty="0"/>
              <a:t>sustancial de la frecuencia cardiaca. Resulta difícil mantener una conversación.</a:t>
            </a:r>
          </a:p>
          <a:p>
            <a:r>
              <a:rPr lang="es-ES" dirty="0"/>
              <a:t>Se consideran ejercicios vigorosos:</a:t>
            </a:r>
          </a:p>
          <a:p>
            <a:r>
              <a:rPr lang="es-ES" dirty="0"/>
              <a:t>• footing;</a:t>
            </a:r>
          </a:p>
          <a:p>
            <a:r>
              <a:rPr lang="es-ES" dirty="0"/>
              <a:t>• ascender a paso rápido o trepar por una ladera;</a:t>
            </a:r>
          </a:p>
          <a:p>
            <a:r>
              <a:rPr lang="es-ES" dirty="0"/>
              <a:t>• desplazamientos rápidos en bicicleta;</a:t>
            </a:r>
          </a:p>
          <a:p>
            <a:r>
              <a:rPr lang="es-ES" dirty="0"/>
              <a:t>• aeróbic;</a:t>
            </a:r>
          </a:p>
          <a:p>
            <a:r>
              <a:rPr lang="es-ES" dirty="0"/>
              <a:t>• natación rápida;</a:t>
            </a:r>
          </a:p>
          <a:p>
            <a:r>
              <a:rPr lang="es-ES" dirty="0"/>
              <a:t>• deportes y juegos competitivos (p. ej., juegos tradicionales, fútbol, voleibol, jockey,</a:t>
            </a:r>
          </a:p>
          <a:p>
            <a:r>
              <a:rPr lang="es-ES" dirty="0"/>
              <a:t>baloncesto);</a:t>
            </a:r>
          </a:p>
          <a:p>
            <a:r>
              <a:rPr lang="es-ES" dirty="0"/>
              <a:t>• trabajo intenso con pala o excavación de zanjas;</a:t>
            </a:r>
          </a:p>
          <a:p>
            <a:r>
              <a:rPr lang="es-ES" dirty="0"/>
              <a:t>• desplazamiento de cargas pesadas (&gt; 20 kg).</a:t>
            </a:r>
          </a:p>
        </p:txBody>
      </p:sp>
    </p:spTree>
    <p:extLst>
      <p:ext uri="{BB962C8B-B14F-4D97-AF65-F5344CB8AC3E}">
        <p14:creationId xmlns:p14="http://schemas.microsoft.com/office/powerpoint/2010/main" val="12088137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AF VIGOROSA</a:t>
            </a:r>
            <a:endParaRPr lang="es-ES" dirty="0"/>
          </a:p>
        </p:txBody>
      </p:sp>
      <p:pic>
        <p:nvPicPr>
          <p:cNvPr id="3" name="Imagen 2"/>
          <p:cNvPicPr>
            <a:picLocks noChangeAspect="1"/>
          </p:cNvPicPr>
          <p:nvPr/>
        </p:nvPicPr>
        <p:blipFill>
          <a:blip r:embed="rId2"/>
          <a:stretch>
            <a:fillRect/>
          </a:stretch>
        </p:blipFill>
        <p:spPr>
          <a:xfrm>
            <a:off x="683568" y="1484784"/>
            <a:ext cx="7440389" cy="3820107"/>
          </a:xfrm>
          <a:prstGeom prst="rect">
            <a:avLst/>
          </a:prstGeom>
        </p:spPr>
      </p:pic>
    </p:spTree>
    <p:extLst>
      <p:ext uri="{BB962C8B-B14F-4D97-AF65-F5344CB8AC3E}">
        <p14:creationId xmlns:p14="http://schemas.microsoft.com/office/powerpoint/2010/main" val="240744251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79712" y="404664"/>
            <a:ext cx="5335501" cy="5919232"/>
          </a:xfrm>
          <a:prstGeom prst="rect">
            <a:avLst/>
          </a:prstGeom>
        </p:spPr>
      </p:pic>
    </p:spTree>
    <p:extLst>
      <p:ext uri="{BB962C8B-B14F-4D97-AF65-F5344CB8AC3E}">
        <p14:creationId xmlns:p14="http://schemas.microsoft.com/office/powerpoint/2010/main" val="27406919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8" y="404664"/>
            <a:ext cx="7876646" cy="3456384"/>
          </a:xfrm>
          <a:prstGeom prst="rect">
            <a:avLst/>
          </a:prstGeom>
        </p:spPr>
      </p:pic>
    </p:spTree>
    <p:extLst>
      <p:ext uri="{BB962C8B-B14F-4D97-AF65-F5344CB8AC3E}">
        <p14:creationId xmlns:p14="http://schemas.microsoft.com/office/powerpoint/2010/main" val="20729386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520" y="188640"/>
            <a:ext cx="8623550" cy="3161363"/>
          </a:xfrm>
          <a:prstGeom prst="rect">
            <a:avLst/>
          </a:prstGeom>
        </p:spPr>
      </p:pic>
    </p:spTree>
    <p:extLst>
      <p:ext uri="{BB962C8B-B14F-4D97-AF65-F5344CB8AC3E}">
        <p14:creationId xmlns:p14="http://schemas.microsoft.com/office/powerpoint/2010/main" val="27170779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692696"/>
            <a:ext cx="8050276" cy="3987273"/>
          </a:xfrm>
          <a:prstGeom prst="rect">
            <a:avLst/>
          </a:prstGeom>
        </p:spPr>
      </p:pic>
    </p:spTree>
    <p:extLst>
      <p:ext uri="{BB962C8B-B14F-4D97-AF65-F5344CB8AC3E}">
        <p14:creationId xmlns:p14="http://schemas.microsoft.com/office/powerpoint/2010/main" val="2034267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836" y="116632"/>
            <a:ext cx="8960937" cy="6613693"/>
          </a:xfrm>
          <a:prstGeom prst="rect">
            <a:avLst/>
          </a:prstGeom>
        </p:spPr>
      </p:pic>
    </p:spTree>
    <p:extLst>
      <p:ext uri="{BB962C8B-B14F-4D97-AF65-F5344CB8AC3E}">
        <p14:creationId xmlns:p14="http://schemas.microsoft.com/office/powerpoint/2010/main" val="18913334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rrowheads="1"/>
          </p:cNvSpPr>
          <p:nvPr>
            <p:ph type="title"/>
          </p:nvPr>
        </p:nvSpPr>
        <p:spPr/>
        <p:txBody>
          <a:bodyPr/>
          <a:lstStyle/>
          <a:p>
            <a:pPr marL="484632" indent="0" fontAlgn="auto">
              <a:spcAft>
                <a:spcPts val="0"/>
              </a:spcAft>
              <a:defRPr/>
            </a:pPr>
            <a:r>
              <a:rPr lang="es-ES">
                <a:solidFill>
                  <a:srgbClr val="FFFF00"/>
                </a:solidFill>
              </a:rPr>
              <a:t>Evitar el sedentarismo</a:t>
            </a:r>
          </a:p>
        </p:txBody>
      </p:sp>
      <p:pic>
        <p:nvPicPr>
          <p:cNvPr id="19459" name="Picture 3" descr="monkeytyp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2524125"/>
            <a:ext cx="5256213" cy="3370263"/>
          </a:xfrm>
          <a:noFill/>
        </p:spPr>
      </p:pic>
    </p:spTree>
    <p:extLst>
      <p:ext uri="{BB962C8B-B14F-4D97-AF65-F5344CB8AC3E}">
        <p14:creationId xmlns:p14="http://schemas.microsoft.com/office/powerpoint/2010/main" val="69754520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260648"/>
            <a:ext cx="8964488" cy="6480720"/>
          </a:xfrm>
          <a:prstGeom prst="rect">
            <a:avLst/>
          </a:prstGeom>
        </p:spPr>
      </p:pic>
    </p:spTree>
    <p:extLst>
      <p:ext uri="{BB962C8B-B14F-4D97-AF65-F5344CB8AC3E}">
        <p14:creationId xmlns:p14="http://schemas.microsoft.com/office/powerpoint/2010/main" val="176468277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5536" y="836712"/>
            <a:ext cx="8140864" cy="5040560"/>
          </a:xfrm>
          <a:prstGeom prst="rect">
            <a:avLst/>
          </a:prstGeom>
        </p:spPr>
      </p:pic>
    </p:spTree>
    <p:extLst>
      <p:ext uri="{BB962C8B-B14F-4D97-AF65-F5344CB8AC3E}">
        <p14:creationId xmlns:p14="http://schemas.microsoft.com/office/powerpoint/2010/main" val="350973057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9512" y="260648"/>
            <a:ext cx="8698923" cy="685969"/>
          </a:xfrm>
          <a:prstGeom prst="rect">
            <a:avLst/>
          </a:prstGeom>
        </p:spPr>
      </p:pic>
      <p:pic>
        <p:nvPicPr>
          <p:cNvPr id="4" name="Imagen 3"/>
          <p:cNvPicPr>
            <a:picLocks noChangeAspect="1"/>
          </p:cNvPicPr>
          <p:nvPr/>
        </p:nvPicPr>
        <p:blipFill>
          <a:blip r:embed="rId3"/>
          <a:stretch>
            <a:fillRect/>
          </a:stretch>
        </p:blipFill>
        <p:spPr>
          <a:xfrm>
            <a:off x="179511" y="888366"/>
            <a:ext cx="8698923" cy="3077880"/>
          </a:xfrm>
          <a:prstGeom prst="rect">
            <a:avLst/>
          </a:prstGeom>
        </p:spPr>
      </p:pic>
      <p:pic>
        <p:nvPicPr>
          <p:cNvPr id="5" name="Imagen 4"/>
          <p:cNvPicPr>
            <a:picLocks noChangeAspect="1"/>
          </p:cNvPicPr>
          <p:nvPr/>
        </p:nvPicPr>
        <p:blipFill>
          <a:blip r:embed="rId4"/>
          <a:stretch>
            <a:fillRect/>
          </a:stretch>
        </p:blipFill>
        <p:spPr>
          <a:xfrm>
            <a:off x="179510" y="4077072"/>
            <a:ext cx="8856986" cy="2780928"/>
          </a:xfrm>
          <a:prstGeom prst="rect">
            <a:avLst/>
          </a:prstGeom>
        </p:spPr>
      </p:pic>
    </p:spTree>
    <p:extLst>
      <p:ext uri="{BB962C8B-B14F-4D97-AF65-F5344CB8AC3E}">
        <p14:creationId xmlns:p14="http://schemas.microsoft.com/office/powerpoint/2010/main" val="30307235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68313" y="2349500"/>
            <a:ext cx="8424862" cy="3617913"/>
          </a:xfrm>
        </p:spPr>
        <p:txBody>
          <a:bodyPr/>
          <a:lstStyle/>
          <a:p>
            <a:pPr eaLnBrk="1" hangingPunct="1">
              <a:buClr>
                <a:srgbClr val="3599FF"/>
              </a:buClr>
            </a:pPr>
            <a:r>
              <a:rPr lang="es-ES" altLang="es-ES" smtClean="0">
                <a:solidFill>
                  <a:srgbClr val="5F5F5F"/>
                </a:solidFill>
                <a:latin typeface="Arial Narrow" panose="020B0606020202030204" pitchFamily="34" charset="0"/>
              </a:rPr>
              <a:t>Calentamiento: 10 min.: andar, calisténicos</a:t>
            </a:r>
          </a:p>
          <a:p>
            <a:pPr eaLnBrk="1" hangingPunct="1">
              <a:buClr>
                <a:srgbClr val="3599FF"/>
              </a:buClr>
            </a:pPr>
            <a:r>
              <a:rPr lang="es-ES" altLang="es-ES" smtClean="0">
                <a:solidFill>
                  <a:srgbClr val="5F5F5F"/>
                </a:solidFill>
                <a:latin typeface="Arial Narrow" panose="020B0606020202030204" pitchFamily="34" charset="0"/>
              </a:rPr>
              <a:t>Trabajo aeróbico: 60-75% de FC máx. obtenida en ergometría sin síntomas, 30-40 min.</a:t>
            </a:r>
          </a:p>
          <a:p>
            <a:pPr eaLnBrk="1" hangingPunct="1">
              <a:buClr>
                <a:srgbClr val="3599FF"/>
              </a:buClr>
            </a:pPr>
            <a:r>
              <a:rPr lang="es-ES" altLang="es-ES" smtClean="0">
                <a:solidFill>
                  <a:srgbClr val="5F5F5F"/>
                </a:solidFill>
                <a:latin typeface="Arial Narrow" panose="020B0606020202030204" pitchFamily="34" charset="0"/>
              </a:rPr>
              <a:t>Trabajo complementario: musculación, abdominales…15 min.</a:t>
            </a:r>
          </a:p>
          <a:p>
            <a:pPr eaLnBrk="1" hangingPunct="1">
              <a:buClr>
                <a:srgbClr val="3599FF"/>
              </a:buClr>
            </a:pPr>
            <a:r>
              <a:rPr lang="es-ES" altLang="es-ES" smtClean="0">
                <a:solidFill>
                  <a:srgbClr val="5F5F5F"/>
                </a:solidFill>
                <a:latin typeface="Arial Narrow" panose="020B0606020202030204" pitchFamily="34" charset="0"/>
              </a:rPr>
              <a:t>Enfriamiento: Trote decreciente, relajación…10 min.</a:t>
            </a:r>
          </a:p>
          <a:p>
            <a:pPr eaLnBrk="1" hangingPunct="1">
              <a:buClr>
                <a:srgbClr val="3599FF"/>
              </a:buClr>
            </a:pPr>
            <a:endParaRPr lang="es-ES" altLang="es-ES" smtClean="0">
              <a:solidFill>
                <a:srgbClr val="5F5F5F"/>
              </a:solidFill>
              <a:latin typeface="Arial Narrow" panose="020B0606020202030204" pitchFamily="34" charset="0"/>
            </a:endParaRPr>
          </a:p>
        </p:txBody>
      </p:sp>
      <p:sp>
        <p:nvSpPr>
          <p:cNvPr id="15363" name="Rectangle 3"/>
          <p:cNvSpPr>
            <a:spLocks noChangeArrowheads="1"/>
          </p:cNvSpPr>
          <p:nvPr/>
        </p:nvSpPr>
        <p:spPr bwMode="auto">
          <a:xfrm>
            <a:off x="431800" y="908050"/>
            <a:ext cx="8712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rgbClr val="000099"/>
                </a:solidFill>
                <a:latin typeface="Century Gothic" panose="020B0502020202020204" pitchFamily="34" charset="0"/>
              </a:defRPr>
            </a:lvl1pPr>
            <a:lvl2pPr marL="742950" indent="-285750" eaLnBrk="0" hangingPunct="0">
              <a:defRPr sz="3200">
                <a:solidFill>
                  <a:srgbClr val="000099"/>
                </a:solidFill>
                <a:latin typeface="Century Gothic" panose="020B0502020202020204" pitchFamily="34" charset="0"/>
              </a:defRPr>
            </a:lvl2pPr>
            <a:lvl3pPr marL="1143000" indent="-228600" eaLnBrk="0" hangingPunct="0">
              <a:defRPr sz="3200">
                <a:solidFill>
                  <a:srgbClr val="000099"/>
                </a:solidFill>
                <a:latin typeface="Century Gothic" panose="020B0502020202020204" pitchFamily="34" charset="0"/>
              </a:defRPr>
            </a:lvl3pPr>
            <a:lvl4pPr marL="1600200" indent="-228600" eaLnBrk="0" hangingPunct="0">
              <a:defRPr sz="3200">
                <a:solidFill>
                  <a:srgbClr val="000099"/>
                </a:solidFill>
                <a:latin typeface="Century Gothic" panose="020B0502020202020204" pitchFamily="34" charset="0"/>
              </a:defRPr>
            </a:lvl4pPr>
            <a:lvl5pPr marL="2057400" indent="-228600" eaLnBrk="0" hangingPunct="0">
              <a:defRPr sz="3200">
                <a:solidFill>
                  <a:srgbClr val="000099"/>
                </a:solidFill>
                <a:latin typeface="Century Gothic" panose="020B0502020202020204" pitchFamily="34" charset="0"/>
              </a:defRPr>
            </a:lvl5pPr>
            <a:lvl6pPr marL="2514600" indent="-228600" algn="ctr" eaLnBrk="0" fontAlgn="base" hangingPunct="0">
              <a:spcBef>
                <a:spcPct val="50000"/>
              </a:spcBef>
              <a:spcAft>
                <a:spcPct val="0"/>
              </a:spcAft>
              <a:defRPr sz="3200">
                <a:solidFill>
                  <a:srgbClr val="000099"/>
                </a:solidFill>
                <a:latin typeface="Century Gothic" panose="020B0502020202020204" pitchFamily="34" charset="0"/>
              </a:defRPr>
            </a:lvl6pPr>
            <a:lvl7pPr marL="2971800" indent="-228600" algn="ctr" eaLnBrk="0" fontAlgn="base" hangingPunct="0">
              <a:spcBef>
                <a:spcPct val="50000"/>
              </a:spcBef>
              <a:spcAft>
                <a:spcPct val="0"/>
              </a:spcAft>
              <a:defRPr sz="3200">
                <a:solidFill>
                  <a:srgbClr val="000099"/>
                </a:solidFill>
                <a:latin typeface="Century Gothic" panose="020B0502020202020204" pitchFamily="34" charset="0"/>
              </a:defRPr>
            </a:lvl7pPr>
            <a:lvl8pPr marL="3429000" indent="-228600" algn="ctr" eaLnBrk="0" fontAlgn="base" hangingPunct="0">
              <a:spcBef>
                <a:spcPct val="50000"/>
              </a:spcBef>
              <a:spcAft>
                <a:spcPct val="0"/>
              </a:spcAft>
              <a:defRPr sz="3200">
                <a:solidFill>
                  <a:srgbClr val="000099"/>
                </a:solidFill>
                <a:latin typeface="Century Gothic" panose="020B0502020202020204" pitchFamily="34" charset="0"/>
              </a:defRPr>
            </a:lvl8pPr>
            <a:lvl9pPr marL="3886200" indent="-228600" algn="ctr" eaLnBrk="0" fontAlgn="base" hangingPunct="0">
              <a:spcBef>
                <a:spcPct val="50000"/>
              </a:spcBef>
              <a:spcAft>
                <a:spcPct val="0"/>
              </a:spcAft>
              <a:defRPr sz="3200">
                <a:solidFill>
                  <a:srgbClr val="000099"/>
                </a:solidFill>
                <a:latin typeface="Century Gothic" panose="020B0502020202020204" pitchFamily="34" charset="0"/>
              </a:defRPr>
            </a:lvl9pPr>
          </a:lstStyle>
          <a:p>
            <a:pPr eaLnBrk="1" fontAlgn="base" hangingPunct="1">
              <a:lnSpc>
                <a:spcPct val="60000"/>
              </a:lnSpc>
              <a:spcBef>
                <a:spcPct val="20000"/>
              </a:spcBef>
              <a:spcAft>
                <a:spcPct val="0"/>
              </a:spcAft>
            </a:pPr>
            <a:r>
              <a:rPr lang="es-AR" altLang="es-ES" sz="4800" smtClean="0">
                <a:solidFill>
                  <a:srgbClr val="FF643A"/>
                </a:solidFill>
                <a:latin typeface="Arial Narrow" panose="020B0606020202030204" pitchFamily="34" charset="0"/>
              </a:rPr>
              <a:t>Composición de una sesión</a:t>
            </a:r>
          </a:p>
          <a:p>
            <a:pPr eaLnBrk="1" fontAlgn="base" hangingPunct="1">
              <a:lnSpc>
                <a:spcPct val="60000"/>
              </a:lnSpc>
              <a:spcBef>
                <a:spcPct val="20000"/>
              </a:spcBef>
              <a:spcAft>
                <a:spcPct val="0"/>
              </a:spcAft>
            </a:pPr>
            <a:r>
              <a:rPr lang="es-AR" altLang="es-ES" sz="4800" smtClean="0">
                <a:solidFill>
                  <a:srgbClr val="FF643A"/>
                </a:solidFill>
                <a:latin typeface="Arial Narrow" panose="020B0606020202030204" pitchFamily="34" charset="0"/>
              </a:rPr>
              <a:t>de entrenamiento</a:t>
            </a:r>
          </a:p>
        </p:txBody>
      </p:sp>
      <p:sp>
        <p:nvSpPr>
          <p:cNvPr id="15364" name="TextBox 9"/>
          <p:cNvSpPr txBox="1">
            <a:spLocks noChangeArrowheads="1"/>
          </p:cNvSpPr>
          <p:nvPr/>
        </p:nvSpPr>
        <p:spPr bwMode="auto">
          <a:xfrm>
            <a:off x="2484438" y="6092825"/>
            <a:ext cx="4176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99"/>
                </a:solidFill>
                <a:latin typeface="Century Gothic" panose="020B0502020202020204" pitchFamily="34" charset="0"/>
              </a:defRPr>
            </a:lvl1pPr>
            <a:lvl2pPr marL="742950" indent="-285750" eaLnBrk="0" hangingPunct="0">
              <a:defRPr sz="3200">
                <a:solidFill>
                  <a:srgbClr val="000099"/>
                </a:solidFill>
                <a:latin typeface="Century Gothic" panose="020B0502020202020204" pitchFamily="34" charset="0"/>
              </a:defRPr>
            </a:lvl2pPr>
            <a:lvl3pPr marL="1143000" indent="-228600" eaLnBrk="0" hangingPunct="0">
              <a:defRPr sz="3200">
                <a:solidFill>
                  <a:srgbClr val="000099"/>
                </a:solidFill>
                <a:latin typeface="Century Gothic" panose="020B0502020202020204" pitchFamily="34" charset="0"/>
              </a:defRPr>
            </a:lvl3pPr>
            <a:lvl4pPr marL="1600200" indent="-228600" eaLnBrk="0" hangingPunct="0">
              <a:defRPr sz="3200">
                <a:solidFill>
                  <a:srgbClr val="000099"/>
                </a:solidFill>
                <a:latin typeface="Century Gothic" panose="020B0502020202020204" pitchFamily="34" charset="0"/>
              </a:defRPr>
            </a:lvl4pPr>
            <a:lvl5pPr marL="2057400" indent="-228600" eaLnBrk="0" hangingPunct="0">
              <a:defRPr sz="3200">
                <a:solidFill>
                  <a:srgbClr val="000099"/>
                </a:solidFill>
                <a:latin typeface="Century Gothic" panose="020B0502020202020204" pitchFamily="34" charset="0"/>
              </a:defRPr>
            </a:lvl5pPr>
            <a:lvl6pPr marL="2514600" indent="-228600" algn="ctr" eaLnBrk="0" fontAlgn="base" hangingPunct="0">
              <a:spcBef>
                <a:spcPct val="50000"/>
              </a:spcBef>
              <a:spcAft>
                <a:spcPct val="0"/>
              </a:spcAft>
              <a:defRPr sz="3200">
                <a:solidFill>
                  <a:srgbClr val="000099"/>
                </a:solidFill>
                <a:latin typeface="Century Gothic" panose="020B0502020202020204" pitchFamily="34" charset="0"/>
              </a:defRPr>
            </a:lvl6pPr>
            <a:lvl7pPr marL="2971800" indent="-228600" algn="ctr" eaLnBrk="0" fontAlgn="base" hangingPunct="0">
              <a:spcBef>
                <a:spcPct val="50000"/>
              </a:spcBef>
              <a:spcAft>
                <a:spcPct val="0"/>
              </a:spcAft>
              <a:defRPr sz="3200">
                <a:solidFill>
                  <a:srgbClr val="000099"/>
                </a:solidFill>
                <a:latin typeface="Century Gothic" panose="020B0502020202020204" pitchFamily="34" charset="0"/>
              </a:defRPr>
            </a:lvl7pPr>
            <a:lvl8pPr marL="3429000" indent="-228600" algn="ctr" eaLnBrk="0" fontAlgn="base" hangingPunct="0">
              <a:spcBef>
                <a:spcPct val="50000"/>
              </a:spcBef>
              <a:spcAft>
                <a:spcPct val="0"/>
              </a:spcAft>
              <a:defRPr sz="3200">
                <a:solidFill>
                  <a:srgbClr val="000099"/>
                </a:solidFill>
                <a:latin typeface="Century Gothic" panose="020B0502020202020204" pitchFamily="34" charset="0"/>
              </a:defRPr>
            </a:lvl8pPr>
            <a:lvl9pPr marL="3886200" indent="-228600" algn="ctr" eaLnBrk="0" fontAlgn="base" hangingPunct="0">
              <a:spcBef>
                <a:spcPct val="50000"/>
              </a:spcBef>
              <a:spcAft>
                <a:spcPct val="0"/>
              </a:spcAft>
              <a:defRPr sz="3200">
                <a:solidFill>
                  <a:srgbClr val="000099"/>
                </a:solidFill>
                <a:latin typeface="Century Gothic" panose="020B0502020202020204" pitchFamily="34" charset="0"/>
              </a:defRPr>
            </a:lvl9pPr>
          </a:lstStyle>
          <a:p>
            <a:pPr eaLnBrk="1" fontAlgn="base" hangingPunct="1">
              <a:spcBef>
                <a:spcPct val="0"/>
              </a:spcBef>
              <a:spcAft>
                <a:spcPct val="0"/>
              </a:spcAft>
            </a:pPr>
            <a:r>
              <a:rPr lang="es-ES" altLang="es-ES" sz="2800" smtClean="0">
                <a:solidFill>
                  <a:srgbClr val="3599FF"/>
                </a:solidFill>
                <a:latin typeface="Arial Narrow" panose="020B0606020202030204" pitchFamily="34" charset="0"/>
              </a:rPr>
              <a:t>50-80 min/dia/ 5dias semana</a:t>
            </a:r>
            <a:endParaRPr lang="es-CL" altLang="es-ES" sz="2800" smtClean="0">
              <a:solidFill>
                <a:srgbClr val="3599FF"/>
              </a:solidFill>
              <a:latin typeface="Arial Narrow" panose="020B0606020202030204" pitchFamily="34" charset="0"/>
            </a:endParaRPr>
          </a:p>
        </p:txBody>
      </p:sp>
    </p:spTree>
    <p:extLst>
      <p:ext uri="{BB962C8B-B14F-4D97-AF65-F5344CB8AC3E}">
        <p14:creationId xmlns:p14="http://schemas.microsoft.com/office/powerpoint/2010/main" val="723478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297" y="188640"/>
            <a:ext cx="9110201" cy="6231638"/>
          </a:xfrm>
          <a:prstGeom prst="rect">
            <a:avLst/>
          </a:prstGeom>
        </p:spPr>
      </p:pic>
    </p:spTree>
    <p:extLst>
      <p:ext uri="{BB962C8B-B14F-4D97-AF65-F5344CB8AC3E}">
        <p14:creationId xmlns:p14="http://schemas.microsoft.com/office/powerpoint/2010/main" val="178212368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normAutofit/>
          </a:bodyPr>
          <a:lstStyle/>
          <a:p>
            <a:pPr marL="484632" indent="0" fontAlgn="auto">
              <a:spcAft>
                <a:spcPts val="0"/>
              </a:spcAft>
              <a:defRPr/>
            </a:pPr>
            <a:r>
              <a:rPr lang="es-ES" sz="3600">
                <a:solidFill>
                  <a:schemeClr val="accent1">
                    <a:tint val="83000"/>
                    <a:satMod val="150000"/>
                  </a:schemeClr>
                </a:solidFill>
              </a:rPr>
              <a:t>Actuaciones encaminadas a promover la salud cardiovascular, pretenden conseguir:</a:t>
            </a:r>
          </a:p>
        </p:txBody>
      </p:sp>
      <p:sp>
        <p:nvSpPr>
          <p:cNvPr id="290819" name="Rectangle 3"/>
          <p:cNvSpPr>
            <a:spLocks noGrp="1" noChangeArrowheads="1"/>
          </p:cNvSpPr>
          <p:nvPr>
            <p:ph type="body" sz="half" idx="2"/>
          </p:nvPr>
        </p:nvSpPr>
        <p:spPr/>
        <p:txBody>
          <a:bodyPr>
            <a:normAutofit/>
          </a:bodyPr>
          <a:lstStyle/>
          <a:p>
            <a:pPr marL="448056" indent="-384048" fontAlgn="auto">
              <a:lnSpc>
                <a:spcPct val="80000"/>
              </a:lnSpc>
              <a:spcAft>
                <a:spcPts val="0"/>
              </a:spcAft>
              <a:buFont typeface="Wingdings 2"/>
              <a:buChar char=""/>
              <a:defRPr/>
            </a:pPr>
            <a:r>
              <a:rPr lang="es-ES" sz="2400"/>
              <a:t>Nulo consumo de tabaco</a:t>
            </a:r>
          </a:p>
          <a:p>
            <a:pPr marL="448056" indent="-384048" fontAlgn="auto">
              <a:lnSpc>
                <a:spcPct val="80000"/>
              </a:lnSpc>
              <a:spcAft>
                <a:spcPts val="0"/>
              </a:spcAft>
              <a:buFont typeface="Wingdings 2"/>
              <a:buChar char=""/>
              <a:defRPr/>
            </a:pPr>
            <a:r>
              <a:rPr lang="es-ES" sz="2400"/>
              <a:t>Actividad física adecuada-al menos 30 minutos 5 veces por semana-</a:t>
            </a:r>
          </a:p>
          <a:p>
            <a:pPr marL="448056" indent="-384048" fontAlgn="auto">
              <a:lnSpc>
                <a:spcPct val="80000"/>
              </a:lnSpc>
              <a:spcAft>
                <a:spcPts val="0"/>
              </a:spcAft>
              <a:buFont typeface="Wingdings 2"/>
              <a:buChar char=""/>
              <a:defRPr/>
            </a:pPr>
            <a:r>
              <a:rPr lang="es-ES" sz="2400"/>
              <a:t>Hábitos de comida saludables</a:t>
            </a:r>
          </a:p>
          <a:p>
            <a:pPr marL="448056" indent="-384048" fontAlgn="auto">
              <a:lnSpc>
                <a:spcPct val="80000"/>
              </a:lnSpc>
              <a:spcAft>
                <a:spcPts val="0"/>
              </a:spcAft>
              <a:buFont typeface="Wingdings 2"/>
              <a:buChar char=""/>
              <a:defRPr/>
            </a:pPr>
            <a:r>
              <a:rPr lang="es-ES" sz="2400"/>
              <a:t>Ausencia de sobrepeso</a:t>
            </a:r>
          </a:p>
          <a:p>
            <a:pPr marL="448056" indent="-384048" fontAlgn="auto">
              <a:lnSpc>
                <a:spcPct val="80000"/>
              </a:lnSpc>
              <a:spcAft>
                <a:spcPts val="0"/>
              </a:spcAft>
              <a:buFont typeface="Wingdings 2"/>
              <a:buChar char=""/>
              <a:defRPr/>
            </a:pPr>
            <a:r>
              <a:rPr lang="es-ES" sz="2400"/>
              <a:t>TA&lt;140/90</a:t>
            </a:r>
          </a:p>
          <a:p>
            <a:pPr marL="448056" indent="-384048" fontAlgn="auto">
              <a:lnSpc>
                <a:spcPct val="80000"/>
              </a:lnSpc>
              <a:spcAft>
                <a:spcPts val="0"/>
              </a:spcAft>
              <a:buFont typeface="Wingdings 2"/>
              <a:buChar char=""/>
              <a:defRPr/>
            </a:pPr>
            <a:r>
              <a:rPr lang="es-ES" sz="2400"/>
              <a:t>Colesterol por debajo de 190 mg/ml</a:t>
            </a:r>
          </a:p>
          <a:p>
            <a:pPr marL="448056" indent="-384048" fontAlgn="auto">
              <a:lnSpc>
                <a:spcPct val="80000"/>
              </a:lnSpc>
              <a:spcAft>
                <a:spcPts val="0"/>
              </a:spcAft>
              <a:buFont typeface="Wingdings 2"/>
              <a:buChar char=""/>
              <a:defRPr/>
            </a:pPr>
            <a:r>
              <a:rPr lang="es-ES" sz="2400"/>
              <a:t>Metabolismo normal de glucosa</a:t>
            </a:r>
          </a:p>
          <a:p>
            <a:pPr marL="448056" indent="-384048" fontAlgn="auto">
              <a:lnSpc>
                <a:spcPct val="80000"/>
              </a:lnSpc>
              <a:spcAft>
                <a:spcPts val="0"/>
              </a:spcAft>
              <a:buFont typeface="Wingdings 2"/>
              <a:buChar char=""/>
              <a:defRPr/>
            </a:pPr>
            <a:r>
              <a:rPr lang="es-ES" sz="2400"/>
              <a:t>Reducción del nivel de estrés</a:t>
            </a:r>
          </a:p>
        </p:txBody>
      </p:sp>
      <p:pic>
        <p:nvPicPr>
          <p:cNvPr id="18436" name="Picture 4" descr="racewalking"/>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9788" y="1700213"/>
            <a:ext cx="2652712" cy="3987800"/>
          </a:xfrm>
          <a:noFill/>
        </p:spPr>
      </p:pic>
    </p:spTree>
    <p:extLst>
      <p:ext uri="{BB962C8B-B14F-4D97-AF65-F5344CB8AC3E}">
        <p14:creationId xmlns:p14="http://schemas.microsoft.com/office/powerpoint/2010/main" val="2004322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pPr eaLnBrk="1" hangingPunct="1"/>
            <a:r>
              <a:rPr lang="es-ES" altLang="es-ES" sz="9500" smtClean="0">
                <a:solidFill>
                  <a:srgbClr val="FF643A"/>
                </a:solidFill>
                <a:latin typeface="Arial Narrow" panose="020B0606020202030204" pitchFamily="34" charset="0"/>
              </a:rPr>
              <a:t>¡Gracias!</a:t>
            </a:r>
          </a:p>
        </p:txBody>
      </p:sp>
    </p:spTree>
    <p:extLst>
      <p:ext uri="{BB962C8B-B14F-4D97-AF65-F5344CB8AC3E}">
        <p14:creationId xmlns:p14="http://schemas.microsoft.com/office/powerpoint/2010/main" val="36972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Evidencias científicas</a:t>
            </a:r>
            <a:endParaRPr lang="es-ES" dirty="0"/>
          </a:p>
        </p:txBody>
      </p:sp>
      <p:sp>
        <p:nvSpPr>
          <p:cNvPr id="3" name="2 Rectángulo"/>
          <p:cNvSpPr/>
          <p:nvPr/>
        </p:nvSpPr>
        <p:spPr>
          <a:xfrm>
            <a:off x="179512" y="836712"/>
            <a:ext cx="8568952" cy="4801314"/>
          </a:xfrm>
          <a:prstGeom prst="rect">
            <a:avLst/>
          </a:prstGeom>
        </p:spPr>
        <p:txBody>
          <a:bodyPr wrap="square">
            <a:spAutoFit/>
          </a:bodyPr>
          <a:lstStyle/>
          <a:p>
            <a:r>
              <a:rPr lang="es-ES" b="1" dirty="0">
                <a:solidFill>
                  <a:srgbClr val="FFFF00"/>
                </a:solidFill>
              </a:rPr>
              <a:t>Investigadores revisan los estudios publicados sobre los factores que contribuyen a determinar el nivel de actividad física de una persona</a:t>
            </a:r>
          </a:p>
          <a:p>
            <a:endParaRPr lang="es-ES" b="1" dirty="0">
              <a:solidFill>
                <a:srgbClr val="FFFF00"/>
              </a:solidFill>
            </a:endParaRPr>
          </a:p>
          <a:p>
            <a:r>
              <a:rPr lang="es-ES" b="1" dirty="0">
                <a:solidFill>
                  <a:srgbClr val="FFFF00"/>
                </a:solidFill>
              </a:rPr>
              <a:t>La inactividad física es un factor contribuyente importante de enfermedades no transmisibles en los países con rentas altas y lo es cada vez más también en los países con rentas bajas y medias. Comprender por qué la gente es físicamente activa o inactiva contribuye a planificar las intervenciones en salud pública basadas en la evidencia, porque los programas eficaces irán dirigidos a los factores conocidos como causantes de la inactividad. La investigación de los factores correlacionados (factores asociados con la actividad) o determinantes (factores con una relación causal) ha surgido en las dos últimas décadas, pero se ha centrado principalmente en los factores a nivel individual en países con rentas altas. Se ha demostrado que la edad, el sexo, el estado de salud, la confianza en las propias capacidades y la motivación están relacionados con la actividad física. Los modelos ecológicos tienen una visión amplia de la causalidad de las conductas que afectan a la salud, e incluyen el entorno físico y social, como factores contribuyentes a la inactividad física, especialmente aquellos que no pertenecen al sector sanitario, como la planificación urbana, los sistemas de transporte y los parques y senderos.</a:t>
            </a:r>
          </a:p>
        </p:txBody>
      </p:sp>
      <p:sp>
        <p:nvSpPr>
          <p:cNvPr id="4" name="3 Rectángulo"/>
          <p:cNvSpPr/>
          <p:nvPr/>
        </p:nvSpPr>
        <p:spPr>
          <a:xfrm>
            <a:off x="1979712" y="5949280"/>
            <a:ext cx="5609549" cy="369332"/>
          </a:xfrm>
          <a:prstGeom prst="rect">
            <a:avLst/>
          </a:prstGeom>
        </p:spPr>
        <p:txBody>
          <a:bodyPr wrap="none">
            <a:spAutoFit/>
          </a:bodyPr>
          <a:lstStyle/>
          <a:p>
            <a:r>
              <a:rPr lang="es-ES" dirty="0" err="1" smtClean="0"/>
              <a:t>The</a:t>
            </a:r>
            <a:r>
              <a:rPr lang="es-ES" dirty="0" smtClean="0"/>
              <a:t> </a:t>
            </a:r>
            <a:r>
              <a:rPr lang="es-ES" dirty="0" err="1" smtClean="0"/>
              <a:t>Lancet</a:t>
            </a:r>
            <a:r>
              <a:rPr lang="es-ES" dirty="0" smtClean="0"/>
              <a:t> </a:t>
            </a:r>
            <a:r>
              <a:rPr lang="es-ES" dirty="0" err="1" smtClean="0"/>
              <a:t>Volume</a:t>
            </a:r>
            <a:r>
              <a:rPr lang="es-ES" dirty="0" smtClean="0"/>
              <a:t> </a:t>
            </a:r>
            <a:r>
              <a:rPr lang="es-ES" dirty="0"/>
              <a:t>380, No. 9838, p258–271, 21 </a:t>
            </a:r>
            <a:r>
              <a:rPr lang="es-ES" dirty="0" err="1"/>
              <a:t>July</a:t>
            </a:r>
            <a:r>
              <a:rPr lang="es-ES" dirty="0"/>
              <a:t> 2012</a:t>
            </a:r>
          </a:p>
        </p:txBody>
      </p:sp>
    </p:spTree>
    <p:extLst>
      <p:ext uri="{BB962C8B-B14F-4D97-AF65-F5344CB8AC3E}">
        <p14:creationId xmlns:p14="http://schemas.microsoft.com/office/powerpoint/2010/main" val="26984231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476672"/>
            <a:ext cx="9144000" cy="5909310"/>
          </a:xfrm>
          <a:prstGeom prst="rect">
            <a:avLst/>
          </a:prstGeom>
        </p:spPr>
        <p:txBody>
          <a:bodyPr wrap="square">
            <a:spAutoFit/>
          </a:bodyPr>
          <a:lstStyle/>
          <a:p>
            <a:r>
              <a:rPr lang="es-ES" b="1" dirty="0">
                <a:solidFill>
                  <a:srgbClr val="FFC000"/>
                </a:solidFill>
              </a:rPr>
              <a:t>Necesidad de una revisión sistemática de la actividad física</a:t>
            </a:r>
          </a:p>
          <a:p>
            <a:endParaRPr lang="es-ES" dirty="0"/>
          </a:p>
          <a:p>
            <a:r>
              <a:rPr lang="es-ES" dirty="0"/>
              <a:t>La asociación American </a:t>
            </a:r>
            <a:r>
              <a:rPr lang="es-ES" dirty="0" err="1"/>
              <a:t>Heart</a:t>
            </a:r>
            <a:r>
              <a:rPr lang="es-ES" dirty="0"/>
              <a:t> </a:t>
            </a:r>
            <a:r>
              <a:rPr lang="es-ES" dirty="0" err="1"/>
              <a:t>Association</a:t>
            </a:r>
            <a:r>
              <a:rPr lang="es-ES" dirty="0"/>
              <a:t> recomienda evaluar la actividad física de los pacientes como parte de los procedimientos de revisión habituales de los médicos.</a:t>
            </a:r>
          </a:p>
          <a:p>
            <a:r>
              <a:rPr lang="es-ES" dirty="0"/>
              <a:t>Según la asociación American </a:t>
            </a:r>
            <a:r>
              <a:rPr lang="es-ES" dirty="0" err="1"/>
              <a:t>Heart</a:t>
            </a:r>
            <a:r>
              <a:rPr lang="es-ES" dirty="0"/>
              <a:t> </a:t>
            </a:r>
            <a:r>
              <a:rPr lang="es-ES" dirty="0" err="1"/>
              <a:t>Association</a:t>
            </a:r>
            <a:r>
              <a:rPr lang="es-ES" dirty="0"/>
              <a:t> (AHA), los médicos deben evaluar la actividad física de los pacientes con la misma frecuencia que la tensión arterial u otros factores de riesgo cardiovascular. A menudo esto no se hace porque muchos profesionales sanitarios no disponen de los instrumentos necesarios, señala un grupo de expertos en la revista </a:t>
            </a:r>
            <a:r>
              <a:rPr lang="es-ES" dirty="0" err="1"/>
              <a:t>Circulation</a:t>
            </a:r>
            <a:r>
              <a:rPr lang="es-ES" dirty="0"/>
              <a:t>.</a:t>
            </a:r>
          </a:p>
          <a:p>
            <a:endParaRPr lang="es-ES" dirty="0"/>
          </a:p>
          <a:p>
            <a:r>
              <a:rPr lang="es-ES" dirty="0"/>
              <a:t>Ahora, este grupo de investigadores recomiendan aplicar una “matriz de decisiones” como método para determinar la actividad física adecuada para cada paciente de forma individual. Esto también incluye opciones de coste bajo o nulo como puedan ser los cuestionarios. Por último, la revisión debería ayudar a evaluar el tipo, la frecuencia y la duración del ejercicio físico recomendado.</a:t>
            </a:r>
          </a:p>
          <a:p>
            <a:endParaRPr lang="es-ES" dirty="0"/>
          </a:p>
          <a:p>
            <a:r>
              <a:rPr lang="es-ES" dirty="0"/>
              <a:t>Según el investigador principal Scott </a:t>
            </a:r>
            <a:r>
              <a:rPr lang="es-ES" dirty="0" err="1"/>
              <a:t>Strath</a:t>
            </a:r>
            <a:r>
              <a:rPr lang="es-ES" dirty="0"/>
              <a:t>, las recomendaciones y sugerencias del médico sobre este tema deben formar parte de la atención médica habitual. La asociación American </a:t>
            </a:r>
            <a:r>
              <a:rPr lang="es-ES" dirty="0" err="1"/>
              <a:t>Heart</a:t>
            </a:r>
            <a:r>
              <a:rPr lang="es-ES" dirty="0"/>
              <a:t> </a:t>
            </a:r>
            <a:r>
              <a:rPr lang="es-ES" dirty="0" err="1"/>
              <a:t>Association</a:t>
            </a:r>
            <a:r>
              <a:rPr lang="es-ES" dirty="0"/>
              <a:t> recomienda un mínimo 30 minutos de actividad física aeróbica moderada al menos cinco días a la semana, o un mínimo 20 minutos de actividad aeróbica intensa al menos tres días a la semana. Además, se recomienda realizar ejercicio moderado o intenso para fortalecer los músculos como mínimo dos días a la semana.</a:t>
            </a:r>
          </a:p>
        </p:txBody>
      </p:sp>
    </p:spTree>
    <p:extLst>
      <p:ext uri="{BB962C8B-B14F-4D97-AF65-F5344CB8AC3E}">
        <p14:creationId xmlns:p14="http://schemas.microsoft.com/office/powerpoint/2010/main" val="35746595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a:xfrm>
            <a:off x="0" y="333375"/>
            <a:ext cx="9144000" cy="1066800"/>
          </a:xfrm>
        </p:spPr>
        <p:txBody>
          <a:bodyPr/>
          <a:lstStyle/>
          <a:p>
            <a:pPr marL="484632" indent="0" fontAlgn="auto">
              <a:spcAft>
                <a:spcPts val="0"/>
              </a:spcAft>
              <a:defRPr/>
            </a:pPr>
            <a:r>
              <a:rPr lang="en-CA" sz="3200">
                <a:solidFill>
                  <a:schemeClr val="accent1">
                    <a:tint val="83000"/>
                    <a:satMod val="150000"/>
                  </a:schemeClr>
                </a:solidFill>
              </a:rPr>
              <a:t>1992 International Conference on Physical Activity, Fitness and Health</a:t>
            </a:r>
          </a:p>
        </p:txBody>
      </p:sp>
      <p:sp>
        <p:nvSpPr>
          <p:cNvPr id="359427" name="Rectangle 3"/>
          <p:cNvSpPr>
            <a:spLocks noGrp="1" noChangeArrowheads="1"/>
          </p:cNvSpPr>
          <p:nvPr>
            <p:ph type="body" idx="1"/>
          </p:nvPr>
        </p:nvSpPr>
        <p:spPr>
          <a:xfrm>
            <a:off x="685800" y="1401763"/>
            <a:ext cx="5486400" cy="4114800"/>
          </a:xfrm>
        </p:spPr>
        <p:txBody>
          <a:bodyPr>
            <a:normAutofit lnSpcReduction="10000"/>
          </a:bodyPr>
          <a:lstStyle/>
          <a:p>
            <a:pPr marL="448056" indent="-384048" fontAlgn="auto">
              <a:lnSpc>
                <a:spcPct val="90000"/>
              </a:lnSpc>
              <a:spcAft>
                <a:spcPts val="0"/>
              </a:spcAft>
              <a:buFont typeface="Wingdings 2"/>
              <a:buChar char=""/>
              <a:defRPr/>
            </a:pPr>
            <a:r>
              <a:rPr lang="en-CA" sz="2000"/>
              <a:t>La actividad física puede reducir:</a:t>
            </a:r>
          </a:p>
          <a:p>
            <a:pPr marL="822960" lvl="1" fontAlgn="auto">
              <a:lnSpc>
                <a:spcPct val="90000"/>
              </a:lnSpc>
              <a:spcAft>
                <a:spcPts val="0"/>
              </a:spcAft>
              <a:buFont typeface="Verdana"/>
              <a:buChar char="›"/>
              <a:defRPr/>
            </a:pPr>
            <a:r>
              <a:rPr lang="en-CA" sz="2000"/>
              <a:t>Enfermedad coronaria cardiaca</a:t>
            </a:r>
          </a:p>
          <a:p>
            <a:pPr marL="822960" lvl="1" fontAlgn="auto">
              <a:lnSpc>
                <a:spcPct val="90000"/>
              </a:lnSpc>
              <a:spcAft>
                <a:spcPts val="0"/>
              </a:spcAft>
              <a:buFont typeface="Verdana"/>
              <a:buChar char="›"/>
              <a:defRPr/>
            </a:pPr>
            <a:r>
              <a:rPr lang="en-CA" sz="2000"/>
              <a:t>Cancer de colon</a:t>
            </a:r>
          </a:p>
          <a:p>
            <a:pPr marL="822960" lvl="1" fontAlgn="auto">
              <a:lnSpc>
                <a:spcPct val="90000"/>
              </a:lnSpc>
              <a:spcAft>
                <a:spcPts val="0"/>
              </a:spcAft>
              <a:buFont typeface="Verdana"/>
              <a:buChar char="›"/>
              <a:defRPr/>
            </a:pPr>
            <a:r>
              <a:rPr lang="en-CA" sz="2000"/>
              <a:t>Diabetes tipo II</a:t>
            </a:r>
          </a:p>
          <a:p>
            <a:pPr marL="822960" lvl="1" fontAlgn="auto">
              <a:lnSpc>
                <a:spcPct val="90000"/>
              </a:lnSpc>
              <a:spcAft>
                <a:spcPts val="0"/>
              </a:spcAft>
              <a:buFont typeface="Verdana"/>
              <a:buChar char="›"/>
              <a:defRPr/>
            </a:pPr>
            <a:r>
              <a:rPr lang="en-CA" sz="2000"/>
              <a:t>Osteoporosis</a:t>
            </a:r>
          </a:p>
          <a:p>
            <a:pPr marL="448056" indent="-384048" fontAlgn="auto">
              <a:lnSpc>
                <a:spcPct val="90000"/>
              </a:lnSpc>
              <a:spcAft>
                <a:spcPts val="0"/>
              </a:spcAft>
              <a:buFont typeface="Wingdings 2"/>
              <a:buChar char=""/>
              <a:defRPr/>
            </a:pPr>
            <a:r>
              <a:rPr lang="en-CA" sz="2000"/>
              <a:t>La actividad física puede modificar el estado funcional y mejorar la calidad de vida en:</a:t>
            </a:r>
          </a:p>
          <a:p>
            <a:pPr marL="822960" lvl="1" fontAlgn="auto">
              <a:lnSpc>
                <a:spcPct val="90000"/>
              </a:lnSpc>
              <a:spcAft>
                <a:spcPts val="0"/>
              </a:spcAft>
              <a:buFont typeface="Verdana"/>
              <a:buChar char="›"/>
              <a:defRPr/>
            </a:pPr>
            <a:r>
              <a:rPr lang="en-CA" sz="2000"/>
              <a:t>Diabetes tipo I</a:t>
            </a:r>
          </a:p>
          <a:p>
            <a:pPr marL="822960" lvl="1" fontAlgn="auto">
              <a:lnSpc>
                <a:spcPct val="90000"/>
              </a:lnSpc>
              <a:spcAft>
                <a:spcPts val="0"/>
              </a:spcAft>
              <a:buFont typeface="Verdana"/>
              <a:buChar char="›"/>
              <a:defRPr/>
            </a:pPr>
            <a:r>
              <a:rPr lang="en-CA" sz="2000"/>
              <a:t>Enfermedad renal</a:t>
            </a:r>
          </a:p>
          <a:p>
            <a:pPr marL="822960" lvl="1" fontAlgn="auto">
              <a:lnSpc>
                <a:spcPct val="90000"/>
              </a:lnSpc>
              <a:spcAft>
                <a:spcPts val="0"/>
              </a:spcAft>
              <a:buFont typeface="Verdana"/>
              <a:buChar char="›"/>
              <a:defRPr/>
            </a:pPr>
            <a:r>
              <a:rPr lang="en-CA" sz="2000"/>
              <a:t>EPOC</a:t>
            </a:r>
          </a:p>
          <a:p>
            <a:pPr marL="822960" lvl="1" fontAlgn="auto">
              <a:lnSpc>
                <a:spcPct val="90000"/>
              </a:lnSpc>
              <a:spcAft>
                <a:spcPts val="0"/>
              </a:spcAft>
              <a:buFont typeface="Verdana"/>
              <a:buChar char="›"/>
              <a:defRPr/>
            </a:pPr>
            <a:r>
              <a:rPr lang="en-CA" sz="2000"/>
              <a:t>Osteoartritis</a:t>
            </a:r>
          </a:p>
          <a:p>
            <a:pPr marL="822960" lvl="1" fontAlgn="auto">
              <a:lnSpc>
                <a:spcPct val="90000"/>
              </a:lnSpc>
              <a:spcAft>
                <a:spcPts val="0"/>
              </a:spcAft>
              <a:buFont typeface="Verdana"/>
              <a:buChar char="›"/>
              <a:defRPr/>
            </a:pPr>
            <a:r>
              <a:rPr lang="en-CA" sz="2000"/>
              <a:t>Enfermedad vascular periférica</a:t>
            </a:r>
          </a:p>
        </p:txBody>
      </p:sp>
      <p:pic>
        <p:nvPicPr>
          <p:cNvPr id="22532" name="Picture 4" descr="Canada-lig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971550"/>
            <a:ext cx="76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5715000" y="2590800"/>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0" fontAlgn="base" hangingPunct="0">
              <a:spcBef>
                <a:spcPct val="0"/>
              </a:spcBef>
              <a:spcAft>
                <a:spcPct val="0"/>
              </a:spcAft>
            </a:pPr>
            <a:r>
              <a:rPr lang="en-US" altLang="es-ES" sz="2400" b="1" i="1" smtClean="0">
                <a:solidFill>
                  <a:prstClr val="white"/>
                </a:solidFill>
                <a:latin typeface="Arial" panose="020B0604020202020204" pitchFamily="34" charset="0"/>
                <a:cs typeface="Arial" panose="020B0604020202020204" pitchFamily="34" charset="0"/>
              </a:rPr>
              <a:t>La inactividad física puede ocasionar 25 enfermedades crónicas </a:t>
            </a:r>
          </a:p>
        </p:txBody>
      </p:sp>
    </p:spTree>
    <p:extLst>
      <p:ext uri="{BB962C8B-B14F-4D97-AF65-F5344CB8AC3E}">
        <p14:creationId xmlns:p14="http://schemas.microsoft.com/office/powerpoint/2010/main" val="323244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187658"/>
            <a:ext cx="8928992" cy="6670342"/>
          </a:xfrm>
          <a:prstGeom prst="rect">
            <a:avLst/>
          </a:prstGeom>
        </p:spPr>
      </p:pic>
    </p:spTree>
    <p:extLst>
      <p:ext uri="{BB962C8B-B14F-4D97-AF65-F5344CB8AC3E}">
        <p14:creationId xmlns:p14="http://schemas.microsoft.com/office/powerpoint/2010/main" val="42164439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rrowheads="1"/>
          </p:cNvSpPr>
          <p:nvPr>
            <p:ph type="title"/>
          </p:nvPr>
        </p:nvSpPr>
        <p:spPr/>
        <p:txBody>
          <a:bodyPr/>
          <a:lstStyle/>
          <a:p>
            <a:pPr marL="484632" indent="0" fontAlgn="auto">
              <a:spcAft>
                <a:spcPts val="0"/>
              </a:spcAft>
              <a:defRPr/>
            </a:pPr>
            <a:r>
              <a:rPr lang="es-ES">
                <a:solidFill>
                  <a:srgbClr val="FFFF00"/>
                </a:solidFill>
              </a:rPr>
              <a:t>Pirámide de la actividad física</a:t>
            </a:r>
          </a:p>
        </p:txBody>
      </p:sp>
      <p:pic>
        <p:nvPicPr>
          <p:cNvPr id="23555" name="Picture 3" descr="223_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28775"/>
            <a:ext cx="9144000" cy="5229225"/>
          </a:xfrm>
          <a:noFill/>
        </p:spPr>
      </p:pic>
    </p:spTree>
    <p:extLst>
      <p:ext uri="{BB962C8B-B14F-4D97-AF65-F5344CB8AC3E}">
        <p14:creationId xmlns:p14="http://schemas.microsoft.com/office/powerpoint/2010/main" val="119339513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2_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rnd" cmpd="sng" algn="ctr">
          <a:solidFill>
            <a:srgbClr val="3599FF"/>
          </a:solidFill>
          <a:prstDash val="sysDot"/>
          <a:round/>
          <a:headEnd type="none" w="med" len="med"/>
          <a:tailEnd type="triangle" w="med"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AR" sz="3200" b="0" i="0" u="none" strike="noStrike" cap="none" normalizeH="0" baseline="0" smtClean="0">
            <a:ln>
              <a:noFill/>
            </a:ln>
            <a:solidFill>
              <a:srgbClr val="000099"/>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88900" cap="rnd" cmpd="sng" algn="ctr">
          <a:solidFill>
            <a:srgbClr val="3599FF"/>
          </a:solidFill>
          <a:prstDash val="sysDot"/>
          <a:round/>
          <a:headEnd type="none" w="med" len="med"/>
          <a:tailEnd type="triangle" w="med"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AR" sz="3200" b="0" i="0" u="none" strike="noStrike" cap="none" normalizeH="0" baseline="0" smtClean="0">
            <a:ln>
              <a:noFill/>
            </a:ln>
            <a:solidFill>
              <a:srgbClr val="000099"/>
            </a:solidFill>
            <a:effectLst/>
            <a:latin typeface="Century Gothic"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rnd" cmpd="sng" algn="ctr">
          <a:solidFill>
            <a:srgbClr val="3599FF"/>
          </a:solidFill>
          <a:prstDash val="sysDot"/>
          <a:round/>
          <a:headEnd type="none" w="med" len="med"/>
          <a:tailEnd type="triangle" w="med"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AR" sz="3200" b="0" i="0" u="none" strike="noStrike" cap="none" normalizeH="0" baseline="0" smtClean="0">
            <a:ln>
              <a:noFill/>
            </a:ln>
            <a:solidFill>
              <a:srgbClr val="000099"/>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88900" cap="rnd" cmpd="sng" algn="ctr">
          <a:solidFill>
            <a:srgbClr val="3599FF"/>
          </a:solidFill>
          <a:prstDash val="sysDot"/>
          <a:round/>
          <a:headEnd type="none" w="med" len="med"/>
          <a:tailEnd type="triangle" w="med"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AR" sz="3200" b="0" i="0" u="none" strike="noStrike" cap="none" normalizeH="0" baseline="0" smtClean="0">
            <a:ln>
              <a:noFill/>
            </a:ln>
            <a:solidFill>
              <a:srgbClr val="000099"/>
            </a:solidFill>
            <a:effectLst/>
            <a:latin typeface="Century Gothic"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608EE9-BC9B-48A0-9915-52B7EE865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Diapositivas de presentación de muestra (diseño con cintas azules)</Template>
  <TotalTime>218</TotalTime>
  <Words>1157</Words>
  <Application>Microsoft Office PowerPoint</Application>
  <PresentationFormat>Presentación en pantalla (4:3)</PresentationFormat>
  <Paragraphs>109</Paragraphs>
  <Slides>46</Slides>
  <Notes>7</Notes>
  <HiddenSlides>0</HiddenSlides>
  <MMClips>0</MMClips>
  <ScaleCrop>false</ScaleCrop>
  <HeadingPairs>
    <vt:vector size="6" baseType="variant">
      <vt:variant>
        <vt:lpstr>Tema</vt:lpstr>
      </vt:variant>
      <vt:variant>
        <vt:i4>8</vt:i4>
      </vt:variant>
      <vt:variant>
        <vt:lpstr>Servidores OLE incrustados</vt:lpstr>
      </vt:variant>
      <vt:variant>
        <vt:i4>1</vt:i4>
      </vt:variant>
      <vt:variant>
        <vt:lpstr>Títulos de diapositiva</vt:lpstr>
      </vt:variant>
      <vt:variant>
        <vt:i4>46</vt:i4>
      </vt:variant>
    </vt:vector>
  </HeadingPairs>
  <TitlesOfParts>
    <vt:vector size="55" baseType="lpstr">
      <vt:lpstr>Blue Segoe 4-3 template-template_April-17-2007</vt:lpstr>
      <vt:lpstr>White with Courier font for code slides</vt:lpstr>
      <vt:lpstr>Metro</vt:lpstr>
      <vt:lpstr>Brío</vt:lpstr>
      <vt:lpstr>1_Brío</vt:lpstr>
      <vt:lpstr>2_Brío</vt:lpstr>
      <vt:lpstr>1_Default Design</vt:lpstr>
      <vt:lpstr>2_Default Design</vt:lpstr>
      <vt:lpstr>Chart</vt:lpstr>
      <vt:lpstr>Cómo ser una persona activa en todas las etapas de la vida</vt:lpstr>
      <vt:lpstr>Persona Activa-Persona Inactiva </vt:lpstr>
      <vt:lpstr>Presentación de PowerPoint</vt:lpstr>
      <vt:lpstr>Evitar el sedentarismo</vt:lpstr>
      <vt:lpstr>Evidencias científicas</vt:lpstr>
      <vt:lpstr>Presentación de PowerPoint</vt:lpstr>
      <vt:lpstr>1992 International Conference on Physical Activity, Fitness and Health</vt:lpstr>
      <vt:lpstr>Presentación de PowerPoint</vt:lpstr>
      <vt:lpstr>Pirámide de la actividad física</vt:lpstr>
      <vt:lpstr>Caminar con seguridad y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Riesgo de muerte por dolencias cardiovasculares</vt:lpstr>
      <vt:lpstr>Presentación de PowerPoint</vt:lpstr>
      <vt:lpstr>Presentación de PowerPoint</vt:lpstr>
      <vt:lpstr>Presentación de PowerPoint</vt:lpstr>
      <vt:lpstr>Presentación de PowerPoint</vt:lpstr>
      <vt:lpstr>Sedentarismo</vt:lpstr>
      <vt:lpstr>Qué es el sedentarismo ?</vt:lpstr>
      <vt:lpstr>Presentación de PowerPoint</vt:lpstr>
      <vt:lpstr>Presentación de PowerPoint</vt:lpstr>
      <vt:lpstr>SEDENTARISMO</vt:lpstr>
      <vt:lpstr>Modelo de actividad física</vt:lpstr>
      <vt:lpstr>MET</vt:lpstr>
      <vt:lpstr>AF MODERADA</vt:lpstr>
      <vt:lpstr>AF MODERADA</vt:lpstr>
      <vt:lpstr>ACTIVIDAD FISICA MODERADA 3-6 MET</vt:lpstr>
      <vt:lpstr>ACTIVIDAD FISICA INTENSA &gt; 6 MET</vt:lpstr>
      <vt:lpstr>AF VIGOROSA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Actuaciones encaminadas a promover la salud cardiovascular, pretenden conseguir:</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ser una persona activa en todas las etapas de la vida</dc:title>
  <dc:creator>Carlos Piñeiro Diaz</dc:creator>
  <cp:keywords/>
  <cp:lastModifiedBy>Carlos Piñeiro Díaz</cp:lastModifiedBy>
  <cp:revision>23</cp:revision>
  <dcterms:created xsi:type="dcterms:W3CDTF">2014-12-19T23:18:51Z</dcterms:created>
  <dcterms:modified xsi:type="dcterms:W3CDTF">2015-03-28T08:11:01Z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TC102867059990</vt:lpwstr>
  </property>
</Properties>
</file>