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56" r:id="rId2"/>
    <p:sldId id="278" r:id="rId3"/>
    <p:sldId id="261" r:id="rId4"/>
    <p:sldId id="294" r:id="rId5"/>
    <p:sldId id="262" r:id="rId6"/>
    <p:sldId id="297" r:id="rId7"/>
    <p:sldId id="298" r:id="rId8"/>
    <p:sldId id="309" r:id="rId9"/>
    <p:sldId id="264" r:id="rId10"/>
    <p:sldId id="279" r:id="rId11"/>
    <p:sldId id="327" r:id="rId12"/>
    <p:sldId id="271" r:id="rId13"/>
    <p:sldId id="304" r:id="rId14"/>
    <p:sldId id="272" r:id="rId15"/>
    <p:sldId id="273" r:id="rId16"/>
    <p:sldId id="274" r:id="rId17"/>
    <p:sldId id="275" r:id="rId18"/>
    <p:sldId id="293" r:id="rId19"/>
    <p:sldId id="285" r:id="rId20"/>
    <p:sldId id="318" r:id="rId21"/>
    <p:sldId id="286" r:id="rId22"/>
    <p:sldId id="287" r:id="rId23"/>
    <p:sldId id="288" r:id="rId24"/>
    <p:sldId id="289" r:id="rId25"/>
    <p:sldId id="291" r:id="rId26"/>
    <p:sldId id="375" r:id="rId27"/>
    <p:sldId id="376" r:id="rId28"/>
    <p:sldId id="377" r:id="rId29"/>
    <p:sldId id="378" r:id="rId30"/>
    <p:sldId id="379" r:id="rId31"/>
    <p:sldId id="453" r:id="rId32"/>
    <p:sldId id="454" r:id="rId33"/>
    <p:sldId id="457" r:id="rId34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799" autoAdjust="0"/>
    <p:restoredTop sz="94660"/>
  </p:normalViewPr>
  <p:slideViewPr>
    <p:cSldViewPr>
      <p:cViewPr>
        <p:scale>
          <a:sx n="100" d="100"/>
          <a:sy n="100" d="100"/>
        </p:scale>
        <p:origin x="-222" y="-26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62195-681F-4E2F-BFD5-DE52B4E08B71}" type="datetimeFigureOut">
              <a:rPr lang="es-ES" smtClean="0"/>
              <a:pPr/>
              <a:t>05/03/2015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6C957-96F0-4ECC-95B6-8C1F66FF57B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A7B3-213D-40E6-B983-673FF7E61EDB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224-A56C-475A-971D-94788AE1BF56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17BAD-C8B7-4A08-9D2C-A1C1143D040C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76E6-8486-442E-930D-876227DFCC5D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1F1F-E0A1-4C47-B076-44D142915023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4094-0686-4C3E-8CEF-75DE5129374D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17-D0C3-487B-A3F2-BA48E0F22221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932D-7B09-4F0C-A312-8E231FBC5E6C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09C2-39EA-489D-95FB-5C71BE57D18D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104C-C82F-41D2-8391-FC3D6DBDABC2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AE4D-1063-4551-8E59-DDFD0DF886E7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EF67-57E5-4CBA-A607-338F08855411}" type="datetime1">
              <a:rPr lang="es-ES" smtClean="0"/>
              <a:pPr/>
              <a:t>05/03/2015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03B-3C95-4449-B621-6985DC460AA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docid=JklYyUw9i3K4zM&amp;tbnid=3EAhujbyFFveUM:&amp;ved=0CAUQjRw&amp;url=http://www.cadenaser.com/cultura/articulo/manolito-gafotas-personaje-infantil-elvira-lindo-habla-ingles/csrcsrpor/20081107csrcsrcul_1/Tes&amp;ei=FX5cUaTpCMPDPKumgdAD&amp;psig=AFQjCNGmdtmrywUzRBAlXYKmjM54X2MJ2w&amp;ust=1365102415636691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hyperlink" Target="http://www.google.es/url?sa=i&amp;rct=j&amp;q=&amp;esrc=s&amp;frm=1&amp;source=images&amp;cd=&amp;cad=rja&amp;docid=6FNbkNsX9FWdgM&amp;tbnid=C1JKAVR-JsUy6M:&amp;ved=0CAUQjRw&amp;url=http://www.casadellibro.com/libro-pippi-calzaslargas-todas-las-historias/9788493874582/1968934&amp;ei=AX9cUaS1IISaO6GhgJgH&amp;psig=AFQjCNEmInXsA_jlYJmCIkGGUXx5rn1jyg&amp;ust=1365102686882134" TargetMode="External"/><Relationship Id="rId2" Type="http://schemas.openxmlformats.org/officeDocument/2006/relationships/hyperlink" Target="http://www.google.es/url?sa=i&amp;rct=j&amp;q=&amp;esrc=s&amp;frm=1&amp;source=images&amp;cd=&amp;cad=rja&amp;docid=CWoZn36egSXuTM&amp;tbnid=W9xOLQ9Ue_pgXM:&amp;ved=0CAUQjRw&amp;url=http://www.loqueyotediga.net/archives/004229.html&amp;ei=yHxcUaiDM8PIPImkgFA&amp;bvm=bv.44697112,d.ZG4&amp;psig=AFQjCNGNSUxfUuIXp6tht5QKqnXuNpvSKg&amp;ust=136510213811020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sa=i&amp;rct=j&amp;q=&amp;esrc=s&amp;frm=1&amp;source=images&amp;cd=&amp;cad=rja&amp;docid=OayjKcg6ZaE2HM&amp;tbnid=PCHlUsVk09zOyM:&amp;ved=0CAUQjRw&amp;url=http://www.diarioinca.com/2008/07/resumen-de-corazn-de-edmundo-de-amiss.html&amp;ei=YX1cUZjCIomkPc3ygKAN&amp;bvm=bv.44697112,d.ZG4&amp;psig=AFQjCNGxJ4YNV2tnqEdW3xTAjMem8ivnRA&amp;ust=1365102289702986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www.google.es/url?sa=i&amp;rct=j&amp;q=&amp;esrc=s&amp;frm=1&amp;source=images&amp;cd=&amp;cad=rja&amp;docid=K3yJldVnhwbxiM&amp;tbnid=MZZYoNTqLmCSvM:&amp;ved=0CAUQjRw&amp;url=http://elmarcapaginasdemislibros.blogspot.com/2012/02/la-historia-interminable-libro.html&amp;ei=bX5cUf6RFM7EPLSEgLAC&amp;psig=AFQjCNGjYYHbf6X5jHT8shAgLrZYxtMOnA&amp;ust=1365102525758808" TargetMode="External"/><Relationship Id="rId4" Type="http://schemas.openxmlformats.org/officeDocument/2006/relationships/hyperlink" Target="http://www.google.es/url?sa=i&amp;rct=j&amp;q=&amp;esrc=s&amp;frm=1&amp;source=images&amp;cd=&amp;cad=rja&amp;docid=V7MW1N3CErmPHM&amp;tbnid=Qv1IJ3LyuXfAXM:&amp;ved=0CAUQjRw&amp;url=http://es.wikipedia.org/wiki/Heidi&amp;ei=JX1cUcnSD4a7PcahgcgG&amp;bvm=bv.44697112,d.ZG4&amp;psig=AFQjCNHmYGTN8musBbZLLYMJ2m7LCedCMA&amp;ust=1365102224803666" TargetMode="Externa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es/url?sa=i&amp;rct=j&amp;q=&amp;esrc=s&amp;frm=1&amp;source=images&amp;cd=&amp;cad=rja&amp;docid=TaPg4YnyddNQYM&amp;tbnid=YzF4s2s1SQQ4sM:&amp;ved=0CAUQjRw&amp;url=http://www.criticadelibros.com/novela-de-aventuras/la-isla-del-tesoro-robert-l-stevenson/&amp;ei=RNhZUcigCeiV0AXT3oD4Cg&amp;bvm=bv.44442042,d.ZG4&amp;psig=AFQjCNHeANSeC0LVucQ1kGlwzsqlPAnUFQ&amp;ust=13649289334407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docid=kogyNdRCKjtfxM&amp;tbnid=MwEtnbgBF1awyM:&amp;ved=0CAUQjRw&amp;url=http://armandomaldonado.blogspot.com/2012/09/el-principito-para-mis-alumnos-de-sexto.html&amp;ei=_-haUdieFsK30QW8yoEg&amp;psig=AFQjCNHFasdXQ0nZD_22wJnAu8S37QFr3Q&amp;ust=1364998756110953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hyperlink" Target="http://www.google.com/url?sa=i&amp;rct=j&amp;q=&amp;esrc=s&amp;frm=1&amp;source=images&amp;cd=&amp;cad=rja&amp;docid=INIj_havMfQldM&amp;tbnid=ZoUGUdmPDTe1bM:&amp;ved=0CAUQjRw&amp;url=http://www.elchupete.com/blog/2008/12/10/gloria-fuertes-la-poeta-de-los-ninos/&amp;ei=vLxcUdz9Lams0QWji4DgAQ&amp;bvm=bv.44770516,d.d2k&amp;psig=AFQjCNHgS37XGhnYwiNWp9krWdXpaT164g&amp;ust=1365118481096106" TargetMode="External"/><Relationship Id="rId2" Type="http://schemas.openxmlformats.org/officeDocument/2006/relationships/hyperlink" Target="http://www.google.es/url?sa=i&amp;rct=j&amp;q=&amp;esrc=s&amp;frm=1&amp;source=images&amp;cd=&amp;cad=rja&amp;docid=vnEEqaForm-03M&amp;tbnid=ygVC2GLNomtJeM:&amp;ved=0CAUQjRw&amp;url=http://ceipcajar.blogspot.com/&amp;ei=zeZaUcOiBJOR0QXGhIDgDw&amp;bvm=bv.44442042,d.d2k&amp;psig=AFQjCNHkfzv9Wd2O8YnClU5-fe7DTah8zw&amp;ust=13649967385135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sa=i&amp;rct=j&amp;q=&amp;esrc=s&amp;frm=1&amp;source=images&amp;cd=&amp;cad=rja&amp;docid=cjFF1eW8GNbLjM&amp;tbnid=enShY_zCgaqnfM:&amp;ved=0CAUQjRw&amp;url=http://www.lecturalia.com/libro/22788/relatos-de-los-mares-del-sur&amp;ei=GuhaUff0KaSw0QXV3ICgDg&amp;psig=AFQjCNHyej5oC-Cc6GV0HqBTM2gwidEmEA&amp;ust=1364998434743824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com/url?sa=i&amp;rct=j&amp;q=&amp;esrc=s&amp;frm=1&amp;source=images&amp;cd=&amp;cad=rja&amp;docid=BcsLrq2ElwQ15M&amp;tbnid=_x-cNsuUttcfaM:&amp;ved=0CAUQjRw&amp;url=http://pemonbouzas.blogspot.com/2010/03/el-mundo-magico-de-alvaro-cunqueiro.html&amp;ei=PrxcUY6fM8ix0AXzy4GABA&amp;bvm=bv.44770516,d.d2k&amp;psig=AFQjCNHEF71nOlX0cAFSc7s7TeWuttLsUw&amp;ust=1365118393187203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frm=1&amp;source=images&amp;cd=&amp;cad=rja&amp;docid=4oirc-qWYg3AYM&amp;tbnid=9CByeVoE5As5VM:&amp;ved=0CAUQjRw&amp;url=http://vittorio.wordpress.com/2008/02/18/cronicas-de-un-barrio-13-rue-del-percebe/&amp;ei=EepaUcaaFZD70gXMlID4CQ&amp;psig=AFQjCNGmmOqJY0_3jFaA_mA2y4Zm1EFI4g&amp;ust=1364999053627609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://www.google.es/url?sa=i&amp;rct=j&amp;q=&amp;esrc=s&amp;frm=1&amp;source=images&amp;cd=&amp;cad=rja&amp;docid=E5yY6NDwUrsIPM&amp;tbnid=iMNi7GN-fnb2JM:&amp;ved=0CAUQjRw&amp;url=http://www.cineol.net/serie/272_Mortadelo-y-Filemon&amp;ei=RelaUYqjLqSx0QW_8YDICA&amp;psig=AFQjCNHfH9BcpYRat8PIJXWzQHt3_-4XBg&amp;ust=136499884579452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sa=i&amp;rct=j&amp;q=&amp;esrc=s&amp;frm=1&amp;source=images&amp;cd=&amp;cad=rja&amp;docid=heZaKIKpFvlKnM&amp;tbnid=EA0o4joRxPLHDM:&amp;ved=0CAUQjRw&amp;url=http://testaocabeza.wordpress.com/2010/06/12/el-capitan-trueno/&amp;ei=oOlaUY_hMoec0wX9soGoCA&amp;psig=AFQjCNGAOMIdEycxFzYBYVPYie1Er8BOzg&amp;ust=1364998928219747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://www.google.es/url?sa=i&amp;rct=j&amp;q=&amp;esrc=s&amp;frm=1&amp;source=images&amp;cd=&amp;cad=rja&amp;docid=K5iBw43MEmE09M&amp;tbnid=DjhTeYDiwLEcEM:&amp;ved=0CAUQjRw&amp;url=http://somosochenteros.blogspot.com/2012/05/series-infantiles-lucky-luke.html&amp;ei=jepaUZvXFOXU0QWkvYCIBQ&amp;psig=AFQjCNH1gzb4YVYmSULf1HLevFJTX0osyw&amp;ust=1364999144076141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hyperlink" Target="http://www.google.es/url?sa=i&amp;rct=j&amp;q=&amp;esrc=s&amp;frm=1&amp;source=images&amp;cd=&amp;cad=rja&amp;docid=VqDPTqM8ZPVfJM&amp;tbnid=TN5ZRO3aBy7-bM:&amp;ved=0CAUQjRw&amp;url=http://www.caratulas.info/juegos/El-libro-de-la-selva-del-PSX-jpg-1270.htm&amp;ei=yaFhUf2hC-qn0AW6s4D4Bw&amp;bvm=bv.44770516,d.ZG4&amp;psig=AFQjCNFyu7I0qqMGB33zkJ3Md6Z6WioH6w&amp;ust=1365439286130656" TargetMode="External"/><Relationship Id="rId2" Type="http://schemas.openxmlformats.org/officeDocument/2006/relationships/hyperlink" Target="http://www.google.es/url?sa=i&amp;rct=j&amp;q=&amp;esrc=s&amp;frm=1&amp;source=images&amp;cd=&amp;cad=rja&amp;docid=N6q4Uq7erI6MqM&amp;tbnid=ypWKO0Eh2FPY3M:&amp;ved=0CAUQjRw&amp;url=http://www.mujerestic.com/meme-cosas-de-la-infancia/&amp;ei=getaUdfgJsbR0QWd-4CwCA&amp;psig=AFQjCNHpJ8spkz_U9uAPb8Tenb8Fn_01iw&amp;ust=136499941334707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hyperlink" Target="http://www.google.es/url?sa=i&amp;rct=j&amp;q=&amp;esrc=s&amp;frm=1&amp;source=images&amp;cd=&amp;cad=rja&amp;docid=I5NTuKsK7kM0YM&amp;tbnid=xslE_tIO43KySM:&amp;ved=0CAUQjRw&amp;url=http://www.dzunum.com/Nacionales.htm&amp;ei=Pe9aUfCTAqGu0QWA3ID4Cg&amp;psig=AFQjCNEocpKmVH8ILBXiER_RvjkZE3-Kfw&amp;ust=1365000344001683" TargetMode="Externa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bliotecapoleiro.blogspot.com.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es/url?sa=i&amp;rct=j&amp;q=&amp;esrc=s&amp;frm=1&amp;source=images&amp;cd=&amp;cad=rja&amp;docid=YYom6J8SyJkR6M&amp;tbnid=pYzsd_ZHpdYbaM:&amp;ved=0CAUQjRw&amp;url=http://pequelia.es/25063/manolito-gafotas-de-elvira-lindo/&amp;ei=gRZfUczAAYGV0AWglYHYCA&amp;bvm=bv.44770516,d.ZG4&amp;psig=AFQjCNGmhvkAFdpx6_P_VLWwcTpNqXYksw&amp;ust=13652725712871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docid=LdTzW7ooYc8EaM&amp;tbnid=iGOD9qOXxN1t3M:&amp;ved=0CAUQjRw&amp;url=http://spanish.tolearnfree.com/free-spanish-lessons/free-spanish-exercise-14359.php&amp;ei=KhdfUZqZBae90QWhz4DwBQ&amp;psig=AFQjCNEJKhQOn1T-lOdES7Asn5RTnKNNnQ&amp;ust=1365272721314237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romanticaenlibros.files.wordpress.com/2012/02/la-carreter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docid=OcoAfBeE-rLVgM&amp;tbnid=Vv1GNx4tmQWW4M:&amp;ved=0CAUQjRw&amp;url=http://firedarkshire.blogspot.com/2013/01/el-canto-del-sinsajo.html&amp;ei=5xdfUYutDumX0QXRgYGYBw&amp;psig=AFQjCNFtvulsW_0Wl8rc5F_D7K7uS8MpVQ&amp;ust=136527290436238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google.es/url?sa=i&amp;rct=j&amp;q=&amp;esrc=s&amp;frm=1&amp;source=images&amp;cd=&amp;cad=rja&amp;docid=ptz6rv_mLO-OeM&amp;tbnid=bOFA-uOikRlfoM:&amp;ved=0CAUQjRw&amp;url=http://www.soundtrackcollector.com/title/50190/Adventures+Of+Huckleberry+Finn&amp;ei=09VZUY-5JaKo0QWH84HYBg&amp;bvm=bv.44442042,d.ZG4&amp;psig=AFQjCNGYAJWrdzs65uRkJ8iEEUkBF2QpFA&amp;ust=1364928325459961" TargetMode="External"/><Relationship Id="rId2" Type="http://schemas.openxmlformats.org/officeDocument/2006/relationships/hyperlink" Target="http://www.google.es/url?sa=i&amp;rct=j&amp;q=&amp;esrc=s&amp;frm=1&amp;source=images&amp;cd=&amp;cad=rja&amp;docid=JJvS85bjcDkRsM&amp;tbnid=W0d9NAH7CvsscM:&amp;ved=0CAUQjRw&amp;url=http://www.orembigread.org/BigRead2009/pressroom.html&amp;ei=PtVZUenzB4iL0AXdh4DwDg&amp;bvm=bv.44442042,d.ZG4&amp;psig=AFQjCNGUdI3EFYcjwA-RbRae6XpIucdL1w&amp;ust=136492810342610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www.google.es/url?sa=i&amp;rct=j&amp;q=&amp;esrc=s&amp;frm=1&amp;source=images&amp;cd=&amp;cad=rja&amp;docid=9pHhUzXeWtZ5yM&amp;tbnid=R7rtfV439ZQAZM:&amp;ved=0CAUQjRw&amp;url=http://www.todocoleccion.net/memorias-dun-neno-labrego-xose-neira-vilas~x27568472&amp;ei=ntdZUf79MeKi0QXgtICoAQ&amp;bvm=bv.44442042,d.ZG4&amp;psig=AFQjCNEqo2cc-m8bLEpbcGLLxLRvu-yEBw&amp;ust=1364928761682628" TargetMode="External"/><Relationship Id="rId9" Type="http://schemas.openxmlformats.org/officeDocument/2006/relationships/hyperlink" Target="http://www.google.es/url?sa=i&amp;rct=j&amp;q=&amp;esrc=s&amp;frm=1&amp;source=images&amp;cd=&amp;cad=rja&amp;docid=H2oayG0OryPGjM&amp;tbnid=sC8xixDP0gJCaM:&amp;ved=0CAUQjRw&amp;url=http://www.ambitocultural.es/ambitocultural/cargarFichaCritica.do?paginaActual=188&amp;texto=&amp;fechaDesde=&amp;fechaHasta=&amp;ei=19ZZUfDmCKi70QXJ6YGgBA&amp;bvm=bv.44442042,d.ZG4&amp;psig=AFQjCNGIwJfDh-Rx2C58_Z4KuCPoYM-tbw&amp;ust=13649285831153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C:\Users\ISIDORA\Desktop\ENGLISH\EOI ADVANCED 1\intertitulo cine mu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0159" y="1785926"/>
            <a:ext cx="3931667" cy="294495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95744" y="264318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6000" dirty="0">
              <a:latin typeface="+mj-lt"/>
            </a:endParaRPr>
          </a:p>
        </p:txBody>
      </p:sp>
      <p:pic>
        <p:nvPicPr>
          <p:cNvPr id="7" name="Picture 2" descr="C:\Users\USUARIO\Desktop\LOGOS\PROXECTO NOVO\1 DEFINITIVOS JPG\LOGO BIB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8" y="2571744"/>
            <a:ext cx="1116070" cy="109695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388217" y="4786322"/>
            <a:ext cx="499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QUE LER, QUE OFRECER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2538" y="1857364"/>
            <a:ext cx="7215238" cy="2357454"/>
          </a:xfrm>
        </p:spPr>
        <p:txBody>
          <a:bodyPr>
            <a:normAutofit/>
          </a:bodyPr>
          <a:lstStyle/>
          <a:p>
            <a:r>
              <a:rPr lang="gl-ES" sz="2000" dirty="0" smtClean="0">
                <a:solidFill>
                  <a:srgbClr val="FFC000"/>
                </a:solidFill>
              </a:rPr>
              <a:t>E outra, si. </a:t>
            </a:r>
            <a:r>
              <a:rPr lang="gl-ES" sz="2000" dirty="0" smtClean="0">
                <a:solidFill>
                  <a:schemeClr val="bg1">
                    <a:lumMod val="65000"/>
                  </a:schemeClr>
                </a:solidFill>
              </a:rPr>
              <a:t>Creada para lectores que aínda non serían autónomos por autores que se poñen no seu lugar. RESULTADO: moitas veces son éxitos literarios para todos os públicos, non só para nenos e adolescentes.</a:t>
            </a:r>
          </a:p>
          <a:p>
            <a:endParaRPr lang="gl-ES" sz="20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62" name="Picture 2" descr="http://www.loqueyotediga.net/archives/CentenarioKatharineHepburn_Mujercita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86" y="3697466"/>
            <a:ext cx="1143008" cy="1978104"/>
          </a:xfrm>
          <a:prstGeom prst="rect">
            <a:avLst/>
          </a:prstGeom>
          <a:noFill/>
        </p:spPr>
      </p:pic>
      <p:pic>
        <p:nvPicPr>
          <p:cNvPr id="40966" name="Picture 6" descr="http://upload.wikimedia.org/wikipedia/commons/thumb/2/2c/Heidi_Titel.jpg/200px-Heidi_Tite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2670" y="3927035"/>
            <a:ext cx="1244147" cy="1766689"/>
          </a:xfrm>
          <a:prstGeom prst="rect">
            <a:avLst/>
          </a:prstGeom>
          <a:noFill/>
        </p:spPr>
      </p:pic>
      <p:pic>
        <p:nvPicPr>
          <p:cNvPr id="40968" name="Picture 8" descr="http://1.bp.blogspot.com/_iXs-F0P7d7Q/SZSjej04RPI/AAAAAAAABSM/QLkp52RJ5js/s400/corazon-edmundo-amicis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7804" y="3848652"/>
            <a:ext cx="1106766" cy="1806965"/>
          </a:xfrm>
          <a:prstGeom prst="rect">
            <a:avLst/>
          </a:prstGeom>
          <a:noFill/>
        </p:spPr>
      </p:pic>
      <p:pic>
        <p:nvPicPr>
          <p:cNvPr id="40970" name="Picture 10" descr="http://www.cadenaser.com/recorte/20081107csrcsrcul_1/SCO300/Ies/Portada-version-ingles-Manolito-Gafotas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0618" y="3782590"/>
            <a:ext cx="1262712" cy="1873025"/>
          </a:xfrm>
          <a:prstGeom prst="rect">
            <a:avLst/>
          </a:prstGeom>
          <a:noFill/>
        </p:spPr>
      </p:pic>
      <p:pic>
        <p:nvPicPr>
          <p:cNvPr id="40974" name="Picture 14" descr="http://2.bp.blogspot.com/_kZ4DynygjzU/TQIie9RawQI/AAAAAAAAA0g/dSk9gbY9qZs/s1600/LA+HISTORIA+INTERMINABL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6206" y="3643314"/>
            <a:ext cx="1328685" cy="2052022"/>
          </a:xfrm>
          <a:prstGeom prst="rect">
            <a:avLst/>
          </a:prstGeom>
          <a:noFill/>
        </p:spPr>
      </p:pic>
      <p:pic>
        <p:nvPicPr>
          <p:cNvPr id="40976" name="Picture 16" descr="http://image.casadellibro.com/libros/0/pippi-calzaslargas-todas-las-historias-978849387458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8554" y="4069912"/>
            <a:ext cx="1067058" cy="158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95300" y="1285868"/>
            <a:ext cx="9101170" cy="1143000"/>
          </a:xfrm>
        </p:spPr>
        <p:txBody>
          <a:bodyPr>
            <a:normAutofit/>
          </a:bodyPr>
          <a:lstStyle/>
          <a:p>
            <a:r>
              <a:rPr lang="gl-ES" sz="2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E, por certo, cando deixamos de ser lectores de “literatura xuvenil”?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810124" y="2357430"/>
            <a:ext cx="4171948" cy="2471741"/>
          </a:xfrm>
        </p:spPr>
        <p:txBody>
          <a:bodyPr>
            <a:normAutofit lnSpcReduction="10000"/>
          </a:bodyPr>
          <a:lstStyle/>
          <a:p>
            <a:pPr algn="r">
              <a:buFont typeface="Arial" charset="0"/>
              <a:buNone/>
            </a:pPr>
            <a:r>
              <a:rPr lang="es-ES_tradnl" sz="5100" dirty="0" err="1" smtClean="0">
                <a:solidFill>
                  <a:schemeClr val="bg1">
                    <a:lumMod val="75000"/>
                  </a:schemeClr>
                </a:solidFill>
              </a:rPr>
              <a:t>Aos</a:t>
            </a:r>
            <a:r>
              <a:rPr lang="es-ES_tradnl" sz="5100" dirty="0" smtClean="0">
                <a:solidFill>
                  <a:schemeClr val="bg1">
                    <a:lumMod val="75000"/>
                  </a:schemeClr>
                </a:solidFill>
              </a:rPr>
              <a:t> quince?</a:t>
            </a:r>
          </a:p>
          <a:p>
            <a:pPr algn="r">
              <a:buFont typeface="Arial" charset="0"/>
              <a:buNone/>
            </a:pPr>
            <a:r>
              <a:rPr lang="es-ES_tradnl" sz="3300" dirty="0" err="1" smtClean="0">
                <a:solidFill>
                  <a:schemeClr val="bg1">
                    <a:lumMod val="75000"/>
                  </a:schemeClr>
                </a:solidFill>
              </a:rPr>
              <a:t>Aos</a:t>
            </a:r>
            <a:r>
              <a:rPr lang="es-ES_tradnl" sz="33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3300" dirty="0" err="1" smtClean="0">
                <a:solidFill>
                  <a:schemeClr val="bg1">
                    <a:lumMod val="75000"/>
                  </a:schemeClr>
                </a:solidFill>
              </a:rPr>
              <a:t>dezaoito</a:t>
            </a:r>
            <a:r>
              <a:rPr lang="es-ES_tradnl" sz="33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>
              <a:buFont typeface="Arial" charset="0"/>
              <a:buNone/>
            </a:pPr>
            <a:r>
              <a:rPr lang="es-ES_tradnl" sz="3100" dirty="0" err="1" smtClean="0">
                <a:solidFill>
                  <a:schemeClr val="bg1">
                    <a:lumMod val="75000"/>
                  </a:schemeClr>
                </a:solidFill>
              </a:rPr>
              <a:t>Aos</a:t>
            </a:r>
            <a:r>
              <a:rPr lang="es-ES_tradnl" sz="31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_tradnl" sz="3100" dirty="0" err="1" smtClean="0">
                <a:solidFill>
                  <a:schemeClr val="bg1">
                    <a:lumMod val="75000"/>
                  </a:schemeClr>
                </a:solidFill>
              </a:rPr>
              <a:t>trinta</a:t>
            </a:r>
            <a:r>
              <a:rPr lang="es-ES_tradnl" sz="3100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>
              <a:buFont typeface="Arial" charset="0"/>
              <a:buNone/>
            </a:pPr>
            <a:r>
              <a:rPr lang="es-ES_tradnl" sz="2400" dirty="0" smtClean="0">
                <a:solidFill>
                  <a:schemeClr val="bg1">
                    <a:lumMod val="75000"/>
                  </a:schemeClr>
                </a:solidFill>
              </a:rPr>
              <a:t>Nunca?</a:t>
            </a:r>
          </a:p>
        </p:txBody>
      </p:sp>
      <p:pic>
        <p:nvPicPr>
          <p:cNvPr id="4" name="Picture 14" descr="http://www.criticadelibros.com/wp-content/uploads/2011/01/tesor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94" y="2285992"/>
            <a:ext cx="2786082" cy="4071967"/>
          </a:xfrm>
          <a:prstGeom prst="rect">
            <a:avLst/>
          </a:prstGeom>
          <a:noFill/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095744" y="3929066"/>
            <a:ext cx="928694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</a:t>
            </a:r>
            <a:endParaRPr lang="es-ES" sz="6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1500174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es-ES" sz="4800" b="1" dirty="0" smtClean="0">
                <a:solidFill>
                  <a:schemeClr val="bg1">
                    <a:lumMod val="65000"/>
                  </a:schemeClr>
                </a:solidFill>
              </a:rPr>
              <a:t>ENTÓN, HAI UN RELATO ESPECÍFICO PARA</a:t>
            </a:r>
            <a:br>
              <a:rPr lang="es-ES" sz="48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s-ES" sz="4800" b="1" dirty="0" smtClean="0">
                <a:solidFill>
                  <a:schemeClr val="bg1">
                    <a:lumMod val="65000"/>
                  </a:schemeClr>
                </a:solidFill>
              </a:rPr>
              <a:t>UN LECTOR NOVO? </a:t>
            </a:r>
            <a:endParaRPr lang="en-US" sz="5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 rot="21339669">
            <a:off x="2358682" y="3706225"/>
            <a:ext cx="1714512" cy="13573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>
                <a:solidFill>
                  <a:schemeClr val="tx1"/>
                </a:solidFill>
                <a:latin typeface="Arial Black" pitchFamily="34" charset="0"/>
              </a:rPr>
              <a:t>SI</a:t>
            </a:r>
            <a:endParaRPr lang="es-ES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290324">
            <a:off x="4862660" y="3752375"/>
            <a:ext cx="2643206" cy="1357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>
                <a:solidFill>
                  <a:schemeClr val="tx1"/>
                </a:solidFill>
                <a:latin typeface="Arial Black" pitchFamily="34" charset="0"/>
              </a:rPr>
              <a:t>NON</a:t>
            </a:r>
            <a:endParaRPr lang="es-ES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952472" y="2643182"/>
            <a:ext cx="7715304" cy="26971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s-ES" sz="2000" dirty="0" smtClean="0">
                <a:solidFill>
                  <a:schemeClr val="bg1">
                    <a:lumMod val="65000"/>
                  </a:schemeClr>
                </a:solidFill>
              </a:rPr>
              <a:t>	“Muchas veces me he preguntado cuál es la virtud de ciertos cuentos inolvidables. En el momento los leímos junto con muchos otros, que incluso podían ser de los mismos autores. Y he aquí que los años que han pasado y hemos vivido y olvidado tanto; pero esos pequeños, insignificantes cuentos, esos granos de arena en el inmenso mar de la literatura, siguen ahí, latiendo con nosotros.”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endParaRPr lang="es-E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s-ES" sz="1800" dirty="0" smtClean="0">
                <a:solidFill>
                  <a:srgbClr val="FFC000"/>
                </a:solidFill>
              </a:rPr>
              <a:t>         Julio Cortázar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24240" y="1291224"/>
            <a:ext cx="5634018" cy="1857388"/>
          </a:xfrm>
        </p:spPr>
        <p:txBody>
          <a:bodyPr>
            <a:normAutofit fontScale="90000"/>
          </a:bodyPr>
          <a:lstStyle/>
          <a:p>
            <a:pPr algn="r"/>
            <a:r>
              <a:rPr lang="es-ES" sz="3200" b="1" dirty="0" smtClean="0">
                <a:solidFill>
                  <a:schemeClr val="bg1"/>
                </a:solidFill>
              </a:rPr>
              <a:t>Porque </a:t>
            </a:r>
            <a:r>
              <a:rPr lang="es-ES" sz="3200" b="1" dirty="0" err="1" smtClean="0">
                <a:solidFill>
                  <a:schemeClr val="bg1"/>
                </a:solidFill>
              </a:rPr>
              <a:t>adoitamos</a:t>
            </a:r>
            <a:r>
              <a:rPr lang="es-ES" sz="3200" b="1" dirty="0" smtClean="0">
                <a:solidFill>
                  <a:schemeClr val="bg1"/>
                </a:solidFill>
              </a:rPr>
              <a:t> estar </a:t>
            </a:r>
            <a:r>
              <a:rPr lang="es-ES" sz="3200" b="1" dirty="0" err="1" smtClean="0">
                <a:solidFill>
                  <a:schemeClr val="bg1"/>
                </a:solidFill>
              </a:rPr>
              <a:t>perante</a:t>
            </a:r>
            <a:r>
              <a:rPr lang="es-ES" sz="3200" b="1" dirty="0" smtClean="0">
                <a:solidFill>
                  <a:schemeClr val="bg1"/>
                </a:solidFill>
              </a:rPr>
              <a:t> </a:t>
            </a:r>
            <a:r>
              <a:rPr lang="es-ES" sz="3200" b="1" dirty="0" err="1" smtClean="0">
                <a:solidFill>
                  <a:schemeClr val="bg1"/>
                </a:solidFill>
              </a:rPr>
              <a:t>dunha</a:t>
            </a:r>
            <a:r>
              <a:rPr lang="es-ES" sz="3200" b="1" dirty="0" smtClean="0">
                <a:solidFill>
                  <a:schemeClr val="bg1"/>
                </a:solidFill>
              </a:rPr>
              <a:t/>
            </a:r>
            <a:br>
              <a:rPr lang="es-ES" sz="3200" b="1" dirty="0" smtClean="0">
                <a:solidFill>
                  <a:schemeClr val="bg1"/>
                </a:solidFill>
              </a:rPr>
            </a:br>
            <a:r>
              <a:rPr lang="es-ES" sz="3200" b="1" dirty="0" err="1" smtClean="0">
                <a:solidFill>
                  <a:srgbClr val="FFFF00"/>
                </a:solidFill>
              </a:rPr>
              <a:t>persoa</a:t>
            </a:r>
            <a:r>
              <a:rPr lang="es-ES" sz="3200" b="1" dirty="0" smtClean="0">
                <a:solidFill>
                  <a:schemeClr val="bg1"/>
                </a:solidFill>
              </a:rPr>
              <a:t> inexperta</a:t>
            </a:r>
            <a:br>
              <a:rPr lang="es-ES" sz="3200" b="1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 rot="21339669">
            <a:off x="787044" y="1282697"/>
            <a:ext cx="1714512" cy="13573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>
                <a:solidFill>
                  <a:schemeClr val="tx1"/>
                </a:solidFill>
                <a:latin typeface="Arial Black" pitchFamily="34" charset="0"/>
              </a:rPr>
              <a:t>SI</a:t>
            </a:r>
            <a:endParaRPr lang="es-ES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24240" y="3220050"/>
            <a:ext cx="2357454" cy="10715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MEDIACIÓN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Como </a:t>
            </a:r>
            <a:r>
              <a:rPr lang="en-US" dirty="0" err="1" smtClean="0">
                <a:solidFill>
                  <a:schemeClr val="tx1"/>
                </a:solidFill>
              </a:rPr>
              <a:t>persoas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95810" y="4357694"/>
            <a:ext cx="150019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LER É PRACER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53132" y="3214686"/>
            <a:ext cx="3143272" cy="10715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ctr"/>
            <a:r>
              <a:rPr lang="gl-ES" sz="1600" dirty="0" smtClean="0">
                <a:solidFill>
                  <a:schemeClr val="tx1"/>
                </a:solidFill>
              </a:rPr>
              <a:t>A historia debe conter elementos próximos a experiencia vital do lector: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 rot="21339669">
            <a:off x="787044" y="1134457"/>
            <a:ext cx="1714512" cy="13573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>
                <a:solidFill>
                  <a:schemeClr val="tx1"/>
                </a:solidFill>
                <a:latin typeface="Arial Black" pitchFamily="34" charset="0"/>
              </a:rPr>
              <a:t>SI</a:t>
            </a:r>
            <a:endParaRPr lang="es-ES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524240" y="1142984"/>
            <a:ext cx="563401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noProof="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orque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adoitamos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estar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perante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</a:t>
            </a:r>
            <a:endParaRPr lang="es-ES" sz="3200" b="1" dirty="0" smtClean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lector inexperto</a:t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38818" y="3071810"/>
            <a:ext cx="2214578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MEDIACIÓN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como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profesores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453198" y="4357694"/>
            <a:ext cx="1500198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 </a:t>
            </a:r>
            <a:r>
              <a:rPr lang="en-US" sz="1400" dirty="0" err="1" smtClean="0">
                <a:solidFill>
                  <a:schemeClr val="tx1"/>
                </a:solidFill>
              </a:rPr>
              <a:t>dar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suposto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coñecen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24108" y="4357694"/>
            <a:ext cx="1785950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Hai</a:t>
            </a:r>
            <a:r>
              <a:rPr lang="en-US" sz="1400" dirty="0" smtClean="0">
                <a:solidFill>
                  <a:schemeClr val="tx1"/>
                </a:solidFill>
              </a:rPr>
              <a:t> un </a:t>
            </a:r>
            <a:r>
              <a:rPr lang="en-US" sz="1400" dirty="0" err="1" smtClean="0">
                <a:solidFill>
                  <a:schemeClr val="tx1"/>
                </a:solidFill>
              </a:rPr>
              <a:t>libro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persoa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para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momento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95810" y="4357694"/>
            <a:ext cx="1500198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LER É MEDRAR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524108" y="3071810"/>
            <a:ext cx="3071834" cy="1143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Á </a:t>
            </a:r>
            <a:r>
              <a:rPr lang="en-US" sz="2800" dirty="0" err="1" smtClean="0">
                <a:solidFill>
                  <a:schemeClr val="tx1"/>
                </a:solidFill>
              </a:rPr>
              <a:t>busca</a:t>
            </a:r>
            <a:r>
              <a:rPr lang="en-US" sz="2800" dirty="0" smtClean="0">
                <a:solidFill>
                  <a:schemeClr val="tx1"/>
                </a:solidFill>
              </a:rPr>
              <a:t> do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PERFIL LECTOR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524240" y="785794"/>
            <a:ext cx="563401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noProof="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orque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adoitamos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estar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perante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</a:t>
            </a:r>
            <a:endParaRPr lang="es-ES" sz="3200" b="1" dirty="0" smtClean="0">
              <a:solidFill>
                <a:schemeClr val="bg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lector </a:t>
            </a:r>
            <a:r>
              <a:rPr kumimoji="0" lang="es-E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referencias</a:t>
            </a:r>
            <a:b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52472" y="357166"/>
            <a:ext cx="928694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</a:t>
            </a:r>
            <a:endParaRPr lang="es-ES" sz="6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 rot="21169215">
            <a:off x="1005008" y="1109169"/>
            <a:ext cx="2643206" cy="1357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>
                <a:solidFill>
                  <a:schemeClr val="tx1"/>
                </a:solidFill>
                <a:latin typeface="Arial Black" pitchFamily="34" charset="0"/>
              </a:rPr>
              <a:t>NON</a:t>
            </a:r>
            <a:endParaRPr lang="es-ES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095612" y="5000636"/>
            <a:ext cx="1857388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FERNÁNDEZ PAZ: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Dereito</a:t>
            </a:r>
            <a:r>
              <a:rPr lang="en-US" sz="1400" dirty="0" smtClean="0">
                <a:solidFill>
                  <a:schemeClr val="tx1"/>
                </a:solidFill>
              </a:rPr>
              <a:t> a se converter en </a:t>
            </a:r>
            <a:r>
              <a:rPr lang="en-US" sz="1400" dirty="0" err="1" smtClean="0">
                <a:solidFill>
                  <a:schemeClr val="tx1"/>
                </a:solidFill>
              </a:rPr>
              <a:t>lectores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96008" y="2571744"/>
            <a:ext cx="1714512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MEDIACIÓN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coa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cultura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524504" y="5000636"/>
            <a:ext cx="228601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LER É COMPRENDER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95612" y="3786190"/>
            <a:ext cx="4714908" cy="114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gl-ES" sz="1600" dirty="0" smtClean="0">
                <a:solidFill>
                  <a:schemeClr val="tx1"/>
                </a:solidFill>
              </a:rPr>
              <a:t>Todos os mundos clásicos están presentes de mil maneiras na súa vida, desde os videoxogos ata a publicidade. Que entenderán nesas mensaxes?</a:t>
            </a:r>
            <a:endParaRPr lang="gl-E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52472" y="357166"/>
            <a:ext cx="928694" cy="7858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</a:t>
            </a:r>
            <a:endParaRPr lang="es-ES" sz="6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24240" y="785794"/>
            <a:ext cx="5634018" cy="2071702"/>
          </a:xfrm>
        </p:spPr>
        <p:txBody>
          <a:bodyPr>
            <a:normAutofit/>
          </a:bodyPr>
          <a:lstStyle/>
          <a:p>
            <a:pPr algn="r"/>
            <a:r>
              <a:rPr lang="es-ES" sz="3000" b="1" dirty="0" smtClean="0">
                <a:solidFill>
                  <a:schemeClr val="bg1">
                    <a:lumMod val="75000"/>
                  </a:schemeClr>
                </a:solidFill>
              </a:rPr>
              <a:t>Porque o lector </a:t>
            </a:r>
            <a:r>
              <a:rPr lang="es-ES" sz="3000" b="1" dirty="0" err="1" smtClean="0">
                <a:solidFill>
                  <a:schemeClr val="bg1">
                    <a:lumMod val="75000"/>
                  </a:schemeClr>
                </a:solidFill>
              </a:rPr>
              <a:t>novo</a:t>
            </a:r>
            <a:r>
              <a:rPr lang="es-ES" sz="3000" b="1" dirty="0" smtClean="0">
                <a:solidFill>
                  <a:schemeClr val="bg1">
                    <a:lumMod val="75000"/>
                  </a:schemeClr>
                </a:solidFill>
              </a:rPr>
              <a:t> vibra como </a:t>
            </a:r>
            <a:r>
              <a:rPr lang="es-ES" sz="3000" b="1" dirty="0" err="1" smtClean="0">
                <a:solidFill>
                  <a:schemeClr val="bg1">
                    <a:lumMod val="75000"/>
                  </a:schemeClr>
                </a:solidFill>
              </a:rPr>
              <a:t>calquera</a:t>
            </a:r>
            <a:r>
              <a:rPr lang="es-ES" sz="3000" b="1" dirty="0" smtClean="0">
                <a:solidFill>
                  <a:schemeClr val="bg1">
                    <a:lumMod val="75000"/>
                  </a:schemeClr>
                </a:solidFill>
              </a:rPr>
              <a:t> adulto coa CALIDADE </a:t>
            </a:r>
            <a:endParaRPr 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5 Rectángulo"/>
          <p:cNvSpPr/>
          <p:nvPr/>
        </p:nvSpPr>
        <p:spPr>
          <a:xfrm rot="21169215">
            <a:off x="1005008" y="1109169"/>
            <a:ext cx="2643206" cy="1357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dirty="0" smtClean="0">
                <a:solidFill>
                  <a:schemeClr val="tx1"/>
                </a:solidFill>
                <a:latin typeface="Arial Black" pitchFamily="34" charset="0"/>
              </a:rPr>
              <a:t>NON</a:t>
            </a:r>
            <a:endParaRPr lang="es-ES" sz="66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962056" y="3357562"/>
            <a:ext cx="8420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“Non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hai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libro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que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mereza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pena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ler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aos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dez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anos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que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non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sexa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digno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ler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aos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cincuenta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”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C.S.Lewis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8158" y="1285860"/>
            <a:ext cx="8643998" cy="2071702"/>
          </a:xfrm>
        </p:spPr>
        <p:txBody>
          <a:bodyPr>
            <a:normAutofit fontScale="90000"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RECAPITULANDO</a:t>
            </a:r>
            <a:br>
              <a:rPr lang="es-ES" sz="48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>
                    <a:lumMod val="75000"/>
                  </a:schemeClr>
                </a:solidFill>
              </a:rPr>
              <a:t>Que literatura </a:t>
            </a:r>
            <a:r>
              <a:rPr lang="es-ES" sz="4000" b="1" dirty="0" err="1" smtClean="0">
                <a:solidFill>
                  <a:schemeClr val="bg1">
                    <a:lumMod val="75000"/>
                  </a:schemeClr>
                </a:solidFill>
              </a:rPr>
              <a:t>propoñemos</a:t>
            </a:r>
            <a:r>
              <a:rPr lang="es-ES" sz="4000" b="1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br>
              <a:rPr lang="es-ES" sz="4000" b="1" dirty="0" smtClean="0">
                <a:solidFill>
                  <a:schemeClr val="bg1">
                    <a:lumMod val="75000"/>
                  </a:schemeClr>
                </a:solidFill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2524108" y="3357562"/>
            <a:ext cx="5286412" cy="2786082"/>
          </a:xfrm>
        </p:spPr>
        <p:txBody>
          <a:bodyPr>
            <a:normAutofit/>
          </a:bodyPr>
          <a:lstStyle/>
          <a:p>
            <a:r>
              <a:rPr lang="gl-ES" sz="2000" dirty="0" smtClean="0"/>
              <a:t>Se a incardinación dos textos no currículo é o noso único obxectivo a biblioteca sería apenas un centro de recursos para a aula; o noso papel principal é, ademais, o de desvincular a lectura do aspecto máis instrumental e académico.</a:t>
            </a:r>
            <a:endParaRPr lang="gl-ES" sz="2000" dirty="0" smtClean="0">
              <a:solidFill>
                <a:srgbClr val="FF0000"/>
              </a:solidFill>
            </a:endParaRPr>
          </a:p>
          <a:p>
            <a:r>
              <a:rPr lang="gl-ES" sz="2000" dirty="0" smtClean="0">
                <a:solidFill>
                  <a:srgbClr val="FF0000"/>
                </a:solidFill>
              </a:rPr>
              <a:t> LER É PRACER</a:t>
            </a:r>
            <a:endParaRPr lang="gl-E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76898" y="2357430"/>
            <a:ext cx="4205258" cy="2071702"/>
          </a:xfrm>
        </p:spPr>
        <p:txBody>
          <a:bodyPr>
            <a:normAutofit/>
          </a:bodyPr>
          <a:lstStyle/>
          <a:p>
            <a:pPr algn="r"/>
            <a:r>
              <a:rPr lang="es-ES" sz="4800" b="1" dirty="0" smtClean="0">
                <a:solidFill>
                  <a:schemeClr val="bg1"/>
                </a:solidFill>
              </a:rPr>
              <a:t>BOA</a:t>
            </a:r>
            <a:br>
              <a:rPr lang="es-ES" sz="4800" b="1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4" name="13 Grupo"/>
          <p:cNvGrpSpPr/>
          <p:nvPr/>
        </p:nvGrpSpPr>
        <p:grpSpPr>
          <a:xfrm>
            <a:off x="446537" y="1500057"/>
            <a:ext cx="4812514" cy="2129113"/>
            <a:chOff x="222639" y="642801"/>
            <a:chExt cx="4812514" cy="2129113"/>
          </a:xfrm>
        </p:grpSpPr>
        <p:sp>
          <p:nvSpPr>
            <p:cNvPr id="6" name="5 Rectángulo"/>
            <p:cNvSpPr/>
            <p:nvPr/>
          </p:nvSpPr>
          <p:spPr>
            <a:xfrm rot="21169215">
              <a:off x="589614" y="911021"/>
              <a:ext cx="2970282" cy="1238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400" dirty="0" smtClean="0">
                  <a:solidFill>
                    <a:schemeClr val="tx1"/>
                  </a:solidFill>
                  <a:latin typeface="Arial Black" pitchFamily="34" charset="0"/>
                </a:rPr>
                <a:t>COMO</a:t>
              </a:r>
            </a:p>
            <a:p>
              <a:pPr algn="ctr"/>
              <a:r>
                <a:rPr lang="es-ES" sz="2400" dirty="0" smtClean="0">
                  <a:solidFill>
                    <a:schemeClr val="tx1"/>
                  </a:solidFill>
                  <a:latin typeface="Arial Black" pitchFamily="34" charset="0"/>
                </a:rPr>
                <a:t>TEN QUE SER</a:t>
              </a:r>
              <a:endParaRPr lang="es-ES" sz="4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1169215">
              <a:off x="3434124" y="663922"/>
              <a:ext cx="1601029" cy="18386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600" dirty="0" smtClean="0">
                  <a:solidFill>
                    <a:schemeClr val="tx1"/>
                  </a:solidFill>
                  <a:latin typeface="Arial Black" pitchFamily="34" charset="0"/>
                </a:rPr>
                <a:t>?</a:t>
              </a:r>
              <a:endParaRPr lang="es-ES" sz="7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 rot="21185338">
              <a:off x="222639" y="642801"/>
              <a:ext cx="4763005" cy="254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 rot="21185338">
              <a:off x="690173" y="2069809"/>
              <a:ext cx="3312484" cy="702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UNHA HISTORIA</a:t>
              </a:r>
            </a:p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PARA LECTORES NOVOS</a:t>
              </a:r>
              <a:endParaRPr lang="es-ES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1819312" y="3857628"/>
            <a:ext cx="7500990" cy="2428892"/>
          </a:xfrm>
        </p:spPr>
        <p:txBody>
          <a:bodyPr>
            <a:normAutofit/>
          </a:bodyPr>
          <a:lstStyle/>
          <a:p>
            <a:pPr algn="r">
              <a:buFont typeface="Arial" pitchFamily="34" charset="0"/>
              <a:buChar char="•"/>
            </a:pPr>
            <a:r>
              <a:rPr lang="gl-ES" sz="2000" dirty="0" smtClean="0"/>
              <a:t>   variadas </a:t>
            </a:r>
            <a:r>
              <a:rPr lang="gl-ES" sz="2000" dirty="0" err="1" smtClean="0"/>
              <a:t>tematicamente</a:t>
            </a:r>
            <a:r>
              <a:rPr lang="gl-ES" sz="2000" dirty="0" smtClean="0"/>
              <a:t> </a:t>
            </a:r>
          </a:p>
          <a:p>
            <a:pPr algn="r">
              <a:buFont typeface="Arial" pitchFamily="34" charset="0"/>
              <a:buChar char="•"/>
            </a:pPr>
            <a:r>
              <a:rPr lang="gl-ES" sz="2000" dirty="0" smtClean="0"/>
              <a:t>   de xéneros universais</a:t>
            </a:r>
          </a:p>
          <a:p>
            <a:pPr algn="r">
              <a:buFont typeface="Arial" pitchFamily="34" charset="0"/>
              <a:buChar char="•"/>
            </a:pPr>
            <a:r>
              <a:rPr lang="gl-ES" sz="2000" dirty="0" smtClean="0"/>
              <a:t>   que fornezan o fondo de armario intelectual do futuro lector</a:t>
            </a:r>
          </a:p>
          <a:p>
            <a:pPr algn="r">
              <a:buFont typeface="Arial" pitchFamily="34" charset="0"/>
              <a:buChar char="•"/>
            </a:pPr>
            <a:r>
              <a:rPr lang="gl-ES" sz="2000" dirty="0" smtClean="0"/>
              <a:t> adecuadas ao nivel e á idade tanto no fondo como na forma</a:t>
            </a:r>
          </a:p>
          <a:p>
            <a:pPr algn="r">
              <a:buFont typeface="Arial" pitchFamily="34" charset="0"/>
              <a:buChar char="•"/>
            </a:pPr>
            <a:r>
              <a:rPr lang="gl-ES" sz="2800" dirty="0" smtClean="0"/>
              <a:t> </a:t>
            </a:r>
            <a:r>
              <a:rPr lang="gl-ES" sz="2800" dirty="0" smtClean="0">
                <a:solidFill>
                  <a:srgbClr val="FFFF00"/>
                </a:solidFill>
              </a:rPr>
              <a:t>e que a nós mesmos nos entusiasmen</a:t>
            </a:r>
          </a:p>
          <a:p>
            <a:pPr algn="r"/>
            <a:r>
              <a:rPr lang="gl-ES" sz="2000" dirty="0" smtClean="0">
                <a:solidFill>
                  <a:srgbClr val="FF0000"/>
                </a:solidFill>
              </a:rPr>
              <a:t>LER É PRACER</a:t>
            </a:r>
            <a:r>
              <a:rPr lang="gl-ES" sz="2000" dirty="0" smtClean="0"/>
              <a:t> </a:t>
            </a:r>
            <a:endParaRPr lang="gl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8534484" y="1714488"/>
            <a:ext cx="64294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66786" y="1000108"/>
            <a:ext cx="7286676" cy="5000660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“El verbo leer no tolera el imperativo. </a:t>
            </a:r>
            <a:br>
              <a:rPr lang="es-ES" sz="4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s-ES" sz="3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Es una aversión que comparte con algunos otros verbos:</a:t>
            </a:r>
            <a:br>
              <a:rPr lang="es-ES" sz="3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s-ES" sz="3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amar, soñar…” </a:t>
            </a:r>
            <a:r>
              <a:rPr lang="es-ES" sz="4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s-ES" sz="4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s-ES" sz="4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/>
            </a:r>
            <a:br>
              <a:rPr lang="es-ES" sz="40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</a:br>
            <a:r>
              <a:rPr lang="es-ES" sz="2000" dirty="0" smtClean="0">
                <a:solidFill>
                  <a:srgbClr val="FFC000"/>
                </a:solidFill>
                <a:latin typeface="+mn-lt"/>
              </a:rPr>
              <a:t>Daniel </a:t>
            </a:r>
            <a:r>
              <a:rPr lang="es-ES" sz="2000" dirty="0" err="1" smtClean="0">
                <a:solidFill>
                  <a:srgbClr val="FFC000"/>
                </a:solidFill>
                <a:latin typeface="+mn-lt"/>
              </a:rPr>
              <a:t>Pennac</a:t>
            </a:r>
            <a:r>
              <a:rPr lang="es-ES" sz="2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s-ES" sz="2000" dirty="0" smtClean="0">
                <a:solidFill>
                  <a:srgbClr val="FFC000"/>
                </a:solidFill>
                <a:latin typeface="+mn-lt"/>
              </a:rPr>
            </a:br>
            <a:r>
              <a:rPr lang="es-ES" sz="2000" i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s-ES" sz="2000" i="1" u="sng" dirty="0" smtClean="0">
                <a:solidFill>
                  <a:srgbClr val="FFC000"/>
                </a:solidFill>
                <a:latin typeface="+mn-lt"/>
              </a:rPr>
              <a:t>Como una novela </a:t>
            </a:r>
            <a:endParaRPr lang="es-ES" sz="2000" i="1" u="sng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13 Grupo"/>
          <p:cNvGrpSpPr/>
          <p:nvPr/>
        </p:nvGrpSpPr>
        <p:grpSpPr>
          <a:xfrm>
            <a:off x="446537" y="1500057"/>
            <a:ext cx="4812514" cy="2129113"/>
            <a:chOff x="222639" y="642801"/>
            <a:chExt cx="4812514" cy="2129113"/>
          </a:xfrm>
        </p:grpSpPr>
        <p:sp>
          <p:nvSpPr>
            <p:cNvPr id="6" name="5 Rectángulo"/>
            <p:cNvSpPr/>
            <p:nvPr/>
          </p:nvSpPr>
          <p:spPr>
            <a:xfrm rot="21169215">
              <a:off x="589614" y="911021"/>
              <a:ext cx="2970282" cy="1238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400" dirty="0" smtClean="0">
                  <a:solidFill>
                    <a:schemeClr val="tx1"/>
                  </a:solidFill>
                  <a:latin typeface="Arial Black" pitchFamily="34" charset="0"/>
                </a:rPr>
                <a:t>COMO</a:t>
              </a:r>
            </a:p>
            <a:p>
              <a:pPr algn="ctr"/>
              <a:r>
                <a:rPr lang="es-ES" sz="2400" dirty="0" smtClean="0">
                  <a:solidFill>
                    <a:schemeClr val="tx1"/>
                  </a:solidFill>
                  <a:latin typeface="Arial Black" pitchFamily="34" charset="0"/>
                </a:rPr>
                <a:t>TEN QUE SER</a:t>
              </a:r>
              <a:endParaRPr lang="es-ES" sz="4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1169215">
              <a:off x="3434124" y="663922"/>
              <a:ext cx="1601029" cy="18386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600" dirty="0" smtClean="0">
                  <a:solidFill>
                    <a:schemeClr val="tx1"/>
                  </a:solidFill>
                  <a:latin typeface="Arial Black" pitchFamily="34" charset="0"/>
                </a:rPr>
                <a:t>?</a:t>
              </a:r>
              <a:endParaRPr lang="es-ES" sz="7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 rot="21185338">
              <a:off x="222639" y="642801"/>
              <a:ext cx="4763005" cy="254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 rot="21185338">
              <a:off x="690173" y="2069809"/>
              <a:ext cx="3312484" cy="702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UNHA HISTORIA</a:t>
              </a:r>
            </a:p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PARA LECTORES NOVOS</a:t>
              </a:r>
              <a:endParaRPr lang="es-ES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2105064" y="4214818"/>
            <a:ext cx="7215238" cy="2428892"/>
          </a:xfrm>
        </p:spPr>
        <p:txBody>
          <a:bodyPr>
            <a:normAutofit/>
          </a:bodyPr>
          <a:lstStyle/>
          <a:p>
            <a:pPr algn="r"/>
            <a:r>
              <a:rPr lang="gl-ES" sz="2000" dirty="0" smtClean="0"/>
              <a:t>que</a:t>
            </a:r>
            <a:r>
              <a:rPr lang="es-ES" sz="2000" dirty="0" smtClean="0"/>
              <a:t> impida que o libro se </a:t>
            </a:r>
            <a:r>
              <a:rPr lang="gl-ES" sz="2000" dirty="0" smtClean="0"/>
              <a:t>lle</a:t>
            </a:r>
            <a:r>
              <a:rPr lang="es-ES" sz="2000" dirty="0" smtClean="0"/>
              <a:t> </a:t>
            </a:r>
            <a:r>
              <a:rPr lang="es-ES" sz="2000" dirty="0" err="1" smtClean="0"/>
              <a:t>caia</a:t>
            </a:r>
            <a:r>
              <a:rPr lang="es-ES" sz="2000" dirty="0" smtClean="0"/>
              <a:t> das </a:t>
            </a:r>
            <a:r>
              <a:rPr lang="es-ES" sz="2000" dirty="0" err="1" smtClean="0"/>
              <a:t>mans</a:t>
            </a:r>
            <a:r>
              <a:rPr lang="es-ES" sz="2000" dirty="0" smtClean="0"/>
              <a:t>, (</a:t>
            </a:r>
            <a:r>
              <a:rPr lang="es-ES" sz="2000" dirty="0" err="1" smtClean="0"/>
              <a:t>coidado</a:t>
            </a:r>
            <a:r>
              <a:rPr lang="es-ES" sz="2000" dirty="0" smtClean="0"/>
              <a:t>, </a:t>
            </a:r>
            <a:r>
              <a:rPr lang="es-ES" sz="2000" dirty="0" err="1" smtClean="0"/>
              <a:t>Jim</a:t>
            </a:r>
            <a:r>
              <a:rPr lang="es-ES" sz="2000" dirty="0" smtClean="0"/>
              <a:t> Hawkins, non te </a:t>
            </a:r>
            <a:r>
              <a:rPr lang="es-ES" sz="2000" dirty="0" err="1" smtClean="0"/>
              <a:t>remexas</a:t>
            </a:r>
            <a:r>
              <a:rPr lang="es-ES" sz="2000" dirty="0" smtClean="0"/>
              <a:t> </a:t>
            </a:r>
            <a:r>
              <a:rPr lang="es-ES" sz="2000" dirty="0" err="1" smtClean="0"/>
              <a:t>na</a:t>
            </a:r>
            <a:r>
              <a:rPr lang="es-ES" sz="2000" dirty="0" smtClean="0"/>
              <a:t> barrica que esa tripulación de falsarios pode descubrirte). Entrar </a:t>
            </a:r>
            <a:r>
              <a:rPr lang="es-ES" sz="2000" dirty="0" err="1" smtClean="0"/>
              <a:t>na</a:t>
            </a:r>
            <a:r>
              <a:rPr lang="es-ES" sz="2000" dirty="0" smtClean="0"/>
              <a:t> historia, implicarse no que acontece, </a:t>
            </a:r>
            <a:r>
              <a:rPr lang="es-ES" sz="2000" dirty="0" err="1" smtClean="0">
                <a:solidFill>
                  <a:srgbClr val="FFFF00"/>
                </a:solidFill>
              </a:rPr>
              <a:t>saír</a:t>
            </a:r>
            <a:r>
              <a:rPr lang="es-ES" sz="2000" dirty="0" smtClean="0">
                <a:solidFill>
                  <a:srgbClr val="FFFF00"/>
                </a:solidFill>
              </a:rPr>
              <a:t> de </a:t>
            </a:r>
            <a:r>
              <a:rPr lang="es-ES" sz="2000" dirty="0" err="1" smtClean="0">
                <a:solidFill>
                  <a:srgbClr val="FFFF00"/>
                </a:solidFill>
              </a:rPr>
              <a:t>nós</a:t>
            </a:r>
            <a:r>
              <a:rPr lang="es-ES" sz="2000" dirty="0" smtClean="0">
                <a:solidFill>
                  <a:srgbClr val="FFFF00"/>
                </a:solidFill>
              </a:rPr>
              <a:t> </a:t>
            </a:r>
            <a:r>
              <a:rPr lang="es-ES" sz="2000" dirty="0" err="1" smtClean="0">
                <a:solidFill>
                  <a:srgbClr val="FFFF00"/>
                </a:solidFill>
              </a:rPr>
              <a:t>mesmos</a:t>
            </a:r>
            <a:r>
              <a:rPr lang="es-ES" sz="2000" dirty="0" smtClean="0">
                <a:solidFill>
                  <a:srgbClr val="FFFF00"/>
                </a:solidFill>
              </a:rPr>
              <a:t> para </a:t>
            </a:r>
            <a:r>
              <a:rPr lang="gl-ES" sz="2000" dirty="0" smtClean="0">
                <a:solidFill>
                  <a:srgbClr val="FFFF00"/>
                </a:solidFill>
              </a:rPr>
              <a:t>mergullarnos</a:t>
            </a:r>
            <a:r>
              <a:rPr lang="es-ES" sz="2000" dirty="0" smtClean="0">
                <a:solidFill>
                  <a:srgbClr val="FFFF00"/>
                </a:solidFill>
              </a:rPr>
              <a:t> no mundo da ficción</a:t>
            </a:r>
            <a:r>
              <a:rPr lang="es-ES" sz="2000" dirty="0" smtClean="0"/>
              <a:t> é fundamental para que un texto funcione.</a:t>
            </a:r>
          </a:p>
          <a:p>
            <a:pPr algn="r"/>
            <a:r>
              <a:rPr lang="gl-ES" sz="2000" dirty="0" smtClean="0">
                <a:solidFill>
                  <a:srgbClr val="FF0000"/>
                </a:solidFill>
              </a:rPr>
              <a:t>LER É PRACER</a:t>
            </a:r>
            <a:r>
              <a:rPr lang="gl-ES" sz="2000" dirty="0" smtClean="0"/>
              <a:t> </a:t>
            </a:r>
          </a:p>
          <a:p>
            <a:pPr algn="r"/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8534484" y="1643050"/>
            <a:ext cx="64294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81562" y="2214554"/>
            <a:ext cx="4500594" cy="2071702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 err="1" smtClean="0">
                <a:solidFill>
                  <a:schemeClr val="bg1"/>
                </a:solidFill>
              </a:rPr>
              <a:t>Cunha</a:t>
            </a:r>
            <a:r>
              <a:rPr lang="es-ES" sz="4800" b="1" dirty="0" smtClean="0">
                <a:solidFill>
                  <a:schemeClr val="bg1"/>
                </a:solidFill>
              </a:rPr>
              <a:t> INTRIGA FORTE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13 Grupo"/>
          <p:cNvGrpSpPr/>
          <p:nvPr/>
        </p:nvGrpSpPr>
        <p:grpSpPr>
          <a:xfrm>
            <a:off x="589413" y="999991"/>
            <a:ext cx="4812514" cy="2129113"/>
            <a:chOff x="222639" y="642801"/>
            <a:chExt cx="4812514" cy="2129113"/>
          </a:xfrm>
        </p:grpSpPr>
        <p:sp>
          <p:nvSpPr>
            <p:cNvPr id="6" name="5 Rectángulo"/>
            <p:cNvSpPr/>
            <p:nvPr/>
          </p:nvSpPr>
          <p:spPr>
            <a:xfrm rot="21169215">
              <a:off x="589614" y="911021"/>
              <a:ext cx="2970282" cy="1238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400" dirty="0" smtClean="0">
                  <a:solidFill>
                    <a:schemeClr val="tx1"/>
                  </a:solidFill>
                  <a:latin typeface="Arial Black" pitchFamily="34" charset="0"/>
                </a:rPr>
                <a:t>COMO</a:t>
              </a:r>
            </a:p>
            <a:p>
              <a:pPr algn="ctr"/>
              <a:r>
                <a:rPr lang="es-ES" sz="2400" dirty="0" smtClean="0">
                  <a:solidFill>
                    <a:schemeClr val="tx1"/>
                  </a:solidFill>
                  <a:latin typeface="Arial Black" pitchFamily="34" charset="0"/>
                </a:rPr>
                <a:t>TEN QUE SER</a:t>
              </a:r>
              <a:endParaRPr lang="es-ES" sz="4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1169215">
              <a:off x="3434124" y="663922"/>
              <a:ext cx="1601029" cy="18386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600" dirty="0" smtClean="0">
                  <a:solidFill>
                    <a:schemeClr val="tx1"/>
                  </a:solidFill>
                  <a:latin typeface="Arial Black" pitchFamily="34" charset="0"/>
                </a:rPr>
                <a:t>?</a:t>
              </a:r>
              <a:endParaRPr lang="es-ES" sz="7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 rot="21185338">
              <a:off x="222639" y="642801"/>
              <a:ext cx="4763005" cy="254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 rot="21185338">
              <a:off x="690173" y="2069809"/>
              <a:ext cx="3312484" cy="702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UNHA HISTORIA</a:t>
              </a:r>
            </a:p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PARA LECTORES NOVOS</a:t>
              </a:r>
              <a:endParaRPr lang="es-ES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2462254" y="3429000"/>
            <a:ext cx="6929486" cy="3071834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gl-ES" sz="2000" dirty="0" smtClean="0"/>
              <a:t>aos que temer ou polos que sufrir, personaxes admirables, capaces de grandes xestas (os formidables arpoeiros de </a:t>
            </a:r>
            <a:r>
              <a:rPr lang="gl-ES" sz="2000" dirty="0" err="1" smtClean="0"/>
              <a:t>Moby</a:t>
            </a:r>
            <a:r>
              <a:rPr lang="gl-ES" sz="2000" dirty="0" smtClean="0"/>
              <a:t> </a:t>
            </a:r>
            <a:r>
              <a:rPr lang="gl-ES" sz="2000" dirty="0" err="1" smtClean="0"/>
              <a:t>Dick</a:t>
            </a:r>
            <a:r>
              <a:rPr lang="gl-ES" sz="2000" dirty="0" smtClean="0"/>
              <a:t>, o desprezábel  </a:t>
            </a:r>
            <a:r>
              <a:rPr lang="gl-ES" sz="2000" dirty="0" err="1" smtClean="0"/>
              <a:t>Mr</a:t>
            </a:r>
            <a:r>
              <a:rPr lang="gl-ES" sz="2000" dirty="0" smtClean="0"/>
              <a:t>. </a:t>
            </a:r>
            <a:r>
              <a:rPr lang="gl-ES" sz="2000" dirty="0" err="1" smtClean="0"/>
              <a:t>Scrooge</a:t>
            </a:r>
            <a:r>
              <a:rPr lang="gl-ES" sz="2000" dirty="0" smtClean="0"/>
              <a:t> de Dickens), ben formulados, ben descritos... personaxes que se impoñan pola súa autenticidade como o docísimo habitante do asteroide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gl-ES" sz="2000" dirty="0" smtClean="0"/>
              <a:t>B-612 que non existe e non pode existir e que, con todo, está cheo de verdade. Empatía cos personaxes, solidariedade ou rexeitamento fronte a eles, </a:t>
            </a:r>
            <a:r>
              <a:rPr lang="gl-ES" sz="2000" dirty="0" smtClean="0">
                <a:solidFill>
                  <a:srgbClr val="FFFF00"/>
                </a:solidFill>
              </a:rPr>
              <a:t>nunca apatía ou indiferenza</a:t>
            </a:r>
            <a:r>
              <a:rPr lang="gl-ES" sz="2000" dirty="0" smtClean="0"/>
              <a:t>.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gl-ES" sz="2000" dirty="0" smtClean="0">
                <a:solidFill>
                  <a:srgbClr val="FF0000"/>
                </a:solidFill>
              </a:rPr>
              <a:t>LER É PRACER</a:t>
            </a:r>
            <a:r>
              <a:rPr lang="gl-ES" sz="2000" dirty="0" smtClean="0"/>
              <a:t>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gl-ES" sz="2000" dirty="0" smtClean="0"/>
              <a:t> </a:t>
            </a:r>
            <a:endParaRPr lang="gl-ES" sz="2000" dirty="0"/>
          </a:p>
        </p:txBody>
      </p:sp>
      <p:sp>
        <p:nvSpPr>
          <p:cNvPr id="13" name="12 Rectángulo"/>
          <p:cNvSpPr/>
          <p:nvPr/>
        </p:nvSpPr>
        <p:spPr>
          <a:xfrm>
            <a:off x="8677360" y="928670"/>
            <a:ext cx="64294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19708" y="1500174"/>
            <a:ext cx="4705324" cy="2071702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 smtClean="0">
                <a:solidFill>
                  <a:schemeClr val="bg1"/>
                </a:solidFill>
              </a:rPr>
              <a:t>Con PERSONAXES REDONDOS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52934" y="1714488"/>
            <a:ext cx="4705324" cy="2071702"/>
          </a:xfrm>
        </p:spPr>
        <p:txBody>
          <a:bodyPr>
            <a:normAutofit/>
          </a:bodyPr>
          <a:lstStyle/>
          <a:p>
            <a:pPr algn="r"/>
            <a:r>
              <a:rPr lang="es-ES" sz="4800" b="1" dirty="0" smtClean="0">
                <a:solidFill>
                  <a:schemeClr val="bg1"/>
                </a:solidFill>
              </a:rPr>
              <a:t>QUE NON ALECCIONE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13 Grupo"/>
          <p:cNvGrpSpPr/>
          <p:nvPr/>
        </p:nvGrpSpPr>
        <p:grpSpPr>
          <a:xfrm>
            <a:off x="222639" y="999991"/>
            <a:ext cx="4812514" cy="2129113"/>
            <a:chOff x="222639" y="642801"/>
            <a:chExt cx="4812514" cy="2129113"/>
          </a:xfrm>
        </p:grpSpPr>
        <p:sp>
          <p:nvSpPr>
            <p:cNvPr id="6" name="5 Rectángulo"/>
            <p:cNvSpPr/>
            <p:nvPr/>
          </p:nvSpPr>
          <p:spPr>
            <a:xfrm rot="21169215">
              <a:off x="589614" y="911021"/>
              <a:ext cx="2970282" cy="1238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400" dirty="0" smtClean="0">
                  <a:solidFill>
                    <a:schemeClr val="tx1"/>
                  </a:solidFill>
                  <a:latin typeface="Arial Black" pitchFamily="34" charset="0"/>
                </a:rPr>
                <a:t>COMO</a:t>
              </a:r>
            </a:p>
            <a:p>
              <a:pPr algn="ctr"/>
              <a:r>
                <a:rPr lang="es-ES" sz="2400" dirty="0" smtClean="0">
                  <a:solidFill>
                    <a:schemeClr val="tx1"/>
                  </a:solidFill>
                  <a:latin typeface="Arial Black" pitchFamily="34" charset="0"/>
                </a:rPr>
                <a:t>TEN QUE SER</a:t>
              </a:r>
              <a:endParaRPr lang="es-ES" sz="4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1169215">
              <a:off x="3434124" y="663922"/>
              <a:ext cx="1601029" cy="18386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600" dirty="0" smtClean="0">
                  <a:solidFill>
                    <a:schemeClr val="tx1"/>
                  </a:solidFill>
                  <a:latin typeface="Arial Black" pitchFamily="34" charset="0"/>
                </a:rPr>
                <a:t>?</a:t>
              </a:r>
              <a:endParaRPr lang="es-ES" sz="7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 rot="21185338">
              <a:off x="222639" y="642801"/>
              <a:ext cx="4763005" cy="254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 rot="21185338">
              <a:off x="690173" y="2069809"/>
              <a:ext cx="3312484" cy="702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UNHA HISTORIA</a:t>
              </a:r>
            </a:p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PARA LECTORES NOVOS</a:t>
              </a:r>
              <a:endParaRPr lang="es-ES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1023910" y="3714752"/>
            <a:ext cx="8072494" cy="207170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gl-ES" sz="2000" dirty="0" smtClean="0"/>
              <a:t>con liberdade para que o lector estableza os seus propios xuízos de valor. Non nos enganemos: non hai merlos brancos, pero a arte non debe estar ao servizo dunha determinada escala de valores.</a:t>
            </a:r>
            <a:r>
              <a:rPr lang="es-ES" sz="2000" b="1" dirty="0" smtClean="0"/>
              <a:t> </a:t>
            </a:r>
            <a:r>
              <a:rPr lang="gl-ES" sz="2000" dirty="0" smtClean="0"/>
              <a:t>A finalidade do conto, malia todo, non é aleccionar</a:t>
            </a:r>
            <a:r>
              <a:rPr lang="es-ES" sz="2000" dirty="0" smtClean="0"/>
              <a:t>, é </a:t>
            </a:r>
            <a:r>
              <a:rPr lang="es-ES" sz="2000" dirty="0" smtClean="0">
                <a:solidFill>
                  <a:srgbClr val="FFFF00"/>
                </a:solidFill>
              </a:rPr>
              <a:t>emocionar</a:t>
            </a:r>
            <a:r>
              <a:rPr lang="es-ES" sz="2000" dirty="0" smtClean="0"/>
              <a:t>.</a:t>
            </a:r>
          </a:p>
          <a:p>
            <a:pPr algn="r"/>
            <a:r>
              <a:rPr lang="gl-ES" sz="2000" dirty="0" smtClean="0">
                <a:solidFill>
                  <a:srgbClr val="FF0000"/>
                </a:solidFill>
              </a:rPr>
              <a:t>LER É PRACER</a:t>
            </a:r>
            <a:r>
              <a:rPr lang="gl-ES" sz="2000" dirty="0" smtClean="0"/>
              <a:t> </a:t>
            </a:r>
          </a:p>
          <a:p>
            <a:pPr algn="r"/>
            <a:r>
              <a:rPr lang="es-ES" sz="2000" dirty="0" smtClean="0"/>
              <a:t> </a:t>
            </a:r>
          </a:p>
          <a:p>
            <a:pPr algn="r"/>
            <a:r>
              <a:rPr lang="gl-ES" sz="2000" dirty="0" smtClean="0"/>
              <a:t> </a:t>
            </a:r>
            <a:endParaRPr lang="gl-ES" sz="20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4452934" y="5000636"/>
            <a:ext cx="4714908" cy="1285884"/>
            <a:chOff x="4452934" y="4357694"/>
            <a:chExt cx="4714908" cy="1285884"/>
          </a:xfrm>
        </p:grpSpPr>
        <p:sp>
          <p:nvSpPr>
            <p:cNvPr id="13" name="12 Rectángulo"/>
            <p:cNvSpPr/>
            <p:nvPr/>
          </p:nvSpPr>
          <p:spPr>
            <a:xfrm>
              <a:off x="4953000" y="4786322"/>
              <a:ext cx="3643338" cy="5715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6600" dirty="0" smtClean="0">
                  <a:solidFill>
                    <a:schemeClr val="tx1"/>
                  </a:solidFill>
                  <a:latin typeface="Arial Black" pitchFamily="34" charset="0"/>
                </a:rPr>
                <a:t>INCISO</a:t>
              </a:r>
              <a:endParaRPr lang="es-ES" sz="66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4452934" y="4357694"/>
              <a:ext cx="642942" cy="12858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0" dirty="0" smtClean="0">
                  <a:solidFill>
                    <a:schemeClr val="bg1"/>
                  </a:solidFill>
                  <a:latin typeface="Arial Black" pitchFamily="34" charset="0"/>
                </a:rPr>
                <a:t>(</a:t>
              </a:r>
              <a:endParaRPr lang="es-ES" sz="8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 flipH="1">
              <a:off x="8382024" y="4429132"/>
              <a:ext cx="785818" cy="11430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0" dirty="0" smtClean="0">
                  <a:solidFill>
                    <a:schemeClr val="bg1"/>
                  </a:solidFill>
                  <a:latin typeface="Arial Black" pitchFamily="34" charset="0"/>
                </a:rPr>
                <a:t>)</a:t>
              </a:r>
              <a:endParaRPr lang="es-ES" sz="8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8310586" y="1142984"/>
            <a:ext cx="64294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3976" y="785794"/>
            <a:ext cx="7072362" cy="2786082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E OS TEMAS DE</a:t>
            </a:r>
            <a:br>
              <a:rPr lang="es-ES" sz="6000" b="1" dirty="0" smtClean="0">
                <a:solidFill>
                  <a:schemeClr val="bg1"/>
                </a:solidFill>
              </a:rPr>
            </a:br>
            <a:r>
              <a:rPr lang="es-ES" sz="4800" b="1" dirty="0" smtClean="0">
                <a:solidFill>
                  <a:schemeClr val="bg1"/>
                </a:solidFill>
              </a:rPr>
              <a:t>Machismo</a:t>
            </a:r>
            <a:br>
              <a:rPr lang="es-ES" sz="4800" b="1" dirty="0" smtClean="0">
                <a:solidFill>
                  <a:schemeClr val="bg1"/>
                </a:solidFill>
              </a:rPr>
            </a:br>
            <a:r>
              <a:rPr lang="es-ES" sz="4800" b="1" dirty="0" smtClean="0">
                <a:solidFill>
                  <a:schemeClr val="bg1"/>
                </a:solidFill>
              </a:rPr>
              <a:t>Violencia</a:t>
            </a:r>
            <a:br>
              <a:rPr lang="es-ES" sz="4800" b="1" dirty="0" smtClean="0">
                <a:solidFill>
                  <a:schemeClr val="bg1"/>
                </a:solidFill>
              </a:rPr>
            </a:br>
            <a:r>
              <a:rPr lang="es-ES" sz="4800" b="1" dirty="0" smtClean="0">
                <a:solidFill>
                  <a:schemeClr val="bg1"/>
                </a:solidFill>
              </a:rPr>
              <a:t>Valores</a:t>
            </a:r>
            <a:br>
              <a:rPr lang="es-ES" sz="4800" b="1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4352103" y="3307527"/>
            <a:ext cx="1601029" cy="18386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s-ES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523844" y="5143512"/>
            <a:ext cx="8572560" cy="1285908"/>
          </a:xfrm>
        </p:spPr>
        <p:txBody>
          <a:bodyPr>
            <a:normAutofit/>
          </a:bodyPr>
          <a:lstStyle/>
          <a:p>
            <a:r>
              <a:rPr lang="gl-ES" sz="2400" dirty="0" smtClean="0">
                <a:solidFill>
                  <a:schemeClr val="bg1"/>
                </a:solidFill>
              </a:rPr>
              <a:t>a única esixencia do texto é o seu carácter xenuíno, a súa vinculación co seu tempo, coa realidade do momento histórico no que xorde e para o cal foi concibida.</a:t>
            </a:r>
            <a:endParaRPr lang="gl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3976" y="785794"/>
            <a:ext cx="7072362" cy="1357322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E QUE DICIR DE</a:t>
            </a:r>
            <a:r>
              <a:rPr lang="es-ES" sz="4800" b="1" dirty="0" smtClean="0">
                <a:solidFill>
                  <a:schemeClr val="bg1"/>
                </a:solidFill>
              </a:rPr>
              <a:t/>
            </a:r>
            <a:br>
              <a:rPr lang="es-ES" sz="4800" b="1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666720" y="3643314"/>
            <a:ext cx="8501122" cy="2714644"/>
          </a:xfrm>
        </p:spPr>
        <p:txBody>
          <a:bodyPr>
            <a:normAutofit fontScale="92500" lnSpcReduction="20000"/>
          </a:bodyPr>
          <a:lstStyle/>
          <a:p>
            <a:r>
              <a:rPr lang="gl-ES" sz="2400" dirty="0" smtClean="0">
                <a:solidFill>
                  <a:schemeClr val="bg1"/>
                </a:solidFill>
              </a:rPr>
              <a:t>Sabemos que a vendedora de fósforos de </a:t>
            </a:r>
            <a:r>
              <a:rPr lang="gl-ES" sz="2400" dirty="0" err="1" smtClean="0">
                <a:solidFill>
                  <a:schemeClr val="bg1"/>
                </a:solidFill>
              </a:rPr>
              <a:t>Andersen</a:t>
            </a:r>
            <a:r>
              <a:rPr lang="gl-ES" sz="2400" dirty="0" smtClean="0">
                <a:solidFill>
                  <a:schemeClr val="bg1"/>
                </a:solidFill>
              </a:rPr>
              <a:t> non é unha activista </a:t>
            </a:r>
            <a:r>
              <a:rPr lang="gl-ES" sz="2400" dirty="0" err="1" smtClean="0">
                <a:solidFill>
                  <a:schemeClr val="bg1"/>
                </a:solidFill>
              </a:rPr>
              <a:t>antisistema</a:t>
            </a:r>
            <a:r>
              <a:rPr lang="gl-ES" sz="2400" dirty="0" smtClean="0">
                <a:solidFill>
                  <a:schemeClr val="bg1"/>
                </a:solidFill>
              </a:rPr>
              <a:t>, pero que se deixe morrer nun recanto mentres soña cun mundo aquecido e amábel non impide que os potenciais lectores teñan actitudes críticas fronte ao mundo inxusto e socialmente desequilibrado que describe e que segue existindo hoxe coma onte; antes ben, é máis posíbel que se ofreza ao alumnado unha posibilidade de reflexión sobre o frío e a </a:t>
            </a:r>
            <a:r>
              <a:rPr lang="gl-ES" sz="2400" dirty="0" err="1" smtClean="0">
                <a:solidFill>
                  <a:schemeClr val="bg1"/>
                </a:solidFill>
              </a:rPr>
              <a:t>indiferencia</a:t>
            </a:r>
            <a:r>
              <a:rPr lang="gl-ES" sz="2400" dirty="0" smtClean="0">
                <a:solidFill>
                  <a:schemeClr val="bg1"/>
                </a:solidFill>
              </a:rPr>
              <a:t> coa que ollamos, tal como os transeúntes da historia, a infancia en abandono do mundo actual.</a:t>
            </a:r>
            <a:endParaRPr lang="gl-ES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57823">
            <a:off x="5197448" y="1673139"/>
            <a:ext cx="2744037" cy="907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Black" pitchFamily="34" charset="0"/>
              </a:rPr>
              <a:t>LOBOS VEGANOS?</a:t>
            </a:r>
            <a:endParaRPr lang="es-ES" sz="105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 rot="21249265">
            <a:off x="5777887" y="2566246"/>
            <a:ext cx="2744037" cy="907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Black" pitchFamily="34" charset="0"/>
              </a:rPr>
              <a:t>BRUXAS ENCANTADORAS?</a:t>
            </a:r>
            <a:endParaRPr lang="es-ES" sz="105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rot="21349753">
            <a:off x="1767650" y="2598891"/>
            <a:ext cx="2744037" cy="907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Black" pitchFamily="34" charset="0"/>
              </a:rPr>
              <a:t>PIRATESAS?</a:t>
            </a:r>
            <a:endParaRPr lang="es-ES" sz="105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354422">
            <a:off x="2240999" y="1781841"/>
            <a:ext cx="2744037" cy="907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Arial Black" pitchFamily="34" charset="0"/>
              </a:rPr>
              <a:t>PRINCIPES COVARDES?</a:t>
            </a:r>
            <a:endParaRPr lang="es-ES" sz="105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67248" y="2357430"/>
            <a:ext cx="1029525" cy="1193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s-ES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6832" y="1428736"/>
            <a:ext cx="4705324" cy="2071702"/>
          </a:xfrm>
        </p:spPr>
        <p:txBody>
          <a:bodyPr>
            <a:normAutofit/>
          </a:bodyPr>
          <a:lstStyle/>
          <a:p>
            <a:pPr algn="r"/>
            <a:r>
              <a:rPr lang="es-ES" sz="4800" b="1" dirty="0" smtClean="0">
                <a:solidFill>
                  <a:schemeClr val="bg1"/>
                </a:solidFill>
              </a:rPr>
              <a:t>EN DIVERSOS FORMATOS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13 Grupo"/>
          <p:cNvGrpSpPr/>
          <p:nvPr/>
        </p:nvGrpSpPr>
        <p:grpSpPr>
          <a:xfrm>
            <a:off x="222639" y="642801"/>
            <a:ext cx="4812514" cy="2129113"/>
            <a:chOff x="222639" y="642801"/>
            <a:chExt cx="4812514" cy="2129113"/>
          </a:xfrm>
        </p:grpSpPr>
        <p:sp>
          <p:nvSpPr>
            <p:cNvPr id="6" name="5 Rectángulo"/>
            <p:cNvSpPr/>
            <p:nvPr/>
          </p:nvSpPr>
          <p:spPr>
            <a:xfrm rot="21169215">
              <a:off x="589614" y="911021"/>
              <a:ext cx="2970282" cy="12388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400" dirty="0" smtClean="0">
                  <a:solidFill>
                    <a:schemeClr val="tx1"/>
                  </a:solidFill>
                  <a:latin typeface="Arial Black" pitchFamily="34" charset="0"/>
                </a:rPr>
                <a:t>COMO</a:t>
              </a:r>
            </a:p>
            <a:p>
              <a:pPr algn="ctr"/>
              <a:r>
                <a:rPr lang="es-ES" sz="2400" dirty="0" smtClean="0">
                  <a:solidFill>
                    <a:schemeClr val="tx1"/>
                  </a:solidFill>
                  <a:latin typeface="Arial Black" pitchFamily="34" charset="0"/>
                </a:rPr>
                <a:t>TEN QUE SER</a:t>
              </a:r>
              <a:endParaRPr lang="es-ES" sz="4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 rot="21169215">
              <a:off x="3434124" y="663922"/>
              <a:ext cx="1601029" cy="18386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600" dirty="0" smtClean="0">
                  <a:solidFill>
                    <a:schemeClr val="tx1"/>
                  </a:solidFill>
                  <a:latin typeface="Arial Black" pitchFamily="34" charset="0"/>
                </a:rPr>
                <a:t>?</a:t>
              </a:r>
              <a:endParaRPr lang="es-ES" sz="7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 rot="21185338">
              <a:off x="222639" y="642801"/>
              <a:ext cx="4763005" cy="254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 rot="21185338">
              <a:off x="690173" y="2069809"/>
              <a:ext cx="3312484" cy="7021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UNHA HISTORIA</a:t>
              </a:r>
            </a:p>
            <a:p>
              <a:pPr algn="ctr"/>
              <a:r>
                <a:rPr lang="es-ES" dirty="0" smtClean="0">
                  <a:solidFill>
                    <a:schemeClr val="accent5">
                      <a:lumMod val="75000"/>
                    </a:schemeClr>
                  </a:solidFill>
                  <a:latin typeface="Arial Black" pitchFamily="34" charset="0"/>
                </a:rPr>
                <a:t>PARA LECTORES NOVOS</a:t>
              </a:r>
              <a:endParaRPr lang="es-ES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2 Subtítulo"/>
          <p:cNvSpPr>
            <a:spLocks noGrp="1"/>
          </p:cNvSpPr>
          <p:nvPr>
            <p:ph type="subTitle" idx="1"/>
          </p:nvPr>
        </p:nvSpPr>
        <p:spPr>
          <a:xfrm>
            <a:off x="1033494" y="3429000"/>
            <a:ext cx="8286808" cy="2786082"/>
          </a:xfrm>
        </p:spPr>
        <p:txBody>
          <a:bodyPr>
            <a:normAutofit lnSpcReduction="10000"/>
          </a:bodyPr>
          <a:lstStyle/>
          <a:p>
            <a:pPr algn="r"/>
            <a:r>
              <a:rPr lang="gl-ES" sz="2000" dirty="0" smtClean="0"/>
              <a:t>sen que teñan que escoller entre os libros, as películas, a banda deseñada, os videoxogos… </a:t>
            </a:r>
            <a:r>
              <a:rPr lang="gl-ES" sz="2000" dirty="0" err="1" smtClean="0"/>
              <a:t>Batman</a:t>
            </a:r>
            <a:r>
              <a:rPr lang="gl-ES" sz="2000" dirty="0" smtClean="0"/>
              <a:t> é orixinariamente banda deseñada, pero hoxe hai versións para o cine e a TV. A materia de Bretaña é un ciclo de ficción literaria, pero ten innúmeras adaptacións ao cine e calas na ópera e no </a:t>
            </a:r>
            <a:r>
              <a:rPr lang="gl-ES" sz="2000" dirty="0" err="1" smtClean="0"/>
              <a:t>heavy</a:t>
            </a:r>
            <a:r>
              <a:rPr lang="gl-ES" sz="2000" dirty="0" smtClean="0"/>
              <a:t> metal. Esta </a:t>
            </a:r>
            <a:r>
              <a:rPr lang="gl-ES" sz="2000" dirty="0" err="1" smtClean="0"/>
              <a:t>pervivencia</a:t>
            </a:r>
            <a:r>
              <a:rPr lang="gl-ES" sz="2000" dirty="0" smtClean="0"/>
              <a:t> das temáticas culturais ao longo da historia, dos xéneros e dos códigos é un elemento que potenciaremos porque, se resistiron todos eses embates do tempo e dos gustos, algo terán. </a:t>
            </a:r>
          </a:p>
          <a:p>
            <a:pPr algn="r"/>
            <a:r>
              <a:rPr lang="gl-ES" sz="2000" dirty="0" smtClean="0">
                <a:solidFill>
                  <a:srgbClr val="FFFF00"/>
                </a:solidFill>
              </a:rPr>
              <a:t>SERÁ O QUE OS CONVERTEU EN CLÁSICOS?</a:t>
            </a:r>
            <a:endParaRPr lang="gl-ES" sz="2000" dirty="0">
              <a:solidFill>
                <a:srgbClr val="FFFF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463046" y="928670"/>
            <a:ext cx="64294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523844" y="1214423"/>
            <a:ext cx="8850312" cy="5214973"/>
          </a:xfrm>
        </p:spPr>
        <p:txBody>
          <a:bodyPr>
            <a:normAutofit fontScale="90000"/>
          </a:bodyPr>
          <a:lstStyle/>
          <a:p>
            <a:r>
              <a:rPr lang="gl-ES" sz="4000" dirty="0" smtClean="0">
                <a:solidFill>
                  <a:schemeClr val="bg1"/>
                </a:solidFill>
              </a:rPr>
              <a:t>E SE LLES SERVIMOS OS</a:t>
            </a:r>
            <a:br>
              <a:rPr lang="gl-ES" sz="4000" dirty="0" smtClean="0">
                <a:solidFill>
                  <a:schemeClr val="bg1"/>
                </a:solidFill>
              </a:rPr>
            </a:br>
            <a:r>
              <a:rPr lang="gl-ES" sz="6000" dirty="0" smtClean="0">
                <a:solidFill>
                  <a:schemeClr val="bg1"/>
                </a:solidFill>
              </a:rPr>
              <a:t>CLÁSICOS?</a:t>
            </a:r>
            <a:br>
              <a:rPr lang="gl-ES" sz="6000" dirty="0" smtClean="0">
                <a:solidFill>
                  <a:schemeClr val="bg1"/>
                </a:solidFill>
              </a:rPr>
            </a:br>
            <a:r>
              <a:rPr lang="gl-ES" sz="6000" dirty="0" smtClean="0">
                <a:solidFill>
                  <a:schemeClr val="bg1"/>
                </a:solidFill>
              </a:rPr>
              <a:t/>
            </a:r>
            <a:br>
              <a:rPr lang="gl-ES" sz="6000" dirty="0" smtClean="0">
                <a:solidFill>
                  <a:schemeClr val="bg1"/>
                </a:solidFill>
              </a:rPr>
            </a:br>
            <a:r>
              <a:rPr lang="gl-ES" sz="6000" dirty="0" smtClean="0">
                <a:solidFill>
                  <a:schemeClr val="bg1"/>
                </a:solidFill>
              </a:rPr>
              <a:t>E como?</a:t>
            </a:r>
            <a:r>
              <a:rPr lang="gl-ES" sz="4000" dirty="0" smtClean="0">
                <a:solidFill>
                  <a:schemeClr val="bg1"/>
                </a:solidFill>
              </a:rPr>
              <a:t/>
            </a:r>
            <a:br>
              <a:rPr lang="gl-ES" sz="4000" dirty="0" smtClean="0">
                <a:solidFill>
                  <a:schemeClr val="bg1"/>
                </a:solidFill>
              </a:rPr>
            </a:br>
            <a:r>
              <a:rPr lang="gl-ES" sz="4000" dirty="0" smtClean="0">
                <a:solidFill>
                  <a:srgbClr val="FF0000"/>
                </a:solidFill>
              </a:rPr>
              <a:t>Rebaixados?</a:t>
            </a:r>
            <a:r>
              <a:rPr lang="gl-ES" sz="4000" dirty="0" smtClean="0">
                <a:solidFill>
                  <a:schemeClr val="bg1"/>
                </a:solidFill>
              </a:rPr>
              <a:t/>
            </a:r>
            <a:br>
              <a:rPr lang="gl-ES" sz="4000" dirty="0" smtClean="0">
                <a:solidFill>
                  <a:schemeClr val="bg1"/>
                </a:solidFill>
              </a:rPr>
            </a:br>
            <a:r>
              <a:rPr lang="gl-ES" sz="4000" dirty="0" smtClean="0">
                <a:solidFill>
                  <a:srgbClr val="FFC000"/>
                </a:solidFill>
              </a:rPr>
              <a:t>Edulcorados?</a:t>
            </a:r>
            <a:r>
              <a:rPr lang="gl-ES" sz="4000" dirty="0" smtClean="0">
                <a:solidFill>
                  <a:schemeClr val="bg1"/>
                </a:solidFill>
              </a:rPr>
              <a:t/>
            </a:r>
            <a:br>
              <a:rPr lang="gl-ES" sz="4000" dirty="0" smtClean="0">
                <a:solidFill>
                  <a:schemeClr val="bg1"/>
                </a:solidFill>
              </a:rPr>
            </a:br>
            <a:r>
              <a:rPr lang="gl-ES" sz="4000" dirty="0" smtClean="0">
                <a:solidFill>
                  <a:srgbClr val="FFFF00"/>
                </a:solidFill>
              </a:rPr>
              <a:t>Adaptados?</a:t>
            </a:r>
            <a:r>
              <a:rPr lang="gl-ES" sz="4000" dirty="0" smtClean="0">
                <a:solidFill>
                  <a:schemeClr val="bg1"/>
                </a:solidFill>
              </a:rPr>
              <a:t/>
            </a:r>
            <a:br>
              <a:rPr lang="gl-ES" sz="4000" dirty="0" smtClean="0">
                <a:solidFill>
                  <a:schemeClr val="bg1"/>
                </a:solidFill>
              </a:rPr>
            </a:br>
            <a:endParaRPr lang="gl-ES" sz="4000" dirty="0" smtClean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8158" y="1173157"/>
            <a:ext cx="84201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OS CLÁSICOS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81034" y="2571744"/>
            <a:ext cx="8215370" cy="1428760"/>
          </a:xfrm>
        </p:spPr>
        <p:txBody>
          <a:bodyPr>
            <a:normAutofit/>
          </a:bodyPr>
          <a:lstStyle/>
          <a:p>
            <a:pPr algn="just"/>
            <a:r>
              <a:rPr lang="gl-ES" sz="2000" dirty="0" smtClean="0"/>
              <a:t>HISTORICAMENTE: o que pertence a unhas épocas determinadas. </a:t>
            </a:r>
            <a:r>
              <a:rPr lang="gl-ES" sz="2000" dirty="0" smtClean="0">
                <a:solidFill>
                  <a:schemeClr val="bg1"/>
                </a:solidFill>
              </a:rPr>
              <a:t>CUALITATIVAMENTE: recoñecemento dunha norma de perfección. </a:t>
            </a:r>
            <a:r>
              <a:rPr lang="gl-ES" sz="2000" dirty="0" smtClean="0"/>
              <a:t>ESTILÍSTICAMENTE: formal, mesurado, equilibrado, ordenado.</a:t>
            </a:r>
          </a:p>
          <a:p>
            <a:pPr algn="r"/>
            <a:r>
              <a:rPr lang="gl-ES" sz="1400" dirty="0" smtClean="0">
                <a:solidFill>
                  <a:srgbClr val="FFC000"/>
                </a:solidFill>
              </a:rPr>
              <a:t>J.J. </a:t>
            </a:r>
            <a:r>
              <a:rPr lang="gl-ES" sz="1400" dirty="0" err="1" smtClean="0">
                <a:solidFill>
                  <a:srgbClr val="FFC000"/>
                </a:solidFill>
              </a:rPr>
              <a:t>Pollit</a:t>
            </a:r>
            <a:r>
              <a:rPr lang="gl-ES" sz="1400" dirty="0" smtClean="0">
                <a:solidFill>
                  <a:srgbClr val="FFC000"/>
                </a:solidFill>
              </a:rPr>
              <a:t>, </a:t>
            </a:r>
            <a:r>
              <a:rPr lang="gl-ES" sz="1400" i="1" u="sng" dirty="0" smtClean="0">
                <a:solidFill>
                  <a:srgbClr val="FFC000"/>
                </a:solidFill>
              </a:rPr>
              <a:t>Arte e experiencia na Grecia clásica</a:t>
            </a:r>
          </a:p>
          <a:p>
            <a:pPr algn="l"/>
            <a:endParaRPr lang="gl-ES" sz="2000" dirty="0" smtClean="0"/>
          </a:p>
          <a:p>
            <a:pPr algn="l"/>
            <a:endParaRPr lang="gl-ES" sz="2000" dirty="0" smtClean="0"/>
          </a:p>
          <a:p>
            <a:pPr algn="l"/>
            <a:endParaRPr lang="gl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738158" y="5643578"/>
            <a:ext cx="1714512" cy="7858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OUTROS PAÍSES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524108" y="4357694"/>
            <a:ext cx="1428760" cy="12144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LIBROS SOBRE LIBROS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881562" y="4286256"/>
            <a:ext cx="3929090" cy="7858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COMPARACIÓN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310058" y="4929198"/>
            <a:ext cx="1643074" cy="8572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ARTE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CIENCIA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310322" y="5000636"/>
            <a:ext cx="2928958" cy="12144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LITERATURA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CINE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INDUSTRIA CULTURAL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738686" y="5715016"/>
            <a:ext cx="1714512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HISTORIA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81034" y="4000504"/>
            <a:ext cx="1571636" cy="1571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LIBROS QUE  TEÑEN DEMOSTRADO QUE FAN LECTORES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5738818" y="1000108"/>
            <a:ext cx="2928958" cy="2143140"/>
          </a:xfrm>
        </p:spPr>
        <p:txBody>
          <a:bodyPr>
            <a:normAutofit/>
          </a:bodyPr>
          <a:lstStyle/>
          <a:p>
            <a:pPr algn="r"/>
            <a:r>
              <a:rPr lang="gl-ES" sz="2000" dirty="0" smtClean="0"/>
              <a:t>Contos de toda a vida que novos e adultos lemos de diferente maneira, pero disfrutamos igual </a:t>
            </a:r>
            <a:endParaRPr lang="gl-ES" dirty="0" smtClean="0"/>
          </a:p>
        </p:txBody>
      </p:sp>
      <p:sp>
        <p:nvSpPr>
          <p:cNvPr id="1026" name="AutoShape 2" descr="data:image/jpeg;base64,/9j/4AAQSkZJRgABAQAAAQABAAD/2wCEAAkGBhQSERUUExQUFRUWGBsaFhgYFx0YHBgeGBUVFxgVGRgYGyYeGB4jHBwUIC8gJCcpLCwsFx4xNTAqNSYrLCkBCQoKDgwOGg8PFykcHBwpKSksKSkpKSwpKSkpKSkpKSkpKSksKSwpKSkpKSwpKSkpKSkpKSwpLCksLCksKSkpKf/AABEIARQAtwMBIgACEQEDEQH/xAAcAAACAgMBAQAAAAAAAAAAAAAABQQGAQMHAgj/xABFEAACAQIEAwQGBwQIBwEBAAABAgMAEQQFEiEGMUETIlFhFDJxgZGSI0JSobHR0gdjcsEWJDNTc7Lh8BUlNENigqJkF//EABgBAQEBAQEAAAAAAAAAAAAAAAACAQME/8QAIBEBAQACAwADAQEBAAAAAAAAAAECERIhMQMTQVFhIv/aAAwDAQACEQMRAD8A7FRRRXidhRRRQFFFFAUUUUBRRRQFFFFAUUUUBRRRQFFFFAUUUUBRRRQFFFFAUUUUGn0sb+sbEg2VjuNjuBR6SPB/kb9NSMr9Rv8AEf8AzmphNd58U0jkV+kjwf5G/TR6SPB/kb9NSnzSIXvKg0mzXYCx8DvsfI1vimDAMpDA8iDcH2Ec636ozkXekjwf5G/TR6SPB/kb9NNKKfVDkV+kjwf5G/TR6SPB/kb9NNL0U+qHIr9JHg/yN+mj0keD/I36aaVqnxSJbWyrcgDUQLk8gL8z5U+qHJA9JHg/yN+mj0keD/I36aaV4mnVFLOwVRzJNgPaTsKfVDkXekjwf5G/TR6SPB/kb9NTY8dGxsHUnw1C/wAOfjXufEKilnZVUc2YgAe0nYU+qHIv9JHg/wAjfpo9JHg/yN+mmYa9Zp9UORX6SPB/kb9NHpI8H+Rv000op9UORUcYBbZhcgC6NzPLe1b69Zl6q/xr+Nea5Z48Vy7FFFFQ0UUUUHrK/Ub/ABH/AM5rRxTNImCxDQ37UROUtz1BDYjzrflfqt/iP/nNTDXsx8cVa4IwsTZXhrqjB4VaS9jqZlvIWJ5nVqvSzBcQCCVcJhgjYdMA08Tbn1HKhdjutWVuG4NLJotGxJZASFJPM6Qf9K1PwjhSIx2KARoY0tcaUI3j2O6+RrRXsr46nxKQrFEnayYRcSwvYXZioQamG1wbne1e8Vxhie1xMapFG2HwkeI715Llg5aPukC3dsGB896cycEYMiIdgoEI0x2LAqpNylwblfI7VLbhzDlpG7JdUsYikO41IAQENjyAvQVfB8VTSYmOS4WE5eMS0Wm5uWBIDXG9tgbe6pGD42lZMK5jU+lwyyRqNipjQOqMxNmuCBfaxp9Hwxh1aNliUGJOzjtfZOic918jWYOGsOgAWJQFRkUdFV/WVfsg9bUCvhDitsW0isAjxhNcbIY5I2a91ZSTcbbODY71X+KM6bFQagFCRZjDEAQdXcmQFzvtcnYW5daveCyiOJmZFszBQzcyQgsq3PQDlS/EcFYOSRpGgUu7B2N2ALLbS5ANriw3tQQcBxTNPJJ2USmKLEtA/fUMAh0tJctzvyW2461F4odjmuXRvf0du2Yg+q0qoOzB8TbVYU9j4TwqzmcQqJWOpmFxdvtFb6S3na9T8dl0cy6ZFDAEEX6EciDzB8xQV3PcxhTH4ONoWMzdoYJAVC92JtatvqtbypBj+KsTLlcmLnw+FfDmIkxMWYswn0C4IsV5HxuKvB4fhMomZA0oUorsSWVW5hfC/lXj+jOG9GOF7JewPOPfT62q3O/PegrGacaYiP04xpCFwUcL2IYmQOhZl2I0dADvyrbjeNJ4UxhKRM0EMc8dtSgrJfuNzuVsdxa/gKsM3C2GbttUSnt1VZuf0gQWUNv0FYn4Vwz69USntEWN9z3kT1UO/IUFdxnFeLQ4kWgJhwy4lTpaxBBJiI1c7qe/fqNqtmT4/t4Ipbae0jR7c7a1DWv1tetEnDeHYuTEpMkYifc96MCwQ78qnYTCLEixoNKIAqgdABYD3Cg0Zl6q/wAaf5q8CveZeqv8a/5q8CvP8vrpj4zRRRXJQoorBoOc5vx7icPiZoo+z0LI1rrc7m/jWuP9pWLPMx/J/rVO4xzEDMsUpNvpTUeCfqDXrnjjXRo+P8SeqfJ/rUuPjPEG3eT5BVBwuL5U0gxI2rLa1cRxZiL+svyD862f0qn+0vyD86rUc9SoX8abZT8cSz/aHyD868PxROPrL8opQH61pfEVu2Hn9KJ/tL8g/OsrxNiD9ZfkH50lD+3yrYJBTZ2b/wBJcR9pflH515bifEfaX5B+dKjIOh3rRJc9dqzZs6XijEm/eX26BWU4nxB+unyD86To9eifvrLk02bifEgesvyD861rxbiPtL8g/Ol7uOtaWlA6jekyKcNxZP8AaX5B+da24vxH2l+QfnSZpRveomJxgWt3WLJh+KJpZYkZlsZEGy261bhXHsqz4HH4WO99Uyj767CK5fL66YM0UUVyWKwazRSD55/aJgr5hiTb/uGq1BjXi57j8K6Pxjgg2LnP7xqp+Nyvwr2Y3cca3YLNFYA3p1Bjhsb1R5MM0ZuPhUvDZ1b1tjW2MdAw2LqcuK5VQ8NxIo61LTixPHeouLdrv6R/vpWFktVUh4wj6sK9vxdD0enEWoYjwr0ZuXTzqpf0yhHJqyeNovGt4si3GS1q8ST7WqnvxxH41rk43j8T8KcTa5ekbVs9ItVIj4zTqTW1eMoyedTcW7W4zda1ST871W/6VRkX1VExPFCnkwpwNrBiMyABqq51xGb6U3Y/dSzHZw8h0oT7f5VJynJOrcz41cmgz4Dy5vT8NI+57ZST76+gRXJ+FsGFxEB/er+NdYFcPlvbpizRRRXJQrFZrBpByziRL4mfb/uNVenh2q2Z6B6RMT/eN+NV+cgc69OLmrWMwh3qvTYX6QLV2xUYvVani/rC+d66SooXK1UXYgAVrQxfZJ+A/GsZpLeQJ0Bp3wrj0w+IYuNSHunYEi2w51NunTHGX1Hw+WRuLge0dRXt8nTwFWrid4y0ckZuHRgT5qw7th1FzVYnxgt58gB18q3HLpFmr09xZRHvcCtkeSxHqnxFNsgy1AQ03fbwPJfYKvKYuJELaVsPIVOWWmzFzf8Ao0h5AV5bhhACSAB4mrymEhxK64wsbvcxjowHVgOV+hqqZniiuIijYW3uwPiCRY+y1Tc9S04F/wDRyMi+kH3Vp/4An2RVyxkisyjqVN7ddJWx++oEmHqfj+TnjsuOlYkyFB0pZmGUqqkgcquGJjtakuan6NreBrttmi3h3Ahhc1ccHhQLcqrnDndjB8qscGIplSQ9yMj0iH/FX8a6UK5ZkE98TB5yr+NdTFef5PXTFmiiiuahRRQaDmXEsmmaY/vG/GufYzPrORzFXvjAfST/AMbfjXJZ4SzvvbSCfbvyr1YOS3RThlvekOYzhZlboL3NbsLDGinWWLBAxGq3rXta3htt1pxhYcINBfUYvrNvv5hbbD31V6ZO1ZzM6iJV5GrJwFmCCbs5UDBuR8/D3bUqzkqmoqto3Hc8Tba9uhNHDkcwdZY11Dfn6oIHJj9XbqanLuOmF1TnidhHNOqatBYMu4tqGxYb33BtVXyzEfTXY3Ci49tWXiOdZI12w6ysw19m4Lb7WKgCkycNkByzW0g8utudMPO05+mmU5sXk99WvMwzYZgvOxqn5Zk4UrJE6tyJjY2PsB8acy8cmFghw5UeBa7e0bWIpY3HKNOVPiIwjWOpygQeCLt+VNePMp7adCp0yaEcnxuSlrXG5IH31GyTihTKuizJdmUEboXBGkf+xDW6e+jPs0WXM7knTEixggE3cXJFgOeo1LbenvL8veNdUjFmNh5AeA99S5XsDetgcEXB/wB+d6wF1dKRPdQpN6SZ2vcb2GrQ2FpTn0IETeY/lW7CLJTaIdBapQzVUO7VCy/+w91QMqyxpe93Tv8AW8jVUi7cK5ojYzDAMCTMn412gVynKOFHhbAzlks88XdCkEXueZNdWFefNcZoooqGiiiig5dxZ/az/wAbfjXK5obySC3Jbj3Gur8UD6Wf+Nvxrmxi+nbzU3+NenDxxrRiyJIlbkSw1bX02FrHa9tvxp1iciEgjPaiRdJMhHJLAWUn1UFuvOvGJk7GTD9mwTXGQxIuCL9RUHNcy/qrxox0mUE7WDDTt7iReqt3W61EPH4hJ5FRBaNRZTbn50zwWLeCJ445Ozd1KtcEKQTtZuhtffzpTl+BZlvHuRuVOx28PH2U+yjNg4s3Mbb9PKr0mXRZg8v0ulirMbkIN7EWtc8iOtWXMsN2eFYH1rEk+JI3qJiHaOXtVCsSulAOYY8rDz5Vsz+VhhyG9cjceF+lY3anYfGyKO6bfzp3lOYmbaZNaj3W8TqNJmjLvoUb8j4WsP51YJMNpC4eFbyEfSMPqjw9tZRo/wCJxQyEYcHUdldtwm25A6m97XqTg8rjDntZ3jbUG22DXHPWOp3vvTbBcHCVdMsYTSCNd/WOwVgOm3MVNky9sJFYJHIoNyvW1+9bncHnboeVcrn/AB04f1Hxscgiuk625qXty+zr6/fUrhxB2AUXuDuftFrkkeXSo7QYabDyTRr2Wi19Q9l1Xpc8r+dOYJEuAhtcdwddKKP5k0lMppDzjFdkigGzSOEDfZvzPw++k2cYGJ3PZP3EiJk1SatTDeyqTfy99TuI/pZIIFHeLhieigdTTJMkgkbElBbUhOrYAdzTYW3IuOVL03Gbij4BrRsvQAEexhcVP4Z2iHv/ABpbgQdLgixCKp8tIsaa8Mp9EpHS/wCNV+J8rpGJmHZ5Yo/v4vuRqugrm8M12wG5/wCpjH/y1dIFcMmys0UUVKhRRWKDlef40HFYhOokb8aqM2X62lcd10HUizAi9h4EdPEVN4qzCOLN59au6lzqVTY36G9eDhsJiJiUxM0IQam7VBbYgWBBudz1r0TqOaJn2CVsDHKb6kZRt4MdxXrD4JMYHSNSuqMdmfEx+sB8fuNR8ZjTIGwsZEiEgAkciPrAjnTqHMPQDAGHbWDaUUBSLjTcnqOfOm9HW1PyyRoXZX1jSSCVvsR4jpXnPHKYjUhuGAa467bmnPGGGl7T0xYuyVragDffxO21LoNEpVX6kC99+p239nxrrMtxOu2Y8erpvcsNxY8iNwfjW3GvrjADF3lYEjlpvtp3253r1DkuHspeRl1C9r+dtvGmEOUQaF0SsLyNoJsQAnNrdSSdhWWmMQsXGuDA0HVJcXYHVHve6m/MjbcVBy/CzF7ozMxNyQd9+vnTLiDJ32VXVwLXsumxPQi/Tw86i5NiHw8gVrrvuCOniL1m+l/qe2ZTwypG8rEn1r/V5W3Hlet2Oy/EYk6sP2siAese4pPLa/rVqxeEfEPrdWNtl7MAj2kc6X5rh1iUKokEpO92tp/9B4+ZqZFJuZ5JiookMyudXIKbhQDyYLyPW5qVw5mA1ldRZwGO5uALDuA9d7mk+Hxc0O5kdTuNNtzcG5F+Y86iwylW1RKwNrbm/Pz6UjL4tGfSanhYetqsQCQSPDbpTfOsYkeEMKDQzAlwp1FVHeIJHifvNUBM3lR11MwAa4tY25XIvz5fdVszTixDhRh4wzs7MzuwsSNRbp15UyxZjlqK7l8l4z5j47c/fTfhtrQr53/zGkGFiKx8+lPOHpLQL7T+JrayLjhpvpcvX/8ASn+Rq6gK5Lhv+py3znB+CH8661XnyXGaKKKlooorBoOKcfRRriZ2a4LSNcrz58h5mlGEw7YlLRhYkBB+0zkci79epsLDyqZ+1Fz6U46do1Q+HMxAS21ej8cM8tFqpLDiCtgX5Dw8b05xmFkjkjlkKszbb/VsOe3QAVrCjt2kJuSdv9/d7q2Zvmw7SJuei+33/hesrMbLXnCSvN2msjck2exXobaCCL+BqDnEUaCBoSvaMdXdjVdOk7AEAE715yfMVixDd+wZtiBckXuDc8utRs5wrLiO6S2k6ltvYE3Bv571zx5crPx6brU0bZXk8EyjWxKtzNu8h6gb+N9rda3YjhuLtFXDTSkqWZO0QiwA1WOoDcnpvUtosM0JYQE4iwY6Q21ubMo2t5daUYzFyRzd1wx0XsFPd9xO9uo51ctCnM8bJ24F2VrjUPZy/iG5sTvVix+FDK3fS6KpAcBjcrc2J3HSk+Fy58TKjqdUhF2st/rWuBfcAWpxhcySL0tpUEkjdyMgXBJ7twDyAteqv+Ocl2j5ThpZI0aOSNdidKgBtQ2swHTzNesBlLzI8ixxHSTqJ03NuZFxUnCao0bRGi6ULP2epgCFICsRcBzvt0rETacOjkHQICxYEWYk3Hne438zUuqryzM7k39UWXawA3B26VdMNHE0SQmKNPqNLezByLqb/WU+yqxg8uBgZ9Q28+XlW/h/ONEhkYMx3KqTsWAt3iTyG23OryjnNJmS9gI5FxIBRJDcD1pGFwqLb2k/Co0BUMXULc3Gkkt2aW5X6n21owmDicguTrI1MttjqJN/hUzH4MBRFCBrf3WA3JPlWoQskwnaOVIGjoL7+29bhL6PK8K2YA7XNjY7++veRSKJRc27t9xsbdCaS5heSRn6k3/37rUavOV5ukuNy5QCGWYXB9lrg12kV858EOxzLB6t7TLv76+jBXDOaVizRRRUKFFFYNBwn9qcR9IlYdJDf41SMPiDuVvtzrpfH0WqWcfvG/Guc4KD6Rx/4/zr1Y+OL1/xZ634XDSSyKoPfNiDewW4vck+VbM4yowqjfUlG3kRVmwcaRYOXEaEaQSBF1clFhp28+dZbpUwVXsSuI+qSDYEDukjnt1FWbi5+ynWTs19UWa2zKQPVHIgG+4pTk8SteedHdCx9XaxJ8Dta9PM1ljk7MKsYjbu7HUylhpBIAGkDbawrL1lGzKcareHbe4d1Vj6o3Juel+dMcylWEreLQ0N7ljdyzgFdY5W862RYqIYZ4W0JiI22Y8yVNwCbE2tt76lY/ssXAixk9opvZz3msNxq+tva16y+r1dEWCxZ7vZswYt3twNgdu8fHe4phj0GkRqqmRtyQSAoFzuOpNtrU/4b4ZjV1SWMB+zuQ1jYsx/las5nhV/4oscKhNKIG7uoE78l9hpvtPcKcLgMWFlgWUxqF7TQm3acwQzcz1FqV5znYaBIYw6ITqZSQV2PJbC4F+l6tWcZ20GZEuFKmIJ3LqL+vcg8u8dxSHOsGnowddHr6jY799iCnsHOtnrfxsfJxI0CRjdu83htYAkA8rkUoXDlZHVrLZyptfT3lI2vc87fGrrwtDFrJd9Ldkmhgd1sxL2921VGcq082ttrswblq79g23MD8qJvSRmSzRuqldepQ0ZAF9PIXtyrxhcsmYlmCC/Vr3A8NiBavcubSaQxOwCqG0nz7o8b89vCtfoU8iuxEjDSWFzpsAbF7A728POt2a/jPoqR3VZCzkWsLW36VAliAPspzwdBG/bCRRZYy1yLFdj76R46ayg39tJe2WG/By/8xwn+On419Civn3gaTVjcIf36V9BCuXyNwZooormsUUVg0HI+MP+on/jaueRm00nkh+410LjI/1if/Eb8a59B/bOT/dt+FenHxy/TXMGefCqp0Hs+8LXJHS1+V69xYktDNF0eEOP403HxUH4VMwEV8FqVbEABt9zck6gAN+gpfFjdCFCAL9mQeluzKkfA3qL3XWXUT8rYSYRY0tq2AB69TYcviab4zL+0eLSSWQDXZFRQBuq903JB3LXNe8t/Z8DGkseKs1r+rcbjkANxS7G4HExahExfY7qHPkbXACbUt3ek44yRVcQ9p3UqW77b9dzfc8vIip+DWNCrltXea6JzUEePLmOhq25PwnBM8ZfQIiiHshfU7Ne5J9opLBl3ZyvCsezO3ZMQbKI9RuSOe1xW72udJeDaaF+1ETtGEXUw7xBC97Uah4LOX9PEwZCZTYaugHW3xprkOYrDpk+ksyklFGrVb1uf1fAnzquyYaPETzyJGsKgXCEEnfe4tyJ57bVm52rLGXynHG2TFppp2mDDu6bWH1BYADmb3qlzu8jhm6kA2FgSPIbVPzDPJHjQHcLsdW5Lbg/AfjT7JNJSPQFSVCHCuAytb2+sD91VNyOWVSMZg1lESIGZkOg72BLKGBsPqjvfCoGZqiYgxKO1kChAbbBiw3NthYfhVxxnGAlLCOBIhGVV5rBipewtGAOW/upOuRr269l3gd3a/ne9+pNTjb+szsJsFpVkjkCh0e5Zjt4i43F6YTZo0V2LalayPa7awTuNQFgOvKq++Wh5JW07GR9Nh01GtuVYFz2kZvptcDpcb8vdVXHZL0f5ie09J7JVVpVjQAbbCPWw99re+q/w7k/pKMjBO9clmuLEC9gQPAfdVgxc8UDGVZFYkago30koFOrp4/GovCmJtE1o3ZgQ66VvqIU91r9CSanyOuMtav2fYJVxkQvcpiFA87HnXeRXz7wLI65hAGGnViBcHp3ibV9BCp+T1zxmmaKKK5qFYNZrBoOO8bv/WJx+8b8aoWPw+7EqxVdN2X6pO9j41dON3/rk4/eN+NUTHyHWy38Lgda9OPjnVp4ZzdIkOqaUKN2Ai5cwDet/EuWQvEJsMJFTsyxL27+l1BKi91O5qBw5kkmI1LqZMPdRIdOouRuqCw2J3sKaYjMhJHOoUpGuHKIp9YAOwJa3U1N96XJdG3CsCSQor3VwLAqbFh0pxiisK2XtpCdrE3++qjkGfBolSPDl2jGzGQL8Nj5U7HEOYP3Fw8CebsXI+BFZWyXSHwljlXFqjA6l1INywQarhR4mxIv5UwxWD7F4pDsO2ctfoH1C/30ozHIcZh4C6SomkFrIoBO9zdz3iffUGXiwNghExLSWLaugBItc+IJtaps/YuTTbneKEMSyhAysnZrvYqRc3A6g3NKnzcD0WUCzdkUkPiUaykj+G1eMRhSVPbBlbYgte2kgerbzvsPGveHyETQStCzDshqYFAAfEqwJvbanLHXbJve4XywhsPJIbA9qCB46r3t7L0+7RJMErtdSOTAcj0N+g86r+KwzDDI3W5ZvYe6D+PwpzleOjTBAOCb7AeddZ4jP1DxGYNHh0i1XGoO5U7s7G4BYHcBd/aaYZdm0faSSNGyr2DC1yxuPrXPLcivPDmVRxWONiLxm5RA1mBPJtO3O3M0lDWWWytZiwU2t3b3APTkAdqnqkiZJnryMkcEYTawJ7xt48rD7685rD6PKtnftFAaRrm/e5DwqVwTgtTmVuSjmfIbmoczdpPiZJLgWDW8UJCj2EbGq2iR5y7DGSEuSoXtNNj9YlWa7eVwNvOrNw3gETDys+vtQHOlSQRYeCnbpSPKoFbCsjAlTiYxsdJN1e1r8ulWfLcicP2EpQoimwDXYa7912Fr+ypyrrjss4bwJXM8KWbvMyNa9yCDa7c7XFd0FcM4TiMeYYQNsRK0R9qtsfhXcxXPMs1WaKKKhgoorBoPn39oeYaMwxI8JDVVwQLSrfmxFWTj3B6szxTH+9Nh8KUQqEbXYtp5gV6ZekWV1PhDDrGVtsL3tfqb729lVHitOyxOKTYauXsZ77e40zwHE5UgLh5SwUkbqB3bA7+8VXM2xMmJxatLGUZnAYDmvLYX5kAVzk1XTfTGcrHh5FijvqVgz38NCHSPMm9SjxOmrTBE2r7Tm1vPSPzphiMBh5ZpH7N1RSoLmQB73AJIO48dq15pk0CMrxt9GSVBfc3U2tdbXDAG21UStMfD2Nlu7ubG5PaFeVr7KWuB7qT46KaHuuqAldSd1e8ARy0nw3rqGPwGBaPTiSuu3rKxR+XiNj7waoOHGHZgsnaNFEToIazqHYjfbvAEf/XlUy7Kn8P4bDzqO3LW6AMbfjXniZcKoMeGEi2/tJDK2hR9nSD3jTWHgLCkCSLEOAeSybD5l3+6l3GOWYeKKMx6GfUQyCQsG2uG5XG964T4/wDve+v43l0UzwMYmbYRuojDEbAAbAA9W536X86zlGGDYJr9Lnlv7vComPzaaaFUbRpQAKBz28fD/St2U5gYoAgAZmkACm9yCQQQPC4516p1HOz+mvEXC7YfBwzqZGZvX1tsAASAAdzte/sqrYrEObqdO/2RbY/7FWXinjGfETpDOqqFPqDkuoEEnxNvhVezeLTOUAADd5bD4AVk6bro4bFiHCiJf7SQb+Q6/GpmH4dlaMkdiGYcjGDceBsbmq9iJD2qsdQ2vvztpHT407wedRo4VlkAIGnTtzFyTbfr40u74ydI8USsJ45iYlV0ZrADTpDAEAbbkj41L4MzCZnEUSoC+q7NfmBfffc1LxcmEcsOydth2jBiD5ABr3I2NIsDiWwuLZULKF1lftbp3f5U10qU44dzEzZlBe3dxVwfHci+21dzFfPHBcDLmOEI3DTLfyJPOvocVzy/wtt9ZoooqAUUVg0HA+O4/wDmGJP7w/ypPkeVxynVLiUiUkgqWsbA8uW16f8AH7BcZiGJ/wC41hVcy+NlTdAbkm97czy5V2x8be1uXBJHiVnjxUM6AnVFrKkA2B0kizcgd+opZxnjx6X20ZHKN7XBs2kA3t12++teEzUJziB9/wDpSrN8T20lwunVba9+QrJ6eI+aZ3JI7OFAZudvLwHIVEXHS3BbcA3te/W97U6XLQF5b1oOE35VvOH1m+C4iwxQtNEZ5Sb3PIeQF7VpyTHRgsNILSDvLyCgMTtbla6n3UjXLlLHbqB8d6c4bLgqmwFx91ZlZIY42ouLxaLKyySTMBewAsPH7Vb8BPh7nU439XUTttvuOv3VlsDdCxF/Ol2WYMMx2rZlLDj3pKxpw6E9nJISeYsGHlZqk5dn+Hw4EkSs85Hed99J5WToOlS4coHUVCznK7JsLeyomct0u/HSfNMUW0uQvaXJdgbk3N+90FuQp3HpxMaMqhpB3SD9YeV7birXwVhosXgJI2iBYCzabAttsd+o3F/KtOW8GzQnsezWQDvoxYKfI2PhfcVdyniJjfVT9DZy6oLHkS19rfVBPK9eML3Jrvb6IG9jcEjYAEU2zvJpYJCs+pUZiVkt3SW3sSORG9RE4avdllHZgXY89TXuka+JJq51EWbppw7MVEzuCQzDXa3dJIAUb9QdJNas4y/ViJZQjCO6kMBfTdRYG24pnG5dzG+HASVdSbaGMgAYgv4gjYdabYOWLCQOZJACxuQxF7WsgsL9Kiqiu8MRj0/DEf3y+zc9LdK7gK4nwnKHxsLABQcQCq+ALE2rtgrirL1miiiiRWDWaKDlPEnAmJnxksgiJjLkruu9+u5qHjeAsYVASAi3/kv6q7Dai1Fcq4h//O8f/cH51/VXvCfs4xvaangIAG3eXncb8/8Ad67Zai1btm3HX4Cxtz9Cx/8AZfzrweAMZ/cG/wDEv6q7Lai1Y3k4xhP2dYzXdoSBcH1l6Kw+151MbgfGamtCbHzX9VdbtRal7byrk78D4rQR2LfFf1VHyr9n2Kj1XhO523X867Bais0cnNouEsR1hb5l/OvOL4PxDC3Ysfev6q6XRas4xvO1ybhnhPH4OVnSAkb93UoDA729bod/fT++ab/Qovh6rWv4FmvV6tRaqvaZk5XmnDOY4gFZVdl+yWULfxsDSJf2aY7l2LALyIdR8O9tXcbUWrZdG3Hl4DxxXSVm8ReUGxHIjvViT9nWKKsphYlubFlvccj61ditRam6zbk3CPBOMgxMLSQkIsiljqU2sdzzvvXWRRas0t2wUUUVgKKKKAooooCiiigKKKKAqPjcWIo2cgkKL2HMnkFHtNhUisEVsFKw2f4pzBGAyy9udXaKVEirFMXjP2bOukH+FuteX4nmsg0TkAydqNJ1C5YhSw9UpGGYEXBNh4Vd7UWquU/jNKPLnuJXq8jBgoEaGzIjCzuNrNKxRSR6oBPK9XDLsYJYkkAI1C5B5g8mB9huKkBbcqAKm3ZGaKKKxoooooCiiigKKK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QSERUUExQUFRUWGBsaFhgYFx0YHBgeGBUVFxgVGRgYGyYeGB4jHBwUIC8gJCcpLCwsFx4xNTAqNSYrLCkBCQoKDgwOGg8PFykcHBwpKSksKSkpKSwpKSkpKSkpKSkpKSksKSwpKSkpKSwpKSkpKSkpKSwpLCksLCksKSkpKf/AABEIARQAtwMBIgACEQEDEQH/xAAcAAACAgMBAQAAAAAAAAAAAAAABQQGAQMHAgj/xABFEAACAQIEAwQGBwQIBwEBAAABAgMAEQQFEiEGMUETIlFhFDJxgZGSI0JSobHR0gdjcsEWJDNTc7Lh8BUlNENigqJkF//EABgBAQEBAQEAAAAAAAAAAAAAAAACAQME/8QAIBEBAQACAwADAQEBAAAAAAAAAAECERIhMQMTQVFhIv/aAAwDAQACEQMRAD8A7FRRRXidhRRRQFFFFAUUUUBRRRQFFFFAUUUUBRRRQFFFFAUUUUBRRRQFFFFAUUUUGn0sb+sbEg2VjuNjuBR6SPB/kb9NSMr9Rv8AEf8AzmphNd58U0jkV+kjwf5G/TR6SPB/kb9NSnzSIXvKg0mzXYCx8DvsfI1vimDAMpDA8iDcH2Ec636ozkXekjwf5G/TR6SPB/kb9NNKKfVDkV+kjwf5G/TR6SPB/kb9NNL0U+qHIr9JHg/yN+mj0keD/I36aaVqnxSJbWyrcgDUQLk8gL8z5U+qHJA9JHg/yN+mj0keD/I36aaV4mnVFLOwVRzJNgPaTsKfVDkXekjwf5G/TR6SPB/kb9NTY8dGxsHUnw1C/wAOfjXufEKilnZVUc2YgAe0nYU+qHIv9JHg/wAjfpo9JHg/yN+mmYa9Zp9UORX6SPB/kb9NHpI8H+Rv000op9UORUcYBbZhcgC6NzPLe1b69Zl6q/xr+Nea5Z48Vy7FFFFQ0UUUUHrK/Ub/ABH/AM5rRxTNImCxDQ37UROUtz1BDYjzrflfqt/iP/nNTDXsx8cVa4IwsTZXhrqjB4VaS9jqZlvIWJ5nVqvSzBcQCCVcJhgjYdMA08Tbn1HKhdjutWVuG4NLJotGxJZASFJPM6Qf9K1PwjhSIx2KARoY0tcaUI3j2O6+RrRXsr46nxKQrFEnayYRcSwvYXZioQamG1wbne1e8Vxhie1xMapFG2HwkeI715Llg5aPukC3dsGB896cycEYMiIdgoEI0x2LAqpNylwblfI7VLbhzDlpG7JdUsYikO41IAQENjyAvQVfB8VTSYmOS4WE5eMS0Wm5uWBIDXG9tgbe6pGD42lZMK5jU+lwyyRqNipjQOqMxNmuCBfaxp9Hwxh1aNliUGJOzjtfZOic918jWYOGsOgAWJQFRkUdFV/WVfsg9bUCvhDitsW0isAjxhNcbIY5I2a91ZSTcbbODY71X+KM6bFQagFCRZjDEAQdXcmQFzvtcnYW5daveCyiOJmZFszBQzcyQgsq3PQDlS/EcFYOSRpGgUu7B2N2ALLbS5ANriw3tQQcBxTNPJJ2USmKLEtA/fUMAh0tJctzvyW2461F4odjmuXRvf0du2Yg+q0qoOzB8TbVYU9j4TwqzmcQqJWOpmFxdvtFb6S3na9T8dl0cy6ZFDAEEX6EciDzB8xQV3PcxhTH4ONoWMzdoYJAVC92JtatvqtbypBj+KsTLlcmLnw+FfDmIkxMWYswn0C4IsV5HxuKvB4fhMomZA0oUorsSWVW5hfC/lXj+jOG9GOF7JewPOPfT62q3O/PegrGacaYiP04xpCFwUcL2IYmQOhZl2I0dADvyrbjeNJ4UxhKRM0EMc8dtSgrJfuNzuVsdxa/gKsM3C2GbttUSnt1VZuf0gQWUNv0FYn4Vwz69USntEWN9z3kT1UO/IUFdxnFeLQ4kWgJhwy4lTpaxBBJiI1c7qe/fqNqtmT4/t4Ipbae0jR7c7a1DWv1tetEnDeHYuTEpMkYifc96MCwQ78qnYTCLEixoNKIAqgdABYD3Cg0Zl6q/wAaf5q8CveZeqv8a/5q8CvP8vrpj4zRRRXJQoorBoOc5vx7icPiZoo+z0LI1rrc7m/jWuP9pWLPMx/J/rVO4xzEDMsUpNvpTUeCfqDXrnjjXRo+P8SeqfJ/rUuPjPEG3eT5BVBwuL5U0gxI2rLa1cRxZiL+svyD862f0qn+0vyD86rUc9SoX8abZT8cSz/aHyD868PxROPrL8opQH61pfEVu2Hn9KJ/tL8g/OsrxNiD9ZfkH50lD+3yrYJBTZ2b/wBJcR9pflH515bifEfaX5B+dKjIOh3rRJc9dqzZs6XijEm/eX26BWU4nxB+unyD86To9eifvrLk02bifEgesvyD861rxbiPtL8g/Ol7uOtaWlA6jekyKcNxZP8AaX5B+da24vxH2l+QfnSZpRveomJxgWt3WLJh+KJpZYkZlsZEGy261bhXHsqz4HH4WO99Uyj767CK5fL66YM0UUVyWKwazRSD55/aJgr5hiTb/uGq1BjXi57j8K6Pxjgg2LnP7xqp+Nyvwr2Y3cca3YLNFYA3p1Bjhsb1R5MM0ZuPhUvDZ1b1tjW2MdAw2LqcuK5VQ8NxIo61LTixPHeouLdrv6R/vpWFktVUh4wj6sK9vxdD0enEWoYjwr0ZuXTzqpf0yhHJqyeNovGt4si3GS1q8ST7WqnvxxH41rk43j8T8KcTa5ekbVs9ItVIj4zTqTW1eMoyedTcW7W4zda1ST871W/6VRkX1VExPFCnkwpwNrBiMyABqq51xGb6U3Y/dSzHZw8h0oT7f5VJynJOrcz41cmgz4Dy5vT8NI+57ZST76+gRXJ+FsGFxEB/er+NdYFcPlvbpizRRRXJQrFZrBpByziRL4mfb/uNVenh2q2Z6B6RMT/eN+NV+cgc69OLmrWMwh3qvTYX6QLV2xUYvVani/rC+d66SooXK1UXYgAVrQxfZJ+A/GsZpLeQJ0Bp3wrj0w+IYuNSHunYEi2w51NunTHGX1Hw+WRuLge0dRXt8nTwFWrid4y0ckZuHRgT5qw7th1FzVYnxgt58gB18q3HLpFmr09xZRHvcCtkeSxHqnxFNsgy1AQ03fbwPJfYKvKYuJELaVsPIVOWWmzFzf8Ao0h5AV5bhhACSAB4mrymEhxK64wsbvcxjowHVgOV+hqqZniiuIijYW3uwPiCRY+y1Tc9S04F/wDRyMi+kH3Vp/4An2RVyxkisyjqVN7ddJWx++oEmHqfj+TnjsuOlYkyFB0pZmGUqqkgcquGJjtakuan6NreBrttmi3h3Ahhc1ccHhQLcqrnDndjB8qscGIplSQ9yMj0iH/FX8a6UK5ZkE98TB5yr+NdTFef5PXTFmiiiuahRRQaDmXEsmmaY/vG/GufYzPrORzFXvjAfST/AMbfjXJZ4SzvvbSCfbvyr1YOS3RThlvekOYzhZlboL3NbsLDGinWWLBAxGq3rXta3htt1pxhYcINBfUYvrNvv5hbbD31V6ZO1ZzM6iJV5GrJwFmCCbs5UDBuR8/D3bUqzkqmoqto3Hc8Tba9uhNHDkcwdZY11Dfn6oIHJj9XbqanLuOmF1TnidhHNOqatBYMu4tqGxYb33BtVXyzEfTXY3Ci49tWXiOdZI12w6ysw19m4Lb7WKgCkycNkByzW0g8utudMPO05+mmU5sXk99WvMwzYZgvOxqn5Zk4UrJE6tyJjY2PsB8acy8cmFghw5UeBa7e0bWIpY3HKNOVPiIwjWOpygQeCLt+VNePMp7adCp0yaEcnxuSlrXG5IH31GyTihTKuizJdmUEboXBGkf+xDW6e+jPs0WXM7knTEixggE3cXJFgOeo1LbenvL8veNdUjFmNh5AeA99S5XsDetgcEXB/wB+d6wF1dKRPdQpN6SZ2vcb2GrQ2FpTn0IETeY/lW7CLJTaIdBapQzVUO7VCy/+w91QMqyxpe93Tv8AW8jVUi7cK5ojYzDAMCTMn412gVynKOFHhbAzlks88XdCkEXueZNdWFefNcZoooqGiiiig5dxZ/az/wAbfjXK5obySC3Jbj3Gur8UD6Wf+Nvxrmxi+nbzU3+NenDxxrRiyJIlbkSw1bX02FrHa9tvxp1iciEgjPaiRdJMhHJLAWUn1UFuvOvGJk7GTD9mwTXGQxIuCL9RUHNcy/qrxox0mUE7WDDTt7iReqt3W61EPH4hJ5FRBaNRZTbn50zwWLeCJ445Ozd1KtcEKQTtZuhtffzpTl+BZlvHuRuVOx28PH2U+yjNg4s3Mbb9PKr0mXRZg8v0ulirMbkIN7EWtc8iOtWXMsN2eFYH1rEk+JI3qJiHaOXtVCsSulAOYY8rDz5Vsz+VhhyG9cjceF+lY3anYfGyKO6bfzp3lOYmbaZNaj3W8TqNJmjLvoUb8j4WsP51YJMNpC4eFbyEfSMPqjw9tZRo/wCJxQyEYcHUdldtwm25A6m97XqTg8rjDntZ3jbUG22DXHPWOp3vvTbBcHCVdMsYTSCNd/WOwVgOm3MVNky9sJFYJHIoNyvW1+9bncHnboeVcrn/AB04f1Hxscgiuk625qXty+zr6/fUrhxB2AUXuDuftFrkkeXSo7QYabDyTRr2Wi19Q9l1Xpc8r+dOYJEuAhtcdwddKKP5k0lMppDzjFdkigGzSOEDfZvzPw++k2cYGJ3PZP3EiJk1SatTDeyqTfy99TuI/pZIIFHeLhieigdTTJMkgkbElBbUhOrYAdzTYW3IuOVL03Gbij4BrRsvQAEexhcVP4Z2iHv/ABpbgQdLgixCKp8tIsaa8Mp9EpHS/wCNV+J8rpGJmHZ5Yo/v4vuRqugrm8M12wG5/wCpjH/y1dIFcMmys0UUVKhRRWKDlef40HFYhOokb8aqM2X62lcd10HUizAi9h4EdPEVN4qzCOLN59au6lzqVTY36G9eDhsJiJiUxM0IQam7VBbYgWBBudz1r0TqOaJn2CVsDHKb6kZRt4MdxXrD4JMYHSNSuqMdmfEx+sB8fuNR8ZjTIGwsZEiEgAkciPrAjnTqHMPQDAGHbWDaUUBSLjTcnqOfOm9HW1PyyRoXZX1jSSCVvsR4jpXnPHKYjUhuGAa467bmnPGGGl7T0xYuyVragDffxO21LoNEpVX6kC99+p239nxrrMtxOu2Y8erpvcsNxY8iNwfjW3GvrjADF3lYEjlpvtp3253r1DkuHspeRl1C9r+dtvGmEOUQaF0SsLyNoJsQAnNrdSSdhWWmMQsXGuDA0HVJcXYHVHve6m/MjbcVBy/CzF7ozMxNyQd9+vnTLiDJ32VXVwLXsumxPQi/Tw86i5NiHw8gVrrvuCOniL1m+l/qe2ZTwypG8rEn1r/V5W3Hlet2Oy/EYk6sP2siAese4pPLa/rVqxeEfEPrdWNtl7MAj2kc6X5rh1iUKokEpO92tp/9B4+ZqZFJuZ5JiookMyudXIKbhQDyYLyPW5qVw5mA1ldRZwGO5uALDuA9d7mk+Hxc0O5kdTuNNtzcG5F+Y86iwylW1RKwNrbm/Pz6UjL4tGfSanhYetqsQCQSPDbpTfOsYkeEMKDQzAlwp1FVHeIJHifvNUBM3lR11MwAa4tY25XIvz5fdVszTixDhRh4wzs7MzuwsSNRbp15UyxZjlqK7l8l4z5j47c/fTfhtrQr53/zGkGFiKx8+lPOHpLQL7T+JrayLjhpvpcvX/8ASn+Rq6gK5Lhv+py3znB+CH8661XnyXGaKKKlooorBoOKcfRRriZ2a4LSNcrz58h5mlGEw7YlLRhYkBB+0zkci79epsLDyqZ+1Fz6U46do1Q+HMxAS21ej8cM8tFqpLDiCtgX5Dw8b05xmFkjkjlkKszbb/VsOe3QAVrCjt2kJuSdv9/d7q2Zvmw7SJuei+33/hesrMbLXnCSvN2msjck2exXobaCCL+BqDnEUaCBoSvaMdXdjVdOk7AEAE715yfMVixDd+wZtiBckXuDc8utRs5wrLiO6S2k6ltvYE3Bv571zx5crPx6brU0bZXk8EyjWxKtzNu8h6gb+N9rda3YjhuLtFXDTSkqWZO0QiwA1WOoDcnpvUtosM0JYQE4iwY6Q21ubMo2t5daUYzFyRzd1wx0XsFPd9xO9uo51ctCnM8bJ24F2VrjUPZy/iG5sTvVix+FDK3fS6KpAcBjcrc2J3HSk+Fy58TKjqdUhF2st/rWuBfcAWpxhcySL0tpUEkjdyMgXBJ7twDyAteqv+Ocl2j5ThpZI0aOSNdidKgBtQ2swHTzNesBlLzI8ixxHSTqJ03NuZFxUnCao0bRGi6ULP2epgCFICsRcBzvt0rETacOjkHQICxYEWYk3Hne438zUuqryzM7k39UWXawA3B26VdMNHE0SQmKNPqNLezByLqb/WU+yqxg8uBgZ9Q28+XlW/h/ONEhkYMx3KqTsWAt3iTyG23OryjnNJmS9gI5FxIBRJDcD1pGFwqLb2k/Co0BUMXULc3Gkkt2aW5X6n21owmDicguTrI1MttjqJN/hUzH4MBRFCBrf3WA3JPlWoQskwnaOVIGjoL7+29bhL6PK8K2YA7XNjY7++veRSKJRc27t9xsbdCaS5heSRn6k3/37rUavOV5ukuNy5QCGWYXB9lrg12kV858EOxzLB6t7TLv76+jBXDOaVizRRRUKFFFYNBwn9qcR9IlYdJDf41SMPiDuVvtzrpfH0WqWcfvG/Guc4KD6Rx/4/zr1Y+OL1/xZ634XDSSyKoPfNiDewW4vck+VbM4yowqjfUlG3kRVmwcaRYOXEaEaQSBF1clFhp28+dZbpUwVXsSuI+qSDYEDukjnt1FWbi5+ynWTs19UWa2zKQPVHIgG+4pTk8SteedHdCx9XaxJ8Dta9PM1ljk7MKsYjbu7HUylhpBIAGkDbawrL1lGzKcareHbe4d1Vj6o3Juel+dMcylWEreLQ0N7ljdyzgFdY5W862RYqIYZ4W0JiI22Y8yVNwCbE2tt76lY/ssXAixk9opvZz3msNxq+tva16y+r1dEWCxZ7vZswYt3twNgdu8fHe4phj0GkRqqmRtyQSAoFzuOpNtrU/4b4ZjV1SWMB+zuQ1jYsx/las5nhV/4oscKhNKIG7uoE78l9hpvtPcKcLgMWFlgWUxqF7TQm3acwQzcz1FqV5znYaBIYw6ITqZSQV2PJbC4F+l6tWcZ20GZEuFKmIJ3LqL+vcg8u8dxSHOsGnowddHr6jY799iCnsHOtnrfxsfJxI0CRjdu83htYAkA8rkUoXDlZHVrLZyptfT3lI2vc87fGrrwtDFrJd9Ldkmhgd1sxL2921VGcq082ttrswblq79g23MD8qJvSRmSzRuqldepQ0ZAF9PIXtyrxhcsmYlmCC/Vr3A8NiBavcubSaQxOwCqG0nz7o8b89vCtfoU8iuxEjDSWFzpsAbF7A728POt2a/jPoqR3VZCzkWsLW36VAliAPspzwdBG/bCRRZYy1yLFdj76R46ayg39tJe2WG/By/8xwn+On419Civn3gaTVjcIf36V9BCuXyNwZooormsUUVg0HI+MP+on/jaueRm00nkh+410LjI/1if/Eb8a59B/bOT/dt+FenHxy/TXMGefCqp0Hs+8LXJHS1+V69xYktDNF0eEOP403HxUH4VMwEV8FqVbEABt9zck6gAN+gpfFjdCFCAL9mQeluzKkfA3qL3XWXUT8rYSYRY0tq2AB69TYcviab4zL+0eLSSWQDXZFRQBuq903JB3LXNe8t/Z8DGkseKs1r+rcbjkANxS7G4HExahExfY7qHPkbXACbUt3ek44yRVcQ9p3UqW77b9dzfc8vIip+DWNCrltXea6JzUEePLmOhq25PwnBM8ZfQIiiHshfU7Ne5J9opLBl3ZyvCsezO3ZMQbKI9RuSOe1xW72udJeDaaF+1ETtGEXUw7xBC97Uah4LOX9PEwZCZTYaugHW3xprkOYrDpk+ksyklFGrVb1uf1fAnzquyYaPETzyJGsKgXCEEnfe4tyJ57bVm52rLGXynHG2TFppp2mDDu6bWH1BYADmb3qlzu8jhm6kA2FgSPIbVPzDPJHjQHcLsdW5Lbg/AfjT7JNJSPQFSVCHCuAytb2+sD91VNyOWVSMZg1lESIGZkOg72BLKGBsPqjvfCoGZqiYgxKO1kChAbbBiw3NthYfhVxxnGAlLCOBIhGVV5rBipewtGAOW/upOuRr269l3gd3a/ne9+pNTjb+szsJsFpVkjkCh0e5Zjt4i43F6YTZo0V2LalayPa7awTuNQFgOvKq++Wh5JW07GR9Nh01GtuVYFz2kZvptcDpcb8vdVXHZL0f5ie09J7JVVpVjQAbbCPWw99re+q/w7k/pKMjBO9clmuLEC9gQPAfdVgxc8UDGVZFYkago30koFOrp4/GovCmJtE1o3ZgQ66VvqIU91r9CSanyOuMtav2fYJVxkQvcpiFA87HnXeRXz7wLI65hAGGnViBcHp3ibV9BCp+T1zxmmaKKK5qFYNZrBoOO8bv/WJx+8b8aoWPw+7EqxVdN2X6pO9j41dON3/rk4/eN+NUTHyHWy38Lgda9OPjnVp4ZzdIkOqaUKN2Ai5cwDet/EuWQvEJsMJFTsyxL27+l1BKi91O5qBw5kkmI1LqZMPdRIdOouRuqCw2J3sKaYjMhJHOoUpGuHKIp9YAOwJa3U1N96XJdG3CsCSQor3VwLAqbFh0pxiisK2XtpCdrE3++qjkGfBolSPDl2jGzGQL8Nj5U7HEOYP3Fw8CebsXI+BFZWyXSHwljlXFqjA6l1INywQarhR4mxIv5UwxWD7F4pDsO2ctfoH1C/30ozHIcZh4C6SomkFrIoBO9zdz3iffUGXiwNghExLSWLaugBItc+IJtaps/YuTTbneKEMSyhAysnZrvYqRc3A6g3NKnzcD0WUCzdkUkPiUaykj+G1eMRhSVPbBlbYgte2kgerbzvsPGveHyETQStCzDshqYFAAfEqwJvbanLHXbJve4XywhsPJIbA9qCB46r3t7L0+7RJMErtdSOTAcj0N+g86r+KwzDDI3W5ZvYe6D+PwpzleOjTBAOCb7AeddZ4jP1DxGYNHh0i1XGoO5U7s7G4BYHcBd/aaYZdm0faSSNGyr2DC1yxuPrXPLcivPDmVRxWONiLxm5RA1mBPJtO3O3M0lDWWWytZiwU2t3b3APTkAdqnqkiZJnryMkcEYTawJ7xt48rD7685rD6PKtnftFAaRrm/e5DwqVwTgtTmVuSjmfIbmoczdpPiZJLgWDW8UJCj2EbGq2iR5y7DGSEuSoXtNNj9YlWa7eVwNvOrNw3gETDys+vtQHOlSQRYeCnbpSPKoFbCsjAlTiYxsdJN1e1r8ulWfLcicP2EpQoimwDXYa7912Fr+ypyrrjss4bwJXM8KWbvMyNa9yCDa7c7XFd0FcM4TiMeYYQNsRK0R9qtsfhXcxXPMs1WaKKKhgoorBoPn39oeYaMwxI8JDVVwQLSrfmxFWTj3B6szxTH+9Nh8KUQqEbXYtp5gV6ZekWV1PhDDrGVtsL3tfqb729lVHitOyxOKTYauXsZ77e40zwHE5UgLh5SwUkbqB3bA7+8VXM2xMmJxatLGUZnAYDmvLYX5kAVzk1XTfTGcrHh5FijvqVgz38NCHSPMm9SjxOmrTBE2r7Tm1vPSPzphiMBh5ZpH7N1RSoLmQB73AJIO48dq15pk0CMrxt9GSVBfc3U2tdbXDAG21UStMfD2Nlu7ubG5PaFeVr7KWuB7qT46KaHuuqAldSd1e8ARy0nw3rqGPwGBaPTiSuu3rKxR+XiNj7waoOHGHZgsnaNFEToIazqHYjfbvAEf/XlUy7Kn8P4bDzqO3LW6AMbfjXniZcKoMeGEi2/tJDK2hR9nSD3jTWHgLCkCSLEOAeSybD5l3+6l3GOWYeKKMx6GfUQyCQsG2uG5XG964T4/wDve+v43l0UzwMYmbYRuojDEbAAbAA9W536X86zlGGDYJr9Lnlv7vComPzaaaFUbRpQAKBz28fD/St2U5gYoAgAZmkACm9yCQQQPC4516p1HOz+mvEXC7YfBwzqZGZvX1tsAASAAdzte/sqrYrEObqdO/2RbY/7FWXinjGfETpDOqqFPqDkuoEEnxNvhVezeLTOUAADd5bD4AVk6bro4bFiHCiJf7SQb+Q6/GpmH4dlaMkdiGYcjGDceBsbmq9iJD2qsdQ2vvztpHT407wedRo4VlkAIGnTtzFyTbfr40u74ydI8USsJ45iYlV0ZrADTpDAEAbbkj41L4MzCZnEUSoC+q7NfmBfffc1LxcmEcsOydth2jBiD5ABr3I2NIsDiWwuLZULKF1lftbp3f5U10qU44dzEzZlBe3dxVwfHci+21dzFfPHBcDLmOEI3DTLfyJPOvocVzy/wtt9ZoooqAUUVg0HA+O4/wDmGJP7w/ypPkeVxynVLiUiUkgqWsbA8uW16f8AH7BcZiGJ/wC41hVcy+NlTdAbkm97czy5V2x8be1uXBJHiVnjxUM6AnVFrKkA2B0kizcgd+opZxnjx6X20ZHKN7XBs2kA3t12++teEzUJziB9/wDpSrN8T20lwunVba9+QrJ6eI+aZ3JI7OFAZudvLwHIVEXHS3BbcA3te/W97U6XLQF5b1oOE35VvOH1m+C4iwxQtNEZ5Sb3PIeQF7VpyTHRgsNILSDvLyCgMTtbla6n3UjXLlLHbqB8d6c4bLgqmwFx91ZlZIY42ouLxaLKyySTMBewAsPH7Vb8BPh7nU439XUTttvuOv3VlsDdCxF/Ol2WYMMx2rZlLDj3pKxpw6E9nJISeYsGHlZqk5dn+Hw4EkSs85Hed99J5WToOlS4coHUVCznK7JsLeyomct0u/HSfNMUW0uQvaXJdgbk3N+90FuQp3HpxMaMqhpB3SD9YeV7birXwVhosXgJI2iBYCzabAttsd+o3F/KtOW8GzQnsezWQDvoxYKfI2PhfcVdyniJjfVT9DZy6oLHkS19rfVBPK9eML3Jrvb6IG9jcEjYAEU2zvJpYJCs+pUZiVkt3SW3sSORG9RE4avdllHZgXY89TXuka+JJq51EWbppw7MVEzuCQzDXa3dJIAUb9QdJNas4y/ViJZQjCO6kMBfTdRYG24pnG5dzG+HASVdSbaGMgAYgv4gjYdabYOWLCQOZJACxuQxF7WsgsL9Kiqiu8MRj0/DEf3y+zc9LdK7gK4nwnKHxsLABQcQCq+ALE2rtgrirL1miiiiRWDWaKDlPEnAmJnxksgiJjLkruu9+u5qHjeAsYVASAi3/kv6q7Dai1Fcq4h//O8f/cH51/VXvCfs4xvaangIAG3eXncb8/8Ad67Zai1btm3HX4Cxtz9Cx/8AZfzrweAMZ/cG/wDEv6q7Lai1Y3k4xhP2dYzXdoSBcH1l6Kw+151MbgfGamtCbHzX9VdbtRal7byrk78D4rQR2LfFf1VHyr9n2Kj1XhO523X867Bais0cnNouEsR1hb5l/OvOL4PxDC3Ysfev6q6XRas4xvO1ybhnhPH4OVnSAkb93UoDA729bod/fT++ab/Qovh6rWv4FmvV6tRaqvaZk5XmnDOY4gFZVdl+yWULfxsDSJf2aY7l2LALyIdR8O9tXcbUWrZdG3Hl4DxxXSVm8ReUGxHIjvViT9nWKKsphYlubFlvccj61ditRam6zbk3CPBOMgxMLSQkIsiljqU2sdzzvvXWRRas0t2wUUUVgKKKKAooooCiiigKKKKAqPjcWIo2cgkKL2HMnkFHtNhUisEVsFKw2f4pzBGAyy9udXaKVEirFMXjP2bOukH+FuteX4nmsg0TkAydqNJ1C5YhSw9UpGGYEXBNh4Vd7UWquU/jNKPLnuJXq8jBgoEaGzIjCzuNrNKxRSR6oBPK9XDLsYJYkkAI1C5B5g8mB9huKkBbcqAKm3ZGaKKKxoooooCiiigKKK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media.parabebes.com/productos/5/5/0/l.cuentos-hermanos-grimm-vol-1-editorial-everest_131892105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4" y="3429000"/>
            <a:ext cx="1714512" cy="2331737"/>
          </a:xfrm>
          <a:prstGeom prst="rect">
            <a:avLst/>
          </a:prstGeom>
          <a:noFill/>
        </p:spPr>
      </p:pic>
      <p:pic>
        <p:nvPicPr>
          <p:cNvPr id="1032" name="Picture 8" descr="https://encrypted-tbn2.gstatic.com/images?q=tbn:ANd9GcT81SvmHU3DkubmDsv8Mq59w0hOzx0isfps_RoeTD3KaoO4aZ3M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6984" y="3429000"/>
            <a:ext cx="2333625" cy="1962150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S2QLEUNXgq8_W45dBuj6N0XApWs9Y8I5mJXuNqObPYFh7V23mV6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4438" y="3429000"/>
            <a:ext cx="1876425" cy="2438400"/>
          </a:xfrm>
          <a:prstGeom prst="rect">
            <a:avLst/>
          </a:prstGeom>
          <a:noFill/>
        </p:spPr>
      </p:pic>
      <p:pic>
        <p:nvPicPr>
          <p:cNvPr id="1040" name="Picture 16" descr="http://imag.lecturalia.com/img/libro/relatos-de-los-mares-del-sur-22788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8422" y="1500174"/>
            <a:ext cx="1279239" cy="1833575"/>
          </a:xfrm>
          <a:prstGeom prst="rect">
            <a:avLst/>
          </a:prstGeom>
          <a:noFill/>
        </p:spPr>
      </p:pic>
      <p:sp>
        <p:nvSpPr>
          <p:cNvPr id="1042" name="AutoShape 18" descr="data:image/jpeg;base64,/9j/4AAQSkZJRgABAQAAAQABAAD/2wCEAAkGBxQTEhUUExQUFBQUGBUVFBcXFBgUFxQWGBQXFhUUFxQYHCggGBwlHBQVITEhJSkrLi4uFx8zODMsNygtLisBCgoKDg0OGxAQGiwkHyQtLC8sLCwsLCwsLCwsLCwsLCwsLCwsLCwsNCwsLCwsLCwsLCwsLCwsLCwsLCwsLCwsNP/AABEIARQAtgMBIgACEQEDEQH/xAAcAAABBQEBAQAAAAAAAAAAAAACAAEDBAUGBwj/xABAEAACAQIEAwYDBgUCBAcAAAABAhEAAwQSITEFQVEGEyJhcYEykbEHFEJSofAVI2JywSSSgtHh8SUzU6KjssL/xAAZAQADAQEBAAAAAAAAAAAAAAAAAQIDBAX/xAAoEQACAgEEAgEDBQEAAAAAAAAAAQIRAwQSITFBUSITYXEyQoGR8BT/2gAMAwEAAhEDEQA/APYt6eBWNx5WFxHtm4pCtmyqWGWQQSIIMQdPM1J2bxjXLfjLs0lgzLAdGJKFSAARED9gnyY5U5uFPj+jseN7N9mwBUdzEKrKpmXmOkgTHyB+Ro6gv4NX1JMyrAiJUqZEaevzNbRryYse1jgxIAOZWykGJ2JDDqDlOvl5GnTHj8rDxm2JjVhMgQegJ9BRfc1LK2uZSxB2+KZUxuNZ9hTfcl85z94DzVvLygke5q7iSJccCcsGZZSNPCyrmg+oII9RUf8AE1Kd4AYAkjQEQQCpBOhE1KMCshtZlmO2pZcpJ9gB7UD8OQhtwXUIxB3A2MbTsJ8h0FHwESXsWFttcIkIGJAIMhd41jlUV3iIUlSDmBtgiRtcJVWnpKkexqW9hgyMjEw4IOwgEQY0oHwKkkknMShLaT4DKjaIkk+5pJx8jDvYwKmc6LprOgBMZieQ1maa5jAuSR8ZA5GJ0BJ6SVHqwqU29Ik9Z0+W0RVZuHIUyR4cuUf06zK6eEz9B0pJx8gNf4iFzSpIRwrEawCgfNHQA6+hp7mOIAIWQzZAc3UkA7eVSJhQGLSZZgx9QgT6AUK4JAqqBCq2dQDsZLfKSdKdxAHFY3KVBjxTuYiFLdPI0LYwi4EK6sAVM6GPjG2hGh85qV8IsggQVJIjTUiCT10NBcwimJmQVIMmQV2g+5nrJnepuJXANrGlhIH43Tf8hYTtzyfrVJOLl0U5SufuwDOgzqW0MakRqPMVfTDKCSJGpaJ0zNuQPOT8zUf3ZAqIAYtxk1OmUQNeelG6JSRVvcTKuqxJYWyIbU52IMCNYClj5A0djGMzFIgqTm8R+H8DDTWf8HpR3MEhMkEmFEyfwsWXnvJPzqQWQGLc2AB15CY09z86TlGuC0Obh6n50JuHqfmaI0BrO2Wkhjdb8x+ZpqVKlufsql6L4pgsaDSnVqbNVnMFFKuN7ZdvkwVxLFuzdxWJcZhZtCSF6sQCdYOgB2q72G7ZW+I23ZUe1ctNku2n3RuWvMaEbAyDpVbXVhR0wNEDXKD7QsD98+5d9/Ozd38Jyd5/6febZp09dN66sGimuyWKnri+1/2h2cHeXDJbuYrFNBFm0JIkSMx5EjWACY1qtg/tAupctrj8BewSXmCW7pdbtsOfhW4QBknz+gJD2sNrZ3tKgJpBqmwoIilQzTzSAeKVNmrI4rxRrdwKpU+EsynlrAMzpOv+01nlyxxR3y6Kx43OW1GuRQmq/Drxe2GY6mZ8JUDyAO8dedTtVppq0DVOmMxoIpNQk0ikhmrI4rxBlORNDEkx12Gta01lcXwZdhk0JEFtwNokSOprm1SyyxtYuzpwbd/y6KvBMazO4YyOR5yD4v1aPatkmqmA4eLQ3k7TEfIVbp6eM440snZWWUXO49A0qeaVakFnPTg1ApqQGtDFxPJO0PGP4Vx25i8Rbe5YxVlUtsoBZMothgskDQpqJ2cGuu+z3E4K5axOKwfeMbt6499rghjcjPljbKA+kdetc92Y4Vb4visVi8ZN23Yvvh8NZJPdoqQSxUbkyDr576R6Pg+GWrNs2rNtLSGfCihFkiCYFazaqvIjwbDj/wADs3d79/iYcN+LvIIkH/h/WvokV88fZ9OKfh+Bg/6TEYjFYgQdMhXu9efike9fQveU8vZHaR5721wC8NHEeK2tb163ZtpIk2rhbumdSeRBttHVPOuU7S2MLg+DPhTfa/jcV3DPbN03X75mS6W7uTk0O8At4Zma7T7ateD4jyNg/wDz2x/mtPB9lsHffDY65ZDX0tWSrSY0QFGKTlLCdCRpp0EClSTf+qqD7E/ZTjtm+Hw6OXu4MW7WIMEAXMpUwT8XitsCfKtDtFjbtnDXLmHsnEXVAyWgYLksAfkCT7V4j2iwiTxLHJfxFh3xj4XD28O2QYi4oEloiQWzGZ68zW/27svw3gK4d8Rce/euICxclpJ7y4imZyDLHv50bFaB+z1nh113tW2uJ3dxkVnSc2RyoLJPODInyqwa82+0PF3bpwHC7LtbfFlTfdTDrYtqC+vnDHzyRsTXJdkuD4vFviuGDFXUwODv3A9wH+a4zFEshtgv8tmI2knTakocXYUe7RVK9w60zhsozhgxIiWgQA3Mjb5CvM+yHHrmG7OXcQbhdrRvLYZtd7nd2t+QZtqi7L/Zqt7C4TG/eb6424bWJe9nJzIxDG3G/wAB3nffTSpljX7gi2umeh8YxOMXE4ZLFlGsMX+9XGaDbUDwhVkEknyO3LetUvy5nbzrgO0OIJ7RcOQOfDYxDMs6QyXQJHnlH+2ue+1x7lzivD7GHuNbvMrLmU621vN3bMOnhD/KmoXS+wz1u3iUYkK6sV0YBgSPUDasc38X9+y5bQwQszmn+YbpPSdBA6R515ti+zVvhfF+GrgmuDvyyXlZ82ZAQGY+oLGNpQEVqdlsUMTx7iRzZ7QsrZiZUhSiMPTMLnzNGzi16KTRav8AbpBxnuWxVlMImHMkugQ3iwOr/mA0ietd5fxCopZ2CKN2YhQPUnavLez/AAPCjtDibduzbFqxh1ITKCq3SbPiAOxhjr61NxzA/wAU402EvM33TBWldrasVD3HCnUjXa4NeQUxEmhxVr8FJno1jidl1Lpdtsg3ZXUqPVgYFTk14LxPsAmF4phsKbrNh8Y5JRSVYW1bMLbmfFyE+U6V7wqgAAbDT2FROKVUyou+xE0qRpVkWSTTihmiVq0JZ5nh8Dj+EYnENhsOcbgsQ5u5EaLlpydYG53jYyANqvX+1XFsUO7wnDWwxbQ3sQ0C3O7BCBMe/pXoStUgrTf5aMqo8Z4Hw/F8BxN0nDXMfaxKr/NsqS4dcxIZdSJLGZ30M7ivXuH3zctW3ZDbZ1VmRviQlQSh8wTHtVjLTGlKW7li4PLvtR4hjL9u7w5MBdbvnt93fQl7TWw6uCTlhGlYIJ0gma3O1HGMdgbeGsYPBtipsm2XAJFu4qqlsmOWjEgwDpqNa7cCnAo3dKgPIu0PYvF2uHcPWyn3i9hbxxOIQMCblxm7xoJ+KDK9Yqj207JcR4hhrmNxCMt9Mow2DtkN3drN/MLfmuHQwNYX0A9spZapZGhHnvYDheJxGLfieOs9w/dJh8NZO6INXcg6iTMTB8TeVD9n3A8RbXi2dGtvfxF7uiwjNIfK4PNZca16LSpObEeGcC7L8SxeAHDLln7nYw7XHe68k37hZnt2wv5QzSWEiAPQ73B+PcYwli3g/wCFm7csoLSXReAtMqjKjHSNgPxD2r1Q0MU3kvtDVHieN7OcUwnEMPxJkOPvPn75LXhFpmRrYtA6+AK4gxEqZ6l7nCMSnGOH4jFsPvWLOIYoDNuwEtRZtL1jNrynrufajXGdrODXr3EuGX7azbsPf70yPAGRcpPrlIoWS+/THRxOH7H8bv43v8RctW3FvuRfBVjbtkQxsInwsQW1MfGdql4b2Yx3Ccde+4YYYmxetoiPcuquRgFl7h02YMYA1DCDXsBNNU/VZW08lbs1xDh2KGLwqDHXMRbK4oMwX+czh2ddRCSAB0AM1WwfAOLYDEff1RMZdxKt96tBgpRmbMFUzqFhQCJjUREGvYTQmj6rK2o877LcAxmIx38R4iq2nRSmGsKZ7sGRmME8mbnJLE6QBXoJFKlWcpWWlQNKkaVSUSUQoaVWQSCiFRK1HNBLRMGqpieKIjFWmQFY7bM2VdzzIP7ip5piRTJpFVOLKysyg+FkBB8OjXMk/MNoelLDcZtXPhJ0VnnSMqsVOsxuPkR1qzFGiUDpFH+O2suaTHPbQ5S0ET0FOOO2tfigQDtuTAG/OtDKOlLIOgoJ+PozU46k5TIacsDUfHkGvyPvR4njCKxWGJUwYiJyM53PRD/iauMo6U00DpeiieOpqAGMHKdt+g1+sb1E3aC3uAY8JbbQMjOp3/oIMxFX0tqswoGYyfM/sn50VIqo+ije4yotu4B8ECDAlmjKJmIlgJ9abCcVFxwoGkPJJG6ZZgdPEd426GrxpUh8GSnaG22XKGOaCPh2N3up35GT6VZwXE1umFV/hDSYAg7DeZ+kEHXSrFzFKpVWYBmzEAncKJY+gFUrHHcO5QJcUlwSsTsN508PvFK0VtvpGiTQmkTQk0CQjQM1ETQNQWgS1KmK01SacFyKiu3AurEAeZj6073YE9BXKd8XOdvibXX8IOyjpArn1mrjp4p1bYYMDyM6u24OoII8jNSA1yCEq2ZDlbr18mH4hXT4a/nVWHMT6dRS0etjqE+KaDPgeP8ABYDUxampKtdpgS2161NFVsxo1uUESi2T6U8VGGog1MzocrUTJUuakGoBNogy0MVO1AaVFqRFT0YFKkVZwXFuMW7l5jcyZbXeC3lbOWQGHdhyGkcxrU+SxeELkbnpB9/rrVXii/6u4QigM0OdPhVIH6qPn56ZeNLBRdsp/NDQqQSWLELGnUBdeQrw9RglkyNp8nvY8aWNNccHcdnMaXD22zE2jlzmIafEF6yAR+mu9apWs/gPDTZtnOZuOcznXfkACTAG2laJr2MSkoJS7rk8fK4ubcegaY0RqMmrJQxFKmJpUiwW1BB5iK5jKVORhDLofPow8jXTzUd/Do/xKrdJEx6dK5NZpFqIrmmjfDl+m+jnM3/TqfIV0fCrRS0it8US3MBjqQDz1JpYfBW01VQD13PzNWZqdFof+e23bYs+b6nCQc0QNAKcNXoHKwyaSilFMWoJJBRA1BmpmugbmOXvyFFhtLBalNRKaMUE0EDTFqaadVmgBCiAostC5igm7OK7YtZQNfFwqQwRhkLKzZfKNh7SvWq/YG+l647jUKAEJWBP4ivnBG+v60N/idnEIVGW6j97dO4IcXlZFI33bnvFW7WRFXwd21w6gRmz5JklecJuOlee8iU91HsrJWneJ3fv0jrmoDVTheLzqQxl1ifMHZveD7g1cNdsZKStHmNOLpgmgYUZoDTGiNqVIrSqTUGhLgEAkSdhOp0nTrWdx1iUVEUs7MsRuAviZpO2gif6hWfwlH7+ch/ljKxuMcwzSfATOb4RziGqJZWpqO1/nwi1C43Z0wNSCoRRVsZNEhao7q89o2PSnpJO1AqoO1ckfWpAKrKe7MH4Dsfyn/l9PpaamQxiKyeOWmcBQhZPiYgifCZCqJmZ19vPTUY0lFROO+LiVF7XZk9nhcOdnF3KQvdm434YOmUmQZE+KDDDoa2xQgVIBThHaqJnK3Y0UatFILS7uqMm0OWoDR5abLQB5BxHiItX3JtudRmdRooa+XcZuXwaVfxWMs37Vvu37wKyzLHMPAwlhuZnc6GtjhNn+Zix+W8U9goI/wDsazOM8KsrdtuttVYC45KjLOgXWN9z8q8mbS4Z76cJ5V/H44N7sVg1C3LgGrHINTAVQDouw1J+VdNVHgGE7qwqt8RlmHQtrHsIHtV816WKO2CTPK1E1PLJrqwTQkU5NNVGaAK09ImnoK5KdPQx9BTg0GxKDRBqhB60U0yWiUGjNyBUYNKaCGgrsMCDBnrVfhuI1a2x8SbdSvL5bfKorpZDI8SHfqvmOo+lU8bdnLdtnxr0gyp0YHqOcf00wa4N6pgtVOHYkOgZoB/EJ0UjcT5U9vi1s/mynQNGh6HqB5nSpc4xfLMmpPpF0JRBaeaWarMrYQFImgzULXAIkxOgk7noKBUGTQk0xaqHGMTktNBhm8Cf3NoD7TPsaTdKy4xt0Yd/FwDcAkXLkiOYd8qmf7YNYXFsLde4wgwxTKw0VbYAJHrOfz1HLbU4ioHcqNFDgAeSo0fQVNefSvHm+bPTxzcOvR0mEu57aN+ZVPzE0TuBEkSdvPnp7Vn8CuTYTylfkxA/SKoYzAu92UJCiZdnYmWYC4luDKQq6RAk16ilcU0cagrabN0mgLUPKs3i/FVsLqCzQSFXUkDcnoKocY2aJalWdw7HC8mcAgSRrpsY56/OlSs02FgcvQUU0CnQHypGmMOaS1FNPmpgWFNPNQq1HmoFRIDVTE4UfEog/iAGjD06+dTh6IUWJoxMUcodSctu6uXNvkcjKCw6HTXyFRKl51Kd2VJBGaVKa6SGB1Gs7TWnxG2RrlzKdxz9qLhhEFRqBBX+1tQPYyPSKxz6aGVqUvA4ZHHg0bbkADpUgeq4NGGrYycScPXOdo+GPdfvM+W2gBgF5EBgzFQwBjNsIMDflWrjccloZrjBenUnoBWPiOLtdBW3NtdQWMM/sNVX3n0FJqy8aknaOgfEKoGZgByJMD5muK7XdpCLtpbFu5iCuYkBSiKSNG70iCY0gfmOtT4K0bdtVds7KIzH4iATl19IqtirmYg9KUqapmsMSXJBg+J3L15VeybeQG4TnVx8OQLpz8bf7a1br1hcUtEIz28/eAaZDBMSQCNjqTuDE1Q4NcxmWcRdWTsoQaep5+lceTSuX6aoumdFg+0PcLdTIzHMCpBGmcBRIPLMCZ9a1LPajDwB4wAI+AueknJJrmsPayS7Eu7RJMDQTAAA8z86sW8bBOldONOMUn4E8aNvGdodD3SToYZyUHrljNHrFcbZ4k9wF2JJdjOs7eHT+mQSPWte6A++2nvVNcCoUqJO+/nqfrVWXGKRrdl+KKtvu7hyklrik/CVYzo3WSdPKlXN405VthyVhRPPWAI09DT0cA4HoVu5oPQfSjU1XQbegqVTVmBJThaFTRA0AEKIGgBp5oAKaJapJxK2UD5hlO3WemXefKryikmgZKQCIOs1mYlDYm4DKKGZpMFViWnqNJ6+tX5rL7TXguFvSQMyFBJgS/gX9WFVZCiLhfabC4hS1q8pA1OYG3p1AcCR5isrjvax0n7vaF0DQvm2MgSEjxr5yK5rHYVbqZHAIMadPMHkascLtkLlmSNjHLlI50+DZY0gGw1+++e43g3gNLEHcNOirH4B8ya6DBYcKIWI/etVUUwYEE7+tW8Gp05dahssnIAGvOoXw4o8ShnTlvUV5iIIpAQXB0qteX1qxcBmaAtpQMgzaVLZtTy1o3GlTYdwaTYWRXbEa1VB1rSxR/YrOurr1pDQOLso4GYAxy0PvSqJl1p6Cjr7ew9BRqagtNoPQfSpFatDlJgaKowaMGgAi1RYl3yHIAWjwgmBPKT0qQU4oGY2C4ZcW4ubLCwSd8+4j1G+0bVvg0INFNZ48UcaqI5Scux65X7Q7inDi2VNws0lQYOVFZiQesgR5107uACTsBJ9BXl9ib965fcEkmVUyPASSo3jRSAOU5utaoIoPh7M1tZMmNCdCRH4uhrUw6bHmI/60KWQJjbp57H9+VWLXyobNCYNqavWW5RtVKy2s+dXLdQAdx/+VU8W8R709860Laj9aBjRoKrxE9Zq9GlVro10oGRg0lfLFOF0NRMZooQVzFydPaos5jWoLjaiKlmihhLqdKapbLAUqhjN+22g9B9KkQ1Fb+Eego1rY5ScGjBqJalpDDFGpFQ0qBk2anDVGKegDB7X46EFpTDXNW8kG/z29JrA4RckmfQU2OxfeO9wwS3w+SjRQP1PqTUHDyf1qq4NEjYgDWPKk3lTlfCJ5fsVHac79akCyhjarefnVQDY9amVdKQwWBJrI7QcWFhYDAXDLKpUmVXV9tBppJIEmtlaqcQtKykMoYEEGRMg8j5UkNGfg+Ju1t7rZcqFhkCsDAP5yYJjmBFa2cGCOeo+WlZ1yGTKwldPLaCBU6ttFAya82mtUA29Wbm1VUG8imgIX33p+8nyHWmvnkB70zbetABm550qiQUqQzsLWw9B9KNaisfCPQfSpVqzlJlNSA1CKMUDJJpxUU0YNIAw1QcUxGSzcfopj1IgfqRUwrJ7VH/TlZjMyD2DBiPktBSOMv3IAjkPpVnhkwKzWEn3itnCwFEenrVvossi6SY5UkunfTfX08qhLgN601htfKpA0FumfKpw9VARy96mIqWhkwuEVVxDzNWbZgGqt3U+VIaZXRZ0k1MDypgomaq4zFrbGa4wRdpJjXlTCy1db/NRo0yPlWTh+Pq75GBVizIg3kLHiMbTOnqK07LZjPSiqArlTmg6b0z9OlWrp1qvmka6RSGio1ylQ3V/cUqBnZ4ZtF9B9KntNVPCtovoPpU6mrOUtTTzUQejmgZICKIVGKNaQDYi4VAPKRJ6CRJ9Kye1jjuk6F//AMNWu1wc9uc15x2zx7KbdrDy9nNmAgwrAMClptmWGBjWI000FRVspEKfHp1P0rQt3wPauUwOOuG/bDIyLLKSRuYkT02rqBbnXzq2qGnZPiGB+tRWHBMc6F7Zp8KkNr5mpGaNmZ51eLRVPvBI2irkzUMY67VGdzUooWFIaIKyuOYEX0KMSJ5gAxryn961sGobyiKE6A57hPZ4W3z5zIZoA/GpA/8AM01IPOt+ygHyqO3yj3q0Dp50N2BBcjWaqtVi4Kq3jSKRUu3INPUdwUqBnX4I+Ff7R9KmD1WwwhR/aNj5UaGrOUi43fi0Vgkv4QAJPVjHkAf0oeBM5JY5mQiEJYQI38O5nqelX1NFh0CKFUQqgADoBtWbj891lXxRaBp81Qg0SmrAixWFW4Rn8SifCdiTzI5+hrA49hGc3LsqVsqFQR8Ooa6f9sD2rpwaDuhBECDuOs700wPNlXK3WTPvVEcfIxS2/AEIYkk76AKRy+LMI8q0OP2GtgqmrocoJ8zlVj10INZHB+BBHZ3PesRClhMDc+HYa6z+ztGqtinutJHRC7Ox9qlTlHP/ALVzrYfEaAxplJ1Aki4DMgaaA6ajXnR4cYoQZgifymfiIn/2/M0tv3Hu+x1LYbY8xWgulc3h8XiWJlVABkDwmf6dDttqetXrN7EAsxX8JMQPiAEKvi2ktrzy1m0UmbYpOahwd1mtqXEMR4gNpnlUhM6GoZSBLR51Fdt6z5U70N5tN6BkTaCelDaua1IXBFQoINAEj3IFVjtNJ3qneu0qKAvsJpVTuPSpjs7PBnQeg+lTnSq2Dfwr6D6VazaVRyBqaPNVcMf2Z+lSA0iiYNUi1VuMACSdACT6Vg4DFXMyZnuFV1ZACW5ASYzFZPv6VnLIotL2Wo2jqxUgoFNHNWScr2ywRBW6o0bwP5N+A+8R8qw8JI5V3vFbavZdWIUERPQ/hPziuFwxPPQncdDzBq4y8DL9qxI26+dVLi5TWityNPlVS7b8WutFjLGETWeWlaNk5gNKp2bmkHlVkX+Q8qljDcwYqHESNqO8fxa1A9wiZ2oGCLskT+zQ55J8qQE60rC60ABcinT1o79v2oFXTWkMqYnaqF7ar94a9Kq3UpjM9qajuLSoGdjhNl9BVm21PSofZzIdzrSQ0qVIpE1OiDMWgZiACeZAkgT/AMR+dPSpDLKGpFp6VAyLiLxacjfKa4viAyXyq7a/oYH6UqVCXyBEuGGbU9P81oWbYjampVbGQraEkUVzQ+1PSoAF7piomczFKlQMmXn++VA7RP7/AHtSpUhAo21C7aUqVBRRxJ2qjcJ6mlSoAr3HM0qVKqA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4" name="Picture 20" descr="http://3.bp.blogspot.com/-1olL3z9DHY8/UE_NYuYzELI/AAAAAAAAAHE/B04wZIsI-Ds/s1600/El%2BPrincipit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5348" y="1071546"/>
            <a:ext cx="1531203" cy="2319546"/>
          </a:xfrm>
          <a:prstGeom prst="rect">
            <a:avLst/>
          </a:prstGeom>
          <a:noFill/>
        </p:spPr>
      </p:pic>
      <p:pic>
        <p:nvPicPr>
          <p:cNvPr id="2" name="Picture 2" descr="http://2.bp.blogspot.com/_vaX1wExcZPs/S6y2bFUPTgI/AAAAAAAAAgc/8fN21SAuGbA/s320/merlin-e-familia-alvaro-cunqueiro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53264" y="2981341"/>
            <a:ext cx="1905000" cy="2876551"/>
          </a:xfrm>
          <a:prstGeom prst="rect">
            <a:avLst/>
          </a:prstGeom>
          <a:noFill/>
        </p:spPr>
      </p:pic>
      <p:pic>
        <p:nvPicPr>
          <p:cNvPr id="5" name="Picture 6" descr="http://www.elchupete.com/blog/wp-content/uploads/2008/12/pulpo-libro-gloriafuerte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95744" y="1500174"/>
            <a:ext cx="1311287" cy="1857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3309926" y="1428736"/>
            <a:ext cx="3643338" cy="142876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Tebeos de toda a vida </a:t>
            </a:r>
            <a:r>
              <a:rPr lang="gl-ES" sz="2000" dirty="0" smtClean="0"/>
              <a:t>que novos e adultos lemos de diferente maneira, pero disfrutamos igual </a:t>
            </a:r>
          </a:p>
        </p:txBody>
      </p:sp>
      <p:sp>
        <p:nvSpPr>
          <p:cNvPr id="1026" name="AutoShape 2" descr="data:image/jpeg;base64,/9j/4AAQSkZJRgABAQAAAQABAAD/2wCEAAkGBhQSERUUExQUFRUWGBsaFhgYFx0YHBgeGBUVFxgVGRgYGyYeGB4jHBwUIC8gJCcpLCwsFx4xNTAqNSYrLCkBCQoKDgwOGg8PFykcHBwpKSksKSkpKSwpKSkpKSkpKSkpKSksKSwpKSkpKSwpKSkpKSkpKSwpLCksLCksKSkpKf/AABEIARQAtwMBIgACEQEDEQH/xAAcAAACAgMBAQAAAAAAAAAAAAAABQQGAQMHAgj/xABFEAACAQIEAwQGBwQIBwEBAAABAgMAEQQFEiEGMUETIlFhFDJxgZGSI0JSobHR0gdjcsEWJDNTc7Lh8BUlNENigqJkF//EABgBAQEBAQEAAAAAAAAAAAAAAAACAQME/8QAIBEBAQACAwADAQEBAAAAAAAAAAECERIhMQMTQVFhIv/aAAwDAQACEQMRAD8A7FRRRXidhRRRQFFFFAUUUUBRRRQFFFFAUUUUBRRRQFFFFAUUUUBRRRQFFFFAUUUUGn0sb+sbEg2VjuNjuBR6SPB/kb9NSMr9Rv8AEf8AzmphNd58U0jkV+kjwf5G/TR6SPB/kb9NSnzSIXvKg0mzXYCx8DvsfI1vimDAMpDA8iDcH2Ec636ozkXekjwf5G/TR6SPB/kb9NNKKfVDkV+kjwf5G/TR6SPB/kb9NNL0U+qHIr9JHg/yN+mj0keD/I36aaVqnxSJbWyrcgDUQLk8gL8z5U+qHJA9JHg/yN+mj0keD/I36aaV4mnVFLOwVRzJNgPaTsKfVDkXekjwf5G/TR6SPB/kb9NTY8dGxsHUnw1C/wAOfjXufEKilnZVUc2YgAe0nYU+qHIv9JHg/wAjfpo9JHg/yN+mmYa9Zp9UORX6SPB/kb9NHpI8H+Rv000op9UORUcYBbZhcgC6NzPLe1b69Zl6q/xr+Nea5Z48Vy7FFFFQ0UUUUHrK/Ub/ABH/AM5rRxTNImCxDQ37UROUtz1BDYjzrflfqt/iP/nNTDXsx8cVa4IwsTZXhrqjB4VaS9jqZlvIWJ5nVqvSzBcQCCVcJhgjYdMA08Tbn1HKhdjutWVuG4NLJotGxJZASFJPM6Qf9K1PwjhSIx2KARoY0tcaUI3j2O6+RrRXsr46nxKQrFEnayYRcSwvYXZioQamG1wbne1e8Vxhie1xMapFG2HwkeI715Llg5aPukC3dsGB896cycEYMiIdgoEI0x2LAqpNylwblfI7VLbhzDlpG7JdUsYikO41IAQENjyAvQVfB8VTSYmOS4WE5eMS0Wm5uWBIDXG9tgbe6pGD42lZMK5jU+lwyyRqNipjQOqMxNmuCBfaxp9Hwxh1aNliUGJOzjtfZOic918jWYOGsOgAWJQFRkUdFV/WVfsg9bUCvhDitsW0isAjxhNcbIY5I2a91ZSTcbbODY71X+KM6bFQagFCRZjDEAQdXcmQFzvtcnYW5daveCyiOJmZFszBQzcyQgsq3PQDlS/EcFYOSRpGgUu7B2N2ALLbS5ANriw3tQQcBxTNPJJ2USmKLEtA/fUMAh0tJctzvyW2461F4odjmuXRvf0du2Yg+q0qoOzB8TbVYU9j4TwqzmcQqJWOpmFxdvtFb6S3na9T8dl0cy6ZFDAEEX6EciDzB8xQV3PcxhTH4ONoWMzdoYJAVC92JtatvqtbypBj+KsTLlcmLnw+FfDmIkxMWYswn0C4IsV5HxuKvB4fhMomZA0oUorsSWVW5hfC/lXj+jOG9GOF7JewPOPfT62q3O/PegrGacaYiP04xpCFwUcL2IYmQOhZl2I0dADvyrbjeNJ4UxhKRM0EMc8dtSgrJfuNzuVsdxa/gKsM3C2GbttUSnt1VZuf0gQWUNv0FYn4Vwz69USntEWN9z3kT1UO/IUFdxnFeLQ4kWgJhwy4lTpaxBBJiI1c7qe/fqNqtmT4/t4Ipbae0jR7c7a1DWv1tetEnDeHYuTEpMkYifc96MCwQ78qnYTCLEixoNKIAqgdABYD3Cg0Zl6q/wAaf5q8CveZeqv8a/5q8CvP8vrpj4zRRRXJQoorBoOc5vx7icPiZoo+z0LI1rrc7m/jWuP9pWLPMx/J/rVO4xzEDMsUpNvpTUeCfqDXrnjjXRo+P8SeqfJ/rUuPjPEG3eT5BVBwuL5U0gxI2rLa1cRxZiL+svyD862f0qn+0vyD86rUc9SoX8abZT8cSz/aHyD868PxROPrL8opQH61pfEVu2Hn9KJ/tL8g/OsrxNiD9ZfkH50lD+3yrYJBTZ2b/wBJcR9pflH515bifEfaX5B+dKjIOh3rRJc9dqzZs6XijEm/eX26BWU4nxB+unyD86To9eifvrLk02bifEgesvyD861rxbiPtL8g/Ol7uOtaWlA6jekyKcNxZP8AaX5B+da24vxH2l+QfnSZpRveomJxgWt3WLJh+KJpZYkZlsZEGy261bhXHsqz4HH4WO99Uyj767CK5fL66YM0UUVyWKwazRSD55/aJgr5hiTb/uGq1BjXi57j8K6Pxjgg2LnP7xqp+Nyvwr2Y3cca3YLNFYA3p1Bjhsb1R5MM0ZuPhUvDZ1b1tjW2MdAw2LqcuK5VQ8NxIo61LTixPHeouLdrv6R/vpWFktVUh4wj6sK9vxdD0enEWoYjwr0ZuXTzqpf0yhHJqyeNovGt4si3GS1q8ST7WqnvxxH41rk43j8T8KcTa5ekbVs9ItVIj4zTqTW1eMoyedTcW7W4zda1ST871W/6VRkX1VExPFCnkwpwNrBiMyABqq51xGb6U3Y/dSzHZw8h0oT7f5VJynJOrcz41cmgz4Dy5vT8NI+57ZST76+gRXJ+FsGFxEB/er+NdYFcPlvbpizRRRXJQrFZrBpByziRL4mfb/uNVenh2q2Z6B6RMT/eN+NV+cgc69OLmrWMwh3qvTYX6QLV2xUYvVani/rC+d66SooXK1UXYgAVrQxfZJ+A/GsZpLeQJ0Bp3wrj0w+IYuNSHunYEi2w51NunTHGX1Hw+WRuLge0dRXt8nTwFWrid4y0ckZuHRgT5qw7th1FzVYnxgt58gB18q3HLpFmr09xZRHvcCtkeSxHqnxFNsgy1AQ03fbwPJfYKvKYuJELaVsPIVOWWmzFzf8Ao0h5AV5bhhACSAB4mrymEhxK64wsbvcxjowHVgOV+hqqZniiuIijYW3uwPiCRY+y1Tc9S04F/wDRyMi+kH3Vp/4An2RVyxkisyjqVN7ddJWx++oEmHqfj+TnjsuOlYkyFB0pZmGUqqkgcquGJjtakuan6NreBrttmi3h3Ahhc1ccHhQLcqrnDndjB8qscGIplSQ9yMj0iH/FX8a6UK5ZkE98TB5yr+NdTFef5PXTFmiiiuahRRQaDmXEsmmaY/vG/GufYzPrORzFXvjAfST/AMbfjXJZ4SzvvbSCfbvyr1YOS3RThlvekOYzhZlboL3NbsLDGinWWLBAxGq3rXta3htt1pxhYcINBfUYvrNvv5hbbD31V6ZO1ZzM6iJV5GrJwFmCCbs5UDBuR8/D3bUqzkqmoqto3Hc8Tba9uhNHDkcwdZY11Dfn6oIHJj9XbqanLuOmF1TnidhHNOqatBYMu4tqGxYb33BtVXyzEfTXY3Ci49tWXiOdZI12w6ysw19m4Lb7WKgCkycNkByzW0g8utudMPO05+mmU5sXk99WvMwzYZgvOxqn5Zk4UrJE6tyJjY2PsB8acy8cmFghw5UeBa7e0bWIpY3HKNOVPiIwjWOpygQeCLt+VNePMp7adCp0yaEcnxuSlrXG5IH31GyTihTKuizJdmUEboXBGkf+xDW6e+jPs0WXM7knTEixggE3cXJFgOeo1LbenvL8veNdUjFmNh5AeA99S5XsDetgcEXB/wB+d6wF1dKRPdQpN6SZ2vcb2GrQ2FpTn0IETeY/lW7CLJTaIdBapQzVUO7VCy/+w91QMqyxpe93Tv8AW8jVUi7cK5ojYzDAMCTMn412gVynKOFHhbAzlks88XdCkEXueZNdWFefNcZoooqGiiiig5dxZ/az/wAbfjXK5obySC3Jbj3Gur8UD6Wf+Nvxrmxi+nbzU3+NenDxxrRiyJIlbkSw1bX02FrHa9tvxp1iciEgjPaiRdJMhHJLAWUn1UFuvOvGJk7GTD9mwTXGQxIuCL9RUHNcy/qrxox0mUE7WDDTt7iReqt3W61EPH4hJ5FRBaNRZTbn50zwWLeCJ445Ozd1KtcEKQTtZuhtffzpTl+BZlvHuRuVOx28PH2U+yjNg4s3Mbb9PKr0mXRZg8v0ulirMbkIN7EWtc8iOtWXMsN2eFYH1rEk+JI3qJiHaOXtVCsSulAOYY8rDz5Vsz+VhhyG9cjceF+lY3anYfGyKO6bfzp3lOYmbaZNaj3W8TqNJmjLvoUb8j4WsP51YJMNpC4eFbyEfSMPqjw9tZRo/wCJxQyEYcHUdldtwm25A6m97XqTg8rjDntZ3jbUG22DXHPWOp3vvTbBcHCVdMsYTSCNd/WOwVgOm3MVNky9sJFYJHIoNyvW1+9bncHnboeVcrn/AB04f1Hxscgiuk625qXty+zr6/fUrhxB2AUXuDuftFrkkeXSo7QYabDyTRr2Wi19Q9l1Xpc8r+dOYJEuAhtcdwddKKP5k0lMppDzjFdkigGzSOEDfZvzPw++k2cYGJ3PZP3EiJk1SatTDeyqTfy99TuI/pZIIFHeLhieigdTTJMkgkbElBbUhOrYAdzTYW3IuOVL03Gbij4BrRsvQAEexhcVP4Z2iHv/ABpbgQdLgixCKp8tIsaa8Mp9EpHS/wCNV+J8rpGJmHZ5Yo/v4vuRqugrm8M12wG5/wCpjH/y1dIFcMmys0UUVKhRRWKDlef40HFYhOokb8aqM2X62lcd10HUizAi9h4EdPEVN4qzCOLN59au6lzqVTY36G9eDhsJiJiUxM0IQam7VBbYgWBBudz1r0TqOaJn2CVsDHKb6kZRt4MdxXrD4JMYHSNSuqMdmfEx+sB8fuNR8ZjTIGwsZEiEgAkciPrAjnTqHMPQDAGHbWDaUUBSLjTcnqOfOm9HW1PyyRoXZX1jSSCVvsR4jpXnPHKYjUhuGAa467bmnPGGGl7T0xYuyVragDffxO21LoNEpVX6kC99+p239nxrrMtxOu2Y8erpvcsNxY8iNwfjW3GvrjADF3lYEjlpvtp3253r1DkuHspeRl1C9r+dtvGmEOUQaF0SsLyNoJsQAnNrdSSdhWWmMQsXGuDA0HVJcXYHVHve6m/MjbcVBy/CzF7ozMxNyQd9+vnTLiDJ32VXVwLXsumxPQi/Tw86i5NiHw8gVrrvuCOniL1m+l/qe2ZTwypG8rEn1r/V5W3Hlet2Oy/EYk6sP2siAese4pPLa/rVqxeEfEPrdWNtl7MAj2kc6X5rh1iUKokEpO92tp/9B4+ZqZFJuZ5JiookMyudXIKbhQDyYLyPW5qVw5mA1ldRZwGO5uALDuA9d7mk+Hxc0O5kdTuNNtzcG5F+Y86iwylW1RKwNrbm/Pz6UjL4tGfSanhYetqsQCQSPDbpTfOsYkeEMKDQzAlwp1FVHeIJHifvNUBM3lR11MwAa4tY25XIvz5fdVszTixDhRh4wzs7MzuwsSNRbp15UyxZjlqK7l8l4z5j47c/fTfhtrQr53/zGkGFiKx8+lPOHpLQL7T+JrayLjhpvpcvX/8ASn+Rq6gK5Lhv+py3znB+CH8661XnyXGaKKKlooorBoOKcfRRriZ2a4LSNcrz58h5mlGEw7YlLRhYkBB+0zkci79epsLDyqZ+1Fz6U46do1Q+HMxAS21ej8cM8tFqpLDiCtgX5Dw8b05xmFkjkjlkKszbb/VsOe3QAVrCjt2kJuSdv9/d7q2Zvmw7SJuei+33/hesrMbLXnCSvN2msjck2exXobaCCL+BqDnEUaCBoSvaMdXdjVdOk7AEAE715yfMVixDd+wZtiBckXuDc8utRs5wrLiO6S2k6ltvYE3Bv571zx5crPx6brU0bZXk8EyjWxKtzNu8h6gb+N9rda3YjhuLtFXDTSkqWZO0QiwA1WOoDcnpvUtosM0JYQE4iwY6Q21ubMo2t5daUYzFyRzd1wx0XsFPd9xO9uo51ctCnM8bJ24F2VrjUPZy/iG5sTvVix+FDK3fS6KpAcBjcrc2J3HSk+Fy58TKjqdUhF2st/rWuBfcAWpxhcySL0tpUEkjdyMgXBJ7twDyAteqv+Ocl2j5ThpZI0aOSNdidKgBtQ2swHTzNesBlLzI8ixxHSTqJ03NuZFxUnCao0bRGi6ULP2epgCFICsRcBzvt0rETacOjkHQICxYEWYk3Hne438zUuqryzM7k39UWXawA3B26VdMNHE0SQmKNPqNLezByLqb/WU+yqxg8uBgZ9Q28+XlW/h/ONEhkYMx3KqTsWAt3iTyG23OryjnNJmS9gI5FxIBRJDcD1pGFwqLb2k/Co0BUMXULc3Gkkt2aW5X6n21owmDicguTrI1MttjqJN/hUzH4MBRFCBrf3WA3JPlWoQskwnaOVIGjoL7+29bhL6PK8K2YA7XNjY7++veRSKJRc27t9xsbdCaS5heSRn6k3/37rUavOV5ukuNy5QCGWYXB9lrg12kV858EOxzLB6t7TLv76+jBXDOaVizRRRUKFFFYNBwn9qcR9IlYdJDf41SMPiDuVvtzrpfH0WqWcfvG/Guc4KD6Rx/4/zr1Y+OL1/xZ634XDSSyKoPfNiDewW4vck+VbM4yowqjfUlG3kRVmwcaRYOXEaEaQSBF1clFhp28+dZbpUwVXsSuI+qSDYEDukjnt1FWbi5+ynWTs19UWa2zKQPVHIgG+4pTk8SteedHdCx9XaxJ8Dta9PM1ljk7MKsYjbu7HUylhpBIAGkDbawrL1lGzKcareHbe4d1Vj6o3Juel+dMcylWEreLQ0N7ljdyzgFdY5W862RYqIYZ4W0JiI22Y8yVNwCbE2tt76lY/ssXAixk9opvZz3msNxq+tva16y+r1dEWCxZ7vZswYt3twNgdu8fHe4phj0GkRqqmRtyQSAoFzuOpNtrU/4b4ZjV1SWMB+zuQ1jYsx/las5nhV/4oscKhNKIG7uoE78l9hpvtPcKcLgMWFlgWUxqF7TQm3acwQzcz1FqV5znYaBIYw6ITqZSQV2PJbC4F+l6tWcZ20GZEuFKmIJ3LqL+vcg8u8dxSHOsGnowddHr6jY799iCnsHOtnrfxsfJxI0CRjdu83htYAkA8rkUoXDlZHVrLZyptfT3lI2vc87fGrrwtDFrJd9Ldkmhgd1sxL2921VGcq082ttrswblq79g23MD8qJvSRmSzRuqldepQ0ZAF9PIXtyrxhcsmYlmCC/Vr3A8NiBavcubSaQxOwCqG0nz7o8b89vCtfoU8iuxEjDSWFzpsAbF7A728POt2a/jPoqR3VZCzkWsLW36VAliAPspzwdBG/bCRRZYy1yLFdj76R46ayg39tJe2WG/By/8xwn+On419Civn3gaTVjcIf36V9BCuXyNwZooormsUUVg0HI+MP+on/jaueRm00nkh+410LjI/1if/Eb8a59B/bOT/dt+FenHxy/TXMGefCqp0Hs+8LXJHS1+V69xYktDNF0eEOP403HxUH4VMwEV8FqVbEABt9zck6gAN+gpfFjdCFCAL9mQeluzKkfA3qL3XWXUT8rYSYRY0tq2AB69TYcviab4zL+0eLSSWQDXZFRQBuq903JB3LXNe8t/Z8DGkseKs1r+rcbjkANxS7G4HExahExfY7qHPkbXACbUt3ek44yRVcQ9p3UqW77b9dzfc8vIip+DWNCrltXea6JzUEePLmOhq25PwnBM8ZfQIiiHshfU7Ne5J9opLBl3ZyvCsezO3ZMQbKI9RuSOe1xW72udJeDaaF+1ETtGEXUw7xBC97Uah4LOX9PEwZCZTYaugHW3xprkOYrDpk+ksyklFGrVb1uf1fAnzquyYaPETzyJGsKgXCEEnfe4tyJ57bVm52rLGXynHG2TFppp2mDDu6bWH1BYADmb3qlzu8jhm6kA2FgSPIbVPzDPJHjQHcLsdW5Lbg/AfjT7JNJSPQFSVCHCuAytb2+sD91VNyOWVSMZg1lESIGZkOg72BLKGBsPqjvfCoGZqiYgxKO1kChAbbBiw3NthYfhVxxnGAlLCOBIhGVV5rBipewtGAOW/upOuRr269l3gd3a/ne9+pNTjb+szsJsFpVkjkCh0e5Zjt4i43F6YTZo0V2LalayPa7awTuNQFgOvKq++Wh5JW07GR9Nh01GtuVYFz2kZvptcDpcb8vdVXHZL0f5ie09J7JVVpVjQAbbCPWw99re+q/w7k/pKMjBO9clmuLEC9gQPAfdVgxc8UDGVZFYkago30koFOrp4/GovCmJtE1o3ZgQ66VvqIU91r9CSanyOuMtav2fYJVxkQvcpiFA87HnXeRXz7wLI65hAGGnViBcHp3ibV9BCp+T1zxmmaKKK5qFYNZrBoOO8bv/WJx+8b8aoWPw+7EqxVdN2X6pO9j41dON3/rk4/eN+NUTHyHWy38Lgda9OPjnVp4ZzdIkOqaUKN2Ai5cwDet/EuWQvEJsMJFTsyxL27+l1BKi91O5qBw5kkmI1LqZMPdRIdOouRuqCw2J3sKaYjMhJHOoUpGuHKIp9YAOwJa3U1N96XJdG3CsCSQor3VwLAqbFh0pxiisK2XtpCdrE3++qjkGfBolSPDl2jGzGQL8Nj5U7HEOYP3Fw8CebsXI+BFZWyXSHwljlXFqjA6l1INywQarhR4mxIv5UwxWD7F4pDsO2ctfoH1C/30ozHIcZh4C6SomkFrIoBO9zdz3iffUGXiwNghExLSWLaugBItc+IJtaps/YuTTbneKEMSyhAysnZrvYqRc3A6g3NKnzcD0WUCzdkUkPiUaykj+G1eMRhSVPbBlbYgte2kgerbzvsPGveHyETQStCzDshqYFAAfEqwJvbanLHXbJve4XywhsPJIbA9qCB46r3t7L0+7RJMErtdSOTAcj0N+g86r+KwzDDI3W5ZvYe6D+PwpzleOjTBAOCb7AeddZ4jP1DxGYNHh0i1XGoO5U7s7G4BYHcBd/aaYZdm0faSSNGyr2DC1yxuPrXPLcivPDmVRxWONiLxm5RA1mBPJtO3O3M0lDWWWytZiwU2t3b3APTkAdqnqkiZJnryMkcEYTawJ7xt48rD7685rD6PKtnftFAaRrm/e5DwqVwTgtTmVuSjmfIbmoczdpPiZJLgWDW8UJCj2EbGq2iR5y7DGSEuSoXtNNj9YlWa7eVwNvOrNw3gETDys+vtQHOlSQRYeCnbpSPKoFbCsjAlTiYxsdJN1e1r8ulWfLcicP2EpQoimwDXYa7912Fr+ypyrrjss4bwJXM8KWbvMyNa9yCDa7c7XFd0FcM4TiMeYYQNsRK0R9qtsfhXcxXPMs1WaKKKhgoorBoPn39oeYaMwxI8JDVVwQLSrfmxFWTj3B6szxTH+9Nh8KUQqEbXYtp5gV6ZekWV1PhDDrGVtsL3tfqb729lVHitOyxOKTYauXsZ77e40zwHE5UgLh5SwUkbqB3bA7+8VXM2xMmJxatLGUZnAYDmvLYX5kAVzk1XTfTGcrHh5FijvqVgz38NCHSPMm9SjxOmrTBE2r7Tm1vPSPzphiMBh5ZpH7N1RSoLmQB73AJIO48dq15pk0CMrxt9GSVBfc3U2tdbXDAG21UStMfD2Nlu7ubG5PaFeVr7KWuB7qT46KaHuuqAldSd1e8ARy0nw3rqGPwGBaPTiSuu3rKxR+XiNj7waoOHGHZgsnaNFEToIazqHYjfbvAEf/XlUy7Kn8P4bDzqO3LW6AMbfjXniZcKoMeGEi2/tJDK2hR9nSD3jTWHgLCkCSLEOAeSybD5l3+6l3GOWYeKKMx6GfUQyCQsG2uG5XG964T4/wDve+v43l0UzwMYmbYRuojDEbAAbAA9W536X86zlGGDYJr9Lnlv7vComPzaaaFUbRpQAKBz28fD/St2U5gYoAgAZmkACm9yCQQQPC4516p1HOz+mvEXC7YfBwzqZGZvX1tsAASAAdzte/sqrYrEObqdO/2RbY/7FWXinjGfETpDOqqFPqDkuoEEnxNvhVezeLTOUAADd5bD4AVk6bro4bFiHCiJf7SQb+Q6/GpmH4dlaMkdiGYcjGDceBsbmq9iJD2qsdQ2vvztpHT407wedRo4VlkAIGnTtzFyTbfr40u74ydI8USsJ45iYlV0ZrADTpDAEAbbkj41L4MzCZnEUSoC+q7NfmBfffc1LxcmEcsOydth2jBiD5ABr3I2NIsDiWwuLZULKF1lftbp3f5U10qU44dzEzZlBe3dxVwfHci+21dzFfPHBcDLmOEI3DTLfyJPOvocVzy/wtt9ZoooqAUUVg0HA+O4/wDmGJP7w/ypPkeVxynVLiUiUkgqWsbA8uW16f8AH7BcZiGJ/wC41hVcy+NlTdAbkm97czy5V2x8be1uXBJHiVnjxUM6AnVFrKkA2B0kizcgd+opZxnjx6X20ZHKN7XBs2kA3t12++teEzUJziB9/wDpSrN8T20lwunVba9+QrJ6eI+aZ3JI7OFAZudvLwHIVEXHS3BbcA3te/W97U6XLQF5b1oOE35VvOH1m+C4iwxQtNEZ5Sb3PIeQF7VpyTHRgsNILSDvLyCgMTtbla6n3UjXLlLHbqB8d6c4bLgqmwFx91ZlZIY42ouLxaLKyySTMBewAsPH7Vb8BPh7nU439XUTttvuOv3VlsDdCxF/Ol2WYMMx2rZlLDj3pKxpw6E9nJISeYsGHlZqk5dn+Hw4EkSs85Hed99J5WToOlS4coHUVCznK7JsLeyomct0u/HSfNMUW0uQvaXJdgbk3N+90FuQp3HpxMaMqhpB3SD9YeV7birXwVhosXgJI2iBYCzabAttsd+o3F/KtOW8GzQnsezWQDvoxYKfI2PhfcVdyniJjfVT9DZy6oLHkS19rfVBPK9eML3Jrvb6IG9jcEjYAEU2zvJpYJCs+pUZiVkt3SW3sSORG9RE4avdllHZgXY89TXuka+JJq51EWbppw7MVEzuCQzDXa3dJIAUb9QdJNas4y/ViJZQjCO6kMBfTdRYG24pnG5dzG+HASVdSbaGMgAYgv4gjYdabYOWLCQOZJACxuQxF7WsgsL9Kiqiu8MRj0/DEf3y+zc9LdK7gK4nwnKHxsLABQcQCq+ALE2rtgrirL1miiiiRWDWaKDlPEnAmJnxksgiJjLkruu9+u5qHjeAsYVASAi3/kv6q7Dai1Fcq4h//O8f/cH51/VXvCfs4xvaangIAG3eXncb8/8Ad67Zai1btm3HX4Cxtz9Cx/8AZfzrweAMZ/cG/wDEv6q7Lai1Y3k4xhP2dYzXdoSBcH1l6Kw+151MbgfGamtCbHzX9VdbtRal7byrk78D4rQR2LfFf1VHyr9n2Kj1XhO523X867Bais0cnNouEsR1hb5l/OvOL4PxDC3Ysfev6q6XRas4xvO1ybhnhPH4OVnSAkb93UoDA729bod/fT++ab/Qovh6rWv4FmvV6tRaqvaZk5XmnDOY4gFZVdl+yWULfxsDSJf2aY7l2LALyIdR8O9tXcbUWrZdG3Hl4DxxXSVm8ReUGxHIjvViT9nWKKsphYlubFlvccj61ditRam6zbk3CPBOMgxMLSQkIsiljqU2sdzzvvXWRRas0t2wUUUVgKKKKAooooCiiigKKKKAqPjcWIo2cgkKL2HMnkFHtNhUisEVsFKw2f4pzBGAyy9udXaKVEirFMXjP2bOukH+FuteX4nmsg0TkAydqNJ1C5YhSw9UpGGYEXBNh4Vd7UWquU/jNKPLnuJXq8jBgoEaGzIjCzuNrNKxRSR6oBPK9XDLsYJYkkAI1C5B5g8mB9huKkBbcqAKm3ZGaKKKxoooooCiiigKKK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QSERUUExQUFRUWGBsaFhgYFx0YHBgeGBUVFxgVGRgYGyYeGB4jHBwUIC8gJCcpLCwsFx4xNTAqNSYrLCkBCQoKDgwOGg8PFykcHBwpKSksKSkpKSwpKSkpKSkpKSkpKSksKSwpKSkpKSwpKSkpKSkpKSwpLCksLCksKSkpKf/AABEIARQAtwMBIgACEQEDEQH/xAAcAAACAgMBAQAAAAAAAAAAAAAABQQGAQMHAgj/xABFEAACAQIEAwQGBwQIBwEBAAABAgMAEQQFEiEGMUETIlFhFDJxgZGSI0JSobHR0gdjcsEWJDNTc7Lh8BUlNENigqJkF//EABgBAQEBAQEAAAAAAAAAAAAAAAACAQME/8QAIBEBAQACAwADAQEBAAAAAAAAAAECERIhMQMTQVFhIv/aAAwDAQACEQMRAD8A7FRRRXidhRRRQFFFFAUUUUBRRRQFFFFAUUUUBRRRQFFFFAUUUUBRRRQFFFFAUUUUGn0sb+sbEg2VjuNjuBR6SPB/kb9NSMr9Rv8AEf8AzmphNd58U0jkV+kjwf5G/TR6SPB/kb9NSnzSIXvKg0mzXYCx8DvsfI1vimDAMpDA8iDcH2Ec636ozkXekjwf5G/TR6SPB/kb9NNKKfVDkV+kjwf5G/TR6SPB/kb9NNL0U+qHIr9JHg/yN+mj0keD/I36aaVqnxSJbWyrcgDUQLk8gL8z5U+qHJA9JHg/yN+mj0keD/I36aaV4mnVFLOwVRzJNgPaTsKfVDkXekjwf5G/TR6SPB/kb9NTY8dGxsHUnw1C/wAOfjXufEKilnZVUc2YgAe0nYU+qHIv9JHg/wAjfpo9JHg/yN+mmYa9Zp9UORX6SPB/kb9NHpI8H+Rv000op9UORUcYBbZhcgC6NzPLe1b69Zl6q/xr+Nea5Z48Vy7FFFFQ0UUUUHrK/Ub/ABH/AM5rRxTNImCxDQ37UROUtz1BDYjzrflfqt/iP/nNTDXsx8cVa4IwsTZXhrqjB4VaS9jqZlvIWJ5nVqvSzBcQCCVcJhgjYdMA08Tbn1HKhdjutWVuG4NLJotGxJZASFJPM6Qf9K1PwjhSIx2KARoY0tcaUI3j2O6+RrRXsr46nxKQrFEnayYRcSwvYXZioQamG1wbne1e8Vxhie1xMapFG2HwkeI715Llg5aPukC3dsGB896cycEYMiIdgoEI0x2LAqpNylwblfI7VLbhzDlpG7JdUsYikO41IAQENjyAvQVfB8VTSYmOS4WE5eMS0Wm5uWBIDXG9tgbe6pGD42lZMK5jU+lwyyRqNipjQOqMxNmuCBfaxp9Hwxh1aNliUGJOzjtfZOic918jWYOGsOgAWJQFRkUdFV/WVfsg9bUCvhDitsW0isAjxhNcbIY5I2a91ZSTcbbODY71X+KM6bFQagFCRZjDEAQdXcmQFzvtcnYW5daveCyiOJmZFszBQzcyQgsq3PQDlS/EcFYOSRpGgUu7B2N2ALLbS5ANriw3tQQcBxTNPJJ2USmKLEtA/fUMAh0tJctzvyW2461F4odjmuXRvf0du2Yg+q0qoOzB8TbVYU9j4TwqzmcQqJWOpmFxdvtFb6S3na9T8dl0cy6ZFDAEEX6EciDzB8xQV3PcxhTH4ONoWMzdoYJAVC92JtatvqtbypBj+KsTLlcmLnw+FfDmIkxMWYswn0C4IsV5HxuKvB4fhMomZA0oUorsSWVW5hfC/lXj+jOG9GOF7JewPOPfT62q3O/PegrGacaYiP04xpCFwUcL2IYmQOhZl2I0dADvyrbjeNJ4UxhKRM0EMc8dtSgrJfuNzuVsdxa/gKsM3C2GbttUSnt1VZuf0gQWUNv0FYn4Vwz69USntEWN9z3kT1UO/IUFdxnFeLQ4kWgJhwy4lTpaxBBJiI1c7qe/fqNqtmT4/t4Ipbae0jR7c7a1DWv1tetEnDeHYuTEpMkYifc96MCwQ78qnYTCLEixoNKIAqgdABYD3Cg0Zl6q/wAaf5q8CveZeqv8a/5q8CvP8vrpj4zRRRXJQoorBoOc5vx7icPiZoo+z0LI1rrc7m/jWuP9pWLPMx/J/rVO4xzEDMsUpNvpTUeCfqDXrnjjXRo+P8SeqfJ/rUuPjPEG3eT5BVBwuL5U0gxI2rLa1cRxZiL+svyD862f0qn+0vyD86rUc9SoX8abZT8cSz/aHyD868PxROPrL8opQH61pfEVu2Hn9KJ/tL8g/OsrxNiD9ZfkH50lD+3yrYJBTZ2b/wBJcR9pflH515bifEfaX5B+dKjIOh3rRJc9dqzZs6XijEm/eX26BWU4nxB+unyD86To9eifvrLk02bifEgesvyD861rxbiPtL8g/Ol7uOtaWlA6jekyKcNxZP8AaX5B+da24vxH2l+QfnSZpRveomJxgWt3WLJh+KJpZYkZlsZEGy261bhXHsqz4HH4WO99Uyj767CK5fL66YM0UUVyWKwazRSD55/aJgr5hiTb/uGq1BjXi57j8K6Pxjgg2LnP7xqp+Nyvwr2Y3cca3YLNFYA3p1Bjhsb1R5MM0ZuPhUvDZ1b1tjW2MdAw2LqcuK5VQ8NxIo61LTixPHeouLdrv6R/vpWFktVUh4wj6sK9vxdD0enEWoYjwr0ZuXTzqpf0yhHJqyeNovGt4si3GS1q8ST7WqnvxxH41rk43j8T8KcTa5ekbVs9ItVIj4zTqTW1eMoyedTcW7W4zda1ST871W/6VRkX1VExPFCnkwpwNrBiMyABqq51xGb6U3Y/dSzHZw8h0oT7f5VJynJOrcz41cmgz4Dy5vT8NI+57ZST76+gRXJ+FsGFxEB/er+NdYFcPlvbpizRRRXJQrFZrBpByziRL4mfb/uNVenh2q2Z6B6RMT/eN+NV+cgc69OLmrWMwh3qvTYX6QLV2xUYvVani/rC+d66SooXK1UXYgAVrQxfZJ+A/GsZpLeQJ0Bp3wrj0w+IYuNSHunYEi2w51NunTHGX1Hw+WRuLge0dRXt8nTwFWrid4y0ckZuHRgT5qw7th1FzVYnxgt58gB18q3HLpFmr09xZRHvcCtkeSxHqnxFNsgy1AQ03fbwPJfYKvKYuJELaVsPIVOWWmzFzf8Ao0h5AV5bhhACSAB4mrymEhxK64wsbvcxjowHVgOV+hqqZniiuIijYW3uwPiCRY+y1Tc9S04F/wDRyMi+kH3Vp/4An2RVyxkisyjqVN7ddJWx++oEmHqfj+TnjsuOlYkyFB0pZmGUqqkgcquGJjtakuan6NreBrttmi3h3Ahhc1ccHhQLcqrnDndjB8qscGIplSQ9yMj0iH/FX8a6UK5ZkE98TB5yr+NdTFef5PXTFmiiiuahRRQaDmXEsmmaY/vG/GufYzPrORzFXvjAfST/AMbfjXJZ4SzvvbSCfbvyr1YOS3RThlvekOYzhZlboL3NbsLDGinWWLBAxGq3rXta3htt1pxhYcINBfUYvrNvv5hbbD31V6ZO1ZzM6iJV5GrJwFmCCbs5UDBuR8/D3bUqzkqmoqto3Hc8Tba9uhNHDkcwdZY11Dfn6oIHJj9XbqanLuOmF1TnidhHNOqatBYMu4tqGxYb33BtVXyzEfTXY3Ci49tWXiOdZI12w6ysw19m4Lb7WKgCkycNkByzW0g8utudMPO05+mmU5sXk99WvMwzYZgvOxqn5Zk4UrJE6tyJjY2PsB8acy8cmFghw5UeBa7e0bWIpY3HKNOVPiIwjWOpygQeCLt+VNePMp7adCp0yaEcnxuSlrXG5IH31GyTihTKuizJdmUEboXBGkf+xDW6e+jPs0WXM7knTEixggE3cXJFgOeo1LbenvL8veNdUjFmNh5AeA99S5XsDetgcEXB/wB+d6wF1dKRPdQpN6SZ2vcb2GrQ2FpTn0IETeY/lW7CLJTaIdBapQzVUO7VCy/+w91QMqyxpe93Tv8AW8jVUi7cK5ojYzDAMCTMn412gVynKOFHhbAzlks88XdCkEXueZNdWFefNcZoooqGiiiig5dxZ/az/wAbfjXK5obySC3Jbj3Gur8UD6Wf+Nvxrmxi+nbzU3+NenDxxrRiyJIlbkSw1bX02FrHa9tvxp1iciEgjPaiRdJMhHJLAWUn1UFuvOvGJk7GTD9mwTXGQxIuCL9RUHNcy/qrxox0mUE7WDDTt7iReqt3W61EPH4hJ5FRBaNRZTbn50zwWLeCJ445Ozd1KtcEKQTtZuhtffzpTl+BZlvHuRuVOx28PH2U+yjNg4s3Mbb9PKr0mXRZg8v0ulirMbkIN7EWtc8iOtWXMsN2eFYH1rEk+JI3qJiHaOXtVCsSulAOYY8rDz5Vsz+VhhyG9cjceF+lY3anYfGyKO6bfzp3lOYmbaZNaj3W8TqNJmjLvoUb8j4WsP51YJMNpC4eFbyEfSMPqjw9tZRo/wCJxQyEYcHUdldtwm25A6m97XqTg8rjDntZ3jbUG22DXHPWOp3vvTbBcHCVdMsYTSCNd/WOwVgOm3MVNky9sJFYJHIoNyvW1+9bncHnboeVcrn/AB04f1Hxscgiuk625qXty+zr6/fUrhxB2AUXuDuftFrkkeXSo7QYabDyTRr2Wi19Q9l1Xpc8r+dOYJEuAhtcdwddKKP5k0lMppDzjFdkigGzSOEDfZvzPw++k2cYGJ3PZP3EiJk1SatTDeyqTfy99TuI/pZIIFHeLhieigdTTJMkgkbElBbUhOrYAdzTYW3IuOVL03Gbij4BrRsvQAEexhcVP4Z2iHv/ABpbgQdLgixCKp8tIsaa8Mp9EpHS/wCNV+J8rpGJmHZ5Yo/v4vuRqugrm8M12wG5/wCpjH/y1dIFcMmys0UUVKhRRWKDlef40HFYhOokb8aqM2X62lcd10HUizAi9h4EdPEVN4qzCOLN59au6lzqVTY36G9eDhsJiJiUxM0IQam7VBbYgWBBudz1r0TqOaJn2CVsDHKb6kZRt4MdxXrD4JMYHSNSuqMdmfEx+sB8fuNR8ZjTIGwsZEiEgAkciPrAjnTqHMPQDAGHbWDaUUBSLjTcnqOfOm9HW1PyyRoXZX1jSSCVvsR4jpXnPHKYjUhuGAa467bmnPGGGl7T0xYuyVragDffxO21LoNEpVX6kC99+p239nxrrMtxOu2Y8erpvcsNxY8iNwfjW3GvrjADF3lYEjlpvtp3253r1DkuHspeRl1C9r+dtvGmEOUQaF0SsLyNoJsQAnNrdSSdhWWmMQsXGuDA0HVJcXYHVHve6m/MjbcVBy/CzF7ozMxNyQd9+vnTLiDJ32VXVwLXsumxPQi/Tw86i5NiHw8gVrrvuCOniL1m+l/qe2ZTwypG8rEn1r/V5W3Hlet2Oy/EYk6sP2siAese4pPLa/rVqxeEfEPrdWNtl7MAj2kc6X5rh1iUKokEpO92tp/9B4+ZqZFJuZ5JiookMyudXIKbhQDyYLyPW5qVw5mA1ldRZwGO5uALDuA9d7mk+Hxc0O5kdTuNNtzcG5F+Y86iwylW1RKwNrbm/Pz6UjL4tGfSanhYetqsQCQSPDbpTfOsYkeEMKDQzAlwp1FVHeIJHifvNUBM3lR11MwAa4tY25XIvz5fdVszTixDhRh4wzs7MzuwsSNRbp15UyxZjlqK7l8l4z5j47c/fTfhtrQr53/zGkGFiKx8+lPOHpLQL7T+JrayLjhpvpcvX/8ASn+Rq6gK5Lhv+py3znB+CH8661XnyXGaKKKlooorBoOKcfRRriZ2a4LSNcrz58h5mlGEw7YlLRhYkBB+0zkci79epsLDyqZ+1Fz6U46do1Q+HMxAS21ej8cM8tFqpLDiCtgX5Dw8b05xmFkjkjlkKszbb/VsOe3QAVrCjt2kJuSdv9/d7q2Zvmw7SJuei+33/hesrMbLXnCSvN2msjck2exXobaCCL+BqDnEUaCBoSvaMdXdjVdOk7AEAE715yfMVixDd+wZtiBckXuDc8utRs5wrLiO6S2k6ltvYE3Bv571zx5crPx6brU0bZXk8EyjWxKtzNu8h6gb+N9rda3YjhuLtFXDTSkqWZO0QiwA1WOoDcnpvUtosM0JYQE4iwY6Q21ubMo2t5daUYzFyRzd1wx0XsFPd9xO9uo51ctCnM8bJ24F2VrjUPZy/iG5sTvVix+FDK3fS6KpAcBjcrc2J3HSk+Fy58TKjqdUhF2st/rWuBfcAWpxhcySL0tpUEkjdyMgXBJ7twDyAteqv+Ocl2j5ThpZI0aOSNdidKgBtQ2swHTzNesBlLzI8ixxHSTqJ03NuZFxUnCao0bRGi6ULP2epgCFICsRcBzvt0rETacOjkHQICxYEWYk3Hne438zUuqryzM7k39UWXawA3B26VdMNHE0SQmKNPqNLezByLqb/WU+yqxg8uBgZ9Q28+XlW/h/ONEhkYMx3KqTsWAt3iTyG23OryjnNJmS9gI5FxIBRJDcD1pGFwqLb2k/Co0BUMXULc3Gkkt2aW5X6n21owmDicguTrI1MttjqJN/hUzH4MBRFCBrf3WA3JPlWoQskwnaOVIGjoL7+29bhL6PK8K2YA7XNjY7++veRSKJRc27t9xsbdCaS5heSRn6k3/37rUavOV5ukuNy5QCGWYXB9lrg12kV858EOxzLB6t7TLv76+jBXDOaVizRRRUKFFFYNBwn9qcR9IlYdJDf41SMPiDuVvtzrpfH0WqWcfvG/Guc4KD6Rx/4/zr1Y+OL1/xZ634XDSSyKoPfNiDewW4vck+VbM4yowqjfUlG3kRVmwcaRYOXEaEaQSBF1clFhp28+dZbpUwVXsSuI+qSDYEDukjnt1FWbi5+ynWTs19UWa2zKQPVHIgG+4pTk8SteedHdCx9XaxJ8Dta9PM1ljk7MKsYjbu7HUylhpBIAGkDbawrL1lGzKcareHbe4d1Vj6o3Juel+dMcylWEreLQ0N7ljdyzgFdY5W862RYqIYZ4W0JiI22Y8yVNwCbE2tt76lY/ssXAixk9opvZz3msNxq+tva16y+r1dEWCxZ7vZswYt3twNgdu8fHe4phj0GkRqqmRtyQSAoFzuOpNtrU/4b4ZjV1SWMB+zuQ1jYsx/las5nhV/4oscKhNKIG7uoE78l9hpvtPcKcLgMWFlgWUxqF7TQm3acwQzcz1FqV5znYaBIYw6ITqZSQV2PJbC4F+l6tWcZ20GZEuFKmIJ3LqL+vcg8u8dxSHOsGnowddHr6jY799iCnsHOtnrfxsfJxI0CRjdu83htYAkA8rkUoXDlZHVrLZyptfT3lI2vc87fGrrwtDFrJd9Ldkmhgd1sxL2921VGcq082ttrswblq79g23MD8qJvSRmSzRuqldepQ0ZAF9PIXtyrxhcsmYlmCC/Vr3A8NiBavcubSaQxOwCqG0nz7o8b89vCtfoU8iuxEjDSWFzpsAbF7A728POt2a/jPoqR3VZCzkWsLW36VAliAPspzwdBG/bCRRZYy1yLFdj76R46ayg39tJe2WG/By/8xwn+On419Civn3gaTVjcIf36V9BCuXyNwZooormsUUVg0HI+MP+on/jaueRm00nkh+410LjI/1if/Eb8a59B/bOT/dt+FenHxy/TXMGefCqp0Hs+8LXJHS1+V69xYktDNF0eEOP403HxUH4VMwEV8FqVbEABt9zck6gAN+gpfFjdCFCAL9mQeluzKkfA3qL3XWXUT8rYSYRY0tq2AB69TYcviab4zL+0eLSSWQDXZFRQBuq903JB3LXNe8t/Z8DGkseKs1r+rcbjkANxS7G4HExahExfY7qHPkbXACbUt3ek44yRVcQ9p3UqW77b9dzfc8vIip+DWNCrltXea6JzUEePLmOhq25PwnBM8ZfQIiiHshfU7Ne5J9opLBl3ZyvCsezO3ZMQbKI9RuSOe1xW72udJeDaaF+1ETtGEXUw7xBC97Uah4LOX9PEwZCZTYaugHW3xprkOYrDpk+ksyklFGrVb1uf1fAnzquyYaPETzyJGsKgXCEEnfe4tyJ57bVm52rLGXynHG2TFppp2mDDu6bWH1BYADmb3qlzu8jhm6kA2FgSPIbVPzDPJHjQHcLsdW5Lbg/AfjT7JNJSPQFSVCHCuAytb2+sD91VNyOWVSMZg1lESIGZkOg72BLKGBsPqjvfCoGZqiYgxKO1kChAbbBiw3NthYfhVxxnGAlLCOBIhGVV5rBipewtGAOW/upOuRr269l3gd3a/ne9+pNTjb+szsJsFpVkjkCh0e5Zjt4i43F6YTZo0V2LalayPa7awTuNQFgOvKq++Wh5JW07GR9Nh01GtuVYFz2kZvptcDpcb8vdVXHZL0f5ie09J7JVVpVjQAbbCPWw99re+q/w7k/pKMjBO9clmuLEC9gQPAfdVgxc8UDGVZFYkago30koFOrp4/GovCmJtE1o3ZgQ66VvqIU91r9CSanyOuMtav2fYJVxkQvcpiFA87HnXeRXz7wLI65hAGGnViBcHp3ibV9BCp+T1zxmmaKKK5qFYNZrBoOO8bv/WJx+8b8aoWPw+7EqxVdN2X6pO9j41dON3/rk4/eN+NUTHyHWy38Lgda9OPjnVp4ZzdIkOqaUKN2Ai5cwDet/EuWQvEJsMJFTsyxL27+l1BKi91O5qBw5kkmI1LqZMPdRIdOouRuqCw2J3sKaYjMhJHOoUpGuHKIp9YAOwJa3U1N96XJdG3CsCSQor3VwLAqbFh0pxiisK2XtpCdrE3++qjkGfBolSPDl2jGzGQL8Nj5U7HEOYP3Fw8CebsXI+BFZWyXSHwljlXFqjA6l1INywQarhR4mxIv5UwxWD7F4pDsO2ctfoH1C/30ozHIcZh4C6SomkFrIoBO9zdz3iffUGXiwNghExLSWLaugBItc+IJtaps/YuTTbneKEMSyhAysnZrvYqRc3A6g3NKnzcD0WUCzdkUkPiUaykj+G1eMRhSVPbBlbYgte2kgerbzvsPGveHyETQStCzDshqYFAAfEqwJvbanLHXbJve4XywhsPJIbA9qCB46r3t7L0+7RJMErtdSOTAcj0N+g86r+KwzDDI3W5ZvYe6D+PwpzleOjTBAOCb7AeddZ4jP1DxGYNHh0i1XGoO5U7s7G4BYHcBd/aaYZdm0faSSNGyr2DC1yxuPrXPLcivPDmVRxWONiLxm5RA1mBPJtO3O3M0lDWWWytZiwU2t3b3APTkAdqnqkiZJnryMkcEYTawJ7xt48rD7685rD6PKtnftFAaRrm/e5DwqVwTgtTmVuSjmfIbmoczdpPiZJLgWDW8UJCj2EbGq2iR5y7DGSEuSoXtNNj9YlWa7eVwNvOrNw3gETDys+vtQHOlSQRYeCnbpSPKoFbCsjAlTiYxsdJN1e1r8ulWfLcicP2EpQoimwDXYa7912Fr+ypyrrjss4bwJXM8KWbvMyNa9yCDa7c7XFd0FcM4TiMeYYQNsRK0R9qtsfhXcxXPMs1WaKKKhgoorBoPn39oeYaMwxI8JDVVwQLSrfmxFWTj3B6szxTH+9Nh8KUQqEbXYtp5gV6ZekWV1PhDDrGVtsL3tfqb729lVHitOyxOKTYauXsZ77e40zwHE5UgLh5SwUkbqB3bA7+8VXM2xMmJxatLGUZnAYDmvLYX5kAVzk1XTfTGcrHh5FijvqVgz38NCHSPMm9SjxOmrTBE2r7Tm1vPSPzphiMBh5ZpH7N1RSoLmQB73AJIO48dq15pk0CMrxt9GSVBfc3U2tdbXDAG21UStMfD2Nlu7ubG5PaFeVr7KWuB7qT46KaHuuqAldSd1e8ARy0nw3rqGPwGBaPTiSuu3rKxR+XiNj7waoOHGHZgsnaNFEToIazqHYjfbvAEf/XlUy7Kn8P4bDzqO3LW6AMbfjXniZcKoMeGEi2/tJDK2hR9nSD3jTWHgLCkCSLEOAeSybD5l3+6l3GOWYeKKMx6GfUQyCQsG2uG5XG964T4/wDve+v43l0UzwMYmbYRuojDEbAAbAA9W536X86zlGGDYJr9Lnlv7vComPzaaaFUbRpQAKBz28fD/St2U5gYoAgAZmkACm9yCQQQPC4516p1HOz+mvEXC7YfBwzqZGZvX1tsAASAAdzte/sqrYrEObqdO/2RbY/7FWXinjGfETpDOqqFPqDkuoEEnxNvhVezeLTOUAADd5bD4AVk6bro4bFiHCiJf7SQb+Q6/GpmH4dlaMkdiGYcjGDceBsbmq9iJD2qsdQ2vvztpHT407wedRo4VlkAIGnTtzFyTbfr40u74ydI8USsJ45iYlV0ZrADTpDAEAbbkj41L4MzCZnEUSoC+q7NfmBfffc1LxcmEcsOydth2jBiD5ABr3I2NIsDiWwuLZULKF1lftbp3f5U10qU44dzEzZlBe3dxVwfHci+21dzFfPHBcDLmOEI3DTLfyJPOvocVzy/wtt9ZoooqAUUVg0HA+O4/wDmGJP7w/ypPkeVxynVLiUiUkgqWsbA8uW16f8AH7BcZiGJ/wC41hVcy+NlTdAbkm97czy5V2x8be1uXBJHiVnjxUM6AnVFrKkA2B0kizcgd+opZxnjx6X20ZHKN7XBs2kA3t12++teEzUJziB9/wDpSrN8T20lwunVba9+QrJ6eI+aZ3JI7OFAZudvLwHIVEXHS3BbcA3te/W97U6XLQF5b1oOE35VvOH1m+C4iwxQtNEZ5Sb3PIeQF7VpyTHRgsNILSDvLyCgMTtbla6n3UjXLlLHbqB8d6c4bLgqmwFx91ZlZIY42ouLxaLKyySTMBewAsPH7Vb8BPh7nU439XUTttvuOv3VlsDdCxF/Ol2WYMMx2rZlLDj3pKxpw6E9nJISeYsGHlZqk5dn+Hw4EkSs85Hed99J5WToOlS4coHUVCznK7JsLeyomct0u/HSfNMUW0uQvaXJdgbk3N+90FuQp3HpxMaMqhpB3SD9YeV7birXwVhosXgJI2iBYCzabAttsd+o3F/KtOW8GzQnsezWQDvoxYKfI2PhfcVdyniJjfVT9DZy6oLHkS19rfVBPK9eML3Jrvb6IG9jcEjYAEU2zvJpYJCs+pUZiVkt3SW3sSORG9RE4avdllHZgXY89TXuka+JJq51EWbppw7MVEzuCQzDXa3dJIAUb9QdJNas4y/ViJZQjCO6kMBfTdRYG24pnG5dzG+HASVdSbaGMgAYgv4gjYdabYOWLCQOZJACxuQxF7WsgsL9Kiqiu8MRj0/DEf3y+zc9LdK7gK4nwnKHxsLABQcQCq+ALE2rtgrirL1miiiiRWDWaKDlPEnAmJnxksgiJjLkruu9+u5qHjeAsYVASAi3/kv6q7Dai1Fcq4h//O8f/cH51/VXvCfs4xvaangIAG3eXncb8/8Ad67Zai1btm3HX4Cxtz9Cx/8AZfzrweAMZ/cG/wDEv6q7Lai1Y3k4xhP2dYzXdoSBcH1l6Kw+151MbgfGamtCbHzX9VdbtRal7byrk78D4rQR2LfFf1VHyr9n2Kj1XhO523X867Bais0cnNouEsR1hb5l/OvOL4PxDC3Ysfev6q6XRas4xvO1ybhnhPH4OVnSAkb93UoDA729bod/fT++ab/Qovh6rWv4FmvV6tRaqvaZk5XmnDOY4gFZVdl+yWULfxsDSJf2aY7l2LALyIdR8O9tXcbUWrZdG3Hl4DxxXSVm8ReUGxHIjvViT9nWKKsphYlubFlvccj61ditRam6zbk3CPBOMgxMLSQkIsiljqU2sdzzvvXWRRas0t2wUUUVgKKKKAooooCiiigKKKKAqPjcWIo2cgkKL2HMnkFHtNhUisEVsFKw2f4pzBGAyy9udXaKVEirFMXjP2bOukH+FuteX4nmsg0TkAydqNJ1C5YhSw9UpGGYEXBNh4Vd7UWquU/jNKPLnuJXq8jBgoEaGzIjCzuNrNKxRSR6oBPK9XDLsYJYkkAI1C5B5g8mB9huKkBbcqAKm3ZGaKKKxoooooCiiigKKK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ata:image/jpeg;base64,/9j/4AAQSkZJRgABAQAAAQABAAD/2wCEAAkGBxQTEhUUExQUFBQUGBUVFBcXFBgUFxQWGBQXFhUUFxQYHCggGBwlHBQVITEhJSkrLi4uFx8zODMsNygtLisBCgoKDg0OGxAQGiwkHyQtLC8sLCwsLCwsLCwsLCwsLCwsLCwsLCwsNCwsLCwsLCwsLCwsLCwsLCwsLCwsLCwsNP/AABEIARQAtgMBIgACEQEDEQH/xAAcAAABBQEBAQAAAAAAAAAAAAACAAEDBAUGBwj/xABAEAACAQIEAwYDBgUCBAcAAAABAhEAAwQSITEFQVEGEyJhcYEykbEHFEJSofAVI2JywSSSgtHh8SUzU6KjssL/xAAZAQADAQEBAAAAAAAAAAAAAAAAAQIDBAX/xAAoEQACAgEEAgEDBQEAAAAAAAAAAQIRAwQSITFBUSITYXEyQoGR8BT/2gAMAwEAAhEDEQA/APYt6eBWNx5WFxHtm4pCtmyqWGWQQSIIMQdPM1J2bxjXLfjLs0lgzLAdGJKFSAARED9gnyY5U5uFPj+jseN7N9mwBUdzEKrKpmXmOkgTHyB+Ro6gv4NX1JMyrAiJUqZEaevzNbRryYse1jgxIAOZWykGJ2JDDqDlOvl5GnTHj8rDxm2JjVhMgQegJ9BRfc1LK2uZSxB2+KZUxuNZ9hTfcl85z94DzVvLygke5q7iSJccCcsGZZSNPCyrmg+oII9RUf8AE1Kd4AYAkjQEQQCpBOhE1KMCshtZlmO2pZcpJ9gB7UD8OQhtwXUIxB3A2MbTsJ8h0FHwESXsWFttcIkIGJAIMhd41jlUV3iIUlSDmBtgiRtcJVWnpKkexqW9hgyMjEw4IOwgEQY0oHwKkkknMShLaT4DKjaIkk+5pJx8jDvYwKmc6LprOgBMZieQ1maa5jAuSR8ZA5GJ0BJ6SVHqwqU29Ik9Z0+W0RVZuHIUyR4cuUf06zK6eEz9B0pJx8gNf4iFzSpIRwrEawCgfNHQA6+hp7mOIAIWQzZAc3UkA7eVSJhQGLSZZgx9QgT6AUK4JAqqBCq2dQDsZLfKSdKdxAHFY3KVBjxTuYiFLdPI0LYwi4EK6sAVM6GPjG2hGh85qV8IsggQVJIjTUiCT10NBcwimJmQVIMmQV2g+5nrJnepuJXANrGlhIH43Tf8hYTtzyfrVJOLl0U5SufuwDOgzqW0MakRqPMVfTDKCSJGpaJ0zNuQPOT8zUf3ZAqIAYtxk1OmUQNeelG6JSRVvcTKuqxJYWyIbU52IMCNYClj5A0djGMzFIgqTm8R+H8DDTWf8HpR3MEhMkEmFEyfwsWXnvJPzqQWQGLc2AB15CY09z86TlGuC0Obh6n50JuHqfmaI0BrO2Wkhjdb8x+ZpqVKlufsql6L4pgsaDSnVqbNVnMFFKuN7ZdvkwVxLFuzdxWJcZhZtCSF6sQCdYOgB2q72G7ZW+I23ZUe1ctNku2n3RuWvMaEbAyDpVbXVhR0wNEDXKD7QsD98+5d9/Ozd38Jyd5/6febZp09dN66sGimuyWKnri+1/2h2cHeXDJbuYrFNBFm0JIkSMx5EjWACY1qtg/tAupctrj8BewSXmCW7pdbtsOfhW4QBknz+gJD2sNrZ3tKgJpBqmwoIilQzTzSAeKVNmrI4rxRrdwKpU+EsynlrAMzpOv+01nlyxxR3y6Kx43OW1GuRQmq/Drxe2GY6mZ8JUDyAO8dedTtVppq0DVOmMxoIpNQk0ikhmrI4rxBlORNDEkx12Gta01lcXwZdhk0JEFtwNokSOprm1SyyxtYuzpwbd/y6KvBMazO4YyOR5yD4v1aPatkmqmA4eLQ3k7TEfIVbp6eM440snZWWUXO49A0qeaVakFnPTg1ApqQGtDFxPJO0PGP4Vx25i8Rbe5YxVlUtsoBZMothgskDQpqJ2cGuu+z3E4K5axOKwfeMbt6499rghjcjPljbKA+kdetc92Y4Vb4visVi8ZN23Yvvh8NZJPdoqQSxUbkyDr576R6Pg+GWrNs2rNtLSGfCihFkiCYFazaqvIjwbDj/wADs3d79/iYcN+LvIIkH/h/WvokV88fZ9OKfh+Bg/6TEYjFYgQdMhXu9efike9fQveU8vZHaR5721wC8NHEeK2tb163ZtpIk2rhbumdSeRBttHVPOuU7S2MLg+DPhTfa/jcV3DPbN03X75mS6W7uTk0O8At4Zma7T7ateD4jyNg/wDz2x/mtPB9lsHffDY65ZDX0tWSrSY0QFGKTlLCdCRpp0EClSTf+qqD7E/ZTjtm+Hw6OXu4MW7WIMEAXMpUwT8XitsCfKtDtFjbtnDXLmHsnEXVAyWgYLksAfkCT7V4j2iwiTxLHJfxFh3xj4XD28O2QYi4oEloiQWzGZ68zW/27svw3gK4d8Rce/euICxclpJ7y4imZyDLHv50bFaB+z1nh113tW2uJ3dxkVnSc2RyoLJPODInyqwa82+0PF3bpwHC7LtbfFlTfdTDrYtqC+vnDHzyRsTXJdkuD4vFviuGDFXUwODv3A9wH+a4zFEshtgv8tmI2knTakocXYUe7RVK9w60zhsozhgxIiWgQA3Mjb5CvM+yHHrmG7OXcQbhdrRvLYZtd7nd2t+QZtqi7L/Zqt7C4TG/eb6424bWJe9nJzIxDG3G/wAB3nffTSpljX7gi2umeh8YxOMXE4ZLFlGsMX+9XGaDbUDwhVkEknyO3LetUvy5nbzrgO0OIJ7RcOQOfDYxDMs6QyXQJHnlH+2ue+1x7lzivD7GHuNbvMrLmU621vN3bMOnhD/KmoXS+wz1u3iUYkK6sV0YBgSPUDasc38X9+y5bQwQszmn+YbpPSdBA6R515ti+zVvhfF+GrgmuDvyyXlZ82ZAQGY+oLGNpQEVqdlsUMTx7iRzZ7QsrZiZUhSiMPTMLnzNGzi16KTRav8AbpBxnuWxVlMImHMkugQ3iwOr/mA0ietd5fxCopZ2CKN2YhQPUnavLez/AAPCjtDibduzbFqxh1ITKCq3SbPiAOxhjr61NxzA/wAU402EvM33TBWldrasVD3HCnUjXa4NeQUxEmhxVr8FJno1jidl1Lpdtsg3ZXUqPVgYFTk14LxPsAmF4phsKbrNh8Y5JRSVYW1bMLbmfFyE+U6V7wqgAAbDT2FROKVUyou+xE0qRpVkWSTTihmiVq0JZ5nh8Dj+EYnENhsOcbgsQ5u5EaLlpydYG53jYyANqvX+1XFsUO7wnDWwxbQ3sQ0C3O7BCBMe/pXoStUgrTf5aMqo8Z4Hw/F8BxN0nDXMfaxKr/NsqS4dcxIZdSJLGZ30M7ivXuH3zctW3ZDbZ1VmRviQlQSh8wTHtVjLTGlKW7li4PLvtR4hjL9u7w5MBdbvnt93fQl7TWw6uCTlhGlYIJ0gma3O1HGMdgbeGsYPBtipsm2XAJFu4qqlsmOWjEgwDpqNa7cCnAo3dKgPIu0PYvF2uHcPWyn3i9hbxxOIQMCblxm7xoJ+KDK9Yqj207JcR4hhrmNxCMt9Mow2DtkN3drN/MLfmuHQwNYX0A9spZapZGhHnvYDheJxGLfieOs9w/dJh8NZO6INXcg6iTMTB8TeVD9n3A8RbXi2dGtvfxF7uiwjNIfK4PNZca16LSpObEeGcC7L8SxeAHDLln7nYw7XHe68k37hZnt2wv5QzSWEiAPQ73B+PcYwli3g/wCFm7csoLSXReAtMqjKjHSNgPxD2r1Q0MU3kvtDVHieN7OcUwnEMPxJkOPvPn75LXhFpmRrYtA6+AK4gxEqZ6l7nCMSnGOH4jFsPvWLOIYoDNuwEtRZtL1jNrynrufajXGdrODXr3EuGX7azbsPf70yPAGRcpPrlIoWS+/THRxOH7H8bv43v8RctW3FvuRfBVjbtkQxsInwsQW1MfGdql4b2Yx3Ccde+4YYYmxetoiPcuquRgFl7h02YMYA1DCDXsBNNU/VZW08lbs1xDh2KGLwqDHXMRbK4oMwX+czh2ddRCSAB0AM1WwfAOLYDEff1RMZdxKt96tBgpRmbMFUzqFhQCJjUREGvYTQmj6rK2o877LcAxmIx38R4iq2nRSmGsKZ7sGRmME8mbnJLE6QBXoJFKlWcpWWlQNKkaVSUSUQoaVWQSCiFRK1HNBLRMGqpieKIjFWmQFY7bM2VdzzIP7ip5piRTJpFVOLKysyg+FkBB8OjXMk/MNoelLDcZtXPhJ0VnnSMqsVOsxuPkR1qzFGiUDpFH+O2suaTHPbQ5S0ET0FOOO2tfigQDtuTAG/OtDKOlLIOgoJ+PozU46k5TIacsDUfHkGvyPvR4njCKxWGJUwYiJyM53PRD/iauMo6U00DpeiieOpqAGMHKdt+g1+sb1E3aC3uAY8JbbQMjOp3/oIMxFX0tqswoGYyfM/sn50VIqo+ije4yotu4B8ECDAlmjKJmIlgJ9abCcVFxwoGkPJJG6ZZgdPEd426GrxpUh8GSnaG22XKGOaCPh2N3up35GT6VZwXE1umFV/hDSYAg7DeZ+kEHXSrFzFKpVWYBmzEAncKJY+gFUrHHcO5QJcUlwSsTsN508PvFK0VtvpGiTQmkTQk0CQjQM1ETQNQWgS1KmK01SacFyKiu3AurEAeZj6073YE9BXKd8XOdvibXX8IOyjpArn1mrjp4p1bYYMDyM6u24OoII8jNSA1yCEq2ZDlbr18mH4hXT4a/nVWHMT6dRS0etjqE+KaDPgeP8ABYDUxampKtdpgS2161NFVsxo1uUESi2T6U8VGGog1MzocrUTJUuakGoBNogy0MVO1AaVFqRFT0YFKkVZwXFuMW7l5jcyZbXeC3lbOWQGHdhyGkcxrU+SxeELkbnpB9/rrVXii/6u4QigM0OdPhVIH6qPn56ZeNLBRdsp/NDQqQSWLELGnUBdeQrw9RglkyNp8nvY8aWNNccHcdnMaXD22zE2jlzmIafEF6yAR+mu9apWs/gPDTZtnOZuOcznXfkACTAG2laJr2MSkoJS7rk8fK4ubcegaY0RqMmrJQxFKmJpUiwW1BB5iK5jKVORhDLofPow8jXTzUd/Do/xKrdJEx6dK5NZpFqIrmmjfDl+m+jnM3/TqfIV0fCrRS0it8US3MBjqQDz1JpYfBW01VQD13PzNWZqdFof+e23bYs+b6nCQc0QNAKcNXoHKwyaSilFMWoJJBRA1BmpmugbmOXvyFFhtLBalNRKaMUE0EDTFqaadVmgBCiAostC5igm7OK7YtZQNfFwqQwRhkLKzZfKNh7SvWq/YG+l647jUKAEJWBP4ivnBG+v60N/idnEIVGW6j97dO4IcXlZFI33bnvFW7WRFXwd21w6gRmz5JklecJuOlee8iU91HsrJWneJ3fv0jrmoDVTheLzqQxl1ifMHZveD7g1cNdsZKStHmNOLpgmgYUZoDTGiNqVIrSqTUGhLgEAkSdhOp0nTrWdx1iUVEUs7MsRuAviZpO2gif6hWfwlH7+ch/ljKxuMcwzSfATOb4RziGqJZWpqO1/nwi1C43Z0wNSCoRRVsZNEhao7q89o2PSnpJO1AqoO1ckfWpAKrKe7MH4Dsfyn/l9PpaamQxiKyeOWmcBQhZPiYgifCZCqJmZ19vPTUY0lFROO+LiVF7XZk9nhcOdnF3KQvdm434YOmUmQZE+KDDDoa2xQgVIBThHaqJnK3Y0UatFILS7uqMm0OWoDR5abLQB5BxHiItX3JtudRmdRooa+XcZuXwaVfxWMs37Vvu37wKyzLHMPAwlhuZnc6GtjhNn+Zix+W8U9goI/wDsazOM8KsrdtuttVYC45KjLOgXWN9z8q8mbS4Z76cJ5V/H44N7sVg1C3LgGrHINTAVQDouw1J+VdNVHgGE7qwqt8RlmHQtrHsIHtV816WKO2CTPK1E1PLJrqwTQkU5NNVGaAK09ImnoK5KdPQx9BTg0GxKDRBqhB60U0yWiUGjNyBUYNKaCGgrsMCDBnrVfhuI1a2x8SbdSvL5bfKorpZDI8SHfqvmOo+lU8bdnLdtnxr0gyp0YHqOcf00wa4N6pgtVOHYkOgZoB/EJ0UjcT5U9vi1s/mynQNGh6HqB5nSpc4xfLMmpPpF0JRBaeaWarMrYQFImgzULXAIkxOgk7noKBUGTQk0xaqHGMTktNBhm8Cf3NoD7TPsaTdKy4xt0Yd/FwDcAkXLkiOYd8qmf7YNYXFsLde4wgwxTKw0VbYAJHrOfz1HLbU4ioHcqNFDgAeSo0fQVNefSvHm+bPTxzcOvR0mEu57aN+ZVPzE0TuBEkSdvPnp7Vn8CuTYTylfkxA/SKoYzAu92UJCiZdnYmWYC4luDKQq6RAk16ilcU0cagrabN0mgLUPKs3i/FVsLqCzQSFXUkDcnoKocY2aJalWdw7HC8mcAgSRrpsY56/OlSs02FgcvQUU0CnQHypGmMOaS1FNPmpgWFNPNQq1HmoFRIDVTE4UfEog/iAGjD06+dTh6IUWJoxMUcodSctu6uXNvkcjKCw6HTXyFRKl51Kd2VJBGaVKa6SGB1Gs7TWnxG2RrlzKdxz9qLhhEFRqBBX+1tQPYyPSKxz6aGVqUvA4ZHHg0bbkADpUgeq4NGGrYycScPXOdo+GPdfvM+W2gBgF5EBgzFQwBjNsIMDflWrjccloZrjBenUnoBWPiOLtdBW3NtdQWMM/sNVX3n0FJqy8aknaOgfEKoGZgByJMD5muK7XdpCLtpbFu5iCuYkBSiKSNG70iCY0gfmOtT4K0bdtVds7KIzH4iATl19IqtirmYg9KUqapmsMSXJBg+J3L15VeybeQG4TnVx8OQLpz8bf7a1br1hcUtEIz28/eAaZDBMSQCNjqTuDE1Q4NcxmWcRdWTsoQaep5+lceTSuX6aoumdFg+0PcLdTIzHMCpBGmcBRIPLMCZ9a1LPajDwB4wAI+AueknJJrmsPayS7Eu7RJMDQTAAA8z86sW8bBOldONOMUn4E8aNvGdodD3SToYZyUHrljNHrFcbZ4k9wF2JJdjOs7eHT+mQSPWte6A++2nvVNcCoUqJO+/nqfrVWXGKRrdl+KKtvu7hyklrik/CVYzo3WSdPKlXN405VthyVhRPPWAI09DT0cA4HoVu5oPQfSjU1XQbegqVTVmBJThaFTRA0AEKIGgBp5oAKaJapJxK2UD5hlO3WemXefKryikmgZKQCIOs1mYlDYm4DKKGZpMFViWnqNJ6+tX5rL7TXguFvSQMyFBJgS/gX9WFVZCiLhfabC4hS1q8pA1OYG3p1AcCR5isrjvax0n7vaF0DQvm2MgSEjxr5yK5rHYVbqZHAIMadPMHkascLtkLlmSNjHLlI50+DZY0gGw1+++e43g3gNLEHcNOirH4B8ya6DBYcKIWI/etVUUwYEE7+tW8Gp05dahssnIAGvOoXw4o8ShnTlvUV5iIIpAQXB0qteX1qxcBmaAtpQMgzaVLZtTy1o3GlTYdwaTYWRXbEa1VB1rSxR/YrOurr1pDQOLso4GYAxy0PvSqJl1p6Cjr7ew9BRqagtNoPQfSpFatDlJgaKowaMGgAi1RYl3yHIAWjwgmBPKT0qQU4oGY2C4ZcW4ubLCwSd8+4j1G+0bVvg0INFNZ48UcaqI5Scux65X7Q7inDi2VNws0lQYOVFZiQesgR5107uACTsBJ9BXl9ib965fcEkmVUyPASSo3jRSAOU5utaoIoPh7M1tZMmNCdCRH4uhrUw6bHmI/60KWQJjbp57H9+VWLXyobNCYNqavWW5RtVKy2s+dXLdQAdx/+VU8W8R709860Laj9aBjRoKrxE9Zq9GlVro10oGRg0lfLFOF0NRMZooQVzFydPaos5jWoLjaiKlmihhLqdKapbLAUqhjN+22g9B9KkQ1Fb+Eego1rY5ScGjBqJalpDDFGpFQ0qBk2anDVGKegDB7X46EFpTDXNW8kG/z29JrA4RckmfQU2OxfeO9wwS3w+SjRQP1PqTUHDyf1qq4NEjYgDWPKk3lTlfCJ5fsVHac79akCyhjarefnVQDY9amVdKQwWBJrI7QcWFhYDAXDLKpUmVXV9tBppJIEmtlaqcQtKykMoYEEGRMg8j5UkNGfg+Ju1t7rZcqFhkCsDAP5yYJjmBFa2cGCOeo+WlZ1yGTKwldPLaCBU6ttFAya82mtUA29Wbm1VUG8imgIX33p+8nyHWmvnkB70zbetABm550qiQUqQzsLWw9B9KNaisfCPQfSpVqzlJlNSA1CKMUDJJpxUU0YNIAw1QcUxGSzcfopj1IgfqRUwrJ7VH/TlZjMyD2DBiPktBSOMv3IAjkPpVnhkwKzWEn3itnCwFEenrVvossi6SY5UkunfTfX08qhLgN601htfKpA0FumfKpw9VARy96mIqWhkwuEVVxDzNWbZgGqt3U+VIaZXRZ0k1MDypgomaq4zFrbGa4wRdpJjXlTCy1db/NRo0yPlWTh+Pq75GBVizIg3kLHiMbTOnqK07LZjPSiqArlTmg6b0z9OlWrp1qvmka6RSGio1ylQ3V/cUqBnZ4ZtF9B9KntNVPCtovoPpU6mrOUtTTzUQejmgZICKIVGKNaQDYi4VAPKRJ6CRJ9Kye1jjuk6F//AMNWu1wc9uc15x2zx7KbdrDy9nNmAgwrAMClptmWGBjWI000FRVspEKfHp1P0rQt3wPauUwOOuG/bDIyLLKSRuYkT02rqBbnXzq2qGnZPiGB+tRWHBMc6F7Zp8KkNr5mpGaNmZ51eLRVPvBI2irkzUMY67VGdzUooWFIaIKyuOYEX0KMSJ5gAxryn961sGobyiKE6A57hPZ4W3z5zIZoA/GpA/8AM01IPOt+ygHyqO3yj3q0Dp50N2BBcjWaqtVi4Kq3jSKRUu3INPUdwUqBnX4I+Ff7R9KmD1WwwhR/aNj5UaGrOUi43fi0Vgkv4QAJPVjHkAf0oeBM5JY5mQiEJYQI38O5nqelX1NFh0CKFUQqgADoBtWbj891lXxRaBp81Qg0SmrAixWFW4Rn8SifCdiTzI5+hrA49hGc3LsqVsqFQR8Ooa6f9sD2rpwaDuhBECDuOs700wPNlXK3WTPvVEcfIxS2/AEIYkk76AKRy+LMI8q0OP2GtgqmrocoJ8zlVj10INZHB+BBHZ3PesRClhMDc+HYa6z+ztGqtinutJHRC7Ox9qlTlHP/ALVzrYfEaAxplJ1Aki4DMgaaA6ajXnR4cYoQZgifymfiIn/2/M0tv3Hu+x1LYbY8xWgulc3h8XiWJlVABkDwmf6dDttqetXrN7EAsxX8JMQPiAEKvi2ktrzy1m0UmbYpOahwd1mtqXEMR4gNpnlUhM6GoZSBLR51Fdt6z5U70N5tN6BkTaCelDaua1IXBFQoINAEj3IFVjtNJ3qneu0qKAvsJpVTuPSpjs7PBnQeg+lTnSq2Dfwr6D6VazaVRyBqaPNVcMf2Z+lSA0iiYNUi1VuMACSdACT6Vg4DFXMyZnuFV1ZACW5ASYzFZPv6VnLIotL2Wo2jqxUgoFNHNWScr2ywRBW6o0bwP5N+A+8R8qw8JI5V3vFbavZdWIUERPQ/hPziuFwxPPQncdDzBq4y8DL9qxI26+dVLi5TWityNPlVS7b8WutFjLGETWeWlaNk5gNKp2bmkHlVkX+Q8qljDcwYqHESNqO8fxa1A9wiZ2oGCLskT+zQ55J8qQE60rC60ABcinT1o79v2oFXTWkMqYnaqF7ar94a9Kq3UpjM9qajuLSoGdjhNl9BVm21PSofZzIdzrSQ0qVIpE1OiDMWgZiACeZAkgT/AMR+dPSpDLKGpFp6VAyLiLxacjfKa4viAyXyq7a/oYH6UqVCXyBEuGGbU9P81oWbYjampVbGQraEkUVzQ+1PSoAF7piomczFKlQMmXn++VA7RP7/AHtSpUhAo21C7aUqVBRRxJ2qjcJ6mlSoAr3HM0qVKqA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74" name="Picture 2" descr="http://www.cineol.net/galeria/carteles/bigtmp_272seri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76" y="1714488"/>
            <a:ext cx="1697683" cy="2405051"/>
          </a:xfrm>
          <a:prstGeom prst="rect">
            <a:avLst/>
          </a:prstGeom>
          <a:noFill/>
        </p:spPr>
      </p:pic>
      <p:pic>
        <p:nvPicPr>
          <p:cNvPr id="28676" name="Picture 4" descr="https://encrypted-tbn0.gstatic.com/images?q=tbn:ANd9GcS3pc0Xz2Twa1HUHCSumxxw7mPSpck6WwbBjkfvu9zxiTKfqIvJp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26" y="2857496"/>
            <a:ext cx="1781175" cy="2562226"/>
          </a:xfrm>
          <a:prstGeom prst="rect">
            <a:avLst/>
          </a:prstGeom>
          <a:noFill/>
        </p:spPr>
      </p:pic>
      <p:pic>
        <p:nvPicPr>
          <p:cNvPr id="28678" name="Picture 6" descr="https://encrypted-tbn0.gstatic.com/images?q=tbn:ANd9GcRJcE_WFsy2TF_Jn3dVFK9OWel7Isaderm2XFP9D7IL33i3404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315" y="2841222"/>
            <a:ext cx="1643074" cy="1230720"/>
          </a:xfrm>
          <a:prstGeom prst="rect">
            <a:avLst/>
          </a:prstGeom>
          <a:noFill/>
        </p:spPr>
      </p:pic>
      <p:sp>
        <p:nvSpPr>
          <p:cNvPr id="28680" name="AutoShape 8" descr="data:image/jpeg;base64,/9j/4AAQSkZJRgABAQAAAQABAAD/2wCEAAkGBhQSERUUExQWFRUWGBwXGBgXGB0aHBwYGBgXFxcaHRgcGyYeHBwkGhwYHy8gJCcpLCwsFx4xNTAqNSYrLCkBCQoKDgwOGg8PGjAlHyQsLSwyLC8sLywsNC4sLCwsLCwsLCwsKSwsLCwsLCwsLCwsLCwsLCwsLCwsLCwsLCwsLP/AABEIAN8A4gMBIgACEQEDEQH/xAAcAAABBAMBAAAAAAAAAAAAAAAFAgQGBwABAwj/xABMEAACAQIEAggCBggDBQUJAAABAgMAEQQSITEFQQYHEyJRYXGBMpEUQqGxwfAVI1JicoLR4TOSsxYlc6LxJFNUk6MINDVDY2SywtL/xAAbAQABBQEBAAAAAAAAAAAAAAAEAAECAwUGB//EADYRAAEEAQIEAwcCBgIDAAAAAAEAAgMRBBIhBRMxQRQiUQYyYXGBkfBCoRUjUrHB4XLRFiRT/9oADAMBAAIRAxEAPwCyMgFat4UuFcxsBUf4504iileKIsY8NaTGTRrmKAtlWJB+0z6E/UCtz1HmfD+EyZm4NAd1rSzctSPD4MsfxNccNio5Q5hcOI5Whe3J1AvsTfeqp4/1o4riky4PAr9HSVuzBLWd78mf6gI5DU8zyol1S8Ax2Dxs8ExVIRGGnUMGs7XEVipsslrn+G1xtbpW+z8DYS1583qgzkuJvsrGnmiSWOF5FWWUEohOrZbXAPjrtz87GkFbGvPXTSeaPiU+eZ5JIZSFkY96yN3LchYAbab16JxUmY32uA3zUGsri/C4cWMPi+RV+PK57iCuRroISeX51rGnjiieaZwkaC7E/O39qhcvTvt8O+PmiYYCKQJDAts00g2eU7ZFYDuDS+pzZbVDhvBHZLeZIaClLkaDQU3aNIkaSZ1jjUZmYkWtvvQ7o9xeHHwdtBqA7IV3IykgG24DLZtfGqex/Hsd0gxIgjyIoBeOHNlQBANS1u82u509KmnV91ZSYJ+3xUq3GqQxOSpYfCzkWBtrZdRfW/KtqbhOFDjkONfHuhmzyOdYU4YetbDUp9TSbW0rhHspxrotK9lgNaO/vSitdoY7sAeZ/P586lHE57g0BMXAC1y7AnW2lbtVfce6wMc3Fo8LhIGXIchhlW3aXsWZrHRAuoYbanW4BLdP+s6LAHsYFEmJDjtFYEKqixKkkalgQBbkc3r07/ZqTbS4fFB+LHcKVZqyJCdheuWCx0eIhinhuY5VDLfcX3B8wRb2oB1mcdxGEwJMEJIkGV5w3+HmNtVGo5ZWva5+edi8JfLkGB5qvzZWvnDWagpEVIrV6HdFcTipMFE+NVVmba1wzJbus627rnmNPQHSibREUNmYTsaV0d3X591bHIHi1gNIpbQt4G2n51rmAfSgnMczqFYKSwPz+fzvShSFNKWq3BMV0vWi9btWrVEKKRnrC1LtSCtTUgszr+z9lZWtayntKgg/TbpKcDw+SVP8R+5GfAkb+16gXQfCj/Z/ikx1aRrEnc5Ah1/mZj70c66sIzcOhdQSI5u/4AOpAJ/msPeoR0H6QheHcSwZ/wDmRdtHrYZkyiUf5QG/lNem8KY1uIzT6LJnNvKjPReaYYzDnD5TP2o7PMbLnOi3N9r73qzehnWuI5UweLg7O8mV5QTm7ctZnkBJvd9Cb6egAoL0E6t8SjYfHy2iiSaFgr3zMrSoua31FF73bcCrNXoJhE4jLjHHayvJnVWACRtZdQPrNcXufHbnRWRNFEy5Tsq2tJ91Uh1lC3FMZ/xX+8n7iK9BZrhD/wDTQ/8AItUB1oj/AHpjP+I33Vf0R/Vxf8KP/TWsT2gH/rD/AJD/ACisT3/oq369eMsqYfCqe6V7Rh43JAB9xen/AEowwToth1XYR4d7jmzksx+bE+9A+vnBt22Flt3WhyX/AHkY3HrZlNv4q6f7QriujBhB/XYd4omXmU7T9UwA3FiBpzU1sYw/kR6elD+yGefMbQbqWe3FUHjFMPbJf8KuXi3G4MDAcRiCco0VR8Tt4D3IFV51fdApsDiMJjMUyx9rI0IiPxDtYpAmc30JYIAtj8Wtqk/WZwaB4YZsZO0WHhzXjjH6ySQnQKSbDbwPta9DT4zZshhfuACfgpscWsIHdMeHdOMZjsHi8Zh2hgXDfDBkEjMAuZiz8iQdLLa6net9BOtOPFRzfTAEkgXtC0aMQ8d7E5FBIKki9tLa6AGs4LwhH4VNiEU4WJ4ZHhghYqcqgqJJpV780h1OpygEACoN1Fj/AHowP/h5dPdKMfjwyDSWgqsOcDalnAOuRp+INF9HaWGQ2hRLGUELcbkLlbcgkZb+RoRxrroxkWOa8QiijezYd172UEXDG+jW1BXQabigPVdYccw9hbvyADy7OStddwH6VlsPqR3/APLX8B9lTEMbTs0bptRpSnpx1rPDxCF8PDl7FAG7ZAHkjkCvkJ3CZbMDffXkQRHXNExfCzmQSLPEXS6Krqhs6ozr8dgdCbbUL61D+swZ8cDB/p0T60H/AOwcHPM4VfkFjNXVQpMVLOhfFhw7hEOMnxDyQlHVMNkS2btG+F/iJ0Op8TWuDdKsXxXC46ZJuyfDi8WGjRWBGUv+szIxfNYqLW1UmhuHwOEbgOAmx0jiKEy2ijIzSu0hCi/IC242zbijnAOGJiOFyTtGsUbxTNDhozljjWNXVXe1jLKSLlnJG1gKrOlnm9U6H9XPWhJiO1jxMbYiWNO1j7MDO6qQGQrcBioOYcyLjXS47ov1v4qbiDIYhIk7FYoLhcj/AFLSHxt3r6X2tQHqMH++I/4Jrf5aa9HY8nSGMAWtjSPbtGBpcmOydI3Ssohx3rS4pDjWExETxNYwZQUy3vlJ1z3WxzX1uCCKuabFqUWU2RWRZDmOihlDG58r71R/XnH/AL2kI5pH/prU56wsXIvClCX1ggDW5IUTNfyvYe/rWPxjEZOxjT1LgLROM4hx+SK4jrDwCNY4lL87BmA8dQCLedAMd11YdGIjheUftXCA+gIv86rs9XmOMUUqQtIkyqylNbZtgRuDrUnwXUViGTNJMkZtcLlLEG2x1AH27HShm8EwmbvJPzKmZ5DtSsHox08w+PBERKSDUxvYH1XXvDzHyqQgnnXmPinC5sFOUkBR0N7q19eRBHtV59XvSCTFYYCf/GjVSxuLsj5jGxtpcgH1351kcV4O3HZzoPd9FbFNfld1UrQ0lvz+fzvS71lc12RCRlrK3mrdJPabYvBx4iGTDyi8cqlGtuOYYeYNj6ivPnSbotieGYizgizZopQO64BurAnS+wKnbz5+hlNKmZXQxyKkkZ3R1DL8jpXS8J4wMVvKl931Q8+PrNtVaRdakONw8ceNBSZJoXLLmCSqsiiTMo27mYldVNgdxVjTcdwxYP8ASYjnNlVSWdiToqoNST6UDn6tuFsSxwmUnkksij/KGtRbg/A8LhP/AHXDRwnYsBdyPDO12+2tXM4jw+do1kmt0PHFK3oqO614COK4m4IzMri4+qyAg/ePUGrx4Jie2wWFlKNGXhTuta/dUKDpyYC48iK68V6J4fH5PpMAlKfC9yrW3sWBuVPhrXfHcQgVgrTwpyAzAAAbDwqWe852J/JYST9E0Q5cluKG9I+jkWPwzYeXQ3zxP+xIAQDpqQb2I8KovGcMxnCMSvaIVKsrAkZo5Qjh11+suZQbbgj0I9FR4csuZGDg7FDcEeorqcEzrkkjWRD9WRQy/JqF4bnZGOORMwn02/NlZNG1/maVXsHWfg8a2CklAimhxAZle7KFeKRSyt4Bsjd61stRvrs4oJ5YWhmSaBEsTGcypLdh3iO6CQRYXv8AFVljolw/R1wWFYHUMqBlIudRy3oksqhOzEcYj27MIoS38NrVoy8ZxYnaXXY26KluO9wVZdAum8k/DnwKYV55Y4ZEBRgq9kQT3jya5CgAXby1oL1G4KU8SMiJeNImWVtgocd0bfEWAAXyarnwzrEpWKNIhe9o0CgnztXXDzqrDKipmbM+UAXJ3JtubVWzj+MXaWg7qXhnrzHgMdPDji+GBMyvJksuY7NmsvM5c2lqdYLA43i+JVBeWQKEzGwCxpoC5AsAPmdqk8/Vhjo+KhIbgGTto8SB3FXNmzk7Bl2yc/MEVdc2IIJANybZjlALEC2Y28d/etHN4jHiRh53voqo4i80FTXXP0ZaB8K6gtAmHjw/aW+tECLMeRYWIJ8PKt9LOjmMk4HgJ5EB+jqQVA7ww7Zexdl8QBqfBhf61XBHexVgGU7qwBB9QRalvimvfyt5W8LVjt9pItItu/f0V5xDdAqguMdH8f8AonByPH+oQyZLXLBXYMrOvJSS2U29dCKlXVn0sxUuEfAxYYT5EkCSM2VERwxKuQDmJY2W2pvuBrVqfTGve52tptp5UkTkCw7o37oAF/apH2ixzflKbwjvVUt1K8GxA4l2uTKkGdZ2kuLFhlKD9+/2Ak11xHV/jf06ezDIHnadMQFuip2hkz+BYAgZTudNjcXHPimI+/8APOsGJYKRf2vVbvaRmryt2pSGIa6qrOuXoRiZsWuKgRp0kVEORblXGmqj6rCxvsCTe1SviGEli4bHHPllxEcBV7DQ2UhEP7WUWBbnr41IpOICNWdmygbnX8NarnpX1mxgFYDdrG/axyIfIg/1+ymbxCXiDBGxncWe30UhAIzZKknRLp9hVRMIQyywxqgUFXD5FF8jxkqTYXy76HnTfpL1wQpJ2OGVWINmlmzJGhGpUhVLMeXgL0SXEcPjeKSVohMkasJCAMqubKS9sq5jfU2vUc6O8QwkOHZJCZopZnMkxRjDncg2uwFl2GfY5Seda9giy1QDbPVRfrIwZxIwmL7MRrP+rJDZ794ZXDc1Kk2uAfG9xS+rDpBGnEpEtlSdezivpbJYIvqQLetqsPpRgDjI/oiQgRFA5nuFRAtzH2dvifTbRQu+9UdwvhwbHxxdoLGYL2gvbR9WB89dfTlVj2tnxnRnpSgQWSAr0mrUo0Nn4/CgZjJcKbEKC5uNCAFBuQdNOdNsT00wsZsZLkm1grtY3IIIC6EHQ3tavOvBT9mn7LRBs7ItWUHbpvgwbGdLjQ6Nv/lrVLwWR/QfsrNLvRF1NKzfd+fxpIP5+6lAfn7qDSK0bfn1rtCvxHKXIUkKtgWIFwoJIFztqaQV9/zal4WK8gHL8BReHRnYCL3Gyrf7pUM6dYDHzwPLicUmAw4Fkw8ZMjyMdFRmVlDsx0yAldfeofxHqOnhwv0hsTArCPPIkgKBTa5XtbkEja5A1p0OkZ4j0jw6OSYYpiI0vp+rVmBt45gPlXLr04jI2LSMS5ojGpyK4KiQFg1wDoRYbivVBQoLF67oB0X4DxeSFZsEspiuQGWRALqbEZWa+/lVgcB6HcVnN+JYqSKD60ayDO4/ZJTRVPM35076lUb9G3eW6NKyomUAJla7tmtclieegsKDdYHWvPhsakEMbQrh3BkD2JkuL20JGRkIIO+t9LUOXlz3Mb2HX5qVUASrMOG0ComVFGVVUaKo2AtXJISToD8qqbp90z4qjRTE/RoJ0DwLEwbulVazOBcvYjTz0op0o6wcfh+G4dJYHhxM63M5yi6qdCADdZLFLggWv56c/L7Pc1+t0m56/wCkU3K0igFYoQn/AKUp4yOVqiPDuspl4MmOkiaWYFoWKgBBIpsrPqCoa6/CDudqbdUvS18Th8V9MlGWBlkDsLZVlL5l8lBGnhmtyoV3s29sbiHb9lPxYvop5DnYWF7fZ/SkPhipF+f21WPTDrAxGPE0PCg/YQL2krpcSSLcAlRuEBNzbU77aEF1cdYuIw0kqPnxEXZSSiMsNGjAfMrG9hYG/sddyV/49rYA+Q6v2UPFUdhsrs7FtrG/pW5ICBqKq/oT1hcSxf0xYI45pSDOmdsojGiFUW3eJ7uhKi4YnegvV108xn6SijllaRMTLklST9ptMwH1WB8OWhqB9mW6TT9+yXijfRXRHEW0GvvyrOwNsykMNiVIIuPMVC+lnWQvbJw/AOVmllWGTEFf8MlwjBQd3HyHmTpXcnFcbwXiLo0pcq4ZxmJSVGsbkEk3YHc6g38KUfs23led3m+HROco6thsrzY2rBsaW8iuqut8rqJFvvZlzCtBtK5OeIxPMZ6g19kc12oWFxmWw0qnutYOjroWVrm7KGsb/CrEEj0BHodDVtYriCqyoAzyPcqiC7FQLljbYDx9hfagPCuGjizBhk+hq9pLsDJLl2QxjWJbjXMQxHICt/gUE7ZQ/T5VVkObooqMdBD2/DyV7QvC4jnSJO0M0Vv1YZbg93W1jcWtzqQYVZMTIg/7ZFCgOZXBjRztkKM5LDxAAHnXfiPAp8K+OxOAVEeMogwwjurRBFbtAqkd8lnIOuikb61XeM628bNH2SqiSMbZ0U5jfQBQSQGvpfU+Fq66SN5sNQbHt2tWHx3GYZIzw8EKcRmzZW/w1bd2OoUAhQo8gKgfRvoU7cUmhzwxSYdDIqSqJVey2Xu/Cy2IJNwRfY1MuA9XfYYNzP3sTNlaRz3igzqSNTraxLEnccxQjouBisRxXih7scUMqREnmYioIPkg/wDUFLHFEhKY3uplwWBcPFBjMLPkweIaJpICM6I0zBT2Z3QZ2ylffS1DOtDowIpRjI9BKwSVf37HLIPAkDKfQGhnRAE9G2BOv0pclzz+kQGw9Tm+dSjrhxmWHDR85JifZI3J+0irpmgsKlgvLchhHqqwKA7gfKspeSsrCseq7/kq4VFbv4UnLSrXrgVyZSw2lLwWr+F7j0uCK5ggfn88q0p1vV+NJypWyehBVbhYIXm3D4+TA8REhHfw85JHPuOQ6+4uKl/W5HHicXhpMGmZMTArJ2aasxkkuLAavcm43uNakHWZ1YvipGxmDXNI1jNDpmJAHfTxvYXW+pqB9FumE/C8SGZLlAU7OYEFVZgzBbgFCTqbb8+VeqQzMmYHMOxWM5paaKtjq0wLwcPaCVcksOIcSISCVLqjLexO6n76rnrqa/FHvr+rjH/pg1Oeg/TVJvpC4bAYh+1naYZSoQFwoIeUnKACD46HagPWx0HxkuITEpF2wkREcQBnCOBlK2+Ira1msNd7UNHDy8h8hPvAfspF1sAVj8KgikweAaWNZGighkjLa5XMKi4HjbbzqEderZsNhSdTnl+6M/hUy6M8Nmw+AghxD55UWx0HcX6sdx8WUaXoD1r9HJsXgozh17RoZCzINWKsALgbki2oHiayYMpx4i6Jz7bvSucwcmwN0B6Npfopiwbd2Vj8nhOtR/q2l/7Bxdf/ALZT591n1+37qI9XfCeJSYXFYIQBcPMpJfEB0VZLAd3QFmNl8u7c+BR0B6uscMROkmbCxGN4ZmdQwcONFS+ja2bONBXSF4FklDAEof1N8eXCY2VmSSQvAyJHEhdmfPGygKPIHU2AqY8E6uzhsPj8ViAI5pcPP2cKkN2KMCTcjQuRlGm1vOobF0C4tw/FI0ELs6t3JIu+hvprY3CkbhgKu6XByPhTh5ZQ8zQNG0hAAMjg3NgAAobTTlQuRktiDTY3Kk1hcqp/9nx/94TjXXDk/KSOoxwPu8di8scP9Wpj1T9Ccbhse00yvh0hBVrj/FLWsi6G66Biw/ZFqZcT6q8aOLXiDCKSbtlxKkWRc2e58HXYA7m1t9COYzVVqFGlGuIOU44xP1cde3kJ7/n1ot16x24s/nEh/wCUj8KMdYXVhi2xr4rBr2ySMHsuUOkmlzlNrgtdrjxOlSSHoM2OmTGcVjVZFjVfo6tfOy/XkINlB0GRdPE8qrkyImM5jnClINJNKT8Le+Fwp8cND/pig3SvpOmDizNYufgS+/LU8l+82G5o3xTGhUZjYKik6aAKovYD00tWj0ZTsu1aFZZJOyzK4zDVlDLc37ihmNrEXUHU1x+Jhs4hlPm/TdrRdJyWAd1B+gXWHBFI/bqpMzEviluSLsSqOp1RF2FjYcxe5o/0x6Oy4edeKcOVcyreeJdBNH8RNhoxI99iNaGdJ+rWHs5p8EnYzQ6SwBrxsCiuwHgcjCxFhe+lP+qHpUHhGFkc5l1gDb9kNCmbmUYEehHhXZMAZ5PshpGCRvMb9VJMFiIsdHHj8I1pShUXJAaxu0MoHmCA263uL7EZiegmGlnXF4VUw2KRszK6BlL66SRX0bXR0I8Re9O8P0emwOIllwao+Hm78mGLZCsvN4mIyjMN1aw0GorcnTPh0snZ4nLFMuhjxUeVlvyBYWI8wSPOraQqi/H+DNP/APEOIkx/+GwcTAufC3ec66XN/atS9EsTxBFw0cP6N4ahByEDtpSNiy30/mJ8TfSx6fpxwnDv+qcSSbBMMGkJ8gE7v4U7wnGOIYm0iwxYOC974i7SleZ7NSoT3JpBoHROTaHScHjQQ4HDA9hhWVpGOt5ndezUm2r95pD4dzxqOdbXGFlx8MCm5gjd3tyaUoAPXKAf5qnGI4hHg4DiZz2cEV2UWs0sjk3cr+05JCr5knlahOF404jFT4hySzsTrr8bE208BYe1VTmmFH8NbqyWfBGKyg8vFJMxyhrXNu7y5VlYfh3LuPEj1V9Vu9Jsdaw158Vyy3elXpIFZamSSkcjY0qWQP8AGiP5sit94rma1RMWVNF7jiFBzGu6hODimtlGg8AAB+flSFnI+E2965/n7Kw0nZUznay42kGNAqlt3vqaVG7LsbVzFKqnmODtV7qVCqXV8Sx3a/rWPiGIAvXKsBqx08rty47qOgei6iYjYn2pJY350gfn8aUB8qgZHkUSUtICW8rNzNvA1rtTawJ+2kit3qRmeTZJTUPRaRyOdbaTTWkkVqZ9KWtx2tSoWgnGcA2KeLCqSO1e7sPqxRWd/mcqfz1YgFVRwrjkkvGYIsjJFadMxJUyZEBawBuAGCEH351asEWUWuW82NzXpPCcfk4zQep3WXkv1PSUwiqXIUXkN2/eIUKL/wAoAqiuP4dcJxGQYdrKCk8LKdV7QEHKeYupHgQbGrR6e9JXgjXD4cZ8XiO5Eo3UHRpT4Bb7nS/oaqLpvD9H4sIATlTDQxKfHKl7+5ufnRuQ0lljqFfw54bOA7odirF4D1tQkKmM/UNawl3iY+u8Z8m08+VSPEcW4diI88kuFlQc3aNgOf1qpAH8+NDMZ0cjk1HcP7tre4NDRZo2DwtfK4E6y6E38FdEvTzg2CJySQKxuf1EeYn1ManfzNBOMdfeDCkQwyzN9XOqohPK9yW+yqv4b0JSSaON5yisSM2QWFlLePO3pUuwHRTh0bosMc2Nmzd0MQkZYXJzFgBYWOmu1Tlzo2dN1hyYcsZLXjdQ3pD0mx/E2zSljGp0VRliQnS/4XYk6+1PeG4MQRgcyRc+LEgfIVLOKY6aeKbDtkgXJIBDCosXiu2RnO9wrGwA+EVFklzGNr90DtCfKwt99/ahjO6cU7b89Vt8LhEVuPXal07JRpfbTesqIT8WcsxF7Ekj3NaqXhyiDxeD0XpkLW2FJU1u/pXmJWes/P5FZWjW6YJLdtfehnHuLnDQtMIzJk1Kg2OX6xB2uN7etEr/AJ/tTLiMOZSDY3FiDzB3FqIx9IkGsWO4SolAuD9ZWCnsDJ2L/syjKL+T/Cfn7VKVa4DAgi1wRYg+dxvXnPpbwI4TEMlu412Q+Kn8RsfQeNK6P9M8TgyOykOTnG2qEfwk6eo1rq5+ARyMEmO6r7HcIIZJDqcF6LNqy/31GOh/TyDHjLpHMBrGTv4lDzHlvUmvXK5GNJjv0PFFFtcHCwsApQH3Uhq3VCkVs1s2pDyhQSxAA1JJsLedQrj/AFjovdgykf8Aevog/gXd/sFF4uHLkHyBOBam5b0pQQ2qlX40sz96btHO9zv+AHkBSpJJQP1U0kZGvdlcA/batg8DrYvr6I3wL3M1MIKugaf9KHcZxpjjZlUuwHdVd2Y6KB4Xaw971X3RbpxNG5E7PKg0cN3nXwZe6LjxXW/KpH0v4yv0CWaJwQUujA82OUW8CDfzBAqj+GPhna124J7IB7SwEkJ7wDoJiforPiJeyxjzGeFkA/USFMpB5FWAAZdR6mpFwXpTKMOxxsEkc0bmJuzjeQORazoEDHKQQfL7o/1a9ZkWOh+j4p1XEKLXYhe1HJlO2fxA56jyPYKXGENhZs8cg/wcVEuZGUarnB2fQ5lIAPI16IAGigsNLj47h1E+OkhfDoqhWmnTIzqtyFVG7wW50va5bY1RnWDxiXEcSSVwFDpE0QFrCJu8guNSbE3JtqWG1rzjp5wTGMzYjik0RweHAKRQFk7aQnKi5TcqWOjMSbAnLzNVl0h4VioplmmGVpCDmU91dLLHa10yL3ba6AD1i949091dDs4O9CFIRXQUPwbSDRyrC1w4O/hcbV1HEUGjkIfBtPK48RWE6M6qC9FjnaWBztvmnUsxTLIvxxssg/lINh7XFSHisipj45o2GQyxThuWSXuye2rGoxFxCEmwlS/r4edZhcXcugbMgiYR2G1izlQ3MC5PvS5JdufQ/YrLzWse7Ww3tSkfTWVMPipZD8IeOU21/wARSrAepF/eoXK3ZwNm+rGF/mYa/gKP9afEgMQAdmjhcj9oKrMLeRa3yqKzRgwgyvbMTIyj4iT8KjwFudXYcf8AKaXLMinphA6gKP8AbDwrKkEfBpSARFCARcAi5A8CfGsrX1NWL4T4r0CDWVomlNXkBWotEVsGtXrYpDcpLTMCSOYA+29j8xWpFvTKCW87kWtYLflewI1+dPmq57dJSGyiHTToouLhK6Bxdkbwa3P90/naqNx/D5IHaORSrg6g/navT0kN6ifSzobHikIYWYfC4Aup/EcyK6PhPFuSOVJ7v9v9IXIxw/zDqqMwuJZGDqxVgbgg2II86ujoD1jrigIMSQs/1W2WTn7PztzqouO8Alwj5JF31VhezDxH4jcUxhlIsRoQbgg8/H5102Xhw50W+/oQgWPdG5epctR3phxvEYaHtYVVgt84IuQvNgLjQc/Wo31fdZQmywYprSbJKTbNyCvyDX58+epqe4rC5rj8/nU/OuGdjOwcgc4WP2IWoyQSN8qorjvWLPidG+HwtZb+OUaE+pNRbFY13N3Yk+f4eHt4VcPGeqnDykmPNEeeXVT7H8LelRjGdUU4PckjYeLXUjz2N67LF4hg6aYQ1BytnOygKTkW12qY8B4z2wyt8S/aP67fOmvFerfFQKWssijU5Drb+EgGmXBMLJFMhdSoY5dfO9udHPdFMy2G0Tw2aaGYADY9VK2VVJe2w1N7aDX0+dEeFcDEkDNiSRE57Xs81kW4srHUd+1tdrkUIxtrxI5Cq8gDEmwyjvG/yFOel3SdGAihYOthmKm1yfqhri+hN99xVuDCCwyO39EZxrIAkEQQjjvB45Y5MVhyiqjd6Pbug2Drfc33A5j5u+gnTviSTRw4eVpQe6I5SXQL43PeUDe4NdemPQaTD4bDEFSUjcyjNbvs+fQEaixA9vGs6t+NDCiW0SsSQbnRsuXbMRoNAfA3pZMj2RF0Ys9lixQmV4arC4pgcdjlRMXNAI1dZLRQtcshuO876cxoOZoZ1nOseBlJF8xVVvyYtv6gXN6LcJ6fYSV+zLGJzoFksAT4BwxX7abdYPA2xOFeNLZrhlvoLqTpflcEiuO8RkOy4zlbAH5BG8toYdCpnhXHmjsDcodx4eY/pUnHZYhOTr8iDv7VE8BjWwzurJrswYWIIJB9NfuFEf0o73+jkDnkygH2071dVNCXG2bfFG4OcGx6ZHah6VujOH6OYYaspNtDcm2v58vet8bxkSRrlYApoqqdbbMNNRpeobjcdK7WctfwOn2aCnGA6N4mewigkfxIU28txakItIuR6g/iMdFsMdfFJ4z0hlxUgeY3sqoANAEUWUD77+JNN8MTftHUso313O4Gu/nbW2tTDCdTuMZHeULEEQsATmZiAWsAp0va1zQuGCFczSKzRZbKSdSSAwUW7qk7VazIhIqM3XoshjHE2TSGfTZ217e19bZvHXwrKwyOdQ8ag6hc2wPLblW6u39E+n4lemL1s1masryErUWGhnFMblBA5Gw8C1rk+gFvc0TGlRnipsEHxauW8yWIv5bUTisDnbpl14JjLSEMbh7DXx5fjvR4SZWynYi6+xAI8+RqLcJX9cmnMfIfm9HMQxaQggWSxAJ3B0zeZvaiZ2DV9EwRIVykjvXWtEVmdFIbIDxvgEc8ZSRQyn7/ABHgfOqm4t1ZTLNkiKFG+AuwTW2kZO2Y8uR8jpV6stMcbw9XBBAIO4IuPcVt8N4rJimju30VUsLZB8VSHBOj0WIth7smNLZFVu6os13z+ByaD8dDU96F9IsXBIcJjYpCsdws+ViFCc2a1mTwbcDx1sz6XdDc9pFzCRbFXFywttm+syj9od5f3gAA+XivEZcOkfbiPFLZ42upixUI711e1i62N1G4LXFdvpxeJwkdf8FZJMkDt1PSBvuN7+ItflptSWiFRbon0nEwKCPs5EGabDcxexMsHihvcpuL3G+srhkDAFTmB1BHPU1wXEOHy4T6cNuxWtFMJBYTXE4IEVWXTfo60QMkeiZ1Zl/YObVh5G+o9TVqYjELGMzuFXa7GwueXroaG8awCyxMpN0dSLjXQi1wedqnw/JfjyB36Tsrw70O6q/AYRpcZ3QrNCgYK5spZyRqbHTLUl6xuMLhcB2SqofEXXYHKgtmIBFxcd0HzvUd4DhDFiZExDNnEkSApzKKXBJGyWy3FMuLyjiXFSrOFgiBVn5LDFcu/lfX3NeqxANxWgd+65/LlM2S55XHgfScxwMMSFmzQSJAZASQVIyqDfVSxPmMpF7aVFMRxCQAoSRr3htc7G/j+FFel/H48TMfo8Yjw6BUjW2pVLjMx3ubnT05ih+NhzxK9u8rGN7cyNVPy09hQbqvdXR6iPL1CHxykGpv0f6w8WFEPcmAGVA4IYWFwcwNyAPE+VAMJ0WlZbnKt9dT/aiWD4OImCqwMjb/ALqjveuu3vQs/JkFOAKNx8OfUCQQD91xlwjTTvnCysGLOykpqxvl2sfC320j9DRK7Z2lj0LBezvl10uQTdfOjvDMD2Udj8R1Y+Z/ppXKR+4x1vMQFF7d0aLryNrn3NUtn3odAtZ3DGtYD+rqgmBMMQWTPmkWRGFlYAKDdwcwAv8A3r0DNxSCFQzypGCuYZmC6acifzeqamhjiVI7gC+Y310UXJ9zYbc6RJhVEckhUAkErcC6gCwHlpr70FmY7MvTqJH+1W3BdHdHoN1YvEetiFQRh4nnOxZh2cduZzHX7OdVhg8JnS5CSqAbgOFMYJJO4A/mPKmnRUBy6M7q1syc1NtGVlOhFr7elE8djXgDAYeIo4yswLMpF7bXuvpV8OLHi2yIdUFGxxbzaQJuHx35/wDmx/1rKT/tHKNlT/Kf/wCqytHQ/wDCoc2P+n9l6ZFJpgeORA2uT6D7qVFxVZA3Zi5G17Anw0vcjevKuS/0RCeuQBcnQC59qCz4G+SQrcBLkHmWJsLDXS961ip2eOzdojHSzAZWPhmsLD1oWBrcSWOp1JG1ra+P2UZBCWDrunRPg3CmDB2GW2oB56fOnLa4h/CyLv8AvA1w4diHGjPe+3eVvUG/h613w8TdqWa1iQbjUaKQB5G5BufCk+9RJ9EkTtWEVxxGORPibXwGp+Q/Gm36UVtjbwAGZj7bA/OgmxOO9Jk/NgNTp401mxgXyvzP4L8R9hSFjdjcdzzfvN7DZa7w4VVOa12/abU/PlUqYz3t06H4jAtNvmUeJ0Ongg+9jem0GEbDEGIDLfvIwup8WGl1e31hvzBqQZq5yxAjaisbiMuO8OZt+d1B8bZBTlFuJ9GkGJGOwoYshUusZswCrlYKtiCpS1wb3tpUikh0M+GGYMSXTYNYlSVB2kFv5rWPjTPFYAjvIxRhqGU6gj7CPI0g8alEfZRiGOe/dzC0UpNyV8Y2a5NvHa9dxjcQxuJx8qUb/m4WTLDJjnU3ooz064yVSGWGRQ6lgquO9nK5cwU6h11AvcDNrpauXVnxPEYrBmFMl4ntnkLHuvdwMii7W72uYcq69ZyxhIrxj6ViLI6KQc0Ya5BfLcjtMoB0uTY6bb6vsfh+E4PtcTJb6TK2RlUnMsYK3AH1b3IPO48atk4YyHHEJ8wB2Uo8gvfr7p5ieq0gTO2LxAds0jFFUAuBe+UDUbALf3qqMdxorBLC0ZinkKrO1sgaNe+gKW7rFtW2uFXS5q9OHdYMONlmaIMuHwsTM0zd27EWsFI2AF7m2tvGqM45wnFHEtLiI2ZpSZCbXzX1I05gctxY2FEwyuZ5HH5BRLA82AhXBeFduzAm1he+/lUkwnAVjRkzE5tz4EbEClpPBEe4tmOlgpH2tam2I6ThTYxMB5mx+VqHlklkdTBsumxocXHjBkNu9UPYz9paUy5R+yN/tFEIOKQxKQA4Pi4tf1IvpSk6VxeDCu3+0OHOhPzW/wBtM4vds5inHymG45QfmkYXjKOe/KuumQAqNfEka1zbHfrLqO1IWyhL2Hqx0+VdnTCSi36v/wDE/hTbEYWOMBPpGVBrlBBOvLTWnaGX0PyUpHyhvvA/G/8AtdUIz5nIknPwoDcL5eVuZND+OcSeRhAne5MV5t/Sm2O4pGoy4dbXuGc/EfEDwHyrXAcXGjd7Rjsx1t4afjV+ivPSz3ZOs8kOoHqfzunHEcD2MEZzWdTfw3NzbxsQKxel7gWyqeVzz9RWsbwSd2LMysPHNy/PhQ/F4MJENiSx7w52GtvIePnTtDHjzblUzSTQuJiGltBPv9q2/wC7j+X963QdcBIdlPyNZU+VEqfEZX4F6C43AMwkXaQX9+dDw9jTybE54kTdlJtYX0Nrbev2U1xELLowKnwItXBN6UUSnUHGZALEhl/e8Oeo1FJbEq4N1IPLLYgaj0JAWwApmPz/AEpxBE9u638oex+V/SlpA3TLrG0QNzmtyuPDYXvsfmLCifDpzlIjiuOZawB056a1nB8AouXAL+BGo9j99qL3oGeYDalKkHxXBi1iAo8QrEkjyvpeiOCwyIO4PIk/F7+HpXcuACSbAak+VtaZLNlyyMdJD3he4Fx3fSw0NVa3SNpMn1YK5HGJyNx47D5kgfKtxTq23r7eIt5/3ocscNyE6Xet1grL1BJMeMcR7GMsFzsSFRfF2ICjTlrc+hqES9Kfpa4mOOAymMlQY9mBuA+UnMqg66ZibbX0qeYzCB1IYAg7gi/2UEHRRVFkeWMWAtG+QWGw2Jt5XFq6LheThRN/ng3d2EPMyQ+4VXHFMT9HkVp2neVwkSZ2UzLELK7WuQrMCQguT3yxO1E+kuCjxsinCgvGY7Jn7gw8UChpMqX2OgBOubNmGgqZz9DYGi7MxhlvfvXLZj9YtfNc7E32qNr0HWGVxDIcpHegNyhXfsyynOEJAzAb2sa6QccgyHelIQYj2BBui/DMRiZhhGly4aIRTSIllVsyq8YZQLFyCAf4Sdd6sriPBUlQq6hlO4O39vXeodwLgOKTGxmOyxLmZ3zqWcuwZ+0AtrYAKouFFtb3qymGtYXGco85pjdtXZFwNoUQqj4r1dPGxaB8y75HPeH8L7H+a3rUXxXCLEgmzD4lcZWFvI7+tz5VfHECqqSxAUC5J0AAFzc+A3qi+kmfH4ppYwRFoqM2ndXnbfU3+zxrR4Tmy5IPM6Dur6/SBdoLI6RbBS3rf52/t6U3btZDopHoLC3sKkEMOHw47zKz8zufQAbU+w3GY5DZXseQII+VbTpyOjb+KsZgNedL3hvwCj+F6OBh/jJm8Bc/fY0vEdFXAJDBiOViKks2FVviUH1H4703kjkS5jIYD6hJJ9je4qkZL3HZaB4ZExvmH1B/whvR3Dx5WUraQXDX5g6aVw4l0fVHDAMYzuF1K6fdRJHWZiVvFKo3/r4iuv6SK6SqynxAup9CNqcyPDtQ+yXhoXRBj+3R1IVguFozAGZmH7NiPbnWY/DdtiVjHwqBcDYAfEKOLNnHca3ibH7iKYmBYNE70sh0J38yfDWmbKSfinkxGNYB+m7J/wAImqAC1hpp+daymY4MOcrX5947/OsqGh/9SNuX/wCasNJ2RiRfXfdc19eWvtflSJ5Sx1sB4DQfLXWnmJQNEjLuoCt8rqfTceoodXKDfdc8t3p3gXitaRDz7yk/d/T5U0NOF4XJ+wx87fkUxqtympHUjyhcjiReQb52VuR/dp9HKGAI2OngQRuLcj5VF4c6HKNb7rcWYUYhdshOpLAWJOuYWKhuXkG57eFByw33TrtxrFBY8vN/u8fwppiyfoqXOot8rtWsdgWkfNmUi9iFJJFtxYe/hvXaDDkpLsGIsFOuVV+EHkDb860g0MaElHi9/E+tP+E4khsoO+q/xDl7jT3HhQ5t63G1iD5j/rRRAIpPSmsMmZQw5i9Kppg3JBy2tfNbxDgNp4a3pX6QANnUp58vAa7fImsl0R1Gkycit2tTcMZNjlX1sxH4D83FaYdncgaaHf2vzseZ9Kbl1t3STlmABJ8NaAthrRFkJu3IjdSb2Btveu3EOLOCyZAvmTca89tq74icCNAmUkWzWI+FdSL8he1ExsdGB8Uq2XHBZ5Hs3dAGoK63N9jpbxvRciuaYkE21Bt8JFiOW3P2pdUyus9ErtRTrDnIwbjkWQN/CXUG/lrVZRq2JxfYA2jX4spyk2A+y5AtVyce4Ys0TRuLqwsfT861W/BeDth8XLnyk3jUMT8WYE5vJjpp+0LcxXaezbo5G8s9RZVWRK+OOm7Wj/C+hGHygGFCP3lud/E6mq+6wODpBOBEhjFrkBGCn95Tcg8hparpRsqXPLX8fz61S/SqVsTjCqXd3dY1ugjPpcOQTcgE88oPKuzlAA0gLGsk2m3A+IT5bmOSSMX7wUtbLa+vMC4v4XFGQiuM6MAeTD7j4++tTeZzw2J5ihfEZDFhok17qr3pGCjQEkFiRyUeFUmMZIjlgxDE3PK5JN6yMjFbq8h3W1h8XexuiYW1SvE4+RDrAWP7Sm48/q3t5GknjD2v2En59qGQdJ5TZQgZjpsbn+Uc6m3AuhuKxEYeeQwXOiBBmy8icx0vyFATlkDdUtD6rSGe120bz9lGvpWKbVYwg8Tv9v8ASneHw6oc8hHaEasWHuAOQqcYfq3hveR5pfV8o+S2o3g+iuGh1SGMeeUE/M3NZUvF8duzb+iduSQbIJ+arL9ID9//ACGsq2Ti7ad/2H963Qn8Vb/Sfur/AOJTegUewcoBIa+VgQ34H2NvlTc77+Ip7FwmVlzBTblrvf7/ALK03CJf2G09DzoQuaO6yBaaAU/wsMyAtF3gRrk7w9xv9lM5IWX4lI9QRTvhuEZzdJFVhyJIP96i4irSK6d760S76lgUF/mBXaTiYRbR5MxFu4ugH8R1Jon2Z07VVkcHSw+0k6AedqC46D9a+a3dsbLoCCV/rVTS1+xTpvirBgUJAKhhqee48dDf50b6PyHsyCNN9vE0yPDu0At3LIWuR3bk3sLchzNL4AWzEAacyTt5W8aaWizZJD8dhDHIR7jzF964Afn8/nSjfSAXZAPi1v5DlXFOHgAXGttflLz+XyqTJLaCU9IhwZrov8A+9h91O8SvdudQDdh4j+2h9qbcJj/VgjmAPszf/tT6gJHVJYSQfFwpG4OoVtQynYny5+nn5U7M0iqSbOpG5FiL+I8P6Vx4rEEQ6HLutt1bn/Kd/W/jQjD4x3YJmyq3d8rHyoprdYtMnUWNKuSoDo3IttmI09L08gxVlISJntuwAF+YvzNOZsMixkHXbU2JJ5E39PIWFM4+IJDuzHna2hvrvyOlrH2pWHdAleyVHj89zJYAKSi8/I+JN9vQnnT/AAc+dFY6Ejb7KDzmC6Em5PxFb6b7+hNvanmMxwgs7yDIqEnTZQAc2m40HLciovi101o3KY0Ba3xriccETSyNlRBcn20A8STaw86r3gDviXTEZbdpM7tb6qxqUQEjc6Aeetd+I4xsZi8swKpEiyJDoe8+ZQz8ywGtuRPzzEcVjwMKoovlAAANjY63vt56kaXIIr0LgXCfBR82X3j+yycnI1kNb0Ui47iCkJKgk7AC1zmI0sQVJ1G415biov0N4R2csuNlXNHAhyG2VmYglQB2a3DBiNRpnirtwnpB+kVaDIqknvu5AQxjN2jAML3C6i2qtlubG9FuEcVhmkgwGEJkhw5Es8xGjsmqKPFTJZr/ALqgaCtPLnbEx0t9AqGjW4MRjg3ASql5e9PL3pW31JJ7NTqQifCANNKRxXofBiNJI1J/atZr+Ica/OpGo1pRFeVSZ8zpTKHEFbQa0N00op0b6A4fBsXjVix0zOblR4Lpp99SZYrcq6h/KsvQ82RLObkNqQ26BItSJhpXcLSSulU0nBQNoK3RExmsqfMKtUTgxTKQVJ010P4UUwXGHY2LqumhIuLj+vhQU0or5Cth8bXKsKWrPJYGyyKf2G/A6Gh+LwkbkFbwvf6wKgnlrtQnDYl0PdJHvv6jajvD+MLL3HFidPI/00oQsdHuEybzYiRXCytlCDNdfr2P3/ZQ/iHEDI+cXXkPbUfbRGXgedcyW11A101Ox9NLHwpk/DwEf6xBUA7b+XsRzq1hZ2ThP8LiAUzHLGCcm2mgJJttYm2nlXbEcUVY2tIpfllHOhmMP6qGMb2zn+Y6fZenGC4BfvM2hOw8tN6g9rB5nJJfAJ8zPm1Ohud+YP4UTxbhUZvAGx9QQPvrMLgUjHdFr8+Z96b8RXO6Rjmczeg1++hdQkktvROnGAjsg89fnt9lqcGleX58qStDONm0y0VBBB1B09qj8mDRMQFUi1wTf6vO1+dEsbxYRsVykm2h5XofwxD2zlviALE289ba+Y+flRsLXNBJSRl0u1zYrl8Od7/n3oNxnCl2DILkltvBcov9/wA6ecQxeSMtezGwIH7ev9/lWYzD3jAsLqhJHLvAG358qeK2kFOFvBYJHiUMt7E7776gkefKo/0lwMZeKMAqHYs1tssQD2I82yD0FPcDmWNnje+XVkIsLb6efO9C/pomxrEE2jw66ecjkk/8q/Ot/gWMZM9tnYWUHnP0QOIQXpL0exOc4rCAu+XJKi2JyjUMAd9tQNdKjvCsD+kMSkTyLDcWbtCFKgG7WVyDmJ0AU2FzpqalPWJxcw4bstQJQVFr3zLYjUNoBudNc3lRjheFixmDgM8aykxLcuLtcLY946331vzr0iWPW8hvRc/HJpaCVDMJgxjMYuDjiEOHjU58pvIyDWzva1ySq2HlctlFrW4JwKHCx5IUVAdTbcnxLHUmo90K4BFBicb2a5QjRxAXJ2TtG1JJ5j5VMb15j7Q5jzkGEHyhdBiMHLDu6UhroVpCiuoFcwiCVyvalXpdq0TStK1zDGtGuwWubU4TgrVq1WtKynpSX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82" name="Picture 10" descr="https://encrypted-tbn0.gstatic.com/images?q=tbn:ANd9GcT4b4tabFNIGqIakIaqU_x7_pgID4LPxh11wsalRhnSBNaXDQr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1166" y="4214818"/>
            <a:ext cx="1264651" cy="1247789"/>
          </a:xfrm>
          <a:prstGeom prst="rect">
            <a:avLst/>
          </a:prstGeom>
          <a:noFill/>
        </p:spPr>
      </p:pic>
      <p:pic>
        <p:nvPicPr>
          <p:cNvPr id="28684" name="Picture 12" descr="https://encrypted-tbn2.gstatic.com/images?q=tbn:ANd9GcSrfChp9yYKaFAFKhzUD1hXRVUjqEHl9LBAgsy3zhSBeI6VrE5o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67314" y="4143380"/>
            <a:ext cx="3480140" cy="1587505"/>
          </a:xfrm>
          <a:prstGeom prst="rect">
            <a:avLst/>
          </a:prstGeom>
          <a:noFill/>
        </p:spPr>
      </p:pic>
      <p:sp>
        <p:nvSpPr>
          <p:cNvPr id="28686" name="AutoShape 14" descr="data:image/jpeg;base64,/9j/4AAQSkZJRgABAQAAAQABAAD/2wCEAAkGBxMTEhUUExQWFRUXGBkaGBcXGBwXHBodHBgcFxgeHBoYHCggGhwlHBcXITEhJSkrLi4uGB8zODQsNygtLiwBCgoKDg0OGxAQGzImICQwLDQ0LCwsLCw3LC8sLCwsLCw0LC8sLCwsLCwsLCwsLCwsLCwsLCwsLCwsLCwsLCwsLP/AABEIAOYA2wMBIgACEQEDEQH/xAAcAAABBQEBAQAAAAAAAAAAAAAEAgMFBgcAAQj/xABMEAACAQIEAwUFAwcICAYDAAABAgMAEQQSITEFE0EGIlFhcQcygZGxFCOhM0JSc8HR8BVDYnKCkrLCJDRTY6Kz0uEXVIOTo/EWZHT/xAAaAQACAwEBAAAAAAAAAAAAAAADBAECBQAG/8QANBEAAgIBAwEEBwgDAQEAAAAAAQIAAxEEEiExBRNBURQiMmGBkfAjUnGhscHR4TNC8RUG/9oADAMBAAIRAxEAPwAmHDSOzBFZiLk5bnS9thSMrXy96+1tb38Lb3qzdjV+8l/q/wCarSYBmzWGbxsL/PesSnRd7WGzNy/WmuwrjpM2xWFkjIDgqSCQCdbbbX03pix86d9p7sMZg8pINnGngWjuPSnsPg3e+VWa2+UE29bUDU0d0+0HMNTcWTcZHtfxNJEZPU1KtwyUWBjcXNhdSLn+BSv5KlALFCFAJJ0sAN766UHa/lC98vnIrIR1NNsp8TUnDgXkNo1LeQF/x6V63CZswTltmNyBboN7dOtcA3lJFqg8mQ5v4muNz1PzqUw/B5pFzJGzKdiLfvpScCxBYqImzAAkXUGxuAdT4g/Kr7G8jCd+n3h85DZT4n+P4/CvRfxNSs/BZ1KhoiMxCrqNSdhvTw7NYq/5E/3k/wCqu2P5Gd6Qn3h85CG/ifnSCT4mpiHgOIcZkiJFyLgruDY7nXUUxjuFSxAc1CgO17H6E121gMkSy3ITgEfORRJ8TR+D4LPLEZIwXUMVIB71xY7ddCNqEIq+ezf/AFNv/wCib8CB9LCmtNSLWIMDrNS1KBl85UOHcBxMxssbrbcuCgHS2vX0oDExsjMhJurFT6g2P0raLVj/ABlf9In/AFsn+M1e+gVAc9ZTR6x73IPGIAWPiaTrR+A4XLOSIUzlQCdQLA6D3iPP5UTi+zWJjQvJGFUFRcum7MEXZurMBQAjEcCOtfWpwzDP4yDa/iaRm8CasbdkMZr9yf76f9VD4TsziZAxSPNlZkbvoLMpysNW6EGrbW8j8pXv6vvj5iQjX6E14xPiam8T2bxMZQPFlMj5E7yHM1ibaN4An4GlYvsnjFRnaKyqpZjnTQAXP53hVgjeR+U430/fHzErDsb70m58fxqewPZDFzxJNFGrI4DKeYguDsbE3p89g8f/ALJf/cT99GCN5Rf0irPtD5yt5j50/G5t1p3ivCpcM/LmAV7BrBg2h229DTUY0qpEMrBhkGaPwLiSQO5cNZrDui9u9qSL3I9Lnyqx9oeNxYOBp5blVsLKLlixsoH19L1SsPA0rWRSST06XPXwqe9onCHnwBSMF2jKNYalgtwbDqdb2onZ9jd3tI4ExdbWveDnkzOeM9qBxLFwNHBIixm2ve3Km7FdB7tab2RH5X1X9tQ/s34CEgvJFa41EiWJbM2pBHQaXPTbSkw8TdOMnCr3YiF0XugERZthoR5GibWaxbccc8SpP2Zqz08ZZuMn7zCDxxFv/hlP7KXx9QuExFgBaGU6eSMazvt6mIk4pHEmImhGRWiCs1g2VgxRQQMxuQTvqR1qV9rzycjDRLK8fNcpJlYqHBUAhwLZhfptTW5eRFxWfV98s/YzB8rAwBj3jGrOSb6sMx1PQXsPICphEDEMDcdCpuP3VnvtXVxhMLhoyQskiIbHcKml/EX1t5U32TH8nh+Uk865LtEhDEkEWZVawG5Gm99jYUN7UQhD4yVqdwXlq7Ck/ZSCb5J8QgPkszAUTAf9PlH/AOrCf/lnFVT2VlnkxMhEiZ3kYRvcAB5c47p0BFyLga3PlRvCOJ4B5MTBgcSVxkucc2QPIQwLEZeYLMisWORdN6IrKRKupDESa7SEiTBeH2pQf/bf9tTwXUCsW/kGeOXNisTLNKhbMGdmS5UrpmJOzEgi3TSrd2aEUmFOAmlkuwYxuXIcjNmsr7kqenh5Cgpqa2sKDrDPpnFYYyxdlXzYYG385N/znP8A2qK9oBssA8Wf8FH76bw2Aw3B4nnknkYCMIqs3vWN7KgNmkY2Bb6VRsNBIXaaWR2kkuzKWJVSxzEKDsBt6AVTVOFpw3jCaOstduXoI+wors323GCVoZcPIY+c7GUHQByNbEdKZy2oiLgE2JjYRpmU3QkkAA5Rv8CKz9LaUfgZmpq60sT1z0l57W9oxg4VdYmmd2yoi6fmliWP5osB56is6xMjzSM+TvOxYqt2sTqbaXIBO9aB2s4S8mFRUGZoipsNyAhU2+YPwqL7B8KmSaSWRSkfKCICLFmZ7sbb2AVRf+lT2oVrbAnQRDS2JRUbRyemIH7MVYYjGhriywCx0tcMeuvX8asXb9gvD5ibaGE/EYiMj6XrPfarhLYqaZS2a0Wgaw2UbD1qxe0/hwljwzPfRSND1srfHajrYqJ+HEWeprLAT/tzNCBv8darnYuMf6YNCVx2J2370mf/ADVXfZ3Kx4LKczXDYgBgSCPCzDUVSuzCmHiuDCsxDuS12PeurA38dbHWiFxuCwQpYoz+A4mo9s5AsvDyGFxjYrqSLkSK8R03/P8ACpPtW6jB4kFlUmCUAMQL9wjrvrULxvjPCcNjs2IVRiwqHmmJmKgju2YAhTbqLVBe0Ps1HIRi85mSTKAS2bIN15Z2CHXQDf1rncIuZFVJsYLnGeks3sxmVuF4QBgSsVmHUEOwII6Wqwtiow2UyJe9rZhe+1rX38qxf2Kkjicy9Bh5fwmhA+NF+0KHAjERTYTlpiExLNMSGAaRXBGh0Y8wG+W3XWrlgBkyq1FmKiF+1FbYwHxiX6sP2VVo9qnu3AxfNQ4tUV8llybEBtdidQT+IqAjOlZthyxnoNKMVKJqvYTef1T/AD/9qtlZ72W4/Dho8Q0pIIswUAktlDaCw3O1S3Zzt9hcTEzuwwzIbMkrAafmkNsQfrpTWkIFI5mPrq279uJaqzKDXtG/l+zDL++prC+07AyTPEvNOUd1xGWElrXyqO913IG1U3C8XDcZkxMSuULErmUrcCJUN7jTY70S1wvJ8JTTIST7xNlKC4NhcaA21+e4rOPa3IDLgI7amRm+AaNf834GrTi+2GFiTM7OPIRu3wuoIv8AGsxxfEJOI8RGJMTxwQqFTPoTlLMvqS7lja+gAqttq90WB8JFNbrYARNX4rweLFxIsl+6VdGUi4I9bi1riiOE8IjhN1uWNrsd7Xvb6fKq/wAI7RCJRHIpIUaFdTbpceVR3aL2hHIY8Fh55Jm7oZ4zGkd9Mxzbkb9B50Ot6bALOMj8payu1PU8JOdhcKgw4mW5aQyG5ObTmuVt5bUnhHZ3CwYkpGlsiRzDUk5nklUkk6n3BuetRPZ3tHh8Fg4YMQz8xE72WN3BJYk2Kix3pC9uMOMVLKsWIdWhhS4iKm6ySsdGtcd9dRRfssDpiUxbk9ZI9uoFREdVGd5VVmudRy2P+UfCobs3wuLEytHMuZVUONSO8HWxuKY7VdrExSxRxwzJaTOzSLlAARx4+JtQfA+0ceDlaSUM2ZCoVLFiSynRb3Ox2pJ1U6hSs0Kg66Vs8Hwlv7e8IgeM4l0zSwgCM3PdzOL6XtfzIqjpLpr8/wCN6t3F+MvisOU+yYuBHysZpYu6iqc7MwDZrBVOg12oHHdi0WNZPt2QMUCkxAoxkIWO1mLDMSutzvRdVpmtYFYPR6mulCHkGzirp7Nj/o82/wDrD+f83HVS4r2cxWG1aMyIP5yEGS39ZAM6/Ijzpzsz2u+zwTJHEXdpGeOQ/kvdRdSDmNipuPEW06B0lZpcl+OIxrCt9Y7o55mrgV1qonB/aPFkC4xWjmG5jRnR/NctyL+BpGM9ocgmXl4fmYfKb6hZc3Q95goXy1PpWh3qDBzMv0a3JG2QHta9+cjokZ+WX91aamFixMEfMUOpVGH90HQj1rMu02KXFu7lSgdApBNyLC17jS9Hdie2v2aBcNiYpSYhljkjQsGS/dB8CNvS3gaWotQlgT4xzU6ezYjKOQJeOIYGODBSRRKEjSNwFUaC97+pJJNUT2W8OgxhfFSR/e4ebLEcxsBkDagGzG7Gju0Ha7nx8uNGjU+8WIzEA3tYXsPGq12B49Jw+OdGw7S8yXOMsiLbu5ep8hRBbWbCc9JT0a8U4A6mXL2qcLgbDrM8al+fh0L/AJxRpQrLfwKkirf/ACXCIhBy15KgKEOoAX3Rr4WGtZf2t7XvjMPyRhWQ8yNwTIp9xw9rAbG1qll9pkhOuCt/64I/wUTvq/MQPomo+6ZJ9gOCwRti5EiRZBip4swHeCBlIW/6N/2VL43spgpZObJhYnkvfMV1ve9/DfWs+4N22mw8mKYYTOs8xlA5wBW4AI9031F7+dqk/wDxOk/8kb/r1/6Knvq/MSPQ9R90zz2t6vhv6sv1jqhptVg7WdpDjBETFyzHn/Pz3zZeuUfo/jVcQm1IWEM5Im5pa2SkKw5k5LFY/E/WvV0HrR88F7kjqfrTEsFqzA+YfcDAwtj3QB8LVJ4U31vQXKJo3BJYm9Q54kPjEckkIpaubUNjHsbUJgZMViTkwUJbUgzSApCljY3a12IPRb1aqh7eFEXsdK1y0lSaBxvEkT3nVQPE2qV4Z2LErEYjEYqbfM0YGHgBGuUHSR9CBcAjzG1THC+xGHjU3gw6vbuuE5zo36XMxGbMf7IHkafTsz77fKIN2iB7K/OUiHtDCfcMkn6qKR7+hC2pw41TusyaH8pFIn4lcv41qfDuHsgIMsstxbvBEtuDl5SLl+Hh0pMfB2RCFnxOtrF352W360G/nf5jej/+dV5mBHaNgOcCZOWDC4sQdrag1bfZZgYlXEsI0DrNlzBRcDlowAPQanbxorj/AGUVwGjyJiW3yqywysNTmAvy2IB73jvm0qH7Gcew2COLjxcqYeTnIeXIbMPuUGw323Fwb1bT6dqnPliE1WqS+kY4OZeO0jkYaUKMzyKY412zPICii/QXNyegBPSmeKcLP2RI4++8HIeMXALth2R1GugzZLep6VDS+0nhOYEz5mW+UiGVrXFjYhLXtpfwv40g+1Phw2ac+kD0+FJ6TLyJdIZAyhlvYgEXBB12uNwelqwzhvuN+tm/5z1ev/Fzhlxdpx5mE6fjf5VReGNzWYQ3l5k0zRqoILAys2zAEWvqTYC9J61CyADrn+ZpdmuFtLHpj+I5I4UXY2A6k2FKieRr8vDzvb/dMg121kyjp0q9cA7I8u8kpyzra0pCvHGDq3JD6ZgNDK48bC17yGJx2BZFDr9sEd8rsgnsSe999LaMEkDTMNhoKFXoVx68Nf2q27FfTzmeHD4v/wAjirb3CBhbyysb/CgJOKKv5RZov1sToPnlt8a1yCPC4xOVybInurmQW0t3Ps8pK2B8qfbgYEIiimniCklW5hkIv0POD5lHRSLCiHQ1eGYBe07h5TIEnVhdSGHiCDSlNaFjuwMEpB7kUmU5pYE5TM1+6WRSY2FtCCuu9xtVE4hw+XDzPBKVZkCsHTZ1a+U2Oqt3TddbHqaUu0vdjcOk1dJ2gtx2kYMHrmpRpBNKzQib0lq9JpLVaWEHnplaJk2ryOI2oqmDdcmXiUan1NDmG5v4UL/KneOYdd6NhxinqB/9VmFSIiVZY2IrdK8I1olxTRFVzK7pF4o941Jdme0jYQGN0MkBZmBTV4yzZm7pP3iXLNYd4X0v0DxsPWh0ip2i9quVl7aUuTDTT+F8bw+I/IzJIf0Q3eHiCh7w+VO8RExT7gxiS41kvlt190E3rIMRw1JNXRWI2JGvlruK8UzqbpjMWnkJmcfKTNWomvrPXiZb9mWD2SD+U0sdnTLZsVM8r/or3Yh6Rm4+JotuEYSNbmOOMDeRbQkf20ykH41lE/aPGpmtjpbKO+WWIhfU8vU2/N321F6q/Fu02LxTSNz3YaBb2VgP6Nh92D1tYnr4U5U4t9mI3UtV7c1Xi3bDB4Qnl8QdiP5kg4sX66sQ4v8ArLC2294Udu+E48cvHYfltf8AKMo9Ac6EundsLEkCwFzasi+ytmVFF2bQKoubnQCw61Yuy/Ax9u+zYpP5piVvsSgdSCvWxO22tWY7esoiljxLzw7sNwxnL4fFQYhSNIZ5dBr0eNgw9CrVN/8A4OltOGxMPFcdIB8Pub1SOP8AYWJmw4w6OrTYl4HIBlSMZVMZI3W9yd/dB8Kj4uyE3IUBIcz4kRiVbW5blYVYEbjP3r72N+tQHxO7vJI8pdOK9hMDGoXE/ZsJqpuksskpF/dUSAb2tcK3pUl2P4lg0kkwvC8MzyKLySYgmIWzW7zOGlaxJ7oUD03qn8A7EJEsz4mFjLFjEgUtojow1ZV6m5DXJNhbYg1BTdpsRgsfi3w7hS7lWuoYEA6b+d67POJwX1czeI+BczvYxxiTe4jK5YF8LREkORb3nufC21HJwyENn5al9wzDOw8lZrlQOgFgOlZLge3GPdQyzqQ2ovCht5U3iO0mPffGSKPBEjX6qaCdTWPGNr2feRkCa7/I0BNzGGPixZz46FibUNxTtRg8P+WxMSn9HMGb+6tzfXasUxoaUETTYiYHcSTOR/dvl/Ck4aGOP3EVfQD60NtYvhDp2XYT6xAmh8T9pN+7hIGNwfvZ7xoPMR++/octVKbEvI7SStzJGtmawG2wAGyi5sPXe5NBwtenb0jdqGs48JrabRV08jk+c9dqbY16RXhoAj08vSb16a8IqZ0Q1OR7U2acj2q06GTbn1NIBtSnGp9TSCtBgpK4Xiuln+BG9EfaAw06a1XmBG1OxymhtUDzBGoeEPxOLv6V5HPQBalBqnYJbYMSSjlBBHWmcRHYaWoeKTWlvNeo24MrtwZUO2D5EjiBNmLM3ibEWv8AEn8KheFQO2YgkIvvW3JOiqP6ROnlvU926wxtHIPdF1PlexH0NHcLwGSGDS3eDv6lTYn0JX5CtirUd3QCOpmPZp++1DA9BidwbhqYaSCVhfI5Mh3tmRkBHkpYH0BNHcRly8biYbGNASNrMGW5Phcrr5iicoOlrg0ZwOe4w9zmCyTQZiLXAUtGL/nW5QF/EeIodFxfO7rzDanTqm3bx0lhXDupcxzTQ8wDOIyoDWFge8pytYAXWx0rySFUiyKhKKoARNDYfo6jUAXGt7gW1ogUo1O8mU2AZx4waJTJkd55ZgO9HzGBC3FrgKoubG12udTWI8ejP2qYC5+9f194j61svCWs88fSOXu/1XUSW+DFvhasx4blkx07NqQ8jL658t/xoy2FdzHwEA1Qcqg8TJfAYblxIh3A19dz+N69d6RjMaASqjM3XoB6nf4CgWllPVB5ZSfxzUkFLHcZuqpC7UBIEMvXitQ32lx7yhh4rv8AI9PjROHYMAym4P8ABv4HyqSpErnnBhMOlPA0wKdUUExhYukkV6DSgtVl4jLXhBp8CuKVGZGYMRT0Y02rxoqdjXSpzJBhuKhyk/H6mhSKmeIYfX5/WhBg9KXVxiKq4keVrwiiZISKaYUQNmEzmIArm2pYFP8A2e+1cWxOyBAkNOBaIXCnWlmAioLicXE9lwqSRmNxmUixH7vOmIYSsYVrEr3dOttAbdLjprUhg7U5jo72ofeEerF+A+ZGItq4Yx44oo+UAsUiNzM4H853myZb3Ks99epp4wEelCT4/DlXjaaNSQykFgCDtqDre9MUuyngZlbwjDky61G//kGGAbNMiFSQyswDKR0I/dTvBsWZYIpDu0ak2/StZv8AiBoU9msKZhPylEgOa42zXvmy7Fr9fStAYBOYgd3GJ3BQ1p53UpzXLKraMEVAqXHQnKTbzHgazbC4IxnmZzmlW+mmQNZm1vqSTbppetO7S4nl4Sdr68tgPVhlH4kVmMuGDAAscwAGYm506b2t5VOTiFop3NnGcc9cRzmDQL+8/Lp6mlZ8o75A9TUHjMe9yq9weW58TfrrfWh8JjWQ3GVr2vmGb8TqKv3BIhW7WVGwBn9Pl/yWEYxOhzf1QW+gpKzlWDqr2JAcZSL+Bt4jSl4Diiy6bMB7v7jRpegk7TjEObmvXOR8v7jwk/j+NqWslCXpQegFYYOYWrU+r1G564SGqmvMv3klFauaQVGjEGvDMaju528Q8yU5G+lRZmpxJdKnu53eCaJMmZj6mkcrSnpjZj6n616NfKsbJmZkiBS4cHfWgcRw6+o3qXdabtV1cjpCLYRIjC4E31o4xAa0QFobD8AbFtmmcjDX0iUlTLbQl2GoS4NlG9r9aJuB5Y4Epbft5MCfiMIbLnTN+jnW/wAiaU65tjVr4dhcPZljhRVRilgigXW2aw8Lm2vhfwpR4LhzvBF/cX91Da+tTjBgV1h64lLZwguWVQN7kClLNzCqiRIw7BRIwJUX8DsXIvlF7E2+N2h4dCvuxRr6Io/ZQmP4ZeMogLRGxMV9UINw0JbQMCL5D3Tbpc3smprJwRK2atmGAINH2RwYHehEjdZJO85Pjm6ei2A6VjnGVEePmhQAKs7gX1Ns1x3jrWx8AxLqTC40tmicXysoNmVb6qVOuRtVuRqAKxbtBiB/KM79PtDn/iIrS7Ma0W2BmJ4/WInBZSfMTRux2OUYaQO1hFI1yegazj4d4ipaTHSjELFy1yspYPnN+6QHGXLa4DA76/Sp9kpV50kLi6TxkW8St7j4qza/0fKrLiBigMiLGzAWWd2ta+hJQLctYA2HdOmop4c8zRvXY5HvkD2p4iZcGFJvzMS6eqxSMf8AJb4VneEVHkjjy2zOiFgdQCwBI0sDVx7XZYmjhQkjDwsxY7s8hvc+ZC3/ALdUXBTZJI3/AEHRtfJgf2U1UcKQIhqVwFJ6/wAf3Nrk7E8Nw8eaSFpLWALs0jub2UBQbFieigfKqtP2VnRXlijTk5n+6DDNEFFzZ3NpADmB13GlxU/xTtRGmJP2iOaEAWjky5wqEDMyCMnvP7ofWyjS1zeR4NxSPGFRC8Yjjy2QEdy2w5ZsWYC2rDKp2D2JGCraipSzZPmSePh9f3CthsrM5my3s4KN0DqY2Bt0zAG9K5qiwLC/hcXPw3NbbPCrizqGHgRf60OsEEClgsUSjUtZUA6nXp40Idpg/wCpz+P9R4atgOgmNcwXANwTsGBUn0zAXpdazljxkUiyIGTPIm98wViAynp43GxFZbxHhj4aVoXObLYo/wCmh90+uhBHiKao1C2krjBHhD6fUlztYQeuNcTXl6Yjs6urr1xqZ0SRT0e1NU7GuldJE06Qd4+p/bXFadkXvN6n60mvPzNzB8przJrTxoXEytmWKK3Nkva+oVR70jDqq3GmlyQL63qyjPE4vgZjkUBlcxrcAflHH5oP5qn9Nht4DXTS9iSMAAAAAaADYAaAD4U1gcKsSBFubXuW1LE6sxPUk66aem1EUtdbuOB0ETZixyZA8XwUqM0uHDHMQZY0fIxYDKHTN3Ge1gUbusANiNQ07YLylKo0slyDYctLrpdi2q3/AEACQbjzq0Egak2A1J+tZVwfFcwzy/mS4iV0/qlj9d6c0yi6s7xnbjn9paioPZtkrjO0WNfZ44R/u15jf3pRl/4aip3lexkxGIcj/eso89EsKLkShnFOphR6oA+AmumlqHh85BY3j8uCnHKNwVzFZGd1zkkB+81w4sNR5g6Gqh3nbqzO3xLMfqSfxqT7VS5sQR+iqr9WP4mg+Di+IgtvzY/8a1uUqFTd44nntVjvmC9Myw4KdrKwNpEIIPgRqCR4EbjwJFXFe2iZNYZRJb3RlyZv6+a+Xzy3FVrtNgTh8ZKi93vZkB91kfvqvkVuQPSgkxQvYhg3hb6Eb0qGyARyDN9FruVWc4OMZ8/7g3HcQxR3c3eVrsenjYeQAAHpVcq5YjhRlwmKxBBtAEVfDOzqW/uoRt+lVNprTsCD9fXExu0Cpu2r0AxJ3s5MSXBJOi2ub6C4tr01/GpeSBSQSO8NmHdYejDUVXez72mA8VI/b+yrXyjS2p9V+I/oQLKcESb4J2vngssubERg9SOao8mNg/ox+NT0ML41xJcIq2sxAYx5lDhIlN05uVlLym+XNlW+9UXl1I8F45LhHLqc8ZIMkXjYWJXwcADxBy286z7KRy1YAb68OkjUaQY3L4eE1HA4JIo1jjFkQWAvfzNydSSSST4k1E9rOzwxUYK2EyX5bHQG+6N/RNt+hANTOFnWRFdDdXUMp8VIuD8qeIrCW167N+efrMTBx0mHlSCVYFWU2ZTup8DXhq/e0HgimJsUgAeJbydM6De/9JRqD6iqEmouOteipuW1N4mrp7+8GD1E8ryllD4V5louYxE2p2MaU3aiEj0qCcThmahJu2nU00W12o2ZdTp1P1psxVgzKDCAvIdqT2dRRiMRmK81ghTxMQFjbxtJmuBtmF9xREkVQnaPD5/s6ANzHnRUdTlZADnkZW6fdqw/tDeiVrvyh8f+yLiCksnEuImMnKA2VCxX9JnblwJfpnfNr4LUlr13622qHxOAcHMlpGDq/wB42S/LiKIHZRf3rtcLuarzcUxGKiDMwiicXCRXzMp2zSHWzDWyhTrrQxpw6AgjHifr4xetWdsCL7YcW54fCQNptiJRso6xqRu52PgL3qIjjCgKosALAeQowQKiAKoVQNFAsPh+FByU+gVVCJ0H5nzmvpqBWPeYq9NMlJNC47EZI3f9FWPyGn40RVyY0eATKBxOXNNI3i5+tqd4F/rOH/XRf8xaBAqQ7P8A+tYe/wDtov8AGK32GEI908iTubM0b2qKVxMBsMsiMhv1KtcD5NVULZQSdAATuT51ffbBBfBK+xjmUg/1gUP4kH4VTuBwc+fDRkHvyJnBuO6vfk8CNFPzrG0b50yt5Zz8P6m3o9QERwT7IyPj/cusnBhFwWeM+80EkrnxcrzPwygeiisSr6S7SIThMSOpgl/GNq+bRROx7TYthPiZkX9cwjh8+SVG8GF/S+v4VpJwprLq2Hs7iBNhYXIuSoB9V7p+lG7S9UB4/wBmXbSVkZ9jPhSTg/KrDJhrnwFKiwy9ayu/xzNjvRiSXs7mLYCNT/NtJH46I5C/IED4VP47FctC5FwCt/QsFPyveqXhMTPhXYwRrNG5zPEWCMG2zIx010up66jrezw4lsRheYqZS6ZkUsCbjUAnYHMtjrpY0lqKvte8/wBSfPzmE6lDgwPtjjo14fiHJuskDKnTMZUKoBfqcwPwrN8NhGVFB3AF/lVv4lwZlEBlZmVJWjRW0VF1WAqAbEmwGY3JLC1gCD0nDFvbr605SyUptBzkn+I5oSoyxlYRTTwANWGPhPiBSJeCgHfSrekLNLv0lcfDi+goqKHSpR+F2vbXwJ0orD4AZRff1qTcDJFq+Etcqd4+p+tJZKIlTU+pqEk4qzkph1DWNjK18gI0IUDWUg+Fl3F9CKVrqaw4UTC3QybQEkgAbk6AepNVXiGGjlxET4eVxLdi0kTkqiqtj3TdMzFkXUai/hTPEcdEXbmSRzCFvvHnb7uMmxCJGi5Xe3rbLverHgsUsqB0uFO2ZSht/VaxA2tWlTo+69Yn+JPt8GRXF+JY0I2HTlTNLHIFcHlOAFAZmWxS9nGoI3GgqQw2GtEgylAFAymxIsLWuCR06eFJlwJ5nOjKrIVynMMysLg62sVOg7w8t7Ci8FiC+ZGy8xCM6pcgZhmWxYAnSltXXtGUXA93nLIAjZgM+Cv4VE4rBkVaTHTLYYGkktIjaXYlQMJ8Khe1Pdw7+dh82H7qvuJwNvOoTivZ9MRlD5rA6AEi/rb6/wAF2jUKHBbpC2W76yF8ZkFqK4U1p4T4Sxn/AIxV/wCMdgsPHHmUyB2ZUQZgbu7BVuCNQL3O2impaD2Twq6t9plOVgbZU6WO/qPCtZ+0tPsyT1z4Tz5oZTiXPj3CUxULQye6xUn0DBjtte1r+dQnC+DZeK4ma3dEaFfWXQ2HgBCfnVsofFTrErSEeGw7zG9kUeJJawHi1eVr1DqprXof3x+0YiOMfkJv1cn+A18yrsPQfSvqRXBBsQdxprqNCNPO4qm9p+zeGgwsk0EEayRlZS2UMxCuGkBZgSQUz/h4Vo9l6xaM1sOWIg7E3czDo1LGyi58Br9K072ZueRJE6sGViwDKR3WG+o17wb+N7tFEoGgUC17Cw39KcCjpb6Uzqu0BchTbGadOa23ZgTYe+9NnBtfyo6VPAkeNcI9P21mgx4OQINHhxeg8H2gOGllg5U0qFlMQRB7753lUu5UWvYg62uamYFsbkjQXN9PnUdxEPiFyBHjAdW5pZbjI2YNGAWzE20zWFm1B2o2nTvG2sMj8cYi953cQbjWKxUxjjcxwRSPYZRzXV178ZLkBV1U+7fW2pvU0uGt6+dtflTUmFRlyOoddNHGcG2xOa9z5nWoTFSxQ3eF5I4xo7RFZIUINrSRFjl1tcqBp13p6zRhgFr4xBj7PmTzCx+tc6Ajb50wOJFF/wBJQZbA86O7JboWHvR7795fMUaYDoUOdSAQbjbcG+xGo1rOspav2hCiwH8ZDcck5UYIG+l96q44wfE1Z+1kJZRHfzqux8FS2xPxpqgV7fWjdW8rxLVx7ieaR0ckQhjHkXV8RJ+cgA1yLsR11vYCobG5pnEUpVFtphI3AzAC450mwFrfdqDoOovfuFl5mzgteTvS4jLYsDmLLAdVjQMAvUm9+uajI8MJFy4cCKMsCZT3nLIfeRSTZwR7766bGtStFqUKJlKCRBeMYOROXyjGkxISMKNIVPddoksCxy2vcC1ybipnAcOMVgJZZBbXmtnJP6VzqvXQaeVA8OTIzphlE8h/KWk7qMP0nYnIDvkFze9hapeLgjv3sTJcanlRdyO39Jvfe3XUDfSqXXqnDH4SwIBz4xqXiES2UyLmOyqczH0VbsflTPCny4uQG4XEIjIWBW7R5kdbNY3C5W22uehpf2PB4uJhh2jGRiFaK1lYdcqEZgdtfeUm2hoG0ckbYd7Yea1ygbvIw2kjLe8twLOvxsQaDlb0ZOQff+ssST1lmMVjvSMtV7s/iXbEmL7RLieXGwlZgvLViVyKMo1f3urefhVpKVj30NU2wnMlX45grx3OtcYh4U3wjicOJVmhYuqOyFrEC43sT7w21HjRwioZVlOGk95ITjOFY8qVFDvBJzFjY5Q/dKsL9GsxIO11G2tVzG+0WYO6Lh0iKMVIlLSNcb3CWA+Zq74zC543Q6ZlZdNDqCN/jWM4bAqwzyEu599ixN2HdP0/CtTQ102Lm4Z29Pj+UDYrO3qywye0LFa6xD/0WsPm9NcQ7dGSMEYh1lVSyqYYgDLbLoRIbKLkgnrY6WoXC8AgbC4nEGMM8Txxqh9xEcLmmZRYsbswBJygrcjQ2k+C4yaWY5o48TGy95Gw3MDbi6fZ4+7YAe9pY1sJpdKuCE/T+Iq+/nnpIxe3c6qqrMVVQAAqxCwAt1ojA9rsVimOFEsZE0ci55Qoy93pyzq1rgDz8qYxmHRJZUQDIrlVAIYAaXW40OUkrv8Am23qN4ooVAwABDxm9hf3160FqaNxAQZ8/oQ4rO3dn6+c0/AYBljjjLBmREUseuVQCbedqKGGI62pcMmXcULxHHhVzNe3goJYgDM2UAakKGNvLpWHsZ2wPGPbiB7oqYHx/GugzeF76UBisVymcSC0SyZOcpuouFZC6nvIGWRTm1G9yKL4xi2w8CuHjUGSNc8guiBm1LWI06XuPeq9mmsRghHJkd+hXIMe7QsY8JMdyUYAHQlm7ij1JYD4iuwkeVES98iqpPooGvhtQOHjxMrlsUYiqEGFIgwUHXvkNe7WItckD4ihsBwdJ5DMZH5Ubd1iIhzG1DnMI78vWwI1JuQdAS5TUNPWd5+vKB3Ec46yXxGexCZQ3i1yAOpsPe0vpcX8aqOL4ZOJzGVVnkUlcRHEUU2NmjxCC4KEE2uddBvVsHC2UZsNNdesczNIp6mz3zoT5lh5VHY7Ei2WeFopBohY2QkmwyzroLk7XDEdL6UxTerezIchuvBgarLh2UQXVdhh5TZG/US65D4I3ToKNwHE+WGMKtZdZcIwyulzctEPW+gujdCDuPNg5bFZwZohezKLuCbHO0eocKfdsLjQ2J1pGNVUVGztJEL5JVIM0FgSe+fyi2WxVgW0sc1GZVcYaVIktjSsjZ1OZWUFWGxBFxal4bCDKNPH60FwN7xW7pykqCl8rD3gRcnKSG1XoQR0qbwynKPj9a89dmtyvlH6bPVEhj2fljSMLKsscDEBI1yM6gNGbnPYsoa9ha5XpT2E4aXIQKYcMLl8zFJJCem5cKerEqx9N8maVte8evU0nmHxPzNb3d2YwW/KL+jHpmbuuJw0CBQ8MagWADKoA9PhQmL4/gGUq+IgIbQgup/DUH41iOWupcaEZyWMsNMPOXnsh2mRJJPtMqqoW0eWFVB72v5GO97BfLU1I9ou2eDaPKkaYk3HdkjIUWN73dNfQVmt69vRTpEL7oQ0qTkzYeynG4p4XdY1hWM95Ra22YtoBpvULG5x8OIxUpPJRWMEI2C/7VwNWcrcgHa+lU3hOPKw4mG9uesS3v4zxo4+Mcj/ACNXnhXDpExMWUEoGCsM1lCG4kDJezBlKjY6imdFoUUvZj8Jla07HCDpFcDgGDEYUZFEjQzJrYkyFUfW+obL3uqPqTYVdstU/j2HKyJh1uxaSGM3v+TuXhlud2WOCSNupKRmrikqtcgg2JB8iDqD560h2vWu8MBzjmVoY4OYJxTECKGSRrkIjOQLXsFJNr+lYVhcYEWyKxFyQWIF7sW2F7b1ovtP42qquGB0OWSfyQH7tPVnANvBfOsvgN1B9frTvY2jV1O/xkX3MmCskIuKSqcydxrWuruCR4HLa48jXHj+KPd5psNAM8pGlraZ7bfSgg42uPnTZ97+0P8ADW8dJSoGP1MS9IsJyf0EJXGSjQcuw6BSP81M8SxrtEwZVsbagm4NxY2sb2NqSZl8flr9K9kbu36aH5EH9lVfR0bSVHMsupuyATxNxw4DKpBDAqpBGxuLg1CcRxWTESEi/Kwp5a6955XKAAdSSqL8TTfYfiAbDmJiAYCAL/7NrtGfQC6/2KYw3G4J8SJhHLfCRvJIkilM2WNpoQVbchkzC+2YGvLaOtk1PTgfv0mne2a8Ex/jziLD4hWzNaSLDk2uLxYWMOx8VubE+XrSexmJDYeXDTgSJGoNm714nvZSOtipAPhbwo/jODy4KKBmHMMcgkYgWZ5o35zEAjW7s19NQKrPAWBmnkUkpaOJW6PkBLMPEZmIv5VqdoqDpvW6gjEV0ql7sDoeslPsOGACiKQxgWWJp5Clr9VLa6aZfd8qkeI45XVbLlt06W9KicTiAu2tMT4kEaE+leeO9/aOZ6FdMowQJJcM4qIpO8SFJ1t+2p9OM4WYNGxGU6FXHdYeGuh9KoMlybmvDVu7HXxlrNGlnJljaQQzMmHDyRLYtH7+S5FzGxObKM3unN5ZbWLOHiYMqYZxMoZ3kVig7p1AMmXV87Ai/eOtyAKgA5v4fx5VO/ygYoEsc7EnU/P40z6QyrjqYvZo8YCmFcHUDmiwRjI7sgYNlLHW5Gl7g3tca1OYV+6Pj9TVJwWPKO7Wvm3HS97/ALamcJx05BcLfX61n6it2ct5ww0xXgTK33NeV6+5ryvRSk8FKrw14K6TPbV1e14a6dDeDlefGHvkLZWsbaN3Dr00NaTPBiMI8TySJKjyctrB8xJVmRgpuAe5qqmxzaWtWUWqz4vtdiMSpUxK0a8sIc+VlkWMpI4NjfNncdLC3W9cjWLYNpwvjM7XVhsHHMtYGIxuMhxEcS5cOWWzSlQ19PvGVSMwOeyrmtqDai8PxAYCCdpVysnLRIb2LuI7KF3urbZ/CMk7VU8D2sxcUeSGKJAAApdiwUDayqAPTXpUFxfGyFjJI5lxD90Ow90XJ7oGiotybUXUpXadq8k4/KI11uoy3AED4ninlkYu2Z82eVujSHoP6KiwHwoBsPfTQD+sxHy0FERxgCw/jxp7B4OWaVYYVzSNsOnmzH81AOv/AGvrrVXRV63xiT2NY/ERwjgkmJkEMC5nIub91UX9JjrYfia06H2Y4T7OI5GkaXrMpym97nKpuoGwsb6CrB2W7Px4KARrq51lktYu/U+IG4A6Cpdq8pru1Wd/szgD849XSAOZgvafsvLg5uW0jOjC8b6gMOoNm0deo8wfSJGG6ZU/H9t63rtPwZcXh2ibQ7o/VHHun9hHUEisRliZGZHGV0Yqw8CND+/41t9kaxNVXtb2h+fvi2oQocjpCuBcR5DIzWAVRFIM3vRvoTqOjAGw6XFX/BdmsdKqzriYEjmXPZoi75DEIlDWIDFo7X2sSazCXxte3TxHUfh87VL4DmRgHD4qaNCLqofMnwVtBUX010WZPQxmp3uT1eolg4gkjYiPD4vlzZI3yyLcK57vvIdnAB8QRepCRSBtYelhVStMZFkacllJscig6qVOuvQ+FTPDeJtJAA7EsGKvtuD5DqLH41ldoDe29DleJqdnAoNjDBjuIa5ofJTxWvCtIjibM9zA+vhXhWvAKVfrXTojLXAUtTeuAqczomiRM3T9v76HrqqZx5lPdDc15lrq6tiI4nZa7JXldXTsT3JXNGa6urp2J4UqU4HD9wh01ufxNdXVV/Zi93tD4/tDhEagHJd2c9CVHkFNvxNzXldTfZYBt+Ezu0SRXOeM23/jrWpezjgPJwyYiyGXEKHvc92M6og09CfMnewrq6u/+hsZaQoPBMT0CgtzLvHhH6kfj+6gMdiGW4UC43JPx00rq6vGf7TUpUFuZW+LY10RndiQOg/dpVQ7Z8GKCPFAj74hGGu4W6t8gQfhXldWx2YxTUVlfE4MPr61GnPErQSiuC3zPH0FmXyDbj5j8a6ur1naYHc598wdAT3skpIyP4/7UN2bJM06+d/wFdXV51/8bT0FX+Vfrwlp+yWCkncE0kwd3eurqzMnM0gYNanRBdC3h/8AdeV1XMsYzXPXV1Wl57fSutXV1RIn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688" name="Picture 16" descr="http://3.bp.blogspot.com/-8TW97WBZoUM/T66P-WUJOAI/AAAAAAAAdWU/mfQi5k25N9k/s320/20090521_1203_lucky_luk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81826" y="2214554"/>
            <a:ext cx="1714494" cy="1800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1785926"/>
            <a:ext cx="84201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DE QUE FALAMOS?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143248"/>
            <a:ext cx="6934200" cy="1752600"/>
          </a:xfrm>
        </p:spPr>
        <p:txBody>
          <a:bodyPr>
            <a:noAutofit/>
          </a:bodyPr>
          <a:lstStyle/>
          <a:p>
            <a:r>
              <a:rPr lang="gl-ES" sz="2400" dirty="0" smtClean="0"/>
              <a:t>De elixir</a:t>
            </a:r>
          </a:p>
          <a:p>
            <a:r>
              <a:rPr lang="gl-ES" sz="2400" dirty="0" smtClean="0"/>
              <a:t>e recomendar</a:t>
            </a:r>
          </a:p>
          <a:p>
            <a:r>
              <a:rPr lang="gl-ES" sz="2400" dirty="0" smtClean="0"/>
              <a:t>lecturas para un público</a:t>
            </a:r>
          </a:p>
          <a:p>
            <a:r>
              <a:rPr lang="gl-ES" sz="2400" dirty="0" smtClean="0"/>
              <a:t>de doce a vinte anos,</a:t>
            </a:r>
          </a:p>
          <a:p>
            <a:r>
              <a:rPr lang="gl-ES" sz="4000" dirty="0" smtClean="0">
                <a:solidFill>
                  <a:srgbClr val="FFC000"/>
                </a:solidFill>
                <a:latin typeface="+mj-lt"/>
              </a:rPr>
              <a:t>OU SEXA…</a:t>
            </a:r>
            <a:endParaRPr lang="gl-ES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1523976" y="1428736"/>
            <a:ext cx="6786610" cy="142876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Clásicos </a:t>
            </a:r>
            <a:r>
              <a:rPr lang="es-ES" sz="2000" dirty="0" err="1" smtClean="0"/>
              <a:t>xuvenís</a:t>
            </a:r>
            <a:r>
              <a:rPr lang="es-ES" sz="2000" dirty="0" smtClean="0"/>
              <a:t> de toda a (</a:t>
            </a:r>
            <a:r>
              <a:rPr lang="es-ES" sz="2000" dirty="0" err="1" smtClean="0"/>
              <a:t>nosa</a:t>
            </a:r>
            <a:r>
              <a:rPr lang="es-ES" sz="2000" dirty="0" smtClean="0"/>
              <a:t>) vida que </a:t>
            </a:r>
            <a:r>
              <a:rPr lang="gl-ES" sz="2000" dirty="0" smtClean="0"/>
              <a:t>novos e adultos lemos de diferente maneira, pero disfrutamos igual </a:t>
            </a:r>
          </a:p>
        </p:txBody>
      </p:sp>
      <p:sp>
        <p:nvSpPr>
          <p:cNvPr id="1026" name="AutoShape 2" descr="data:image/jpeg;base64,/9j/4AAQSkZJRgABAQAAAQABAAD/2wCEAAkGBhQSERUUExQUFRUWGBsaFhgYFx0YHBgeGBUVFxgVGRgYGyYeGB4jHBwUIC8gJCcpLCwsFx4xNTAqNSYrLCkBCQoKDgwOGg8PFykcHBwpKSksKSkpKSwpKSkpKSkpKSkpKSksKSwpKSkpKSwpKSkpKSkpKSwpLCksLCksKSkpKf/AABEIARQAtwMBIgACEQEDEQH/xAAcAAACAgMBAQAAAAAAAAAAAAAABQQGAQMHAgj/xABFEAACAQIEAwQGBwQIBwEBAAABAgMAEQQFEiEGMUETIlFhFDJxgZGSI0JSobHR0gdjcsEWJDNTc7Lh8BUlNENigqJkF//EABgBAQEBAQEAAAAAAAAAAAAAAAACAQME/8QAIBEBAQACAwADAQEBAAAAAAAAAAECERIhMQMTQVFhIv/aAAwDAQACEQMRAD8A7FRRRXidhRRRQFFFFAUUUUBRRRQFFFFAUUUUBRRRQFFFFAUUUUBRRRQFFFFAUUUUGn0sb+sbEg2VjuNjuBR6SPB/kb9NSMr9Rv8AEf8AzmphNd58U0jkV+kjwf5G/TR6SPB/kb9NSnzSIXvKg0mzXYCx8DvsfI1vimDAMpDA8iDcH2Ec636ozkXekjwf5G/TR6SPB/kb9NNKKfVDkV+kjwf5G/TR6SPB/kb9NNL0U+qHIr9JHg/yN+mj0keD/I36aaVqnxSJbWyrcgDUQLk8gL8z5U+qHJA9JHg/yN+mj0keD/I36aaV4mnVFLOwVRzJNgPaTsKfVDkXekjwf5G/TR6SPB/kb9NTY8dGxsHUnw1C/wAOfjXufEKilnZVUc2YgAe0nYU+qHIv9JHg/wAjfpo9JHg/yN+mmYa9Zp9UORX6SPB/kb9NHpI8H+Rv000op9UORUcYBbZhcgC6NzPLe1b69Zl6q/xr+Nea5Z48Vy7FFFFQ0UUUUHrK/Ub/ABH/AM5rRxTNImCxDQ37UROUtz1BDYjzrflfqt/iP/nNTDXsx8cVa4IwsTZXhrqjB4VaS9jqZlvIWJ5nVqvSzBcQCCVcJhgjYdMA08Tbn1HKhdjutWVuG4NLJotGxJZASFJPM6Qf9K1PwjhSIx2KARoY0tcaUI3j2O6+RrRXsr46nxKQrFEnayYRcSwvYXZioQamG1wbne1e8Vxhie1xMapFG2HwkeI715Llg5aPukC3dsGB896cycEYMiIdgoEI0x2LAqpNylwblfI7VLbhzDlpG7JdUsYikO41IAQENjyAvQVfB8VTSYmOS4WE5eMS0Wm5uWBIDXG9tgbe6pGD42lZMK5jU+lwyyRqNipjQOqMxNmuCBfaxp9Hwxh1aNliUGJOzjtfZOic918jWYOGsOgAWJQFRkUdFV/WVfsg9bUCvhDitsW0isAjxhNcbIY5I2a91ZSTcbbODY71X+KM6bFQagFCRZjDEAQdXcmQFzvtcnYW5daveCyiOJmZFszBQzcyQgsq3PQDlS/EcFYOSRpGgUu7B2N2ALLbS5ANriw3tQQcBxTNPJJ2USmKLEtA/fUMAh0tJctzvyW2461F4odjmuXRvf0du2Yg+q0qoOzB8TbVYU9j4TwqzmcQqJWOpmFxdvtFb6S3na9T8dl0cy6ZFDAEEX6EciDzB8xQV3PcxhTH4ONoWMzdoYJAVC92JtatvqtbypBj+KsTLlcmLnw+FfDmIkxMWYswn0C4IsV5HxuKvB4fhMomZA0oUorsSWVW5hfC/lXj+jOG9GOF7JewPOPfT62q3O/PegrGacaYiP04xpCFwUcL2IYmQOhZl2I0dADvyrbjeNJ4UxhKRM0EMc8dtSgrJfuNzuVsdxa/gKsM3C2GbttUSnt1VZuf0gQWUNv0FYn4Vwz69USntEWN9z3kT1UO/IUFdxnFeLQ4kWgJhwy4lTpaxBBJiI1c7qe/fqNqtmT4/t4Ipbae0jR7c7a1DWv1tetEnDeHYuTEpMkYifc96MCwQ78qnYTCLEixoNKIAqgdABYD3Cg0Zl6q/wAaf5q8CveZeqv8a/5q8CvP8vrpj4zRRRXJQoorBoOc5vx7icPiZoo+z0LI1rrc7m/jWuP9pWLPMx/J/rVO4xzEDMsUpNvpTUeCfqDXrnjjXRo+P8SeqfJ/rUuPjPEG3eT5BVBwuL5U0gxI2rLa1cRxZiL+svyD862f0qn+0vyD86rUc9SoX8abZT8cSz/aHyD868PxROPrL8opQH61pfEVu2Hn9KJ/tL8g/OsrxNiD9ZfkH50lD+3yrYJBTZ2b/wBJcR9pflH515bifEfaX5B+dKjIOh3rRJc9dqzZs6XijEm/eX26BWU4nxB+unyD86To9eifvrLk02bifEgesvyD861rxbiPtL8g/Ol7uOtaWlA6jekyKcNxZP8AaX5B+da24vxH2l+QfnSZpRveomJxgWt3WLJh+KJpZYkZlsZEGy261bhXHsqz4HH4WO99Uyj767CK5fL66YM0UUVyWKwazRSD55/aJgr5hiTb/uGq1BjXi57j8K6Pxjgg2LnP7xqp+Nyvwr2Y3cca3YLNFYA3p1Bjhsb1R5MM0ZuPhUvDZ1b1tjW2MdAw2LqcuK5VQ8NxIo61LTixPHeouLdrv6R/vpWFktVUh4wj6sK9vxdD0enEWoYjwr0ZuXTzqpf0yhHJqyeNovGt4si3GS1q8ST7WqnvxxH41rk43j8T8KcTa5ekbVs9ItVIj4zTqTW1eMoyedTcW7W4zda1ST871W/6VRkX1VExPFCnkwpwNrBiMyABqq51xGb6U3Y/dSzHZw8h0oT7f5VJynJOrcz41cmgz4Dy5vT8NI+57ZST76+gRXJ+FsGFxEB/er+NdYFcPlvbpizRRRXJQrFZrBpByziRL4mfb/uNVenh2q2Z6B6RMT/eN+NV+cgc69OLmrWMwh3qvTYX6QLV2xUYvVani/rC+d66SooXK1UXYgAVrQxfZJ+A/GsZpLeQJ0Bp3wrj0w+IYuNSHunYEi2w51NunTHGX1Hw+WRuLge0dRXt8nTwFWrid4y0ckZuHRgT5qw7th1FzVYnxgt58gB18q3HLpFmr09xZRHvcCtkeSxHqnxFNsgy1AQ03fbwPJfYKvKYuJELaVsPIVOWWmzFzf8Ao0h5AV5bhhACSAB4mrymEhxK64wsbvcxjowHVgOV+hqqZniiuIijYW3uwPiCRY+y1Tc9S04F/wDRyMi+kH3Vp/4An2RVyxkisyjqVN7ddJWx++oEmHqfj+TnjsuOlYkyFB0pZmGUqqkgcquGJjtakuan6NreBrttmi3h3Ahhc1ccHhQLcqrnDndjB8qscGIplSQ9yMj0iH/FX8a6UK5ZkE98TB5yr+NdTFef5PXTFmiiiuahRRQaDmXEsmmaY/vG/GufYzPrORzFXvjAfST/AMbfjXJZ4SzvvbSCfbvyr1YOS3RThlvekOYzhZlboL3NbsLDGinWWLBAxGq3rXta3htt1pxhYcINBfUYvrNvv5hbbD31V6ZO1ZzM6iJV5GrJwFmCCbs5UDBuR8/D3bUqzkqmoqto3Hc8Tba9uhNHDkcwdZY11Dfn6oIHJj9XbqanLuOmF1TnidhHNOqatBYMu4tqGxYb33BtVXyzEfTXY3Ci49tWXiOdZI12w6ysw19m4Lb7WKgCkycNkByzW0g8utudMPO05+mmU5sXk99WvMwzYZgvOxqn5Zk4UrJE6tyJjY2PsB8acy8cmFghw5UeBa7e0bWIpY3HKNOVPiIwjWOpygQeCLt+VNePMp7adCp0yaEcnxuSlrXG5IH31GyTihTKuizJdmUEboXBGkf+xDW6e+jPs0WXM7knTEixggE3cXJFgOeo1LbenvL8veNdUjFmNh5AeA99S5XsDetgcEXB/wB+d6wF1dKRPdQpN6SZ2vcb2GrQ2FpTn0IETeY/lW7CLJTaIdBapQzVUO7VCy/+w91QMqyxpe93Tv8AW8jVUi7cK5ojYzDAMCTMn412gVynKOFHhbAzlks88XdCkEXueZNdWFefNcZoooqGiiiig5dxZ/az/wAbfjXK5obySC3Jbj3Gur8UD6Wf+Nvxrmxi+nbzU3+NenDxxrRiyJIlbkSw1bX02FrHa9tvxp1iciEgjPaiRdJMhHJLAWUn1UFuvOvGJk7GTD9mwTXGQxIuCL9RUHNcy/qrxox0mUE7WDDTt7iReqt3W61EPH4hJ5FRBaNRZTbn50zwWLeCJ445Ozd1KtcEKQTtZuhtffzpTl+BZlvHuRuVOx28PH2U+yjNg4s3Mbb9PKr0mXRZg8v0ulirMbkIN7EWtc8iOtWXMsN2eFYH1rEk+JI3qJiHaOXtVCsSulAOYY8rDz5Vsz+VhhyG9cjceF+lY3anYfGyKO6bfzp3lOYmbaZNaj3W8TqNJmjLvoUb8j4WsP51YJMNpC4eFbyEfSMPqjw9tZRo/wCJxQyEYcHUdldtwm25A6m97XqTg8rjDntZ3jbUG22DXHPWOp3vvTbBcHCVdMsYTSCNd/WOwVgOm3MVNky9sJFYJHIoNyvW1+9bncHnboeVcrn/AB04f1Hxscgiuk625qXty+zr6/fUrhxB2AUXuDuftFrkkeXSo7QYabDyTRr2Wi19Q9l1Xpc8r+dOYJEuAhtcdwddKKP5k0lMppDzjFdkigGzSOEDfZvzPw++k2cYGJ3PZP3EiJk1SatTDeyqTfy99TuI/pZIIFHeLhieigdTTJMkgkbElBbUhOrYAdzTYW3IuOVL03Gbij4BrRsvQAEexhcVP4Z2iHv/ABpbgQdLgixCKp8tIsaa8Mp9EpHS/wCNV+J8rpGJmHZ5Yo/v4vuRqugrm8M12wG5/wCpjH/y1dIFcMmys0UUVKhRRWKDlef40HFYhOokb8aqM2X62lcd10HUizAi9h4EdPEVN4qzCOLN59au6lzqVTY36G9eDhsJiJiUxM0IQam7VBbYgWBBudz1r0TqOaJn2CVsDHKb6kZRt4MdxXrD4JMYHSNSuqMdmfEx+sB8fuNR8ZjTIGwsZEiEgAkciPrAjnTqHMPQDAGHbWDaUUBSLjTcnqOfOm9HW1PyyRoXZX1jSSCVvsR4jpXnPHKYjUhuGAa467bmnPGGGl7T0xYuyVragDffxO21LoNEpVX6kC99+p239nxrrMtxOu2Y8erpvcsNxY8iNwfjW3GvrjADF3lYEjlpvtp3253r1DkuHspeRl1C9r+dtvGmEOUQaF0SsLyNoJsQAnNrdSSdhWWmMQsXGuDA0HVJcXYHVHve6m/MjbcVBy/CzF7ozMxNyQd9+vnTLiDJ32VXVwLXsumxPQi/Tw86i5NiHw8gVrrvuCOniL1m+l/qe2ZTwypG8rEn1r/V5W3Hlet2Oy/EYk6sP2siAese4pPLa/rVqxeEfEPrdWNtl7MAj2kc6X5rh1iUKokEpO92tp/9B4+ZqZFJuZ5JiookMyudXIKbhQDyYLyPW5qVw5mA1ldRZwGO5uALDuA9d7mk+Hxc0O5kdTuNNtzcG5F+Y86iwylW1RKwNrbm/Pz6UjL4tGfSanhYetqsQCQSPDbpTfOsYkeEMKDQzAlwp1FVHeIJHifvNUBM3lR11MwAa4tY25XIvz5fdVszTixDhRh4wzs7MzuwsSNRbp15UyxZjlqK7l8l4z5j47c/fTfhtrQr53/zGkGFiKx8+lPOHpLQL7T+JrayLjhpvpcvX/8ASn+Rq6gK5Lhv+py3znB+CH8661XnyXGaKKKlooorBoOKcfRRriZ2a4LSNcrz58h5mlGEw7YlLRhYkBB+0zkci79epsLDyqZ+1Fz6U46do1Q+HMxAS21ej8cM8tFqpLDiCtgX5Dw8b05xmFkjkjlkKszbb/VsOe3QAVrCjt2kJuSdv9/d7q2Zvmw7SJuei+33/hesrMbLXnCSvN2msjck2exXobaCCL+BqDnEUaCBoSvaMdXdjVdOk7AEAE715yfMVixDd+wZtiBckXuDc8utRs5wrLiO6S2k6ltvYE3Bv571zx5crPx6brU0bZXk8EyjWxKtzNu8h6gb+N9rda3YjhuLtFXDTSkqWZO0QiwA1WOoDcnpvUtosM0JYQE4iwY6Q21ubMo2t5daUYzFyRzd1wx0XsFPd9xO9uo51ctCnM8bJ24F2VrjUPZy/iG5sTvVix+FDK3fS6KpAcBjcrc2J3HSk+Fy58TKjqdUhF2st/rWuBfcAWpxhcySL0tpUEkjdyMgXBJ7twDyAteqv+Ocl2j5ThpZI0aOSNdidKgBtQ2swHTzNesBlLzI8ixxHSTqJ03NuZFxUnCao0bRGi6ULP2epgCFICsRcBzvt0rETacOjkHQICxYEWYk3Hne438zUuqryzM7k39UWXawA3B26VdMNHE0SQmKNPqNLezByLqb/WU+yqxg8uBgZ9Q28+XlW/h/ONEhkYMx3KqTsWAt3iTyG23OryjnNJmS9gI5FxIBRJDcD1pGFwqLb2k/Co0BUMXULc3Gkkt2aW5X6n21owmDicguTrI1MttjqJN/hUzH4MBRFCBrf3WA3JPlWoQskwnaOVIGjoL7+29bhL6PK8K2YA7XNjY7++veRSKJRc27t9xsbdCaS5heSRn6k3/37rUavOV5ukuNy5QCGWYXB9lrg12kV858EOxzLB6t7TLv76+jBXDOaVizRRRUKFFFYNBwn9qcR9IlYdJDf41SMPiDuVvtzrpfH0WqWcfvG/Guc4KD6Rx/4/zr1Y+OL1/xZ634XDSSyKoPfNiDewW4vck+VbM4yowqjfUlG3kRVmwcaRYOXEaEaQSBF1clFhp28+dZbpUwVXsSuI+qSDYEDukjnt1FWbi5+ynWTs19UWa2zKQPVHIgG+4pTk8SteedHdCx9XaxJ8Dta9PM1ljk7MKsYjbu7HUylhpBIAGkDbawrL1lGzKcareHbe4d1Vj6o3Juel+dMcylWEreLQ0N7ljdyzgFdY5W862RYqIYZ4W0JiI22Y8yVNwCbE2tt76lY/ssXAixk9opvZz3msNxq+tva16y+r1dEWCxZ7vZswYt3twNgdu8fHe4phj0GkRqqmRtyQSAoFzuOpNtrU/4b4ZjV1SWMB+zuQ1jYsx/las5nhV/4oscKhNKIG7uoE78l9hpvtPcKcLgMWFlgWUxqF7TQm3acwQzcz1FqV5znYaBIYw6ITqZSQV2PJbC4F+l6tWcZ20GZEuFKmIJ3LqL+vcg8u8dxSHOsGnowddHr6jY799iCnsHOtnrfxsfJxI0CRjdu83htYAkA8rkUoXDlZHVrLZyptfT3lI2vc87fGrrwtDFrJd9Ldkmhgd1sxL2921VGcq082ttrswblq79g23MD8qJvSRmSzRuqldepQ0ZAF9PIXtyrxhcsmYlmCC/Vr3A8NiBavcubSaQxOwCqG0nz7o8b89vCtfoU8iuxEjDSWFzpsAbF7A728POt2a/jPoqR3VZCzkWsLW36VAliAPspzwdBG/bCRRZYy1yLFdj76R46ayg39tJe2WG/By/8xwn+On419Civn3gaTVjcIf36V9BCuXyNwZooormsUUVg0HI+MP+on/jaueRm00nkh+410LjI/1if/Eb8a59B/bOT/dt+FenHxy/TXMGefCqp0Hs+8LXJHS1+V69xYktDNF0eEOP403HxUH4VMwEV8FqVbEABt9zck6gAN+gpfFjdCFCAL9mQeluzKkfA3qL3XWXUT8rYSYRY0tq2AB69TYcviab4zL+0eLSSWQDXZFRQBuq903JB3LXNe8t/Z8DGkseKs1r+rcbjkANxS7G4HExahExfY7qHPkbXACbUt3ek44yRVcQ9p3UqW77b9dzfc8vIip+DWNCrltXea6JzUEePLmOhq25PwnBM8ZfQIiiHshfU7Ne5J9opLBl3ZyvCsezO3ZMQbKI9RuSOe1xW72udJeDaaF+1ETtGEXUw7xBC97Uah4LOX9PEwZCZTYaugHW3xprkOYrDpk+ksyklFGrVb1uf1fAnzquyYaPETzyJGsKgXCEEnfe4tyJ57bVm52rLGXynHG2TFppp2mDDu6bWH1BYADmb3qlzu8jhm6kA2FgSPIbVPzDPJHjQHcLsdW5Lbg/AfjT7JNJSPQFSVCHCuAytb2+sD91VNyOWVSMZg1lESIGZkOg72BLKGBsPqjvfCoGZqiYgxKO1kChAbbBiw3NthYfhVxxnGAlLCOBIhGVV5rBipewtGAOW/upOuRr269l3gd3a/ne9+pNTjb+szsJsFpVkjkCh0e5Zjt4i43F6YTZo0V2LalayPa7awTuNQFgOvKq++Wh5JW07GR9Nh01GtuVYFz2kZvptcDpcb8vdVXHZL0f5ie09J7JVVpVjQAbbCPWw99re+q/w7k/pKMjBO9clmuLEC9gQPAfdVgxc8UDGVZFYkago30koFOrp4/GovCmJtE1o3ZgQ66VvqIU91r9CSanyOuMtav2fYJVxkQvcpiFA87HnXeRXz7wLI65hAGGnViBcHp3ibV9BCp+T1zxmmaKKK5qFYNZrBoOO8bv/WJx+8b8aoWPw+7EqxVdN2X6pO9j41dON3/rk4/eN+NUTHyHWy38Lgda9OPjnVp4ZzdIkOqaUKN2Ai5cwDet/EuWQvEJsMJFTsyxL27+l1BKi91O5qBw5kkmI1LqZMPdRIdOouRuqCw2J3sKaYjMhJHOoUpGuHKIp9YAOwJa3U1N96XJdG3CsCSQor3VwLAqbFh0pxiisK2XtpCdrE3++qjkGfBolSPDl2jGzGQL8Nj5U7HEOYP3Fw8CebsXI+BFZWyXSHwljlXFqjA6l1INywQarhR4mxIv5UwxWD7F4pDsO2ctfoH1C/30ozHIcZh4C6SomkFrIoBO9zdz3iffUGXiwNghExLSWLaugBItc+IJtaps/YuTTbneKEMSyhAysnZrvYqRc3A6g3NKnzcD0WUCzdkUkPiUaykj+G1eMRhSVPbBlbYgte2kgerbzvsPGveHyETQStCzDshqYFAAfEqwJvbanLHXbJve4XywhsPJIbA9qCB46r3t7L0+7RJMErtdSOTAcj0N+g86r+KwzDDI3W5ZvYe6D+PwpzleOjTBAOCb7AeddZ4jP1DxGYNHh0i1XGoO5U7s7G4BYHcBd/aaYZdm0faSSNGyr2DC1yxuPrXPLcivPDmVRxWONiLxm5RA1mBPJtO3O3M0lDWWWytZiwU2t3b3APTkAdqnqkiZJnryMkcEYTawJ7xt48rD7685rD6PKtnftFAaRrm/e5DwqVwTgtTmVuSjmfIbmoczdpPiZJLgWDW8UJCj2EbGq2iR5y7DGSEuSoXtNNj9YlWa7eVwNvOrNw3gETDys+vtQHOlSQRYeCnbpSPKoFbCsjAlTiYxsdJN1e1r8ulWfLcicP2EpQoimwDXYa7912Fr+ypyrrjss4bwJXM8KWbvMyNa9yCDa7c7XFd0FcM4TiMeYYQNsRK0R9qtsfhXcxXPMs1WaKKKhgoorBoPn39oeYaMwxI8JDVVwQLSrfmxFWTj3B6szxTH+9Nh8KUQqEbXYtp5gV6ZekWV1PhDDrGVtsL3tfqb729lVHitOyxOKTYauXsZ77e40zwHE5UgLh5SwUkbqB3bA7+8VXM2xMmJxatLGUZnAYDmvLYX5kAVzk1XTfTGcrHh5FijvqVgz38NCHSPMm9SjxOmrTBE2r7Tm1vPSPzphiMBh5ZpH7N1RSoLmQB73AJIO48dq15pk0CMrxt9GSVBfc3U2tdbXDAG21UStMfD2Nlu7ubG5PaFeVr7KWuB7qT46KaHuuqAldSd1e8ARy0nw3rqGPwGBaPTiSuu3rKxR+XiNj7waoOHGHZgsnaNFEToIazqHYjfbvAEf/XlUy7Kn8P4bDzqO3LW6AMbfjXniZcKoMeGEi2/tJDK2hR9nSD3jTWHgLCkCSLEOAeSybD5l3+6l3GOWYeKKMx6GfUQyCQsG2uG5XG964T4/wDve+v43l0UzwMYmbYRuojDEbAAbAA9W536X86zlGGDYJr9Lnlv7vComPzaaaFUbRpQAKBz28fD/St2U5gYoAgAZmkACm9yCQQQPC4516p1HOz+mvEXC7YfBwzqZGZvX1tsAASAAdzte/sqrYrEObqdO/2RbY/7FWXinjGfETpDOqqFPqDkuoEEnxNvhVezeLTOUAADd5bD4AVk6bro4bFiHCiJf7SQb+Q6/GpmH4dlaMkdiGYcjGDceBsbmq9iJD2qsdQ2vvztpHT407wedRo4VlkAIGnTtzFyTbfr40u74ydI8USsJ45iYlV0ZrADTpDAEAbbkj41L4MzCZnEUSoC+q7NfmBfffc1LxcmEcsOydth2jBiD5ABr3I2NIsDiWwuLZULKF1lftbp3f5U10qU44dzEzZlBe3dxVwfHci+21dzFfPHBcDLmOEI3DTLfyJPOvocVzy/wtt9ZoooqAUUVg0HA+O4/wDmGJP7w/ypPkeVxynVLiUiUkgqWsbA8uW16f8AH7BcZiGJ/wC41hVcy+NlTdAbkm97czy5V2x8be1uXBJHiVnjxUM6AnVFrKkA2B0kizcgd+opZxnjx6X20ZHKN7XBs2kA3t12++teEzUJziB9/wDpSrN8T20lwunVba9+QrJ6eI+aZ3JI7OFAZudvLwHIVEXHS3BbcA3te/W97U6XLQF5b1oOE35VvOH1m+C4iwxQtNEZ5Sb3PIeQF7VpyTHRgsNILSDvLyCgMTtbla6n3UjXLlLHbqB8d6c4bLgqmwFx91ZlZIY42ouLxaLKyySTMBewAsPH7Vb8BPh7nU439XUTttvuOv3VlsDdCxF/Ol2WYMMx2rZlLDj3pKxpw6E9nJISeYsGHlZqk5dn+Hw4EkSs85Hed99J5WToOlS4coHUVCznK7JsLeyomct0u/HSfNMUW0uQvaXJdgbk3N+90FuQp3HpxMaMqhpB3SD9YeV7birXwVhosXgJI2iBYCzabAttsd+o3F/KtOW8GzQnsezWQDvoxYKfI2PhfcVdyniJjfVT9DZy6oLHkS19rfVBPK9eML3Jrvb6IG9jcEjYAEU2zvJpYJCs+pUZiVkt3SW3sSORG9RE4avdllHZgXY89TXuka+JJq51EWbppw7MVEzuCQzDXa3dJIAUb9QdJNas4y/ViJZQjCO6kMBfTdRYG24pnG5dzG+HASVdSbaGMgAYgv4gjYdabYOWLCQOZJACxuQxF7WsgsL9Kiqiu8MRj0/DEf3y+zc9LdK7gK4nwnKHxsLABQcQCq+ALE2rtgrirL1miiiiRWDWaKDlPEnAmJnxksgiJjLkruu9+u5qHjeAsYVASAi3/kv6q7Dai1Fcq4h//O8f/cH51/VXvCfs4xvaangIAG3eXncb8/8Ad67Zai1btm3HX4Cxtz9Cx/8AZfzrweAMZ/cG/wDEv6q7Lai1Y3k4xhP2dYzXdoSBcH1l6Kw+151MbgfGamtCbHzX9VdbtRal7byrk78D4rQR2LfFf1VHyr9n2Kj1XhO523X867Bais0cnNouEsR1hb5l/OvOL4PxDC3Ysfev6q6XRas4xvO1ybhnhPH4OVnSAkb93UoDA729bod/fT++ab/Qovh6rWv4FmvV6tRaqvaZk5XmnDOY4gFZVdl+yWULfxsDSJf2aY7l2LALyIdR8O9tXcbUWrZdG3Hl4DxxXSVm8ReUGxHIjvViT9nWKKsphYlubFlvccj61ditRam6zbk3CPBOMgxMLSQkIsiljqU2sdzzvvXWRRas0t2wUUUVgKKKKAooooCiiigKKKKAqPjcWIo2cgkKL2HMnkFHtNhUisEVsFKw2f4pzBGAyy9udXaKVEirFMXjP2bOukH+FuteX4nmsg0TkAydqNJ1C5YhSw9UpGGYEXBNh4Vd7UWquU/jNKPLnuJXq8jBgoEaGzIjCzuNrNKxRSR6oBPK9XDLsYJYkkAI1C5B5g8mB9huKkBbcqAKm3ZGaKKKxoooooCiiigKKK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CEAAkGBhQSERUUExQUFRUWGBsaFhgYFx0YHBgeGBUVFxgVGRgYGyYeGB4jHBwUIC8gJCcpLCwsFx4xNTAqNSYrLCkBCQoKDgwOGg8PFykcHBwpKSksKSkpKSwpKSkpKSkpKSkpKSksKSwpKSkpKSwpKSkpKSkpKSwpLCksLCksKSkpKf/AABEIARQAtwMBIgACEQEDEQH/xAAcAAACAgMBAQAAAAAAAAAAAAAABQQGAQMHAgj/xABFEAACAQIEAwQGBwQIBwEBAAABAgMAEQQFEiEGMUETIlFhFDJxgZGSI0JSobHR0gdjcsEWJDNTc7Lh8BUlNENigqJkF//EABgBAQEBAQEAAAAAAAAAAAAAAAACAQME/8QAIBEBAQACAwADAQEBAAAAAAAAAAECERIhMQMTQVFhIv/aAAwDAQACEQMRAD8A7FRRRXidhRRRQFFFFAUUUUBRRRQFFFFAUUUUBRRRQFFFFAUUUUBRRRQFFFFAUUUUGn0sb+sbEg2VjuNjuBR6SPB/kb9NSMr9Rv8AEf8AzmphNd58U0jkV+kjwf5G/TR6SPB/kb9NSnzSIXvKg0mzXYCx8DvsfI1vimDAMpDA8iDcH2Ec636ozkXekjwf5G/TR6SPB/kb9NNKKfVDkV+kjwf5G/TR6SPB/kb9NNL0U+qHIr9JHg/yN+mj0keD/I36aaVqnxSJbWyrcgDUQLk8gL8z5U+qHJA9JHg/yN+mj0keD/I36aaV4mnVFLOwVRzJNgPaTsKfVDkXekjwf5G/TR6SPB/kb9NTY8dGxsHUnw1C/wAOfjXufEKilnZVUc2YgAe0nYU+qHIv9JHg/wAjfpo9JHg/yN+mmYa9Zp9UORX6SPB/kb9NHpI8H+Rv000op9UORUcYBbZhcgC6NzPLe1b69Zl6q/xr+Nea5Z48Vy7FFFFQ0UUUUHrK/Ub/ABH/AM5rRxTNImCxDQ37UROUtz1BDYjzrflfqt/iP/nNTDXsx8cVa4IwsTZXhrqjB4VaS9jqZlvIWJ5nVqvSzBcQCCVcJhgjYdMA08Tbn1HKhdjutWVuG4NLJotGxJZASFJPM6Qf9K1PwjhSIx2KARoY0tcaUI3j2O6+RrRXsr46nxKQrFEnayYRcSwvYXZioQamG1wbne1e8Vxhie1xMapFG2HwkeI715Llg5aPukC3dsGB896cycEYMiIdgoEI0x2LAqpNylwblfI7VLbhzDlpG7JdUsYikO41IAQENjyAvQVfB8VTSYmOS4WE5eMS0Wm5uWBIDXG9tgbe6pGD42lZMK5jU+lwyyRqNipjQOqMxNmuCBfaxp9Hwxh1aNliUGJOzjtfZOic918jWYOGsOgAWJQFRkUdFV/WVfsg9bUCvhDitsW0isAjxhNcbIY5I2a91ZSTcbbODY71X+KM6bFQagFCRZjDEAQdXcmQFzvtcnYW5daveCyiOJmZFszBQzcyQgsq3PQDlS/EcFYOSRpGgUu7B2N2ALLbS5ANriw3tQQcBxTNPJJ2USmKLEtA/fUMAh0tJctzvyW2461F4odjmuXRvf0du2Yg+q0qoOzB8TbVYU9j4TwqzmcQqJWOpmFxdvtFb6S3na9T8dl0cy6ZFDAEEX6EciDzB8xQV3PcxhTH4ONoWMzdoYJAVC92JtatvqtbypBj+KsTLlcmLnw+FfDmIkxMWYswn0C4IsV5HxuKvB4fhMomZA0oUorsSWVW5hfC/lXj+jOG9GOF7JewPOPfT62q3O/PegrGacaYiP04xpCFwUcL2IYmQOhZl2I0dADvyrbjeNJ4UxhKRM0EMc8dtSgrJfuNzuVsdxa/gKsM3C2GbttUSnt1VZuf0gQWUNv0FYn4Vwz69USntEWN9z3kT1UO/IUFdxnFeLQ4kWgJhwy4lTpaxBBJiI1c7qe/fqNqtmT4/t4Ipbae0jR7c7a1DWv1tetEnDeHYuTEpMkYifc96MCwQ78qnYTCLEixoNKIAqgdABYD3Cg0Zl6q/wAaf5q8CveZeqv8a/5q8CvP8vrpj4zRRRXJQoorBoOc5vx7icPiZoo+z0LI1rrc7m/jWuP9pWLPMx/J/rVO4xzEDMsUpNvpTUeCfqDXrnjjXRo+P8SeqfJ/rUuPjPEG3eT5BVBwuL5U0gxI2rLa1cRxZiL+svyD862f0qn+0vyD86rUc9SoX8abZT8cSz/aHyD868PxROPrL8opQH61pfEVu2Hn9KJ/tL8g/OsrxNiD9ZfkH50lD+3yrYJBTZ2b/wBJcR9pflH515bifEfaX5B+dKjIOh3rRJc9dqzZs6XijEm/eX26BWU4nxB+unyD86To9eifvrLk02bifEgesvyD861rxbiPtL8g/Ol7uOtaWlA6jekyKcNxZP8AaX5B+da24vxH2l+QfnSZpRveomJxgWt3WLJh+KJpZYkZlsZEGy261bhXHsqz4HH4WO99Uyj767CK5fL66YM0UUVyWKwazRSD55/aJgr5hiTb/uGq1BjXi57j8K6Pxjgg2LnP7xqp+Nyvwr2Y3cca3YLNFYA3p1Bjhsb1R5MM0ZuPhUvDZ1b1tjW2MdAw2LqcuK5VQ8NxIo61LTixPHeouLdrv6R/vpWFktVUh4wj6sK9vxdD0enEWoYjwr0ZuXTzqpf0yhHJqyeNovGt4si3GS1q8ST7WqnvxxH41rk43j8T8KcTa5ekbVs9ItVIj4zTqTW1eMoyedTcW7W4zda1ST871W/6VRkX1VExPFCnkwpwNrBiMyABqq51xGb6U3Y/dSzHZw8h0oT7f5VJynJOrcz41cmgz4Dy5vT8NI+57ZST76+gRXJ+FsGFxEB/er+NdYFcPlvbpizRRRXJQrFZrBpByziRL4mfb/uNVenh2q2Z6B6RMT/eN+NV+cgc69OLmrWMwh3qvTYX6QLV2xUYvVani/rC+d66SooXK1UXYgAVrQxfZJ+A/GsZpLeQJ0Bp3wrj0w+IYuNSHunYEi2w51NunTHGX1Hw+WRuLge0dRXt8nTwFWrid4y0ckZuHRgT5qw7th1FzVYnxgt58gB18q3HLpFmr09xZRHvcCtkeSxHqnxFNsgy1AQ03fbwPJfYKvKYuJELaVsPIVOWWmzFzf8Ao0h5AV5bhhACSAB4mrymEhxK64wsbvcxjowHVgOV+hqqZniiuIijYW3uwPiCRY+y1Tc9S04F/wDRyMi+kH3Vp/4An2RVyxkisyjqVN7ddJWx++oEmHqfj+TnjsuOlYkyFB0pZmGUqqkgcquGJjtakuan6NreBrttmi3h3Ahhc1ccHhQLcqrnDndjB8qscGIplSQ9yMj0iH/FX8a6UK5ZkE98TB5yr+NdTFef5PXTFmiiiuahRRQaDmXEsmmaY/vG/GufYzPrORzFXvjAfST/AMbfjXJZ4SzvvbSCfbvyr1YOS3RThlvekOYzhZlboL3NbsLDGinWWLBAxGq3rXta3htt1pxhYcINBfUYvrNvv5hbbD31V6ZO1ZzM6iJV5GrJwFmCCbs5UDBuR8/D3bUqzkqmoqto3Hc8Tba9uhNHDkcwdZY11Dfn6oIHJj9XbqanLuOmF1TnidhHNOqatBYMu4tqGxYb33BtVXyzEfTXY3Ci49tWXiOdZI12w6ysw19m4Lb7WKgCkycNkByzW0g8utudMPO05+mmU5sXk99WvMwzYZgvOxqn5Zk4UrJE6tyJjY2PsB8acy8cmFghw5UeBa7e0bWIpY3HKNOVPiIwjWOpygQeCLt+VNePMp7adCp0yaEcnxuSlrXG5IH31GyTihTKuizJdmUEboXBGkf+xDW6e+jPs0WXM7knTEixggE3cXJFgOeo1LbenvL8veNdUjFmNh5AeA99S5XsDetgcEXB/wB+d6wF1dKRPdQpN6SZ2vcb2GrQ2FpTn0IETeY/lW7CLJTaIdBapQzVUO7VCy/+w91QMqyxpe93Tv8AW8jVUi7cK5ojYzDAMCTMn412gVynKOFHhbAzlks88XdCkEXueZNdWFefNcZoooqGiiiig5dxZ/az/wAbfjXK5obySC3Jbj3Gur8UD6Wf+Nvxrmxi+nbzU3+NenDxxrRiyJIlbkSw1bX02FrHa9tvxp1iciEgjPaiRdJMhHJLAWUn1UFuvOvGJk7GTD9mwTXGQxIuCL9RUHNcy/qrxox0mUE7WDDTt7iReqt3W61EPH4hJ5FRBaNRZTbn50zwWLeCJ445Ozd1KtcEKQTtZuhtffzpTl+BZlvHuRuVOx28PH2U+yjNg4s3Mbb9PKr0mXRZg8v0ulirMbkIN7EWtc8iOtWXMsN2eFYH1rEk+JI3qJiHaOXtVCsSulAOYY8rDz5Vsz+VhhyG9cjceF+lY3anYfGyKO6bfzp3lOYmbaZNaj3W8TqNJmjLvoUb8j4WsP51YJMNpC4eFbyEfSMPqjw9tZRo/wCJxQyEYcHUdldtwm25A6m97XqTg8rjDntZ3jbUG22DXHPWOp3vvTbBcHCVdMsYTSCNd/WOwVgOm3MVNky9sJFYJHIoNyvW1+9bncHnboeVcrn/AB04f1Hxscgiuk625qXty+zr6/fUrhxB2AUXuDuftFrkkeXSo7QYabDyTRr2Wi19Q9l1Xpc8r+dOYJEuAhtcdwddKKP5k0lMppDzjFdkigGzSOEDfZvzPw++k2cYGJ3PZP3EiJk1SatTDeyqTfy99TuI/pZIIFHeLhieigdTTJMkgkbElBbUhOrYAdzTYW3IuOVL03Gbij4BrRsvQAEexhcVP4Z2iHv/ABpbgQdLgixCKp8tIsaa8Mp9EpHS/wCNV+J8rpGJmHZ5Yo/v4vuRqugrm8M12wG5/wCpjH/y1dIFcMmys0UUVKhRRWKDlef40HFYhOokb8aqM2X62lcd10HUizAi9h4EdPEVN4qzCOLN59au6lzqVTY36G9eDhsJiJiUxM0IQam7VBbYgWBBudz1r0TqOaJn2CVsDHKb6kZRt4MdxXrD4JMYHSNSuqMdmfEx+sB8fuNR8ZjTIGwsZEiEgAkciPrAjnTqHMPQDAGHbWDaUUBSLjTcnqOfOm9HW1PyyRoXZX1jSSCVvsR4jpXnPHKYjUhuGAa467bmnPGGGl7T0xYuyVragDffxO21LoNEpVX6kC99+p239nxrrMtxOu2Y8erpvcsNxY8iNwfjW3GvrjADF3lYEjlpvtp3253r1DkuHspeRl1C9r+dtvGmEOUQaF0SsLyNoJsQAnNrdSSdhWWmMQsXGuDA0HVJcXYHVHve6m/MjbcVBy/CzF7ozMxNyQd9+vnTLiDJ32VXVwLXsumxPQi/Tw86i5NiHw8gVrrvuCOniL1m+l/qe2ZTwypG8rEn1r/V5W3Hlet2Oy/EYk6sP2siAese4pPLa/rVqxeEfEPrdWNtl7MAj2kc6X5rh1iUKokEpO92tp/9B4+ZqZFJuZ5JiookMyudXIKbhQDyYLyPW5qVw5mA1ldRZwGO5uALDuA9d7mk+Hxc0O5kdTuNNtzcG5F+Y86iwylW1RKwNrbm/Pz6UjL4tGfSanhYetqsQCQSPDbpTfOsYkeEMKDQzAlwp1FVHeIJHifvNUBM3lR11MwAa4tY25XIvz5fdVszTixDhRh4wzs7MzuwsSNRbp15UyxZjlqK7l8l4z5j47c/fTfhtrQr53/zGkGFiKx8+lPOHpLQL7T+JrayLjhpvpcvX/8ASn+Rq6gK5Lhv+py3znB+CH8661XnyXGaKKKlooorBoOKcfRRriZ2a4LSNcrz58h5mlGEw7YlLRhYkBB+0zkci79epsLDyqZ+1Fz6U46do1Q+HMxAS21ej8cM8tFqpLDiCtgX5Dw8b05xmFkjkjlkKszbb/VsOe3QAVrCjt2kJuSdv9/d7q2Zvmw7SJuei+33/hesrMbLXnCSvN2msjck2exXobaCCL+BqDnEUaCBoSvaMdXdjVdOk7AEAE715yfMVixDd+wZtiBckXuDc8utRs5wrLiO6S2k6ltvYE3Bv571zx5crPx6brU0bZXk8EyjWxKtzNu8h6gb+N9rda3YjhuLtFXDTSkqWZO0QiwA1WOoDcnpvUtosM0JYQE4iwY6Q21ubMo2t5daUYzFyRzd1wx0XsFPd9xO9uo51ctCnM8bJ24F2VrjUPZy/iG5sTvVix+FDK3fS6KpAcBjcrc2J3HSk+Fy58TKjqdUhF2st/rWuBfcAWpxhcySL0tpUEkjdyMgXBJ7twDyAteqv+Ocl2j5ThpZI0aOSNdidKgBtQ2swHTzNesBlLzI8ixxHSTqJ03NuZFxUnCao0bRGi6ULP2epgCFICsRcBzvt0rETacOjkHQICxYEWYk3Hne438zUuqryzM7k39UWXawA3B26VdMNHE0SQmKNPqNLezByLqb/WU+yqxg8uBgZ9Q28+XlW/h/ONEhkYMx3KqTsWAt3iTyG23OryjnNJmS9gI5FxIBRJDcD1pGFwqLb2k/Co0BUMXULc3Gkkt2aW5X6n21owmDicguTrI1MttjqJN/hUzH4MBRFCBrf3WA3JPlWoQskwnaOVIGjoL7+29bhL6PK8K2YA7XNjY7++veRSKJRc27t9xsbdCaS5heSRn6k3/37rUavOV5ukuNy5QCGWYXB9lrg12kV858EOxzLB6t7TLv76+jBXDOaVizRRRUKFFFYNBwn9qcR9IlYdJDf41SMPiDuVvtzrpfH0WqWcfvG/Guc4KD6Rx/4/zr1Y+OL1/xZ634XDSSyKoPfNiDewW4vck+VbM4yowqjfUlG3kRVmwcaRYOXEaEaQSBF1clFhp28+dZbpUwVXsSuI+qSDYEDukjnt1FWbi5+ynWTs19UWa2zKQPVHIgG+4pTk8SteedHdCx9XaxJ8Dta9PM1ljk7MKsYjbu7HUylhpBIAGkDbawrL1lGzKcareHbe4d1Vj6o3Juel+dMcylWEreLQ0N7ljdyzgFdY5W862RYqIYZ4W0JiI22Y8yVNwCbE2tt76lY/ssXAixk9opvZz3msNxq+tva16y+r1dEWCxZ7vZswYt3twNgdu8fHe4phj0GkRqqmRtyQSAoFzuOpNtrU/4b4ZjV1SWMB+zuQ1jYsx/las5nhV/4oscKhNKIG7uoE78l9hpvtPcKcLgMWFlgWUxqF7TQm3acwQzcz1FqV5znYaBIYw6ITqZSQV2PJbC4F+l6tWcZ20GZEuFKmIJ3LqL+vcg8u8dxSHOsGnowddHr6jY799iCnsHOtnrfxsfJxI0CRjdu83htYAkA8rkUoXDlZHVrLZyptfT3lI2vc87fGrrwtDFrJd9Ldkmhgd1sxL2921VGcq082ttrswblq79g23MD8qJvSRmSzRuqldepQ0ZAF9PIXtyrxhcsmYlmCC/Vr3A8NiBavcubSaQxOwCqG0nz7o8b89vCtfoU8iuxEjDSWFzpsAbF7A728POt2a/jPoqR3VZCzkWsLW36VAliAPspzwdBG/bCRRZYy1yLFdj76R46ayg39tJe2WG/By/8xwn+On419Civn3gaTVjcIf36V9BCuXyNwZooormsUUVg0HI+MP+on/jaueRm00nkh+410LjI/1if/Eb8a59B/bOT/dt+FenHxy/TXMGefCqp0Hs+8LXJHS1+V69xYktDNF0eEOP403HxUH4VMwEV8FqVbEABt9zck6gAN+gpfFjdCFCAL9mQeluzKkfA3qL3XWXUT8rYSYRY0tq2AB69TYcviab4zL+0eLSSWQDXZFRQBuq903JB3LXNe8t/Z8DGkseKs1r+rcbjkANxS7G4HExahExfY7qHPkbXACbUt3ek44yRVcQ9p3UqW77b9dzfc8vIip+DWNCrltXea6JzUEePLmOhq25PwnBM8ZfQIiiHshfU7Ne5J9opLBl3ZyvCsezO3ZMQbKI9RuSOe1xW72udJeDaaF+1ETtGEXUw7xBC97Uah4LOX9PEwZCZTYaugHW3xprkOYrDpk+ksyklFGrVb1uf1fAnzquyYaPETzyJGsKgXCEEnfe4tyJ57bVm52rLGXynHG2TFppp2mDDu6bWH1BYADmb3qlzu8jhm6kA2FgSPIbVPzDPJHjQHcLsdW5Lbg/AfjT7JNJSPQFSVCHCuAytb2+sD91VNyOWVSMZg1lESIGZkOg72BLKGBsPqjvfCoGZqiYgxKO1kChAbbBiw3NthYfhVxxnGAlLCOBIhGVV5rBipewtGAOW/upOuRr269l3gd3a/ne9+pNTjb+szsJsFpVkjkCh0e5Zjt4i43F6YTZo0V2LalayPa7awTuNQFgOvKq++Wh5JW07GR9Nh01GtuVYFz2kZvptcDpcb8vdVXHZL0f5ie09J7JVVpVjQAbbCPWw99re+q/w7k/pKMjBO9clmuLEC9gQPAfdVgxc8UDGVZFYkago30koFOrp4/GovCmJtE1o3ZgQ66VvqIU91r9CSanyOuMtav2fYJVxkQvcpiFA87HnXeRXz7wLI65hAGGnViBcHp3ibV9BCp+T1zxmmaKKK5qFYNZrBoOO8bv/WJx+8b8aoWPw+7EqxVdN2X6pO9j41dON3/rk4/eN+NUTHyHWy38Lgda9OPjnVp4ZzdIkOqaUKN2Ai5cwDet/EuWQvEJsMJFTsyxL27+l1BKi91O5qBw5kkmI1LqZMPdRIdOouRuqCw2J3sKaYjMhJHOoUpGuHKIp9YAOwJa3U1N96XJdG3CsCSQor3VwLAqbFh0pxiisK2XtpCdrE3++qjkGfBolSPDl2jGzGQL8Nj5U7HEOYP3Fw8CebsXI+BFZWyXSHwljlXFqjA6l1INywQarhR4mxIv5UwxWD7F4pDsO2ctfoH1C/30ozHIcZh4C6SomkFrIoBO9zdz3iffUGXiwNghExLSWLaugBItc+IJtaps/YuTTbneKEMSyhAysnZrvYqRc3A6g3NKnzcD0WUCzdkUkPiUaykj+G1eMRhSVPbBlbYgte2kgerbzvsPGveHyETQStCzDshqYFAAfEqwJvbanLHXbJve4XywhsPJIbA9qCB46r3t7L0+7RJMErtdSOTAcj0N+g86r+KwzDDI3W5ZvYe6D+PwpzleOjTBAOCb7AeddZ4jP1DxGYNHh0i1XGoO5U7s7G4BYHcBd/aaYZdm0faSSNGyr2DC1yxuPrXPLcivPDmVRxWONiLxm5RA1mBPJtO3O3M0lDWWWytZiwU2t3b3APTkAdqnqkiZJnryMkcEYTawJ7xt48rD7685rD6PKtnftFAaRrm/e5DwqVwTgtTmVuSjmfIbmoczdpPiZJLgWDW8UJCj2EbGq2iR5y7DGSEuSoXtNNj9YlWa7eVwNvOrNw3gETDys+vtQHOlSQRYeCnbpSPKoFbCsjAlTiYxsdJN1e1r8ulWfLcicP2EpQoimwDXYa7912Fr+ypyrrjss4bwJXM8KWbvMyNa9yCDa7c7XFd0FcM4TiMeYYQNsRK0R9qtsfhXcxXPMs1WaKKKhgoorBoPn39oeYaMwxI8JDVVwQLSrfmxFWTj3B6szxTH+9Nh8KUQqEbXYtp5gV6ZekWV1PhDDrGVtsL3tfqb729lVHitOyxOKTYauXsZ77e40zwHE5UgLh5SwUkbqB3bA7+8VXM2xMmJxatLGUZnAYDmvLYX5kAVzk1XTfTGcrHh5FijvqVgz38NCHSPMm9SjxOmrTBE2r7Tm1vPSPzphiMBh5ZpH7N1RSoLmQB73AJIO48dq15pk0CMrxt9GSVBfc3U2tdbXDAG21UStMfD2Nlu7ubG5PaFeVr7KWuB7qT46KaHuuqAldSd1e8ARy0nw3rqGPwGBaPTiSuu3rKxR+XiNj7waoOHGHZgsnaNFEToIazqHYjfbvAEf/XlUy7Kn8P4bDzqO3LW6AMbfjXniZcKoMeGEi2/tJDK2hR9nSD3jTWHgLCkCSLEOAeSybD5l3+6l3GOWYeKKMx6GfUQyCQsG2uG5XG964T4/wDve+v43l0UzwMYmbYRuojDEbAAbAA9W536X86zlGGDYJr9Lnlv7vComPzaaaFUbRpQAKBz28fD/St2U5gYoAgAZmkACm9yCQQQPC4516p1HOz+mvEXC7YfBwzqZGZvX1tsAASAAdzte/sqrYrEObqdO/2RbY/7FWXinjGfETpDOqqFPqDkuoEEnxNvhVezeLTOUAADd5bD4AVk6bro4bFiHCiJf7SQb+Q6/GpmH4dlaMkdiGYcjGDceBsbmq9iJD2qsdQ2vvztpHT407wedRo4VlkAIGnTtzFyTbfr40u74ydI8USsJ45iYlV0ZrADTpDAEAbbkj41L4MzCZnEUSoC+q7NfmBfffc1LxcmEcsOydth2jBiD5ABr3I2NIsDiWwuLZULKF1lftbp3f5U10qU44dzEzZlBe3dxVwfHci+21dzFfPHBcDLmOEI3DTLfyJPOvocVzy/wtt9ZoooqAUUVg0HA+O4/wDmGJP7w/ypPkeVxynVLiUiUkgqWsbA8uW16f8AH7BcZiGJ/wC41hVcy+NlTdAbkm97czy5V2x8be1uXBJHiVnjxUM6AnVFrKkA2B0kizcgd+opZxnjx6X20ZHKN7XBs2kA3t12++teEzUJziB9/wDpSrN8T20lwunVba9+QrJ6eI+aZ3JI7OFAZudvLwHIVEXHS3BbcA3te/W97U6XLQF5b1oOE35VvOH1m+C4iwxQtNEZ5Sb3PIeQF7VpyTHRgsNILSDvLyCgMTtbla6n3UjXLlLHbqB8d6c4bLgqmwFx91ZlZIY42ouLxaLKyySTMBewAsPH7Vb8BPh7nU439XUTttvuOv3VlsDdCxF/Ol2WYMMx2rZlLDj3pKxpw6E9nJISeYsGHlZqk5dn+Hw4EkSs85Hed99J5WToOlS4coHUVCznK7JsLeyomct0u/HSfNMUW0uQvaXJdgbk3N+90FuQp3HpxMaMqhpB3SD9YeV7birXwVhosXgJI2iBYCzabAttsd+o3F/KtOW8GzQnsezWQDvoxYKfI2PhfcVdyniJjfVT9DZy6oLHkS19rfVBPK9eML3Jrvb6IG9jcEjYAEU2zvJpYJCs+pUZiVkt3SW3sSORG9RE4avdllHZgXY89TXuka+JJq51EWbppw7MVEzuCQzDXa3dJIAUb9QdJNas4y/ViJZQjCO6kMBfTdRYG24pnG5dzG+HASVdSbaGMgAYgv4gjYdabYOWLCQOZJACxuQxF7WsgsL9Kiqiu8MRj0/DEf3y+zc9LdK7gK4nwnKHxsLABQcQCq+ALE2rtgrirL1miiiiRWDWaKDlPEnAmJnxksgiJjLkruu9+u5qHjeAsYVASAi3/kv6q7Dai1Fcq4h//O8f/cH51/VXvCfs4xvaangIAG3eXncb8/8Ad67Zai1btm3HX4Cxtz9Cx/8AZfzrweAMZ/cG/wDEv6q7Lai1Y3k4xhP2dYzXdoSBcH1l6Kw+151MbgfGamtCbHzX9VdbtRal7byrk78D4rQR2LfFf1VHyr9n2Kj1XhO523X867Bais0cnNouEsR1hb5l/OvOL4PxDC3Ysfev6q6XRas4xvO1ybhnhPH4OVnSAkb93UoDA729bod/fT++ab/Qovh6rWv4FmvV6tRaqvaZk5XmnDOY4gFZVdl+yWULfxsDSJf2aY7l2LALyIdR8O9tXcbUWrZdG3Hl4DxxXSVm8ReUGxHIjvViT9nWKKsphYlubFlvccj61ditRam6zbk3CPBOMgxMLSQkIsiljqU2sdzzvvXWRRas0t2wUUUVgKKKKAooooCiiigKKKKAqPjcWIo2cgkKL2HMnkFHtNhUisEVsFKw2f4pzBGAyy9udXaKVEirFMXjP2bOukH+FuteX4nmsg0TkAydqNJ1C5YhSw9UpGGYEXBNh4Vd7UWquU/jNKPLnuJXq8jBgoEaGzIjCzuNrNKxRSR6oBPK9XDLsYJYkkAI1C5B5g8mB9huKkBbcqAKm3ZGaKKKxoooooCiiigKKKKAooooCiiigKKKKAooooCiiigKKKKAooooCiiigKKKKAooooCiiigKKKKAoooo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2" name="AutoShape 18" descr="data:image/jpeg;base64,/9j/4AAQSkZJRgABAQAAAQABAAD/2wCEAAkGBxQTEhUUExQUFBQUGBUVFBcXFBgUFxQWGBQXFhUUFxQYHCggGBwlHBQVITEhJSkrLi4uFx8zODMsNygtLisBCgoKDg0OGxAQGiwkHyQtLC8sLCwsLCwsLCwsLCwsLCwsLCwsLCwsNCwsLCwsLCwsLCwsLCwsLCwsLCwsLCwsNP/AABEIARQAtgMBIgACEQEDEQH/xAAcAAABBQEBAQAAAAAAAAAAAAACAAEDBAUGBwj/xABAEAACAQIEAwYDBgUCBAcAAAABAhEAAwQSITEFQVEGEyJhcYEykbEHFEJSofAVI2JywSSSgtHh8SUzU6KjssL/xAAZAQADAQEBAAAAAAAAAAAAAAAAAQIDBAX/xAAoEQACAgEEAgEDBQEAAAAAAAAAAQIRAwQSITFBUSITYXEyQoGR8BT/2gAMAwEAAhEDEQA/APYt6eBWNx5WFxHtm4pCtmyqWGWQQSIIMQdPM1J2bxjXLfjLs0lgzLAdGJKFSAARED9gnyY5U5uFPj+jseN7N9mwBUdzEKrKpmXmOkgTHyB+Ro6gv4NX1JMyrAiJUqZEaevzNbRryYse1jgxIAOZWykGJ2JDDqDlOvl5GnTHj8rDxm2JjVhMgQegJ9BRfc1LK2uZSxB2+KZUxuNZ9hTfcl85z94DzVvLygke5q7iSJccCcsGZZSNPCyrmg+oII9RUf8AE1Kd4AYAkjQEQQCpBOhE1KMCshtZlmO2pZcpJ9gB7UD8OQhtwXUIxB3A2MbTsJ8h0FHwESXsWFttcIkIGJAIMhd41jlUV3iIUlSDmBtgiRtcJVWnpKkexqW9hgyMjEw4IOwgEQY0oHwKkkknMShLaT4DKjaIkk+5pJx8jDvYwKmc6LprOgBMZieQ1maa5jAuSR8ZA5GJ0BJ6SVHqwqU29Ik9Z0+W0RVZuHIUyR4cuUf06zK6eEz9B0pJx8gNf4iFzSpIRwrEawCgfNHQA6+hp7mOIAIWQzZAc3UkA7eVSJhQGLSZZgx9QgT6AUK4JAqqBCq2dQDsZLfKSdKdxAHFY3KVBjxTuYiFLdPI0LYwi4EK6sAVM6GPjG2hGh85qV8IsggQVJIjTUiCT10NBcwimJmQVIMmQV2g+5nrJnepuJXANrGlhIH43Tf8hYTtzyfrVJOLl0U5SufuwDOgzqW0MakRqPMVfTDKCSJGpaJ0zNuQPOT8zUf3ZAqIAYtxk1OmUQNeelG6JSRVvcTKuqxJYWyIbU52IMCNYClj5A0djGMzFIgqTm8R+H8DDTWf8HpR3MEhMkEmFEyfwsWXnvJPzqQWQGLc2AB15CY09z86TlGuC0Obh6n50JuHqfmaI0BrO2Wkhjdb8x+ZpqVKlufsql6L4pgsaDSnVqbNVnMFFKuN7ZdvkwVxLFuzdxWJcZhZtCSF6sQCdYOgB2q72G7ZW+I23ZUe1ctNku2n3RuWvMaEbAyDpVbXVhR0wNEDXKD7QsD98+5d9/Ozd38Jyd5/6febZp09dN66sGimuyWKnri+1/2h2cHeXDJbuYrFNBFm0JIkSMx5EjWACY1qtg/tAupctrj8BewSXmCW7pdbtsOfhW4QBknz+gJD2sNrZ3tKgJpBqmwoIilQzTzSAeKVNmrI4rxRrdwKpU+EsynlrAMzpOv+01nlyxxR3y6Kx43OW1GuRQmq/Drxe2GY6mZ8JUDyAO8dedTtVppq0DVOmMxoIpNQk0ikhmrI4rxBlORNDEkx12Gta01lcXwZdhk0JEFtwNokSOprm1SyyxtYuzpwbd/y6KvBMazO4YyOR5yD4v1aPatkmqmA4eLQ3k7TEfIVbp6eM440snZWWUXO49A0qeaVakFnPTg1ApqQGtDFxPJO0PGP4Vx25i8Rbe5YxVlUtsoBZMothgskDQpqJ2cGuu+z3E4K5axOKwfeMbt6499rghjcjPljbKA+kdetc92Y4Vb4visVi8ZN23Yvvh8NZJPdoqQSxUbkyDr576R6Pg+GWrNs2rNtLSGfCihFkiCYFazaqvIjwbDj/wADs3d79/iYcN+LvIIkH/h/WvokV88fZ9OKfh+Bg/6TEYjFYgQdMhXu9efike9fQveU8vZHaR5721wC8NHEeK2tb163ZtpIk2rhbumdSeRBttHVPOuU7S2MLg+DPhTfa/jcV3DPbN03X75mS6W7uTk0O8At4Zma7T7ateD4jyNg/wDz2x/mtPB9lsHffDY65ZDX0tWSrSY0QFGKTlLCdCRpp0EClSTf+qqD7E/ZTjtm+Hw6OXu4MW7WIMEAXMpUwT8XitsCfKtDtFjbtnDXLmHsnEXVAyWgYLksAfkCT7V4j2iwiTxLHJfxFh3xj4XD28O2QYi4oEloiQWzGZ68zW/27svw3gK4d8Rce/euICxclpJ7y4imZyDLHv50bFaB+z1nh113tW2uJ3dxkVnSc2RyoLJPODInyqwa82+0PF3bpwHC7LtbfFlTfdTDrYtqC+vnDHzyRsTXJdkuD4vFviuGDFXUwODv3A9wH+a4zFEshtgv8tmI2knTakocXYUe7RVK9w60zhsozhgxIiWgQA3Mjb5CvM+yHHrmG7OXcQbhdrRvLYZtd7nd2t+QZtqi7L/Zqt7C4TG/eb6424bWJe9nJzIxDG3G/wAB3nffTSpljX7gi2umeh8YxOMXE4ZLFlGsMX+9XGaDbUDwhVkEknyO3LetUvy5nbzrgO0OIJ7RcOQOfDYxDMs6QyXQJHnlH+2ue+1x7lzivD7GHuNbvMrLmU621vN3bMOnhD/KmoXS+wz1u3iUYkK6sV0YBgSPUDasc38X9+y5bQwQszmn+YbpPSdBA6R515ti+zVvhfF+GrgmuDvyyXlZ82ZAQGY+oLGNpQEVqdlsUMTx7iRzZ7QsrZiZUhSiMPTMLnzNGzi16KTRav8AbpBxnuWxVlMImHMkugQ3iwOr/mA0ietd5fxCopZ2CKN2YhQPUnavLez/AAPCjtDibduzbFqxh1ITKCq3SbPiAOxhjr61NxzA/wAU402EvM33TBWldrasVD3HCnUjXa4NeQUxEmhxVr8FJno1jidl1Lpdtsg3ZXUqPVgYFTk14LxPsAmF4phsKbrNh8Y5JRSVYW1bMLbmfFyE+U6V7wqgAAbDT2FROKVUyou+xE0qRpVkWSTTihmiVq0JZ5nh8Dj+EYnENhsOcbgsQ5u5EaLlpydYG53jYyANqvX+1XFsUO7wnDWwxbQ3sQ0C3O7BCBMe/pXoStUgrTf5aMqo8Z4Hw/F8BxN0nDXMfaxKr/NsqS4dcxIZdSJLGZ30M7ivXuH3zctW3ZDbZ1VmRviQlQSh8wTHtVjLTGlKW7li4PLvtR4hjL9u7w5MBdbvnt93fQl7TWw6uCTlhGlYIJ0gma3O1HGMdgbeGsYPBtipsm2XAJFu4qqlsmOWjEgwDpqNa7cCnAo3dKgPIu0PYvF2uHcPWyn3i9hbxxOIQMCblxm7xoJ+KDK9Yqj207JcR4hhrmNxCMt9Mow2DtkN3drN/MLfmuHQwNYX0A9spZapZGhHnvYDheJxGLfieOs9w/dJh8NZO6INXcg6iTMTB8TeVD9n3A8RbXi2dGtvfxF7uiwjNIfK4PNZca16LSpObEeGcC7L8SxeAHDLln7nYw7XHe68k37hZnt2wv5QzSWEiAPQ73B+PcYwli3g/wCFm7csoLSXReAtMqjKjHSNgPxD2r1Q0MU3kvtDVHieN7OcUwnEMPxJkOPvPn75LXhFpmRrYtA6+AK4gxEqZ6l7nCMSnGOH4jFsPvWLOIYoDNuwEtRZtL1jNrynrufajXGdrODXr3EuGX7azbsPf70yPAGRcpPrlIoWS+/THRxOH7H8bv43v8RctW3FvuRfBVjbtkQxsInwsQW1MfGdql4b2Yx3Ccde+4YYYmxetoiPcuquRgFl7h02YMYA1DCDXsBNNU/VZW08lbs1xDh2KGLwqDHXMRbK4oMwX+czh2ddRCSAB0AM1WwfAOLYDEff1RMZdxKt96tBgpRmbMFUzqFhQCJjUREGvYTQmj6rK2o877LcAxmIx38R4iq2nRSmGsKZ7sGRmME8mbnJLE6QBXoJFKlWcpWWlQNKkaVSUSUQoaVWQSCiFRK1HNBLRMGqpieKIjFWmQFY7bM2VdzzIP7ip5piRTJpFVOLKysyg+FkBB8OjXMk/MNoelLDcZtXPhJ0VnnSMqsVOsxuPkR1qzFGiUDpFH+O2suaTHPbQ5S0ET0FOOO2tfigQDtuTAG/OtDKOlLIOgoJ+PozU46k5TIacsDUfHkGvyPvR4njCKxWGJUwYiJyM53PRD/iauMo6U00DpeiieOpqAGMHKdt+g1+sb1E3aC3uAY8JbbQMjOp3/oIMxFX0tqswoGYyfM/sn50VIqo+ije4yotu4B8ECDAlmjKJmIlgJ9abCcVFxwoGkPJJG6ZZgdPEd426GrxpUh8GSnaG22XKGOaCPh2N3up35GT6VZwXE1umFV/hDSYAg7DeZ+kEHXSrFzFKpVWYBmzEAncKJY+gFUrHHcO5QJcUlwSsTsN508PvFK0VtvpGiTQmkTQk0CQjQM1ETQNQWgS1KmK01SacFyKiu3AurEAeZj6073YE9BXKd8XOdvibXX8IOyjpArn1mrjp4p1bYYMDyM6u24OoII8jNSA1yCEq2ZDlbr18mH4hXT4a/nVWHMT6dRS0etjqE+KaDPgeP8ABYDUxampKtdpgS2161NFVsxo1uUESi2T6U8VGGog1MzocrUTJUuakGoBNogy0MVO1AaVFqRFT0YFKkVZwXFuMW7l5jcyZbXeC3lbOWQGHdhyGkcxrU+SxeELkbnpB9/rrVXii/6u4QigM0OdPhVIH6qPn56ZeNLBRdsp/NDQqQSWLELGnUBdeQrw9RglkyNp8nvY8aWNNccHcdnMaXD22zE2jlzmIafEF6yAR+mu9apWs/gPDTZtnOZuOcznXfkACTAG2laJr2MSkoJS7rk8fK4ubcegaY0RqMmrJQxFKmJpUiwW1BB5iK5jKVORhDLofPow8jXTzUd/Do/xKrdJEx6dK5NZpFqIrmmjfDl+m+jnM3/TqfIV0fCrRS0it8US3MBjqQDz1JpYfBW01VQD13PzNWZqdFof+e23bYs+b6nCQc0QNAKcNXoHKwyaSilFMWoJJBRA1BmpmugbmOXvyFFhtLBalNRKaMUE0EDTFqaadVmgBCiAostC5igm7OK7YtZQNfFwqQwRhkLKzZfKNh7SvWq/YG+l647jUKAEJWBP4ivnBG+v60N/idnEIVGW6j97dO4IcXlZFI33bnvFW7WRFXwd21w6gRmz5JklecJuOlee8iU91HsrJWneJ3fv0jrmoDVTheLzqQxl1ifMHZveD7g1cNdsZKStHmNOLpgmgYUZoDTGiNqVIrSqTUGhLgEAkSdhOp0nTrWdx1iUVEUs7MsRuAviZpO2gif6hWfwlH7+ch/ljKxuMcwzSfATOb4RziGqJZWpqO1/nwi1C43Z0wNSCoRRVsZNEhao7q89o2PSnpJO1AqoO1ckfWpAKrKe7MH4Dsfyn/l9PpaamQxiKyeOWmcBQhZPiYgifCZCqJmZ19vPTUY0lFROO+LiVF7XZk9nhcOdnF3KQvdm434YOmUmQZE+KDDDoa2xQgVIBThHaqJnK3Y0UatFILS7uqMm0OWoDR5abLQB5BxHiItX3JtudRmdRooa+XcZuXwaVfxWMs37Vvu37wKyzLHMPAwlhuZnc6GtjhNn+Zix+W8U9goI/wDsazOM8KsrdtuttVYC45KjLOgXWN9z8q8mbS4Z76cJ5V/H44N7sVg1C3LgGrHINTAVQDouw1J+VdNVHgGE7qwqt8RlmHQtrHsIHtV816WKO2CTPK1E1PLJrqwTQkU5NNVGaAK09ImnoK5KdPQx9BTg0GxKDRBqhB60U0yWiUGjNyBUYNKaCGgrsMCDBnrVfhuI1a2x8SbdSvL5bfKorpZDI8SHfqvmOo+lU8bdnLdtnxr0gyp0YHqOcf00wa4N6pgtVOHYkOgZoB/EJ0UjcT5U9vi1s/mynQNGh6HqB5nSpc4xfLMmpPpF0JRBaeaWarMrYQFImgzULXAIkxOgk7noKBUGTQk0xaqHGMTktNBhm8Cf3NoD7TPsaTdKy4xt0Yd/FwDcAkXLkiOYd8qmf7YNYXFsLde4wgwxTKw0VbYAJHrOfz1HLbU4ioHcqNFDgAeSo0fQVNefSvHm+bPTxzcOvR0mEu57aN+ZVPzE0TuBEkSdvPnp7Vn8CuTYTylfkxA/SKoYzAu92UJCiZdnYmWYC4luDKQq6RAk16ilcU0cagrabN0mgLUPKs3i/FVsLqCzQSFXUkDcnoKocY2aJalWdw7HC8mcAgSRrpsY56/OlSs02FgcvQUU0CnQHypGmMOaS1FNPmpgWFNPNQq1HmoFRIDVTE4UfEog/iAGjD06+dTh6IUWJoxMUcodSctu6uXNvkcjKCw6HTXyFRKl51Kd2VJBGaVKa6SGB1Gs7TWnxG2RrlzKdxz9qLhhEFRqBBX+1tQPYyPSKxz6aGVqUvA4ZHHg0bbkADpUgeq4NGGrYycScPXOdo+GPdfvM+W2gBgF5EBgzFQwBjNsIMDflWrjccloZrjBenUnoBWPiOLtdBW3NtdQWMM/sNVX3n0FJqy8aknaOgfEKoGZgByJMD5muK7XdpCLtpbFu5iCuYkBSiKSNG70iCY0gfmOtT4K0bdtVds7KIzH4iATl19IqtirmYg9KUqapmsMSXJBg+J3L15VeybeQG4TnVx8OQLpz8bf7a1br1hcUtEIz28/eAaZDBMSQCNjqTuDE1Q4NcxmWcRdWTsoQaep5+lceTSuX6aoumdFg+0PcLdTIzHMCpBGmcBRIPLMCZ9a1LPajDwB4wAI+AueknJJrmsPayS7Eu7RJMDQTAAA8z86sW8bBOldONOMUn4E8aNvGdodD3SToYZyUHrljNHrFcbZ4k9wF2JJdjOs7eHT+mQSPWte6A++2nvVNcCoUqJO+/nqfrVWXGKRrdl+KKtvu7hyklrik/CVYzo3WSdPKlXN405VthyVhRPPWAI09DT0cA4HoVu5oPQfSjU1XQbegqVTVmBJThaFTRA0AEKIGgBp5oAKaJapJxK2UD5hlO3WemXefKryikmgZKQCIOs1mYlDYm4DKKGZpMFViWnqNJ6+tX5rL7TXguFvSQMyFBJgS/gX9WFVZCiLhfabC4hS1q8pA1OYG3p1AcCR5isrjvax0n7vaF0DQvm2MgSEjxr5yK5rHYVbqZHAIMadPMHkascLtkLlmSNjHLlI50+DZY0gGw1+++e43g3gNLEHcNOirH4B8ya6DBYcKIWI/etVUUwYEE7+tW8Gp05dahssnIAGvOoXw4o8ShnTlvUV5iIIpAQXB0qteX1qxcBmaAtpQMgzaVLZtTy1o3GlTYdwaTYWRXbEa1VB1rSxR/YrOurr1pDQOLso4GYAxy0PvSqJl1p6Cjr7ew9BRqagtNoPQfSpFatDlJgaKowaMGgAi1RYl3yHIAWjwgmBPKT0qQU4oGY2C4ZcW4ubLCwSd8+4j1G+0bVvg0INFNZ48UcaqI5Scux65X7Q7inDi2VNws0lQYOVFZiQesgR5107uACTsBJ9BXl9ib965fcEkmVUyPASSo3jRSAOU5utaoIoPh7M1tZMmNCdCRH4uhrUw6bHmI/60KWQJjbp57H9+VWLXyobNCYNqavWW5RtVKy2s+dXLdQAdx/+VU8W8R709860Laj9aBjRoKrxE9Zq9GlVro10oGRg0lfLFOF0NRMZooQVzFydPaos5jWoLjaiKlmihhLqdKapbLAUqhjN+22g9B9KkQ1Fb+Eego1rY5ScGjBqJalpDDFGpFQ0qBk2anDVGKegDB7X46EFpTDXNW8kG/z29JrA4RckmfQU2OxfeO9wwS3w+SjRQP1PqTUHDyf1qq4NEjYgDWPKk3lTlfCJ5fsVHac79akCyhjarefnVQDY9amVdKQwWBJrI7QcWFhYDAXDLKpUmVXV9tBppJIEmtlaqcQtKykMoYEEGRMg8j5UkNGfg+Ju1t7rZcqFhkCsDAP5yYJjmBFa2cGCOeo+WlZ1yGTKwldPLaCBU6ttFAya82mtUA29Wbm1VUG8imgIX33p+8nyHWmvnkB70zbetABm550qiQUqQzsLWw9B9KNaisfCPQfSpVqzlJlNSA1CKMUDJJpxUU0YNIAw1QcUxGSzcfopj1IgfqRUwrJ7VH/TlZjMyD2DBiPktBSOMv3IAjkPpVnhkwKzWEn3itnCwFEenrVvossi6SY5UkunfTfX08qhLgN601htfKpA0FumfKpw9VARy96mIqWhkwuEVVxDzNWbZgGqt3U+VIaZXRZ0k1MDypgomaq4zFrbGa4wRdpJjXlTCy1db/NRo0yPlWTh+Pq75GBVizIg3kLHiMbTOnqK07LZjPSiqArlTmg6b0z9OlWrp1qvmka6RSGio1ylQ3V/cUqBnZ4ZtF9B9KntNVPCtovoPpU6mrOUtTTzUQejmgZICKIVGKNaQDYi4VAPKRJ6CRJ9Kye1jjuk6F//AMNWu1wc9uc15x2zx7KbdrDy9nNmAgwrAMClptmWGBjWI000FRVspEKfHp1P0rQt3wPauUwOOuG/bDIyLLKSRuYkT02rqBbnXzq2qGnZPiGB+tRWHBMc6F7Zp8KkNr5mpGaNmZ51eLRVPvBI2irkzUMY67VGdzUooWFIaIKyuOYEX0KMSJ5gAxryn961sGobyiKE6A57hPZ4W3z5zIZoA/GpA/8AM01IPOt+ygHyqO3yj3q0Dp50N2BBcjWaqtVi4Kq3jSKRUu3INPUdwUqBnX4I+Ff7R9KmD1WwwhR/aNj5UaGrOUi43fi0Vgkv4QAJPVjHkAf0oeBM5JY5mQiEJYQI38O5nqelX1NFh0CKFUQqgADoBtWbj891lXxRaBp81Qg0SmrAixWFW4Rn8SifCdiTzI5+hrA49hGc3LsqVsqFQR8Ooa6f9sD2rpwaDuhBECDuOs700wPNlXK3WTPvVEcfIxS2/AEIYkk76AKRy+LMI8q0OP2GtgqmrocoJ8zlVj10INZHB+BBHZ3PesRClhMDc+HYa6z+ztGqtinutJHRC7Ox9qlTlHP/ALVzrYfEaAxplJ1Aki4DMgaaA6ajXnR4cYoQZgifymfiIn/2/M0tv3Hu+x1LYbY8xWgulc3h8XiWJlVABkDwmf6dDttqetXrN7EAsxX8JMQPiAEKvi2ktrzy1m0UmbYpOahwd1mtqXEMR4gNpnlUhM6GoZSBLR51Fdt6z5U70N5tN6BkTaCelDaua1IXBFQoINAEj3IFVjtNJ3qneu0qKAvsJpVTuPSpjs7PBnQeg+lTnSq2Dfwr6D6VazaVRyBqaPNVcMf2Z+lSA0iiYNUi1VuMACSdACT6Vg4DFXMyZnuFV1ZACW5ASYzFZPv6VnLIotL2Wo2jqxUgoFNHNWScr2ywRBW6o0bwP5N+A+8R8qw8JI5V3vFbavZdWIUERPQ/hPziuFwxPPQncdDzBq4y8DL9qxI26+dVLi5TWityNPlVS7b8WutFjLGETWeWlaNk5gNKp2bmkHlVkX+Q8qljDcwYqHESNqO8fxa1A9wiZ2oGCLskT+zQ55J8qQE60rC60ABcinT1o79v2oFXTWkMqYnaqF7ar94a9Kq3UpjM9qajuLSoGdjhNl9BVm21PSofZzIdzrSQ0qVIpE1OiDMWgZiACeZAkgT/AMR+dPSpDLKGpFp6VAyLiLxacjfKa4viAyXyq7a/oYH6UqVCXyBEuGGbU9P81oWbYjampVbGQraEkUVzQ+1PSoAF7piomczFKlQMmXn++VA7RP7/AHtSpUhAo21C7aUqVBRRxJ2qjcJ6mlSoAr3HM0qVKqA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80" name="AutoShape 8" descr="data:image/jpeg;base64,/9j/4AAQSkZJRgABAQAAAQABAAD/2wCEAAkGBhQSERUUExQWFRUWGBwXGBgXGB0aHBwYGBgXFxcaHRgcGyYeHBwkGhwYHy8gJCcpLCwsFx4xNTAqNSYrLCkBCQoKDgwOGg8PGjAlHyQsLSwyLC8sLywsNC4sLCwsLCwsLCwsKSwsLCwsLCwsLCwsLCwsLCwsLCwsLCwsLCwsLP/AABEIAN8A4gMBIgACEQEDEQH/xAAcAAABBAMBAAAAAAAAAAAAAAAFAgQGBwABAwj/xABMEAACAQIEAggCBggDBQUJAAABAgMAEQQSITEFQQYHEyJRYXGBMpEUQqGxwfAVI1JicoLR4TOSsxYlc6LxJFNUk6MINDVDY2SywtL/xAAbAQABBQEBAAAAAAAAAAAAAAAEAAECAwUGB//EADYRAAEEAQIEAwcCBgIDAAAAAAEAAgMRBBIhBRMxQRQiUQYyYXGBkfBCoRUjUrHB4XLRFiRT/9oADAMBAAIRAxEAPwCyMgFat4UuFcxsBUf4504iileKIsY8NaTGTRrmKAtlWJB+0z6E/UCtz1HmfD+EyZm4NAd1rSzctSPD4MsfxNccNio5Q5hcOI5Whe3J1AvsTfeqp4/1o4riky4PAr9HSVuzBLWd78mf6gI5DU8zyol1S8Ax2Dxs8ExVIRGGnUMGs7XEVipsslrn+G1xtbpW+z8DYS1583qgzkuJvsrGnmiSWOF5FWWUEohOrZbXAPjrtz87GkFbGvPXTSeaPiU+eZ5JIZSFkY96yN3LchYAbab16JxUmY32uA3zUGsri/C4cWMPi+RV+PK57iCuRroISeX51rGnjiieaZwkaC7E/O39qhcvTvt8O+PmiYYCKQJDAts00g2eU7ZFYDuDS+pzZbVDhvBHZLeZIaClLkaDQU3aNIkaSZ1jjUZmYkWtvvQ7o9xeHHwdtBqA7IV3IykgG24DLZtfGqex/Hsd0gxIgjyIoBeOHNlQBANS1u82u509KmnV91ZSYJ+3xUq3GqQxOSpYfCzkWBtrZdRfW/KtqbhOFDjkONfHuhmzyOdYU4YetbDUp9TSbW0rhHspxrotK9lgNaO/vSitdoY7sAeZ/P586lHE57g0BMXAC1y7AnW2lbtVfce6wMc3Fo8LhIGXIchhlW3aXsWZrHRAuoYbanW4BLdP+s6LAHsYFEmJDjtFYEKqixKkkalgQBbkc3r07/ZqTbS4fFB+LHcKVZqyJCdheuWCx0eIhinhuY5VDLfcX3B8wRb2oB1mcdxGEwJMEJIkGV5w3+HmNtVGo5ZWva5+edi8JfLkGB5qvzZWvnDWagpEVIrV6HdFcTipMFE+NVVmba1wzJbus627rnmNPQHSibREUNmYTsaV0d3X591bHIHi1gNIpbQt4G2n51rmAfSgnMczqFYKSwPz+fzvShSFNKWq3BMV0vWi9btWrVEKKRnrC1LtSCtTUgszr+z9lZWtayntKgg/TbpKcDw+SVP8R+5GfAkb+16gXQfCj/Z/ikx1aRrEnc5Ah1/mZj70c66sIzcOhdQSI5u/4AOpAJ/msPeoR0H6QheHcSwZ/wDmRdtHrYZkyiUf5QG/lNem8KY1uIzT6LJnNvKjPReaYYzDnD5TP2o7PMbLnOi3N9r73qzehnWuI5UweLg7O8mV5QTm7ctZnkBJvd9Cb6egAoL0E6t8SjYfHy2iiSaFgr3zMrSoua31FF73bcCrNXoJhE4jLjHHayvJnVWACRtZdQPrNcXufHbnRWRNFEy5Tsq2tJ91Uh1lC3FMZ/xX+8n7iK9BZrhD/wDTQ/8AItUB1oj/AHpjP+I33Vf0R/Vxf8KP/TWsT2gH/rD/AJD/ACisT3/oq369eMsqYfCqe6V7Rh43JAB9xen/AEowwToth1XYR4d7jmzksx+bE+9A+vnBt22Flt3WhyX/AHkY3HrZlNv4q6f7QriujBhB/XYd4omXmU7T9UwA3FiBpzU1sYw/kR6elD+yGefMbQbqWe3FUHjFMPbJf8KuXi3G4MDAcRiCco0VR8Tt4D3IFV51fdApsDiMJjMUyx9rI0IiPxDtYpAmc30JYIAtj8Wtqk/WZwaB4YZsZO0WHhzXjjH6ySQnQKSbDbwPta9DT4zZshhfuACfgpscWsIHdMeHdOMZjsHi8Zh2hgXDfDBkEjMAuZiz8iQdLLa6net9BOtOPFRzfTAEkgXtC0aMQ8d7E5FBIKki9tLa6AGs4LwhH4VNiEU4WJ4ZHhghYqcqgqJJpV780h1OpygEACoN1Fj/AHowP/h5dPdKMfjwyDSWgqsOcDalnAOuRp+INF9HaWGQ2hRLGUELcbkLlbcgkZb+RoRxrroxkWOa8QiijezYd172UEXDG+jW1BXQabigPVdYccw9hbvyADy7OStddwH6VlsPqR3/APLX8B9lTEMbTs0bptRpSnpx1rPDxCF8PDl7FAG7ZAHkjkCvkJ3CZbMDffXkQRHXNExfCzmQSLPEXS6Krqhs6ozr8dgdCbbUL61D+swZ8cDB/p0T60H/AOwcHPM4VfkFjNXVQpMVLOhfFhw7hEOMnxDyQlHVMNkS2btG+F/iJ0Op8TWuDdKsXxXC46ZJuyfDi8WGjRWBGUv+szIxfNYqLW1UmhuHwOEbgOAmx0jiKEy2ijIzSu0hCi/IC242zbijnAOGJiOFyTtGsUbxTNDhozljjWNXVXe1jLKSLlnJG1gKrOlnm9U6H9XPWhJiO1jxMbYiWNO1j7MDO6qQGQrcBioOYcyLjXS47ov1v4qbiDIYhIk7FYoLhcj/AFLSHxt3r6X2tQHqMH++I/4Jrf5aa9HY8nSGMAWtjSPbtGBpcmOydI3Ssohx3rS4pDjWExETxNYwZQUy3vlJ1z3WxzX1uCCKuabFqUWU2RWRZDmOihlDG58r71R/XnH/AL2kI5pH/prU56wsXIvClCX1ggDW5IUTNfyvYe/rWPxjEZOxjT1LgLROM4hx+SK4jrDwCNY4lL87BmA8dQCLedAMd11YdGIjheUftXCA+gIv86rs9XmOMUUqQtIkyqylNbZtgRuDrUnwXUViGTNJMkZtcLlLEG2x1AH27HShm8EwmbvJPzKmZ5DtSsHox08w+PBERKSDUxvYH1XXvDzHyqQgnnXmPinC5sFOUkBR0N7q19eRBHtV59XvSCTFYYCf/GjVSxuLsj5jGxtpcgH1351kcV4O3HZzoPd9FbFNfld1UrQ0lvz+fzvS71lc12RCRlrK3mrdJPabYvBx4iGTDyi8cqlGtuOYYeYNj6ivPnSbotieGYizgizZopQO64BurAnS+wKnbz5+hlNKmZXQxyKkkZ3R1DL8jpXS8J4wMVvKl931Q8+PrNtVaRdakONw8ceNBSZJoXLLmCSqsiiTMo27mYldVNgdxVjTcdwxYP8ASYjnNlVSWdiToqoNST6UDn6tuFsSxwmUnkksij/KGtRbg/A8LhP/AHXDRwnYsBdyPDO12+2tXM4jw+do1kmt0PHFK3oqO614COK4m4IzMri4+qyAg/ePUGrx4Jie2wWFlKNGXhTuta/dUKDpyYC48iK68V6J4fH5PpMAlKfC9yrW3sWBuVPhrXfHcQgVgrTwpyAzAAAbDwqWe852J/JYST9E0Q5cluKG9I+jkWPwzYeXQ3zxP+xIAQDpqQb2I8KovGcMxnCMSvaIVKsrAkZo5Qjh11+suZQbbgj0I9FR4csuZGDg7FDcEeorqcEzrkkjWRD9WRQy/JqF4bnZGOORMwn02/NlZNG1/maVXsHWfg8a2CklAimhxAZle7KFeKRSyt4Bsjd61stRvrs4oJ5YWhmSaBEsTGcypLdh3iO6CQRYXv8AFVljolw/R1wWFYHUMqBlIudRy3oksqhOzEcYj27MIoS38NrVoy8ZxYnaXXY26KluO9wVZdAum8k/DnwKYV55Y4ZEBRgq9kQT3jya5CgAXby1oL1G4KU8SMiJeNImWVtgocd0bfEWAAXyarnwzrEpWKNIhe9o0CgnztXXDzqrDKipmbM+UAXJ3JtubVWzj+MXaWg7qXhnrzHgMdPDji+GBMyvJksuY7NmsvM5c2lqdYLA43i+JVBeWQKEzGwCxpoC5AsAPmdqk8/Vhjo+KhIbgGTto8SB3FXNmzk7Bl2yc/MEVdc2IIJANybZjlALEC2Y28d/etHN4jHiRh53voqo4i80FTXXP0ZaB8K6gtAmHjw/aW+tECLMeRYWIJ8PKt9LOjmMk4HgJ5EB+jqQVA7ww7Zexdl8QBqfBhf61XBHexVgGU7qwBB9QRalvimvfyt5W8LVjt9pItItu/f0V5xDdAqguMdH8f8AonByPH+oQyZLXLBXYMrOvJSS2U29dCKlXVn0sxUuEfAxYYT5EkCSM2VERwxKuQDmJY2W2pvuBrVqfTGve52tptp5UkTkCw7o37oAF/apH2ixzflKbwjvVUt1K8GxA4l2uTKkGdZ2kuLFhlKD9+/2Ak11xHV/jf06ezDIHnadMQFuip2hkz+BYAgZTudNjcXHPimI+/8APOsGJYKRf2vVbvaRmryt2pSGIa6qrOuXoRiZsWuKgRp0kVEORblXGmqj6rCxvsCTe1SviGEli4bHHPllxEcBV7DQ2UhEP7WUWBbnr41IpOICNWdmygbnX8NarnpX1mxgFYDdrG/axyIfIg/1+ymbxCXiDBGxncWe30UhAIzZKknRLp9hVRMIQyywxqgUFXD5FF8jxkqTYXy76HnTfpL1wQpJ2OGVWINmlmzJGhGpUhVLMeXgL0SXEcPjeKSVohMkasJCAMqubKS9sq5jfU2vUc6O8QwkOHZJCZopZnMkxRjDncg2uwFl2GfY5Seda9giy1QDbPVRfrIwZxIwmL7MRrP+rJDZ794ZXDc1Kk2uAfG9xS+rDpBGnEpEtlSdezivpbJYIvqQLetqsPpRgDjI/oiQgRFA5nuFRAtzH2dvifTbRQu+9UdwvhwbHxxdoLGYL2gvbR9WB89dfTlVj2tnxnRnpSgQWSAr0mrUo0Nn4/CgZjJcKbEKC5uNCAFBuQdNOdNsT00wsZsZLkm1grtY3IIIC6EHQ3tavOvBT9mn7LRBs7ItWUHbpvgwbGdLjQ6Nv/lrVLwWR/QfsrNLvRF1NKzfd+fxpIP5+6lAfn7qDSK0bfn1rtCvxHKXIUkKtgWIFwoJIFztqaQV9/zal4WK8gHL8BReHRnYCL3Gyrf7pUM6dYDHzwPLicUmAw4Fkw8ZMjyMdFRmVlDsx0yAldfeofxHqOnhwv0hsTArCPPIkgKBTa5XtbkEja5A1p0OkZ4j0jw6OSYYpiI0vp+rVmBt45gPlXLr04jI2LSMS5ojGpyK4KiQFg1wDoRYbivVBQoLF67oB0X4DxeSFZsEspiuQGWRALqbEZWa+/lVgcB6HcVnN+JYqSKD60ayDO4/ZJTRVPM35076lUb9G3eW6NKyomUAJla7tmtclieegsKDdYHWvPhsakEMbQrh3BkD2JkuL20JGRkIIO+t9LUOXlz3Mb2HX5qVUASrMOG0ComVFGVVUaKo2AtXJISToD8qqbp90z4qjRTE/RoJ0DwLEwbulVazOBcvYjTz0op0o6wcfh+G4dJYHhxM63M5yi6qdCADdZLFLggWv56c/L7Pc1+t0m56/wCkU3K0igFYoQn/AKUp4yOVqiPDuspl4MmOkiaWYFoWKgBBIpsrPqCoa6/CDudqbdUvS18Th8V9MlGWBlkDsLZVlL5l8lBGnhmtyoV3s29sbiHb9lPxYvop5DnYWF7fZ/SkPhipF+f21WPTDrAxGPE0PCg/YQL2krpcSSLcAlRuEBNzbU77aEF1cdYuIw0kqPnxEXZSSiMsNGjAfMrG9hYG/sddyV/49rYA+Q6v2UPFUdhsrs7FtrG/pW5ICBqKq/oT1hcSxf0xYI45pSDOmdsojGiFUW3eJ7uhKi4YnegvV108xn6SijllaRMTLklST9ptMwH1WB8OWhqB9mW6TT9+yXijfRXRHEW0GvvyrOwNsykMNiVIIuPMVC+lnWQvbJw/AOVmllWGTEFf8MlwjBQd3HyHmTpXcnFcbwXiLo0pcq4ZxmJSVGsbkEk3YHc6g38KUfs23led3m+HROco6thsrzY2rBsaW8iuqut8rqJFvvZlzCtBtK5OeIxPMZ6g19kc12oWFxmWw0qnutYOjroWVrm7KGsb/CrEEj0BHodDVtYriCqyoAzyPcqiC7FQLljbYDx9hfagPCuGjizBhk+hq9pLsDJLl2QxjWJbjXMQxHICt/gUE7ZQ/T5VVkObooqMdBD2/DyV7QvC4jnSJO0M0Vv1YZbg93W1jcWtzqQYVZMTIg/7ZFCgOZXBjRztkKM5LDxAAHnXfiPAp8K+OxOAVEeMogwwjurRBFbtAqkd8lnIOuikb61XeM628bNH2SqiSMbZ0U5jfQBQSQGvpfU+Fq66SN5sNQbHt2tWHx3GYZIzw8EKcRmzZW/w1bd2OoUAhQo8gKgfRvoU7cUmhzwxSYdDIqSqJVey2Xu/Cy2IJNwRfY1MuA9XfYYNzP3sTNlaRz3igzqSNTraxLEnccxQjouBisRxXih7scUMqREnmYioIPkg/wDUFLHFEhKY3uplwWBcPFBjMLPkweIaJpICM6I0zBT2Z3QZ2ylffS1DOtDowIpRjI9BKwSVf37HLIPAkDKfQGhnRAE9G2BOv0pclzz+kQGw9Tm+dSjrhxmWHDR85JifZI3J+0irpmgsKlgvLchhHqqwKA7gfKspeSsrCseq7/kq4VFbv4UnLSrXrgVyZSw2lLwWr+F7j0uCK5ggfn88q0p1vV+NJypWyehBVbhYIXm3D4+TA8REhHfw85JHPuOQ6+4uKl/W5HHicXhpMGmZMTArJ2aasxkkuLAavcm43uNakHWZ1YvipGxmDXNI1jNDpmJAHfTxvYXW+pqB9FumE/C8SGZLlAU7OYEFVZgzBbgFCTqbb8+VeqQzMmYHMOxWM5paaKtjq0wLwcPaCVcksOIcSISCVLqjLexO6n76rnrqa/FHvr+rjH/pg1Oeg/TVJvpC4bAYh+1naYZSoQFwoIeUnKACD46HagPWx0HxkuITEpF2wkREcQBnCOBlK2+Ira1msNd7UNHDy8h8hPvAfspF1sAVj8KgikweAaWNZGighkjLa5XMKi4HjbbzqEderZsNhSdTnl+6M/hUy6M8Nmw+AghxD55UWx0HcX6sdx8WUaXoD1r9HJsXgozh17RoZCzINWKsALgbki2oHiayYMpx4i6Jz7bvSucwcmwN0B6Npfopiwbd2Vj8nhOtR/q2l/7Bxdf/ALZT591n1+37qI9XfCeJSYXFYIQBcPMpJfEB0VZLAd3QFmNl8u7c+BR0B6uscMROkmbCxGN4ZmdQwcONFS+ja2bONBXSF4FklDAEof1N8eXCY2VmSSQvAyJHEhdmfPGygKPIHU2AqY8E6uzhsPj8ViAI5pcPP2cKkN2KMCTcjQuRlGm1vOobF0C4tw/FI0ELs6t3JIu+hvprY3CkbhgKu6XByPhTh5ZQ8zQNG0hAAMjg3NgAAobTTlQuRktiDTY3Kk1hcqp/9nx/94TjXXDk/KSOoxwPu8di8scP9Wpj1T9Ccbhse00yvh0hBVrj/FLWsi6G66Biw/ZFqZcT6q8aOLXiDCKSbtlxKkWRc2e58HXYA7m1t9COYzVVqFGlGuIOU44xP1cde3kJ7/n1ot16x24s/nEh/wCUj8KMdYXVhi2xr4rBr2ySMHsuUOkmlzlNrgtdrjxOlSSHoM2OmTGcVjVZFjVfo6tfOy/XkINlB0GRdPE8qrkyImM5jnClINJNKT8Le+Fwp8cND/pig3SvpOmDizNYufgS+/LU8l+82G5o3xTGhUZjYKik6aAKovYD00tWj0ZTsu1aFZZJOyzK4zDVlDLc37ihmNrEXUHU1x+Jhs4hlPm/TdrRdJyWAd1B+gXWHBFI/bqpMzEviluSLsSqOp1RF2FjYcxe5o/0x6Oy4edeKcOVcyreeJdBNH8RNhoxI99iNaGdJ+rWHs5p8EnYzQ6SwBrxsCiuwHgcjCxFhe+lP+qHpUHhGFkc5l1gDb9kNCmbmUYEehHhXZMAZ5PshpGCRvMb9VJMFiIsdHHj8I1pShUXJAaxu0MoHmCA263uL7EZiegmGlnXF4VUw2KRszK6BlL66SRX0bXR0I8Re9O8P0emwOIllwao+Hm78mGLZCsvN4mIyjMN1aw0GorcnTPh0snZ4nLFMuhjxUeVlvyBYWI8wSPOraQqi/H+DNP/APEOIkx/+GwcTAufC3ec66XN/atS9EsTxBFw0cP6N4ahByEDtpSNiy30/mJ8TfSx6fpxwnDv+qcSSbBMMGkJ8gE7v4U7wnGOIYm0iwxYOC974i7SleZ7NSoT3JpBoHROTaHScHjQQ4HDA9hhWVpGOt5ndezUm2r95pD4dzxqOdbXGFlx8MCm5gjd3tyaUoAPXKAf5qnGI4hHg4DiZz2cEV2UWs0sjk3cr+05JCr5knlahOF404jFT4hySzsTrr8bE208BYe1VTmmFH8NbqyWfBGKyg8vFJMxyhrXNu7y5VlYfh3LuPEj1V9Vu9Jsdaw158Vyy3elXpIFZamSSkcjY0qWQP8AGiP5sit94rma1RMWVNF7jiFBzGu6hODimtlGg8AAB+flSFnI+E2965/n7Kw0nZUznay42kGNAqlt3vqaVG7LsbVzFKqnmODtV7qVCqXV8Sx3a/rWPiGIAvXKsBqx08rty47qOgei6iYjYn2pJY350gfn8aUB8qgZHkUSUtICW8rNzNvA1rtTawJ+2kit3qRmeTZJTUPRaRyOdbaTTWkkVqZ9KWtx2tSoWgnGcA2KeLCqSO1e7sPqxRWd/mcqfz1YgFVRwrjkkvGYIsjJFadMxJUyZEBawBuAGCEH351asEWUWuW82NzXpPCcfk4zQep3WXkv1PSUwiqXIUXkN2/eIUKL/wAoAqiuP4dcJxGQYdrKCk8LKdV7QEHKeYupHgQbGrR6e9JXgjXD4cZ8XiO5Eo3UHRpT4Bb7nS/oaqLpvD9H4sIATlTDQxKfHKl7+5ufnRuQ0lljqFfw54bOA7odirF4D1tQkKmM/UNawl3iY+u8Z8m08+VSPEcW4diI88kuFlQc3aNgOf1qpAH8+NDMZ0cjk1HcP7tre4NDRZo2DwtfK4E6y6E38FdEvTzg2CJySQKxuf1EeYn1ManfzNBOMdfeDCkQwyzN9XOqohPK9yW+yqv4b0JSSaON5yisSM2QWFlLePO3pUuwHRTh0bosMc2Nmzd0MQkZYXJzFgBYWOmu1Tlzo2dN1hyYcsZLXjdQ3pD0mx/E2zSljGp0VRliQnS/4XYk6+1PeG4MQRgcyRc+LEgfIVLOKY6aeKbDtkgXJIBDCosXiu2RnO9wrGwA+EVFklzGNr90DtCfKwt99/ahjO6cU7b89Vt8LhEVuPXal07JRpfbTesqIT8WcsxF7Ekj3NaqXhyiDxeD0XpkLW2FJU1u/pXmJWes/P5FZWjW6YJLdtfehnHuLnDQtMIzJk1Kg2OX6xB2uN7etEr/AJ/tTLiMOZSDY3FiDzB3FqIx9IkGsWO4SolAuD9ZWCnsDJ2L/syjKL+T/Cfn7VKVa4DAgi1wRYg+dxvXnPpbwI4TEMlu412Q+Kn8RsfQeNK6P9M8TgyOykOTnG2qEfwk6eo1rq5+ARyMEmO6r7HcIIZJDqcF6LNqy/31GOh/TyDHjLpHMBrGTv4lDzHlvUmvXK5GNJjv0PFFFtcHCwsApQH3Uhq3VCkVs1s2pDyhQSxAA1JJsLedQrj/AFjovdgykf8Aevog/gXd/sFF4uHLkHyBOBam5b0pQQ2qlX40sz96btHO9zv+AHkBSpJJQP1U0kZGvdlcA/batg8DrYvr6I3wL3M1MIKugaf9KHcZxpjjZlUuwHdVd2Y6KB4Xaw971X3RbpxNG5E7PKg0cN3nXwZe6LjxXW/KpH0v4yv0CWaJwQUujA82OUW8CDfzBAqj+GPhna124J7IB7SwEkJ7wDoJiforPiJeyxjzGeFkA/USFMpB5FWAAZdR6mpFwXpTKMOxxsEkc0bmJuzjeQORazoEDHKQQfL7o/1a9ZkWOh+j4p1XEKLXYhe1HJlO2fxA56jyPYKXGENhZs8cg/wcVEuZGUarnB2fQ5lIAPI16IAGigsNLj47h1E+OkhfDoqhWmnTIzqtyFVG7wW50va5bY1RnWDxiXEcSSVwFDpE0QFrCJu8guNSbE3JtqWG1rzjp5wTGMzYjik0RweHAKRQFk7aQnKi5TcqWOjMSbAnLzNVl0h4VioplmmGVpCDmU91dLLHa10yL3ba6AD1i949091dDs4O9CFIRXQUPwbSDRyrC1w4O/hcbV1HEUGjkIfBtPK48RWE6M6qC9FjnaWBztvmnUsxTLIvxxssg/lINh7XFSHisipj45o2GQyxThuWSXuye2rGoxFxCEmwlS/r4edZhcXcugbMgiYR2G1izlQ3MC5PvS5JdufQ/YrLzWse7Ww3tSkfTWVMPipZD8IeOU21/wARSrAepF/eoXK3ZwNm+rGF/mYa/gKP9afEgMQAdmjhcj9oKrMLeRa3yqKzRgwgyvbMTIyj4iT8KjwFudXYcf8AKaXLMinphA6gKP8AbDwrKkEfBpSARFCARcAi5A8CfGsrX1NWL4T4r0CDWVomlNXkBWotEVsGtXrYpDcpLTMCSOYA+29j8xWpFvTKCW87kWtYLflewI1+dPmq57dJSGyiHTToouLhK6Bxdkbwa3P90/naqNx/D5IHaORSrg6g/navT0kN6ifSzobHikIYWYfC4Aup/EcyK6PhPFuSOVJ7v9v9IXIxw/zDqqMwuJZGDqxVgbgg2II86ujoD1jrigIMSQs/1W2WTn7PztzqouO8Alwj5JF31VhezDxH4jcUxhlIsRoQbgg8/H5102Xhw50W+/oQgWPdG5epctR3phxvEYaHtYVVgt84IuQvNgLjQc/Wo31fdZQmywYprSbJKTbNyCvyDX58+epqe4rC5rj8/nU/OuGdjOwcgc4WP2IWoyQSN8qorjvWLPidG+HwtZb+OUaE+pNRbFY13N3Yk+f4eHt4VcPGeqnDykmPNEeeXVT7H8LelRjGdUU4PckjYeLXUjz2N67LF4hg6aYQ1BytnOygKTkW12qY8B4z2wyt8S/aP67fOmvFerfFQKWssijU5Drb+EgGmXBMLJFMhdSoY5dfO9udHPdFMy2G0Tw2aaGYADY9VK2VVJe2w1N7aDX0+dEeFcDEkDNiSRE57Xs81kW4srHUd+1tdrkUIxtrxI5Cq8gDEmwyjvG/yFOel3SdGAihYOthmKm1yfqhri+hN99xVuDCCwyO39EZxrIAkEQQjjvB45Y5MVhyiqjd6Pbug2Drfc33A5j5u+gnTviSTRw4eVpQe6I5SXQL43PeUDe4NdemPQaTD4bDEFSUjcyjNbvs+fQEaixA9vGs6t+NDCiW0SsSQbnRsuXbMRoNAfA3pZMj2RF0Ys9lixQmV4arC4pgcdjlRMXNAI1dZLRQtcshuO876cxoOZoZ1nOseBlJF8xVVvyYtv6gXN6LcJ6fYSV+zLGJzoFksAT4BwxX7abdYPA2xOFeNLZrhlvoLqTpflcEiuO8RkOy4zlbAH5BG8toYdCpnhXHmjsDcodx4eY/pUnHZYhOTr8iDv7VE8BjWwzurJrswYWIIJB9NfuFEf0o73+jkDnkygH2071dVNCXG2bfFG4OcGx6ZHah6VujOH6OYYaspNtDcm2v58vet8bxkSRrlYApoqqdbbMNNRpeobjcdK7WctfwOn2aCnGA6N4mewigkfxIU28txakItIuR6g/iMdFsMdfFJ4z0hlxUgeY3sqoANAEUWUD77+JNN8MTftHUso313O4Gu/nbW2tTDCdTuMZHeULEEQsATmZiAWsAp0va1zQuGCFczSKzRZbKSdSSAwUW7qk7VazIhIqM3XoshjHE2TSGfTZ217e19bZvHXwrKwyOdQ8ag6hc2wPLblW6u39E+n4lemL1s1masryErUWGhnFMblBA5Gw8C1rk+gFvc0TGlRnipsEHxauW8yWIv5bUTisDnbpl14JjLSEMbh7DXx5fjvR4SZWynYi6+xAI8+RqLcJX9cmnMfIfm9HMQxaQggWSxAJ3B0zeZvaiZ2DV9EwRIVykjvXWtEVmdFIbIDxvgEc8ZSRQyn7/ABHgfOqm4t1ZTLNkiKFG+AuwTW2kZO2Y8uR8jpV6stMcbw9XBBAIO4IuPcVt8N4rJimju30VUsLZB8VSHBOj0WIth7smNLZFVu6os13z+ByaD8dDU96F9IsXBIcJjYpCsdws+ViFCc2a1mTwbcDx1sz6XdDc9pFzCRbFXFywttm+syj9od5f3gAA+XivEZcOkfbiPFLZ42upixUI711e1i62N1G4LXFdvpxeJwkdf8FZJMkDt1PSBvuN7+ItflptSWiFRbon0nEwKCPs5EGabDcxexMsHihvcpuL3G+srhkDAFTmB1BHPU1wXEOHy4T6cNuxWtFMJBYTXE4IEVWXTfo60QMkeiZ1Zl/YObVh5G+o9TVqYjELGMzuFXa7GwueXroaG8awCyxMpN0dSLjXQi1wedqnw/JfjyB36Tsrw70O6q/AYRpcZ3QrNCgYK5spZyRqbHTLUl6xuMLhcB2SqofEXXYHKgtmIBFxcd0HzvUd4DhDFiZExDNnEkSApzKKXBJGyWy3FMuLyjiXFSrOFgiBVn5LDFcu/lfX3NeqxANxWgd+65/LlM2S55XHgfScxwMMSFmzQSJAZASQVIyqDfVSxPmMpF7aVFMRxCQAoSRr3htc7G/j+FFel/H48TMfo8Yjw6BUjW2pVLjMx3ubnT05ih+NhzxK9u8rGN7cyNVPy09hQbqvdXR6iPL1CHxykGpv0f6w8WFEPcmAGVA4IYWFwcwNyAPE+VAMJ0WlZbnKt9dT/aiWD4OImCqwMjb/ALqjveuu3vQs/JkFOAKNx8OfUCQQD91xlwjTTvnCysGLOykpqxvl2sfC320j9DRK7Z2lj0LBezvl10uQTdfOjvDMD2Udj8R1Y+Z/ppXKR+4x1vMQFF7d0aLryNrn3NUtn3odAtZ3DGtYD+rqgmBMMQWTPmkWRGFlYAKDdwcwAv8A3r0DNxSCFQzypGCuYZmC6acifzeqamhjiVI7gC+Y310UXJ9zYbc6RJhVEckhUAkErcC6gCwHlpr70FmY7MvTqJH+1W3BdHdHoN1YvEetiFQRh4nnOxZh2cduZzHX7OdVhg8JnS5CSqAbgOFMYJJO4A/mPKmnRUBy6M7q1syc1NtGVlOhFr7elE8djXgDAYeIo4yswLMpF7bXuvpV8OLHi2yIdUFGxxbzaQJuHx35/wDmx/1rKT/tHKNlT/Kf/wCqytHQ/wDCoc2P+n9l6ZFJpgeORA2uT6D7qVFxVZA3Zi5G17Anw0vcjevKuS/0RCeuQBcnQC59qCz4G+SQrcBLkHmWJsLDXS961ip2eOzdojHSzAZWPhmsLD1oWBrcSWOp1JG1ra+P2UZBCWDrunRPg3CmDB2GW2oB56fOnLa4h/CyLv8AvA1w4diHGjPe+3eVvUG/h613w8TdqWa1iQbjUaKQB5G5BufCk+9RJ9EkTtWEVxxGORPibXwGp+Q/Gm36UVtjbwAGZj7bA/OgmxOO9Jk/NgNTp401mxgXyvzP4L8R9hSFjdjcdzzfvN7DZa7w4VVOa12/abU/PlUqYz3t06H4jAtNvmUeJ0Ongg+9jem0GEbDEGIDLfvIwup8WGl1e31hvzBqQZq5yxAjaisbiMuO8OZt+d1B8bZBTlFuJ9GkGJGOwoYshUusZswCrlYKtiCpS1wb3tpUikh0M+GGYMSXTYNYlSVB2kFv5rWPjTPFYAjvIxRhqGU6gj7CPI0g8alEfZRiGOe/dzC0UpNyV8Y2a5NvHa9dxjcQxuJx8qUb/m4WTLDJjnU3ooz064yVSGWGRQ6lgquO9nK5cwU6h11AvcDNrpauXVnxPEYrBmFMl4ntnkLHuvdwMii7W72uYcq69ZyxhIrxj6ViLI6KQc0Ya5BfLcjtMoB0uTY6bb6vsfh+E4PtcTJb6TK2RlUnMsYK3AH1b3IPO48atk4YyHHEJ8wB2Uo8gvfr7p5ieq0gTO2LxAds0jFFUAuBe+UDUbALf3qqMdxorBLC0ZinkKrO1sgaNe+gKW7rFtW2uFXS5q9OHdYMONlmaIMuHwsTM0zd27EWsFI2AF7m2tvGqM45wnFHEtLiI2ZpSZCbXzX1I05gctxY2FEwyuZ5HH5BRLA82AhXBeFduzAm1he+/lUkwnAVjRkzE5tz4EbEClpPBEe4tmOlgpH2tam2I6ThTYxMB5mx+VqHlklkdTBsumxocXHjBkNu9UPYz9paUy5R+yN/tFEIOKQxKQA4Pi4tf1IvpSk6VxeDCu3+0OHOhPzW/wBtM4vds5inHymG45QfmkYXjKOe/KuumQAqNfEka1zbHfrLqO1IWyhL2Hqx0+VdnTCSi36v/wDE/hTbEYWOMBPpGVBrlBBOvLTWnaGX0PyUpHyhvvA/G/8AtdUIz5nIknPwoDcL5eVuZND+OcSeRhAne5MV5t/Sm2O4pGoy4dbXuGc/EfEDwHyrXAcXGjd7Rjsx1t4afjV+ivPSz3ZOs8kOoHqfzunHEcD2MEZzWdTfw3NzbxsQKxel7gWyqeVzz9RWsbwSd2LMysPHNy/PhQ/F4MJENiSx7w52GtvIePnTtDHjzblUzSTQuJiGltBPv9q2/wC7j+X963QdcBIdlPyNZU+VEqfEZX4F6C43AMwkXaQX9+dDw9jTybE54kTdlJtYX0Nrbev2U1xELLowKnwItXBN6UUSnUHGZALEhl/e8Oeo1FJbEq4N1IPLLYgaj0JAWwApmPz/AEpxBE9u638oex+V/SlpA3TLrG0QNzmtyuPDYXvsfmLCifDpzlIjiuOZawB056a1nB8AouXAL+BGo9j99qL3oGeYDalKkHxXBi1iAo8QrEkjyvpeiOCwyIO4PIk/F7+HpXcuACSbAak+VtaZLNlyyMdJD3he4Fx3fSw0NVa3SNpMn1YK5HGJyNx47D5kgfKtxTq23r7eIt5/3ocscNyE6Xet1grL1BJMeMcR7GMsFzsSFRfF2ICjTlrc+hqES9Kfpa4mOOAymMlQY9mBuA+UnMqg66ZibbX0qeYzCB1IYAg7gi/2UEHRRVFkeWMWAtG+QWGw2Jt5XFq6LheThRN/ng3d2EPMyQ+4VXHFMT9HkVp2neVwkSZ2UzLELK7WuQrMCQguT3yxO1E+kuCjxsinCgvGY7Jn7gw8UChpMqX2OgBOubNmGgqZz9DYGi7MxhlvfvXLZj9YtfNc7E32qNr0HWGVxDIcpHegNyhXfsyynOEJAzAb2sa6QccgyHelIQYj2BBui/DMRiZhhGly4aIRTSIllVsyq8YZQLFyCAf4Sdd6sriPBUlQq6hlO4O39vXeodwLgOKTGxmOyxLmZ3zqWcuwZ+0AtrYAKouFFtb3qymGtYXGco85pjdtXZFwNoUQqj4r1dPGxaB8y75HPeH8L7H+a3rUXxXCLEgmzD4lcZWFvI7+tz5VfHECqqSxAUC5J0AAFzc+A3qi+kmfH4ppYwRFoqM2ndXnbfU3+zxrR4Tmy5IPM6Dur6/SBdoLI6RbBS3rf52/t6U3btZDopHoLC3sKkEMOHw47zKz8zufQAbU+w3GY5DZXseQII+VbTpyOjb+KsZgNedL3hvwCj+F6OBh/jJm8Bc/fY0vEdFXAJDBiOViKks2FVviUH1H4703kjkS5jIYD6hJJ9je4qkZL3HZaB4ZExvmH1B/whvR3Dx5WUraQXDX5g6aVw4l0fVHDAMYzuF1K6fdRJHWZiVvFKo3/r4iuv6SK6SqynxAup9CNqcyPDtQ+yXhoXRBj+3R1IVguFozAGZmH7NiPbnWY/DdtiVjHwqBcDYAfEKOLNnHca3ibH7iKYmBYNE70sh0J38yfDWmbKSfinkxGNYB+m7J/wAImqAC1hpp+daymY4MOcrX5947/OsqGh/9SNuX/wCasNJ2RiRfXfdc19eWvtflSJ5Sx1sB4DQfLXWnmJQNEjLuoCt8rqfTceoodXKDfdc8t3p3gXitaRDz7yk/d/T5U0NOF4XJ+wx87fkUxqtympHUjyhcjiReQb52VuR/dp9HKGAI2OngQRuLcj5VF4c6HKNb7rcWYUYhdshOpLAWJOuYWKhuXkG57eFByw33TrtxrFBY8vN/u8fwppiyfoqXOot8rtWsdgWkfNmUi9iFJJFtxYe/hvXaDDkpLsGIsFOuVV+EHkDb860g0MaElHi9/E+tP+E4khsoO+q/xDl7jT3HhQ5t63G1iD5j/rRRAIpPSmsMmZQw5i9Kppg3JBy2tfNbxDgNp4a3pX6QANnUp58vAa7fImsl0R1Gkycit2tTcMZNjlX1sxH4D83FaYdncgaaHf2vzseZ9Kbl1t3STlmABJ8NaAthrRFkJu3IjdSb2Btveu3EOLOCyZAvmTca89tq74icCNAmUkWzWI+FdSL8he1ExsdGB8Uq2XHBZ5Hs3dAGoK63N9jpbxvRciuaYkE21Bt8JFiOW3P2pdUyus9ErtRTrDnIwbjkWQN/CXUG/lrVZRq2JxfYA2jX4spyk2A+y5AtVyce4Ys0TRuLqwsfT861W/BeDth8XLnyk3jUMT8WYE5vJjpp+0LcxXaezbo5G8s9RZVWRK+OOm7Wj/C+hGHygGFCP3lud/E6mq+6wODpBOBEhjFrkBGCn95Tcg8hparpRsqXPLX8fz61S/SqVsTjCqXd3dY1ugjPpcOQTcgE88oPKuzlAA0gLGsk2m3A+IT5bmOSSMX7wUtbLa+vMC4v4XFGQiuM6MAeTD7j4++tTeZzw2J5ihfEZDFhok17qr3pGCjQEkFiRyUeFUmMZIjlgxDE3PK5JN6yMjFbq8h3W1h8XexuiYW1SvE4+RDrAWP7Sm48/q3t5GknjD2v2En59qGQdJ5TZQgZjpsbn+Uc6m3AuhuKxEYeeQwXOiBBmy8icx0vyFATlkDdUtD6rSGe120bz9lGvpWKbVYwg8Tv9v8ASneHw6oc8hHaEasWHuAOQqcYfq3hveR5pfV8o+S2o3g+iuGh1SGMeeUE/M3NZUvF8duzb+iduSQbIJ+arL9ID9//ACGsq2Ti7ad/2H963Qn8Vb/Sfur/AOJTegUewcoBIa+VgQ34H2NvlTc77+Ip7FwmVlzBTblrvf7/ALK03CJf2G09DzoQuaO6yBaaAU/wsMyAtF3gRrk7w9xv9lM5IWX4lI9QRTvhuEZzdJFVhyJIP96i4irSK6d760S76lgUF/mBXaTiYRbR5MxFu4ugH8R1Jon2Z07VVkcHSw+0k6AedqC46D9a+a3dsbLoCCV/rVTS1+xTpvirBgUJAKhhqee48dDf50b6PyHsyCNN9vE0yPDu0At3LIWuR3bk3sLchzNL4AWzEAacyTt5W8aaWizZJD8dhDHIR7jzF964Afn8/nSjfSAXZAPi1v5DlXFOHgAXGttflLz+XyqTJLaCU9IhwZrov8A+9h91O8SvdudQDdh4j+2h9qbcJj/VgjmAPszf/tT6gJHVJYSQfFwpG4OoVtQynYny5+nn5U7M0iqSbOpG5FiL+I8P6Vx4rEEQ6HLutt1bn/Kd/W/jQjD4x3YJmyq3d8rHyoprdYtMnUWNKuSoDo3IttmI09L08gxVlISJntuwAF+YvzNOZsMixkHXbU2JJ5E39PIWFM4+IJDuzHna2hvrvyOlrH2pWHdAleyVHj89zJYAKSi8/I+JN9vQnnT/AAc+dFY6Ejb7KDzmC6Em5PxFb6b7+hNvanmMxwgs7yDIqEnTZQAc2m40HLciovi101o3KY0Ba3xriccETSyNlRBcn20A8STaw86r3gDviXTEZbdpM7tb6qxqUQEjc6Aeetd+I4xsZi8swKpEiyJDoe8+ZQz8ywGtuRPzzEcVjwMKoovlAAANjY63vt56kaXIIr0LgXCfBR82X3j+yycnI1kNb0Ui47iCkJKgk7AC1zmI0sQVJ1G415biov0N4R2csuNlXNHAhyG2VmYglQB2a3DBiNRpnirtwnpB+kVaDIqknvu5AQxjN2jAML3C6i2qtlubG9FuEcVhmkgwGEJkhw5Es8xGjsmqKPFTJZr/ALqgaCtPLnbEx0t9AqGjW4MRjg3ASql5e9PL3pW31JJ7NTqQifCANNKRxXofBiNJI1J/atZr+Ica/OpGo1pRFeVSZ8zpTKHEFbQa0N00op0b6A4fBsXjVix0zOblR4Lpp99SZYrcq6h/KsvQ82RLObkNqQ26BItSJhpXcLSSulU0nBQNoK3RExmsqfMKtUTgxTKQVJ010P4UUwXGHY2LqumhIuLj+vhQU0or5Cth8bXKsKWrPJYGyyKf2G/A6Gh+LwkbkFbwvf6wKgnlrtQnDYl0PdJHvv6jajvD+MLL3HFidPI/00oQsdHuEybzYiRXCytlCDNdfr2P3/ZQ/iHEDI+cXXkPbUfbRGXgedcyW11A101Ox9NLHwpk/DwEf6xBUA7b+XsRzq1hZ2ThP8LiAUzHLGCcm2mgJJttYm2nlXbEcUVY2tIpfllHOhmMP6qGMb2zn+Y6fZenGC4BfvM2hOw8tN6g9rB5nJJfAJ8zPm1Ohud+YP4UTxbhUZvAGx9QQPvrMLgUjHdFr8+Z96b8RXO6Rjmczeg1++hdQkktvROnGAjsg89fnt9lqcGleX58qStDONm0y0VBBB1B09qj8mDRMQFUi1wTf6vO1+dEsbxYRsVykm2h5XofwxD2zlviALE289ba+Y+flRsLXNBJSRl0u1zYrl8Od7/n3oNxnCl2DILkltvBcov9/wA6ecQxeSMtezGwIH7ev9/lWYzD3jAsLqhJHLvAG358qeK2kFOFvBYJHiUMt7E7776gkefKo/0lwMZeKMAqHYs1tssQD2I82yD0FPcDmWNnje+XVkIsLb6efO9C/pomxrEE2jw66ecjkk/8q/Ot/gWMZM9tnYWUHnP0QOIQXpL0exOc4rCAu+XJKi2JyjUMAd9tQNdKjvCsD+kMSkTyLDcWbtCFKgG7WVyDmJ0AU2FzpqalPWJxcw4bstQJQVFr3zLYjUNoBudNc3lRjheFixmDgM8aykxLcuLtcLY946331vzr0iWPW8hvRc/HJpaCVDMJgxjMYuDjiEOHjU58pvIyDWzva1ySq2HlctlFrW4JwKHCx5IUVAdTbcnxLHUmo90K4BFBicb2a5QjRxAXJ2TtG1JJ5j5VMb15j7Q5jzkGEHyhdBiMHLDu6UhroVpCiuoFcwiCVyvalXpdq0TStK1zDGtGuwWubU4TgrVq1WtKynpSX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686" name="AutoShape 14" descr="data:image/jpeg;base64,/9j/4AAQSkZJRgABAQAAAQABAAD/2wCEAAkGBxMTEhUUExQWFRUXGBkaGBcXGBwXHBodHBgcFxgeHBoYHCggGhwlHBcXITEhJSkrLi4uGB8zODQsNygtLiwBCgoKDg0OGxAQGzImICQwLDQ0LCwsLCw3LC8sLCwsLCw0LC8sLCwsLCwsLCwsLCwsLCwsLCwsLCwsLCwsLCwsLP/AABEIAOYA2wMBIgACEQEDEQH/xAAcAAABBQEBAQAAAAAAAAAAAAAEAgMFBgcAAQj/xABMEAACAQIEAwUFAwcICAYDAAABAgMAEQQSITEFE0EGIlFhcQcygZGxFCOhM0JSc8HR8BVDYnKCkrLCJDRTY6Kz0uEXVIOTo/EWZHT/xAAaAQACAwEBAAAAAAAAAAAAAAADBAECBQAG/8QANBEAAgIBAwEEBwgDAQEAAAAAAQIAAxEEEiExBRNBURQiMmGBkfAjUnGhscHR4TNC8RUG/9oADAMBAAIRAxEAPwAmHDSOzBFZiLk5bnS9thSMrXy96+1tb38Lb3qzdjV+8l/q/wCarSYBmzWGbxsL/PesSnRd7WGzNy/WmuwrjpM2xWFkjIDgqSCQCdbbbX03pix86d9p7sMZg8pINnGngWjuPSnsPg3e+VWa2+UE29bUDU0d0+0HMNTcWTcZHtfxNJEZPU1KtwyUWBjcXNhdSLn+BSv5KlALFCFAJJ0sAN766UHa/lC98vnIrIR1NNsp8TUnDgXkNo1LeQF/x6V63CZswTltmNyBboN7dOtcA3lJFqg8mQ5v4muNz1PzqUw/B5pFzJGzKdiLfvpScCxBYqImzAAkXUGxuAdT4g/Kr7G8jCd+n3h85DZT4n+P4/CvRfxNSs/BZ1KhoiMxCrqNSdhvTw7NYq/5E/3k/wCqu2P5Gd6Qn3h85CG/ifnSCT4mpiHgOIcZkiJFyLgruDY7nXUUxjuFSxAc1CgO17H6E121gMkSy3ITgEfORRJ8TR+D4LPLEZIwXUMVIB71xY7ddCNqEIq+ezf/AFNv/wCib8CB9LCmtNSLWIMDrNS1KBl85UOHcBxMxssbrbcuCgHS2vX0oDExsjMhJurFT6g2P0raLVj/ABlf9In/AFsn+M1e+gVAc9ZTR6x73IPGIAWPiaTrR+A4XLOSIUzlQCdQLA6D3iPP5UTi+zWJjQvJGFUFRcum7MEXZurMBQAjEcCOtfWpwzDP4yDa/iaRm8CasbdkMZr9yf76f9VD4TsziZAxSPNlZkbvoLMpysNW6EGrbW8j8pXv6vvj5iQjX6E14xPiam8T2bxMZQPFlMj5E7yHM1ibaN4An4GlYvsnjFRnaKyqpZjnTQAXP53hVgjeR+U430/fHzErDsb70m58fxqewPZDFzxJNFGrI4DKeYguDsbE3p89g8f/ALJf/cT99GCN5Rf0irPtD5yt5j50/G5t1p3ivCpcM/LmAV7BrBg2h229DTUY0qpEMrBhkGaPwLiSQO5cNZrDui9u9qSL3I9Lnyqx9oeNxYOBp5blVsLKLlixsoH19L1SsPA0rWRSST06XPXwqe9onCHnwBSMF2jKNYalgtwbDqdb2onZ9jd3tI4ExdbWveDnkzOeM9qBxLFwNHBIixm2ve3Km7FdB7tab2RH5X1X9tQ/s34CEgvJFa41EiWJbM2pBHQaXPTbSkw8TdOMnCr3YiF0XugERZthoR5GibWaxbccc8SpP2Zqz08ZZuMn7zCDxxFv/hlP7KXx9QuExFgBaGU6eSMazvt6mIk4pHEmImhGRWiCs1g2VgxRQQMxuQTvqR1qV9rzycjDRLK8fNcpJlYqHBUAhwLZhfptTW5eRFxWfV98s/YzB8rAwBj3jGrOSb6sMx1PQXsPICphEDEMDcdCpuP3VnvtXVxhMLhoyQskiIbHcKml/EX1t5U32TH8nh+Uk865LtEhDEkEWZVawG5Gm99jYUN7UQhD4yVqdwXlq7Ck/ZSCb5J8QgPkszAUTAf9PlH/AOrCf/lnFVT2VlnkxMhEiZ3kYRvcAB5c47p0BFyLga3PlRvCOJ4B5MTBgcSVxkucc2QPIQwLEZeYLMisWORdN6IrKRKupDESa7SEiTBeH2pQf/bf9tTwXUCsW/kGeOXNisTLNKhbMGdmS5UrpmJOzEgi3TSrd2aEUmFOAmlkuwYxuXIcjNmsr7kqenh5Cgpqa2sKDrDPpnFYYyxdlXzYYG385N/znP8A2qK9oBssA8Wf8FH76bw2Aw3B4nnknkYCMIqs3vWN7KgNmkY2Bb6VRsNBIXaaWR2kkuzKWJVSxzEKDsBt6AVTVOFpw3jCaOstduXoI+wors323GCVoZcPIY+c7GUHQByNbEdKZy2oiLgE2JjYRpmU3QkkAA5Rv8CKz9LaUfgZmpq60sT1z0l57W9oxg4VdYmmd2yoi6fmliWP5osB56is6xMjzSM+TvOxYqt2sTqbaXIBO9aB2s4S8mFRUGZoipsNyAhU2+YPwqL7B8KmSaSWRSkfKCICLFmZ7sbb2AVRf+lT2oVrbAnQRDS2JRUbRyemIH7MVYYjGhriywCx0tcMeuvX8asXb9gvD5ibaGE/EYiMj6XrPfarhLYqaZS2a0Wgaw2UbD1qxe0/hwljwzPfRSND1srfHajrYqJ+HEWeprLAT/tzNCBv8darnYuMf6YNCVx2J2370mf/ADVXfZ3Kx4LKczXDYgBgSCPCzDUVSuzCmHiuDCsxDuS12PeurA38dbHWiFxuCwQpYoz+A4mo9s5AsvDyGFxjYrqSLkSK8R03/P8ACpPtW6jB4kFlUmCUAMQL9wjrvrULxvjPCcNjs2IVRiwqHmmJmKgju2YAhTbqLVBe0Ps1HIRi85mSTKAS2bIN15Z2CHXQDf1rncIuZFVJsYLnGeks3sxmVuF4QBgSsVmHUEOwII6Wqwtiow2UyJe9rZhe+1rX38qxf2Kkjicy9Bh5fwmhA+NF+0KHAjERTYTlpiExLNMSGAaRXBGh0Y8wG+W3XWrlgBkyq1FmKiF+1FbYwHxiX6sP2VVo9qnu3AxfNQ4tUV8llybEBtdidQT+IqAjOlZthyxnoNKMVKJqvYTef1T/AD/9qtlZ72W4/Dho8Q0pIIswUAktlDaCw3O1S3Zzt9hcTEzuwwzIbMkrAafmkNsQfrpTWkIFI5mPrq279uJaqzKDXtG/l+zDL++prC+07AyTPEvNOUd1xGWElrXyqO913IG1U3C8XDcZkxMSuULErmUrcCJUN7jTY70S1wvJ8JTTIST7xNlKC4NhcaA21+e4rOPa3IDLgI7amRm+AaNf834GrTi+2GFiTM7OPIRu3wuoIv8AGsxxfEJOI8RGJMTxwQqFTPoTlLMvqS7lja+gAqttq90WB8JFNbrYARNX4rweLFxIsl+6VdGUi4I9bi1riiOE8IjhN1uWNrsd7Xvb6fKq/wAI7RCJRHIpIUaFdTbpceVR3aL2hHIY8Fh55Jm7oZ4zGkd9Mxzbkb9B50Ot6bALOMj8payu1PU8JOdhcKgw4mW5aQyG5ObTmuVt5bUnhHZ3CwYkpGlsiRzDUk5nklUkk6n3BuetRPZ3tHh8Fg4YMQz8xE72WN3BJYk2Kix3pC9uMOMVLKsWIdWhhS4iKm6ySsdGtcd9dRRfssDpiUxbk9ZI9uoFREdVGd5VVmudRy2P+UfCobs3wuLEytHMuZVUONSO8HWxuKY7VdrExSxRxwzJaTOzSLlAARx4+JtQfA+0ceDlaSUM2ZCoVLFiSynRb3Ox2pJ1U6hSs0Kg66Vs8Hwlv7e8IgeM4l0zSwgCM3PdzOL6XtfzIqjpLpr8/wCN6t3F+MvisOU+yYuBHysZpYu6iqc7MwDZrBVOg12oHHdi0WNZPt2QMUCkxAoxkIWO1mLDMSutzvRdVpmtYFYPR6mulCHkGzirp7Nj/o82/wDrD+f83HVS4r2cxWG1aMyIP5yEGS39ZAM6/Ijzpzsz2u+zwTJHEXdpGeOQ/kvdRdSDmNipuPEW06B0lZpcl+OIxrCt9Y7o55mrgV1qonB/aPFkC4xWjmG5jRnR/NctyL+BpGM9ocgmXl4fmYfKb6hZc3Q95goXy1PpWh3qDBzMv0a3JG2QHta9+cjokZ+WX91aamFixMEfMUOpVGH90HQj1rMu02KXFu7lSgdApBNyLC17jS9Hdie2v2aBcNiYpSYhljkjQsGS/dB8CNvS3gaWotQlgT4xzU6ezYjKOQJeOIYGODBSRRKEjSNwFUaC97+pJJNUT2W8OgxhfFSR/e4ebLEcxsBkDagGzG7Gju0Ha7nx8uNGjU+8WIzEA3tYXsPGq12B49Jw+OdGw7S8yXOMsiLbu5ep8hRBbWbCc9JT0a8U4A6mXL2qcLgbDrM8al+fh0L/AJxRpQrLfwKkirf/ACXCIhBy15KgKEOoAX3Rr4WGtZf2t7XvjMPyRhWQ8yNwTIp9xw9rAbG1qll9pkhOuCt/64I/wUTvq/MQPomo+6ZJ9gOCwRti5EiRZBip4swHeCBlIW/6N/2VL43spgpZObJhYnkvfMV1ve9/DfWs+4N22mw8mKYYTOs8xlA5wBW4AI9031F7+dqk/wDxOk/8kb/r1/6Knvq/MSPQ9R90zz2t6vhv6sv1jqhptVg7WdpDjBETFyzHn/Pz3zZeuUfo/jVcQm1IWEM5Im5pa2SkKw5k5LFY/E/WvV0HrR88F7kjqfrTEsFqzA+YfcDAwtj3QB8LVJ4U31vQXKJo3BJYm9Q54kPjEckkIpaubUNjHsbUJgZMViTkwUJbUgzSApCljY3a12IPRb1aqh7eFEXsdK1y0lSaBxvEkT3nVQPE2qV4Z2LErEYjEYqbfM0YGHgBGuUHSR9CBcAjzG1THC+xGHjU3gw6vbuuE5zo36XMxGbMf7IHkafTsz77fKIN2iB7K/OUiHtDCfcMkn6qKR7+hC2pw41TusyaH8pFIn4lcv41qfDuHsgIMsstxbvBEtuDl5SLl+Hh0pMfB2RCFnxOtrF352W360G/nf5jej/+dV5mBHaNgOcCZOWDC4sQdrag1bfZZgYlXEsI0DrNlzBRcDlowAPQanbxorj/AGUVwGjyJiW3yqywysNTmAvy2IB73jvm0qH7Gcew2COLjxcqYeTnIeXIbMPuUGw323Fwb1bT6dqnPliE1WqS+kY4OZeO0jkYaUKMzyKY412zPICii/QXNyegBPSmeKcLP2RI4++8HIeMXALth2R1GugzZLep6VDS+0nhOYEz5mW+UiGVrXFjYhLXtpfwv40g+1Phw2ac+kD0+FJ6TLyJdIZAyhlvYgEXBB12uNwelqwzhvuN+tm/5z1ev/Fzhlxdpx5mE6fjf5VReGNzWYQ3l5k0zRqoILAys2zAEWvqTYC9J61CyADrn+ZpdmuFtLHpj+I5I4UXY2A6k2FKieRr8vDzvb/dMg121kyjp0q9cA7I8u8kpyzra0pCvHGDq3JD6ZgNDK48bC17yGJx2BZFDr9sEd8rsgnsSe999LaMEkDTMNhoKFXoVx68Nf2q27FfTzmeHD4v/wAjirb3CBhbyysb/CgJOKKv5RZov1sToPnlt8a1yCPC4xOVybInurmQW0t3Ps8pK2B8qfbgYEIiimniCklW5hkIv0POD5lHRSLCiHQ1eGYBe07h5TIEnVhdSGHiCDSlNaFjuwMEpB7kUmU5pYE5TM1+6WRSY2FtCCuu9xtVE4hw+XDzPBKVZkCsHTZ1a+U2Oqt3TddbHqaUu0vdjcOk1dJ2gtx2kYMHrmpRpBNKzQib0lq9JpLVaWEHnplaJk2ryOI2oqmDdcmXiUan1NDmG5v4UL/KneOYdd6NhxinqB/9VmFSIiVZY2IrdK8I1olxTRFVzK7pF4o941Jdme0jYQGN0MkBZmBTV4yzZm7pP3iXLNYd4X0v0DxsPWh0ip2i9quVl7aUuTDTT+F8bw+I/IzJIf0Q3eHiCh7w+VO8RExT7gxiS41kvlt190E3rIMRw1JNXRWI2JGvlruK8UzqbpjMWnkJmcfKTNWomvrPXiZb9mWD2SD+U0sdnTLZsVM8r/or3Yh6Rm4+JotuEYSNbmOOMDeRbQkf20ykH41lE/aPGpmtjpbKO+WWIhfU8vU2/N321F6q/Fu02LxTSNz3YaBb2VgP6Nh92D1tYnr4U5U4t9mI3UtV7c1Xi3bDB4Qnl8QdiP5kg4sX66sQ4v8ArLC2294Udu+E48cvHYfltf8AKMo9Ac6EundsLEkCwFzasi+ytmVFF2bQKoubnQCw61Yuy/Ax9u+zYpP5piVvsSgdSCvWxO22tWY7esoiljxLzw7sNwxnL4fFQYhSNIZ5dBr0eNgw9CrVN/8A4OltOGxMPFcdIB8Pub1SOP8AYWJmw4w6OrTYl4HIBlSMZVMZI3W9yd/dB8Kj4uyE3IUBIcz4kRiVbW5blYVYEbjP3r72N+tQHxO7vJI8pdOK9hMDGoXE/ZsJqpuksskpF/dUSAb2tcK3pUl2P4lg0kkwvC8MzyKLySYgmIWzW7zOGlaxJ7oUD03qn8A7EJEsz4mFjLFjEgUtojow1ZV6m5DXJNhbYg1BTdpsRgsfi3w7hS7lWuoYEA6b+d67POJwX1czeI+BczvYxxiTe4jK5YF8LREkORb3nufC21HJwyENn5al9wzDOw8lZrlQOgFgOlZLge3GPdQyzqQ2ovCht5U3iO0mPffGSKPBEjX6qaCdTWPGNr2feRkCa7/I0BNzGGPixZz46FibUNxTtRg8P+WxMSn9HMGb+6tzfXasUxoaUETTYiYHcSTOR/dvl/Ck4aGOP3EVfQD60NtYvhDp2XYT6xAmh8T9pN+7hIGNwfvZ7xoPMR++/octVKbEvI7SStzJGtmawG2wAGyi5sPXe5NBwtenb0jdqGs48JrabRV08jk+c9dqbY16RXhoAj08vSb16a8IqZ0Q1OR7U2acj2q06GTbn1NIBtSnGp9TSCtBgpK4Xiuln+BG9EfaAw06a1XmBG1OxymhtUDzBGoeEPxOLv6V5HPQBalBqnYJbYMSSjlBBHWmcRHYaWoeKTWlvNeo24MrtwZUO2D5EjiBNmLM3ibEWv8AEn8KheFQO2YgkIvvW3JOiqP6ROnlvU926wxtHIPdF1PlexH0NHcLwGSGDS3eDv6lTYn0JX5CtirUd3QCOpmPZp++1DA9BidwbhqYaSCVhfI5Mh3tmRkBHkpYH0BNHcRly8biYbGNASNrMGW5Phcrr5iicoOlrg0ZwOe4w9zmCyTQZiLXAUtGL/nW5QF/EeIodFxfO7rzDanTqm3bx0lhXDupcxzTQ8wDOIyoDWFge8pytYAXWx0rySFUiyKhKKoARNDYfo6jUAXGt7gW1ogUo1O8mU2AZx4waJTJkd55ZgO9HzGBC3FrgKoubG12udTWI8ejP2qYC5+9f194j61svCWs88fSOXu/1XUSW+DFvhasx4blkx07NqQ8jL658t/xoy2FdzHwEA1Qcqg8TJfAYblxIh3A19dz+N69d6RjMaASqjM3XoB6nf4CgWllPVB5ZSfxzUkFLHcZuqpC7UBIEMvXitQ32lx7yhh4rv8AI9PjROHYMAym4P8ABv4HyqSpErnnBhMOlPA0wKdUUExhYukkV6DSgtVl4jLXhBp8CuKVGZGYMRT0Y02rxoqdjXSpzJBhuKhyk/H6mhSKmeIYfX5/WhBg9KXVxiKq4keVrwiiZISKaYUQNmEzmIArm2pYFP8A2e+1cWxOyBAkNOBaIXCnWlmAioLicXE9lwqSRmNxmUixH7vOmIYSsYVrEr3dOttAbdLjprUhg7U5jo72ofeEerF+A+ZGItq4Yx44oo+UAsUiNzM4H853myZb3Ks99epp4wEelCT4/DlXjaaNSQykFgCDtqDre9MUuyngZlbwjDky61G//kGGAbNMiFSQyswDKR0I/dTvBsWZYIpDu0ak2/StZv8AiBoU9msKZhPylEgOa42zXvmy7Fr9fStAYBOYgd3GJ3BQ1p53UpzXLKraMEVAqXHQnKTbzHgazbC4IxnmZzmlW+mmQNZm1vqSTbppetO7S4nl4Sdr68tgPVhlH4kVmMuGDAAscwAGYm506b2t5VOTiFop3NnGcc9cRzmDQL+8/Lp6mlZ8o75A9TUHjMe9yq9weW58TfrrfWh8JjWQ3GVr2vmGb8TqKv3BIhW7WVGwBn9Pl/yWEYxOhzf1QW+gpKzlWDqr2JAcZSL+Bt4jSl4Diiy6bMB7v7jRpegk7TjEObmvXOR8v7jwk/j+NqWslCXpQegFYYOYWrU+r1G564SGqmvMv3klFauaQVGjEGvDMaju528Q8yU5G+lRZmpxJdKnu53eCaJMmZj6mkcrSnpjZj6n616NfKsbJmZkiBS4cHfWgcRw6+o3qXdabtV1cjpCLYRIjC4E31o4xAa0QFobD8AbFtmmcjDX0iUlTLbQl2GoS4NlG9r9aJuB5Y4Epbft5MCfiMIbLnTN+jnW/wAiaU65tjVr4dhcPZljhRVRilgigXW2aw8Lm2vhfwpR4LhzvBF/cX91Da+tTjBgV1h64lLZwguWVQN7kClLNzCqiRIw7BRIwJUX8DsXIvlF7E2+N2h4dCvuxRr6Io/ZQmP4ZeMogLRGxMV9UINw0JbQMCL5D3Tbpc3smprJwRK2atmGAINH2RwYHehEjdZJO85Pjm6ei2A6VjnGVEePmhQAKs7gX1Ns1x3jrWx8AxLqTC40tmicXysoNmVb6qVOuRtVuRqAKxbtBiB/KM79PtDn/iIrS7Ma0W2BmJ4/WInBZSfMTRux2OUYaQO1hFI1yegazj4d4ipaTHSjELFy1yspYPnN+6QHGXLa4DA76/Sp9kpV50kLi6TxkW8St7j4qza/0fKrLiBigMiLGzAWWd2ta+hJQLctYA2HdOmop4c8zRvXY5HvkD2p4iZcGFJvzMS6eqxSMf8AJb4VneEVHkjjy2zOiFgdQCwBI0sDVx7XZYmjhQkjDwsxY7s8hvc+ZC3/ALdUXBTZJI3/AEHRtfJgf2U1UcKQIhqVwFJ6/wAf3Nrk7E8Nw8eaSFpLWALs0jub2UBQbFieigfKqtP2VnRXlijTk5n+6DDNEFFzZ3NpADmB13GlxU/xTtRGmJP2iOaEAWjky5wqEDMyCMnvP7ofWyjS1zeR4NxSPGFRC8Yjjy2QEdy2w5ZsWYC2rDKp2D2JGCraipSzZPmSePh9f3CthsrM5my3s4KN0DqY2Bt0zAG9K5qiwLC/hcXPw3NbbPCrizqGHgRf60OsEEClgsUSjUtZUA6nXp40Idpg/wCpz+P9R4atgOgmNcwXANwTsGBUn0zAXpdazljxkUiyIGTPIm98wViAynp43GxFZbxHhj4aVoXObLYo/wCmh90+uhBHiKao1C2krjBHhD6fUlztYQeuNcTXl6Yjs6urr1xqZ0SRT0e1NU7GuldJE06Qd4+p/bXFadkXvN6n60mvPzNzB8przJrTxoXEytmWKK3Nkva+oVR70jDqq3GmlyQL63qyjPE4vgZjkUBlcxrcAflHH5oP5qn9Nht4DXTS9iSMAAAAAaADYAaAD4U1gcKsSBFubXuW1LE6sxPUk66aem1EUtdbuOB0ETZixyZA8XwUqM0uHDHMQZY0fIxYDKHTN3Ge1gUbusANiNQ07YLylKo0slyDYctLrpdi2q3/AEACQbjzq0Egak2A1J+tZVwfFcwzy/mS4iV0/qlj9d6c0yi6s7xnbjn9paioPZtkrjO0WNfZ44R/u15jf3pRl/4aip3lexkxGIcj/eso89EsKLkShnFOphR6oA+AmumlqHh85BY3j8uCnHKNwVzFZGd1zkkB+81w4sNR5g6Gqh3nbqzO3xLMfqSfxqT7VS5sQR+iqr9WP4mg+Di+IgtvzY/8a1uUqFTd44nntVjvmC9Myw4KdrKwNpEIIPgRqCR4EbjwJFXFe2iZNYZRJb3RlyZv6+a+Xzy3FVrtNgTh8ZKi93vZkB91kfvqvkVuQPSgkxQvYhg3hb6Eb0qGyARyDN9FruVWc4OMZ8/7g3HcQxR3c3eVrsenjYeQAAHpVcq5YjhRlwmKxBBtAEVfDOzqW/uoRt+lVNprTsCD9fXExu0Cpu2r0AxJ3s5MSXBJOi2ub6C4tr01/GpeSBSQSO8NmHdYejDUVXez72mA8VI/b+yrXyjS2p9V+I/oQLKcESb4J2vngssubERg9SOao8mNg/ox+NT0ML41xJcIq2sxAYx5lDhIlN05uVlLym+XNlW+9UXl1I8F45LhHLqc8ZIMkXjYWJXwcADxBy286z7KRy1YAb68OkjUaQY3L4eE1HA4JIo1jjFkQWAvfzNydSSSST4k1E9rOzwxUYK2EyX5bHQG+6N/RNt+hANTOFnWRFdDdXUMp8VIuD8qeIrCW167N+efrMTBx0mHlSCVYFWU2ZTup8DXhq/e0HgimJsUgAeJbydM6De/9JRqD6iqEmouOteipuW1N4mrp7+8GD1E8ryllD4V5louYxE2p2MaU3aiEj0qCcThmahJu2nU00W12o2ZdTp1P1psxVgzKDCAvIdqT2dRRiMRmK81ghTxMQFjbxtJmuBtmF9xREkVQnaPD5/s6ANzHnRUdTlZADnkZW6fdqw/tDeiVrvyh8f+yLiCksnEuImMnKA2VCxX9JnblwJfpnfNr4LUlr13622qHxOAcHMlpGDq/wB42S/LiKIHZRf3rtcLuarzcUxGKiDMwiicXCRXzMp2zSHWzDWyhTrrQxpw6AgjHifr4xetWdsCL7YcW54fCQNptiJRso6xqRu52PgL3qIjjCgKosALAeQowQKiAKoVQNFAsPh+FByU+gVVCJ0H5nzmvpqBWPeYq9NMlJNC47EZI3f9FWPyGn40RVyY0eATKBxOXNNI3i5+tqd4F/rOH/XRf8xaBAqQ7P8A+tYe/wDtov8AGK32GEI908iTubM0b2qKVxMBsMsiMhv1KtcD5NVULZQSdAATuT51ffbBBfBK+xjmUg/1gUP4kH4VTuBwc+fDRkHvyJnBuO6vfk8CNFPzrG0b50yt5Zz8P6m3o9QERwT7IyPj/cusnBhFwWeM+80EkrnxcrzPwygeiisSr6S7SIThMSOpgl/GNq+bRROx7TYthPiZkX9cwjh8+SVG8GF/S+v4VpJwprLq2Hs7iBNhYXIuSoB9V7p+lG7S9UB4/wBmXbSVkZ9jPhSTg/KrDJhrnwFKiwy9ayu/xzNjvRiSXs7mLYCNT/NtJH46I5C/IED4VP47FctC5FwCt/QsFPyveqXhMTPhXYwRrNG5zPEWCMG2zIx010up66jrezw4lsRheYqZS6ZkUsCbjUAnYHMtjrpY0lqKvte8/wBSfPzmE6lDgwPtjjo14fiHJuskDKnTMZUKoBfqcwPwrN8NhGVFB3AF/lVv4lwZlEBlZmVJWjRW0VF1WAqAbEmwGY3JLC1gCD0nDFvbr605SyUptBzkn+I5oSoyxlYRTTwANWGPhPiBSJeCgHfSrekLNLv0lcfDi+goqKHSpR+F2vbXwJ0orD4AZRff1qTcDJFq+Etcqd4+p+tJZKIlTU+pqEk4qzkph1DWNjK18gI0IUDWUg+Fl3F9CKVrqaw4UTC3QybQEkgAbk6AepNVXiGGjlxET4eVxLdi0kTkqiqtj3TdMzFkXUai/hTPEcdEXbmSRzCFvvHnb7uMmxCJGi5Xe3rbLverHgsUsqB0uFO2ZSht/VaxA2tWlTo+69Yn+JPt8GRXF+JY0I2HTlTNLHIFcHlOAFAZmWxS9nGoI3GgqQw2GtEgylAFAymxIsLWuCR06eFJlwJ5nOjKrIVynMMysLg62sVOg7w8t7Ci8FiC+ZGy8xCM6pcgZhmWxYAnSltXXtGUXA93nLIAjZgM+Cv4VE4rBkVaTHTLYYGkktIjaXYlQMJ8Khe1Pdw7+dh82H7qvuJwNvOoTivZ9MRlD5rA6AEi/rb6/wAF2jUKHBbpC2W76yF8ZkFqK4U1p4T4Sxn/AIxV/wCMdgsPHHmUyB2ZUQZgbu7BVuCNQL3O2impaD2Twq6t9plOVgbZU6WO/qPCtZ+0tPsyT1z4Tz5oZTiXPj3CUxULQye6xUn0DBjtte1r+dQnC+DZeK4ma3dEaFfWXQ2HgBCfnVsofFTrErSEeGw7zG9kUeJJawHi1eVr1DqprXof3x+0YiOMfkJv1cn+A18yrsPQfSvqRXBBsQdxprqNCNPO4qm9p+zeGgwsk0EEayRlZS2UMxCuGkBZgSQUz/h4Vo9l6xaM1sOWIg7E3czDo1LGyi58Br9K072ZueRJE6sGViwDKR3WG+o17wb+N7tFEoGgUC17Cw39KcCjpb6Uzqu0BchTbGadOa23ZgTYe+9NnBtfyo6VPAkeNcI9P21mgx4OQINHhxeg8H2gOGllg5U0qFlMQRB7753lUu5UWvYg62uamYFsbkjQXN9PnUdxEPiFyBHjAdW5pZbjI2YNGAWzE20zWFm1B2o2nTvG2sMj8cYi953cQbjWKxUxjjcxwRSPYZRzXV178ZLkBV1U+7fW2pvU0uGt6+dtflTUmFRlyOoddNHGcG2xOa9z5nWoTFSxQ3eF5I4xo7RFZIUINrSRFjl1tcqBp13p6zRhgFr4xBj7PmTzCx+tc6Ajb50wOJFF/wBJQZbA86O7JboWHvR7795fMUaYDoUOdSAQbjbcG+xGo1rOspav2hCiwH8ZDcck5UYIG+l96q44wfE1Z+1kJZRHfzqux8FS2xPxpqgV7fWjdW8rxLVx7ieaR0ckQhjHkXV8RJ+cgA1yLsR11vYCobG5pnEUpVFtphI3AzAC450mwFrfdqDoOovfuFl5mzgteTvS4jLYsDmLLAdVjQMAvUm9+uajI8MJFy4cCKMsCZT3nLIfeRSTZwR7766bGtStFqUKJlKCRBeMYOROXyjGkxISMKNIVPddoksCxy2vcC1ybipnAcOMVgJZZBbXmtnJP6VzqvXQaeVA8OTIzphlE8h/KWk7qMP0nYnIDvkFze9hapeLgjv3sTJcanlRdyO39Jvfe3XUDfSqXXqnDH4SwIBz4xqXiES2UyLmOyqczH0VbsflTPCny4uQG4XEIjIWBW7R5kdbNY3C5W22uehpf2PB4uJhh2jGRiFaK1lYdcqEZgdtfeUm2hoG0ckbYd7Yea1ygbvIw2kjLe8twLOvxsQaDlb0ZOQff+ssST1lmMVjvSMtV7s/iXbEmL7RLieXGwlZgvLViVyKMo1f3urefhVpKVj30NU2wnMlX45grx3OtcYh4U3wjicOJVmhYuqOyFrEC43sT7w21HjRwioZVlOGk95ITjOFY8qVFDvBJzFjY5Q/dKsL9GsxIO11G2tVzG+0WYO6Lh0iKMVIlLSNcb3CWA+Zq74zC543Q6ZlZdNDqCN/jWM4bAqwzyEu599ixN2HdP0/CtTQ102Lm4Z29Pj+UDYrO3qywye0LFa6xD/0WsPm9NcQ7dGSMEYh1lVSyqYYgDLbLoRIbKLkgnrY6WoXC8AgbC4nEGMM8Txxqh9xEcLmmZRYsbswBJygrcjQ2k+C4yaWY5o48TGy95Gw3MDbi6fZ4+7YAe9pY1sJpdKuCE/T+Iq+/nnpIxe3c6qqrMVVQAAqxCwAt1ojA9rsVimOFEsZE0ci55Qoy93pyzq1rgDz8qYxmHRJZUQDIrlVAIYAaXW40OUkrv8Am23qN4ooVAwABDxm9hf3160FqaNxAQZ8/oQ4rO3dn6+c0/AYBljjjLBmREUseuVQCbedqKGGI62pcMmXcULxHHhVzNe3goJYgDM2UAakKGNvLpWHsZ2wPGPbiB7oqYHx/GugzeF76UBisVymcSC0SyZOcpuouFZC6nvIGWRTm1G9yKL4xi2w8CuHjUGSNc8guiBm1LWI06XuPeq9mmsRghHJkd+hXIMe7QsY8JMdyUYAHQlm7ij1JYD4iuwkeVES98iqpPooGvhtQOHjxMrlsUYiqEGFIgwUHXvkNe7WItckD4ihsBwdJ5DMZH5Ubd1iIhzG1DnMI78vWwI1JuQdAS5TUNPWd5+vKB3Ec46yXxGexCZQ3i1yAOpsPe0vpcX8aqOL4ZOJzGVVnkUlcRHEUU2NmjxCC4KEE2uddBvVsHC2UZsNNdesczNIp6mz3zoT5lh5VHY7Ei2WeFopBohY2QkmwyzroLk7XDEdL6UxTerezIchuvBgarLh2UQXVdhh5TZG/US65D4I3ToKNwHE+WGMKtZdZcIwyulzctEPW+gujdCDuPNg5bFZwZohezKLuCbHO0eocKfdsLjQ2J1pGNVUVGztJEL5JVIM0FgSe+fyi2WxVgW0sc1GZVcYaVIktjSsjZ1OZWUFWGxBFxal4bCDKNPH60FwN7xW7pykqCl8rD3gRcnKSG1XoQR0qbwynKPj9a89dmtyvlH6bPVEhj2fljSMLKsscDEBI1yM6gNGbnPYsoa9ha5XpT2E4aXIQKYcMLl8zFJJCem5cKerEqx9N8maVte8evU0nmHxPzNb3d2YwW/KL+jHpmbuuJw0CBQ8MagWADKoA9PhQmL4/gGUq+IgIbQgup/DUH41iOWupcaEZyWMsNMPOXnsh2mRJJPtMqqoW0eWFVB72v5GO97BfLU1I9ou2eDaPKkaYk3HdkjIUWN73dNfQVmt69vRTpEL7oQ0qTkzYeynG4p4XdY1hWM95Ra22YtoBpvULG5x8OIxUpPJRWMEI2C/7VwNWcrcgHa+lU3hOPKw4mG9uesS3v4zxo4+Mcj/ACNXnhXDpExMWUEoGCsM1lCG4kDJezBlKjY6imdFoUUvZj8Jla07HCDpFcDgGDEYUZFEjQzJrYkyFUfW+obL3uqPqTYVdstU/j2HKyJh1uxaSGM3v+TuXhlud2WOCSNupKRmrikqtcgg2JB8iDqD560h2vWu8MBzjmVoY4OYJxTECKGSRrkIjOQLXsFJNr+lYVhcYEWyKxFyQWIF7sW2F7b1ovtP42qquGB0OWSfyQH7tPVnANvBfOsvgN1B9frTvY2jV1O/xkX3MmCskIuKSqcydxrWuruCR4HLa48jXHj+KPd5psNAM8pGlraZ7bfSgg42uPnTZ97+0P8ADW8dJSoGP1MS9IsJyf0EJXGSjQcuw6BSP81M8SxrtEwZVsbagm4NxY2sb2NqSZl8flr9K9kbu36aH5EH9lVfR0bSVHMsupuyATxNxw4DKpBDAqpBGxuLg1CcRxWTESEi/Kwp5a6955XKAAdSSqL8TTfYfiAbDmJiAYCAL/7NrtGfQC6/2KYw3G4J8SJhHLfCRvJIkilM2WNpoQVbchkzC+2YGvLaOtk1PTgfv0mne2a8Ex/jziLD4hWzNaSLDk2uLxYWMOx8VubE+XrSexmJDYeXDTgSJGoNm714nvZSOtipAPhbwo/jODy4KKBmHMMcgkYgWZ5o35zEAjW7s19NQKrPAWBmnkUkpaOJW6PkBLMPEZmIv5VqdoqDpvW6gjEV0ql7sDoeslPsOGACiKQxgWWJp5Clr9VLa6aZfd8qkeI45XVbLlt06W9KicTiAu2tMT4kEaE+leeO9/aOZ6FdMowQJJcM4qIpO8SFJ1t+2p9OM4WYNGxGU6FXHdYeGuh9KoMlybmvDVu7HXxlrNGlnJljaQQzMmHDyRLYtH7+S5FzGxObKM3unN5ZbWLOHiYMqYZxMoZ3kVig7p1AMmXV87Ai/eOtyAKgA5v4fx5VO/ygYoEsc7EnU/P40z6QyrjqYvZo8YCmFcHUDmiwRjI7sgYNlLHW5Gl7g3tca1OYV+6Pj9TVJwWPKO7Wvm3HS97/ALamcJx05BcLfX61n6it2ct5ww0xXgTK33NeV6+5ryvRSk8FKrw14K6TPbV1e14a6dDeDlefGHvkLZWsbaN3Dr00NaTPBiMI8TySJKjyctrB8xJVmRgpuAe5qqmxzaWtWUWqz4vtdiMSpUxK0a8sIc+VlkWMpI4NjfNncdLC3W9cjWLYNpwvjM7XVhsHHMtYGIxuMhxEcS5cOWWzSlQ19PvGVSMwOeyrmtqDai8PxAYCCdpVysnLRIb2LuI7KF3urbZ/CMk7VU8D2sxcUeSGKJAAApdiwUDayqAPTXpUFxfGyFjJI5lxD90Ow90XJ7oGiotybUXUpXadq8k4/KI11uoy3AED4ninlkYu2Z82eVujSHoP6KiwHwoBsPfTQD+sxHy0FERxgCw/jxp7B4OWaVYYVzSNsOnmzH81AOv/AGvrrVXRV63xiT2NY/ERwjgkmJkEMC5nIub91UX9JjrYfia06H2Y4T7OI5GkaXrMpym97nKpuoGwsb6CrB2W7Px4KARrq51lktYu/U+IG4A6Cpdq8pru1Wd/szgD849XSAOZgvafsvLg5uW0jOjC8b6gMOoNm0deo8wfSJGG6ZU/H9t63rtPwZcXh2ibQ7o/VHHun9hHUEisRliZGZHGV0Yqw8CND+/41t9kaxNVXtb2h+fvi2oQocjpCuBcR5DIzWAVRFIM3vRvoTqOjAGw6XFX/BdmsdKqzriYEjmXPZoi75DEIlDWIDFo7X2sSazCXxte3TxHUfh87VL4DmRgHD4qaNCLqofMnwVtBUX010WZPQxmp3uT1eolg4gkjYiPD4vlzZI3yyLcK57vvIdnAB8QRepCRSBtYelhVStMZFkacllJscig6qVOuvQ+FTPDeJtJAA7EsGKvtuD5DqLH41ldoDe29DleJqdnAoNjDBjuIa5ofJTxWvCtIjibM9zA+vhXhWvAKVfrXTojLXAUtTeuAqczomiRM3T9v76HrqqZx5lPdDc15lrq6tiI4nZa7JXldXTsT3JXNGa6urp2J4UqU4HD9wh01ufxNdXVV/Zi93tD4/tDhEagHJd2c9CVHkFNvxNzXldTfZYBt+Ezu0SRXOeM23/jrWpezjgPJwyYiyGXEKHvc92M6og09CfMnewrq6u/+hsZaQoPBMT0CgtzLvHhH6kfj+6gMdiGW4UC43JPx00rq6vGf7TUpUFuZW+LY10RndiQOg/dpVQ7Z8GKCPFAj74hGGu4W6t8gQfhXldWx2YxTUVlfE4MPr61GnPErQSiuC3zPH0FmXyDbj5j8a6ur1naYHc598wdAT3skpIyP4/7UN2bJM06+d/wFdXV51/8bT0FX+Vfrwlp+yWCkncE0kwd3eurqzMnM0gYNanRBdC3h/8AdeV1XMsYzXPXV1Wl57fSutXV1RIn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" name="Picture 18" descr="https://encrypted-tbn2.gstatic.com/images?q=tbn:ANd9GcRIRomFIw-jNgeCmXIkYgeH3YE1YjN1I3TmvUMU9KUnW278lUT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14" y="2928934"/>
            <a:ext cx="1496760" cy="2119307"/>
          </a:xfrm>
          <a:prstGeom prst="rect">
            <a:avLst/>
          </a:prstGeom>
          <a:noFill/>
        </p:spPr>
      </p:pic>
      <p:sp>
        <p:nvSpPr>
          <p:cNvPr id="29698" name="AutoShape 2" descr="data:image/jpeg;base64,/9j/4AAQSkZJRgABAQAAAQABAAD/2wCEAAkGBhQSERUUExQVEhQWGBcUFBUXFxcYFxcVGBYVFRUWGhgYHCYeFxwjHxcUHy8gIygqLCwuFR8xNTAqNSYrLCkBCQoKDgwOGg8PGi0kHCQvLC0sLCksLCwpKSwsNS8sKi0qLCwtLCwsLCwpLCwqLCwsLCksLCwtKSwsKSwsLCwsLP/AABEIAMoA+QMBIgACEQEDEQH/xAAcAAEAAQUBAQAAAAAAAAAAAAAABwIDBAUGAQj/xABUEAABAwIDAgYKDQgJAwUAAAABAgMRACEEEjEFQQYTIlFhcQcycoGRkqGxstEUIyU0NUJSU1RzdLPBFRckM2KEk9IWgoOitMLh4vBDw/FEY2SjxP/EABoBAAIDAQEAAAAAAAAAAAAAAAAEAgMFAQb/xAA0EQACAQIDAwoFBQEBAAAAAAAAAQIDEQQhcRIxQQUTMjNRUmGRocEUQoGx8BUi0eHxYiP/2gAMAwEAAhEDEQA/AJxpSlAClKUAKUpQAqGOGiIx2In5QPeLaPwqZ6hbhz7+xG7lJ+7RelMW7QWo/gM6j0LyOAmJUAQhuCARy06G4tXo7HuK+Q146akFj9W39Wj0RVYFefrY/m5uOzu8f6GFWnbh5f2Rz+bnF/JaH9omn5ucX8lrx0+qpGr2Kp/Uv+fX+iXPz8PIjgdjjFfJa8ceqn5uMVOjPfWPVUjkUiu/qf8Az6/0c5+fh5EbjscYrmZ8f/bT82uKj/o/xP8AbXbp2cSAePdjrT0a8nojvnnqs7NMAcc8In4wk2SL2/ZnrUasfKK7PV/wc5+p4eRw35tMVH/Q/if7ap/Njiv/AGPH/wBld2NlKmeOe3WzWsQdI3xB6zQ7LPzzw/r97mtR+pLs9X/Bzn5+HkcJ+bDFf/H8f/ZXg7F2K58P45/kqRH8YhpILigkaBSt56/xq+D5bi1R/U5d31O8/Pw8iNvzXYnnw/jn+SvT2MMTz4fxz/JUk0mufqr7vqc56fh5EbDsX4jecP4yv5Kq/NfiNysP4Sf8lSNVTJ5Q6xU4cpuclHZ3+IOtPw8iHdgYcJxzAKU5k4hsSANQ6kGLVPYqCdlK90m/tSfvxU7CvRYVtxZTj0lKNuw9pSlNGeKUpQApSlAClKUAKUpQApSlACoX4ee/8R1p+6bqaKhXhyf0/Ea9snX6tHkpLG9Bamhyf1j0JHw/6tr6tHoirlWcITxTX1bfoiroHPXjsZ10tSSPa8yg2NwbEc4Oor2tZtbaamlsNpQF8etTYJWU5SG1OSYSZEIUOuO9RCLk7IHka/gW4lvANrUYnjSpR1Vlcdm51ISjwJ5hVngzi3BiXm3kuJL6U4tAcAEGA2+2mCeSn2mOs1hLcw6HU4cYJkOFZZUhSoQkLaU8laSEHMhYQsaAyCCK2rOICsUylWHa4wNOLQ6HM+RDbgahByCcwUk7t4OlaE4pbTa6V3nbdvVs93sVJ7i17HS7tJ1t5KVpSy0thtaQpBSSoYhaUqkFWYISTEgRuN8bhBhiMP7HwKV+1lb4DeWErbdUpts5lDkl1LlhJ9pIrZcLHcjSnVMNPoZQt051QoEAWRyFEEiZNtIvNYGJxqMGW8+Fw7SHA4hSm9zLTJfVYNjMP1gCTF77zXaUnLZks7blla638fqDyyMTa5GLxGEcbaad47B4haUu2TfiCmSEqukrI6JNxvwxtVZwuDxDfHuN4RDLji1ZeUFJKH+M5ckpaOYFIV+s79bjimUow63sFh0NOlLSAEIKmS9dCVDIEwokBWU2Kh2wvWVt5ScMy6oYVlbJCC6CUpzqKw2E5OLUFQMtzugXirFUS2YW03drT49jsR2b5ljaeFeRi3MRhpUtDTPGMgwnENkvzG4OgIBQrfGU2Na15XsnBKbwaVjj3MQ8kthKFJyL9rzBRTl9t4pJHMhQFbjDu5MQGUYdhp/iypSgZQMOhSUN3ShKlSokBEAJyE8069zhE208CrDNoVxy8NinExLeYtqDgOWVtrL7ajMEFZnSiDlkkr2tbdw3Xz7d3+Azp9ibTGJw7TwEcYgKI+SrRae8oKHerNrQ4THoaxgwbLKG0cWt1akgJAWC3KQlIgqhxsk/tbzW+rNrR2ZXW55rQti8gaqZ7YdYqgmq2e2HWK5Q6yOqJPcRFsr4TR9qT9+KncVBGzB7qI+1j78VO4r2+F3PUOUOlHQ9pSlOGaKUpQApSlAClKUAKUpQApSlACoU4bGcfiO7A/uIqa6hThp7/wAR3Y9BFJYzoLU0eT+sehI+EHtTX1TfoirkVbwP6ln6pv0RV0143GdfIkhNanbOz3HHcMtvIeJcU4oKUUyC040AISflzJ5umr+3NtowjPGrSpYzhEJieUCd56K59zso4cGOJePfR66bw/J9aUVUhbP/AApnViv2s9xvBN13EJxCww4rjErU2oqyBttlxptsEtnOqXVrKiANABvrLY2O+h5pxCMOlLbLrIaC3AkBbiFpg8WbAIG4dtawvrFdlrDCfaHjH7SPXVtPZfw5/wDTveMj1048FimrO1rW4kNuB0u2tmuYjBuMygOOtltSr5AVCFEQJIF4FY22tgKxPEBWQIQHQ8MypUHWVMqCDl3BRIJ5o6awsN2R2Vozhh2Jjtk6xOtVs9kRlS8gYcmJ7dMfF/mqqGAxENzWV/XLsOurBmV+RHVow7Ty0FDC21lSc2d4s/qpSRDd8qlQVSUwNbZXCbZq8RhnGWykKXlEqJAELSubAk9rEdPRWtd7ITKSQWV2SFA5hcG3Nz+Y1cTw8aIB4ld4Pbi0yKPga+0pXjl+dgKrAzcZsxZfRiGylLgbUy4hRORaCoODlASkpUDBgyFERoRg/wBEsxc41SVh/jziO2F3UNtoDYvAQlpABJkm9qxx2R2s6U8QvlKSmc6bZog6aVm4jhs0j/orPNyhffXVg8RDLaX59A24M82dwccaew7inEucWy426oznccdU2tTmkAS2BHMei/QVzz/DdCDHELOk8sWkxWZwe4TIxZcCWi2WxN1Zp5Sk7gOaqquBrTW05LL/AHsJRqRWSNrVTXbDrHnqmKra7YdY89ZlHrI6ote4ibAfCaPtY+/qcxUGYL4VT9sH+IqcxXucNuZzH746HtKUpszhSlKAFKUoAUpSgBSlKAFKUoAVCnDT3/iO7HoIqa6hThp7/wAR3Y9BFJYzoLU0eT+sehIuBPtLP1TfoCr5qxs9XtDP1TfoirprxuM6+RJHM9kf3h/bN+iuosQQLnnjyT+FSn2Rz+gf2zevUqosW2VCEDNeREXH/CK9Tyflho6GdVV6tiT+DeKaQwjIAZkKCAmBzZiBIEkjfby8hwxxDLj7yQ0GnmrpUkQFpSAVpWmYkAyCI7UzrbStOuIjMcvXqLg9G4Wv1VXtPCQ6gySHWwttcEzKcuaOsGQJPQZu4u0ZnFdhkYRf6OO6X5QkDzVe2Yxyiu4hJA11zNz5D5awdmvZhk3AyI0vI/AVtm15QlOkl+eg5cKPwHlquStcSiNoclQ3p4omDz9HPv7x6a9w5MDUwQAOj/iQaoxELWJ+aSE2NpSSTzGfwNbReCymNRClDTmMdXN3zVUmlYmtxqcdhsqm1gfGBi2okg356z8YuUZ90pPeUL+esd1kkNg6QFT3rm3hrPdbbUjI4vIAEJmYiSoA9Ezv6K5J7giWNruQpFtVIPlJ388Guh7HCIU/f4iTG/8AWOEHy+etJwkw4CEqkApuDbclRBtfSTXQ8A0+24iNzbaSd8yo389U3/8AN6MlHedXVTfbDrHnqmqm9R1jz15Oj1kdUPvcRPhPhVP2wf4ipzTUHYce64+2f/oqcRXu8LuepzH746HtKUpszhSlKAFKUoAUpSgBSlKAFKUoAVCnDT3/AIjux6CKmuoU4ae/8R3Y9BFJYzoLU0eT+seh3zeLDWDS6RmDeGDmWYnI3mid0xXFt9mRCjAwav4w/krqsYmdmLA1OCUB/ANRbsvYjTLS3XzJRl9qHxlqnIhZ+KDBMawDz0nSpUpKTlFN3KJt7Vrne4/bnsrCJKmEtBawtCnDxqUhOjhQEysyTkRBmJMAX5b8tMCZSXFEnluBDrqjEZ+XKWxYckZjpe1a7G7d40lSnM5NgDmUkJ5ggQhI0tfTqrXvATMzpNgPIO9U9naWylZcOA1Clsfubu/QycdjkuFRUgKzXOqbkXskgC/MBJk76wXlJBEZgBuJzgRJtmBI6jNXEJJOomT5ZNWnlKQ4CAFZVBUESLGYINjOp6I56spxs7L7kqttm7Rf2WghcDQgHmtrInd010GJQA5l5luie6DEx4K0GI23xiSXFLzm91W1tHMf9BVl/briYPGMrnlELKgoKIAk5CkaAb+uDVzhJu5lyp2eTOiZbKi2fkpCSY3JECfDrW0x2LSiVKWlEIgSQLibC++o7XtZcggIBncFKH98ms7CbDfeJWoZAeUVOSJ3yEi581VzpLfJnYqxncIuEiS2htkwQAFLBgkgAQkC8a3PemJqxsV1T7oJTCUnM4YMEk2QJMpzCZVdZANxW22bwYw6FJCypxU3MlI5oASZ1BGp0rcZQeLSlKUIC0pCAABzKNus9NRdWMVaKC9jH26eOw+fcQ0BAgDMcpMCwAC9BzVfw/ChWCOJcDaXCpOeFEjtUkgWF7iD11ZaYzYVtPxVBMjqyR5613Cg5UPJVcltUKMTBSR4f9Krhv2dSJdX2b3oMYRno5bhqQOBHCg4/Ch9TaWlB0tkJJI5ISZvf43kqBEYUFIBsYmRUw9h5vLs9Q1/SV+g1VmJo0o0m4xV8uHiXx2r5mgYHuuPtg/xFTgKg9n4YH2wffipwFX4Xc9RjHb4aHtKUpszxSlKAFKUoAUpSgBSlKAFKUoAVCnDP3/iO7HoIqa6hThp7/xHdj0EUljegtTR5O6x6HchRGz5BIPsMkEaghk3FRZtQpZaZw6ozGcQ7mBUc67IEbyEi89B31KjXvARc+xDHXxNqi7F4B50qdAQ8dVISUocEgHlIIC7aDoFqUpbmvH2RC8VPMx2MSkXA/8ArSn8Zq1j8cgoICHEqO85Sk94X8tMNjrmEspPMpOfyqk140hTxICUpAu45HIbRITmVEAC/fojTvPd6j9Ssubvf0LGA2Up9DjhWEBsoQFZZlSiSEgyLhIUrvDnrJZ2PATmccMWsAJgmPPE80VW5idGm83Fg5kJVvVlAU4RvUqOoCw31dw+P0z6Df0E6U412GFVqTvZMuOYRlQugggASlShOt7k623VYRwVZIK+VE2BUD8jeEjnNWk4tNz+yOi//mrGL24vLxaOSN5FyZymJ3XT5a5aXAru+03WEwTTWXKlIXYpOqpuYCjMbrVfxWOMSL6d+0/iK1OxWFKOdUqULCTYGDYJ0G6s5Z7WN8eEhPg/0quUc8ztypnEcpS+m/VlUPBM1m7JUVKkiIcKgN0cZA16jWpZkJiwk6EgW5XP3tK6c4HKc4VaLnnAM61VUajkSzeZo39sDDYVhSgVLkBKBqtScpUnnA059RatTwkxrzynUuMlojkBUnKVhKSpsFQuoAkx0aA1bxyfZTxLeYpaQhKSiTBUSpxe/TTvVm8O0od4tDRW46XlhYJMBZHKCE6RIN+YJFX01CMs9/24l6pScNvga7ZnBLEPiW05jEDQJFrgqMX1EDTfUq9jrYzuGwikPJCVF8qgEGxQgbukGtVwdK0YdSZEApbBBO9SROXVJJJPSD1103Bdz2lQgwl0pGY8rQEgzfUkdUUhWxE5uUeA/UoqEbo4FPwx++D78VNoqEh8M/vifvhU2itPDbnqVY75ND2lKU2Z4pSlAClKUAKUpQApSlAClKUAKhThp7/xHdj0EVNdQpw09/4jux6CKSxvQWpo8nda9DvcEqMAgxP6L4fauc2qOl4rjUw6ptJScqQpAJSk6ctZjvAnqEVIGEJ/J6SIthDYiRZneN4qLhtValhS3EotYhJOXoHxu9MUpRjfa19kL1eke7R2MVvEJW0ggWsqXCCByEJKlSZEAgZrwLTWG/sh8Ag5FJmDlVmAINpvAv4e9Wywu1kgWJbGYqW6SC8skEbuUNdLJ11kk4r+1UrI5IypVKUkdeUq+VllR6VKJNNxbKbtbmarFP4gL+MpWpyoC77zZJE6Tz61sXMSpbJDieWg5Cox2wnNYAaSefQ1qGROKG8BeY3tCeWfMarwzRUDnUZcUkETyisnMVknmlXh3VY0iDjfNlTwJhOh06qvMvoCbJGcEmTM9qnL5Qurzl1ZtNTWtLZznKJJtpJotcrWZdwePUhZINj23Tfz3ma3GDxvGkJTAXG/Qm3ktWicwykLyuJKFCDlIg8470CvG3VJUFJtF/IRFEoXJKx2mydnJcw6jxbKcSoZ2yUhZycmY40nwCAmbRVfA5HFYxltYK+OStLqSn2tLgzKsNJSlInu6s8FsZmUkhAlvMpZJjKlYuZKtAUp0G9U2vXR7O4tOKbcWZCUFSciCeW4VoUtagYAAWSLScxnQVn3aqWkbTjF0ckaPB7HZ455ltTbJadW2EzlDiEKHE8oxKkFS0mTKswNymax2GOJxKVPZQS2C2EqS5dbuUrUpNlKUlAMgWBjnNYG1dsJexGKcQCA6QlubGCQTPXlHjVk8F1JbfEozAoAIjcSqTHNAV3qtbak2VRp7UNluy9zoNl7KWowhsjLDiCk2IVm5UaCDnGu46V0/BXZ7zTTgfMrU6FReEgoQMo1mI3GKq2RjkgQkHWySQIAmSTuFiY6ZvpW8WqUg21Ghny1ROCVOUu0XdeU7RfAidQ92h9rT98mpsFQo6Pdr97R96mprFaOG+bUtxvyaHtKUpozxSlKAFKUoAUpSgBSlKAFKUoAVCfDP3/iO7HoIqbKhPhof0/Ed2PQRSWN6C1NHk7rHodzhD7nJnT2IZ6uKM1DKn2yAYcVb4qV6/w/xqZMGfc9H2U/dGofGMgQHFRzBdtOaaow3za+yK5xTk7lr8oMiMyVTftuM6NbAjfpPe3+Lx7HxbXGhXA8INt9HMRPxyes1gYx5SiE5rEjfrenErlMkkXkk5lr/ZXHWoZf81ULXy0AExIjvQT5u/V15UNLO8lCR3yVf5a8wzeZxEmBJE82ldRXUyRl4s2F5sD56pQoNjMrfKupIsD4ST3hWU5hEZwm6ua8eAJua2LKEtzIKIHKKTyugTPlm1W06bEKlWKjZFLGB9ksTlJUI4sg9qDO/en9k84iKwdk4JhQWMS8popMDIM0kKKVA8kmdI66zFY/NmhcCSlKZ+KLq8OnTer+ysGCoEZErQta5m143Hfe6dDlNpqyrSc45PMjh66pStNXRlcHcFhQvNxgeSO1Q6AiFGIseTIg3mun2cwQpxx5vKs8lCJkBCYyBN4UVHMSd5O6tXtnDMqCXQpDMpBUkCTuJhAknXSIsK5vHbUcU2UtrcSymVIz5cxVolEAWTMqg7kxzzhO83n6nq4JbK2UYWMUGRGUhY5TgVblquEkagDU9VbrYezX2hxyxdWVShF0gZignnmRKQNCN5ir+z8S+6ttp1pt9Skq4slKFOcgXhSiLiRYk6ipBawi1lAdRlUJWZUFlQT2pMacoi0nQ1fTzWXmJY3a3LLwOaSVqcbcQA42AQpBKkkApgKBFxzEEQbi2tdbsdJDIGQoSFDIJkZTcZTAMXNj5q0SsHgmeSt1wlATxqASZWrLIOUZuUYlIO/dXR4Larb7eZpQWkKCTAKSki+UpUAUmCLEb6pqLZpyVyErSanaz4kav/DX72j71NTSKhfED3a/e0feIqaBT+G46k8b8mh7SlKbM8UpSgBSlKAFKUoAUpSgBSlKAFQnw09/4jux6CKmyoT4aD9PxHdj0EUljegtTR5O616HcYFObZqBz4VQ8LRFQDjtkraKZgyCQRoYJSfNU/bJvgGvsx9A1DG0HZcSNyUJHfVLh9MeCqcI7bWvsimtH9z/ADiaJpg80VewafbB0SfPWW6qEnw+asXA9sT0eqnr3QulmZu0YGHQN6nVn+qlDaR5Vqq423kKJmDqYm5E+oVh7RcgtjcEyf6xk/hWbs/a6OQh2C0FSblKrzJzBJVNzaIvpYRDO2QT32Njgn2krHtuUfKKTbpgLnn/AOG1jEYltwnM4gKAtyVkA6gElRnwzereJbaKwWcxQe2CiZ3aHKkkGTuqvA7PbLkKSCIBuVRPKG49VDm0t5VsRv0fuYbCkiQp4FJTcBFieYBK7b723Vl/lMhXGJcQXAEo7QytNhKjnIKkxaare2UwEuG8JNuVftU+ckjfurU4VAJMAjeL6d+pxm7ZM41DunSv4XipCVkkQ6gxKp3kGLJ3EdHTFW0OFbaDrmdX5YJ/zV5h8eVqbmJbhKidFIWIIVGmuo8lZ2JwjbDQIcQtP6xKQpJcSVXJICrjp1IGlY8ozj0lmeloVKc84vL7fmaN1sEzi8PF1JV1XVGee8PJUjPMQ4HZMJSvONZTAKQB0EE9+on4KYtsY1pxS0obQpSlFRglXFrAtqbwO/UkL4W4RSVDj0dqZ1Bg2JAUBOvTpV+HhzcbMT5Q/wDSp+1ZEU7Txgcdec0S65mItIGcrQeYKG/rIvUh8AlgsOlGbiy4gthRkpSW0cmd4BzAc2m6o/23sxllQOHf9koUO2iIO68QesdNq7rsaLnBHdDpA6pJ/E1XWS2JPwIvOHkc5ij7tfvbf3iKmcVDOLHu3+9Nem3UzCn8N82pVjfk0PaUpTYgKUpQApSlAClKUAKUpQApSlACoT4ae/8AEd2PQRU2VCfDT3/iO7HoIpHHdWtTR5O6x6Hc7G+D2vsyvQVUILMrWekjvCw8lTfsH3g19Qr0TUJ4hgJCYWFyLwFCDYntgLXqnC75a+yKq3Seph408k96rez0a96rmMaOXSJuL1k7PSgFKA2pRWoJHtkG+VNuSR/y807fIp2XfMwtp3cidEpA8FZGzmog75/8VZ2rl45RTMR8YgkdEgCbAbqy8GoRzaV3gQqb2Zbw5QjXeOn/AJ5qyWVX6bDyA/jWOm5B1uYrKbTdXXHgFVNFKZi7T/Vud1fxkj1VrcD8bqrO21iQC4jeVDzJ/GtfgLKg8x8xqyKyOoz0JhRG/kx13A89XuEjqcMtLbYzHKC6FzBJQLQCMt5VbS3VXquQsKKM4SErKSSAYuJI6Ytv031ibacLq+OIu6SojmslMCd34RVWztTTe73Gqc+bpO29s2+wl4d5sB0KQoQQ4gSoEdskyCI0NxvkVVjsSWnUlpTjrSbSoRMgSO1iLQLeHStFh2sqSoiTAi8XUZ3dR8NdQvg2A5iQtRLeGYDpBUs51qbBSO2sM0E94UrUlGEs/wA/LjvxDWXE7LghjWHsIGwEKyyHGSlMjW0RyhuCtdxuKudjuQziEEZcmIygbwMqSAY3iuN4MoQW86U5XE8krSSlxJiEqQoGOtBBCrzXXdjjFLdbxS3IC1PoKgNAQ0hJ8qT4Ky6dPYnWs8rceDKm3axosaPdv96Z9JuplFQ3j/hz95Z87VTIK38N82pzGboaHtKUpsQFKUoAUpSgBSlKAFKUoAUpSgBUMcOWCnHPSIzEKT0pygT4UnwVM9Q1w+bjHOnKUzBuZzWjMOYWiP2emkcdbm/qaHJ3W/Q7LYZ/QGTu4hc+BVQfjttNKCAlK0xMyQRcCIjqqb9ge8GvqVjyLqA/yW4qISSYHRbv97WqsKk9q/b7Ipru02eP45KjzWA0rNw7yStu4GWDqPikrvfUmsRXBx3cmRa4Mjw1UNnrSoSBzmb2AJvbopu8eDIKbu78SycaCpRnfzDmHPpWbgNpocOXi1KI5SimxKQBmsmQIuZiY54rquCeJbDeHSo3CEarSEglW1Pikc2t75kc0K1PCXEcjDXVKVKCgpcqSTh8OrthECSSdJVmNqSji9uq6Wz9b6/wRlHK5awDnLCTAnRR0uRfq1oztEJSpRgncNDJCvMath8FAKwTqARlMEDWRCb88yYvMCsZ0EzlVmkZTmSJCSQemOsbj0mm07i7jYxX3i64VHVSp8NZCMOUqvImCAbEgmQY5oi9YQmRAzTYc09Y8NdOxwndbaSyQ0+0hORCHkBRSOZKpBF+eY6rVOTa3E4xujLaYacW0464EoHJUjcoDMsSZFiRF53c9tNth7jFBQEpBMq7+g/u26BWtzrkKBXKTNtxPQAEx3quYbGomVgKIjlCJtzg7+o1VsuOazLqUYt2m/4N5snAF51tqJJcbSsDcYKtOgZvFNd3jcawhW0FPqCGTxbJOpJ4oWA3mYgfs1zPY8RnfC7yS4vTeAUC27tzWo4ZFwsFStF4lalXHbZTH+YdEEVj1Vz2J5puySWubv7DE3k5Gx2Hwg2eM4Xx7YKcgWUhSTyic6gi+a4i1gnWpB4DIRxDriHkYgOOg50pymyQIUJ7bebC5PWfn4P8mI6j6qmDsMz7GxMiPbW/QpyvhFTjOom9z35/2VRntMsbSHu4PtLHnZqYxUO7R+HB9oY/7VTEKew/zaluM3Q0PaUpTQiKUpQApSlAClKUAKUpQApSlACoi7I3v1XcJ86ql2oe7IB/TXLqNgDmERrZNrp3zzk81IY5XgtTQ5P636HX8GveLP1S/OuoT9jFMZpTIB5SZ74CjU3cFY9hMdwoeFSxWjT2L2QLYh4f1EajrFJ06kYOSbS3b9EV1k3J/X7kaq2CTf2wmJCi3lTB5tSfJWfhMGW1FM5sgXyXFJBnISMiSbc5gg13y+xykgJOLeIBkDi2xcaGY16a9a7GrABzOuLJEAltEjkhM6XMAazFyIJmuusms5r88iCTXAiJzg6hZN0I1sXEiJ6VW3c/NWSzwYLRCktuE6BaFBW68cXI56lFrsZMJEca6f6oHX2pFjJt01fT2OsNb2x+QZ16ZIuCYMnfvNTeKXCa/Pqc2G+BFfENntwo2JMlYVYiJmQN3hFZ+H2Fh1j2txxKurMAN2gHQLVJ2H4EtIEcc+ocyoUnp5JEVU9wLYN0rW2r5SENpPo3HQaXlXbf7ZW+vsTUVxRFjvBwolSVX0zBKsxHciJ3eDrr1rZLav1mYn9gKSLTJ0OUjoBHQN0lJ4CIBn2ViQecQPw6quK4EsqIJcdnflShGaOfKNekQeaKnz8uMl5nNlcER1s3CPsBS8OtTUiM4SOUmxEkqUkp0v09VWtq47FrQoPJZWO1K1tMZuULALSnMFbxvnqqTnuBbJIyreaibJIMyIvnCr66XuaxnOx5h1KzFx8nQglJBHMZEkdE12NZN3k17nNkifg63leCXuMS2QQAFlsKMdopQI7YW1rd9kvaKFBhltIQ2lKnLJiFSW4joAPhNd6x2OcKE5Sp1Y5lBrTeJSgEjrmN1Wdodi/DPZMzmIhsZUgZO1zFUGUEnm10FQk6c8RGs5dG+XA6sobNiCcUxFwI0kcxial7sIqUcLiZ04xvLO/keXdWe92IMIsqKncScxKjdrUmfm66Lg7wZawTa0NFxQWUk58tsogAZUjdTWIxFOVGUU87MjGLTucZtP4cH2jD/wDZqYRUP7V+HB9fhz9zUwCmsN82pfjN0ND2lKU0IClKUAKUpQApSlAClKUAKUpQAqFuHeJUrGvZjOUhCehOUGPConv1NNR5wi2e2rEOlTaFEquSlJPap3kUriobcLDmDqKnO7RxmF4UYppCUNulKE9qMqDEyd6SdSarPDfG/SFeK3/LXQnZjXzTfiJ9VeDZTPzTfiJ9VZ3NT4SNLn6Xc+xzh4bY36QvwI/lqlXDbG/SF+BH8tdMdlM/NN+In1VSdksx+qb8RPqrvNT7wc/S7i9DmDw1xv0lf93+WqTwzxv0lz+76q6cbJZ+Zb8RPqr1WyWY/Ut+In1Uc1PvBz9HufY5U8Mcb9Jd8I9VUnhjjfpLvjf6V1Q2Sz8034ifVVf5JZ+Zb8RPqqSozfzB8RS7i9Dkf6Y436S943+lUnhljPpL3jV2B2Uz8034ifVXh2Qz8y14ifVU+ZkvmOfEU+4vQ448Mcb9Je8avP6Y436S945rsTshn5lrxE+qqfyQz8y14ifVXVRl3jvxFPuL0OQ/pfjfpT/jmvDwuxn0l/8AiGuw/JLPzLXiJ9VeDZDPzLXiJ9Vd5iXeO/EU+4vQ5D+l2M+kv/xFVV/SrGfSX/4ivXXXjZLPzLXiJ9VVfkln5lvxE+qucy+058TT7n2OX4PYpbmPYW4orWXmZUokkw4gCSegAVPgqMtmbNaS+0Q02DxjdwhIPbpI3VJoprDR2Ysz8bUVSSaR7SlKaERSlKAFKUoA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data:image/jpeg;base64,/9j/4AAQSkZJRgABAQAAAQABAAD/2wCEAAkGBhQSERUUExQVEhQWGBcUFBUXFxcYFxcVGBYVFRUWGhgYHCYeFxwjHxcUHy8gIygqLCwuFR8xNTAqNSYrLCkBCQoKDgwOGg8PGi0kHCQvLC0sLCksLCwpKSwsNS8sKi0qLCwtLCwsLCwpLCwqLCwsLCksLCwtKSwsKSwsLCwsLP/AABEIAMoA+QMBIgACEQEDEQH/xAAcAAEAAQUBAQAAAAAAAAAAAAAABwIDBAUGAQj/xABUEAABAwIDAgYKDQgJAwUAAAABAgMRACEEEjEFQQYTIlFhcQcycoGRkqGxstEUIyU0NUJSU1RzdLPBFRckM2KEk9IWgoOitMLh4vBDw/FEY2SjxP/EABoBAAIDAQEAAAAAAAAAAAAAAAAEAgMFAQb/xAA0EQACAQIDAwoFBQEBAAAAAAAAAQIDEQQhcRIxQQUTMjNRUmGRocEUQoGx8BUi0eHxYiP/2gAMAwEAAhEDEQA/AJxpSlAClKUAKUpQAqGOGiIx2In5QPeLaPwqZ6hbhz7+xG7lJ+7RelMW7QWo/gM6j0LyOAmJUAQhuCARy06G4tXo7HuK+Q146akFj9W39Wj0RVYFefrY/m5uOzu8f6GFWnbh5f2Rz+bnF/JaH9omn5ucX8lrx0+qpGr2Kp/Uv+fX+iXPz8PIjgdjjFfJa8ceqn5uMVOjPfWPVUjkUiu/qf8Az6/0c5+fh5EbjscYrmZ8f/bT82uKj/o/xP8AbXbp2cSAePdjrT0a8nojvnnqs7NMAcc8In4wk2SL2/ZnrUasfKK7PV/wc5+p4eRw35tMVH/Q/if7ap/Njiv/AGPH/wBld2NlKmeOe3WzWsQdI3xB6zQ7LPzzw/r97mtR+pLs9X/Bzn5+HkcJ+bDFf/H8f/ZXg7F2K58P45/kqRH8YhpILigkaBSt56/xq+D5bi1R/U5d31O8/Pw8iNvzXYnnw/jn+SvT2MMTz4fxz/JUk0mufqr7vqc56fh5EbDsX4jecP4yv5Kq/NfiNysP4Sf8lSNVTJ5Q6xU4cpuclHZ3+IOtPw8iHdgYcJxzAKU5k4hsSANQ6kGLVPYqCdlK90m/tSfvxU7CvRYVtxZTj0lKNuw9pSlNGeKUpQApSlAClKUAKUpQApSlACoX4ee/8R1p+6bqaKhXhyf0/Ea9snX6tHkpLG9Bamhyf1j0JHw/6tr6tHoirlWcITxTX1bfoiroHPXjsZ10tSSPa8yg2NwbEc4Oor2tZtbaamlsNpQF8etTYJWU5SG1OSYSZEIUOuO9RCLk7IHka/gW4lvANrUYnjSpR1Vlcdm51ISjwJ5hVngzi3BiXm3kuJL6U4tAcAEGA2+2mCeSn2mOs1hLcw6HU4cYJkOFZZUhSoQkLaU8laSEHMhYQsaAyCCK2rOICsUylWHa4wNOLQ6HM+RDbgahByCcwUk7t4OlaE4pbTa6V3nbdvVs93sVJ7i17HS7tJ1t5KVpSy0thtaQpBSSoYhaUqkFWYISTEgRuN8bhBhiMP7HwKV+1lb4DeWErbdUpts5lDkl1LlhJ9pIrZcLHcjSnVMNPoZQt051QoEAWRyFEEiZNtIvNYGJxqMGW8+Fw7SHA4hSm9zLTJfVYNjMP1gCTF77zXaUnLZks7blla638fqDyyMTa5GLxGEcbaad47B4haUu2TfiCmSEqukrI6JNxvwxtVZwuDxDfHuN4RDLji1ZeUFJKH+M5ckpaOYFIV+s79bjimUow63sFh0NOlLSAEIKmS9dCVDIEwokBWU2Kh2wvWVt5ScMy6oYVlbJCC6CUpzqKw2E5OLUFQMtzugXirFUS2YW03drT49jsR2b5ljaeFeRi3MRhpUtDTPGMgwnENkvzG4OgIBQrfGU2Na15XsnBKbwaVjj3MQ8kthKFJyL9rzBRTl9t4pJHMhQFbjDu5MQGUYdhp/iypSgZQMOhSUN3ShKlSokBEAJyE8069zhE208CrDNoVxy8NinExLeYtqDgOWVtrL7ajMEFZnSiDlkkr2tbdw3Xz7d3+Azp9ibTGJw7TwEcYgKI+SrRae8oKHerNrQ4THoaxgwbLKG0cWt1akgJAWC3KQlIgqhxsk/tbzW+rNrR2ZXW55rQti8gaqZ7YdYqgmq2e2HWK5Q6yOqJPcRFsr4TR9qT9+KncVBGzB7qI+1j78VO4r2+F3PUOUOlHQ9pSlOGaKUpQApSlAClKUAKUpQApSlACoU4bGcfiO7A/uIqa6hThp7/wAR3Y9BFJYzoLU0eT+sehI+EHtTX1TfoirkVbwP6ln6pv0RV0143GdfIkhNanbOz3HHcMtvIeJcU4oKUUyC040AISflzJ5umr+3NtowjPGrSpYzhEJieUCd56K59zso4cGOJePfR66bw/J9aUVUhbP/AApnViv2s9xvBN13EJxCww4rjErU2oqyBttlxptsEtnOqXVrKiANABvrLY2O+h5pxCMOlLbLrIaC3AkBbiFpg8WbAIG4dtawvrFdlrDCfaHjH7SPXVtPZfw5/wDTveMj1048FimrO1rW4kNuB0u2tmuYjBuMygOOtltSr5AVCFEQJIF4FY22tgKxPEBWQIQHQ8MypUHWVMqCDl3BRIJ5o6awsN2R2Vozhh2Jjtk6xOtVs9kRlS8gYcmJ7dMfF/mqqGAxENzWV/XLsOurBmV+RHVow7Ty0FDC21lSc2d4s/qpSRDd8qlQVSUwNbZXCbZq8RhnGWykKXlEqJAELSubAk9rEdPRWtd7ITKSQWV2SFA5hcG3Nz+Y1cTw8aIB4ld4Pbi0yKPga+0pXjl+dgKrAzcZsxZfRiGylLgbUy4hRORaCoODlASkpUDBgyFERoRg/wBEsxc41SVh/jziO2F3UNtoDYvAQlpABJkm9qxx2R2s6U8QvlKSmc6bZog6aVm4jhs0j/orPNyhffXVg8RDLaX59A24M82dwccaew7inEucWy426oznccdU2tTmkAS2BHMei/QVzz/DdCDHELOk8sWkxWZwe4TIxZcCWi2WxN1Zp5Sk7gOaqquBrTW05LL/AHsJRqRWSNrVTXbDrHnqmKra7YdY89ZlHrI6ote4ibAfCaPtY+/qcxUGYL4VT9sH+IqcxXucNuZzH746HtKUpszhSlKAFKUoAUpSgBSlKAFKUoAVCnDT3/iO7HoIqa6hThp7/wAR3Y9BFJYzoLU0eT+sehIuBPtLP1TfoCr5qxs9XtDP1TfoirprxuM6+RJHM9kf3h/bN+iuosQQLnnjyT+FSn2Rz+gf2zevUqosW2VCEDNeREXH/CK9Tyflho6GdVV6tiT+DeKaQwjIAZkKCAmBzZiBIEkjfby8hwxxDLj7yQ0GnmrpUkQFpSAVpWmYkAyCI7UzrbStOuIjMcvXqLg9G4Wv1VXtPCQ6gySHWwttcEzKcuaOsGQJPQZu4u0ZnFdhkYRf6OO6X5QkDzVe2Yxyiu4hJA11zNz5D5awdmvZhk3AyI0vI/AVtm15QlOkl+eg5cKPwHlquStcSiNoclQ3p4omDz9HPv7x6a9w5MDUwQAOj/iQaoxELWJ+aSE2NpSSTzGfwNbReCymNRClDTmMdXN3zVUmlYmtxqcdhsqm1gfGBi2okg356z8YuUZ90pPeUL+esd1kkNg6QFT3rm3hrPdbbUjI4vIAEJmYiSoA9Ezv6K5J7giWNruQpFtVIPlJ388Guh7HCIU/f4iTG/8AWOEHy+etJwkw4CEqkApuDbclRBtfSTXQ8A0+24iNzbaSd8yo389U3/8AN6MlHedXVTfbDrHnqmqm9R1jz15Oj1kdUPvcRPhPhVP2wf4ipzTUHYce64+2f/oqcRXu8LuepzH746HtKUpszhSlKAFKUoAUpSgBSlKAFKUoAVCnDT3/AIjux6CKmuoU4ae/8R3Y9BFJYzoLU0eT+seh3zeLDWDS6RmDeGDmWYnI3mid0xXFt9mRCjAwav4w/krqsYmdmLA1OCUB/ANRbsvYjTLS3XzJRl9qHxlqnIhZ+KDBMawDz0nSpUpKTlFN3KJt7Vrne4/bnsrCJKmEtBawtCnDxqUhOjhQEysyTkRBmJMAX5b8tMCZSXFEnluBDrqjEZ+XKWxYckZjpe1a7G7d40lSnM5NgDmUkJ5ggQhI0tfTqrXvATMzpNgPIO9U9naWylZcOA1Clsfubu/QycdjkuFRUgKzXOqbkXskgC/MBJk76wXlJBEZgBuJzgRJtmBI6jNXEJJOomT5ZNWnlKQ4CAFZVBUESLGYINjOp6I56spxs7L7kqttm7Rf2WghcDQgHmtrInd010GJQA5l5luie6DEx4K0GI23xiSXFLzm91W1tHMf9BVl/briYPGMrnlELKgoKIAk5CkaAb+uDVzhJu5lyp2eTOiZbKi2fkpCSY3JECfDrW0x2LSiVKWlEIgSQLibC++o7XtZcggIBncFKH98ms7CbDfeJWoZAeUVOSJ3yEi581VzpLfJnYqxncIuEiS2htkwQAFLBgkgAQkC8a3PemJqxsV1T7oJTCUnM4YMEk2QJMpzCZVdZANxW22bwYw6FJCypxU3MlI5oASZ1BGp0rcZQeLSlKUIC0pCAABzKNus9NRdWMVaKC9jH26eOw+fcQ0BAgDMcpMCwAC9BzVfw/ChWCOJcDaXCpOeFEjtUkgWF7iD11ZaYzYVtPxVBMjqyR5613Cg5UPJVcltUKMTBSR4f9Krhv2dSJdX2b3oMYRno5bhqQOBHCg4/Ch9TaWlB0tkJJI5ISZvf43kqBEYUFIBsYmRUw9h5vLs9Q1/SV+g1VmJo0o0m4xV8uHiXx2r5mgYHuuPtg/xFTgKg9n4YH2wffipwFX4Xc9RjHb4aHtKUpszxSlKAFKUoAUpSgBSlKAFKUoAVCnDP3/iO7HoIqa6hThp7/xHdj0EUljegtTR5O6x6HchRGz5BIPsMkEaghk3FRZtQpZaZw6ozGcQ7mBUc67IEbyEi89B31KjXvARc+xDHXxNqi7F4B50qdAQ8dVISUocEgHlIIC7aDoFqUpbmvH2RC8VPMx2MSkXA/8ArSn8Zq1j8cgoICHEqO85Sk94X8tMNjrmEspPMpOfyqk140hTxICUpAu45HIbRITmVEAC/fojTvPd6j9Ssubvf0LGA2Up9DjhWEBsoQFZZlSiSEgyLhIUrvDnrJZ2PATmccMWsAJgmPPE80VW5idGm83Fg5kJVvVlAU4RvUqOoCw31dw+P0z6Df0E6U412GFVqTvZMuOYRlQugggASlShOt7k623VYRwVZIK+VE2BUD8jeEjnNWk4tNz+yOi//mrGL24vLxaOSN5FyZymJ3XT5a5aXAru+03WEwTTWXKlIXYpOqpuYCjMbrVfxWOMSL6d+0/iK1OxWFKOdUqULCTYGDYJ0G6s5Z7WN8eEhPg/0quUc8ztypnEcpS+m/VlUPBM1m7JUVKkiIcKgN0cZA16jWpZkJiwk6EgW5XP3tK6c4HKc4VaLnnAM61VUajkSzeZo39sDDYVhSgVLkBKBqtScpUnnA059RatTwkxrzynUuMlojkBUnKVhKSpsFQuoAkx0aA1bxyfZTxLeYpaQhKSiTBUSpxe/TTvVm8O0od4tDRW46XlhYJMBZHKCE6RIN+YJFX01CMs9/24l6pScNvga7ZnBLEPiW05jEDQJFrgqMX1EDTfUq9jrYzuGwikPJCVF8qgEGxQgbukGtVwdK0YdSZEApbBBO9SROXVJJJPSD1103Bdz2lQgwl0pGY8rQEgzfUkdUUhWxE5uUeA/UoqEbo4FPwx++D78VNoqEh8M/vifvhU2itPDbnqVY75ND2lKU2Z4pSlAClKUAKUpQApSlAClKUAKhThp7/xHdj0EVNdQpw09/4jux6CKSxvQWpo8nda9DvcEqMAgxP6L4fauc2qOl4rjUw6ptJScqQpAJSk6ctZjvAnqEVIGEJ/J6SIthDYiRZneN4qLhtValhS3EotYhJOXoHxu9MUpRjfa19kL1eke7R2MVvEJW0ggWsqXCCByEJKlSZEAgZrwLTWG/sh8Ag5FJmDlVmAINpvAv4e9Wywu1kgWJbGYqW6SC8skEbuUNdLJ11kk4r+1UrI5IypVKUkdeUq+VllR6VKJNNxbKbtbmarFP4gL+MpWpyoC77zZJE6Tz61sXMSpbJDieWg5Cox2wnNYAaSefQ1qGROKG8BeY3tCeWfMarwzRUDnUZcUkETyisnMVknmlXh3VY0iDjfNlTwJhOh06qvMvoCbJGcEmTM9qnL5Qurzl1ZtNTWtLZznKJJtpJotcrWZdwePUhZINj23Tfz3ma3GDxvGkJTAXG/Qm3ktWicwykLyuJKFCDlIg8470CvG3VJUFJtF/IRFEoXJKx2mydnJcw6jxbKcSoZ2yUhZycmY40nwCAmbRVfA5HFYxltYK+OStLqSn2tLgzKsNJSlInu6s8FsZmUkhAlvMpZJjKlYuZKtAUp0G9U2vXR7O4tOKbcWZCUFSciCeW4VoUtagYAAWSLScxnQVn3aqWkbTjF0ckaPB7HZ455ltTbJadW2EzlDiEKHE8oxKkFS0mTKswNymax2GOJxKVPZQS2C2EqS5dbuUrUpNlKUlAMgWBjnNYG1dsJexGKcQCA6QlubGCQTPXlHjVk8F1JbfEozAoAIjcSqTHNAV3qtbak2VRp7UNluy9zoNl7KWowhsjLDiCk2IVm5UaCDnGu46V0/BXZ7zTTgfMrU6FReEgoQMo1mI3GKq2RjkgQkHWySQIAmSTuFiY6ZvpW8WqUg21Ghny1ROCVOUu0XdeU7RfAidQ92h9rT98mpsFQo6Pdr97R96mprFaOG+bUtxvyaHtKUpozxSlKAFKUoAUpSgBSlKAFKUoAVCfDP3/iO7HoIqbKhPhof0/Ed2PQRSWN6C1NHk7rHodzhD7nJnT2IZ6uKM1DKn2yAYcVb4qV6/w/xqZMGfc9H2U/dGofGMgQHFRzBdtOaaow3za+yK5xTk7lr8oMiMyVTftuM6NbAjfpPe3+Lx7HxbXGhXA8INt9HMRPxyes1gYx5SiE5rEjfrenErlMkkXkk5lr/ZXHWoZf81ULXy0AExIjvQT5u/V15UNLO8lCR3yVf5a8wzeZxEmBJE82ldRXUyRl4s2F5sD56pQoNjMrfKupIsD4ST3hWU5hEZwm6ua8eAJua2LKEtzIKIHKKTyugTPlm1W06bEKlWKjZFLGB9ksTlJUI4sg9qDO/en9k84iKwdk4JhQWMS8popMDIM0kKKVA8kmdI66zFY/NmhcCSlKZ+KLq8OnTer+ysGCoEZErQta5m143Hfe6dDlNpqyrSc45PMjh66pStNXRlcHcFhQvNxgeSO1Q6AiFGIseTIg3mun2cwQpxx5vKs8lCJkBCYyBN4UVHMSd5O6tXtnDMqCXQpDMpBUkCTuJhAknXSIsK5vHbUcU2UtrcSymVIz5cxVolEAWTMqg7kxzzhO83n6nq4JbK2UYWMUGRGUhY5TgVblquEkagDU9VbrYezX2hxyxdWVShF0gZignnmRKQNCN5ir+z8S+6ttp1pt9Skq4slKFOcgXhSiLiRYk6ipBawi1lAdRlUJWZUFlQT2pMacoi0nQ1fTzWXmJY3a3LLwOaSVqcbcQA42AQpBKkkApgKBFxzEEQbi2tdbsdJDIGQoSFDIJkZTcZTAMXNj5q0SsHgmeSt1wlATxqASZWrLIOUZuUYlIO/dXR4Larb7eZpQWkKCTAKSki+UpUAUmCLEb6pqLZpyVyErSanaz4kav/DX72j71NTSKhfED3a/e0feIqaBT+G46k8b8mh7SlKbM8UpSgBSlKAFKUoAUpSgBSlKAFQnw09/4jux6CKmyoT4aD9PxHdj0EUljegtTR5O616HcYFObZqBz4VQ8LRFQDjtkraKZgyCQRoYJSfNU/bJvgGvsx9A1DG0HZcSNyUJHfVLh9MeCqcI7bWvsimtH9z/ADiaJpg80VewafbB0SfPWW6qEnw+asXA9sT0eqnr3QulmZu0YGHQN6nVn+qlDaR5Vqq423kKJmDqYm5E+oVh7RcgtjcEyf6xk/hWbs/a6OQh2C0FSblKrzJzBJVNzaIvpYRDO2QT32Njgn2krHtuUfKKTbpgLnn/AOG1jEYltwnM4gKAtyVkA6gElRnwzereJbaKwWcxQe2CiZ3aHKkkGTuqvA7PbLkKSCIBuVRPKG49VDm0t5VsRv0fuYbCkiQp4FJTcBFieYBK7b723Vl/lMhXGJcQXAEo7QytNhKjnIKkxaare2UwEuG8JNuVftU+ckjfurU4VAJMAjeL6d+pxm7ZM41DunSv4XipCVkkQ6gxKp3kGLJ3EdHTFW0OFbaDrmdX5YJ/zV5h8eVqbmJbhKidFIWIIVGmuo8lZ2JwjbDQIcQtP6xKQpJcSVXJICrjp1IGlY8ozj0lmeloVKc84vL7fmaN1sEzi8PF1JV1XVGee8PJUjPMQ4HZMJSvONZTAKQB0EE9+on4KYtsY1pxS0obQpSlFRglXFrAtqbwO/UkL4W4RSVDj0dqZ1Bg2JAUBOvTpV+HhzcbMT5Q/wDSp+1ZEU7Txgcdec0S65mItIGcrQeYKG/rIvUh8AlgsOlGbiy4gthRkpSW0cmd4BzAc2m6o/23sxllQOHf9koUO2iIO68QesdNq7rsaLnBHdDpA6pJ/E1XWS2JPwIvOHkc5ij7tfvbf3iKmcVDOLHu3+9Nem3UzCn8N82pVjfk0PaUpTYgKUpQApSlAClKUAKUpQApSlACoT4ae/8AEd2PQRU2VCfDT3/iO7HoIpHHdWtTR5O6x6Hc7G+D2vsyvQVUILMrWekjvCw8lTfsH3g19Qr0TUJ4hgJCYWFyLwFCDYntgLXqnC75a+yKq3Seph408k96rez0a96rmMaOXSJuL1k7PSgFKA2pRWoJHtkG+VNuSR/y807fIp2XfMwtp3cidEpA8FZGzmog75/8VZ2rl45RTMR8YgkdEgCbAbqy8GoRzaV3gQqb2Zbw5QjXeOn/AJ5qyWVX6bDyA/jWOm5B1uYrKbTdXXHgFVNFKZi7T/Vud1fxkj1VrcD8bqrO21iQC4jeVDzJ/GtfgLKg8x8xqyKyOoz0JhRG/kx13A89XuEjqcMtLbYzHKC6FzBJQLQCMt5VbS3VXquQsKKM4SErKSSAYuJI6Ytv031ibacLq+OIu6SojmslMCd34RVWztTTe73Gqc+bpO29s2+wl4d5sB0KQoQQ4gSoEdskyCI0NxvkVVjsSWnUlpTjrSbSoRMgSO1iLQLeHStFh2sqSoiTAi8XUZ3dR8NdQvg2A5iQtRLeGYDpBUs51qbBSO2sM0E94UrUlGEs/wA/LjvxDWXE7LghjWHsIGwEKyyHGSlMjW0RyhuCtdxuKudjuQziEEZcmIygbwMqSAY3iuN4MoQW86U5XE8krSSlxJiEqQoGOtBBCrzXXdjjFLdbxS3IC1PoKgNAQ0hJ8qT4Ky6dPYnWs8rceDKm3axosaPdv96Z9JuplFQ3j/hz95Z87VTIK38N82pzGboaHtKUpsQFKUoAUpSgBSlKAFKUoAUpSgBUMcOWCnHPSIzEKT0pygT4UnwVM9Q1w+bjHOnKUzBuZzWjMOYWiP2emkcdbm/qaHJ3W/Q7LYZ/QGTu4hc+BVQfjttNKCAlK0xMyQRcCIjqqb9ge8GvqVjyLqA/yW4qISSYHRbv97WqsKk9q/b7Ipru02eP45KjzWA0rNw7yStu4GWDqPikrvfUmsRXBx3cmRa4Mjw1UNnrSoSBzmb2AJvbopu8eDIKbu78SycaCpRnfzDmHPpWbgNpocOXi1KI5SimxKQBmsmQIuZiY54rquCeJbDeHSo3CEarSEglW1Pikc2t75kc0K1PCXEcjDXVKVKCgpcqSTh8OrthECSSdJVmNqSji9uq6Wz9b6/wRlHK5awDnLCTAnRR0uRfq1oztEJSpRgncNDJCvMath8FAKwTqARlMEDWRCb88yYvMCsZ0EzlVmkZTmSJCSQemOsbj0mm07i7jYxX3i64VHVSp8NZCMOUqvImCAbEgmQY5oi9YQmRAzTYc09Y8NdOxwndbaSyQ0+0hORCHkBRSOZKpBF+eY6rVOTa3E4xujLaYacW0464EoHJUjcoDMsSZFiRF53c9tNth7jFBQEpBMq7+g/u26BWtzrkKBXKTNtxPQAEx3quYbGomVgKIjlCJtzg7+o1VsuOazLqUYt2m/4N5snAF51tqJJcbSsDcYKtOgZvFNd3jcawhW0FPqCGTxbJOpJ4oWA3mYgfs1zPY8RnfC7yS4vTeAUC27tzWo4ZFwsFStF4lalXHbZTH+YdEEVj1Vz2J5puySWubv7DE3k5Gx2Hwg2eM4Xx7YKcgWUhSTyic6gi+a4i1gnWpB4DIRxDriHkYgOOg50pymyQIUJ7bebC5PWfn4P8mI6j6qmDsMz7GxMiPbW/QpyvhFTjOom9z35/2VRntMsbSHu4PtLHnZqYxUO7R+HB9oY/7VTEKew/zaluM3Q0PaUpTQiKUpQApSlAClKUAKUpQApSlACoi7I3v1XcJ86ql2oe7IB/TXLqNgDmERrZNrp3zzk81IY5XgtTQ5P636HX8GveLP1S/OuoT9jFMZpTIB5SZ74CjU3cFY9hMdwoeFSxWjT2L2QLYh4f1EajrFJ06kYOSbS3b9EV1k3J/X7kaq2CTf2wmJCi3lTB5tSfJWfhMGW1FM5sgXyXFJBnISMiSbc5gg13y+xykgJOLeIBkDi2xcaGY16a9a7GrABzOuLJEAltEjkhM6XMAazFyIJmuusms5r88iCTXAiJzg6hZN0I1sXEiJ6VW3c/NWSzwYLRCktuE6BaFBW68cXI56lFrsZMJEca6f6oHX2pFjJt01fT2OsNb2x+QZ16ZIuCYMnfvNTeKXCa/Pqc2G+BFfENntwo2JMlYVYiJmQN3hFZ+H2Fh1j2txxKurMAN2gHQLVJ2H4EtIEcc+ocyoUnp5JEVU9wLYN0rW2r5SENpPo3HQaXlXbf7ZW+vsTUVxRFjvBwolSVX0zBKsxHciJ3eDrr1rZLav1mYn9gKSLTJ0OUjoBHQN0lJ4CIBn2ViQecQPw6quK4EsqIJcdnflShGaOfKNekQeaKnz8uMl5nNlcER1s3CPsBS8OtTUiM4SOUmxEkqUkp0v09VWtq47FrQoPJZWO1K1tMZuULALSnMFbxvnqqTnuBbJIyreaibJIMyIvnCr66XuaxnOx5h1KzFx8nQglJBHMZEkdE12NZN3k17nNkifg63leCXuMS2QQAFlsKMdopQI7YW1rd9kvaKFBhltIQ2lKnLJiFSW4joAPhNd6x2OcKE5Sp1Y5lBrTeJSgEjrmN1Wdodi/DPZMzmIhsZUgZO1zFUGUEnm10FQk6c8RGs5dG+XA6sobNiCcUxFwI0kcxial7sIqUcLiZ04xvLO/keXdWe92IMIsqKncScxKjdrUmfm66Lg7wZawTa0NFxQWUk58tsogAZUjdTWIxFOVGUU87MjGLTucZtP4cH2jD/wDZqYRUP7V+HB9fhz9zUwCmsN82pfjN0ND2lKU0IClKUAKUpQApSlAClKUAKUpQAqFuHeJUrGvZjOUhCehOUGPConv1NNR5wi2e2rEOlTaFEquSlJPap3kUriobcLDmDqKnO7RxmF4UYppCUNulKE9qMqDEyd6SdSarPDfG/SFeK3/LXQnZjXzTfiJ9VeDZTPzTfiJ9VZ3NT4SNLn6Xc+xzh4bY36QvwI/lqlXDbG/SF+BH8tdMdlM/NN+In1VSdksx+qb8RPqrvNT7wc/S7i9DmDw1xv0lf93+WqTwzxv0lz+76q6cbJZ+Zb8RPqr1WyWY/Ut+In1Uc1PvBz9HufY5U8Mcb9Jd8I9VUnhjjfpLvjf6V1Q2Sz8034ifVVf5JZ+Zb8RPqqSozfzB8RS7i9Dkf6Y436S943+lUnhljPpL3jV2B2Uz8034ifVXh2Qz8y14ifVU+ZkvmOfEU+4vQ448Mcb9Je8avP6Y436S945rsTshn5lrxE+qqfyQz8y14ifVXVRl3jvxFPuL0OQ/pfjfpT/jmvDwuxn0l/8AiGuw/JLPzLXiJ9VeDZDPzLXiJ9Vd5iXeO/EU+4vQ5D+l2M+kv/xFVV/SrGfSX/4ivXXXjZLPzLXiJ9VVfkln5lvxE+qucy+058TT7n2OX4PYpbmPYW4orWXmZUokkw4gCSegAVPgqMtmbNaS+0Q02DxjdwhIPbpI3VJoprDR2Ysz8bUVSSaR7SlKaERSlKAFKUoA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2" name="Picture 6" descr="http://bimg1.mlstatic.com/el-arcon-la-cabana-del-tio-tom-de-harriet-beecher-stowe_MLA-F-2740170531_05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88" y="2928934"/>
            <a:ext cx="1584704" cy="2112939"/>
          </a:xfrm>
          <a:prstGeom prst="rect">
            <a:avLst/>
          </a:prstGeom>
          <a:noFill/>
        </p:spPr>
      </p:pic>
      <p:sp>
        <p:nvSpPr>
          <p:cNvPr id="29704" name="AutoShape 8" descr="data:image/jpeg;base64,/9j/4AAQSkZJRgABAQAAAQABAAD/2wCEAAkGBhQSERUUExQVFRUVGRgaGBgYGBoYGBgeGx4YGhsYHxwbICYgGBkkGRoYHy8gIycpLCwsFx4xNTAqNSYrLCkBCQoKDgwOGg8PGi8kHyUpKiwsKiwsLCwsLC0sLCwpLCwsLCkpLCwsLCwsKSwsLCwpLCwsLCksKSwpLCwsLCwsLP/AABEIARAAuQMBIgACEQEDEQH/xAAcAAACAwEBAQEAAAAAAAAAAAAFBgMEBwIBAAj/xABIEAACAQIEAwUEBwMLAwMFAAABAhEAAwQSITEFQVEGEyJhcTKBkbEHFCNCodHwUnLBFSQzVGJzgpKT0uE04vEXRLIWQ1Oio//EABoBAAIDAQEAAAAAAAAAAAAAAAMEAQIFAAb/xAAsEQACAgEEAQMCBgMBAAAAAAABAgARAwQSITFBEyJhUZEjMkJxgfAFFKGx/9oADAMBAAIRAxEAPwBYwv0eYoorqU8QlQTBI67dCD76N4X6JMYwk3rS/wCY/IVqGFwoXKANlAHl5DoNj7qIJiEnLmWekifSOsUHeYUgTKl+hzFf1q1/leu//RrE88Yn+m351rBuAbkAdTpUb422P/uJ/mX867e0ihMoP0O4n+uL/pn/AHV2v0OX/wCvD/SP++tOxGOtIA1y4ihvZJZQD6SdfdUdvi9gjMt60V2nOsT0mYn8j0qN7SaEzcfQzf8A6+PdaP8Avro/Qxf/AK9//L/vrSv5UtBc3e28sxmzrE7xM7xUb8aswPtrWuxNxRPLrqN67eZFCZt/6PXeeOb/AEv++pE+hu4f/fN/pf8AfT+eKWSCwvWiBEkOpAmYkzpMH9CurGMR5yOrRvlYNHrBqN7SaEQB9C1z+vt/pf8AfXw+hZ/6+/8ApD/fWgYnGi0hd3VUXUsxAA9Saq4ftXhmzfb2hkALZmCFQSBmIaIEkCdta7e0ioi3/obZRP15/ObY/wB1RWvokmJxl33Kv5068W7WYTuzGKw5OkxdQkDrAP6mq+E7TYeQGv2QYzauoMRIMTMRzoIyZNxuHVFK3F4fQqvPG3/8q12foTt/1zEfBKe7fGbJs98L1s2hvcDqUH+IGPxqLDdpsNcdUS6pZxKqZUsOq5gM/wDhmr727gaESE+hS1zxmI92UV2PoVs/1rE/Ffyp2x/HrFllS5cAd/ZQBndvMIgLEecVxw7tFYvs6W7gL2/bUhkZfVXAIqd5kVEwfQvZ/rWJ+K/lXv8A6OWR/wC5xP8AmX/bTQe2uEyl+9Jtg5TdFu4bQO0G4Fy76TMa717jO1eFtuqPeAa4AUAS42cHUFSqkOPQmhs7jqTQiufogtDbFYj3lPyqjifo2e37GKY/vAfwpoudssIENw3gEDlCxS4AHAnKfBoYOx8+lWcJxyxec20fM4XOVKOpCkgZvGo0k0mdblH6YQIsz+5gb1gjO0jqJ/jVj643U0w9rsKBbkDYg0qZ60tJlOVLMG42nia3aUfKsx+kbCsuP+s2gA+Fs2L2w1He3FJPxWfKa1C2KDX+z1y5jbl1xbNm7Y+rsuY58uZmLRlj7xETy3rlnNFb6SeJri8JbW03g7k4t/3QVS2p8zcY/wCmelC+2eGUcO4R4V3tchzRD89ffRVOwNzCcNxVu5etE3Qqd4zMFt2lbMo9kkkuWMDmRrUl/s7dx+BwVu0bYGFIDOxYBzbHdmBl0nKTrtV7ErzPOxZF/inEcRegmwe7tztbTM48P7Iy2xt1PWu+0GHwRs8Su4e7ae5esguilCFyaZ4GoJJ1J5mjOG7N3LGNu4nDPaPfgd9YZiIbfMjqDGsmCvM9REOH7EM7467iLihsamQrbki2sb5mgu2x2A0NRYnSpwlB/wDTuw/6W8dv7z8aB9s0C4Tg5CzBtaADXw2jHTXzpiwHZrGpgvqXeYU2irIL0OXFt5J8GxaGMGY9d687W9lLmIXCW7L20XClSDczS2UKACAIAhRrNDbKmPljJCk9STjOCU4TiN4Ye7Ye7ZIYXMkHIjZSoRmA9og7SRVv6NrKjhtjaYeY/feh3FOG4y+10vetBHstaVFNzIpc63GkeJokDQctqHWOFX7VjDYf6xbCWbqu5QOHcBi2SdhueswPeudUldwq4mJ6jB9IGAuXrFv6uqu1q6lw2yQA4WYGuh8UaevlS/Z4uuOxn1bH4FrF29ZKhu8JzIrG7GkaSpMidoq72istiltd0xtvaupdDEEglQYU6gx+VWuGcHdsUMXiHVnRMltUBVEBMk+IksxkifOgrrAV9xlzgYHqJ3GrSnjeLRh4GtIpG2ht2RH66V5iscuC4nh7mS46WsIRlXVso7wfeI0A38p0NFu0vZd7eLONa6ha9ClFQgBQqCQxaSYUco1onheyZuYq3i+8UhbZt92UZgyuDmk5xrDnlFNLkXdZPiFKVpwa8mItvhZSzgFZ1NrG4oXSqmVAm2gU7eIAtI5adKdvpht/zFbmz27yMh5qTmGh5cj/AIRUtr6L1FhrBxDZFum7hyEh7DE7A5iHQiJEDUTpV7i/ZS5jO7TF3ka3bYOUtWynesAYLMztlGp0Ucz5VLuAQREwIudg8Qb3Fcbdu63BbAHUCV29wG3WpO2fF8MbWO7jvRi2sol0FLiRbD2xqGEDwvE9GFM1/siBi/reHu9zdZctwFA9u4NIlZUgwF1B5Co8H2MXvsRexD98+JTu3GXIgSAMoXMxmFUSWO1TvXxIo9SrwnDJ/IirEqcK0+9GYn4kms14DirvecJIAZla8EBbKDDmATByiSdga1JOxjrhmwi4pxhyCsG2puqh3QXJiNSJKTGlVMd2Cti5h7lq53QwgAtKEDDeSWJMuSfTeh+oqAg/MnaSYu/SRhSnDyzW0tPcxIdwjFwSVeWJIGpjXSm3hdl2bvblm2j92iB0uFyV9qDKrAmDz3NV+1HZ767ZW093KoOZsqAkkAxEnQanryohgbLKgVmzFRExl0AEaSRNZGTMDiCg82frGVQ3cqdqlzYZj0j5ikanrj9r+bXT5D5ikSK1f8ffpX8wOXgzYkFVcReYd6fF4Q0GRA8M7czVtP417cwimTlUsQdY302/hRciFhxOVgvcW+1uJXE8MuXLTqwXK4M6SjAkHpttSJj8dhr4Q2L19GvPN6zndVkqxLwIBlgNVMHpQ+HTCsLblUvHLdT7rTcjMP2W5abivcTfQXitxT3YVY/YHUsB6qJOgqHHIox/Dp6Nt8fzOm4NaVpQFTocyuwYH1BmiOE464nv8XfYJmyDvAD4d80AFoBnWd/KqF3A2wCxdhb3AzkKPOQZIPIEnyqgmNZEuNbzAq65S4Gcq3hZW5wdtdYofuI7juoxpxSgGOnZPi9xAe9Z5ZybStcKiCrMoycwQBpsBFFjjfDbcXXd2K5gToZ9oZdhHltFJ/CME7Yq3cYgsCzNyUALlCqOgLCm8WATMAE7kCD8d6z9SfdRlFx7OGErcQxRLmbjKAkiDAmfxrjDLmJJiQBux08PJeev60q99UUkEqCfQGpDhl3OX4a9KWDADqF9RQKE6wWU2lmWJUSZ8v1rQpL2Rbjq+h9kZi2xidSdSaJWY2RQPcBXf8nAj2QPQAfIVG6DV1Um/MXsVj2NsWmzEKwILTm1EEa6xM04dlB9hMyCzRJ8SgaZT5gg0rcasryILKdeonarvZzGujwDo0TPMxM+tN4iTRqX1KjJipePMcnQmvSgOk1F/KC7N4T512W0nl1FH3Kp2/eYlGdC2F2r4nnXl28FGpHvqhdxWjGfQEz8q58qKNonKhMt27/Xeo8Wcwga1Uw1szJO87D+NXEt/j1pMuXFHqEKhTKXdk/r9dK9Ns5Z61ct2IqRojbbyoK4rljkgXj1ojCXZ/Z/Ks9rRe0o/mt3938qzqt7Rj8Oh4iz8m5r4uAD3102ImqKv867N2srPqXPRqFCTOu1HYtrFsul6bIdSLZUZhLg5S3NZJoGnF+5xLymZLihGzGFIYAlSwBynQGfX1rRO04F22bTMwVo1XUyDIjluBWdY/Atbust4SGBAOYAHRcsyIkRqDHkRyZ02T1BTGPJeyj8TxrNu0xuFE7saraZ3KW9oKnm2nSNdI507t1rwuM0q125bMkanMxOaOW+gPQda+wmCT7zSbZHgzggAifATznmRoPjRvs/2fuXSt1swQZI5Zio0JJ2EifPTamcjKi2TC2LoCoV4TwO5buC5duBsoIUKCoMxJbXXbbajZv1HdtMPaB18tK+RKxcjlzZhgB5MmF41FdDH316HoV2j7TrhbYy5WuudBrKiPa0rsSF2oQTuEFwrbxy2iZILj7vPrJP3RB50M4t9IQUHKh9QRy50k2OMXHzNmIIk5ufP9e+rHBLIAOJxBJCGQDqOsgc2JgAec1rDTLiFmZr6i+ZVe1cu3s7K4DLnyjNmYDWep56++mDj2EFm1bxGHut7apALQSVkkTuAdPdQLF8afE31vK5tNshB9nUjfnofnRXGq4tzcuNdK6qc3hEgHRRttRGsFfHxJR2Kn6xv7PcfGNsQSFvIJIGnodfun86YsLiMyBgdxyPxHurIOxnG8mMUsxAfOp6SRp6axrWg8LGTEqFOjsyupM6xmU+v8DQtXpy/uEInvQn6QpjiZH68qG4rjVqyPtGJO2Vd5AG/QaijHFFCKzjcA+7z938KyXF4trxZjJa4Z2Hr6Rtv/GlNJphlY7uhBZczBQqDkzR+B9qrF8sElSBMGNhzkb8qsN2pXNGRsmYJnkDxEwBlOpExr57c6y2/cuO7ljaDqoGgW1I1gKoAztqep/Ci/BMMtlc1xraNdKwCwzqPGZE6qDosieUmYprJpsYHf8AEoA+6mE0jHcbS2gZR3mo0UiY1MnoNI8zA51Dhe1lh7q2pIdhIBEe71pBwd8reuQ4ysCslwJDjYkncEmJ2g6airnCuGfz1DcJLBgwABykgSDB1B8MyNIUCdYqBjQA/tLulcR37SqPqt7rkNZnFaTx2Thb0/sN+dZtlpzTMNtqIuw5moW11PrUjnSqguanyNVMVxHcA/rz99YOVeo8qFjLPEFRljnSpb4d37d0VBRoBjoPvQDv0NXMRxUwQBJIInzI3qlw83S3gmcoUwemg+QqcYKi4+iEKVMkxvZJMKe9TVRkCzqywIMzoZP65V1a4e96CzkgSQuv41KMcTZNt5lX1k6kHT51fwLwFZQTKgtGwgBZ9ZBPuqXdyPceZCL6S0BzIrb3rX9vTRdABtHoAJ2rt8oWcwYEnbUz0NEXwy3Y0n5D1qXBcFtoZGp8tBQAbgzlUcnuDLFuZhDA1LE+/QdIrIu0GPN/E3GOwkKOgXz5xX6D7kQQNPSsH7TcDOHxty3EBpKbwQdt/hWpoQFc33URz5d44lLg7Q2u2x99X+MFmQKCcicise/SZqnfbJbC5YLbnWeenl8KI4TDveURmYsNR6VrcdxQAmA7XhC6cyPQ8/4Vev8AGbigJyFF14JbsqWvOZHsogGZvKW2Hn5Gor3DO+UQoDwTAuZmPmRykDyoDut/EZXE1cdwAjfaqVMSR6TWiYHihF+SY1sOJ6+w/wAqQBbZBldepU7EEcp5004JjctrcHtBCD6yGGnqD8atk9y1DaVfcQZqN9O80jf/AJrMeNcEfCXjKlk8Sqw5gkGPJgBEb8xNaLhOMI1pCGGZlHxgafE0i8WS5ZN21dZmLkBEDZmbVWDEbSN5jcgczGbohtJB89wOQMhBHBHUg723eM2UyR7RmIHIBdp0PiO3MbVXtYddCviBdoIWSzRBUtBLxMZdY0kV8MPcwxGeEa5ruCq8vEpBG3szuelX+G4xIh8O1xh4syKWKgwFJiCCApg67naae2KOuoVcrADgX39akWCxaWz4Yg6Hwtl/d2jnsaauy/EbYu5DEOo7lt8vM2gdwI1GsESOQoDb4ph7cRZzuxkF1AUHY6amQNNRy30qO3Z+sYnKPDmIZ8gCqgnQqJ8Lk6zrtO8VWh4l3JyKS4r5j/2i/wCmvf3bfKsxmtL7QD+bXRr/AEbfLnWaTRcBBupnMI+Yx9H+HyqLAWA0q2pBEiCNh156x8akDzcg7BtR8IFSY/iotuoGuo+HP4n/AONYb9CalnoQViOHK7ug8FwEwDs3SD6UKKG0DqZnRf4n+FHb2JFxmJSGnMnUgDXzjSap4uwtyzn0zqdep86hTXBjSE+YFsXnZycpY6zpNGcDxEKouRnuFwirJ00ktHLQmg1u8QykGOmvTaaYk4NZdCWPdswzTmj2htG0AyPcKvkrowuUiueoVssqyQS6GcuXX1WB0P4GqjdorjXO7tWwsftb/DlVfgmEfu0m3/RsWQlssyI1HPSquLxS9+/eA2rmYZW3BiBr7tZoKDkgRYItm+Yy4O/fiXCk66DkOXrSj2+wod0vgGbdu56AgFp9d/hRu5xl0ygwdR4h7JH5mp8fZF4ZCoIdWgHqREdQNdx0o2myHHkG6KZsRqxMitHvFe594aQdSxYyfjPOj+Bw+JCILagr45YIoAI9oFtzGw99C7/CGtYplIzKCZygwuhMR7vwpr4dj7YtsbQA0M7zEHb1JrVzZNvzK4Me8Xcis4K3dVS/+InaQZ5ciNIPI0dThKWbVwjJ45MqoE6zpAmlfhLXIKiQsiTPs5uY00o7fvFbeRAWgSXXVByGaYkk6mPWlMoJ6PEbUC4tcUZTadmWe7uq0bSGVxod91BPIxUfYvA3Xt3riarbZTlidCCTA5kDWKvcSwfereyLEmzoOrBly69WNPfYvgP1XCKjAZz4njqfyECjYyNlRfM5TLuEW+BdoLaZQwR0H3sq51jbz+PSqnabHJcu/WrFwMLQAYHMAFLZcwOnXlMjXejnFPo4R75uWrhtB5LKBIk8xqI60tcW7KnhxRxdNy05hpAEEBis76Rm16/gRNl/MG7q5FcQlbu2sRZIYqxuKC41zKF8WTWMw1GoiSzRtoOxPClVTc2AgmA57saAHMDmyzzjr0ps7EcPtG3cugSznK4I0XQHKOoM5iec1aTsmMzg3M1t1KFSvjg7DNMGDBnLOnvqW7oSgcIxmd4+y9vKYGpOoknRoM5iNYIYE7k+Rpl4TYZXs9xYNyxOY3HXxlySDJMBSIEnbSBsKaMR2PwzrGQqRsysQw3O8nmTRHh/Dks21toIVdpMneSSeZJk0YKtfME+Z3NHqVePL/Nr392/yNZXNatx7/pr37jfI1lNEQQUdbdiLlzMdzoY13EQfKr2GsEksfvRqQNANIFWLdsaz16eddC3Xm8jWBNLdAnHbPdMlwcjBmgKXPGxnTX/AI/Gmvj+GzWGncaik66InzNWx8iPYDuEN8IwtvuWzgF2JOvTr5AVDjME9kBhJWdAwELOuizI/WlVsHjm70MIOXKQp0zR90eflRHi3GkuWoAIuTqsHTcEVJDBpamD/UGDsJx0q+bO3mDqD6VFiuPm7dJyrlJ0DKCfLzHuNSWMOgwVxnUd4zgIeY2mo8B2ddrD3WEACVndvP0FFVVu5YlOW68S+3ELNssrAkFRKiSJGo3PhI2099E+zONN9iO6VVT7wmd9FO+43NKF2wS0c5j+FaZwDh4w9hU+9Et6n9AVZcSk+6LaorjT5Mqdo+G5sO+VQXEMpgSIMz8J+JrMgjWLr5xCtvlJhZInUfd1PnWx4jFKoJcqq9WMD8aC8R7PYfEIWCjxjR15+fQgxTK0BXiZmNyrAxGXRytvUOAFDHqQwM7RpNH3u91bfNdRzGuWAoj7ojypSvtbUMBmDIJ9loHSIzaHQQY9dKD2e+vkrmIQt4s0hZOwgAknyArjiL/tHjnUcxt4TikAGaPExcDrl0tkztLFiNtBNaLwviHepmgqZII/EH3rB+PSsx4dhDbuqCGMru0jbkAdFUToBPvo7wrjzK7FIIPrrHs7eZP6NMppgUBHk8TLzandk5/cx7JoP2o4b32FuLMEDMp818Q+Ue+vcN2ltZZuHujzzTH+aIjzMUB7U/SPZsoyoO8YgjfTUb6TNBbCwYE9yFcHqXexs2cMiMQszCx4m/tb7REUxWLwJgkTX5/Haa8GDIzCZAgxGgn8IorwPtRfQks5VgDlnxDykc9KucLBtzQhIM3QtXs0B7McW76wmZ8zRr5nfoOVGmU8quxKixzBiVON/wDT3f7tvkayetW4uT9XuyPuN8jWUUbESRc6ath7RnUc6vfVwfKvbVsR8KmCVn48AC8iEZyTBfG8IvcPOgCk/l+NI9jhluHN640psoiT5CnftG47oKfvMB6gamh9jgPeYcMRF1j3gnz2U+WUAUu+M7iF4j2DLsS2PZgqxw6LeZLCERu5YnrEwAT5Cq2NW6qkNYC5xC5dpkHNrqunzpj4VfTXOoR10k8uoPmOvMEUH7U3Ll5rS2UYoT7Q2PLXoI11oYWzDJkO+iJ52e4N3pDXYdbfsoDIBOpnqdaasRYLIykaEEfERVTs9wzuLQt5gzSWaNBJ3ohi8SttSzGAPjR1x7hZ6iebIz5OOZm+FY28UsiCLizPrrpTt2h4z3K5UEuwn90dfUwYnTQk7UC4bwtsZiDfIyIG+McvXTWqeL4k1zFDw5izeEcgJbKCI0EhCeugG5k+JSbNS2scMVHmeYK87X8rMWuXBkMiWXNEmRtCgEaDrGgot2u42MNayKwVipyjSY0Hu9esUI7Q8YTBNktJmxLBvtrk6TuQDoSTtoBpzGlI+LdzenENLMfEzn8ZE6A+6mVxFu4qdo6nBcqA6lgRocrRpvHkRBMbEba1LwpiLin97UtoY3JjckHcbVxibLW1ytGmocEFSgGYEdYOxI01FXuA8IttcOdmAtFZBIBYeJYJXoRyMRHrTQxkjkRZ8u0UDC+AsyMqCZPiaCIAMkT59Bv5UftWQoA/Gq9nEyAEQBdhyG2/X9CvrmNExI6b6bT/AAptFA/v/kz3Zmk2KIVSfLnWbdoMLBDOAM2sDl5+VN+J4iGMmYG3QzzNJXHuIC7dEEHloNvKedVzFevMPp0YG4OtpIKpuIaToBRvhGGVEzA53bp4gvX0+BoZwq1ndzy1n03/AIVZTEKA0QDPLT5b0hkJPAmkg8x94DxBrdssdAoB8Okx66TvpWjYS+HRWGoYA1inB8fmU6NMbjkZBDeex0+dbXw+xktou8KB8Koi0TKuJDxgfYXf3H+RrJMta5xb+gu/uP8AI1kc0wkpNotaLUi1yu3wrtRQNtdSZT4tgjcVYAOUzBjURBGuxqqONoiNn8BtjUEdPLr5UZA60tdpuE4i5cBtKmUDmRJ9Z3HlS2VD+dYfCQ3tbqDVxt68e9AS2jAiD4jHVo91F+GcCFuSbjvmgxsvqAKm4d2eRArXAHuADxHl5AbQKKigLg53PCZM/wClJCiRtSk7HGYgoWIRT7I+8NJJ/XOmTjiubDC0MznSBvHMjzih/ZSzcVG7xMgBAAIg+fu/5qzoSwHiTiIVC/mHbFkIoVRAGwGwrNcV9lxIAsYUkALqxEljI8wY9wNaZArKO3TAY9wSdUTlOjBgQPKCffNaGP5iTe7mV7vGVuXXxT5YOqBmGaFKkCNyPLlO0a0KvXUN24wUu3iy7Ku4A66bn31G1sZlJddQBOkhR4V2G3hP+UzVO3btIsv3jPoQUhBOkzMl5adfQxViCRUMpA5lzBNmDLs2uTOBlMxKmNA39ob8wdx7hrbWXzBisEAgjWQQYYGQN/Pr0NXEwipZXOhDAgsc+rE7rlII90VXs3TsRmVm3MMx6AA6NHUQNY15StixXEC4U8g8xruYm8q5ibVwREMgXnOhQjr0oJcxhFzx2ioAHsOY5zv6j0yimFxauJ9j3LBQPs2Z7VwabQTr8vhqvcYuLbw1xmR1JPhBMjxSANdTEEk84qh23wpBkIjVZIMS+J8RYsVBgDQx76H4VDmB13EmpBb1M9akxZAAiIol8wlcTzCcQZAyjnr8P+K+4faLus6Anfn7vOrfB+Fm4c+wk71e4tYARWWJQ69RQWcXtHcZx4G2726hzg+CS0ysQWAIkE7jmK2TDXldFZT4SAR6VjvD7ua2pHMU7dj+NZfsHOh9g9P7NK4spDU0d1emVkDp4jNxQfY3P3G+RrH5rYeI62n/AHW+RrHJp9ZjTbA2nwqVRUa7V5cxSJ7bKuhOpA0USx15AanpVROlkV1VVMfbJgOhOggMJkjMBE7ldfTWub/FbKCXu218WWWdV8X7Op9ry3qZ0tCuIAqLEYxE9tlXc+JgNAJJ15Aak8qqHj2Hlh39mVGZh3qSo01InwjUanrUETpfIryqacaw5VSL9khs2Ui6kNl1aDOsDUxtX1vi9hn7tb1prhEhBcUuRGacoMxlIMxsZoZWup0tzWSdu7yvjbgB8QyqOQ8KEnX1J+FatirwRGYkAKCSeQAEk1gPEeJd7fuOYBdiRI0gyI8jEfA1dbll+sr/AFnxHcwdBGnSRPoPhTFw7hN2A3dqh5NcUJ7xneJ9FNLPD+IvbVwsePSekE60e4XhBfIN0lz5kx56dNqsFcml4ksVAsy3/JqBgcRftEtnJAuDQAgEEwBr0EaT0ojbsYUHS9Zzfdl2A0bLtG/P0103qpw7B2gxORSxboJEmPdRW/hUdYIU+W/lRhiyAVu5/aK5MiX0fvB/EeDs7hrdywWXY51ynU+1m30B18hVDtW136qqv+1m3nrseY6eoq3fwFuBKKNRvoOk677VUvYNblsqp1A0E+/5iqOjKeTcNiZSOBEaD50SwfB3uCSdOU86jv4cCYHtTE7QOnWjvB7R7hWYqluSuctOo1gAazrzgUDM5UWI7p0Qt755wZGjJBLA+yBr5beelWuP4JEtFFBN4mXIaVUaypH7e21cYrigtwLAa3m8L3W1YgnYHQhdum3xuYDh2ZGZoFu3q5JiRvlB/aImKSY0d8eB3KVPAH3gjsrjPCVJ1H8aYUYgyNxzpPtYlUxTNaBFpmIAO4B2nr/zR58fsEAZjyB/E12bGS24eYbS5h6e1vE0jhvHxessjaXAjf4oB1H5Vms0S4biXRszgabQddZEGh2SnNM5KkGZmswhGBQcGbZa2/XlSd27PeXLdlAXuCxjGKgEkK9hkUmORYEDzFONrb9eVTCiA1EjMq4fxG2t61iGeLPf4cG4ZyyuEZWExybwnzqLjZXvL7uJtu2PCMUJUvctYbuwNPabxR6GteDVyXjcx76vukVEDt/w+42Aw2VWzqbdttNQL1prL/DN8RQ7Gqot8VtSM5uPkt9148o7mWD/AHlOgy8sp3mtJXHW8wQOuZhIXMJI5kDcialn9TUbp0xbjXD7qpnyk3bd/GO4RMqjSxb8Kj7rWoYebHpTR2AuBL9xXMM6YcqhtGTGGsy3eRoAFIy9Qa0CvCa4tOqI/wBKfEbtvDoiQEukq556AEL6HWfdWQO/jB9Kd+1vGWx94hFPc2SwUgjXWM2ukmBA6UqcY4K1oBtx+I1+dcAZcEdTnhNlHLKzFYYkaTy8td/nTRg8ULDhUw7hwPF3xYeei6AgkdOVSdgeyYe79augFFMov7R6nymfeKcu22Nw/cqXaHOtsAS0ifCRyXcGdt6B6iM5W5cgheooWuI32IyG2hthgCEBPj1Op51bPFMVubiNHW0msajbXc/hVSzct5Qe9tAlgIJMRlkuWjltG5NStftQB9YtHb/8nTyXX/iml/1+vP8AMXb1v7U5xXFHIbNYsuYIDRkYaaHpoZNBeLY4A23t2e6KDK5Uzn2E6896LFLJmMRZ56HOgOnVl/GorgRbJZntnvFMAPmMjTYDTWI8qj08JPsPP8ywbIByImXCTEknVjr0JHLkd6tcHVjd7qS2vhWdJkfnVZ5gmDCzMDYHY/E1Go2Mxv6/rf4UN1sVGMbbWsR0bhJe24ukW1XQ5isz0A1PlO1QrxPvJs21y2U1j7xOviYneevpQ7BIgmDMbE60S/k4gi65FtdQSfaI5wDvpO8ez1is4gAkGazc1kYiCuM4XwlhAysOYn4bnarPZ1cwa4R4m393Ko+0ePW5lCCLYEDaWM7mNzNSdnBFqOjN+dEa/S5g8RDaixDTjShtEWND6Jo+jO1/5hNpsnT4VMtVsJaCqFGwAiprq6bxFMzGlTj/ABtcJYa84JCxoIkzpzIFZpe4s+OxTXbhIs29UVXVgmhgsqt4mJ38p6V1xCwcRi71jv7wUtEF2yBSASY1BUGdzrVTC4Iv39q1axGUKMsQBO0kHWSoEHnJ02i4o9wTEnqGu0V4L3X2SEtdlGUzAVgy5SNCzTqPDv8AFt4J2lW8zqzIGUkQD+zGbeNiwB0FAr9sFF1dXt20K5UKhi/hgjrH3Z0k7VWGGSxa71jmW2txc4Ukm5cJFxxl1ygzvrAqniE6Jj+mIU7MD6EGqPaF4w12DBZSoPQtp8poN2NwyBRcAKG6obKYEsQMzZRoJiNByk1f7T281tVLZVLpm1gkAyVB5Tt76qeuJMWOxfBWysVJW2ZglVzOAYlVaQon7xBnTpR3iPZ21ft5FFsPILjQlxzUkRBI0zAaGrSZbSiwr5SwYWWy7aTlJ2JH4gTQ7iGL+yFxnW3icOdSdARuV0+64GlQEAPzJLEybtBjrOHsQoGYQqW0gMT0AHQaztFZd3/f3S9whi23QAAkAVoDYazjxbxZY22SVIEawSQCTsPOs9TE92QBZtsywsvmOxmYBG4IGtciBX3AcyzG1q4bwmDtkXIAmdNugPOp7eFBG458/OoOGcWuZe7yYZMjKxbKTqRH8NetESly9JOIToRbtpzEH8NKeGRz+VP+xJlA7aVG4YpmWX8Ov/moMZw+2ttyipI3PkJGh/CrV/B3Z8F1C2sZra6ZhlJ05wIGlUeIWGyA4h0RFUKQkln6TpuT79d6tue+VkgL4aJ99VEayDofcdfzqpftZLgG4/X50UuXhcZmgIqnwjyiAPTSortk3DAksusDfrJpdxXMbHIkPA+KXLJbIwEgqZAOh33o41wXGBuNmYxA1iTsPl8KV8jBiAINE8JiZX+1ET+vKlsuMHkRjFl28GXOJ4bu4zGX18AG20SdpmRHluas9n57qerHl6UPxtzO0LPUsd49au9nbv2beTn5CguPwzGtOfx4aI0qhRCh0V2lNAwuuHIm2WdvcKlmoLJ+QqcUzMaJHGr9tRiGbKt3VVl1Hh3ULLABiza6aA7bSuX+8si2xe3atuELAMX7tCxBaI0zftTI2G1E+1vZuHxF+5kynxDwSdABBJ22HL/hHwuIDWst1nygoMoWSVAAAMbKDrz2GnQiruBgncrzU0OxiARAfvGfO1vRiGjRXJGwnYjedNjQPjnaezhW7tUZzaBRUElCTlYljOuvqZ6ASb1q8tq0rgqHa2oIAghAWyqAN4La9fnR4V2cvOBetqXS4xDktDgqxLNBAkGdADuSKGq8SzNY+Yw/R7jbJGQXTdvxmuGHKpIAgEiAIAEc8vpRvtBw9cUO4I1ENmmMnT1J2jpJ6TW7KcFOGsgATeunPdY/dJiB5wpAC+u3P67iGsEz7YJM/tjr59PL4UHNk2VQhsa3BbY1rQODuDMwg2bhZR5qTJGobTTf311b4XdxNzvGgXF8DqVm1BjZh05DcGiWH7OG/fGJviMpBS3py2LfPL8aZcsbUUCxIPBitd7LizbuFC/i1gagEn248gfdvWf28BmLMWWAZJBB3nXTzFbDj72W07cgrH4A1hGB4cbhWDIG8jlO8DX/AM1ZCo6kbC8PcF4VnQ3GAIumQp5LrBPmelFhhQq5QQI5D4jao+EYTDki0Lt1Lo+4rAKfMSu3urvF9mHzTmux1OIEfMfKm0zgDiVbROxPunoldgNAYJiJ3+VBOL3LY1xDaawimSff7+Ve47B2QwV8Sx/sWy11jyPQCPfXScIwkqttwztH7d64dPZgLlB9xqWzzk0dNy0VMTi0ksqlVJ8K8uXXfSo8HxMpcVwojY766RvTa3YK86zasuSxmbsLuNTBII+B9KGYzstiMPdFq4EJYZhuVMAkxEa6UqzX3DFKNXKbFHEW/abedPUHp16VMb6WyqrlOURPzocL7o1xJhSRmA2nlFQvbOjAE6bn31XbcruqeYzEtMbA8v16US7MXvbXzB/hQi9cLHXerPAcSVvL/a0P69ahwNhENgfbkBjkKoRRANtQ3NSen6M0daeRNowgOUTvA9KsiquEbwj90VbWnJiypicB3h1J0I5CDO4M7/8ANJ/HOwV1jnsuCxcnLJRQp5FgZJ216jan+voq4kEA8GZLb7I4y8xTusi5vFcd9o0kD2mIBMH408dnuxlvCQyu5bKA3iOVjEEkTBnTcaRTDFfColVUL1KOMzqwZfEmzqBLD+2vWOY58tqVMbxVr2OtIFARCpYkEEyWABDaiTy9DTni7+RSd+g6nlS1wfA58S1zU5Tmdj95ztHkBt5RSuTIAwQdxrEoosY0iuCeQr5iTtXJGm+1S+SzQ6gYP43fAtsCJ0j46R+NV+AcKRMOoAGuu3UQAP8ADB9SaEdpceHZLIaC7eIzsBE+mp/CrXF+0Sphi2FdT3XtDbwqpAGoO5jX/wAEOAlrJ8xl8ZCCHG4ehHsqwmYYAwesxoahtcHsMNbKRJ0Innro3nWeXe3eOKgoLIJ1JOZgQdhAAg+hNcP2z4hBBuWRtBVTp13Jk/D8mQQPM4aXN4E1DD4G3b/o7aJ+6qr8hVHG2QMTYfLqc6FunhLAT/m/GkfiHbLFoQ4KFTbUhcp3MS0garuY5TzioP8A1Ic92MQndlXRhcTVNDGvMDIToaszWOJC4XHJHE1EmkrtwsXbDaQrGesEa/CCab7GIV1DKQVIkEagikL6Tb+XIRr4X/8A2GWfcJNSYBfzRCw+F724zAIQGnxMFEbD1+Bpx4ZhwEAIUEDcfCQSNdKj7Hdllu2Q7lhrplMep01/8U82OBhNC7XB0uQ/TmRPKgjVKpIAuRlxFvMyTtTwBbbM6FYMHTwwTuoHl60t4O/9qp8xWhfSjhkRBlzI2bxLuCpmCD6g6corNbLww8iKOh3Lc5NwIuPV67oo61HNUjfLX0T+yPxj8qvUug2iamZt5mxYMyi+aL8hVxTVLAN4E/cX5CocU7G9kDMoFsN4SBJzRz8qbRdxmPkfaLhYGvc1BVsvoO+ub+W2Zl+OlRnvPH9rdEKCoJ1JgtB6iBRvSvzAHUV+k/8AIemuHcAEnQCocFezW0Y7lQTXmNZSjBtiCD7wR8qA3FxlPdVRMxfbHvMULeULbDZAxI1LHKGI5D+B9acMNYW0kbDmTuT1PnWZp2TuJDaFG0DT7K8iR+1uNOtMd/Fu0EknYD3Rr61lPmRSSOTNM6feAAeIwY3i4WAOdCeI8cOViuwoRxDEkCTqeXzoWl85XEzO3rypUs+Q2TGsWjUDdC2HtW7z2VJVi/ic6aAkeGesCP8AFV7j2AtXFvhGVAtoWy33ULZp25BYn/mo7vZy0b9mypYZEZnZTqP2RrtqTV/jnDlsYC9btgxkuSSZYkq5knmZgVqY1+wiWocVwf7cQcZw/wCqiyb31RrD+HvLdlWZSAYJzA5gY3FfLgXuqWsYXwkaNct4azI6iUkete4PgiBLDo4RwA4S54rLMRr4Z8LeY6daK3e2CWxlvq1u50T7RX2EqRodtjEVV8rE+wRcA+YK4pmUWlv2wAEgfZrcUbmAyZSgJn2CB4RpQbF4PwZpmRm7uSwyn7yk6tG5Q6gagmKYuIXUvzeUkCMsFYImTBU+yYYa9DuaA2c4z2RJH9JaJGqsNxO8T/GiB77hULJ1DPY7ij4YspunuVyEBpIhyQQp5Ro3pPSrH0hYoM1skAw0RvtrHnS9hbTNfS2imM/szHhYKwGu8ZhRzi3Dmu42xYInXMw1PmdxV/NHzOy7btZZ4S+MZmtLda0F2S1ZRyomNZYAe4mj+JxGNwtrvWZMTbABYFTZuqOekkH03plwtoKNABJk6R7z5121sFSGAI5giQR0q3or9IqX5mN/SP2ht4pMM9ttwxZNCykGPFHOc3z50kYa0WYQOfyimnifYq4MVfSVK23khT4sryywANwvLlUKYZFMII5Hry51wIxjaIRULETnh6k4r0AoxNDeBpN64x5QPlRKaA3dR9RS39SZr3DYFpP3F+QrzFYFmfOjKCVykMCREzy8684f/RW/7tfkKs97qB1poPs5EyXxhxRg76teE/aW9DM5TO5MHykn41y+BxBjLctqOYyGGERBHSKK205nQjpzrzFYkKJqH1JUW1AQY0y3Qv7ygmL7pFtg52UATETG500HoKC4t3dibjacgPlFWb1/MSwAE8+ZqjiL65jWJmztl/abWDEE6EMcNtC5aK9JU+h1B+NA7tzJIbQrofdU/DuJG3cDEHI2jeXMH9dam7Q4QXFz2yGJGoB9odR1I/W1V2qyD4l1tMlN0Yr47F5ttvy/81DhsC950tpozMNTsANya4urt6mmHsLZLX7j8kQL72M/JfxpjFjBIEc1GX0sRKxj4DwEYYMS2e45lmiPQAawPfU3HcTaWywu6qwKkeUEn4KCaICq2LwKXI7xQ2UyJ5VogV1POlixszB+IYFHd/s+7l5hVEW1nKqkHXXnzrhsP3b2yqKrBssRoc2nl0pk47hkHEHUC3bFrLAAUZswmZ6gjfX8aFWsTathGCh3UMM2stBbYEmOg8tdKITxHd23GDUs8HZy93vDJa7LkaDbl5DWp7mMQ4qwZhLYuLLGJLDQSdJn51Q4CxZriPAdmkif2tdPLU0d4LwyzcxFzC4hC+YlrIaSmUKcxXkpGs+g6UuUG43Fy3Eo4LiAtYpTAKslgGSdIS0waRzBA8tKL9kHOI4jdundLZj1JAH8ao8X7NNgvE15DIgKFIIAygEsTrooB250P7P4u7hrqXQpVLsLJMAk6BiAdVkmJ02MUcABrkMbXia+t+SIGmsnz6VUu8SOZrdsTd1KzOXTqeVLHbbiH1dkc23IJk5bkB/3hl0M9DRSxi1urYxls5V9m4BzU6dNcrQesTRTAVXMXe0PEWa5ZvoygsO6uhYIlWOvInWQJpdxFqSWAESdBoRz/GaLcaXPjHt4cM9sHvGyiQGYmRm2AzDmetB+L4v6thwbzm2ztAVVW4Y31OaJIG350nlPvCrNPT8Y7aV+ENDEAb66frrV2T0obwjHW8qKtwm5bOZpXIuraEak7EGTy+FEvrzftD4mpKcyv+wKAmucPf7G3/dr/wDFauo2lA+zx/mtnzTrJn9aUV7/ACrJmikgcmIye4dKCcQxnU6fOvuI8TOoG3IfnS/jbhbmZ/XSsfUZRkehNDTafy0+xfEjry+f/FDjeLH+HKorq5TrXVq5uTVAAJsKoUcSR8XpE7cuVQ2seymR8NYqveeSa4ZtKttELtFSzfxJfUwNdgIHKm/sDajDFo1d216geEfI0jd54T5TWpcMwwtWbaDZVA/P8dadwgDmZH+RalCy9NQYjEhBJ57edd56q426ieNuW1N/Mx4q8c7KJiXa69u2pMeJva2jN7gBApf4hhsPbAt2EAPNyNWHNp8+VGe0PaHMCAYAnn+pNLahrj6KxZtlAkwPkB1OlUyHYOOzHdLhDnc3QkuB4davOFdA8P1gwRtI13H405PZw1q73wQd5bWAzOQqAiNSTlQb8tddCd00XbWHJbMbt3mqGLSRyZx7Z/d+NUMa9y6Qbp22QDQdIXYep1qikjzK5FDMT4hTjHaFbt2UAvPOjsD3afuIfa9W+FBb+Hd0ZZnxEwOU6n06xyojgOHlgcsAaeyd95lhr8Iotc4Yi28o8MRsI8jvRUxGt0GzqOJcPF7GKwYt3h41QBiSMynTxLuSTGkCgmBLW7TWla4tsknIIhQd5J8TacpG1U8MNWPInSeg0G3pVwMYjr8v40Bs7Xx0JoYdImy2lTBhjdZMxHe6pMQCo0EARqAOXWh3a3hl17dt8txlzPr4Q3Ikm40hLYkCOunSWG9w+LIusANRkmYJGvw0FPGCsI+GW29ohXCs+ocZiAT4f2ZnTzq2nFmzBapgq7V6n53s4QKxZXBBVg/2geDyJaBOvly31op9e8mrReLfRRYe7OHDLmYM4YALA2VRHgSd5GvLoQX8h+dn/KKdLCZ0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6" name="AutoShape 10" descr="data:image/jpeg;base64,/9j/4AAQSkZJRgABAQAAAQABAAD/2wCEAAkGBhQSERUUExQVFRUVGRgaGBgYGBoYGBgeGx4YGhsYHxwbICYgGBkkGRoYHy8gIycpLCwsFx4xNTAqNSYrLCkBCQoKDgwOGg8PGi8kHyUpKiwsKiwsLCwsLC0sLCwpLCwsLCkpLCwsLCwsKSwsLCwpLCwsLCksKSwpLCwsLCwsLP/AABEIARAAuQMBIgACEQEDEQH/xAAcAAACAwEBAQEAAAAAAAAAAAAFBgMEBwIBAAj/xABIEAACAQIEAwUEBwMLAwMFAAABAhEAAwQSITEFQVEGEyJhcTKBkbEHFCNCodHwUnLBFSQzVGJzgpKT0uE04vEXRLIWQ1Oio//EABoBAAIDAQEAAAAAAAAAAAAAAAMEAQIFAAb/xAAsEQACAgEEAQMCBgMBAAAAAAABAgARAwQSITFBEyJhUZEjMkJxgfAFFKGx/9oADAMBAAIRAxEAPwBYwv0eYoorqU8QlQTBI67dCD76N4X6JMYwk3rS/wCY/IVqGFwoXKANlAHl5DoNj7qIJiEnLmWekifSOsUHeYUgTKl+hzFf1q1/leu//RrE88Yn+m351rBuAbkAdTpUb422P/uJ/mX867e0ihMoP0O4n+uL/pn/AHV2v0OX/wCvD/SP++tOxGOtIA1y4ihvZJZQD6SdfdUdvi9gjMt60V2nOsT0mYn8j0qN7SaEzcfQzf8A6+PdaP8Avro/Qxf/AK9//L/vrSv5UtBc3e28sxmzrE7xM7xUb8aswPtrWuxNxRPLrqN67eZFCZt/6PXeeOb/AEv++pE+hu4f/fN/pf8AfT+eKWSCwvWiBEkOpAmYkzpMH9CurGMR5yOrRvlYNHrBqN7SaEQB9C1z+vt/pf8AfXw+hZ/6+/8ApD/fWgYnGi0hd3VUXUsxAA9Saq4ftXhmzfb2hkALZmCFQSBmIaIEkCdta7e0ioi3/obZRP15/ObY/wB1RWvokmJxl33Kv5068W7WYTuzGKw5OkxdQkDrAP6mq+E7TYeQGv2QYzauoMRIMTMRzoIyZNxuHVFK3F4fQqvPG3/8q12foTt/1zEfBKe7fGbJs98L1s2hvcDqUH+IGPxqLDdpsNcdUS6pZxKqZUsOq5gM/wDhmr727gaESE+hS1zxmI92UV2PoVs/1rE/Ffyp2x/HrFllS5cAd/ZQBndvMIgLEecVxw7tFYvs6W7gL2/bUhkZfVXAIqd5kVEwfQvZ/rWJ+K/lXv8A6OWR/wC5xP8AmX/bTQe2uEyl+9Jtg5TdFu4bQO0G4Fy76TMa717jO1eFtuqPeAa4AUAS42cHUFSqkOPQmhs7jqTQiufogtDbFYj3lPyqjifo2e37GKY/vAfwpoudssIENw3gEDlCxS4AHAnKfBoYOx8+lWcJxyxec20fM4XOVKOpCkgZvGo0k0mdblH6YQIsz+5gb1gjO0jqJ/jVj643U0w9rsKBbkDYg0qZ60tJlOVLMG42nia3aUfKsx+kbCsuP+s2gA+Fs2L2w1He3FJPxWfKa1C2KDX+z1y5jbl1xbNm7Y+rsuY58uZmLRlj7xETy3rlnNFb6SeJri8JbW03g7k4t/3QVS2p8zcY/wCmelC+2eGUcO4R4V3tchzRD89ffRVOwNzCcNxVu5etE3Qqd4zMFt2lbMo9kkkuWMDmRrUl/s7dx+BwVu0bYGFIDOxYBzbHdmBl0nKTrtV7ErzPOxZF/inEcRegmwe7tztbTM48P7Iy2xt1PWu+0GHwRs8Su4e7ae5esguilCFyaZ4GoJJ1J5mjOG7N3LGNu4nDPaPfgd9YZiIbfMjqDGsmCvM9REOH7EM7467iLihsamQrbki2sb5mgu2x2A0NRYnSpwlB/wDTuw/6W8dv7z8aB9s0C4Tg5CzBtaADXw2jHTXzpiwHZrGpgvqXeYU2irIL0OXFt5J8GxaGMGY9d687W9lLmIXCW7L20XClSDczS2UKACAIAhRrNDbKmPljJCk9STjOCU4TiN4Ye7Ye7ZIYXMkHIjZSoRmA9og7SRVv6NrKjhtjaYeY/feh3FOG4y+10vetBHstaVFNzIpc63GkeJokDQctqHWOFX7VjDYf6xbCWbqu5QOHcBi2SdhueswPeudUldwq4mJ6jB9IGAuXrFv6uqu1q6lw2yQA4WYGuh8UaevlS/Z4uuOxn1bH4FrF29ZKhu8JzIrG7GkaSpMidoq72istiltd0xtvaupdDEEglQYU6gx+VWuGcHdsUMXiHVnRMltUBVEBMk+IksxkifOgrrAV9xlzgYHqJ3GrSnjeLRh4GtIpG2ht2RH66V5iscuC4nh7mS46WsIRlXVso7wfeI0A38p0NFu0vZd7eLONa6ha9ClFQgBQqCQxaSYUco1onheyZuYq3i+8UhbZt92UZgyuDmk5xrDnlFNLkXdZPiFKVpwa8mItvhZSzgFZ1NrG4oXSqmVAm2gU7eIAtI5adKdvpht/zFbmz27yMh5qTmGh5cj/AIRUtr6L1FhrBxDZFum7hyEh7DE7A5iHQiJEDUTpV7i/ZS5jO7TF3ka3bYOUtWynesAYLMztlGp0Ucz5VLuAQREwIudg8Qb3Fcbdu63BbAHUCV29wG3WpO2fF8MbWO7jvRi2sol0FLiRbD2xqGEDwvE9GFM1/siBi/reHu9zdZctwFA9u4NIlZUgwF1B5Co8H2MXvsRexD98+JTu3GXIgSAMoXMxmFUSWO1TvXxIo9SrwnDJ/IirEqcK0+9GYn4kms14DirvecJIAZla8EBbKDDmATByiSdga1JOxjrhmwi4pxhyCsG2puqh3QXJiNSJKTGlVMd2Cti5h7lq53QwgAtKEDDeSWJMuSfTeh+oqAg/MnaSYu/SRhSnDyzW0tPcxIdwjFwSVeWJIGpjXSm3hdl2bvblm2j92iB0uFyV9qDKrAmDz3NV+1HZ767ZW093KoOZsqAkkAxEnQanryohgbLKgVmzFRExl0AEaSRNZGTMDiCg82frGVQ3cqdqlzYZj0j5ikanrj9r+bXT5D5ikSK1f8ffpX8wOXgzYkFVcReYd6fF4Q0GRA8M7czVtP417cwimTlUsQdY302/hRciFhxOVgvcW+1uJXE8MuXLTqwXK4M6SjAkHpttSJj8dhr4Q2L19GvPN6zndVkqxLwIBlgNVMHpQ+HTCsLblUvHLdT7rTcjMP2W5abivcTfQXitxT3YVY/YHUsB6qJOgqHHIox/Dp6Nt8fzOm4NaVpQFTocyuwYH1BmiOE464nv8XfYJmyDvAD4d80AFoBnWd/KqF3A2wCxdhb3AzkKPOQZIPIEnyqgmNZEuNbzAq65S4Gcq3hZW5wdtdYofuI7juoxpxSgGOnZPi9xAe9Z5ZybStcKiCrMoycwQBpsBFFjjfDbcXXd2K5gToZ9oZdhHltFJ/CME7Yq3cYgsCzNyUALlCqOgLCm8WATMAE7kCD8d6z9SfdRlFx7OGErcQxRLmbjKAkiDAmfxrjDLmJJiQBux08PJeev60q99UUkEqCfQGpDhl3OX4a9KWDADqF9RQKE6wWU2lmWJUSZ8v1rQpL2Rbjq+h9kZi2xidSdSaJWY2RQPcBXf8nAj2QPQAfIVG6DV1Um/MXsVj2NsWmzEKwILTm1EEa6xM04dlB9hMyCzRJ8SgaZT5gg0rcasryILKdeonarvZzGujwDo0TPMxM+tN4iTRqX1KjJipePMcnQmvSgOk1F/KC7N4T512W0nl1FH3Kp2/eYlGdC2F2r4nnXl28FGpHvqhdxWjGfQEz8q58qKNonKhMt27/Xeo8Wcwga1Uw1szJO87D+NXEt/j1pMuXFHqEKhTKXdk/r9dK9Ns5Z61ct2IqRojbbyoK4rljkgXj1ojCXZ/Z/Ks9rRe0o/mt3938qzqt7Rj8Oh4iz8m5r4uAD3102ImqKv867N2srPqXPRqFCTOu1HYtrFsul6bIdSLZUZhLg5S3NZJoGnF+5xLymZLihGzGFIYAlSwBynQGfX1rRO04F22bTMwVo1XUyDIjluBWdY/Atbust4SGBAOYAHRcsyIkRqDHkRyZ02T1BTGPJeyj8TxrNu0xuFE7saraZ3KW9oKnm2nSNdI507t1rwuM0q125bMkanMxOaOW+gPQda+wmCT7zSbZHgzggAifATznmRoPjRvs/2fuXSt1swQZI5Zio0JJ2EifPTamcjKi2TC2LoCoV4TwO5buC5duBsoIUKCoMxJbXXbbajZv1HdtMPaB18tK+RKxcjlzZhgB5MmF41FdDH316HoV2j7TrhbYy5WuudBrKiPa0rsSF2oQTuEFwrbxy2iZILj7vPrJP3RB50M4t9IQUHKh9QRy50k2OMXHzNmIIk5ufP9e+rHBLIAOJxBJCGQDqOsgc2JgAec1rDTLiFmZr6i+ZVe1cu3s7K4DLnyjNmYDWep56++mDj2EFm1bxGHut7apALQSVkkTuAdPdQLF8afE31vK5tNshB9nUjfnofnRXGq4tzcuNdK6qc3hEgHRRttRGsFfHxJR2Kn6xv7PcfGNsQSFvIJIGnodfun86YsLiMyBgdxyPxHurIOxnG8mMUsxAfOp6SRp6axrWg8LGTEqFOjsyupM6xmU+v8DQtXpy/uEInvQn6QpjiZH68qG4rjVqyPtGJO2Vd5AG/QaijHFFCKzjcA+7z938KyXF4trxZjJa4Z2Hr6Rtv/GlNJphlY7uhBZczBQqDkzR+B9qrF8sElSBMGNhzkb8qsN2pXNGRsmYJnkDxEwBlOpExr57c6y2/cuO7ljaDqoGgW1I1gKoAztqep/Ci/BMMtlc1xraNdKwCwzqPGZE6qDosieUmYprJpsYHf8AEoA+6mE0jHcbS2gZR3mo0UiY1MnoNI8zA51Dhe1lh7q2pIdhIBEe71pBwd8reuQ4ysCslwJDjYkncEmJ2g6airnCuGfz1DcJLBgwABykgSDB1B8MyNIUCdYqBjQA/tLulcR37SqPqt7rkNZnFaTx2Thb0/sN+dZtlpzTMNtqIuw5moW11PrUjnSqguanyNVMVxHcA/rz99YOVeo8qFjLPEFRljnSpb4d37d0VBRoBjoPvQDv0NXMRxUwQBJIInzI3qlw83S3gmcoUwemg+QqcYKi4+iEKVMkxvZJMKe9TVRkCzqywIMzoZP65V1a4e96CzkgSQuv41KMcTZNt5lX1k6kHT51fwLwFZQTKgtGwgBZ9ZBPuqXdyPceZCL6S0BzIrb3rX9vTRdABtHoAJ2rt8oWcwYEnbUz0NEXwy3Y0n5D1qXBcFtoZGp8tBQAbgzlUcnuDLFuZhDA1LE+/QdIrIu0GPN/E3GOwkKOgXz5xX6D7kQQNPSsH7TcDOHxty3EBpKbwQdt/hWpoQFc33URz5d44lLg7Q2u2x99X+MFmQKCcicise/SZqnfbJbC5YLbnWeenl8KI4TDveURmYsNR6VrcdxQAmA7XhC6cyPQ8/4Vev8AGbigJyFF14JbsqWvOZHsogGZvKW2Hn5Gor3DO+UQoDwTAuZmPmRykDyoDut/EZXE1cdwAjfaqVMSR6TWiYHihF+SY1sOJ6+w/wAqQBbZBldepU7EEcp5004JjctrcHtBCD6yGGnqD8atk9y1DaVfcQZqN9O80jf/AJrMeNcEfCXjKlk8Sqw5gkGPJgBEb8xNaLhOMI1pCGGZlHxgafE0i8WS5ZN21dZmLkBEDZmbVWDEbSN5jcgczGbohtJB89wOQMhBHBHUg723eM2UyR7RmIHIBdp0PiO3MbVXtYddCviBdoIWSzRBUtBLxMZdY0kV8MPcwxGeEa5ruCq8vEpBG3szuelX+G4xIh8O1xh4syKWKgwFJiCCApg67naae2KOuoVcrADgX39akWCxaWz4Yg6Hwtl/d2jnsaauy/EbYu5DEOo7lt8vM2gdwI1GsESOQoDb4ph7cRZzuxkF1AUHY6amQNNRy30qO3Z+sYnKPDmIZ8gCqgnQqJ8Lk6zrtO8VWh4l3JyKS4r5j/2i/wCmvf3bfKsxmtL7QD+bXRr/AEbfLnWaTRcBBupnMI+Yx9H+HyqLAWA0q2pBEiCNh156x8akDzcg7BtR8IFSY/iotuoGuo+HP4n/AONYb9CalnoQViOHK7ug8FwEwDs3SD6UKKG0DqZnRf4n+FHb2JFxmJSGnMnUgDXzjSap4uwtyzn0zqdep86hTXBjSE+YFsXnZycpY6zpNGcDxEKouRnuFwirJ00ktHLQmg1u8QykGOmvTaaYk4NZdCWPdswzTmj2htG0AyPcKvkrowuUiueoVssqyQS6GcuXX1WB0P4GqjdorjXO7tWwsftb/DlVfgmEfu0m3/RsWQlssyI1HPSquLxS9+/eA2rmYZW3BiBr7tZoKDkgRYItm+Yy4O/fiXCk66DkOXrSj2+wod0vgGbdu56AgFp9d/hRu5xl0ygwdR4h7JH5mp8fZF4ZCoIdWgHqREdQNdx0o2myHHkG6KZsRqxMitHvFe594aQdSxYyfjPOj+Bw+JCILagr45YIoAI9oFtzGw99C7/CGtYplIzKCZygwuhMR7vwpr4dj7YtsbQA0M7zEHb1JrVzZNvzK4Me8Xcis4K3dVS/+InaQZ5ciNIPI0dThKWbVwjJ45MqoE6zpAmlfhLXIKiQsiTPs5uY00o7fvFbeRAWgSXXVByGaYkk6mPWlMoJ6PEbUC4tcUZTadmWe7uq0bSGVxod91BPIxUfYvA3Xt3riarbZTlidCCTA5kDWKvcSwfereyLEmzoOrBly69WNPfYvgP1XCKjAZz4njqfyECjYyNlRfM5TLuEW+BdoLaZQwR0H3sq51jbz+PSqnabHJcu/WrFwMLQAYHMAFLZcwOnXlMjXejnFPo4R75uWrhtB5LKBIk8xqI60tcW7KnhxRxdNy05hpAEEBis76Rm16/gRNl/MG7q5FcQlbu2sRZIYqxuKC41zKF8WTWMw1GoiSzRtoOxPClVTc2AgmA57saAHMDmyzzjr0ps7EcPtG3cugSznK4I0XQHKOoM5iec1aTsmMzg3M1t1KFSvjg7DNMGDBnLOnvqW7oSgcIxmd4+y9vKYGpOoknRoM5iNYIYE7k+Rpl4TYZXs9xYNyxOY3HXxlySDJMBSIEnbSBsKaMR2PwzrGQqRsysQw3O8nmTRHh/Dks21toIVdpMneSSeZJk0YKtfME+Z3NHqVePL/Nr392/yNZXNatx7/pr37jfI1lNEQQUdbdiLlzMdzoY13EQfKr2GsEksfvRqQNANIFWLdsaz16eddC3Xm8jWBNLdAnHbPdMlwcjBmgKXPGxnTX/AI/Gmvj+GzWGncaik66InzNWx8iPYDuEN8IwtvuWzgF2JOvTr5AVDjME9kBhJWdAwELOuizI/WlVsHjm70MIOXKQp0zR90eflRHi3GkuWoAIuTqsHTcEVJDBpamD/UGDsJx0q+bO3mDqD6VFiuPm7dJyrlJ0DKCfLzHuNSWMOgwVxnUd4zgIeY2mo8B2ddrD3WEACVndvP0FFVVu5YlOW68S+3ELNssrAkFRKiSJGo3PhI2099E+zONN9iO6VVT7wmd9FO+43NKF2wS0c5j+FaZwDh4w9hU+9Et6n9AVZcSk+6LaorjT5Mqdo+G5sO+VQXEMpgSIMz8J+JrMgjWLr5xCtvlJhZInUfd1PnWx4jFKoJcqq9WMD8aC8R7PYfEIWCjxjR15+fQgxTK0BXiZmNyrAxGXRytvUOAFDHqQwM7RpNH3u91bfNdRzGuWAoj7ojypSvtbUMBmDIJ9loHSIzaHQQY9dKD2e+vkrmIQt4s0hZOwgAknyArjiL/tHjnUcxt4TikAGaPExcDrl0tkztLFiNtBNaLwviHepmgqZII/EH3rB+PSsx4dhDbuqCGMru0jbkAdFUToBPvo7wrjzK7FIIPrrHs7eZP6NMppgUBHk8TLzandk5/cx7JoP2o4b32FuLMEDMp818Q+Ue+vcN2ltZZuHujzzTH+aIjzMUB7U/SPZsoyoO8YgjfTUb6TNBbCwYE9yFcHqXexs2cMiMQszCx4m/tb7REUxWLwJgkTX5/Haa8GDIzCZAgxGgn8IorwPtRfQks5VgDlnxDykc9KucLBtzQhIM3QtXs0B7McW76wmZ8zRr5nfoOVGmU8quxKixzBiVON/wDT3f7tvkayetW4uT9XuyPuN8jWUUbESRc6ath7RnUc6vfVwfKvbVsR8KmCVn48AC8iEZyTBfG8IvcPOgCk/l+NI9jhluHN640psoiT5CnftG47oKfvMB6gamh9jgPeYcMRF1j3gnz2U+WUAUu+M7iF4j2DLsS2PZgqxw6LeZLCERu5YnrEwAT5Cq2NW6qkNYC5xC5dpkHNrqunzpj4VfTXOoR10k8uoPmOvMEUH7U3Ll5rS2UYoT7Q2PLXoI11oYWzDJkO+iJ52e4N3pDXYdbfsoDIBOpnqdaasRYLIykaEEfERVTs9wzuLQt5gzSWaNBJ3ohi8SttSzGAPjR1x7hZ6iebIz5OOZm+FY28UsiCLizPrrpTt2h4z3K5UEuwn90dfUwYnTQk7UC4bwtsZiDfIyIG+McvXTWqeL4k1zFDw5izeEcgJbKCI0EhCeugG5k+JSbNS2scMVHmeYK87X8rMWuXBkMiWXNEmRtCgEaDrGgot2u42MNayKwVipyjSY0Hu9esUI7Q8YTBNktJmxLBvtrk6TuQDoSTtoBpzGlI+LdzenENLMfEzn8ZE6A+6mVxFu4qdo6nBcqA6lgRocrRpvHkRBMbEba1LwpiLin97UtoY3JjckHcbVxibLW1ytGmocEFSgGYEdYOxI01FXuA8IttcOdmAtFZBIBYeJYJXoRyMRHrTQxkjkRZ8u0UDC+AsyMqCZPiaCIAMkT59Bv5UftWQoA/Gq9nEyAEQBdhyG2/X9CvrmNExI6b6bT/AAptFA/v/kz3Zmk2KIVSfLnWbdoMLBDOAM2sDl5+VN+J4iGMmYG3QzzNJXHuIC7dEEHloNvKedVzFevMPp0YG4OtpIKpuIaToBRvhGGVEzA53bp4gvX0+BoZwq1ndzy1n03/AIVZTEKA0QDPLT5b0hkJPAmkg8x94DxBrdssdAoB8Okx66TvpWjYS+HRWGoYA1inB8fmU6NMbjkZBDeex0+dbXw+xktou8KB8Koi0TKuJDxgfYXf3H+RrJMta5xb+gu/uP8AI1kc0wkpNotaLUi1yu3wrtRQNtdSZT4tgjcVYAOUzBjURBGuxqqONoiNn8BtjUEdPLr5UZA60tdpuE4i5cBtKmUDmRJ9Z3HlS2VD+dYfCQ3tbqDVxt68e9AS2jAiD4jHVo91F+GcCFuSbjvmgxsvqAKm4d2eRArXAHuADxHl5AbQKKigLg53PCZM/wClJCiRtSk7HGYgoWIRT7I+8NJJ/XOmTjiubDC0MznSBvHMjzih/ZSzcVG7xMgBAAIg+fu/5qzoSwHiTiIVC/mHbFkIoVRAGwGwrNcV9lxIAsYUkALqxEljI8wY9wNaZArKO3TAY9wSdUTlOjBgQPKCffNaGP5iTe7mV7vGVuXXxT5YOqBmGaFKkCNyPLlO0a0KvXUN24wUu3iy7Ku4A66bn31G1sZlJddQBOkhR4V2G3hP+UzVO3btIsv3jPoQUhBOkzMl5adfQxViCRUMpA5lzBNmDLs2uTOBlMxKmNA39ob8wdx7hrbWXzBisEAgjWQQYYGQN/Pr0NXEwipZXOhDAgsc+rE7rlII90VXs3TsRmVm3MMx6AA6NHUQNY15StixXEC4U8g8xruYm8q5ibVwREMgXnOhQjr0oJcxhFzx2ioAHsOY5zv6j0yimFxauJ9j3LBQPs2Z7VwabQTr8vhqvcYuLbw1xmR1JPhBMjxSANdTEEk84qh23wpBkIjVZIMS+J8RYsVBgDQx76H4VDmB13EmpBb1M9akxZAAiIol8wlcTzCcQZAyjnr8P+K+4faLus6Anfn7vOrfB+Fm4c+wk71e4tYARWWJQ69RQWcXtHcZx4G2726hzg+CS0ysQWAIkE7jmK2TDXldFZT4SAR6VjvD7ua2pHMU7dj+NZfsHOh9g9P7NK4spDU0d1emVkDp4jNxQfY3P3G+RrH5rYeI62n/AHW+RrHJp9ZjTbA2nwqVRUa7V5cxSJ7bKuhOpA0USx15AanpVROlkV1VVMfbJgOhOggMJkjMBE7ldfTWub/FbKCXu218WWWdV8X7Op9ry3qZ0tCuIAqLEYxE9tlXc+JgNAJJ15Aak8qqHj2Hlh39mVGZh3qSo01InwjUanrUETpfIryqacaw5VSL9khs2Ui6kNl1aDOsDUxtX1vi9hn7tb1prhEhBcUuRGacoMxlIMxsZoZWup0tzWSdu7yvjbgB8QyqOQ8KEnX1J+FatirwRGYkAKCSeQAEk1gPEeJd7fuOYBdiRI0gyI8jEfA1dbll+sr/AFnxHcwdBGnSRPoPhTFw7hN2A3dqh5NcUJ7xneJ9FNLPD+IvbVwsePSekE60e4XhBfIN0lz5kx56dNqsFcml4ksVAsy3/JqBgcRftEtnJAuDQAgEEwBr0EaT0ojbsYUHS9Zzfdl2A0bLtG/P0103qpw7B2gxORSxboJEmPdRW/hUdYIU+W/lRhiyAVu5/aK5MiX0fvB/EeDs7hrdywWXY51ynU+1m30B18hVDtW136qqv+1m3nrseY6eoq3fwFuBKKNRvoOk677VUvYNblsqp1A0E+/5iqOjKeTcNiZSOBEaD50SwfB3uCSdOU86jv4cCYHtTE7QOnWjvB7R7hWYqluSuctOo1gAazrzgUDM5UWI7p0Qt755wZGjJBLA+yBr5beelWuP4JEtFFBN4mXIaVUaypH7e21cYrigtwLAa3m8L3W1YgnYHQhdum3xuYDh2ZGZoFu3q5JiRvlB/aImKSY0d8eB3KVPAH3gjsrjPCVJ1H8aYUYgyNxzpPtYlUxTNaBFpmIAO4B2nr/zR58fsEAZjyB/E12bGS24eYbS5h6e1vE0jhvHxessjaXAjf4oB1H5Vms0S4biXRszgabQddZEGh2SnNM5KkGZmswhGBQcGbZa2/XlSd27PeXLdlAXuCxjGKgEkK9hkUmORYEDzFONrb9eVTCiA1EjMq4fxG2t61iGeLPf4cG4ZyyuEZWExybwnzqLjZXvL7uJtu2PCMUJUvctYbuwNPabxR6GteDVyXjcx76vukVEDt/w+42Aw2VWzqbdttNQL1prL/DN8RQ7Gqot8VtSM5uPkt9148o7mWD/AHlOgy8sp3mtJXHW8wQOuZhIXMJI5kDcialn9TUbp0xbjXD7qpnyk3bd/GO4RMqjSxb8Kj7rWoYebHpTR2AuBL9xXMM6YcqhtGTGGsy3eRoAFIy9Qa0CvCa4tOqI/wBKfEbtvDoiQEukq556AEL6HWfdWQO/jB9Kd+1vGWx94hFPc2SwUgjXWM2ukmBA6UqcY4K1oBtx+I1+dcAZcEdTnhNlHLKzFYYkaTy8td/nTRg8ULDhUw7hwPF3xYeei6AgkdOVSdgeyYe79augFFMov7R6nymfeKcu22Nw/cqXaHOtsAS0ifCRyXcGdt6B6iM5W5cgheooWuI32IyG2hthgCEBPj1Op51bPFMVubiNHW0msajbXc/hVSzct5Qe9tAlgIJMRlkuWjltG5NStftQB9YtHb/8nTyXX/iml/1+vP8AMXb1v7U5xXFHIbNYsuYIDRkYaaHpoZNBeLY4A23t2e6KDK5Uzn2E6896LFLJmMRZ56HOgOnVl/GorgRbJZntnvFMAPmMjTYDTWI8qj08JPsPP8ywbIByImXCTEknVjr0JHLkd6tcHVjd7qS2vhWdJkfnVZ5gmDCzMDYHY/E1Go2Mxv6/rf4UN1sVGMbbWsR0bhJe24ukW1XQ5isz0A1PlO1QrxPvJs21y2U1j7xOviYneevpQ7BIgmDMbE60S/k4gi65FtdQSfaI5wDvpO8ez1is4gAkGazc1kYiCuM4XwlhAysOYn4bnarPZ1cwa4R4m393Ko+0ePW5lCCLYEDaWM7mNzNSdnBFqOjN+dEa/S5g8RDaixDTjShtEWND6Jo+jO1/5hNpsnT4VMtVsJaCqFGwAiprq6bxFMzGlTj/ABtcJYa84JCxoIkzpzIFZpe4s+OxTXbhIs29UVXVgmhgsqt4mJ38p6V1xCwcRi71jv7wUtEF2yBSASY1BUGdzrVTC4Iv39q1axGUKMsQBO0kHWSoEHnJ02i4o9wTEnqGu0V4L3X2SEtdlGUzAVgy5SNCzTqPDv8AFt4J2lW8zqzIGUkQD+zGbeNiwB0FAr9sFF1dXt20K5UKhi/hgjrH3Z0k7VWGGSxa71jmW2txc4Ukm5cJFxxl1ygzvrAqniE6Jj+mIU7MD6EGqPaF4w12DBZSoPQtp8poN2NwyBRcAKG6obKYEsQMzZRoJiNByk1f7T281tVLZVLpm1gkAyVB5Tt76qeuJMWOxfBWysVJW2ZglVzOAYlVaQon7xBnTpR3iPZ21ft5FFsPILjQlxzUkRBI0zAaGrSZbSiwr5SwYWWy7aTlJ2JH4gTQ7iGL+yFxnW3icOdSdARuV0+64GlQEAPzJLEybtBjrOHsQoGYQqW0gMT0AHQaztFZd3/f3S9whi23QAAkAVoDYazjxbxZY22SVIEawSQCTsPOs9TE92QBZtsywsvmOxmYBG4IGtciBX3AcyzG1q4bwmDtkXIAmdNugPOp7eFBG458/OoOGcWuZe7yYZMjKxbKTqRH8NetESly9JOIToRbtpzEH8NKeGRz+VP+xJlA7aVG4YpmWX8Ov/moMZw+2ttyipI3PkJGh/CrV/B3Z8F1C2sZra6ZhlJ05wIGlUeIWGyA4h0RFUKQkln6TpuT79d6tue+VkgL4aJ99VEayDofcdfzqpftZLgG4/X50UuXhcZmgIqnwjyiAPTSortk3DAksusDfrJpdxXMbHIkPA+KXLJbIwEgqZAOh33o41wXGBuNmYxA1iTsPl8KV8jBiAINE8JiZX+1ET+vKlsuMHkRjFl28GXOJ4bu4zGX18AG20SdpmRHluas9n57qerHl6UPxtzO0LPUsd49au9nbv2beTn5CguPwzGtOfx4aI0qhRCh0V2lNAwuuHIm2WdvcKlmoLJ+QqcUzMaJHGr9tRiGbKt3VVl1Hh3ULLABiza6aA7bSuX+8si2xe3atuELAMX7tCxBaI0zftTI2G1E+1vZuHxF+5kynxDwSdABBJ22HL/hHwuIDWst1nygoMoWSVAAAMbKDrz2GnQiruBgncrzU0OxiARAfvGfO1vRiGjRXJGwnYjedNjQPjnaezhW7tUZzaBRUElCTlYljOuvqZ6ASb1q8tq0rgqHa2oIAghAWyqAN4La9fnR4V2cvOBetqXS4xDktDgqxLNBAkGdADuSKGq8SzNY+Yw/R7jbJGQXTdvxmuGHKpIAgEiAIAEc8vpRvtBw9cUO4I1ENmmMnT1J2jpJ6TW7KcFOGsgATeunPdY/dJiB5wpAC+u3P67iGsEz7YJM/tjr59PL4UHNk2VQhsa3BbY1rQODuDMwg2bhZR5qTJGobTTf311b4XdxNzvGgXF8DqVm1BjZh05DcGiWH7OG/fGJviMpBS3py2LfPL8aZcsbUUCxIPBitd7LizbuFC/i1gagEn248gfdvWf28BmLMWWAZJBB3nXTzFbDj72W07cgrH4A1hGB4cbhWDIG8jlO8DX/AM1ZCo6kbC8PcF4VnQ3GAIumQp5LrBPmelFhhQq5QQI5D4jao+EYTDki0Lt1Lo+4rAKfMSu3urvF9mHzTmux1OIEfMfKm0zgDiVbROxPunoldgNAYJiJ3+VBOL3LY1xDaawimSff7+Ve47B2QwV8Sx/sWy11jyPQCPfXScIwkqttwztH7d64dPZgLlB9xqWzzk0dNy0VMTi0ksqlVJ8K8uXXfSo8HxMpcVwojY766RvTa3YK86zasuSxmbsLuNTBII+B9KGYzstiMPdFq4EJYZhuVMAkxEa6UqzX3DFKNXKbFHEW/abedPUHp16VMb6WyqrlOURPzocL7o1xJhSRmA2nlFQvbOjAE6bn31XbcruqeYzEtMbA8v16US7MXvbXzB/hQi9cLHXerPAcSVvL/a0P69ahwNhENgfbkBjkKoRRANtQ3NSen6M0daeRNowgOUTvA9KsiquEbwj90VbWnJiypicB3h1J0I5CDO4M7/8ANJ/HOwV1jnsuCxcnLJRQp5FgZJ216jan+voq4kEA8GZLb7I4y8xTusi5vFcd9o0kD2mIBMH408dnuxlvCQyu5bKA3iOVjEEkTBnTcaRTDFfColVUL1KOMzqwZfEmzqBLD+2vWOY58tqVMbxVr2OtIFARCpYkEEyWABDaiTy9DTni7+RSd+g6nlS1wfA58S1zU5Tmdj95ztHkBt5RSuTIAwQdxrEoosY0iuCeQr5iTtXJGm+1S+SzQ6gYP43fAtsCJ0j46R+NV+AcKRMOoAGuu3UQAP8ADB9SaEdpceHZLIaC7eIzsBE+mp/CrXF+0Sphi2FdT3XtDbwqpAGoO5jX/wAEOAlrJ8xl8ZCCHG4ehHsqwmYYAwesxoahtcHsMNbKRJ0Innro3nWeXe3eOKgoLIJ1JOZgQdhAAg+hNcP2z4hBBuWRtBVTp13Jk/D8mQQPM4aXN4E1DD4G3b/o7aJ+6qr8hVHG2QMTYfLqc6FunhLAT/m/GkfiHbLFoQ4KFTbUhcp3MS0garuY5TzioP8A1Ic92MQndlXRhcTVNDGvMDIToaszWOJC4XHJHE1EmkrtwsXbDaQrGesEa/CCab7GIV1DKQVIkEagikL6Tb+XIRr4X/8A2GWfcJNSYBfzRCw+F724zAIQGnxMFEbD1+Bpx4ZhwEAIUEDcfCQSNdKj7Hdllu2Q7lhrplMep01/8U82OBhNC7XB0uQ/TmRPKgjVKpIAuRlxFvMyTtTwBbbM6FYMHTwwTuoHl60t4O/9qp8xWhfSjhkRBlzI2bxLuCpmCD6g6corNbLww8iKOh3Lc5NwIuPV67oo61HNUjfLX0T+yPxj8qvUug2iamZt5mxYMyi+aL8hVxTVLAN4E/cX5CocU7G9kDMoFsN4SBJzRz8qbRdxmPkfaLhYGvc1BVsvoO+ub+W2Zl+OlRnvPH9rdEKCoJ1JgtB6iBRvSvzAHUV+k/8AIemuHcAEnQCocFezW0Y7lQTXmNZSjBtiCD7wR8qA3FxlPdVRMxfbHvMULeULbDZAxI1LHKGI5D+B9acMNYW0kbDmTuT1PnWZp2TuJDaFG0DT7K8iR+1uNOtMd/Fu0EknYD3Rr61lPmRSSOTNM6feAAeIwY3i4WAOdCeI8cOViuwoRxDEkCTqeXzoWl85XEzO3rypUs+Q2TGsWjUDdC2HtW7z2VJVi/ic6aAkeGesCP8AFV7j2AtXFvhGVAtoWy33ULZp25BYn/mo7vZy0b9mypYZEZnZTqP2RrtqTV/jnDlsYC9btgxkuSSZYkq5knmZgVqY1+wiWocVwf7cQcZw/wCqiyb31RrD+HvLdlWZSAYJzA5gY3FfLgXuqWsYXwkaNct4azI6iUkete4PgiBLDo4RwA4S54rLMRr4Z8LeY6daK3e2CWxlvq1u50T7RX2EqRodtjEVV8rE+wRcA+YK4pmUWlv2wAEgfZrcUbmAyZSgJn2CB4RpQbF4PwZpmRm7uSwyn7yk6tG5Q6gagmKYuIXUvzeUkCMsFYImTBU+yYYa9DuaA2c4z2RJH9JaJGqsNxO8T/GiB77hULJ1DPY7ij4YspunuVyEBpIhyQQp5Ro3pPSrH0hYoM1skAw0RvtrHnS9hbTNfS2imM/szHhYKwGu8ZhRzi3Dmu42xYInXMw1PmdxV/NHzOy7btZZ4S+MZmtLda0F2S1ZRyomNZYAe4mj+JxGNwtrvWZMTbABYFTZuqOekkH03plwtoKNABJk6R7z5121sFSGAI5giQR0q3or9IqX5mN/SP2ht4pMM9ttwxZNCykGPFHOc3z50kYa0WYQOfyimnifYq4MVfSVK23khT4sryywANwvLlUKYZFMII5Hry51wIxjaIRULETnh6k4r0AoxNDeBpN64x5QPlRKaA3dR9RS39SZr3DYFpP3F+QrzFYFmfOjKCVykMCREzy8684f/RW/7tfkKs97qB1poPs5EyXxhxRg76teE/aW9DM5TO5MHykn41y+BxBjLctqOYyGGERBHSKK205nQjpzrzFYkKJqH1JUW1AQY0y3Qv7ygmL7pFtg52UATETG500HoKC4t3dibjacgPlFWb1/MSwAE8+ZqjiL65jWJmztl/abWDEE6EMcNtC5aK9JU+h1B+NA7tzJIbQrofdU/DuJG3cDEHI2jeXMH9dam7Q4QXFz2yGJGoB9odR1I/W1V2qyD4l1tMlN0Yr47F5ttvy/81DhsC950tpozMNTsANya4urt6mmHsLZLX7j8kQL72M/JfxpjFjBIEc1GX0sRKxj4DwEYYMS2e45lmiPQAawPfU3HcTaWywu6qwKkeUEn4KCaICq2LwKXI7xQ2UyJ5VogV1POlixszB+IYFHd/s+7l5hVEW1nKqkHXXnzrhsP3b2yqKrBssRoc2nl0pk47hkHEHUC3bFrLAAUZswmZ6gjfX8aFWsTathGCh3UMM2stBbYEmOg8tdKITxHd23GDUs8HZy93vDJa7LkaDbl5DWp7mMQ4qwZhLYuLLGJLDQSdJn51Q4CxZriPAdmkif2tdPLU0d4LwyzcxFzC4hC+YlrIaSmUKcxXkpGs+g6UuUG43Fy3Eo4LiAtYpTAKslgGSdIS0waRzBA8tKL9kHOI4jdundLZj1JAH8ao8X7NNgvE15DIgKFIIAygEsTrooB250P7P4u7hrqXQpVLsLJMAk6BiAdVkmJ02MUcABrkMbXia+t+SIGmsnz6VUu8SOZrdsTd1KzOXTqeVLHbbiH1dkc23IJk5bkB/3hl0M9DRSxi1urYxls5V9m4BzU6dNcrQesTRTAVXMXe0PEWa5ZvoygsO6uhYIlWOvInWQJpdxFqSWAESdBoRz/GaLcaXPjHt4cM9sHvGyiQGYmRm2AzDmetB+L4v6thwbzm2ztAVVW4Y31OaJIG350nlPvCrNPT8Y7aV+ENDEAb66frrV2T0obwjHW8qKtwm5bOZpXIuraEak7EGTy+FEvrzftD4mpKcyv+wKAmucPf7G3/dr/wDFauo2lA+zx/mtnzTrJn9aUV7/ACrJmikgcmIye4dKCcQxnU6fOvuI8TOoG3IfnS/jbhbmZ/XSsfUZRkehNDTafy0+xfEjry+f/FDjeLH+HKorq5TrXVq5uTVAAJsKoUcSR8XpE7cuVQ2seymR8NYqveeSa4ZtKttELtFSzfxJfUwNdgIHKm/sDajDFo1d216geEfI0jd54T5TWpcMwwtWbaDZVA/P8dadwgDmZH+RalCy9NQYjEhBJ57edd56q426ieNuW1N/Mx4q8c7KJiXa69u2pMeJva2jN7gBApf4hhsPbAt2EAPNyNWHNp8+VGe0PaHMCAYAnn+pNLahrj6KxZtlAkwPkB1OlUyHYOOzHdLhDnc3QkuB4davOFdA8P1gwRtI13H405PZw1q73wQd5bWAzOQqAiNSTlQb8tddCd00XbWHJbMbt3mqGLSRyZx7Z/d+NUMa9y6Qbp22QDQdIXYep1qikjzK5FDMT4hTjHaFbt2UAvPOjsD3afuIfa9W+FBb+Hd0ZZnxEwOU6n06xyojgOHlgcsAaeyd95lhr8Iotc4Yi28o8MRsI8jvRUxGt0GzqOJcPF7GKwYt3h41QBiSMynTxLuSTGkCgmBLW7TWla4tsknIIhQd5J8TacpG1U8MNWPInSeg0G3pVwMYjr8v40Bs7Xx0JoYdImy2lTBhjdZMxHe6pMQCo0EARqAOXWh3a3hl17dt8txlzPr4Q3Ikm40hLYkCOunSWG9w+LIusANRkmYJGvw0FPGCsI+GW29ohXCs+ocZiAT4f2ZnTzq2nFmzBapgq7V6n53s4QKxZXBBVg/2geDyJaBOvly31op9e8mrReLfRRYe7OHDLmYM4YALA2VRHgSd5GvLoQX8h+dn/KKdLCZ0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8" name="Picture 12" descr="http://www.dzunum.com/Miguel%20Strogof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1562" y="2903720"/>
            <a:ext cx="1571636" cy="2311230"/>
          </a:xfrm>
          <a:prstGeom prst="rect">
            <a:avLst/>
          </a:prstGeom>
          <a:noFill/>
        </p:spPr>
      </p:pic>
      <p:pic>
        <p:nvPicPr>
          <p:cNvPr id="63490" name="Picture 2" descr="http://www.caratulas.info/juegos/E/El-libro-de-la-selva-del-PSX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4636" y="2928934"/>
            <a:ext cx="1986190" cy="200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752508" y="1500174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gl-ES" sz="4000" dirty="0" smtClean="0">
                <a:solidFill>
                  <a:schemeClr val="bg1"/>
                </a:solidFill>
              </a:rPr>
              <a:t>CALIDADE E VARIEDADE,</a:t>
            </a:r>
            <a:br>
              <a:rPr lang="gl-ES" sz="4000" dirty="0" smtClean="0">
                <a:solidFill>
                  <a:schemeClr val="bg1"/>
                </a:solidFill>
              </a:rPr>
            </a:br>
            <a:r>
              <a:rPr lang="gl-ES" sz="4000" dirty="0" smtClean="0">
                <a:solidFill>
                  <a:schemeClr val="bg1"/>
                </a:solidFill>
              </a:rPr>
              <a:t>ÉXITO SEGURO?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595282" y="2786058"/>
            <a:ext cx="8915400" cy="2786082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gl-ES" dirty="0" smtClean="0">
                <a:solidFill>
                  <a:schemeClr val="bg1">
                    <a:lumMod val="75000"/>
                  </a:schemeClr>
                </a:solidFill>
              </a:rPr>
              <a:t>Non, pero, cando menos, é un bo comezo.</a:t>
            </a:r>
          </a:p>
          <a:p>
            <a:pPr algn="ctr">
              <a:buFont typeface="Arial" charset="0"/>
              <a:buNone/>
            </a:pPr>
            <a:endParaRPr lang="gl-E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gl-ES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“... </a:t>
            </a:r>
            <a:r>
              <a:rPr lang="gl-ES" sz="2000" dirty="0" err="1" smtClean="0">
                <a:solidFill>
                  <a:schemeClr val="bg1">
                    <a:lumMod val="75000"/>
                  </a:schemeClr>
                </a:solidFill>
              </a:rPr>
              <a:t>búsqueda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 de la </a:t>
            </a:r>
            <a:r>
              <a:rPr lang="gl-ES" sz="2000" dirty="0" err="1" smtClean="0">
                <a:solidFill>
                  <a:schemeClr val="bg1">
                    <a:lumMod val="75000"/>
                  </a:schemeClr>
                </a:solidFill>
              </a:rPr>
              <a:t>calidad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 literaria y una garantía de </a:t>
            </a:r>
            <a:r>
              <a:rPr lang="gl-ES" sz="2000" dirty="0" err="1" smtClean="0">
                <a:solidFill>
                  <a:schemeClr val="bg1">
                    <a:lumMod val="75000"/>
                  </a:schemeClr>
                </a:solidFill>
              </a:rPr>
              <a:t>variedad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 que proporcione la </a:t>
            </a:r>
            <a:r>
              <a:rPr lang="gl-ES" sz="2000" dirty="0" err="1" smtClean="0">
                <a:solidFill>
                  <a:schemeClr val="bg1">
                    <a:lumMod val="75000"/>
                  </a:schemeClr>
                </a:solidFill>
              </a:rPr>
              <a:t>posibilidad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 de que cada lector </a:t>
            </a:r>
            <a:r>
              <a:rPr lang="gl-ES" sz="2000" dirty="0" err="1" smtClean="0">
                <a:solidFill>
                  <a:schemeClr val="bg1">
                    <a:lumMod val="75000"/>
                  </a:schemeClr>
                </a:solidFill>
              </a:rPr>
              <a:t>encuentre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 libros que le acompañarán </a:t>
            </a:r>
            <a:r>
              <a:rPr lang="gl-ES" sz="2000" dirty="0" err="1" smtClean="0">
                <a:solidFill>
                  <a:schemeClr val="bg1">
                    <a:lumMod val="75000"/>
                  </a:schemeClr>
                </a:solidFill>
              </a:rPr>
              <a:t>siempre</a:t>
            </a:r>
            <a:r>
              <a:rPr lang="gl-ES" sz="2000" dirty="0" smtClean="0">
                <a:solidFill>
                  <a:schemeClr val="bg1">
                    <a:lumMod val="75000"/>
                  </a:schemeClr>
                </a:solidFill>
              </a:rPr>
              <a:t>...” </a:t>
            </a:r>
          </a:p>
          <a:p>
            <a:pPr algn="ctr">
              <a:buFont typeface="Arial" charset="0"/>
              <a:buNone/>
            </a:pPr>
            <a:endParaRPr lang="gl-ES" sz="1800" dirty="0" smtClean="0">
              <a:solidFill>
                <a:srgbClr val="FFC000"/>
              </a:solidFill>
            </a:endParaRPr>
          </a:p>
          <a:p>
            <a:pPr algn="ctr">
              <a:buFont typeface="Arial" charset="0"/>
              <a:buNone/>
            </a:pPr>
            <a:r>
              <a:rPr lang="gl-ES" sz="1800" dirty="0" smtClean="0">
                <a:solidFill>
                  <a:srgbClr val="FFC000"/>
                </a:solidFill>
              </a:rPr>
              <a:t>Ana María Machado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495300" y="1500182"/>
            <a:ext cx="8915400" cy="1143000"/>
          </a:xfrm>
        </p:spPr>
        <p:txBody>
          <a:bodyPr>
            <a:normAutofit/>
          </a:bodyPr>
          <a:lstStyle/>
          <a:p>
            <a:r>
              <a:rPr lang="gl-ES" sz="3600" dirty="0" smtClean="0">
                <a:solidFill>
                  <a:schemeClr val="bg1"/>
                </a:solidFill>
              </a:rPr>
              <a:t>TRABALLO DE TODOS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1166786" y="2924132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gl-ES" sz="2400" dirty="0" smtClean="0">
                <a:solidFill>
                  <a:schemeClr val="bg1"/>
                </a:solidFill>
              </a:rPr>
              <a:t>“ 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Éste es un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trabajo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generacional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abuelos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y padres lectores,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maestros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que comuniquen el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placer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de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leer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, no porque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sea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una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asignatura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, que diversifiquen (no a todo el mundo le gusta lo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mismo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) y por </a:t>
            </a:r>
            <a:r>
              <a:rPr lang="gl-ES" sz="2400" dirty="0" err="1" smtClean="0">
                <a:solidFill>
                  <a:schemeClr val="bg1">
                    <a:lumMod val="65000"/>
                  </a:schemeClr>
                </a:solidFill>
              </a:rPr>
              <a:t>supuesto</a:t>
            </a:r>
            <a:r>
              <a:rPr lang="gl-ES" sz="2400" dirty="0" smtClean="0">
                <a:solidFill>
                  <a:schemeClr val="bg1">
                    <a:lumMod val="65000"/>
                  </a:schemeClr>
                </a:solidFill>
              </a:rPr>
              <a:t> dinamizar las bibliotecas, crear más entidades dedicadas a fomentar la lectura...” </a:t>
            </a:r>
          </a:p>
          <a:p>
            <a:pPr algn="ctr">
              <a:buFont typeface="Arial" charset="0"/>
              <a:buNone/>
            </a:pPr>
            <a:endParaRPr lang="gl-ES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gl-ES" dirty="0" err="1" smtClean="0">
                <a:solidFill>
                  <a:srgbClr val="FFC000"/>
                </a:solidFill>
              </a:rPr>
              <a:t>Jordi</a:t>
            </a:r>
            <a:r>
              <a:rPr lang="gl-ES" dirty="0" smtClean="0">
                <a:solidFill>
                  <a:srgbClr val="FFC000"/>
                </a:solidFill>
              </a:rPr>
              <a:t> </a:t>
            </a:r>
            <a:r>
              <a:rPr lang="gl-ES" dirty="0" err="1" smtClean="0">
                <a:solidFill>
                  <a:srgbClr val="FFC000"/>
                </a:solidFill>
              </a:rPr>
              <a:t>Sierra</a:t>
            </a:r>
            <a:r>
              <a:rPr lang="gl-ES" dirty="0" smtClean="0">
                <a:solidFill>
                  <a:srgbClr val="FFC000"/>
                </a:solidFill>
              </a:rPr>
              <a:t> i </a:t>
            </a:r>
            <a:r>
              <a:rPr lang="gl-ES" dirty="0" err="1" smtClean="0">
                <a:solidFill>
                  <a:srgbClr val="FFC000"/>
                </a:solidFill>
              </a:rPr>
              <a:t>Fabra</a:t>
            </a:r>
            <a:endParaRPr lang="gl-E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 descr="C:\Users\ISIDORA\Desktop\ENGLISH\EOI ADVANCED 1\intertitulo cine mu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0159" y="1785926"/>
            <a:ext cx="3931667" cy="294495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95744" y="2643182"/>
            <a:ext cx="1571636" cy="1143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6000" dirty="0">
              <a:latin typeface="+mj-lt"/>
            </a:endParaRPr>
          </a:p>
        </p:txBody>
      </p:sp>
      <p:pic>
        <p:nvPicPr>
          <p:cNvPr id="7" name="Picture 2" descr="C:\Users\USUARIO\Desktop\LOGOS\PROXECTO NOVO\1 DEFINITIVOS JPG\LOGO BIB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58" y="2571744"/>
            <a:ext cx="1116070" cy="1096953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082046" y="4786322"/>
            <a:ext cx="75857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hlinkClick r:id="rId4"/>
              </a:rPr>
              <a:t>http://bibliotecapoleiro.blogspot.com.es/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 smtClean="0">
              <a:solidFill>
                <a:schemeClr val="bg1">
                  <a:lumMod val="75000"/>
                </a:schemeClr>
              </a:solidFill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 rot="309947">
            <a:off x="5038496" y="3249488"/>
            <a:ext cx="3211431" cy="1681426"/>
          </a:xfrm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gl-ES" sz="2000" dirty="0" smtClean="0"/>
              <a:t>Daquela A </a:t>
            </a:r>
            <a:r>
              <a:rPr lang="gl-ES" sz="2000" dirty="0" err="1" smtClean="0"/>
              <a:t>Ilíada</a:t>
            </a:r>
            <a:r>
              <a:rPr lang="gl-ES" sz="2000" dirty="0" smtClean="0"/>
              <a:t> cae nesta</a:t>
            </a:r>
          </a:p>
          <a:p>
            <a:pPr>
              <a:spcBef>
                <a:spcPts val="0"/>
              </a:spcBef>
              <a:buNone/>
            </a:pPr>
            <a:r>
              <a:rPr lang="gl-ES" sz="2000" dirty="0" smtClean="0"/>
              <a:t>clasificación, porque os seus</a:t>
            </a:r>
          </a:p>
          <a:p>
            <a:pPr>
              <a:spcBef>
                <a:spcPts val="0"/>
              </a:spcBef>
              <a:buNone/>
            </a:pPr>
            <a:r>
              <a:rPr lang="gl-ES" sz="2000" dirty="0" smtClean="0"/>
              <a:t>protagonistas son moitas</a:t>
            </a:r>
          </a:p>
          <a:p>
            <a:pPr>
              <a:spcBef>
                <a:spcPts val="0"/>
              </a:spcBef>
              <a:buNone/>
            </a:pPr>
            <a:r>
              <a:rPr lang="gl-ES" sz="2000" dirty="0" smtClean="0"/>
              <a:t>veces xente moza con paixón</a:t>
            </a:r>
          </a:p>
          <a:p>
            <a:pPr>
              <a:spcBef>
                <a:spcPts val="0"/>
              </a:spcBef>
              <a:buNone/>
            </a:pPr>
            <a:r>
              <a:rPr lang="gl-ES" sz="2000" dirty="0" smtClean="0"/>
              <a:t>e caprichos propios da xente</a:t>
            </a:r>
          </a:p>
          <a:p>
            <a:pPr>
              <a:spcBef>
                <a:spcPts val="0"/>
              </a:spcBef>
              <a:buNone/>
            </a:pPr>
            <a:r>
              <a:rPr lang="gl-ES" sz="2000" dirty="0" smtClean="0"/>
              <a:t>moza.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38224" y="500042"/>
            <a:ext cx="7996264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l</a:t>
            </a:r>
            <a:r>
              <a:rPr kumimoji="0" lang="es-E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iteratura</a:t>
            </a: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protagonista infantil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</a:t>
            </a: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adolescente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 rot="21219087">
            <a:off x="1306102" y="3163977"/>
            <a:ext cx="3054794" cy="172538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gl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Daquela consideramos </a:t>
            </a:r>
            <a:r>
              <a:rPr kumimoji="0" lang="gl-E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Romeo</a:t>
            </a:r>
            <a:r>
              <a:rPr kumimoji="0" lang="gl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gl-ES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Xulieta</a:t>
            </a:r>
            <a:endParaRPr kumimoji="0" lang="gl-E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gl-E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literatura xuvenil? Hai guerra de bandas, hai debut no asunto amoroso, incomprensión paterna…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5282" y="714356"/>
            <a:ext cx="1000132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://pequelia.es/files/2009/09/manolito-gafotas-500x44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18" y="4929198"/>
            <a:ext cx="1853488" cy="1645898"/>
          </a:xfrm>
          <a:prstGeom prst="rect">
            <a:avLst/>
          </a:prstGeom>
          <a:noFill/>
        </p:spPr>
      </p:pic>
      <p:pic>
        <p:nvPicPr>
          <p:cNvPr id="15366" name="Picture 6" descr="http://romanticaenlibros.files.wordpress.com/2012/02/la-carretera.jpg?w=197&amp;h=3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20" y="4643446"/>
            <a:ext cx="1285884" cy="1958200"/>
          </a:xfrm>
          <a:prstGeom prst="rect">
            <a:avLst/>
          </a:prstGeom>
          <a:noFill/>
        </p:spPr>
      </p:pic>
      <p:pic>
        <p:nvPicPr>
          <p:cNvPr id="15368" name="Picture 8" descr="http://www.anglaisfacile.com/cgi2/myexam/images/635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7380" y="4572008"/>
            <a:ext cx="1383476" cy="2014536"/>
          </a:xfrm>
          <a:prstGeom prst="rect">
            <a:avLst/>
          </a:prstGeom>
          <a:noFill/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cGkJecx6wovEspVvd_OoL77Ica6GhZ62dUkej_4RDtiNSxvYO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3714752"/>
            <a:ext cx="1771650" cy="25812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52538" y="1101719"/>
            <a:ext cx="7710512" cy="147002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solidFill>
                  <a:schemeClr val="bg1"/>
                </a:solidFill>
              </a:rPr>
              <a:t>De literatura para</a:t>
            </a:r>
            <a:br>
              <a:rPr lang="es-ES" sz="5400" dirty="0" smtClean="0">
                <a:solidFill>
                  <a:schemeClr val="bg1"/>
                </a:solidFill>
              </a:rPr>
            </a:br>
            <a:r>
              <a:rPr lang="es-ES" sz="5400" dirty="0" smtClean="0">
                <a:solidFill>
                  <a:schemeClr val="bg1"/>
                </a:solidFill>
              </a:rPr>
              <a:t>a </a:t>
            </a:r>
            <a:r>
              <a:rPr lang="es-ES" sz="5400" dirty="0" err="1" smtClean="0">
                <a:solidFill>
                  <a:schemeClr val="bg1"/>
                </a:solidFill>
              </a:rPr>
              <a:t>mocidade</a:t>
            </a:r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71652" y="2714620"/>
            <a:ext cx="6967562" cy="2357454"/>
          </a:xfrm>
        </p:spPr>
        <p:txBody>
          <a:bodyPr>
            <a:normAutofit/>
          </a:bodyPr>
          <a:lstStyle/>
          <a:p>
            <a:r>
              <a:rPr lang="gl-ES" sz="2000" dirty="0" smtClean="0"/>
              <a:t>Hipotéticos atributos das persoas novas: espontaneidade, impulsividade,  carácter transgresor, forza, autenticidade, ilusión... Todas serven para </a:t>
            </a:r>
            <a:r>
              <a:rPr lang="gl-ES" sz="2000" dirty="0" smtClean="0">
                <a:solidFill>
                  <a:srgbClr val="FFFF00"/>
                </a:solidFill>
              </a:rPr>
              <a:t>vender</a:t>
            </a:r>
            <a:r>
              <a:rPr lang="gl-ES" sz="2000" dirty="0" smtClean="0"/>
              <a:t> refrescos, zapatillas, música, tatuaxes, películas, o primeiro coche…</a:t>
            </a:r>
          </a:p>
          <a:p>
            <a:r>
              <a:rPr lang="gl-ES" dirty="0" smtClean="0">
                <a:solidFill>
                  <a:srgbClr val="FFC000"/>
                </a:solidFill>
                <a:latin typeface="+mj-lt"/>
              </a:rPr>
              <a:t>…e tamén libros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 rot="20924354">
            <a:off x="3845864" y="5123446"/>
            <a:ext cx="5000660" cy="8572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dirty="0" smtClean="0">
                <a:solidFill>
                  <a:schemeClr val="tx1"/>
                </a:solidFill>
              </a:rPr>
              <a:t>E linguaxe </a:t>
            </a:r>
            <a:r>
              <a:rPr lang="gl-ES" dirty="0" err="1" smtClean="0">
                <a:solidFill>
                  <a:schemeClr val="tx1"/>
                </a:solidFill>
              </a:rPr>
              <a:t>asequible</a:t>
            </a:r>
            <a:r>
              <a:rPr lang="gl-ES" dirty="0" smtClean="0">
                <a:solidFill>
                  <a:schemeClr val="tx1"/>
                </a:solidFill>
              </a:rPr>
              <a:t>: neste sentido gran parte dos </a:t>
            </a:r>
            <a:r>
              <a:rPr lang="gl-ES" dirty="0" err="1" smtClean="0">
                <a:solidFill>
                  <a:schemeClr val="tx1"/>
                </a:solidFill>
              </a:rPr>
              <a:t>bestsellers</a:t>
            </a:r>
            <a:r>
              <a:rPr lang="gl-ES" dirty="0" smtClean="0">
                <a:solidFill>
                  <a:schemeClr val="tx1"/>
                </a:solidFill>
              </a:rPr>
              <a:t> serían LIX(O)</a:t>
            </a:r>
            <a:endParaRPr lang="gl-E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5282" y="714356"/>
            <a:ext cx="1000132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307404">
            <a:off x="7988819" y="5348471"/>
            <a:ext cx="1428760" cy="8572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SAGAS E SERIES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4.bp.blogspot.com/-ckvNbWX0s1o/UO7peTA4xkI/AAAAAAAAC0M/7pcwWwOdEqs/s1600/sinsajo-suzanne-collins_MLA-F-2893441479_0720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82" y="1785926"/>
            <a:ext cx="1099934" cy="1676370"/>
          </a:xfrm>
          <a:prstGeom prst="rect">
            <a:avLst/>
          </a:prstGeom>
          <a:noFill/>
        </p:spPr>
      </p:pic>
      <p:pic>
        <p:nvPicPr>
          <p:cNvPr id="11" name="Picture 6" descr="https://encrypted-tbn3.gstatic.com/images?q=tbn:ANd9GcT0RKbo0i00rhGEmUoQUNMU-80hQ7snoviAiMo8zxV_VwIMKUVsL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08" y="4643446"/>
            <a:ext cx="1078519" cy="1600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2406" y="1490008"/>
            <a:ext cx="8915400" cy="1143000"/>
          </a:xfrm>
        </p:spPr>
        <p:txBody>
          <a:bodyPr>
            <a:normAutofit/>
          </a:bodyPr>
          <a:lstStyle/>
          <a:p>
            <a:r>
              <a:rPr lang="gl-ES" sz="3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“Non hai temas infantís e temas adultos”</a:t>
            </a:r>
            <a:r>
              <a:rPr lang="gl-ES" sz="4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/>
            </a:r>
            <a:br>
              <a:rPr lang="gl-ES" sz="4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gl-ES" sz="2000" dirty="0" err="1" smtClean="0">
                <a:solidFill>
                  <a:srgbClr val="FFC000"/>
                </a:solidFill>
                <a:latin typeface="+mn-lt"/>
              </a:rPr>
              <a:t>Michael</a:t>
            </a:r>
            <a:r>
              <a:rPr lang="gl-ES" sz="2000" dirty="0" smtClean="0">
                <a:solidFill>
                  <a:srgbClr val="FFC000"/>
                </a:solidFill>
                <a:latin typeface="+mn-lt"/>
              </a:rPr>
              <a:t> Ende </a:t>
            </a:r>
            <a:endParaRPr lang="gl-ES" sz="4000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3844" y="291876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l-ES" sz="2000" dirty="0" smtClean="0">
                <a:solidFill>
                  <a:schemeClr val="bg1">
                    <a:lumMod val="65000"/>
                  </a:schemeClr>
                </a:solidFill>
              </a:rPr>
              <a:t>Antonio Machado definiu a temática que confire ás obras o seu carácter de clásicos como “</a:t>
            </a:r>
            <a:r>
              <a:rPr lang="gl-ES" sz="2000" dirty="0" smtClean="0">
                <a:solidFill>
                  <a:srgbClr val="FFFF00"/>
                </a:solidFill>
              </a:rPr>
              <a:t>universais do sentimento</a:t>
            </a:r>
            <a:r>
              <a:rPr lang="gl-ES" sz="2000" dirty="0" smtClean="0">
                <a:solidFill>
                  <a:schemeClr val="bg1">
                    <a:lumMod val="65000"/>
                  </a:schemeClr>
                </a:solidFill>
              </a:rPr>
              <a:t>”, pero... estes non son exclusivos do lector adolescente. Emociónannos as mesmas cousas que nos emocionaban cando eramos novos: a dor diante da morte, a soidade, a angustia, os desexos, o desconcerto do individuo fronte á sociedade ou fronte á realidade...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238224" y="857232"/>
            <a:ext cx="7715304" cy="1143000"/>
          </a:xfrm>
        </p:spPr>
        <p:txBody>
          <a:bodyPr>
            <a:noAutofit/>
          </a:bodyPr>
          <a:lstStyle/>
          <a:p>
            <a:r>
              <a:rPr lang="gl-ES" sz="5400" dirty="0" smtClean="0">
                <a:solidFill>
                  <a:schemeClr val="bg1"/>
                </a:solidFill>
              </a:rPr>
              <a:t>De literatura</a:t>
            </a:r>
            <a:br>
              <a:rPr lang="gl-ES" sz="5400" dirty="0" smtClean="0">
                <a:solidFill>
                  <a:schemeClr val="bg1"/>
                </a:solidFill>
              </a:rPr>
            </a:br>
            <a:r>
              <a:rPr lang="gl-ES" sz="4800" dirty="0" smtClean="0">
                <a:solidFill>
                  <a:schemeClr val="bg1"/>
                </a:solidFill>
              </a:rPr>
              <a:t>educativa</a:t>
            </a:r>
            <a:r>
              <a:rPr lang="gl-ES" sz="54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881694" y="2571744"/>
            <a:ext cx="3571900" cy="34778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gl-ES" sz="2000" dirty="0" smtClean="0"/>
              <a:t>E se o obxectivo da literatura xuvenil fose educar bos cidadáns e transmitir unha </a:t>
            </a:r>
            <a:r>
              <a:rPr lang="gl-ES" sz="2000" dirty="0" smtClean="0">
                <a:solidFill>
                  <a:schemeClr val="bg1"/>
                </a:solidFill>
              </a:rPr>
              <a:t>escala de valores politicamente correcta</a:t>
            </a:r>
            <a:r>
              <a:rPr lang="gl-ES" sz="2000" dirty="0" smtClean="0"/>
              <a:t>... incluiríamos na categoría os libros de </a:t>
            </a:r>
            <a:r>
              <a:rPr lang="gl-ES" sz="2000" dirty="0" err="1" smtClean="0"/>
              <a:t>autoaxuda</a:t>
            </a:r>
            <a:r>
              <a:rPr lang="gl-ES" sz="2000" dirty="0" smtClean="0"/>
              <a:t>? censuraríamos a Celestina ou </a:t>
            </a:r>
            <a:r>
              <a:rPr lang="gl-ES" sz="2000" dirty="0" err="1" smtClean="0"/>
              <a:t>Madame</a:t>
            </a:r>
            <a:r>
              <a:rPr lang="gl-ES" sz="2000" dirty="0" smtClean="0"/>
              <a:t> </a:t>
            </a:r>
            <a:r>
              <a:rPr lang="gl-ES" sz="2000" dirty="0" err="1" smtClean="0"/>
              <a:t>Bovary</a:t>
            </a:r>
            <a:r>
              <a:rPr lang="gl-ES" sz="2000" dirty="0" smtClean="0"/>
              <a:t> por seren  obras politicamente incorrectas?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380968" y="2571744"/>
            <a:ext cx="1500198" cy="34163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gl-ES" dirty="0" smtClean="0"/>
              <a:t>Libros que se constrúen sobre a base do que os </a:t>
            </a:r>
            <a:r>
              <a:rPr lang="gl-ES" dirty="0" smtClean="0">
                <a:solidFill>
                  <a:schemeClr val="bg1"/>
                </a:solidFill>
              </a:rPr>
              <a:t>adultos pensan que lles interesa aos mozos</a:t>
            </a:r>
            <a:r>
              <a:rPr lang="gl-ES" dirty="0" smtClean="0"/>
              <a:t>: drogas, embarazos precoces, delincuencia</a:t>
            </a:r>
            <a:endParaRPr lang="gl-ES" dirty="0"/>
          </a:p>
        </p:txBody>
      </p:sp>
      <p:sp>
        <p:nvSpPr>
          <p:cNvPr id="8" name="7 Rectángulo"/>
          <p:cNvSpPr/>
          <p:nvPr/>
        </p:nvSpPr>
        <p:spPr>
          <a:xfrm>
            <a:off x="2024042" y="2571744"/>
            <a:ext cx="1428760" cy="31393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gl-ES" dirty="0" smtClean="0"/>
              <a:t>Libros feitos sobre unha receita previa e que intentan </a:t>
            </a:r>
            <a:r>
              <a:rPr lang="gl-ES" dirty="0" smtClean="0">
                <a:solidFill>
                  <a:schemeClr val="bg1"/>
                </a:solidFill>
              </a:rPr>
              <a:t>aleccionar</a:t>
            </a:r>
            <a:r>
              <a:rPr lang="gl-ES" dirty="0" smtClean="0"/>
              <a:t> sobre os valores sociais correctos…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95678" y="2571744"/>
            <a:ext cx="2143140" cy="397031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gl-ES" dirty="0" smtClean="0"/>
              <a:t>Pero esta temática,  non é a mesma que desde sempre dá contido á </a:t>
            </a:r>
            <a:r>
              <a:rPr lang="gl-ES" dirty="0" smtClean="0">
                <a:solidFill>
                  <a:schemeClr val="bg1"/>
                </a:solidFill>
              </a:rPr>
              <a:t>novela negra </a:t>
            </a:r>
            <a:r>
              <a:rPr lang="gl-ES" dirty="0" smtClean="0"/>
              <a:t>ou á </a:t>
            </a:r>
            <a:r>
              <a:rPr lang="gl-ES" dirty="0" smtClean="0">
                <a:solidFill>
                  <a:schemeClr val="bg1"/>
                </a:solidFill>
              </a:rPr>
              <a:t>literatura realista </a:t>
            </a:r>
            <a:r>
              <a:rPr lang="gl-ES" dirty="0" err="1" smtClean="0">
                <a:solidFill>
                  <a:schemeClr val="bg1"/>
                </a:solidFill>
              </a:rPr>
              <a:t>decimonónica</a:t>
            </a:r>
            <a:r>
              <a:rPr lang="gl-ES" dirty="0" smtClean="0"/>
              <a:t>, sen que ninguén considere que estes vectores estilísticos caen dentro do territorio da literatura xuvenil? </a:t>
            </a:r>
            <a:endParaRPr lang="gl-ES" dirty="0"/>
          </a:p>
        </p:txBody>
      </p:sp>
      <p:sp>
        <p:nvSpPr>
          <p:cNvPr id="10" name="9 Rectángulo"/>
          <p:cNvSpPr/>
          <p:nvPr/>
        </p:nvSpPr>
        <p:spPr>
          <a:xfrm>
            <a:off x="595282" y="714356"/>
            <a:ext cx="1000132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09596" y="1167546"/>
            <a:ext cx="83582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dirty="0" smtClean="0">
                <a:solidFill>
                  <a:schemeClr val="bg1"/>
                </a:solidFill>
              </a:rPr>
              <a:t>Ella estaba sentada en una silla alta, ante un plato de sopa que le llegaba a la altura de los ojos</a:t>
            </a:r>
            <a:r>
              <a:rPr lang="es-ES" sz="2400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None/>
            </a:pPr>
            <a:r>
              <a:rPr lang="es-ES" sz="2400" dirty="0" smtClean="0">
                <a:solidFill>
                  <a:schemeClr val="bg1"/>
                </a:solidFill>
              </a:rPr>
              <a:t>Tenía la nariz fruncida y los dientes apretados </a:t>
            </a:r>
          </a:p>
          <a:p>
            <a:pPr algn="ctr"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y los brazos cruzados. La madre pidió auxilio. </a:t>
            </a:r>
          </a:p>
          <a:p>
            <a:pPr algn="ctr">
              <a:buNone/>
            </a:pPr>
            <a:r>
              <a:rPr lang="es-ES" sz="2000" dirty="0" smtClean="0">
                <a:solidFill>
                  <a:schemeClr val="bg1"/>
                </a:solidFill>
              </a:rPr>
              <a:t>-</a:t>
            </a:r>
            <a:r>
              <a:rPr lang="es-ES" i="1" dirty="0" smtClean="0">
                <a:solidFill>
                  <a:schemeClr val="bg1"/>
                </a:solidFill>
              </a:rPr>
              <a:t>Cuéntale un cuento, </a:t>
            </a:r>
            <a:r>
              <a:rPr lang="es-ES" i="1" dirty="0" err="1" smtClean="0">
                <a:solidFill>
                  <a:schemeClr val="bg1"/>
                </a:solidFill>
              </a:rPr>
              <a:t>Onelio</a:t>
            </a:r>
            <a:r>
              <a:rPr lang="es-ES" i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-pidió-.</a:t>
            </a:r>
          </a:p>
          <a:p>
            <a:pPr algn="ctr">
              <a:buNone/>
            </a:pPr>
            <a:r>
              <a:rPr lang="es-ES" i="1" dirty="0" smtClean="0">
                <a:solidFill>
                  <a:schemeClr val="bg1"/>
                </a:solidFill>
              </a:rPr>
              <a:t>Cuéntale tú, que eres escritor. </a:t>
            </a:r>
          </a:p>
          <a:p>
            <a:pPr lvl="1" algn="ctr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Y </a:t>
            </a:r>
            <a:r>
              <a:rPr lang="es-ES" dirty="0" err="1" smtClean="0">
                <a:solidFill>
                  <a:schemeClr val="bg1"/>
                </a:solidFill>
              </a:rPr>
              <a:t>Onelio</a:t>
            </a:r>
            <a:r>
              <a:rPr lang="es-ES" dirty="0" smtClean="0">
                <a:solidFill>
                  <a:schemeClr val="bg1"/>
                </a:solidFill>
              </a:rPr>
              <a:t> Jorge Cardoso, esgrimiendo una cucharada de sopa,</a:t>
            </a:r>
          </a:p>
          <a:p>
            <a:pPr lvl="1" algn="ctr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comenzó su relato:</a:t>
            </a:r>
          </a:p>
          <a:p>
            <a:pPr lvl="1" algn="ctr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-</a:t>
            </a:r>
            <a:r>
              <a:rPr lang="es-ES" i="1" dirty="0" smtClean="0">
                <a:solidFill>
                  <a:schemeClr val="bg1"/>
                </a:solidFill>
              </a:rPr>
              <a:t>Había una vez una pajarita que no quería comer la comidita. La pajarita tenía el piquito cerrado y la mamita le decía: “te vas a quedar enanita, pajarita, si no comes la comidita”. Pero la pajarita no hacía caso a la mamita y no abría su piquito. </a:t>
            </a:r>
          </a:p>
          <a:p>
            <a:pPr lvl="1" algn="ctr">
              <a:buFont typeface="Arial" charset="0"/>
              <a:buNone/>
            </a:pPr>
            <a:r>
              <a:rPr lang="es-ES" dirty="0" smtClean="0">
                <a:solidFill>
                  <a:schemeClr val="bg1"/>
                </a:solidFill>
              </a:rPr>
              <a:t>Y entonces la niña lo interrumpió: </a:t>
            </a:r>
          </a:p>
          <a:p>
            <a:pPr lvl="1" algn="ctr">
              <a:buFont typeface="Arial" charset="0"/>
              <a:buNone/>
            </a:pPr>
            <a:r>
              <a:rPr lang="es-ES" i="1" dirty="0" smtClean="0">
                <a:solidFill>
                  <a:schemeClr val="bg1"/>
                </a:solidFill>
              </a:rPr>
              <a:t>-Qué pajarita de mierdita </a:t>
            </a:r>
            <a:r>
              <a:rPr lang="es-ES" dirty="0" smtClean="0">
                <a:solidFill>
                  <a:schemeClr val="bg1"/>
                </a:solidFill>
              </a:rPr>
              <a:t>–opinó.</a:t>
            </a:r>
          </a:p>
          <a:p>
            <a:pPr lvl="1" algn="ctr">
              <a:buFont typeface="Arial" charset="0"/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lvl="1" algn="ctr">
              <a:buFont typeface="Arial" charset="0"/>
              <a:buNone/>
            </a:pPr>
            <a:r>
              <a:rPr lang="es-ES" dirty="0" smtClean="0">
                <a:solidFill>
                  <a:srgbClr val="FFC000"/>
                </a:solidFill>
              </a:rPr>
              <a:t>Eduardo Galeano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1000108"/>
            <a:ext cx="84201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…</a:t>
            </a:r>
            <a:r>
              <a:rPr lang="en-US" sz="5400" dirty="0" err="1" smtClean="0">
                <a:solidFill>
                  <a:schemeClr val="bg1"/>
                </a:solidFill>
              </a:rPr>
              <a:t>ou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simplemente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de boa </a:t>
            </a:r>
            <a:r>
              <a:rPr lang="en-US" sz="5400" dirty="0" err="1" smtClean="0">
                <a:solidFill>
                  <a:schemeClr val="bg1"/>
                </a:solidFill>
              </a:rPr>
              <a:t>literatura</a:t>
            </a:r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81034" y="2643182"/>
            <a:ext cx="8215370" cy="1714512"/>
          </a:xfrm>
        </p:spPr>
        <p:txBody>
          <a:bodyPr>
            <a:normAutofit/>
          </a:bodyPr>
          <a:lstStyle/>
          <a:p>
            <a:r>
              <a:rPr lang="gl-ES" sz="2000" dirty="0" smtClean="0"/>
              <a:t>Boa parte do que hoxe se considera literatura xuvenil </a:t>
            </a:r>
            <a:r>
              <a:rPr lang="gl-ES" sz="2000" dirty="0" smtClean="0">
                <a:solidFill>
                  <a:srgbClr val="FFC000"/>
                </a:solidFill>
              </a:rPr>
              <a:t>non foi creada </a:t>
            </a:r>
            <a:r>
              <a:rPr lang="gl-ES" sz="2000" dirty="0" smtClean="0"/>
              <a:t>pensando nun lector de entre doce e dezasete anos. </a:t>
            </a:r>
            <a:endParaRPr lang="gl-ES" dirty="0" smtClean="0">
              <a:solidFill>
                <a:srgbClr val="898989"/>
              </a:solidFill>
            </a:endParaRPr>
          </a:p>
          <a:p>
            <a:endParaRPr lang="gl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03B-3C95-4449-B621-6985DC460AA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https://encrypted-tbn3.gstatic.com/images?q=tbn:ANd9GcT2cbRbpYvEF_vKs33t6Y6TqpFu30b4TJjWwfLA1j2wzupN1tD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00" y="3929066"/>
            <a:ext cx="1233246" cy="1980141"/>
          </a:xfrm>
          <a:prstGeom prst="rect">
            <a:avLst/>
          </a:prstGeom>
          <a:noFill/>
        </p:spPr>
      </p:pic>
      <p:grpSp>
        <p:nvGrpSpPr>
          <p:cNvPr id="14" name="13 Grupo"/>
          <p:cNvGrpSpPr/>
          <p:nvPr/>
        </p:nvGrpSpPr>
        <p:grpSpPr>
          <a:xfrm>
            <a:off x="5667380" y="4357694"/>
            <a:ext cx="1285884" cy="1689971"/>
            <a:chOff x="5953132" y="928670"/>
            <a:chExt cx="3002655" cy="3975987"/>
          </a:xfrm>
        </p:grpSpPr>
        <p:pic>
          <p:nvPicPr>
            <p:cNvPr id="8" name="Picture 12" descr="http://pictures2.todocoleccion.net/tc/2010/02/14/17565629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9056" y="1000108"/>
              <a:ext cx="2687058" cy="3819510"/>
            </a:xfrm>
            <a:prstGeom prst="rect">
              <a:avLst/>
            </a:prstGeom>
            <a:noFill/>
          </p:spPr>
        </p:pic>
        <p:sp>
          <p:nvSpPr>
            <p:cNvPr id="9" name="8 Rectángulo"/>
            <p:cNvSpPr/>
            <p:nvPr/>
          </p:nvSpPr>
          <p:spPr>
            <a:xfrm>
              <a:off x="5953132" y="4561531"/>
              <a:ext cx="3000396" cy="3431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8528323" y="928670"/>
              <a:ext cx="427464" cy="38497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https://encrypted-tbn3.gstatic.com/images?q=tbn:ANd9GcQ-KjDk394p6NSr2sWv2dUoD-6dpuDys7EkuFqaRkw2jXsQ657rr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8422" y="4643446"/>
            <a:ext cx="1714512" cy="1284230"/>
          </a:xfrm>
          <a:prstGeom prst="rect">
            <a:avLst/>
          </a:prstGeom>
          <a:noFill/>
        </p:spPr>
      </p:pic>
      <p:pic>
        <p:nvPicPr>
          <p:cNvPr id="12" name="Picture 2" descr="http://d2oz5j6ef5tbf6.cloudfront.net/movie/large/Adventures%20of%20Huckleberry%20Finn%20(TV)(1985)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4372" y="4286256"/>
            <a:ext cx="1143008" cy="1620682"/>
          </a:xfrm>
          <a:prstGeom prst="rect">
            <a:avLst/>
          </a:prstGeom>
          <a:noFill/>
        </p:spPr>
      </p:pic>
      <p:pic>
        <p:nvPicPr>
          <p:cNvPr id="13" name="Picture 8" descr="http://sgfm.elcorteingles.es/SGFM/AmbitoCultural/recursos/img/Criticas/Ficha/49694378_51201044613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81826" y="4214818"/>
            <a:ext cx="1424461" cy="1698603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595282" y="714356"/>
            <a:ext cx="1000132" cy="857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Kingthings Trypewriter 2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1598</Words>
  <Application>Microsoft Office PowerPoint</Application>
  <PresentationFormat>A4 (210 x 297 mm)</PresentationFormat>
  <Paragraphs>226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Diapositiva 1</vt:lpstr>
      <vt:lpstr>“El verbo leer no tolera el imperativo.  Es una aversión que comparte con algunos otros verbos: amar, soñar…”   Daniel Pennac  Como una novela </vt:lpstr>
      <vt:lpstr>DE QUE FALAMOS?</vt:lpstr>
      <vt:lpstr>Diapositiva 4</vt:lpstr>
      <vt:lpstr>De literatura para a mocidade?</vt:lpstr>
      <vt:lpstr>“Non hai temas infantís e temas adultos” Michael Ende </vt:lpstr>
      <vt:lpstr>De literatura educativa?</vt:lpstr>
      <vt:lpstr>Diapositiva 8</vt:lpstr>
      <vt:lpstr>…ou simplemente de boa literatura?</vt:lpstr>
      <vt:lpstr>Diapositiva 10</vt:lpstr>
      <vt:lpstr>E, por certo, cando deixamos de ser lectores de “literatura xuvenil”?</vt:lpstr>
      <vt:lpstr>ENTÓN, HAI UN RELATO ESPECÍFICO PARA UN LECTOR NOVO? </vt:lpstr>
      <vt:lpstr>Diapositiva 13</vt:lpstr>
      <vt:lpstr>Porque adoitamos estar perante dunha persoa inexperta </vt:lpstr>
      <vt:lpstr>Diapositiva 15</vt:lpstr>
      <vt:lpstr>Diapositiva 16</vt:lpstr>
      <vt:lpstr>Porque o lector novo vibra como calquera adulto coa CALIDADE </vt:lpstr>
      <vt:lpstr>RECAPITULANDO Que literatura propoñemos? </vt:lpstr>
      <vt:lpstr>BOA </vt:lpstr>
      <vt:lpstr>Cunha INTRIGA FORTE</vt:lpstr>
      <vt:lpstr>Con PERSONAXES REDONDOS</vt:lpstr>
      <vt:lpstr>QUE NON ALECCIONE</vt:lpstr>
      <vt:lpstr>E OS TEMAS DE Machismo Violencia Valores </vt:lpstr>
      <vt:lpstr>E QUE DICIR DE </vt:lpstr>
      <vt:lpstr>EN DIVERSOS FORMATOS</vt:lpstr>
      <vt:lpstr>E SE LLES SERVIMOS OS CLÁSICOS?  E como? Rebaixados? Edulcorados? Adaptados? </vt:lpstr>
      <vt:lpstr>OS CLÁSICOS</vt:lpstr>
      <vt:lpstr>Diapositiva 28</vt:lpstr>
      <vt:lpstr>Diapositiva 29</vt:lpstr>
      <vt:lpstr>Diapositiva 30</vt:lpstr>
      <vt:lpstr>CALIDADE E VARIEDADE, ÉXITO SEGURO?</vt:lpstr>
      <vt:lpstr>TRABALLO DE TODOS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ÉRASE QUE SE ERA</dc:title>
  <dc:creator>Usuario</dc:creator>
  <cp:lastModifiedBy>Usuario</cp:lastModifiedBy>
  <cp:revision>203</cp:revision>
  <dcterms:created xsi:type="dcterms:W3CDTF">2013-04-01T16:06:36Z</dcterms:created>
  <dcterms:modified xsi:type="dcterms:W3CDTF">2015-03-05T16:06:56Z</dcterms:modified>
</cp:coreProperties>
</file>