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17" r:id="rId2"/>
    <p:sldId id="339" r:id="rId3"/>
    <p:sldId id="340" r:id="rId4"/>
    <p:sldId id="341" r:id="rId5"/>
    <p:sldId id="342" r:id="rId6"/>
    <p:sldId id="343" r:id="rId7"/>
    <p:sldId id="292" r:id="rId8"/>
    <p:sldId id="335" r:id="rId9"/>
    <p:sldId id="318" r:id="rId10"/>
    <p:sldId id="319" r:id="rId11"/>
    <p:sldId id="344" r:id="rId12"/>
    <p:sldId id="293" r:id="rId13"/>
    <p:sldId id="336" r:id="rId14"/>
    <p:sldId id="320" r:id="rId15"/>
    <p:sldId id="321" r:id="rId16"/>
    <p:sldId id="337" r:id="rId17"/>
    <p:sldId id="299" r:id="rId18"/>
    <p:sldId id="322" r:id="rId19"/>
    <p:sldId id="323" r:id="rId20"/>
    <p:sldId id="300" r:id="rId21"/>
    <p:sldId id="346" r:id="rId22"/>
    <p:sldId id="352" r:id="rId23"/>
    <p:sldId id="353" r:id="rId24"/>
    <p:sldId id="354" r:id="rId25"/>
    <p:sldId id="347" r:id="rId26"/>
    <p:sldId id="355" r:id="rId27"/>
    <p:sldId id="356" r:id="rId28"/>
    <p:sldId id="357" r:id="rId29"/>
    <p:sldId id="358" r:id="rId30"/>
    <p:sldId id="328" r:id="rId31"/>
    <p:sldId id="348" r:id="rId32"/>
    <p:sldId id="359" r:id="rId33"/>
    <p:sldId id="360" r:id="rId34"/>
    <p:sldId id="361" r:id="rId35"/>
    <p:sldId id="331" r:id="rId36"/>
    <p:sldId id="327" r:id="rId37"/>
    <p:sldId id="362" r:id="rId38"/>
  </p:sldIdLst>
  <p:sldSz cx="9144000" cy="6858000" type="screen4x3"/>
  <p:notesSz cx="6858000" cy="9144000"/>
  <p:defaultTextStyle>
    <a:defPPr>
      <a:defRPr lang="gl-ES"/>
    </a:defPPr>
    <a:lvl1pPr algn="l" rtl="0" fontAlgn="base">
      <a:spcBef>
        <a:spcPct val="0"/>
      </a:spcBef>
      <a:spcAft>
        <a:spcPct val="0"/>
      </a:spcAft>
      <a:defRPr sz="6000" kern="1200">
        <a:solidFill>
          <a:schemeClr val="bg1"/>
        </a:solidFill>
        <a:latin typeface="Bradley Hand ITC" pitchFamily="66" charset="0"/>
        <a:ea typeface="+mn-ea"/>
        <a:cs typeface="Arial" pitchFamily="34" charset="0"/>
      </a:defRPr>
    </a:lvl1pPr>
    <a:lvl2pPr marL="457200" algn="l" rtl="0" fontAlgn="base">
      <a:spcBef>
        <a:spcPct val="0"/>
      </a:spcBef>
      <a:spcAft>
        <a:spcPct val="0"/>
      </a:spcAft>
      <a:defRPr sz="6000" kern="1200">
        <a:solidFill>
          <a:schemeClr val="bg1"/>
        </a:solidFill>
        <a:latin typeface="Bradley Hand ITC" pitchFamily="66" charset="0"/>
        <a:ea typeface="+mn-ea"/>
        <a:cs typeface="Arial" pitchFamily="34" charset="0"/>
      </a:defRPr>
    </a:lvl2pPr>
    <a:lvl3pPr marL="914400" algn="l" rtl="0" fontAlgn="base">
      <a:spcBef>
        <a:spcPct val="0"/>
      </a:spcBef>
      <a:spcAft>
        <a:spcPct val="0"/>
      </a:spcAft>
      <a:defRPr sz="6000" kern="1200">
        <a:solidFill>
          <a:schemeClr val="bg1"/>
        </a:solidFill>
        <a:latin typeface="Bradley Hand ITC" pitchFamily="66" charset="0"/>
        <a:ea typeface="+mn-ea"/>
        <a:cs typeface="Arial" pitchFamily="34" charset="0"/>
      </a:defRPr>
    </a:lvl3pPr>
    <a:lvl4pPr marL="1371600" algn="l" rtl="0" fontAlgn="base">
      <a:spcBef>
        <a:spcPct val="0"/>
      </a:spcBef>
      <a:spcAft>
        <a:spcPct val="0"/>
      </a:spcAft>
      <a:defRPr sz="6000" kern="1200">
        <a:solidFill>
          <a:schemeClr val="bg1"/>
        </a:solidFill>
        <a:latin typeface="Bradley Hand ITC" pitchFamily="66" charset="0"/>
        <a:ea typeface="+mn-ea"/>
        <a:cs typeface="Arial" pitchFamily="34" charset="0"/>
      </a:defRPr>
    </a:lvl4pPr>
    <a:lvl5pPr marL="1828800" algn="l" rtl="0" fontAlgn="base">
      <a:spcBef>
        <a:spcPct val="0"/>
      </a:spcBef>
      <a:spcAft>
        <a:spcPct val="0"/>
      </a:spcAft>
      <a:defRPr sz="6000" kern="1200">
        <a:solidFill>
          <a:schemeClr val="bg1"/>
        </a:solidFill>
        <a:latin typeface="Bradley Hand ITC" pitchFamily="66" charset="0"/>
        <a:ea typeface="+mn-ea"/>
        <a:cs typeface="Arial" pitchFamily="34" charset="0"/>
      </a:defRPr>
    </a:lvl5pPr>
    <a:lvl6pPr marL="2286000" algn="l" defTabSz="914400" rtl="0" eaLnBrk="1" latinLnBrk="0" hangingPunct="1">
      <a:defRPr sz="6000" kern="1200">
        <a:solidFill>
          <a:schemeClr val="bg1"/>
        </a:solidFill>
        <a:latin typeface="Bradley Hand ITC" pitchFamily="66" charset="0"/>
        <a:ea typeface="+mn-ea"/>
        <a:cs typeface="Arial" pitchFamily="34" charset="0"/>
      </a:defRPr>
    </a:lvl6pPr>
    <a:lvl7pPr marL="2743200" algn="l" defTabSz="914400" rtl="0" eaLnBrk="1" latinLnBrk="0" hangingPunct="1">
      <a:defRPr sz="6000" kern="1200">
        <a:solidFill>
          <a:schemeClr val="bg1"/>
        </a:solidFill>
        <a:latin typeface="Bradley Hand ITC" pitchFamily="66" charset="0"/>
        <a:ea typeface="+mn-ea"/>
        <a:cs typeface="Arial" pitchFamily="34" charset="0"/>
      </a:defRPr>
    </a:lvl7pPr>
    <a:lvl8pPr marL="3200400" algn="l" defTabSz="914400" rtl="0" eaLnBrk="1" latinLnBrk="0" hangingPunct="1">
      <a:defRPr sz="6000" kern="1200">
        <a:solidFill>
          <a:schemeClr val="bg1"/>
        </a:solidFill>
        <a:latin typeface="Bradley Hand ITC" pitchFamily="66" charset="0"/>
        <a:ea typeface="+mn-ea"/>
        <a:cs typeface="Arial" pitchFamily="34" charset="0"/>
      </a:defRPr>
    </a:lvl8pPr>
    <a:lvl9pPr marL="3657600" algn="l" defTabSz="914400" rtl="0" eaLnBrk="1" latinLnBrk="0" hangingPunct="1">
      <a:defRPr sz="6000" kern="1200">
        <a:solidFill>
          <a:schemeClr val="bg1"/>
        </a:solidFill>
        <a:latin typeface="Bradley Hand ITC" pitchFamily="66"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966FF"/>
    <a:srgbClr val="FFFF99"/>
    <a:srgbClr val="FF9933"/>
    <a:srgbClr val="CC0099"/>
    <a:srgbClr val="99FF33"/>
    <a:srgbClr val="FF9966"/>
    <a:srgbClr val="99CCFF"/>
    <a:srgbClr val="CCFF33"/>
    <a:srgbClr val="DDDDDD"/>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228" autoAdjust="0"/>
    <p:restoredTop sz="94624" autoAdjust="0"/>
  </p:normalViewPr>
  <p:slideViewPr>
    <p:cSldViewPr>
      <p:cViewPr varScale="1">
        <p:scale>
          <a:sx n="108" d="100"/>
          <a:sy n="108" d="100"/>
        </p:scale>
        <p:origin x="-46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3270" y="3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EAD81BC0-9219-4B38-9252-8F1AA4C023B9}" type="datetimeFigureOut">
              <a:rPr lang="es-ES"/>
              <a:pPr>
                <a:defRPr/>
              </a:pPr>
              <a:t>05/03/2015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392EF264-5F13-4F55-AC17-44EABAC83696}"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1</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10</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11</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eaLnBrk="1" hangingPunct="1">
              <a:lnSpc>
                <a:spcPct val="80000"/>
              </a:lnSpc>
            </a:pPr>
            <a:endParaRPr lang="gl-ES" sz="800" dirty="0" smtClean="0"/>
          </a:p>
          <a:p>
            <a:pPr eaLnBrk="1" hangingPunct="1">
              <a:lnSpc>
                <a:spcPct val="80000"/>
              </a:lnSpc>
              <a:buFontTx/>
              <a:buNone/>
            </a:pPr>
            <a:r>
              <a:rPr lang="gl-ES" sz="900" dirty="0" smtClean="0"/>
              <a:t>	</a:t>
            </a:r>
          </a:p>
          <a:p>
            <a:pPr eaLnBrk="1" hangingPunct="1">
              <a:lnSpc>
                <a:spcPct val="80000"/>
              </a:lnSpc>
            </a:pPr>
            <a:r>
              <a:rPr lang="gl-ES" sz="900" b="1" dirty="0" smtClean="0"/>
              <a:t>Perderlle o medo aos libros</a:t>
            </a:r>
            <a:r>
              <a:rPr lang="gl-ES" sz="900" dirty="0" smtClean="0"/>
              <a:t> ( como?) 1º: </a:t>
            </a:r>
          </a:p>
          <a:p>
            <a:pPr lvl="1" eaLnBrk="1" hangingPunct="1">
              <a:lnSpc>
                <a:spcPct val="80000"/>
              </a:lnSpc>
            </a:pPr>
            <a:r>
              <a:rPr lang="gl-ES" sz="800" dirty="0" smtClean="0"/>
              <a:t>liberándoos, deixaron de estar engaiolados como delincuentes perigosos e son agora  moi accesibles ao alumnado. En cada visita á biblioteca, recreos, HORA DE LECTURA, o alumnado colle os libros do seu lugar e cando remata déixaos en caixas ao efecto para evitar que se coloquen inadecuadamente e acaben “perdéndose” </a:t>
            </a:r>
            <a:r>
              <a:rPr lang="gl-ES" sz="900" b="1" dirty="0" smtClean="0"/>
              <a:t>1    Ver nos libros algo máis que ferramentas académicas</a:t>
            </a:r>
          </a:p>
          <a:p>
            <a:pPr lvl="1" eaLnBrk="1" hangingPunct="1">
              <a:lnSpc>
                <a:spcPct val="80000"/>
              </a:lnSpc>
              <a:buFontTx/>
              <a:buNone/>
            </a:pPr>
            <a:r>
              <a:rPr lang="gl-ES" sz="700" dirty="0" smtClean="0"/>
              <a:t>-	Introducindo algún elemento algo transgresor en cada campaña e algo tamén que engarce co seu mundo e os seus intereses e non perder de vista o elemento afectivo, como vía moi poderosa para achegarse á literatura. As preguntas que lle dan ao alumnado a ocasión de reflexionar sobre a súa incursión nunha temática ou nun xénero, as lecturas infantís e xuvenís do profesorado confesadas na aula...( remitir tamén á actividade do cadáver, explicar que conseguimos cinta de policía, que se pintou  un corpo con xiz no chan, voluntarios ao efecto, que se pediu ao alumnado que nos falase dos seus crimes favoritos na literatura e no cine e finalmente programáronse películas</a:t>
            </a:r>
          </a:p>
          <a:p>
            <a:pPr eaLnBrk="1" hangingPunct="1">
              <a:lnSpc>
                <a:spcPct val="80000"/>
              </a:lnSpc>
              <a:buFontTx/>
              <a:buNone/>
            </a:pPr>
            <a:r>
              <a:rPr lang="gl-ES" sz="900" dirty="0" smtClean="0"/>
              <a:t> </a:t>
            </a:r>
          </a:p>
          <a:p>
            <a:pPr eaLnBrk="1" hangingPunct="1">
              <a:lnSpc>
                <a:spcPct val="80000"/>
              </a:lnSpc>
            </a:pPr>
            <a:r>
              <a:rPr lang="gl-ES" sz="900" b="1" dirty="0" smtClean="0"/>
              <a:t>Aprender a moverse en calquera biblioteca, a participar nas actividades de formación de usuarios</a:t>
            </a:r>
          </a:p>
          <a:p>
            <a:pPr eaLnBrk="1" hangingPunct="1">
              <a:lnSpc>
                <a:spcPct val="80000"/>
              </a:lnSpc>
              <a:buFontTx/>
              <a:buNone/>
            </a:pPr>
            <a:r>
              <a:rPr lang="gl-ES" sz="800" dirty="0" smtClean="0"/>
              <a:t>	-	(colaboración coas titorías, sobre todo, coas de primeiro da ESO para formar usuarios na biblioteca ofrecéndolle a actividade “ 	Os libros van 	tirados”) a liberdade coa que se moven</a:t>
            </a:r>
            <a:r>
              <a:rPr lang="gl-ES" sz="900" dirty="0" smtClean="0"/>
              <a:t> </a:t>
            </a:r>
          </a:p>
          <a:p>
            <a:pPr eaLnBrk="1" hangingPunct="1">
              <a:lnSpc>
                <a:spcPct val="80000"/>
              </a:lnSpc>
            </a:pPr>
            <a:r>
              <a:rPr lang="gl-ES" sz="900" b="1" dirty="0" smtClean="0"/>
              <a:t>Verlle utilidade á lectura</a:t>
            </a:r>
            <a:r>
              <a:rPr lang="gl-ES" sz="900" dirty="0" smtClean="0"/>
              <a:t> ; este é un obxectivo transversal. Debe procuralo todo o profesorado desde a súa aula respectiva. Para que a lectura sexa útil, produtiva  as técnicas de  ( procura de información, selección, análise e reflexión critica deben ser unha meta permanente, en dependencia da acción da aula. ( CÓDIGO DE BOAS PRÁCTICAS)</a:t>
            </a:r>
          </a:p>
          <a:p>
            <a:pPr eaLnBrk="1" hangingPunct="1">
              <a:lnSpc>
                <a:spcPct val="80000"/>
              </a:lnSpc>
            </a:pPr>
            <a:r>
              <a:rPr lang="gl-ES" sz="900" dirty="0" smtClean="0"/>
              <a:t>Entender que a lectura tamén está na rede. A biblioteca ten un perfil en </a:t>
            </a:r>
            <a:r>
              <a:rPr lang="gl-ES" sz="900" dirty="0" err="1" smtClean="0"/>
              <a:t>facebook</a:t>
            </a:r>
            <a:r>
              <a:rPr lang="gl-ES" sz="900" dirty="0" smtClean="0"/>
              <a:t> e desde ela dámos información sobre as actividades a realizar. Temos un lugar na web do centro e temos </a:t>
            </a:r>
          </a:p>
          <a:p>
            <a:pPr>
              <a:lnSpc>
                <a:spcPct val="80000"/>
              </a:lnSpc>
            </a:pPr>
            <a:r>
              <a:rPr lang="gl-ES" sz="900" dirty="0" smtClean="0"/>
              <a:t>Ler todo tipo de textos e en todo tipo de formatos e xéneros e ir definindo un perfil lector tanto desde as achegas particulares de cada Departamento e profesor de aula, como desde a HORA DE LECTURA</a:t>
            </a:r>
          </a:p>
          <a:p>
            <a:pPr>
              <a:lnSpc>
                <a:spcPct val="80000"/>
              </a:lnSpc>
            </a:pPr>
            <a:r>
              <a:rPr lang="gl-ES" sz="900" dirty="0" smtClean="0"/>
              <a:t> </a:t>
            </a:r>
            <a:r>
              <a:rPr lang="es-ES_tradnl" sz="900" dirty="0" smtClean="0">
                <a:solidFill>
                  <a:schemeClr val="hlink"/>
                </a:solidFill>
              </a:rPr>
              <a:t>He soñado a veces que cuando amanezca el día del juicio</a:t>
            </a:r>
          </a:p>
          <a:p>
            <a:pPr>
              <a:lnSpc>
                <a:spcPct val="80000"/>
              </a:lnSpc>
            </a:pPr>
            <a:r>
              <a:rPr lang="es-ES_tradnl" sz="900" dirty="0" smtClean="0">
                <a:solidFill>
                  <a:schemeClr val="hlink"/>
                </a:solidFill>
              </a:rPr>
              <a:t>grandes conquistadores y abogados y juristas y gobernantes </a:t>
            </a:r>
          </a:p>
          <a:p>
            <a:pPr>
              <a:lnSpc>
                <a:spcPct val="80000"/>
              </a:lnSpc>
            </a:pPr>
            <a:r>
              <a:rPr lang="es-ES_tradnl" sz="900" dirty="0" smtClean="0">
                <a:solidFill>
                  <a:schemeClr val="hlink"/>
                </a:solidFill>
              </a:rPr>
              <a:t>se acerquen para recibir su recompensa, el todopoderoso, al </a:t>
            </a:r>
          </a:p>
          <a:p>
            <a:pPr>
              <a:lnSpc>
                <a:spcPct val="80000"/>
              </a:lnSpc>
            </a:pPr>
            <a:r>
              <a:rPr lang="es-ES_tradnl" sz="900" dirty="0" smtClean="0">
                <a:solidFill>
                  <a:schemeClr val="hlink"/>
                </a:solidFill>
              </a:rPr>
              <a:t>vernos llegar con nuestros libros bajo el brazo, se volverá hacia </a:t>
            </a:r>
          </a:p>
          <a:p>
            <a:pPr>
              <a:lnSpc>
                <a:spcPct val="80000"/>
              </a:lnSpc>
            </a:pPr>
            <a:r>
              <a:rPr lang="es-ES_tradnl" sz="900" dirty="0" smtClean="0">
                <a:solidFill>
                  <a:schemeClr val="hlink"/>
                </a:solidFill>
              </a:rPr>
              <a:t>Pedro y dirá, no sin cierta envidia: “Míralos; esos no necesitan  no necesitan  </a:t>
            </a:r>
          </a:p>
          <a:p>
            <a:pPr>
              <a:lnSpc>
                <a:spcPct val="80000"/>
              </a:lnSpc>
            </a:pPr>
            <a:r>
              <a:rPr lang="es-ES_tradnl" sz="900" dirty="0" smtClean="0">
                <a:solidFill>
                  <a:schemeClr val="hlink"/>
                </a:solidFill>
              </a:rPr>
              <a:t>recompensa. No tenemos nada que darles. Les gustaba leer”.  </a:t>
            </a:r>
            <a:r>
              <a:rPr lang="gl-ES" sz="900" dirty="0" smtClean="0">
                <a:solidFill>
                  <a:schemeClr val="hlink"/>
                </a:solidFill>
              </a:rPr>
              <a:t>Texto de </a:t>
            </a:r>
            <a:r>
              <a:rPr lang="gl-ES" sz="900" dirty="0" err="1" smtClean="0">
                <a:solidFill>
                  <a:schemeClr val="hlink"/>
                </a:solidFill>
              </a:rPr>
              <a:t>Virginia</a:t>
            </a:r>
            <a:r>
              <a:rPr lang="gl-ES" sz="900" dirty="0" smtClean="0">
                <a:solidFill>
                  <a:schemeClr val="hlink"/>
                </a:solidFill>
              </a:rPr>
              <a:t> </a:t>
            </a:r>
            <a:r>
              <a:rPr lang="gl-ES" sz="900" dirty="0" err="1" smtClean="0">
                <a:solidFill>
                  <a:schemeClr val="hlink"/>
                </a:solidFill>
              </a:rPr>
              <a:t>Woolf</a:t>
            </a:r>
            <a:endParaRPr lang="gl-ES" sz="900" dirty="0" smtClean="0">
              <a:solidFill>
                <a:schemeClr val="hlink"/>
              </a:solidFill>
            </a:endParaRPr>
          </a:p>
          <a:p>
            <a:pPr eaLnBrk="1" hangingPunct="1">
              <a:lnSpc>
                <a:spcPct val="80000"/>
              </a:lnSpc>
            </a:pPr>
            <a:r>
              <a:rPr lang="gl-ES" sz="900" dirty="0" smtClean="0"/>
              <a:t>Liberarse dos pudores da lectura e falar de libros sen medo a ser marcados como chapóns ou ratas de biblioteca ( Club de Lectura ) Programación desde a biblioteca. </a:t>
            </a:r>
          </a:p>
          <a:p>
            <a:pPr eaLnBrk="1" hangingPunct="1">
              <a:lnSpc>
                <a:spcPct val="80000"/>
              </a:lnSpc>
            </a:pPr>
            <a:r>
              <a:rPr lang="gl-ES" sz="900" dirty="0" smtClean="0"/>
              <a:t>Pedir aclaración sobre os textos máis complexos (código de boas prácticas)</a:t>
            </a:r>
          </a:p>
          <a:p>
            <a:pPr eaLnBrk="1" hangingPunct="1">
              <a:lnSpc>
                <a:spcPct val="80000"/>
              </a:lnSpc>
            </a:pPr>
            <a:r>
              <a:rPr lang="gl-ES" sz="900" dirty="0" smtClean="0"/>
              <a:t>Suxerir textos aos profesores ( código de boas prácticas)</a:t>
            </a:r>
          </a:p>
          <a:p>
            <a:endParaRPr lang="es-ES" dirty="0"/>
          </a:p>
        </p:txBody>
      </p:sp>
      <p:sp>
        <p:nvSpPr>
          <p:cNvPr id="4" name="3 Marcador de número de diapositiva"/>
          <p:cNvSpPr>
            <a:spLocks noGrp="1"/>
          </p:cNvSpPr>
          <p:nvPr>
            <p:ph type="sldNum" sz="quarter" idx="10"/>
          </p:nvPr>
        </p:nvSpPr>
        <p:spPr/>
        <p:txBody>
          <a:bodyPr/>
          <a:lstStyle/>
          <a:p>
            <a:pPr>
              <a:defRPr/>
            </a:pPr>
            <a:fld id="{392EF264-5F13-4F55-AC17-44EABAC83696}" type="slidenum">
              <a:rPr lang="es-ES" smtClean="0"/>
              <a:pPr>
                <a:defRPr/>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eaLnBrk="1" hangingPunct="1">
              <a:lnSpc>
                <a:spcPct val="80000"/>
              </a:lnSpc>
            </a:pPr>
            <a:endParaRPr lang="gl-ES" sz="800" dirty="0" smtClean="0"/>
          </a:p>
          <a:p>
            <a:pPr eaLnBrk="1" hangingPunct="1">
              <a:lnSpc>
                <a:spcPct val="80000"/>
              </a:lnSpc>
              <a:buFontTx/>
              <a:buNone/>
            </a:pPr>
            <a:r>
              <a:rPr lang="gl-ES" sz="900" dirty="0" smtClean="0"/>
              <a:t>	</a:t>
            </a:r>
          </a:p>
          <a:p>
            <a:pPr eaLnBrk="1" hangingPunct="1">
              <a:lnSpc>
                <a:spcPct val="80000"/>
              </a:lnSpc>
            </a:pPr>
            <a:r>
              <a:rPr lang="gl-ES" sz="900" b="1" dirty="0" smtClean="0"/>
              <a:t>Perderlle o medo aos libros</a:t>
            </a:r>
            <a:r>
              <a:rPr lang="gl-ES" sz="900" dirty="0" smtClean="0"/>
              <a:t> ( como?) 1º: </a:t>
            </a:r>
          </a:p>
          <a:p>
            <a:pPr lvl="1" eaLnBrk="1" hangingPunct="1">
              <a:lnSpc>
                <a:spcPct val="80000"/>
              </a:lnSpc>
            </a:pPr>
            <a:r>
              <a:rPr lang="gl-ES" sz="800" dirty="0" smtClean="0"/>
              <a:t>liberándoos, deixaron de estar engaiolados como delincuentes perigosos e son agora  moi accesibles ao alumnado. En cada visita á biblioteca, recreos, HORA DE LECTURA, o alumnado colle os libros do seu lugar e cando remata déixaos en caixas ao efecto para evitar que se coloquen inadecuadamente e acaben “perdéndose” </a:t>
            </a:r>
            <a:r>
              <a:rPr lang="gl-ES" sz="900" b="1" dirty="0" smtClean="0"/>
              <a:t>1    Ver nos libros algo máis que ferramentas académicas</a:t>
            </a:r>
          </a:p>
          <a:p>
            <a:pPr lvl="1" eaLnBrk="1" hangingPunct="1">
              <a:lnSpc>
                <a:spcPct val="80000"/>
              </a:lnSpc>
              <a:buFontTx/>
              <a:buNone/>
            </a:pPr>
            <a:r>
              <a:rPr lang="gl-ES" sz="700" dirty="0" smtClean="0"/>
              <a:t>-	Introducindo algún elemento algo transgresor en cada campaña e algo tamén que engarce co seu mundo e os seus intereses e non perder de vista o elemento afectivo, como vía moi poderosa para achegarse á literatura. As preguntas que lle dan ao alumnado a ocasión de reflexionar sobre a súa incursión nunha temática ou nun xénero, as lecturas infantís e xuvenís do profesorado confesadas na aula...( remitir tamén á actividade do cadáver, explicar que conseguimos cinta de policía, que se pintou  un corpo con xiz no chan, voluntarios ao efecto, que se pediu ao alumnado que nos falase dos seus crimes favoritos na literatura e no cine e finalmente programáronse películas</a:t>
            </a:r>
          </a:p>
          <a:p>
            <a:pPr eaLnBrk="1" hangingPunct="1">
              <a:lnSpc>
                <a:spcPct val="80000"/>
              </a:lnSpc>
              <a:buFontTx/>
              <a:buNone/>
            </a:pPr>
            <a:r>
              <a:rPr lang="gl-ES" sz="900" dirty="0" smtClean="0"/>
              <a:t> </a:t>
            </a:r>
          </a:p>
          <a:p>
            <a:pPr eaLnBrk="1" hangingPunct="1">
              <a:lnSpc>
                <a:spcPct val="80000"/>
              </a:lnSpc>
            </a:pPr>
            <a:r>
              <a:rPr lang="gl-ES" sz="900" b="1" dirty="0" smtClean="0"/>
              <a:t>Aprender a moverse en calquera biblioteca, a participar nas actividades de formación de usuarios</a:t>
            </a:r>
          </a:p>
          <a:p>
            <a:pPr eaLnBrk="1" hangingPunct="1">
              <a:lnSpc>
                <a:spcPct val="80000"/>
              </a:lnSpc>
              <a:buFontTx/>
              <a:buNone/>
            </a:pPr>
            <a:r>
              <a:rPr lang="gl-ES" sz="800" dirty="0" smtClean="0"/>
              <a:t>	-	(colaboración coas titorías, sobre todo, coas de primeiro da ESO para formar usuarios na biblioteca ofrecéndolle a actividade “ 	Os libros van 	tirados”) a liberdade coa que se moven</a:t>
            </a:r>
            <a:r>
              <a:rPr lang="gl-ES" sz="900" dirty="0" smtClean="0"/>
              <a:t> </a:t>
            </a:r>
          </a:p>
          <a:p>
            <a:pPr eaLnBrk="1" hangingPunct="1">
              <a:lnSpc>
                <a:spcPct val="80000"/>
              </a:lnSpc>
            </a:pPr>
            <a:r>
              <a:rPr lang="gl-ES" sz="900" b="1" dirty="0" smtClean="0"/>
              <a:t>Verlle utilidade á lectura</a:t>
            </a:r>
            <a:r>
              <a:rPr lang="gl-ES" sz="900" dirty="0" smtClean="0"/>
              <a:t> ; este é un obxectivo transversal. Debe procuralo todo o profesorado desde a súa aula respectiva. Para que a lectura sexa útil, produtiva  as técnicas de  ( procura de información, selección, análise e reflexión critica deben ser unha meta permanente, en dependencia da acción da aula. ( CÓDIGO DE BOAS PRÁCTICAS)</a:t>
            </a:r>
          </a:p>
          <a:p>
            <a:pPr eaLnBrk="1" hangingPunct="1">
              <a:lnSpc>
                <a:spcPct val="80000"/>
              </a:lnSpc>
            </a:pPr>
            <a:r>
              <a:rPr lang="gl-ES" sz="900" dirty="0" smtClean="0"/>
              <a:t>Entender que a lectura tamén está na rede. A biblioteca ten un perfil en </a:t>
            </a:r>
            <a:r>
              <a:rPr lang="gl-ES" sz="900" dirty="0" err="1" smtClean="0"/>
              <a:t>facebook</a:t>
            </a:r>
            <a:r>
              <a:rPr lang="gl-ES" sz="900" dirty="0" smtClean="0"/>
              <a:t> e desde ela dámos información sobre as actividades a realizar. Temos un lugar na web do centro e temos </a:t>
            </a:r>
          </a:p>
          <a:p>
            <a:pPr>
              <a:lnSpc>
                <a:spcPct val="80000"/>
              </a:lnSpc>
            </a:pPr>
            <a:r>
              <a:rPr lang="gl-ES" sz="900" dirty="0" smtClean="0"/>
              <a:t>Ler todo tipo de textos e en todo tipo de formatos e xéneros e ir definindo un perfil lector tanto desde as achegas particulares de cada Departamento e profesor de aula, como desde a HORA DE LECTURA</a:t>
            </a:r>
          </a:p>
          <a:p>
            <a:pPr>
              <a:lnSpc>
                <a:spcPct val="80000"/>
              </a:lnSpc>
            </a:pPr>
            <a:r>
              <a:rPr lang="gl-ES" sz="900" dirty="0" smtClean="0"/>
              <a:t> </a:t>
            </a:r>
            <a:r>
              <a:rPr lang="es-ES_tradnl" sz="900" dirty="0" smtClean="0">
                <a:solidFill>
                  <a:schemeClr val="hlink"/>
                </a:solidFill>
              </a:rPr>
              <a:t>He soñado a veces que cuando amanezca el día del juicio</a:t>
            </a:r>
          </a:p>
          <a:p>
            <a:pPr>
              <a:lnSpc>
                <a:spcPct val="80000"/>
              </a:lnSpc>
            </a:pPr>
            <a:r>
              <a:rPr lang="es-ES_tradnl" sz="900" dirty="0" smtClean="0">
                <a:solidFill>
                  <a:schemeClr val="hlink"/>
                </a:solidFill>
              </a:rPr>
              <a:t>grandes conquistadores y abogados y juristas y gobernantes </a:t>
            </a:r>
          </a:p>
          <a:p>
            <a:pPr>
              <a:lnSpc>
                <a:spcPct val="80000"/>
              </a:lnSpc>
            </a:pPr>
            <a:r>
              <a:rPr lang="es-ES_tradnl" sz="900" dirty="0" smtClean="0">
                <a:solidFill>
                  <a:schemeClr val="hlink"/>
                </a:solidFill>
              </a:rPr>
              <a:t>se acerquen para recibir su recompensa, el todopoderoso, al </a:t>
            </a:r>
          </a:p>
          <a:p>
            <a:pPr>
              <a:lnSpc>
                <a:spcPct val="80000"/>
              </a:lnSpc>
            </a:pPr>
            <a:r>
              <a:rPr lang="es-ES_tradnl" sz="900" dirty="0" smtClean="0">
                <a:solidFill>
                  <a:schemeClr val="hlink"/>
                </a:solidFill>
              </a:rPr>
              <a:t>vernos llegar con nuestros libros bajo el brazo, se volverá hacia </a:t>
            </a:r>
          </a:p>
          <a:p>
            <a:pPr>
              <a:lnSpc>
                <a:spcPct val="80000"/>
              </a:lnSpc>
            </a:pPr>
            <a:r>
              <a:rPr lang="es-ES_tradnl" sz="900" dirty="0" smtClean="0">
                <a:solidFill>
                  <a:schemeClr val="hlink"/>
                </a:solidFill>
              </a:rPr>
              <a:t>Pedro y dirá, no sin cierta envidia: “Míralos; esos no necesitan  no necesitan  </a:t>
            </a:r>
          </a:p>
          <a:p>
            <a:pPr>
              <a:lnSpc>
                <a:spcPct val="80000"/>
              </a:lnSpc>
            </a:pPr>
            <a:r>
              <a:rPr lang="es-ES_tradnl" sz="900" dirty="0" smtClean="0">
                <a:solidFill>
                  <a:schemeClr val="hlink"/>
                </a:solidFill>
              </a:rPr>
              <a:t>recompensa. No tenemos nada que darles. Les gustaba leer”.  </a:t>
            </a:r>
            <a:r>
              <a:rPr lang="gl-ES" sz="900" dirty="0" smtClean="0">
                <a:solidFill>
                  <a:schemeClr val="hlink"/>
                </a:solidFill>
              </a:rPr>
              <a:t>Texto de </a:t>
            </a:r>
            <a:r>
              <a:rPr lang="gl-ES" sz="900" dirty="0" err="1" smtClean="0">
                <a:solidFill>
                  <a:schemeClr val="hlink"/>
                </a:solidFill>
              </a:rPr>
              <a:t>Virginia</a:t>
            </a:r>
            <a:r>
              <a:rPr lang="gl-ES" sz="900" dirty="0" smtClean="0">
                <a:solidFill>
                  <a:schemeClr val="hlink"/>
                </a:solidFill>
              </a:rPr>
              <a:t> </a:t>
            </a:r>
            <a:r>
              <a:rPr lang="gl-ES" sz="900" dirty="0" err="1" smtClean="0">
                <a:solidFill>
                  <a:schemeClr val="hlink"/>
                </a:solidFill>
              </a:rPr>
              <a:t>Woolf</a:t>
            </a:r>
            <a:endParaRPr lang="gl-ES" sz="900" dirty="0" smtClean="0">
              <a:solidFill>
                <a:schemeClr val="hlink"/>
              </a:solidFill>
            </a:endParaRPr>
          </a:p>
          <a:p>
            <a:pPr eaLnBrk="1" hangingPunct="1">
              <a:lnSpc>
                <a:spcPct val="80000"/>
              </a:lnSpc>
            </a:pPr>
            <a:r>
              <a:rPr lang="gl-ES" sz="900" dirty="0" smtClean="0"/>
              <a:t>Liberarse dos pudores da lectura e falar de libros sen medo a ser marcados como chapóns ou ratas de biblioteca ( Club de Lectura ) Programación desde a biblioteca. </a:t>
            </a:r>
          </a:p>
          <a:p>
            <a:pPr eaLnBrk="1" hangingPunct="1">
              <a:lnSpc>
                <a:spcPct val="80000"/>
              </a:lnSpc>
            </a:pPr>
            <a:r>
              <a:rPr lang="gl-ES" sz="900" dirty="0" smtClean="0"/>
              <a:t>Pedir aclaración sobre os textos máis complexos (código de boas prácticas)</a:t>
            </a:r>
          </a:p>
          <a:p>
            <a:pPr eaLnBrk="1" hangingPunct="1">
              <a:lnSpc>
                <a:spcPct val="80000"/>
              </a:lnSpc>
            </a:pPr>
            <a:r>
              <a:rPr lang="gl-ES" sz="900" dirty="0" smtClean="0"/>
              <a:t>Suxerir textos aos profesores ( código de boas prácticas)</a:t>
            </a:r>
          </a:p>
          <a:p>
            <a:endParaRPr lang="es-ES" dirty="0"/>
          </a:p>
        </p:txBody>
      </p:sp>
      <p:sp>
        <p:nvSpPr>
          <p:cNvPr id="4" name="3 Marcador de número de diapositiva"/>
          <p:cNvSpPr>
            <a:spLocks noGrp="1"/>
          </p:cNvSpPr>
          <p:nvPr>
            <p:ph type="sldNum" sz="quarter" idx="10"/>
          </p:nvPr>
        </p:nvSpPr>
        <p:spPr/>
        <p:txBody>
          <a:bodyPr/>
          <a:lstStyle/>
          <a:p>
            <a:pPr>
              <a:defRPr/>
            </a:pPr>
            <a:fld id="{392EF264-5F13-4F55-AC17-44EABAC83696}" type="slidenum">
              <a:rPr lang="es-ES" smtClean="0"/>
              <a:pPr>
                <a:defRPr/>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14</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15</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pPr eaLnBrk="1" hangingPunct="1"/>
            <a:r>
              <a:rPr lang="gl-ES" sz="2000" dirty="0" smtClean="0"/>
              <a:t>Dar información ( boletíns informativos para as familias)</a:t>
            </a:r>
          </a:p>
          <a:p>
            <a:pPr eaLnBrk="1" hangingPunct="1"/>
            <a:r>
              <a:rPr lang="gl-ES" sz="2000" dirty="0" smtClean="0"/>
              <a:t>Chamar á participación ( en todas as campañas realizamos un chamamento, contamos coa participación nun acto de carácter máis global ou aberto: lectura colectiva, conferencia, pedimento...</a:t>
            </a:r>
          </a:p>
          <a:p>
            <a:pPr eaLnBrk="1" hangingPunct="1"/>
            <a:r>
              <a:rPr lang="gl-ES" sz="2000" dirty="0" smtClean="0"/>
              <a:t>Ofrécense desde as titorías unhas recomendacións</a:t>
            </a:r>
          </a:p>
          <a:p>
            <a:pPr eaLnBrk="1" hangingPunct="1">
              <a:buFontTx/>
              <a:buNone/>
            </a:pPr>
            <a:r>
              <a:rPr lang="gl-ES" dirty="0" smtClean="0"/>
              <a:t>Recoñecer a </a:t>
            </a:r>
            <a:r>
              <a:rPr lang="gl-ES" dirty="0" err="1" smtClean="0"/>
              <a:t>improtancia</a:t>
            </a:r>
            <a:r>
              <a:rPr lang="gl-ES" dirty="0" smtClean="0"/>
              <a:t> da lectura para o desenvolvemento dos fillos e a súa incidencia no rendemento académico Estatísticas de lectura</a:t>
            </a:r>
          </a:p>
          <a:p>
            <a:pPr eaLnBrk="1" hangingPunct="1">
              <a:buFontTx/>
              <a:buNone/>
            </a:pPr>
            <a:r>
              <a:rPr lang="gl-ES" dirty="0" smtClean="0"/>
              <a:t>Valorar a lectura apoiando as preferencias lectoras e non recriminándoos por ler</a:t>
            </a:r>
          </a:p>
          <a:p>
            <a:pPr eaLnBrk="1" hangingPunct="1">
              <a:buFontTx/>
              <a:buNone/>
            </a:pPr>
            <a:r>
              <a:rPr lang="gl-ES" dirty="0" smtClean="0"/>
              <a:t>Interesarse polas lecturas dos fillos Actividades de intercambio, regala un libro, </a:t>
            </a:r>
          </a:p>
          <a:p>
            <a:pPr eaLnBrk="1" hangingPunct="1">
              <a:buFontTx/>
              <a:buNone/>
            </a:pPr>
            <a:r>
              <a:rPr lang="gl-ES" dirty="0" smtClean="0"/>
              <a:t>Participar nas actividades de fomento da lectura abertas a toda a comunidade escolar ou naquelas especificamente dirixidas a eles</a:t>
            </a:r>
          </a:p>
          <a:p>
            <a:pPr eaLnBrk="1" hangingPunct="1">
              <a:buFontTx/>
              <a:buNone/>
            </a:pPr>
            <a:r>
              <a:rPr lang="gl-ES" dirty="0" smtClean="0"/>
              <a:t>Pedir información nas titorías sobre a evolución dos fillos nesta materia e contrastar cos rapaces os datos que se recollan</a:t>
            </a:r>
          </a:p>
          <a:p>
            <a:pPr eaLnBrk="1" hangingPunct="1">
              <a:buFontTx/>
              <a:buNone/>
            </a:pPr>
            <a:r>
              <a:rPr lang="gl-ES" dirty="0" smtClean="0"/>
              <a:t>Apoiar os esforzos dos fillos por mellorar e non criticalos nunca polas súas escollas</a:t>
            </a:r>
          </a:p>
          <a:p>
            <a:pPr eaLnBrk="1" hangingPunct="1">
              <a:buFontTx/>
              <a:buNone/>
            </a:pPr>
            <a:r>
              <a:rPr lang="gl-ES" dirty="0" smtClean="0"/>
              <a:t>Colaborar co profesorado fomentando nos fillos aquelas mesmas actitudes e prácticas lectoras que se recomendan desde a escola (lectura en voz alta, comprensión e esforzo por comunicar o contido dun texto, non propiciar nin consentir estudos memorísticos)</a:t>
            </a:r>
          </a:p>
          <a:p>
            <a:pPr eaLnBrk="1" hangingPunct="1"/>
            <a:endParaRPr lang="gl-ES" dirty="0" smtClean="0"/>
          </a:p>
          <a:p>
            <a:endParaRPr lang="es-ES" dirty="0"/>
          </a:p>
        </p:txBody>
      </p:sp>
      <p:sp>
        <p:nvSpPr>
          <p:cNvPr id="4" name="3 Marcador de número de diapositiva"/>
          <p:cNvSpPr>
            <a:spLocks noGrp="1"/>
          </p:cNvSpPr>
          <p:nvPr>
            <p:ph type="sldNum" sz="quarter" idx="10"/>
          </p:nvPr>
        </p:nvSpPr>
        <p:spPr/>
        <p:txBody>
          <a:bodyPr/>
          <a:lstStyle/>
          <a:p>
            <a:pPr>
              <a:defRPr/>
            </a:pPr>
            <a:fld id="{392EF264-5F13-4F55-AC17-44EABAC83696}" type="slidenum">
              <a:rPr lang="es-ES" smtClean="0"/>
              <a:pPr>
                <a:defRPr/>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pPr eaLnBrk="1" hangingPunct="1"/>
            <a:r>
              <a:rPr lang="gl-ES" sz="2000" dirty="0" smtClean="0"/>
              <a:t>Dar información ( boletíns informativos para as familias)</a:t>
            </a:r>
          </a:p>
          <a:p>
            <a:pPr eaLnBrk="1" hangingPunct="1"/>
            <a:r>
              <a:rPr lang="gl-ES" sz="2000" dirty="0" smtClean="0"/>
              <a:t>Chamar á participación ( en todas as campañas realizamos un chamamento, contamos coa participación nun acto de carácter máis global ou aberto: lectura colectiva, conferencia, pedimento...</a:t>
            </a:r>
          </a:p>
          <a:p>
            <a:pPr eaLnBrk="1" hangingPunct="1"/>
            <a:r>
              <a:rPr lang="gl-ES" sz="2000" dirty="0" smtClean="0"/>
              <a:t>Ofrécense desde as titorías unhas recomendacións</a:t>
            </a:r>
          </a:p>
          <a:p>
            <a:pPr eaLnBrk="1" hangingPunct="1">
              <a:buFontTx/>
              <a:buNone/>
            </a:pPr>
            <a:r>
              <a:rPr lang="gl-ES" dirty="0" smtClean="0"/>
              <a:t>Recoñecer a </a:t>
            </a:r>
            <a:r>
              <a:rPr lang="gl-ES" dirty="0" err="1" smtClean="0"/>
              <a:t>improtancia</a:t>
            </a:r>
            <a:r>
              <a:rPr lang="gl-ES" dirty="0" smtClean="0"/>
              <a:t> da lectura para o desenvolvemento dos fillos e a súa incidencia no rendemento académico Estatísticas de lectura</a:t>
            </a:r>
          </a:p>
          <a:p>
            <a:pPr eaLnBrk="1" hangingPunct="1">
              <a:buFontTx/>
              <a:buNone/>
            </a:pPr>
            <a:r>
              <a:rPr lang="gl-ES" dirty="0" smtClean="0"/>
              <a:t>Valorar a lectura apoiando as preferencias lectoras e non recriminándoos por ler</a:t>
            </a:r>
          </a:p>
          <a:p>
            <a:pPr eaLnBrk="1" hangingPunct="1">
              <a:buFontTx/>
              <a:buNone/>
            </a:pPr>
            <a:r>
              <a:rPr lang="gl-ES" dirty="0" smtClean="0"/>
              <a:t>Interesarse polas lecturas dos fillos Actividades de intercambio, regala un libro, </a:t>
            </a:r>
          </a:p>
          <a:p>
            <a:pPr eaLnBrk="1" hangingPunct="1">
              <a:buFontTx/>
              <a:buNone/>
            </a:pPr>
            <a:r>
              <a:rPr lang="gl-ES" dirty="0" smtClean="0"/>
              <a:t>Participar nas actividades de fomento da lectura abertas a toda a comunidade escolar ou naquelas especificamente dirixidas a eles</a:t>
            </a:r>
          </a:p>
          <a:p>
            <a:pPr eaLnBrk="1" hangingPunct="1">
              <a:buFontTx/>
              <a:buNone/>
            </a:pPr>
            <a:r>
              <a:rPr lang="gl-ES" dirty="0" smtClean="0"/>
              <a:t>Pedir información nas titorías sobre a evolución dos fillos nesta materia e contrastar cos rapaces os datos que se recollan</a:t>
            </a:r>
          </a:p>
          <a:p>
            <a:pPr eaLnBrk="1" hangingPunct="1">
              <a:buFontTx/>
              <a:buNone/>
            </a:pPr>
            <a:r>
              <a:rPr lang="gl-ES" dirty="0" smtClean="0"/>
              <a:t>Apoiar os esforzos dos fillos por mellorar e non criticalos nunca polas súas escollas</a:t>
            </a:r>
          </a:p>
          <a:p>
            <a:pPr eaLnBrk="1" hangingPunct="1">
              <a:buFontTx/>
              <a:buNone/>
            </a:pPr>
            <a:r>
              <a:rPr lang="gl-ES" dirty="0" smtClean="0"/>
              <a:t>Colaborar co profesorado fomentando nos fillos aquelas mesmas actitudes e prácticas lectoras que se recomendan desde a escola (lectura en voz alta, comprensión e esforzo por comunicar o contido dun texto, non propiciar nin consentir estudos memorísticos)</a:t>
            </a:r>
          </a:p>
          <a:p>
            <a:pPr eaLnBrk="1" hangingPunct="1"/>
            <a:endParaRPr lang="gl-ES" dirty="0" smtClean="0"/>
          </a:p>
          <a:p>
            <a:endParaRPr lang="es-ES" dirty="0"/>
          </a:p>
        </p:txBody>
      </p:sp>
      <p:sp>
        <p:nvSpPr>
          <p:cNvPr id="4" name="3 Marcador de número de diapositiva"/>
          <p:cNvSpPr>
            <a:spLocks noGrp="1"/>
          </p:cNvSpPr>
          <p:nvPr>
            <p:ph type="sldNum" sz="quarter" idx="10"/>
          </p:nvPr>
        </p:nvSpPr>
        <p:spPr/>
        <p:txBody>
          <a:bodyPr/>
          <a:lstStyle/>
          <a:p>
            <a:pPr>
              <a:defRPr/>
            </a:pPr>
            <a:fld id="{392EF264-5F13-4F55-AC17-44EABAC83696}" type="slidenum">
              <a:rPr lang="es-ES" smtClean="0"/>
              <a:pPr>
                <a:defRPr/>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18</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19</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2</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714375"/>
            <a:ext cx="4572000" cy="34290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392EF264-5F13-4F55-AC17-44EABAC83696}" type="slidenum">
              <a:rPr lang="es-ES" smtClean="0"/>
              <a:pPr>
                <a:defRPr/>
              </a:pPr>
              <a:t>20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21</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22</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23</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24</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25</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26</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27</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28</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29</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3</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392EF264-5F13-4F55-AC17-44EABAC83696}" type="slidenum">
              <a:rPr lang="es-ES" smtClean="0"/>
              <a:pPr>
                <a:defRPr/>
              </a:pPr>
              <a:t>30</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392EF264-5F13-4F55-AC17-44EABAC83696}" type="slidenum">
              <a:rPr lang="es-ES" smtClean="0"/>
              <a:pPr>
                <a:defRPr/>
              </a:pPr>
              <a:t>31</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32</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33</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34</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392EF264-5F13-4F55-AC17-44EABAC83696}" type="slidenum">
              <a:rPr lang="es-ES" smtClean="0"/>
              <a:pPr>
                <a:defRPr/>
              </a:pPr>
              <a:t>35</a:t>
            </a:fld>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392EF264-5F13-4F55-AC17-44EABAC83696}" type="slidenum">
              <a:rPr lang="es-ES" smtClean="0"/>
              <a:pPr>
                <a:defRPr/>
              </a:pPr>
              <a:t>36</a:t>
            </a:fld>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392EF264-5F13-4F55-AC17-44EABAC83696}" type="slidenum">
              <a:rPr lang="es-ES" smtClean="0"/>
              <a:pPr>
                <a:defRPr/>
              </a:pPr>
              <a:t>37</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4</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5</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6</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55000" lnSpcReduction="20000"/>
          </a:bodyPr>
          <a:lstStyle/>
          <a:p>
            <a:r>
              <a:rPr lang="es-ES" dirty="0" smtClean="0"/>
              <a:t>E TIVO SECUELAS:</a:t>
            </a:r>
          </a:p>
          <a:p>
            <a:endParaRPr lang="es-ES" dirty="0" smtClean="0"/>
          </a:p>
          <a:p>
            <a:pPr eaLnBrk="1" hangingPunct="1">
              <a:lnSpc>
                <a:spcPct val="80000"/>
              </a:lnSpc>
            </a:pPr>
            <a:r>
              <a:rPr lang="gl-ES" sz="2800" b="1" dirty="0" smtClean="0"/>
              <a:t>Os profesores</a:t>
            </a:r>
          </a:p>
          <a:p>
            <a:pPr eaLnBrk="1" hangingPunct="1">
              <a:lnSpc>
                <a:spcPct val="80000"/>
              </a:lnSpc>
            </a:pPr>
            <a:r>
              <a:rPr lang="gl-ES" dirty="0" smtClean="0"/>
              <a:t>Desterrar as inercias habituais en relación coa lectura (Texto de </a:t>
            </a:r>
            <a:r>
              <a:rPr lang="gl-ES" dirty="0" err="1" smtClean="0"/>
              <a:t>Dickens</a:t>
            </a:r>
            <a:r>
              <a:rPr lang="gl-ES" dirty="0" smtClean="0"/>
              <a:t>) evitando a excesiva asociación do acto de ler coa instrución académica </a:t>
            </a:r>
          </a:p>
          <a:p>
            <a:pPr eaLnBrk="1" hangingPunct="1">
              <a:lnSpc>
                <a:spcPct val="80000"/>
              </a:lnSpc>
            </a:pPr>
            <a:r>
              <a:rPr lang="gl-ES" dirty="0" smtClean="0"/>
              <a:t>Favorecer a reflexión sobre o asunto ( Claustro, CCP, Departamentos...) </a:t>
            </a:r>
          </a:p>
          <a:p>
            <a:pPr eaLnBrk="1" hangingPunct="1">
              <a:lnSpc>
                <a:spcPct val="80000"/>
              </a:lnSpc>
              <a:buFontTx/>
              <a:buNone/>
            </a:pPr>
            <a:r>
              <a:rPr lang="gl-ES" dirty="0" smtClean="0">
                <a:solidFill>
                  <a:schemeClr val="hlink"/>
                </a:solidFill>
              </a:rPr>
              <a:t>	“Un libro debe ser el hacha que </a:t>
            </a:r>
            <a:r>
              <a:rPr lang="gl-ES" dirty="0" err="1" smtClean="0">
                <a:solidFill>
                  <a:schemeClr val="hlink"/>
                </a:solidFill>
              </a:rPr>
              <a:t>quiebre</a:t>
            </a:r>
            <a:r>
              <a:rPr lang="gl-ES" dirty="0" smtClean="0">
                <a:solidFill>
                  <a:schemeClr val="hlink"/>
                </a:solidFill>
              </a:rPr>
              <a:t> el mar </a:t>
            </a:r>
            <a:r>
              <a:rPr lang="gl-ES" dirty="0" err="1" smtClean="0">
                <a:solidFill>
                  <a:schemeClr val="hlink"/>
                </a:solidFill>
              </a:rPr>
              <a:t>helado</a:t>
            </a:r>
            <a:r>
              <a:rPr lang="gl-ES" dirty="0" smtClean="0">
                <a:solidFill>
                  <a:schemeClr val="hlink"/>
                </a:solidFill>
              </a:rPr>
              <a:t> dentro de </a:t>
            </a:r>
            <a:r>
              <a:rPr lang="gl-ES" dirty="0" err="1" smtClean="0">
                <a:solidFill>
                  <a:schemeClr val="hlink"/>
                </a:solidFill>
              </a:rPr>
              <a:t>nosotros</a:t>
            </a:r>
            <a:r>
              <a:rPr lang="gl-ES" dirty="0" smtClean="0">
                <a:solidFill>
                  <a:schemeClr val="hlink"/>
                </a:solidFill>
              </a:rPr>
              <a:t>.</a:t>
            </a:r>
            <a:r>
              <a:rPr lang="gl-ES" dirty="0" err="1" smtClean="0">
                <a:solidFill>
                  <a:schemeClr val="hlink"/>
                </a:solidFill>
              </a:rPr>
              <a:t>Eso</a:t>
            </a:r>
            <a:r>
              <a:rPr lang="gl-ES" dirty="0" smtClean="0">
                <a:solidFill>
                  <a:schemeClr val="hlink"/>
                </a:solidFill>
              </a:rPr>
              <a:t> es lo que creo”. </a:t>
            </a:r>
            <a:r>
              <a:rPr lang="gl-ES" b="1" dirty="0" err="1" smtClean="0">
                <a:solidFill>
                  <a:schemeClr val="hlink"/>
                </a:solidFill>
              </a:rPr>
              <a:t>Franz</a:t>
            </a:r>
            <a:r>
              <a:rPr lang="gl-ES" b="1" dirty="0" smtClean="0">
                <a:solidFill>
                  <a:schemeClr val="hlink"/>
                </a:solidFill>
              </a:rPr>
              <a:t> </a:t>
            </a:r>
            <a:r>
              <a:rPr lang="gl-ES" b="1" dirty="0" err="1" smtClean="0">
                <a:solidFill>
                  <a:schemeClr val="hlink"/>
                </a:solidFill>
              </a:rPr>
              <a:t>Kafka</a:t>
            </a:r>
            <a:endParaRPr lang="gl-ES" b="1" dirty="0" smtClean="0">
              <a:solidFill>
                <a:schemeClr val="hlink"/>
              </a:solidFill>
            </a:endParaRPr>
          </a:p>
          <a:p>
            <a:pPr eaLnBrk="1" hangingPunct="1">
              <a:lnSpc>
                <a:spcPct val="80000"/>
              </a:lnSpc>
            </a:pPr>
            <a:r>
              <a:rPr lang="gl-ES" dirty="0" smtClean="0"/>
              <a:t>Establecer o nivel de lectura ao que queremos chegar en cada curso e non perder de vista ese horizonte no deseño das programacións e decidir criterios  e instrumentos de avaliación da competencia lectora </a:t>
            </a:r>
            <a:r>
              <a:rPr lang="gl-ES" b="1" dirty="0" smtClean="0"/>
              <a:t>Texto de </a:t>
            </a:r>
            <a:r>
              <a:rPr lang="gl-ES" b="1" dirty="0" err="1" smtClean="0"/>
              <a:t>Dickens</a:t>
            </a:r>
            <a:r>
              <a:rPr lang="gl-ES" b="1" dirty="0" smtClean="0"/>
              <a:t> sobre o cabalo</a:t>
            </a:r>
          </a:p>
          <a:p>
            <a:pPr eaLnBrk="1" hangingPunct="1">
              <a:lnSpc>
                <a:spcPct val="80000"/>
              </a:lnSpc>
            </a:pPr>
            <a:r>
              <a:rPr lang="gl-ES" dirty="0" smtClean="0"/>
              <a:t>Non recomendar lecturas cunha complexidade por riba do nivel medio de comprensión. ( entre as dúas)</a:t>
            </a:r>
          </a:p>
          <a:p>
            <a:pPr eaLnBrk="1" hangingPunct="1">
              <a:lnSpc>
                <a:spcPct val="80000"/>
              </a:lnSpc>
              <a:buFontTx/>
              <a:buNone/>
            </a:pPr>
            <a:r>
              <a:rPr lang="gl-ES" dirty="0" smtClean="0">
                <a:solidFill>
                  <a:schemeClr val="hlink"/>
                </a:solidFill>
              </a:rPr>
              <a:t>	</a:t>
            </a:r>
            <a:r>
              <a:rPr lang="gl-ES" dirty="0" err="1" smtClean="0">
                <a:solidFill>
                  <a:schemeClr val="hlink"/>
                </a:solidFill>
              </a:rPr>
              <a:t>Bartolo</a:t>
            </a:r>
            <a:r>
              <a:rPr lang="gl-ES" dirty="0" smtClean="0">
                <a:solidFill>
                  <a:schemeClr val="hlink"/>
                </a:solidFill>
              </a:rPr>
              <a:t>: Entende vostede o latín?</a:t>
            </a:r>
          </a:p>
          <a:p>
            <a:pPr eaLnBrk="1" hangingPunct="1">
              <a:lnSpc>
                <a:spcPct val="80000"/>
              </a:lnSpc>
              <a:buFontTx/>
              <a:buNone/>
            </a:pPr>
            <a:r>
              <a:rPr lang="gl-ES" dirty="0" smtClean="0">
                <a:solidFill>
                  <a:schemeClr val="hlink"/>
                </a:solidFill>
              </a:rPr>
              <a:t>	D. Xerónimo: Non, señor, nin palabra.</a:t>
            </a:r>
          </a:p>
          <a:p>
            <a:pPr eaLnBrk="1" hangingPunct="1">
              <a:lnSpc>
                <a:spcPct val="80000"/>
              </a:lnSpc>
              <a:buFontTx/>
              <a:buNone/>
            </a:pPr>
            <a:r>
              <a:rPr lang="gl-ES" dirty="0" smtClean="0">
                <a:solidFill>
                  <a:schemeClr val="hlink"/>
                </a:solidFill>
              </a:rPr>
              <a:t>	</a:t>
            </a:r>
            <a:r>
              <a:rPr lang="gl-ES" dirty="0" err="1" smtClean="0">
                <a:solidFill>
                  <a:schemeClr val="hlink"/>
                </a:solidFill>
              </a:rPr>
              <a:t>Bartolo</a:t>
            </a:r>
            <a:r>
              <a:rPr lang="gl-ES" dirty="0" smtClean="0">
                <a:solidFill>
                  <a:schemeClr val="hlink"/>
                </a:solidFill>
              </a:rPr>
              <a:t>: Non importa. </a:t>
            </a:r>
            <a:r>
              <a:rPr lang="gl-ES" dirty="0" err="1" smtClean="0">
                <a:solidFill>
                  <a:schemeClr val="hlink"/>
                </a:solidFill>
              </a:rPr>
              <a:t>Dijo</a:t>
            </a:r>
            <a:r>
              <a:rPr lang="gl-ES" dirty="0" smtClean="0">
                <a:solidFill>
                  <a:schemeClr val="hlink"/>
                </a:solidFill>
              </a:rPr>
              <a:t>: “</a:t>
            </a:r>
            <a:r>
              <a:rPr lang="gl-ES" dirty="0" err="1" smtClean="0">
                <a:solidFill>
                  <a:schemeClr val="hlink"/>
                </a:solidFill>
              </a:rPr>
              <a:t>bonus</a:t>
            </a:r>
            <a:r>
              <a:rPr lang="gl-ES" dirty="0" smtClean="0">
                <a:solidFill>
                  <a:schemeClr val="hlink"/>
                </a:solidFill>
              </a:rPr>
              <a:t>, </a:t>
            </a:r>
            <a:r>
              <a:rPr lang="gl-ES" dirty="0" err="1" smtClean="0">
                <a:solidFill>
                  <a:schemeClr val="hlink"/>
                </a:solidFill>
              </a:rPr>
              <a:t>bona</a:t>
            </a:r>
            <a:r>
              <a:rPr lang="gl-ES" dirty="0" smtClean="0">
                <a:solidFill>
                  <a:schemeClr val="hlink"/>
                </a:solidFill>
              </a:rPr>
              <a:t>, </a:t>
            </a:r>
            <a:r>
              <a:rPr lang="gl-ES" dirty="0" err="1" smtClean="0">
                <a:solidFill>
                  <a:schemeClr val="hlink"/>
                </a:solidFill>
              </a:rPr>
              <a:t>bonum</a:t>
            </a:r>
            <a:r>
              <a:rPr lang="gl-ES" dirty="0" smtClean="0">
                <a:solidFill>
                  <a:schemeClr val="hlink"/>
                </a:solidFill>
              </a:rPr>
              <a:t>, </a:t>
            </a:r>
            <a:r>
              <a:rPr lang="gl-ES" dirty="0" err="1" smtClean="0">
                <a:solidFill>
                  <a:schemeClr val="hlink"/>
                </a:solidFill>
              </a:rPr>
              <a:t>uncius</a:t>
            </a:r>
            <a:r>
              <a:rPr lang="gl-ES" dirty="0" smtClean="0">
                <a:solidFill>
                  <a:schemeClr val="hlink"/>
                </a:solidFill>
              </a:rPr>
              <a:t> </a:t>
            </a:r>
            <a:r>
              <a:rPr lang="gl-ES" dirty="0" err="1" smtClean="0">
                <a:solidFill>
                  <a:schemeClr val="hlink"/>
                </a:solidFill>
              </a:rPr>
              <a:t>duas</a:t>
            </a:r>
            <a:r>
              <a:rPr lang="gl-ES" dirty="0" smtClean="0">
                <a:solidFill>
                  <a:schemeClr val="hlink"/>
                </a:solidFill>
              </a:rPr>
              <a:t>, </a:t>
            </a:r>
            <a:r>
              <a:rPr lang="gl-ES" dirty="0" err="1" smtClean="0">
                <a:solidFill>
                  <a:schemeClr val="hlink"/>
                </a:solidFill>
              </a:rPr>
              <a:t>mascula</a:t>
            </a:r>
            <a:r>
              <a:rPr lang="gl-ES" dirty="0" smtClean="0">
                <a:solidFill>
                  <a:schemeClr val="hlink"/>
                </a:solidFill>
              </a:rPr>
              <a:t> </a:t>
            </a:r>
            <a:r>
              <a:rPr lang="gl-ES" dirty="0" err="1" smtClean="0">
                <a:solidFill>
                  <a:schemeClr val="hlink"/>
                </a:solidFill>
              </a:rPr>
              <a:t>sunt</a:t>
            </a:r>
            <a:r>
              <a:rPr lang="gl-ES" dirty="0" smtClean="0">
                <a:solidFill>
                  <a:schemeClr val="hlink"/>
                </a:solidFill>
              </a:rPr>
              <a:t> </a:t>
            </a:r>
            <a:r>
              <a:rPr lang="gl-ES" dirty="0" err="1" smtClean="0">
                <a:solidFill>
                  <a:schemeClr val="hlink"/>
                </a:solidFill>
              </a:rPr>
              <a:t>maribus</a:t>
            </a:r>
            <a:r>
              <a:rPr lang="gl-ES" dirty="0" smtClean="0">
                <a:solidFill>
                  <a:schemeClr val="hlink"/>
                </a:solidFill>
              </a:rPr>
              <a:t>, </a:t>
            </a:r>
            <a:r>
              <a:rPr lang="gl-ES" dirty="0" err="1" smtClean="0">
                <a:solidFill>
                  <a:schemeClr val="hlink"/>
                </a:solidFill>
              </a:rPr>
              <a:t>honora</a:t>
            </a:r>
            <a:r>
              <a:rPr lang="gl-ES" dirty="0" smtClean="0">
                <a:solidFill>
                  <a:schemeClr val="hlink"/>
                </a:solidFill>
              </a:rPr>
              <a:t> </a:t>
            </a:r>
            <a:r>
              <a:rPr lang="gl-ES" dirty="0" err="1" smtClean="0">
                <a:solidFill>
                  <a:schemeClr val="hlink"/>
                </a:solidFill>
              </a:rPr>
              <a:t>medicum</a:t>
            </a:r>
            <a:r>
              <a:rPr lang="gl-ES" dirty="0" smtClean="0">
                <a:solidFill>
                  <a:schemeClr val="hlink"/>
                </a:solidFill>
              </a:rPr>
              <a:t>, </a:t>
            </a:r>
            <a:r>
              <a:rPr lang="gl-ES" dirty="0" err="1" smtClean="0">
                <a:solidFill>
                  <a:schemeClr val="hlink"/>
                </a:solidFill>
              </a:rPr>
              <a:t>acinas</a:t>
            </a:r>
            <a:r>
              <a:rPr lang="gl-ES" dirty="0" smtClean="0">
                <a:solidFill>
                  <a:schemeClr val="hlink"/>
                </a:solidFill>
              </a:rPr>
              <a:t> </a:t>
            </a:r>
            <a:r>
              <a:rPr lang="gl-ES" dirty="0" err="1" smtClean="0">
                <a:solidFill>
                  <a:schemeClr val="hlink"/>
                </a:solidFill>
              </a:rPr>
              <a:t>acinacis</a:t>
            </a:r>
            <a:r>
              <a:rPr lang="gl-ES" dirty="0" smtClean="0">
                <a:solidFill>
                  <a:schemeClr val="hlink"/>
                </a:solidFill>
              </a:rPr>
              <a:t>, </a:t>
            </a:r>
            <a:r>
              <a:rPr lang="gl-ES" dirty="0" err="1" smtClean="0">
                <a:solidFill>
                  <a:schemeClr val="hlink"/>
                </a:solidFill>
              </a:rPr>
              <a:t>est</a:t>
            </a:r>
            <a:r>
              <a:rPr lang="gl-ES" dirty="0" smtClean="0">
                <a:solidFill>
                  <a:schemeClr val="hlink"/>
                </a:solidFill>
              </a:rPr>
              <a:t> modus in </a:t>
            </a:r>
            <a:r>
              <a:rPr lang="gl-ES" dirty="0" err="1" smtClean="0">
                <a:solidFill>
                  <a:schemeClr val="hlink"/>
                </a:solidFill>
              </a:rPr>
              <a:t>rebus</a:t>
            </a:r>
            <a:r>
              <a:rPr lang="gl-ES" dirty="0" smtClean="0">
                <a:solidFill>
                  <a:schemeClr val="hlink"/>
                </a:solidFill>
              </a:rPr>
              <a:t>, </a:t>
            </a:r>
            <a:r>
              <a:rPr lang="gl-ES" dirty="0" err="1" smtClean="0">
                <a:solidFill>
                  <a:schemeClr val="hlink"/>
                </a:solidFill>
              </a:rPr>
              <a:t>amarylida</a:t>
            </a:r>
            <a:r>
              <a:rPr lang="gl-ES" dirty="0" smtClean="0">
                <a:solidFill>
                  <a:schemeClr val="hlink"/>
                </a:solidFill>
              </a:rPr>
              <a:t> </a:t>
            </a:r>
            <a:r>
              <a:rPr lang="gl-ES" dirty="0" err="1" smtClean="0">
                <a:solidFill>
                  <a:schemeClr val="hlink"/>
                </a:solidFill>
              </a:rPr>
              <a:t>sylvar</a:t>
            </a:r>
            <a:r>
              <a:rPr lang="gl-ES" dirty="0" smtClean="0">
                <a:solidFill>
                  <a:schemeClr val="hlink"/>
                </a:solidFill>
              </a:rPr>
              <a:t>”, que quere dicir que esta falta de coagulación na lingua é causada por certos humores que nós chamamos(...) da rexión lumbar, pasando desde o costado esquerdo onde está o fígado ao dereito en que se atopa o corazón, ocupan todo o duodeno e parte do </a:t>
            </a:r>
            <a:r>
              <a:rPr lang="gl-ES" dirty="0" err="1" smtClean="0">
                <a:solidFill>
                  <a:schemeClr val="hlink"/>
                </a:solidFill>
              </a:rPr>
              <a:t>cránio</a:t>
            </a:r>
            <a:r>
              <a:rPr lang="gl-ES" dirty="0" smtClean="0">
                <a:solidFill>
                  <a:schemeClr val="hlink"/>
                </a:solidFill>
              </a:rPr>
              <a:t>. </a:t>
            </a:r>
          </a:p>
          <a:p>
            <a:pPr eaLnBrk="1" hangingPunct="1">
              <a:lnSpc>
                <a:spcPct val="80000"/>
              </a:lnSpc>
              <a:buFontTx/>
              <a:buNone/>
            </a:pPr>
            <a:r>
              <a:rPr lang="gl-ES" b="1" dirty="0" smtClean="0">
                <a:solidFill>
                  <a:schemeClr val="hlink"/>
                </a:solidFill>
              </a:rPr>
              <a:t>							</a:t>
            </a:r>
            <a:r>
              <a:rPr lang="gl-ES" b="1" dirty="0" err="1" smtClean="0">
                <a:solidFill>
                  <a:schemeClr val="hlink"/>
                </a:solidFill>
              </a:rPr>
              <a:t>Moliére</a:t>
            </a:r>
            <a:endParaRPr lang="gl-ES" b="1" dirty="0" smtClean="0">
              <a:solidFill>
                <a:schemeClr val="hlink"/>
              </a:solidFill>
            </a:endParaRPr>
          </a:p>
          <a:p>
            <a:pPr eaLnBrk="1" hangingPunct="1">
              <a:lnSpc>
                <a:spcPct val="80000"/>
              </a:lnSpc>
            </a:pPr>
            <a:r>
              <a:rPr lang="gl-ES" dirty="0" smtClean="0"/>
              <a:t>Compartir lecturas co alumnado, ler en alto na aula, falar de libros e de experiencias lectoras, ofrecer un modelo de lector que goza da lectura e no que a lectura non sexa un simple instrumento para acadar a nota ou o coñecemento </a:t>
            </a:r>
          </a:p>
          <a:p>
            <a:pPr eaLnBrk="1" hangingPunct="1">
              <a:lnSpc>
                <a:spcPct val="80000"/>
              </a:lnSpc>
              <a:buFontTx/>
              <a:buNone/>
            </a:pPr>
            <a:r>
              <a:rPr lang="gl-ES" dirty="0" smtClean="0">
                <a:solidFill>
                  <a:schemeClr val="hlink"/>
                </a:solidFill>
              </a:rPr>
              <a:t>	Camarada, </a:t>
            </a:r>
            <a:r>
              <a:rPr lang="gl-ES" dirty="0" err="1" smtClean="0">
                <a:solidFill>
                  <a:schemeClr val="hlink"/>
                </a:solidFill>
              </a:rPr>
              <a:t>esto</a:t>
            </a:r>
            <a:r>
              <a:rPr lang="gl-ES" dirty="0" smtClean="0">
                <a:solidFill>
                  <a:schemeClr val="hlink"/>
                </a:solidFill>
              </a:rPr>
              <a:t> no es un libro, </a:t>
            </a:r>
          </a:p>
          <a:p>
            <a:pPr eaLnBrk="1" hangingPunct="1">
              <a:lnSpc>
                <a:spcPct val="80000"/>
              </a:lnSpc>
              <a:buFontTx/>
              <a:buNone/>
            </a:pPr>
            <a:r>
              <a:rPr lang="gl-ES" dirty="0" smtClean="0">
                <a:solidFill>
                  <a:schemeClr val="hlink"/>
                </a:solidFill>
              </a:rPr>
              <a:t>	el que lo toca, toca a un </a:t>
            </a:r>
            <a:r>
              <a:rPr lang="gl-ES" dirty="0" err="1" smtClean="0">
                <a:solidFill>
                  <a:schemeClr val="hlink"/>
                </a:solidFill>
              </a:rPr>
              <a:t>hombre</a:t>
            </a:r>
            <a:endParaRPr lang="gl-ES" dirty="0" smtClean="0">
              <a:solidFill>
                <a:schemeClr val="hlink"/>
              </a:solidFill>
            </a:endParaRPr>
          </a:p>
          <a:p>
            <a:pPr eaLnBrk="1" hangingPunct="1">
              <a:lnSpc>
                <a:spcPct val="80000"/>
              </a:lnSpc>
              <a:buFontTx/>
              <a:buNone/>
            </a:pPr>
            <a:r>
              <a:rPr lang="gl-ES" dirty="0" smtClean="0">
                <a:solidFill>
                  <a:schemeClr val="hlink"/>
                </a:solidFill>
              </a:rPr>
              <a:t>	¿es </a:t>
            </a:r>
            <a:r>
              <a:rPr lang="gl-ES" dirty="0" err="1" smtClean="0">
                <a:solidFill>
                  <a:schemeClr val="hlink"/>
                </a:solidFill>
              </a:rPr>
              <a:t>denoche</a:t>
            </a:r>
            <a:r>
              <a:rPr lang="gl-ES" dirty="0" smtClean="0">
                <a:solidFill>
                  <a:schemeClr val="hlink"/>
                </a:solidFill>
              </a:rPr>
              <a:t>? ¿estamos solos los dos?</a:t>
            </a:r>
          </a:p>
          <a:p>
            <a:pPr eaLnBrk="1" hangingPunct="1">
              <a:lnSpc>
                <a:spcPct val="80000"/>
              </a:lnSpc>
              <a:buFontTx/>
              <a:buNone/>
            </a:pPr>
            <a:r>
              <a:rPr lang="gl-ES" dirty="0" smtClean="0">
                <a:solidFill>
                  <a:schemeClr val="hlink"/>
                </a:solidFill>
              </a:rPr>
              <a:t>	me </a:t>
            </a:r>
            <a:r>
              <a:rPr lang="gl-ES" dirty="0" err="1" smtClean="0">
                <a:solidFill>
                  <a:schemeClr val="hlink"/>
                </a:solidFill>
              </a:rPr>
              <a:t>tienes</a:t>
            </a:r>
            <a:r>
              <a:rPr lang="gl-ES" dirty="0" smtClean="0">
                <a:solidFill>
                  <a:schemeClr val="hlink"/>
                </a:solidFill>
              </a:rPr>
              <a:t> a </a:t>
            </a:r>
            <a:r>
              <a:rPr lang="gl-ES" dirty="0" err="1" smtClean="0">
                <a:solidFill>
                  <a:schemeClr val="hlink"/>
                </a:solidFill>
              </a:rPr>
              <a:t>mí</a:t>
            </a:r>
            <a:r>
              <a:rPr lang="gl-ES" dirty="0" smtClean="0">
                <a:solidFill>
                  <a:schemeClr val="hlink"/>
                </a:solidFill>
              </a:rPr>
              <a:t> y </a:t>
            </a:r>
            <a:r>
              <a:rPr lang="gl-ES" dirty="0" err="1" smtClean="0">
                <a:solidFill>
                  <a:schemeClr val="hlink"/>
                </a:solidFill>
              </a:rPr>
              <a:t>yo</a:t>
            </a:r>
            <a:r>
              <a:rPr lang="gl-ES" dirty="0" smtClean="0">
                <a:solidFill>
                  <a:schemeClr val="hlink"/>
                </a:solidFill>
              </a:rPr>
              <a:t> te </a:t>
            </a:r>
            <a:r>
              <a:rPr lang="gl-ES" dirty="0" err="1" smtClean="0">
                <a:solidFill>
                  <a:schemeClr val="hlink"/>
                </a:solidFill>
              </a:rPr>
              <a:t>tengo</a:t>
            </a:r>
            <a:r>
              <a:rPr lang="gl-ES" dirty="0" smtClean="0">
                <a:solidFill>
                  <a:schemeClr val="hlink"/>
                </a:solidFill>
              </a:rPr>
              <a:t>, me </a:t>
            </a:r>
            <a:r>
              <a:rPr lang="gl-ES" dirty="0" err="1" smtClean="0">
                <a:solidFill>
                  <a:schemeClr val="hlink"/>
                </a:solidFill>
              </a:rPr>
              <a:t>sujetas</a:t>
            </a:r>
            <a:r>
              <a:rPr lang="gl-ES" dirty="0" smtClean="0">
                <a:solidFill>
                  <a:schemeClr val="hlink"/>
                </a:solidFill>
              </a:rPr>
              <a:t> y te </a:t>
            </a:r>
            <a:r>
              <a:rPr lang="gl-ES" dirty="0" err="1" smtClean="0">
                <a:solidFill>
                  <a:schemeClr val="hlink"/>
                </a:solidFill>
              </a:rPr>
              <a:t>sujeto</a:t>
            </a:r>
            <a:r>
              <a:rPr lang="gl-ES" dirty="0" smtClean="0">
                <a:solidFill>
                  <a:schemeClr val="hlink"/>
                </a:solidFill>
              </a:rPr>
              <a:t>,</a:t>
            </a:r>
          </a:p>
          <a:p>
            <a:pPr eaLnBrk="1" hangingPunct="1">
              <a:lnSpc>
                <a:spcPct val="80000"/>
              </a:lnSpc>
              <a:buFontTx/>
              <a:buNone/>
            </a:pPr>
            <a:r>
              <a:rPr lang="gl-ES" dirty="0" smtClean="0">
                <a:solidFill>
                  <a:schemeClr val="hlink"/>
                </a:solidFill>
              </a:rPr>
              <a:t>	Salto desde las </a:t>
            </a:r>
            <a:r>
              <a:rPr lang="gl-ES" dirty="0" err="1" smtClean="0">
                <a:solidFill>
                  <a:schemeClr val="hlink"/>
                </a:solidFill>
              </a:rPr>
              <a:t>páginas</a:t>
            </a:r>
            <a:r>
              <a:rPr lang="gl-ES" dirty="0" smtClean="0">
                <a:solidFill>
                  <a:schemeClr val="hlink"/>
                </a:solidFill>
              </a:rPr>
              <a:t> a </a:t>
            </a:r>
            <a:r>
              <a:rPr lang="gl-ES" dirty="0" err="1" smtClean="0">
                <a:solidFill>
                  <a:schemeClr val="hlink"/>
                </a:solidFill>
              </a:rPr>
              <a:t>tus</a:t>
            </a:r>
            <a:r>
              <a:rPr lang="gl-ES" dirty="0" smtClean="0">
                <a:solidFill>
                  <a:schemeClr val="hlink"/>
                </a:solidFill>
              </a:rPr>
              <a:t> brazos.</a:t>
            </a:r>
          </a:p>
          <a:p>
            <a:pPr eaLnBrk="1" hangingPunct="1">
              <a:lnSpc>
                <a:spcPct val="80000"/>
              </a:lnSpc>
              <a:buFontTx/>
              <a:buNone/>
            </a:pPr>
            <a:r>
              <a:rPr lang="gl-ES" dirty="0" smtClean="0">
                <a:solidFill>
                  <a:schemeClr val="hlink"/>
                </a:solidFill>
              </a:rPr>
              <a:t>				</a:t>
            </a:r>
            <a:r>
              <a:rPr lang="gl-ES" b="1" dirty="0" err="1" smtClean="0">
                <a:solidFill>
                  <a:schemeClr val="hlink"/>
                </a:solidFill>
              </a:rPr>
              <a:t>Walt</a:t>
            </a:r>
            <a:r>
              <a:rPr lang="gl-ES" b="1" dirty="0" smtClean="0">
                <a:solidFill>
                  <a:schemeClr val="hlink"/>
                </a:solidFill>
              </a:rPr>
              <a:t> </a:t>
            </a:r>
            <a:r>
              <a:rPr lang="gl-ES" b="1" dirty="0" err="1" smtClean="0">
                <a:solidFill>
                  <a:schemeClr val="hlink"/>
                </a:solidFill>
              </a:rPr>
              <a:t>Withman</a:t>
            </a:r>
            <a:endParaRPr lang="gl-ES" b="1" dirty="0" smtClean="0">
              <a:solidFill>
                <a:schemeClr val="hlink"/>
              </a:solidFill>
            </a:endParaRPr>
          </a:p>
          <a:p>
            <a:pPr eaLnBrk="1" hangingPunct="1">
              <a:lnSpc>
                <a:spcPct val="80000"/>
              </a:lnSpc>
            </a:pPr>
            <a:r>
              <a:rPr lang="gl-ES" dirty="0" smtClean="0"/>
              <a:t>Non utilizar a biblioteca como almacén de alumnado desocupado ou como aula de castigo</a:t>
            </a:r>
          </a:p>
          <a:p>
            <a:pPr eaLnBrk="1" hangingPunct="1">
              <a:lnSpc>
                <a:spcPct val="80000"/>
              </a:lnSpc>
            </a:pPr>
            <a:r>
              <a:rPr lang="gl-ES" dirty="0" smtClean="0"/>
              <a:t>Fornecer ao alumno de armas para facilitar a comprensión de determinados textos con introducións contextuais, pautas de procura, selección e tratamento da información cada vez que se lles propoña un traballo de investigación</a:t>
            </a:r>
          </a:p>
          <a:p>
            <a:pPr>
              <a:lnSpc>
                <a:spcPct val="80000"/>
              </a:lnSpc>
            </a:pPr>
            <a:r>
              <a:rPr lang="gl-ES" dirty="0" smtClean="0"/>
              <a:t>Permitir e propiciar o intercambio de experiencias lectoras comentando prensa ou revistas especializadas, sitios web con información sobre contidos do currículo, promovendo o debate sobre libros, discos, películas </a:t>
            </a:r>
          </a:p>
          <a:p>
            <a:pPr eaLnBrk="1" hangingPunct="1">
              <a:lnSpc>
                <a:spcPct val="80000"/>
              </a:lnSpc>
            </a:pPr>
            <a:r>
              <a:rPr lang="es-ES_tradnl" dirty="0" smtClean="0"/>
              <a:t> </a:t>
            </a:r>
            <a:endParaRPr lang="gl-ES" dirty="0" smtClean="0"/>
          </a:p>
          <a:p>
            <a:pPr eaLnBrk="1" hangingPunct="1">
              <a:lnSpc>
                <a:spcPct val="80000"/>
              </a:lnSpc>
            </a:pPr>
            <a:r>
              <a:rPr lang="gl-ES" dirty="0" smtClean="0"/>
              <a:t>Non penalizar as preferencias lectoras do alumnado ( revistas de motor, prensa deportiva, videoxogos, películas, música </a:t>
            </a:r>
          </a:p>
          <a:p>
            <a:pPr eaLnBrk="1" hangingPunct="1">
              <a:lnSpc>
                <a:spcPct val="80000"/>
              </a:lnSpc>
            </a:pPr>
            <a:r>
              <a:rPr lang="gl-ES" dirty="0" smtClean="0"/>
              <a:t>Incentivar a creación de textos por parte do alumnado</a:t>
            </a:r>
          </a:p>
          <a:p>
            <a:pPr eaLnBrk="1" hangingPunct="1">
              <a:lnSpc>
                <a:spcPct val="80000"/>
              </a:lnSpc>
            </a:pPr>
            <a:endParaRPr lang="gl-ES" dirty="0" smtClean="0"/>
          </a:p>
          <a:p>
            <a:pPr>
              <a:lnSpc>
                <a:spcPct val="80000"/>
              </a:lnSpc>
              <a:buFontTx/>
              <a:buNone/>
            </a:pPr>
            <a:r>
              <a:rPr lang="es-ES_tradnl" dirty="0" smtClean="0">
                <a:solidFill>
                  <a:schemeClr val="hlink"/>
                </a:solidFill>
              </a:rPr>
              <a:t>	He soñado a veces que cuando amanezca el día del juicio, y los</a:t>
            </a:r>
          </a:p>
          <a:p>
            <a:pPr>
              <a:lnSpc>
                <a:spcPct val="80000"/>
              </a:lnSpc>
              <a:buFontTx/>
              <a:buNone/>
            </a:pPr>
            <a:r>
              <a:rPr lang="es-ES_tradnl" dirty="0" smtClean="0">
                <a:solidFill>
                  <a:schemeClr val="hlink"/>
                </a:solidFill>
              </a:rPr>
              <a:t>	grandes conquistadores y abogados y juristas y gobernantes </a:t>
            </a:r>
          </a:p>
          <a:p>
            <a:pPr>
              <a:lnSpc>
                <a:spcPct val="80000"/>
              </a:lnSpc>
              <a:buFontTx/>
              <a:buNone/>
            </a:pPr>
            <a:r>
              <a:rPr lang="es-ES_tradnl" dirty="0" smtClean="0">
                <a:solidFill>
                  <a:schemeClr val="hlink"/>
                </a:solidFill>
              </a:rPr>
              <a:t>	se acerquen para recibir su recompensa, el todopoderoso, al </a:t>
            </a:r>
          </a:p>
          <a:p>
            <a:pPr>
              <a:lnSpc>
                <a:spcPct val="80000"/>
              </a:lnSpc>
              <a:buFontTx/>
              <a:buNone/>
            </a:pPr>
            <a:r>
              <a:rPr lang="es-ES_tradnl" dirty="0" smtClean="0">
                <a:solidFill>
                  <a:schemeClr val="hlink"/>
                </a:solidFill>
              </a:rPr>
              <a:t>	vernos llegar con nuestros libros bajo el brazo, se volverá hacia </a:t>
            </a:r>
          </a:p>
          <a:p>
            <a:pPr>
              <a:lnSpc>
                <a:spcPct val="80000"/>
              </a:lnSpc>
              <a:buFontTx/>
              <a:buNone/>
            </a:pPr>
            <a:r>
              <a:rPr lang="es-ES_tradnl" dirty="0" smtClean="0">
                <a:solidFill>
                  <a:schemeClr val="hlink"/>
                </a:solidFill>
              </a:rPr>
              <a:t>	Pedro y dirá, no sin cierta envidia: “Míralos; esos no necesitan  no necesitan  </a:t>
            </a:r>
          </a:p>
          <a:p>
            <a:pPr>
              <a:lnSpc>
                <a:spcPct val="80000"/>
              </a:lnSpc>
              <a:buFontTx/>
              <a:buNone/>
            </a:pPr>
            <a:r>
              <a:rPr lang="es-ES_tradnl" dirty="0" smtClean="0">
                <a:solidFill>
                  <a:schemeClr val="hlink"/>
                </a:solidFill>
              </a:rPr>
              <a:t>	recompensa. No tenemos nada que darles. Les gustaba leer”.</a:t>
            </a:r>
            <a:r>
              <a:rPr lang="es-ES_tradnl" dirty="0" smtClean="0"/>
              <a:t>  </a:t>
            </a:r>
            <a:r>
              <a:rPr lang="es-ES_tradnl" b="1" dirty="0" smtClean="0">
                <a:solidFill>
                  <a:schemeClr val="hlink"/>
                </a:solidFill>
              </a:rPr>
              <a:t>Virginia Woolf</a:t>
            </a:r>
            <a:endParaRPr lang="es-ES_tradnl" b="1" dirty="0" smtClean="0"/>
          </a:p>
          <a:p>
            <a:pPr eaLnBrk="1" hangingPunct="1">
              <a:lnSpc>
                <a:spcPct val="80000"/>
              </a:lnSpc>
            </a:pPr>
            <a:endParaRPr lang="gl-ES" b="1" dirty="0" smtClean="0"/>
          </a:p>
        </p:txBody>
      </p:sp>
      <p:sp>
        <p:nvSpPr>
          <p:cNvPr id="4" name="3 Marcador de número de diapositiva"/>
          <p:cNvSpPr>
            <a:spLocks noGrp="1"/>
          </p:cNvSpPr>
          <p:nvPr>
            <p:ph type="sldNum" sz="quarter" idx="10"/>
          </p:nvPr>
        </p:nvSpPr>
        <p:spPr/>
        <p:txBody>
          <a:bodyPr/>
          <a:lstStyle/>
          <a:p>
            <a:pPr>
              <a:defRPr/>
            </a:pPr>
            <a:fld id="{392EF264-5F13-4F55-AC17-44EABAC83696}" type="slidenum">
              <a:rPr lang="es-ES" smtClean="0"/>
              <a:pPr>
                <a:defRPr/>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55000" lnSpcReduction="20000"/>
          </a:bodyPr>
          <a:lstStyle/>
          <a:p>
            <a:r>
              <a:rPr lang="es-ES" dirty="0" smtClean="0"/>
              <a:t>E TIVO SECUELAS:</a:t>
            </a:r>
          </a:p>
          <a:p>
            <a:endParaRPr lang="es-ES" dirty="0" smtClean="0"/>
          </a:p>
          <a:p>
            <a:pPr eaLnBrk="1" hangingPunct="1">
              <a:lnSpc>
                <a:spcPct val="80000"/>
              </a:lnSpc>
            </a:pPr>
            <a:r>
              <a:rPr lang="gl-ES" sz="2800" b="1" dirty="0" smtClean="0"/>
              <a:t>Os profesores</a:t>
            </a:r>
          </a:p>
          <a:p>
            <a:pPr eaLnBrk="1" hangingPunct="1">
              <a:lnSpc>
                <a:spcPct val="80000"/>
              </a:lnSpc>
            </a:pPr>
            <a:r>
              <a:rPr lang="gl-ES" dirty="0" smtClean="0"/>
              <a:t>Desterrar as inercias habituais en relación coa lectura (Texto de </a:t>
            </a:r>
            <a:r>
              <a:rPr lang="gl-ES" dirty="0" err="1" smtClean="0"/>
              <a:t>Dickens</a:t>
            </a:r>
            <a:r>
              <a:rPr lang="gl-ES" dirty="0" smtClean="0"/>
              <a:t>) evitando a excesiva asociación do acto de ler coa instrución académica </a:t>
            </a:r>
          </a:p>
          <a:p>
            <a:pPr eaLnBrk="1" hangingPunct="1">
              <a:lnSpc>
                <a:spcPct val="80000"/>
              </a:lnSpc>
            </a:pPr>
            <a:r>
              <a:rPr lang="gl-ES" dirty="0" smtClean="0"/>
              <a:t>Favorecer a reflexión sobre o asunto ( Claustro, CCP, Departamentos...) </a:t>
            </a:r>
          </a:p>
          <a:p>
            <a:pPr eaLnBrk="1" hangingPunct="1">
              <a:lnSpc>
                <a:spcPct val="80000"/>
              </a:lnSpc>
              <a:buFontTx/>
              <a:buNone/>
            </a:pPr>
            <a:r>
              <a:rPr lang="gl-ES" dirty="0" smtClean="0">
                <a:solidFill>
                  <a:schemeClr val="hlink"/>
                </a:solidFill>
              </a:rPr>
              <a:t>	“Un libro debe ser el hacha que </a:t>
            </a:r>
            <a:r>
              <a:rPr lang="gl-ES" dirty="0" err="1" smtClean="0">
                <a:solidFill>
                  <a:schemeClr val="hlink"/>
                </a:solidFill>
              </a:rPr>
              <a:t>quiebre</a:t>
            </a:r>
            <a:r>
              <a:rPr lang="gl-ES" dirty="0" smtClean="0">
                <a:solidFill>
                  <a:schemeClr val="hlink"/>
                </a:solidFill>
              </a:rPr>
              <a:t> el mar </a:t>
            </a:r>
            <a:r>
              <a:rPr lang="gl-ES" dirty="0" err="1" smtClean="0">
                <a:solidFill>
                  <a:schemeClr val="hlink"/>
                </a:solidFill>
              </a:rPr>
              <a:t>helado</a:t>
            </a:r>
            <a:r>
              <a:rPr lang="gl-ES" dirty="0" smtClean="0">
                <a:solidFill>
                  <a:schemeClr val="hlink"/>
                </a:solidFill>
              </a:rPr>
              <a:t> dentro de </a:t>
            </a:r>
            <a:r>
              <a:rPr lang="gl-ES" dirty="0" err="1" smtClean="0">
                <a:solidFill>
                  <a:schemeClr val="hlink"/>
                </a:solidFill>
              </a:rPr>
              <a:t>nosotros</a:t>
            </a:r>
            <a:r>
              <a:rPr lang="gl-ES" dirty="0" smtClean="0">
                <a:solidFill>
                  <a:schemeClr val="hlink"/>
                </a:solidFill>
              </a:rPr>
              <a:t>.</a:t>
            </a:r>
            <a:r>
              <a:rPr lang="gl-ES" dirty="0" err="1" smtClean="0">
                <a:solidFill>
                  <a:schemeClr val="hlink"/>
                </a:solidFill>
              </a:rPr>
              <a:t>Eso</a:t>
            </a:r>
            <a:r>
              <a:rPr lang="gl-ES" dirty="0" smtClean="0">
                <a:solidFill>
                  <a:schemeClr val="hlink"/>
                </a:solidFill>
              </a:rPr>
              <a:t> es lo que creo”. </a:t>
            </a:r>
            <a:r>
              <a:rPr lang="gl-ES" b="1" dirty="0" err="1" smtClean="0">
                <a:solidFill>
                  <a:schemeClr val="hlink"/>
                </a:solidFill>
              </a:rPr>
              <a:t>Franz</a:t>
            </a:r>
            <a:r>
              <a:rPr lang="gl-ES" b="1" dirty="0" smtClean="0">
                <a:solidFill>
                  <a:schemeClr val="hlink"/>
                </a:solidFill>
              </a:rPr>
              <a:t> </a:t>
            </a:r>
            <a:r>
              <a:rPr lang="gl-ES" b="1" dirty="0" err="1" smtClean="0">
                <a:solidFill>
                  <a:schemeClr val="hlink"/>
                </a:solidFill>
              </a:rPr>
              <a:t>Kafka</a:t>
            </a:r>
            <a:endParaRPr lang="gl-ES" b="1" dirty="0" smtClean="0">
              <a:solidFill>
                <a:schemeClr val="hlink"/>
              </a:solidFill>
            </a:endParaRPr>
          </a:p>
          <a:p>
            <a:pPr eaLnBrk="1" hangingPunct="1">
              <a:lnSpc>
                <a:spcPct val="80000"/>
              </a:lnSpc>
            </a:pPr>
            <a:r>
              <a:rPr lang="gl-ES" dirty="0" smtClean="0"/>
              <a:t>Establecer o nivel de lectura ao que queremos chegar en cada curso e non perder de vista ese horizonte no deseño das programacións e decidir criterios  e instrumentos de avaliación da competencia lectora </a:t>
            </a:r>
            <a:r>
              <a:rPr lang="gl-ES" b="1" dirty="0" smtClean="0"/>
              <a:t>Texto de </a:t>
            </a:r>
            <a:r>
              <a:rPr lang="gl-ES" b="1" dirty="0" err="1" smtClean="0"/>
              <a:t>Dickens</a:t>
            </a:r>
            <a:r>
              <a:rPr lang="gl-ES" b="1" dirty="0" smtClean="0"/>
              <a:t> sobre o cabalo</a:t>
            </a:r>
          </a:p>
          <a:p>
            <a:pPr eaLnBrk="1" hangingPunct="1">
              <a:lnSpc>
                <a:spcPct val="80000"/>
              </a:lnSpc>
            </a:pPr>
            <a:r>
              <a:rPr lang="gl-ES" dirty="0" smtClean="0"/>
              <a:t>Non recomendar lecturas cunha complexidade por riba do nivel medio de comprensión. ( entre as dúas)</a:t>
            </a:r>
          </a:p>
          <a:p>
            <a:pPr eaLnBrk="1" hangingPunct="1">
              <a:lnSpc>
                <a:spcPct val="80000"/>
              </a:lnSpc>
              <a:buFontTx/>
              <a:buNone/>
            </a:pPr>
            <a:r>
              <a:rPr lang="gl-ES" dirty="0" smtClean="0">
                <a:solidFill>
                  <a:schemeClr val="hlink"/>
                </a:solidFill>
              </a:rPr>
              <a:t>	</a:t>
            </a:r>
            <a:r>
              <a:rPr lang="gl-ES" dirty="0" err="1" smtClean="0">
                <a:solidFill>
                  <a:schemeClr val="hlink"/>
                </a:solidFill>
              </a:rPr>
              <a:t>Bartolo</a:t>
            </a:r>
            <a:r>
              <a:rPr lang="gl-ES" dirty="0" smtClean="0">
                <a:solidFill>
                  <a:schemeClr val="hlink"/>
                </a:solidFill>
              </a:rPr>
              <a:t>: Entende vostede o latín?</a:t>
            </a:r>
          </a:p>
          <a:p>
            <a:pPr eaLnBrk="1" hangingPunct="1">
              <a:lnSpc>
                <a:spcPct val="80000"/>
              </a:lnSpc>
              <a:buFontTx/>
              <a:buNone/>
            </a:pPr>
            <a:r>
              <a:rPr lang="gl-ES" dirty="0" smtClean="0">
                <a:solidFill>
                  <a:schemeClr val="hlink"/>
                </a:solidFill>
              </a:rPr>
              <a:t>	D. Xerónimo: Non, señor, nin palabra.</a:t>
            </a:r>
          </a:p>
          <a:p>
            <a:pPr eaLnBrk="1" hangingPunct="1">
              <a:lnSpc>
                <a:spcPct val="80000"/>
              </a:lnSpc>
              <a:buFontTx/>
              <a:buNone/>
            </a:pPr>
            <a:r>
              <a:rPr lang="gl-ES" dirty="0" smtClean="0">
                <a:solidFill>
                  <a:schemeClr val="hlink"/>
                </a:solidFill>
              </a:rPr>
              <a:t>	</a:t>
            </a:r>
            <a:r>
              <a:rPr lang="gl-ES" dirty="0" err="1" smtClean="0">
                <a:solidFill>
                  <a:schemeClr val="hlink"/>
                </a:solidFill>
              </a:rPr>
              <a:t>Bartolo</a:t>
            </a:r>
            <a:r>
              <a:rPr lang="gl-ES" dirty="0" smtClean="0">
                <a:solidFill>
                  <a:schemeClr val="hlink"/>
                </a:solidFill>
              </a:rPr>
              <a:t>: Non importa. </a:t>
            </a:r>
            <a:r>
              <a:rPr lang="gl-ES" dirty="0" err="1" smtClean="0">
                <a:solidFill>
                  <a:schemeClr val="hlink"/>
                </a:solidFill>
              </a:rPr>
              <a:t>Dijo</a:t>
            </a:r>
            <a:r>
              <a:rPr lang="gl-ES" dirty="0" smtClean="0">
                <a:solidFill>
                  <a:schemeClr val="hlink"/>
                </a:solidFill>
              </a:rPr>
              <a:t>: “</a:t>
            </a:r>
            <a:r>
              <a:rPr lang="gl-ES" dirty="0" err="1" smtClean="0">
                <a:solidFill>
                  <a:schemeClr val="hlink"/>
                </a:solidFill>
              </a:rPr>
              <a:t>bonus</a:t>
            </a:r>
            <a:r>
              <a:rPr lang="gl-ES" dirty="0" smtClean="0">
                <a:solidFill>
                  <a:schemeClr val="hlink"/>
                </a:solidFill>
              </a:rPr>
              <a:t>, </a:t>
            </a:r>
            <a:r>
              <a:rPr lang="gl-ES" dirty="0" err="1" smtClean="0">
                <a:solidFill>
                  <a:schemeClr val="hlink"/>
                </a:solidFill>
              </a:rPr>
              <a:t>bona</a:t>
            </a:r>
            <a:r>
              <a:rPr lang="gl-ES" dirty="0" smtClean="0">
                <a:solidFill>
                  <a:schemeClr val="hlink"/>
                </a:solidFill>
              </a:rPr>
              <a:t>, </a:t>
            </a:r>
            <a:r>
              <a:rPr lang="gl-ES" dirty="0" err="1" smtClean="0">
                <a:solidFill>
                  <a:schemeClr val="hlink"/>
                </a:solidFill>
              </a:rPr>
              <a:t>bonum</a:t>
            </a:r>
            <a:r>
              <a:rPr lang="gl-ES" dirty="0" smtClean="0">
                <a:solidFill>
                  <a:schemeClr val="hlink"/>
                </a:solidFill>
              </a:rPr>
              <a:t>, </a:t>
            </a:r>
            <a:r>
              <a:rPr lang="gl-ES" dirty="0" err="1" smtClean="0">
                <a:solidFill>
                  <a:schemeClr val="hlink"/>
                </a:solidFill>
              </a:rPr>
              <a:t>uncius</a:t>
            </a:r>
            <a:r>
              <a:rPr lang="gl-ES" dirty="0" smtClean="0">
                <a:solidFill>
                  <a:schemeClr val="hlink"/>
                </a:solidFill>
              </a:rPr>
              <a:t> </a:t>
            </a:r>
            <a:r>
              <a:rPr lang="gl-ES" dirty="0" err="1" smtClean="0">
                <a:solidFill>
                  <a:schemeClr val="hlink"/>
                </a:solidFill>
              </a:rPr>
              <a:t>duas</a:t>
            </a:r>
            <a:r>
              <a:rPr lang="gl-ES" dirty="0" smtClean="0">
                <a:solidFill>
                  <a:schemeClr val="hlink"/>
                </a:solidFill>
              </a:rPr>
              <a:t>, </a:t>
            </a:r>
            <a:r>
              <a:rPr lang="gl-ES" dirty="0" err="1" smtClean="0">
                <a:solidFill>
                  <a:schemeClr val="hlink"/>
                </a:solidFill>
              </a:rPr>
              <a:t>mascula</a:t>
            </a:r>
            <a:r>
              <a:rPr lang="gl-ES" dirty="0" smtClean="0">
                <a:solidFill>
                  <a:schemeClr val="hlink"/>
                </a:solidFill>
              </a:rPr>
              <a:t> </a:t>
            </a:r>
            <a:r>
              <a:rPr lang="gl-ES" dirty="0" err="1" smtClean="0">
                <a:solidFill>
                  <a:schemeClr val="hlink"/>
                </a:solidFill>
              </a:rPr>
              <a:t>sunt</a:t>
            </a:r>
            <a:r>
              <a:rPr lang="gl-ES" dirty="0" smtClean="0">
                <a:solidFill>
                  <a:schemeClr val="hlink"/>
                </a:solidFill>
              </a:rPr>
              <a:t> </a:t>
            </a:r>
            <a:r>
              <a:rPr lang="gl-ES" dirty="0" err="1" smtClean="0">
                <a:solidFill>
                  <a:schemeClr val="hlink"/>
                </a:solidFill>
              </a:rPr>
              <a:t>maribus</a:t>
            </a:r>
            <a:r>
              <a:rPr lang="gl-ES" dirty="0" smtClean="0">
                <a:solidFill>
                  <a:schemeClr val="hlink"/>
                </a:solidFill>
              </a:rPr>
              <a:t>, </a:t>
            </a:r>
            <a:r>
              <a:rPr lang="gl-ES" dirty="0" err="1" smtClean="0">
                <a:solidFill>
                  <a:schemeClr val="hlink"/>
                </a:solidFill>
              </a:rPr>
              <a:t>honora</a:t>
            </a:r>
            <a:r>
              <a:rPr lang="gl-ES" dirty="0" smtClean="0">
                <a:solidFill>
                  <a:schemeClr val="hlink"/>
                </a:solidFill>
              </a:rPr>
              <a:t> </a:t>
            </a:r>
            <a:r>
              <a:rPr lang="gl-ES" dirty="0" err="1" smtClean="0">
                <a:solidFill>
                  <a:schemeClr val="hlink"/>
                </a:solidFill>
              </a:rPr>
              <a:t>medicum</a:t>
            </a:r>
            <a:r>
              <a:rPr lang="gl-ES" dirty="0" smtClean="0">
                <a:solidFill>
                  <a:schemeClr val="hlink"/>
                </a:solidFill>
              </a:rPr>
              <a:t>, </a:t>
            </a:r>
            <a:r>
              <a:rPr lang="gl-ES" dirty="0" err="1" smtClean="0">
                <a:solidFill>
                  <a:schemeClr val="hlink"/>
                </a:solidFill>
              </a:rPr>
              <a:t>acinas</a:t>
            </a:r>
            <a:r>
              <a:rPr lang="gl-ES" dirty="0" smtClean="0">
                <a:solidFill>
                  <a:schemeClr val="hlink"/>
                </a:solidFill>
              </a:rPr>
              <a:t> </a:t>
            </a:r>
            <a:r>
              <a:rPr lang="gl-ES" dirty="0" err="1" smtClean="0">
                <a:solidFill>
                  <a:schemeClr val="hlink"/>
                </a:solidFill>
              </a:rPr>
              <a:t>acinacis</a:t>
            </a:r>
            <a:r>
              <a:rPr lang="gl-ES" dirty="0" smtClean="0">
                <a:solidFill>
                  <a:schemeClr val="hlink"/>
                </a:solidFill>
              </a:rPr>
              <a:t>, </a:t>
            </a:r>
            <a:r>
              <a:rPr lang="gl-ES" dirty="0" err="1" smtClean="0">
                <a:solidFill>
                  <a:schemeClr val="hlink"/>
                </a:solidFill>
              </a:rPr>
              <a:t>est</a:t>
            </a:r>
            <a:r>
              <a:rPr lang="gl-ES" dirty="0" smtClean="0">
                <a:solidFill>
                  <a:schemeClr val="hlink"/>
                </a:solidFill>
              </a:rPr>
              <a:t> modus in </a:t>
            </a:r>
            <a:r>
              <a:rPr lang="gl-ES" dirty="0" err="1" smtClean="0">
                <a:solidFill>
                  <a:schemeClr val="hlink"/>
                </a:solidFill>
              </a:rPr>
              <a:t>rebus</a:t>
            </a:r>
            <a:r>
              <a:rPr lang="gl-ES" dirty="0" smtClean="0">
                <a:solidFill>
                  <a:schemeClr val="hlink"/>
                </a:solidFill>
              </a:rPr>
              <a:t>, </a:t>
            </a:r>
            <a:r>
              <a:rPr lang="gl-ES" dirty="0" err="1" smtClean="0">
                <a:solidFill>
                  <a:schemeClr val="hlink"/>
                </a:solidFill>
              </a:rPr>
              <a:t>amarylida</a:t>
            </a:r>
            <a:r>
              <a:rPr lang="gl-ES" dirty="0" smtClean="0">
                <a:solidFill>
                  <a:schemeClr val="hlink"/>
                </a:solidFill>
              </a:rPr>
              <a:t> </a:t>
            </a:r>
            <a:r>
              <a:rPr lang="gl-ES" dirty="0" err="1" smtClean="0">
                <a:solidFill>
                  <a:schemeClr val="hlink"/>
                </a:solidFill>
              </a:rPr>
              <a:t>sylvar</a:t>
            </a:r>
            <a:r>
              <a:rPr lang="gl-ES" dirty="0" smtClean="0">
                <a:solidFill>
                  <a:schemeClr val="hlink"/>
                </a:solidFill>
              </a:rPr>
              <a:t>”, que quere dicir que esta falta de coagulación na lingua é causada por certos humores que nós chamamos(...) da rexión lumbar, pasando desde o costado esquerdo onde está o fígado ao dereito en que se atopa o corazón, ocupan todo o duodeno e parte do </a:t>
            </a:r>
            <a:r>
              <a:rPr lang="gl-ES" dirty="0" err="1" smtClean="0">
                <a:solidFill>
                  <a:schemeClr val="hlink"/>
                </a:solidFill>
              </a:rPr>
              <a:t>cránio</a:t>
            </a:r>
            <a:r>
              <a:rPr lang="gl-ES" dirty="0" smtClean="0">
                <a:solidFill>
                  <a:schemeClr val="hlink"/>
                </a:solidFill>
              </a:rPr>
              <a:t>. </a:t>
            </a:r>
          </a:p>
          <a:p>
            <a:pPr eaLnBrk="1" hangingPunct="1">
              <a:lnSpc>
                <a:spcPct val="80000"/>
              </a:lnSpc>
              <a:buFontTx/>
              <a:buNone/>
            </a:pPr>
            <a:r>
              <a:rPr lang="gl-ES" b="1" dirty="0" smtClean="0">
                <a:solidFill>
                  <a:schemeClr val="hlink"/>
                </a:solidFill>
              </a:rPr>
              <a:t>							</a:t>
            </a:r>
            <a:r>
              <a:rPr lang="gl-ES" b="1" dirty="0" err="1" smtClean="0">
                <a:solidFill>
                  <a:schemeClr val="hlink"/>
                </a:solidFill>
              </a:rPr>
              <a:t>Moliére</a:t>
            </a:r>
            <a:endParaRPr lang="gl-ES" b="1" dirty="0" smtClean="0">
              <a:solidFill>
                <a:schemeClr val="hlink"/>
              </a:solidFill>
            </a:endParaRPr>
          </a:p>
          <a:p>
            <a:pPr eaLnBrk="1" hangingPunct="1">
              <a:lnSpc>
                <a:spcPct val="80000"/>
              </a:lnSpc>
            </a:pPr>
            <a:r>
              <a:rPr lang="gl-ES" dirty="0" smtClean="0"/>
              <a:t>Compartir lecturas co alumnado, ler en alto na aula, falar de libros e de experiencias lectoras, ofrecer un modelo de lector que goza da lectura e no que a lectura non sexa un simple instrumento para acadar a nota ou o coñecemento </a:t>
            </a:r>
          </a:p>
          <a:p>
            <a:pPr eaLnBrk="1" hangingPunct="1">
              <a:lnSpc>
                <a:spcPct val="80000"/>
              </a:lnSpc>
              <a:buFontTx/>
              <a:buNone/>
            </a:pPr>
            <a:r>
              <a:rPr lang="gl-ES" dirty="0" smtClean="0">
                <a:solidFill>
                  <a:schemeClr val="hlink"/>
                </a:solidFill>
              </a:rPr>
              <a:t>	Camarada, </a:t>
            </a:r>
            <a:r>
              <a:rPr lang="gl-ES" dirty="0" err="1" smtClean="0">
                <a:solidFill>
                  <a:schemeClr val="hlink"/>
                </a:solidFill>
              </a:rPr>
              <a:t>esto</a:t>
            </a:r>
            <a:r>
              <a:rPr lang="gl-ES" dirty="0" smtClean="0">
                <a:solidFill>
                  <a:schemeClr val="hlink"/>
                </a:solidFill>
              </a:rPr>
              <a:t> no es un libro, </a:t>
            </a:r>
          </a:p>
          <a:p>
            <a:pPr eaLnBrk="1" hangingPunct="1">
              <a:lnSpc>
                <a:spcPct val="80000"/>
              </a:lnSpc>
              <a:buFontTx/>
              <a:buNone/>
            </a:pPr>
            <a:r>
              <a:rPr lang="gl-ES" dirty="0" smtClean="0">
                <a:solidFill>
                  <a:schemeClr val="hlink"/>
                </a:solidFill>
              </a:rPr>
              <a:t>	el que lo toca, toca a un </a:t>
            </a:r>
            <a:r>
              <a:rPr lang="gl-ES" dirty="0" err="1" smtClean="0">
                <a:solidFill>
                  <a:schemeClr val="hlink"/>
                </a:solidFill>
              </a:rPr>
              <a:t>hombre</a:t>
            </a:r>
            <a:endParaRPr lang="gl-ES" dirty="0" smtClean="0">
              <a:solidFill>
                <a:schemeClr val="hlink"/>
              </a:solidFill>
            </a:endParaRPr>
          </a:p>
          <a:p>
            <a:pPr eaLnBrk="1" hangingPunct="1">
              <a:lnSpc>
                <a:spcPct val="80000"/>
              </a:lnSpc>
              <a:buFontTx/>
              <a:buNone/>
            </a:pPr>
            <a:r>
              <a:rPr lang="gl-ES" dirty="0" smtClean="0">
                <a:solidFill>
                  <a:schemeClr val="hlink"/>
                </a:solidFill>
              </a:rPr>
              <a:t>	¿es </a:t>
            </a:r>
            <a:r>
              <a:rPr lang="gl-ES" dirty="0" err="1" smtClean="0">
                <a:solidFill>
                  <a:schemeClr val="hlink"/>
                </a:solidFill>
              </a:rPr>
              <a:t>denoche</a:t>
            </a:r>
            <a:r>
              <a:rPr lang="gl-ES" dirty="0" smtClean="0">
                <a:solidFill>
                  <a:schemeClr val="hlink"/>
                </a:solidFill>
              </a:rPr>
              <a:t>? ¿estamos solos los dos?</a:t>
            </a:r>
          </a:p>
          <a:p>
            <a:pPr eaLnBrk="1" hangingPunct="1">
              <a:lnSpc>
                <a:spcPct val="80000"/>
              </a:lnSpc>
              <a:buFontTx/>
              <a:buNone/>
            </a:pPr>
            <a:r>
              <a:rPr lang="gl-ES" dirty="0" smtClean="0">
                <a:solidFill>
                  <a:schemeClr val="hlink"/>
                </a:solidFill>
              </a:rPr>
              <a:t>	me </a:t>
            </a:r>
            <a:r>
              <a:rPr lang="gl-ES" dirty="0" err="1" smtClean="0">
                <a:solidFill>
                  <a:schemeClr val="hlink"/>
                </a:solidFill>
              </a:rPr>
              <a:t>tienes</a:t>
            </a:r>
            <a:r>
              <a:rPr lang="gl-ES" dirty="0" smtClean="0">
                <a:solidFill>
                  <a:schemeClr val="hlink"/>
                </a:solidFill>
              </a:rPr>
              <a:t> a </a:t>
            </a:r>
            <a:r>
              <a:rPr lang="gl-ES" dirty="0" err="1" smtClean="0">
                <a:solidFill>
                  <a:schemeClr val="hlink"/>
                </a:solidFill>
              </a:rPr>
              <a:t>mí</a:t>
            </a:r>
            <a:r>
              <a:rPr lang="gl-ES" dirty="0" smtClean="0">
                <a:solidFill>
                  <a:schemeClr val="hlink"/>
                </a:solidFill>
              </a:rPr>
              <a:t> y </a:t>
            </a:r>
            <a:r>
              <a:rPr lang="gl-ES" dirty="0" err="1" smtClean="0">
                <a:solidFill>
                  <a:schemeClr val="hlink"/>
                </a:solidFill>
              </a:rPr>
              <a:t>yo</a:t>
            </a:r>
            <a:r>
              <a:rPr lang="gl-ES" dirty="0" smtClean="0">
                <a:solidFill>
                  <a:schemeClr val="hlink"/>
                </a:solidFill>
              </a:rPr>
              <a:t> te </a:t>
            </a:r>
            <a:r>
              <a:rPr lang="gl-ES" dirty="0" err="1" smtClean="0">
                <a:solidFill>
                  <a:schemeClr val="hlink"/>
                </a:solidFill>
              </a:rPr>
              <a:t>tengo</a:t>
            </a:r>
            <a:r>
              <a:rPr lang="gl-ES" dirty="0" smtClean="0">
                <a:solidFill>
                  <a:schemeClr val="hlink"/>
                </a:solidFill>
              </a:rPr>
              <a:t>, me </a:t>
            </a:r>
            <a:r>
              <a:rPr lang="gl-ES" dirty="0" err="1" smtClean="0">
                <a:solidFill>
                  <a:schemeClr val="hlink"/>
                </a:solidFill>
              </a:rPr>
              <a:t>sujetas</a:t>
            </a:r>
            <a:r>
              <a:rPr lang="gl-ES" dirty="0" smtClean="0">
                <a:solidFill>
                  <a:schemeClr val="hlink"/>
                </a:solidFill>
              </a:rPr>
              <a:t> y te </a:t>
            </a:r>
            <a:r>
              <a:rPr lang="gl-ES" dirty="0" err="1" smtClean="0">
                <a:solidFill>
                  <a:schemeClr val="hlink"/>
                </a:solidFill>
              </a:rPr>
              <a:t>sujeto</a:t>
            </a:r>
            <a:r>
              <a:rPr lang="gl-ES" dirty="0" smtClean="0">
                <a:solidFill>
                  <a:schemeClr val="hlink"/>
                </a:solidFill>
              </a:rPr>
              <a:t>,</a:t>
            </a:r>
          </a:p>
          <a:p>
            <a:pPr eaLnBrk="1" hangingPunct="1">
              <a:lnSpc>
                <a:spcPct val="80000"/>
              </a:lnSpc>
              <a:buFontTx/>
              <a:buNone/>
            </a:pPr>
            <a:r>
              <a:rPr lang="gl-ES" dirty="0" smtClean="0">
                <a:solidFill>
                  <a:schemeClr val="hlink"/>
                </a:solidFill>
              </a:rPr>
              <a:t>	Salto desde las </a:t>
            </a:r>
            <a:r>
              <a:rPr lang="gl-ES" dirty="0" err="1" smtClean="0">
                <a:solidFill>
                  <a:schemeClr val="hlink"/>
                </a:solidFill>
              </a:rPr>
              <a:t>páginas</a:t>
            </a:r>
            <a:r>
              <a:rPr lang="gl-ES" dirty="0" smtClean="0">
                <a:solidFill>
                  <a:schemeClr val="hlink"/>
                </a:solidFill>
              </a:rPr>
              <a:t> a </a:t>
            </a:r>
            <a:r>
              <a:rPr lang="gl-ES" dirty="0" err="1" smtClean="0">
                <a:solidFill>
                  <a:schemeClr val="hlink"/>
                </a:solidFill>
              </a:rPr>
              <a:t>tus</a:t>
            </a:r>
            <a:r>
              <a:rPr lang="gl-ES" dirty="0" smtClean="0">
                <a:solidFill>
                  <a:schemeClr val="hlink"/>
                </a:solidFill>
              </a:rPr>
              <a:t> brazos.</a:t>
            </a:r>
          </a:p>
          <a:p>
            <a:pPr eaLnBrk="1" hangingPunct="1">
              <a:lnSpc>
                <a:spcPct val="80000"/>
              </a:lnSpc>
              <a:buFontTx/>
              <a:buNone/>
            </a:pPr>
            <a:r>
              <a:rPr lang="gl-ES" dirty="0" smtClean="0">
                <a:solidFill>
                  <a:schemeClr val="hlink"/>
                </a:solidFill>
              </a:rPr>
              <a:t>				</a:t>
            </a:r>
            <a:r>
              <a:rPr lang="gl-ES" b="1" dirty="0" err="1" smtClean="0">
                <a:solidFill>
                  <a:schemeClr val="hlink"/>
                </a:solidFill>
              </a:rPr>
              <a:t>Walt</a:t>
            </a:r>
            <a:r>
              <a:rPr lang="gl-ES" b="1" dirty="0" smtClean="0">
                <a:solidFill>
                  <a:schemeClr val="hlink"/>
                </a:solidFill>
              </a:rPr>
              <a:t> </a:t>
            </a:r>
            <a:r>
              <a:rPr lang="gl-ES" b="1" dirty="0" err="1" smtClean="0">
                <a:solidFill>
                  <a:schemeClr val="hlink"/>
                </a:solidFill>
              </a:rPr>
              <a:t>Withman</a:t>
            </a:r>
            <a:endParaRPr lang="gl-ES" b="1" dirty="0" smtClean="0">
              <a:solidFill>
                <a:schemeClr val="hlink"/>
              </a:solidFill>
            </a:endParaRPr>
          </a:p>
          <a:p>
            <a:pPr eaLnBrk="1" hangingPunct="1">
              <a:lnSpc>
                <a:spcPct val="80000"/>
              </a:lnSpc>
            </a:pPr>
            <a:r>
              <a:rPr lang="gl-ES" dirty="0" smtClean="0"/>
              <a:t>Non utilizar a biblioteca como almacén de alumnado desocupado ou como aula de castigo</a:t>
            </a:r>
          </a:p>
          <a:p>
            <a:pPr eaLnBrk="1" hangingPunct="1">
              <a:lnSpc>
                <a:spcPct val="80000"/>
              </a:lnSpc>
            </a:pPr>
            <a:r>
              <a:rPr lang="gl-ES" dirty="0" smtClean="0"/>
              <a:t>Fornecer ao alumno de armas para facilitar a comprensión de determinados textos con introducións contextuais, pautas de procura, selección e tratamento da información cada vez que se lles propoña un traballo de investigación</a:t>
            </a:r>
          </a:p>
          <a:p>
            <a:pPr>
              <a:lnSpc>
                <a:spcPct val="80000"/>
              </a:lnSpc>
            </a:pPr>
            <a:r>
              <a:rPr lang="gl-ES" dirty="0" smtClean="0"/>
              <a:t>Permitir e propiciar o intercambio de experiencias lectoras comentando prensa ou revistas especializadas, sitios web con información sobre contidos do currículo, promovendo o debate sobre libros, discos, películas </a:t>
            </a:r>
          </a:p>
          <a:p>
            <a:pPr eaLnBrk="1" hangingPunct="1">
              <a:lnSpc>
                <a:spcPct val="80000"/>
              </a:lnSpc>
            </a:pPr>
            <a:r>
              <a:rPr lang="es-ES_tradnl" dirty="0" smtClean="0"/>
              <a:t> </a:t>
            </a:r>
            <a:endParaRPr lang="gl-ES" dirty="0" smtClean="0"/>
          </a:p>
          <a:p>
            <a:pPr eaLnBrk="1" hangingPunct="1">
              <a:lnSpc>
                <a:spcPct val="80000"/>
              </a:lnSpc>
            </a:pPr>
            <a:r>
              <a:rPr lang="gl-ES" dirty="0" smtClean="0"/>
              <a:t>Non penalizar as preferencias lectoras do alumnado ( revistas de motor, prensa deportiva, videoxogos, películas, música </a:t>
            </a:r>
          </a:p>
          <a:p>
            <a:pPr eaLnBrk="1" hangingPunct="1">
              <a:lnSpc>
                <a:spcPct val="80000"/>
              </a:lnSpc>
            </a:pPr>
            <a:r>
              <a:rPr lang="gl-ES" dirty="0" smtClean="0"/>
              <a:t>Incentivar a creación de textos por parte do alumnado</a:t>
            </a:r>
          </a:p>
          <a:p>
            <a:pPr eaLnBrk="1" hangingPunct="1">
              <a:lnSpc>
                <a:spcPct val="80000"/>
              </a:lnSpc>
            </a:pPr>
            <a:endParaRPr lang="gl-ES" dirty="0" smtClean="0"/>
          </a:p>
          <a:p>
            <a:pPr>
              <a:lnSpc>
                <a:spcPct val="80000"/>
              </a:lnSpc>
              <a:buFontTx/>
              <a:buNone/>
            </a:pPr>
            <a:r>
              <a:rPr lang="es-ES_tradnl" dirty="0" smtClean="0">
                <a:solidFill>
                  <a:schemeClr val="hlink"/>
                </a:solidFill>
              </a:rPr>
              <a:t>	He soñado a veces que cuando amanezca el día del juicio, y los</a:t>
            </a:r>
          </a:p>
          <a:p>
            <a:pPr>
              <a:lnSpc>
                <a:spcPct val="80000"/>
              </a:lnSpc>
              <a:buFontTx/>
              <a:buNone/>
            </a:pPr>
            <a:r>
              <a:rPr lang="es-ES_tradnl" dirty="0" smtClean="0">
                <a:solidFill>
                  <a:schemeClr val="hlink"/>
                </a:solidFill>
              </a:rPr>
              <a:t>	grandes conquistadores y abogados y juristas y gobernantes </a:t>
            </a:r>
          </a:p>
          <a:p>
            <a:pPr>
              <a:lnSpc>
                <a:spcPct val="80000"/>
              </a:lnSpc>
              <a:buFontTx/>
              <a:buNone/>
            </a:pPr>
            <a:r>
              <a:rPr lang="es-ES_tradnl" dirty="0" smtClean="0">
                <a:solidFill>
                  <a:schemeClr val="hlink"/>
                </a:solidFill>
              </a:rPr>
              <a:t>	se acerquen para recibir su recompensa, el todopoderoso, al </a:t>
            </a:r>
          </a:p>
          <a:p>
            <a:pPr>
              <a:lnSpc>
                <a:spcPct val="80000"/>
              </a:lnSpc>
              <a:buFontTx/>
              <a:buNone/>
            </a:pPr>
            <a:r>
              <a:rPr lang="es-ES_tradnl" dirty="0" smtClean="0">
                <a:solidFill>
                  <a:schemeClr val="hlink"/>
                </a:solidFill>
              </a:rPr>
              <a:t>	vernos llegar con nuestros libros bajo el brazo, se volverá hacia </a:t>
            </a:r>
          </a:p>
          <a:p>
            <a:pPr>
              <a:lnSpc>
                <a:spcPct val="80000"/>
              </a:lnSpc>
              <a:buFontTx/>
              <a:buNone/>
            </a:pPr>
            <a:r>
              <a:rPr lang="es-ES_tradnl" dirty="0" smtClean="0">
                <a:solidFill>
                  <a:schemeClr val="hlink"/>
                </a:solidFill>
              </a:rPr>
              <a:t>	Pedro y dirá, no sin cierta envidia: “Míralos; esos no necesitan  no necesitan  </a:t>
            </a:r>
          </a:p>
          <a:p>
            <a:pPr>
              <a:lnSpc>
                <a:spcPct val="80000"/>
              </a:lnSpc>
              <a:buFontTx/>
              <a:buNone/>
            </a:pPr>
            <a:r>
              <a:rPr lang="es-ES_tradnl" dirty="0" smtClean="0">
                <a:solidFill>
                  <a:schemeClr val="hlink"/>
                </a:solidFill>
              </a:rPr>
              <a:t>	recompensa. No tenemos nada que darles. Les gustaba leer”.</a:t>
            </a:r>
            <a:r>
              <a:rPr lang="es-ES_tradnl" dirty="0" smtClean="0"/>
              <a:t>  </a:t>
            </a:r>
            <a:r>
              <a:rPr lang="es-ES_tradnl" b="1" dirty="0" smtClean="0">
                <a:solidFill>
                  <a:schemeClr val="hlink"/>
                </a:solidFill>
              </a:rPr>
              <a:t>Virginia Woolf</a:t>
            </a:r>
            <a:endParaRPr lang="es-ES_tradnl" b="1" dirty="0" smtClean="0"/>
          </a:p>
          <a:p>
            <a:pPr eaLnBrk="1" hangingPunct="1">
              <a:lnSpc>
                <a:spcPct val="80000"/>
              </a:lnSpc>
            </a:pPr>
            <a:endParaRPr lang="gl-ES" b="1" dirty="0" smtClean="0"/>
          </a:p>
        </p:txBody>
      </p:sp>
      <p:sp>
        <p:nvSpPr>
          <p:cNvPr id="4" name="3 Marcador de número de diapositiva"/>
          <p:cNvSpPr>
            <a:spLocks noGrp="1"/>
          </p:cNvSpPr>
          <p:nvPr>
            <p:ph type="sldNum" sz="quarter" idx="10"/>
          </p:nvPr>
        </p:nvSpPr>
        <p:spPr/>
        <p:txBody>
          <a:bodyPr/>
          <a:lstStyle/>
          <a:p>
            <a:pPr>
              <a:defRPr/>
            </a:pPr>
            <a:fld id="{392EF264-5F13-4F55-AC17-44EABAC83696}" type="slidenum">
              <a:rPr lang="es-ES" smtClean="0"/>
              <a:pPr>
                <a:defRPr/>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0B244-AFEB-4223-BC93-7A410FF7243F}" type="slidenum">
              <a:rPr lang="gl-ES"/>
              <a:pPr/>
              <a:t>9</a:t>
            </a:fld>
            <a:endParaRPr lang="gl-E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gl-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gl-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gl-ES"/>
          </a:p>
        </p:txBody>
      </p:sp>
      <p:sp>
        <p:nvSpPr>
          <p:cNvPr id="4" name="Rectangle 4"/>
          <p:cNvSpPr>
            <a:spLocks noGrp="1" noChangeArrowheads="1"/>
          </p:cNvSpPr>
          <p:nvPr>
            <p:ph type="dt" sz="half" idx="10"/>
          </p:nvPr>
        </p:nvSpPr>
        <p:spPr>
          <a:ln/>
        </p:spPr>
        <p:txBody>
          <a:bodyPr/>
          <a:lstStyle>
            <a:lvl1pPr>
              <a:defRPr/>
            </a:lvl1pPr>
          </a:lstStyle>
          <a:p>
            <a:pPr>
              <a:defRPr/>
            </a:pPr>
            <a:endParaRPr lang="gl-ES"/>
          </a:p>
        </p:txBody>
      </p:sp>
      <p:sp>
        <p:nvSpPr>
          <p:cNvPr id="5" name="Rectangle 5"/>
          <p:cNvSpPr>
            <a:spLocks noGrp="1" noChangeArrowheads="1"/>
          </p:cNvSpPr>
          <p:nvPr>
            <p:ph type="ftr" sz="quarter" idx="11"/>
          </p:nvPr>
        </p:nvSpPr>
        <p:spPr>
          <a:ln/>
        </p:spPr>
        <p:txBody>
          <a:bodyPr/>
          <a:lstStyle>
            <a:lvl1pPr>
              <a:defRPr/>
            </a:lvl1pPr>
          </a:lstStyle>
          <a:p>
            <a:pPr>
              <a:defRPr/>
            </a:pPr>
            <a:endParaRPr lang="gl-ES"/>
          </a:p>
        </p:txBody>
      </p:sp>
      <p:sp>
        <p:nvSpPr>
          <p:cNvPr id="6" name="Rectangle 6"/>
          <p:cNvSpPr>
            <a:spLocks noGrp="1" noChangeArrowheads="1"/>
          </p:cNvSpPr>
          <p:nvPr>
            <p:ph type="sldNum" sz="quarter" idx="12"/>
          </p:nvPr>
        </p:nvSpPr>
        <p:spPr>
          <a:ln/>
        </p:spPr>
        <p:txBody>
          <a:bodyPr/>
          <a:lstStyle>
            <a:lvl1pPr>
              <a:defRPr/>
            </a:lvl1pPr>
          </a:lstStyle>
          <a:p>
            <a:pPr>
              <a:defRPr/>
            </a:pPr>
            <a:fld id="{EE9C1552-D574-4C81-A429-BAA58AAD3950}" type="slidenum">
              <a:rPr lang="gl-ES"/>
              <a:pPr>
                <a:defRPr/>
              </a:pPr>
              <a:t>‹Nº›</a:t>
            </a:fld>
            <a:endParaRPr lang="gl-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gl-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4" name="Rectangle 4"/>
          <p:cNvSpPr>
            <a:spLocks noGrp="1" noChangeArrowheads="1"/>
          </p:cNvSpPr>
          <p:nvPr>
            <p:ph type="dt" sz="half" idx="10"/>
          </p:nvPr>
        </p:nvSpPr>
        <p:spPr>
          <a:ln/>
        </p:spPr>
        <p:txBody>
          <a:bodyPr/>
          <a:lstStyle>
            <a:lvl1pPr>
              <a:defRPr/>
            </a:lvl1pPr>
          </a:lstStyle>
          <a:p>
            <a:pPr>
              <a:defRPr/>
            </a:pPr>
            <a:endParaRPr lang="gl-ES"/>
          </a:p>
        </p:txBody>
      </p:sp>
      <p:sp>
        <p:nvSpPr>
          <p:cNvPr id="5" name="Rectangle 5"/>
          <p:cNvSpPr>
            <a:spLocks noGrp="1" noChangeArrowheads="1"/>
          </p:cNvSpPr>
          <p:nvPr>
            <p:ph type="ftr" sz="quarter" idx="11"/>
          </p:nvPr>
        </p:nvSpPr>
        <p:spPr>
          <a:ln/>
        </p:spPr>
        <p:txBody>
          <a:bodyPr/>
          <a:lstStyle>
            <a:lvl1pPr>
              <a:defRPr/>
            </a:lvl1pPr>
          </a:lstStyle>
          <a:p>
            <a:pPr>
              <a:defRPr/>
            </a:pPr>
            <a:endParaRPr lang="gl-ES"/>
          </a:p>
        </p:txBody>
      </p:sp>
      <p:sp>
        <p:nvSpPr>
          <p:cNvPr id="6" name="Rectangle 6"/>
          <p:cNvSpPr>
            <a:spLocks noGrp="1" noChangeArrowheads="1"/>
          </p:cNvSpPr>
          <p:nvPr>
            <p:ph type="sldNum" sz="quarter" idx="12"/>
          </p:nvPr>
        </p:nvSpPr>
        <p:spPr>
          <a:ln/>
        </p:spPr>
        <p:txBody>
          <a:bodyPr/>
          <a:lstStyle>
            <a:lvl1pPr>
              <a:defRPr/>
            </a:lvl1pPr>
          </a:lstStyle>
          <a:p>
            <a:pPr>
              <a:defRPr/>
            </a:pPr>
            <a:fld id="{53CDA82F-464D-45B6-B136-2007A6C348FD}" type="slidenum">
              <a:rPr lang="gl-ES"/>
              <a:pPr>
                <a:defRPr/>
              </a:pPr>
              <a:t>‹Nº›</a:t>
            </a:fld>
            <a:endParaRPr lang="gl-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gl-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4" name="Rectangle 4"/>
          <p:cNvSpPr>
            <a:spLocks noGrp="1" noChangeArrowheads="1"/>
          </p:cNvSpPr>
          <p:nvPr>
            <p:ph type="dt" sz="half" idx="10"/>
          </p:nvPr>
        </p:nvSpPr>
        <p:spPr>
          <a:ln/>
        </p:spPr>
        <p:txBody>
          <a:bodyPr/>
          <a:lstStyle>
            <a:lvl1pPr>
              <a:defRPr/>
            </a:lvl1pPr>
          </a:lstStyle>
          <a:p>
            <a:pPr>
              <a:defRPr/>
            </a:pPr>
            <a:endParaRPr lang="gl-ES"/>
          </a:p>
        </p:txBody>
      </p:sp>
      <p:sp>
        <p:nvSpPr>
          <p:cNvPr id="5" name="Rectangle 5"/>
          <p:cNvSpPr>
            <a:spLocks noGrp="1" noChangeArrowheads="1"/>
          </p:cNvSpPr>
          <p:nvPr>
            <p:ph type="ftr" sz="quarter" idx="11"/>
          </p:nvPr>
        </p:nvSpPr>
        <p:spPr>
          <a:ln/>
        </p:spPr>
        <p:txBody>
          <a:bodyPr/>
          <a:lstStyle>
            <a:lvl1pPr>
              <a:defRPr/>
            </a:lvl1pPr>
          </a:lstStyle>
          <a:p>
            <a:pPr>
              <a:defRPr/>
            </a:pPr>
            <a:endParaRPr lang="gl-ES"/>
          </a:p>
        </p:txBody>
      </p:sp>
      <p:sp>
        <p:nvSpPr>
          <p:cNvPr id="6" name="Rectangle 6"/>
          <p:cNvSpPr>
            <a:spLocks noGrp="1" noChangeArrowheads="1"/>
          </p:cNvSpPr>
          <p:nvPr>
            <p:ph type="sldNum" sz="quarter" idx="12"/>
          </p:nvPr>
        </p:nvSpPr>
        <p:spPr>
          <a:ln/>
        </p:spPr>
        <p:txBody>
          <a:bodyPr/>
          <a:lstStyle>
            <a:lvl1pPr>
              <a:defRPr/>
            </a:lvl1pPr>
          </a:lstStyle>
          <a:p>
            <a:pPr>
              <a:defRPr/>
            </a:pPr>
            <a:fld id="{C6265078-776C-48A3-A5B3-3DB27B1EDF48}" type="slidenum">
              <a:rPr lang="gl-ES"/>
              <a:pPr>
                <a:defRPr/>
              </a:pPr>
              <a:t>‹Nº›</a:t>
            </a:fld>
            <a:endParaRPr lang="gl-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gl-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5" name="Rectangle 4"/>
          <p:cNvSpPr>
            <a:spLocks noGrp="1" noChangeArrowheads="1"/>
          </p:cNvSpPr>
          <p:nvPr>
            <p:ph type="dt" sz="half" idx="10"/>
          </p:nvPr>
        </p:nvSpPr>
        <p:spPr>
          <a:ln/>
        </p:spPr>
        <p:txBody>
          <a:bodyPr/>
          <a:lstStyle>
            <a:lvl1pPr>
              <a:defRPr/>
            </a:lvl1pPr>
          </a:lstStyle>
          <a:p>
            <a:pPr>
              <a:defRPr/>
            </a:pPr>
            <a:endParaRPr lang="gl-ES"/>
          </a:p>
        </p:txBody>
      </p:sp>
      <p:sp>
        <p:nvSpPr>
          <p:cNvPr id="6" name="Rectangle 5"/>
          <p:cNvSpPr>
            <a:spLocks noGrp="1" noChangeArrowheads="1"/>
          </p:cNvSpPr>
          <p:nvPr>
            <p:ph type="ftr" sz="quarter" idx="11"/>
          </p:nvPr>
        </p:nvSpPr>
        <p:spPr>
          <a:ln/>
        </p:spPr>
        <p:txBody>
          <a:bodyPr/>
          <a:lstStyle>
            <a:lvl1pPr>
              <a:defRPr/>
            </a:lvl1pPr>
          </a:lstStyle>
          <a:p>
            <a:pPr>
              <a:defRPr/>
            </a:pPr>
            <a:endParaRPr lang="gl-ES"/>
          </a:p>
        </p:txBody>
      </p:sp>
      <p:sp>
        <p:nvSpPr>
          <p:cNvPr id="7" name="Rectangle 6"/>
          <p:cNvSpPr>
            <a:spLocks noGrp="1" noChangeArrowheads="1"/>
          </p:cNvSpPr>
          <p:nvPr>
            <p:ph type="sldNum" sz="quarter" idx="12"/>
          </p:nvPr>
        </p:nvSpPr>
        <p:spPr>
          <a:ln/>
        </p:spPr>
        <p:txBody>
          <a:bodyPr/>
          <a:lstStyle>
            <a:lvl1pPr>
              <a:defRPr/>
            </a:lvl1pPr>
          </a:lstStyle>
          <a:p>
            <a:pPr>
              <a:defRPr/>
            </a:pPr>
            <a:fld id="{49ABF88F-6333-4C37-B52F-9BE5071034BB}" type="slidenum">
              <a:rPr lang="gl-ES"/>
              <a:pPr>
                <a:defRPr/>
              </a:pPr>
              <a:t>‹Nº›</a:t>
            </a:fld>
            <a:endParaRPr lang="gl-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gl-ES"/>
          </a:p>
        </p:txBody>
      </p:sp>
      <p:sp>
        <p:nvSpPr>
          <p:cNvPr id="3" name="2 Marcador de contenido"/>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5" name="4 Marcador de contenido"/>
          <p:cNvSpPr>
            <a:spLocks noGrp="1"/>
          </p:cNvSpPr>
          <p:nvPr>
            <p:ph sz="quarter" idx="3"/>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6" name="Rectangle 4"/>
          <p:cNvSpPr>
            <a:spLocks noGrp="1" noChangeArrowheads="1"/>
          </p:cNvSpPr>
          <p:nvPr>
            <p:ph type="dt" sz="half" idx="10"/>
          </p:nvPr>
        </p:nvSpPr>
        <p:spPr>
          <a:ln/>
        </p:spPr>
        <p:txBody>
          <a:bodyPr/>
          <a:lstStyle>
            <a:lvl1pPr>
              <a:defRPr/>
            </a:lvl1pPr>
          </a:lstStyle>
          <a:p>
            <a:pPr>
              <a:defRPr/>
            </a:pPr>
            <a:endParaRPr lang="gl-ES"/>
          </a:p>
        </p:txBody>
      </p:sp>
      <p:sp>
        <p:nvSpPr>
          <p:cNvPr id="7" name="Rectangle 5"/>
          <p:cNvSpPr>
            <a:spLocks noGrp="1" noChangeArrowheads="1"/>
          </p:cNvSpPr>
          <p:nvPr>
            <p:ph type="ftr" sz="quarter" idx="11"/>
          </p:nvPr>
        </p:nvSpPr>
        <p:spPr>
          <a:ln/>
        </p:spPr>
        <p:txBody>
          <a:bodyPr/>
          <a:lstStyle>
            <a:lvl1pPr>
              <a:defRPr/>
            </a:lvl1pPr>
          </a:lstStyle>
          <a:p>
            <a:pPr>
              <a:defRPr/>
            </a:pPr>
            <a:endParaRPr lang="gl-ES"/>
          </a:p>
        </p:txBody>
      </p:sp>
      <p:sp>
        <p:nvSpPr>
          <p:cNvPr id="8" name="Rectangle 6"/>
          <p:cNvSpPr>
            <a:spLocks noGrp="1" noChangeArrowheads="1"/>
          </p:cNvSpPr>
          <p:nvPr>
            <p:ph type="sldNum" sz="quarter" idx="12"/>
          </p:nvPr>
        </p:nvSpPr>
        <p:spPr>
          <a:ln/>
        </p:spPr>
        <p:txBody>
          <a:bodyPr/>
          <a:lstStyle>
            <a:lvl1pPr>
              <a:defRPr/>
            </a:lvl1pPr>
          </a:lstStyle>
          <a:p>
            <a:pPr>
              <a:defRPr/>
            </a:pPr>
            <a:fld id="{6DC2E929-8063-4355-A7B8-C929B743AA0D}" type="slidenum">
              <a:rPr lang="gl-ES"/>
              <a:pPr>
                <a:defRPr/>
              </a:pPr>
              <a:t>‹Nº›</a:t>
            </a:fld>
            <a:endParaRPr lang="gl-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gl-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4" name="Rectangle 4"/>
          <p:cNvSpPr>
            <a:spLocks noGrp="1" noChangeArrowheads="1"/>
          </p:cNvSpPr>
          <p:nvPr>
            <p:ph type="dt" sz="half" idx="10"/>
          </p:nvPr>
        </p:nvSpPr>
        <p:spPr>
          <a:ln/>
        </p:spPr>
        <p:txBody>
          <a:bodyPr/>
          <a:lstStyle>
            <a:lvl1pPr>
              <a:defRPr/>
            </a:lvl1pPr>
          </a:lstStyle>
          <a:p>
            <a:pPr>
              <a:defRPr/>
            </a:pPr>
            <a:endParaRPr lang="gl-ES"/>
          </a:p>
        </p:txBody>
      </p:sp>
      <p:sp>
        <p:nvSpPr>
          <p:cNvPr id="5" name="Rectangle 5"/>
          <p:cNvSpPr>
            <a:spLocks noGrp="1" noChangeArrowheads="1"/>
          </p:cNvSpPr>
          <p:nvPr>
            <p:ph type="ftr" sz="quarter" idx="11"/>
          </p:nvPr>
        </p:nvSpPr>
        <p:spPr>
          <a:ln/>
        </p:spPr>
        <p:txBody>
          <a:bodyPr/>
          <a:lstStyle>
            <a:lvl1pPr>
              <a:defRPr/>
            </a:lvl1pPr>
          </a:lstStyle>
          <a:p>
            <a:pPr>
              <a:defRPr/>
            </a:pPr>
            <a:endParaRPr lang="gl-ES"/>
          </a:p>
        </p:txBody>
      </p:sp>
      <p:sp>
        <p:nvSpPr>
          <p:cNvPr id="6" name="Rectangle 6"/>
          <p:cNvSpPr>
            <a:spLocks noGrp="1" noChangeArrowheads="1"/>
          </p:cNvSpPr>
          <p:nvPr>
            <p:ph type="sldNum" sz="quarter" idx="12"/>
          </p:nvPr>
        </p:nvSpPr>
        <p:spPr>
          <a:ln/>
        </p:spPr>
        <p:txBody>
          <a:bodyPr/>
          <a:lstStyle>
            <a:lvl1pPr>
              <a:defRPr/>
            </a:lvl1pPr>
          </a:lstStyle>
          <a:p>
            <a:pPr>
              <a:defRPr/>
            </a:pPr>
            <a:fld id="{9659598F-8693-4339-BC6F-7155CE352707}" type="slidenum">
              <a:rPr lang="gl-ES"/>
              <a:pPr>
                <a:defRPr/>
              </a:pPr>
              <a:t>‹Nº›</a:t>
            </a:fld>
            <a:endParaRPr lang="gl-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gl-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gl-ES"/>
          </a:p>
        </p:txBody>
      </p:sp>
      <p:sp>
        <p:nvSpPr>
          <p:cNvPr id="5" name="Rectangle 5"/>
          <p:cNvSpPr>
            <a:spLocks noGrp="1" noChangeArrowheads="1"/>
          </p:cNvSpPr>
          <p:nvPr>
            <p:ph type="ftr" sz="quarter" idx="11"/>
          </p:nvPr>
        </p:nvSpPr>
        <p:spPr>
          <a:ln/>
        </p:spPr>
        <p:txBody>
          <a:bodyPr/>
          <a:lstStyle>
            <a:lvl1pPr>
              <a:defRPr/>
            </a:lvl1pPr>
          </a:lstStyle>
          <a:p>
            <a:pPr>
              <a:defRPr/>
            </a:pPr>
            <a:endParaRPr lang="gl-ES"/>
          </a:p>
        </p:txBody>
      </p:sp>
      <p:sp>
        <p:nvSpPr>
          <p:cNvPr id="6" name="Rectangle 6"/>
          <p:cNvSpPr>
            <a:spLocks noGrp="1" noChangeArrowheads="1"/>
          </p:cNvSpPr>
          <p:nvPr>
            <p:ph type="sldNum" sz="quarter" idx="12"/>
          </p:nvPr>
        </p:nvSpPr>
        <p:spPr>
          <a:ln/>
        </p:spPr>
        <p:txBody>
          <a:bodyPr/>
          <a:lstStyle>
            <a:lvl1pPr>
              <a:defRPr/>
            </a:lvl1pPr>
          </a:lstStyle>
          <a:p>
            <a:pPr>
              <a:defRPr/>
            </a:pPr>
            <a:fld id="{06324267-1529-4635-957E-396428AD5DAD}" type="slidenum">
              <a:rPr lang="gl-ES"/>
              <a:pPr>
                <a:defRPr/>
              </a:pPr>
              <a:t>‹Nº›</a:t>
            </a:fld>
            <a:endParaRPr lang="gl-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gl-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5" name="Rectangle 4"/>
          <p:cNvSpPr>
            <a:spLocks noGrp="1" noChangeArrowheads="1"/>
          </p:cNvSpPr>
          <p:nvPr>
            <p:ph type="dt" sz="half" idx="10"/>
          </p:nvPr>
        </p:nvSpPr>
        <p:spPr>
          <a:ln/>
        </p:spPr>
        <p:txBody>
          <a:bodyPr/>
          <a:lstStyle>
            <a:lvl1pPr>
              <a:defRPr/>
            </a:lvl1pPr>
          </a:lstStyle>
          <a:p>
            <a:pPr>
              <a:defRPr/>
            </a:pPr>
            <a:endParaRPr lang="gl-ES"/>
          </a:p>
        </p:txBody>
      </p:sp>
      <p:sp>
        <p:nvSpPr>
          <p:cNvPr id="6" name="Rectangle 5"/>
          <p:cNvSpPr>
            <a:spLocks noGrp="1" noChangeArrowheads="1"/>
          </p:cNvSpPr>
          <p:nvPr>
            <p:ph type="ftr" sz="quarter" idx="11"/>
          </p:nvPr>
        </p:nvSpPr>
        <p:spPr>
          <a:ln/>
        </p:spPr>
        <p:txBody>
          <a:bodyPr/>
          <a:lstStyle>
            <a:lvl1pPr>
              <a:defRPr/>
            </a:lvl1pPr>
          </a:lstStyle>
          <a:p>
            <a:pPr>
              <a:defRPr/>
            </a:pPr>
            <a:endParaRPr lang="gl-ES"/>
          </a:p>
        </p:txBody>
      </p:sp>
      <p:sp>
        <p:nvSpPr>
          <p:cNvPr id="7" name="Rectangle 6"/>
          <p:cNvSpPr>
            <a:spLocks noGrp="1" noChangeArrowheads="1"/>
          </p:cNvSpPr>
          <p:nvPr>
            <p:ph type="sldNum" sz="quarter" idx="12"/>
          </p:nvPr>
        </p:nvSpPr>
        <p:spPr>
          <a:ln/>
        </p:spPr>
        <p:txBody>
          <a:bodyPr/>
          <a:lstStyle>
            <a:lvl1pPr>
              <a:defRPr/>
            </a:lvl1pPr>
          </a:lstStyle>
          <a:p>
            <a:pPr>
              <a:defRPr/>
            </a:pPr>
            <a:fld id="{645295EF-8CD9-48A4-BE51-7E9553062DEE}" type="slidenum">
              <a:rPr lang="gl-ES"/>
              <a:pPr>
                <a:defRPr/>
              </a:pPr>
              <a:t>‹Nº›</a:t>
            </a:fld>
            <a:endParaRPr lang="gl-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gl-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7" name="Rectangle 4"/>
          <p:cNvSpPr>
            <a:spLocks noGrp="1" noChangeArrowheads="1"/>
          </p:cNvSpPr>
          <p:nvPr>
            <p:ph type="dt" sz="half" idx="10"/>
          </p:nvPr>
        </p:nvSpPr>
        <p:spPr>
          <a:ln/>
        </p:spPr>
        <p:txBody>
          <a:bodyPr/>
          <a:lstStyle>
            <a:lvl1pPr>
              <a:defRPr/>
            </a:lvl1pPr>
          </a:lstStyle>
          <a:p>
            <a:pPr>
              <a:defRPr/>
            </a:pPr>
            <a:endParaRPr lang="gl-ES"/>
          </a:p>
        </p:txBody>
      </p:sp>
      <p:sp>
        <p:nvSpPr>
          <p:cNvPr id="8" name="Rectangle 5"/>
          <p:cNvSpPr>
            <a:spLocks noGrp="1" noChangeArrowheads="1"/>
          </p:cNvSpPr>
          <p:nvPr>
            <p:ph type="ftr" sz="quarter" idx="11"/>
          </p:nvPr>
        </p:nvSpPr>
        <p:spPr>
          <a:ln/>
        </p:spPr>
        <p:txBody>
          <a:bodyPr/>
          <a:lstStyle>
            <a:lvl1pPr>
              <a:defRPr/>
            </a:lvl1pPr>
          </a:lstStyle>
          <a:p>
            <a:pPr>
              <a:defRPr/>
            </a:pPr>
            <a:endParaRPr lang="gl-ES"/>
          </a:p>
        </p:txBody>
      </p:sp>
      <p:sp>
        <p:nvSpPr>
          <p:cNvPr id="9" name="Rectangle 6"/>
          <p:cNvSpPr>
            <a:spLocks noGrp="1" noChangeArrowheads="1"/>
          </p:cNvSpPr>
          <p:nvPr>
            <p:ph type="sldNum" sz="quarter" idx="12"/>
          </p:nvPr>
        </p:nvSpPr>
        <p:spPr>
          <a:ln/>
        </p:spPr>
        <p:txBody>
          <a:bodyPr/>
          <a:lstStyle>
            <a:lvl1pPr>
              <a:defRPr/>
            </a:lvl1pPr>
          </a:lstStyle>
          <a:p>
            <a:pPr>
              <a:defRPr/>
            </a:pPr>
            <a:fld id="{78772CEB-4E7F-4573-BF99-819612CBCFFF}" type="slidenum">
              <a:rPr lang="gl-ES"/>
              <a:pPr>
                <a:defRPr/>
              </a:pPr>
              <a:t>‹Nº›</a:t>
            </a:fld>
            <a:endParaRPr lang="gl-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gl-ES"/>
          </a:p>
        </p:txBody>
      </p:sp>
      <p:sp>
        <p:nvSpPr>
          <p:cNvPr id="3" name="Rectangle 4"/>
          <p:cNvSpPr>
            <a:spLocks noGrp="1" noChangeArrowheads="1"/>
          </p:cNvSpPr>
          <p:nvPr>
            <p:ph type="dt" sz="half" idx="10"/>
          </p:nvPr>
        </p:nvSpPr>
        <p:spPr>
          <a:ln/>
        </p:spPr>
        <p:txBody>
          <a:bodyPr/>
          <a:lstStyle>
            <a:lvl1pPr>
              <a:defRPr/>
            </a:lvl1pPr>
          </a:lstStyle>
          <a:p>
            <a:pPr>
              <a:defRPr/>
            </a:pPr>
            <a:endParaRPr lang="gl-ES"/>
          </a:p>
        </p:txBody>
      </p:sp>
      <p:sp>
        <p:nvSpPr>
          <p:cNvPr id="4" name="Rectangle 5"/>
          <p:cNvSpPr>
            <a:spLocks noGrp="1" noChangeArrowheads="1"/>
          </p:cNvSpPr>
          <p:nvPr>
            <p:ph type="ftr" sz="quarter" idx="11"/>
          </p:nvPr>
        </p:nvSpPr>
        <p:spPr>
          <a:ln/>
        </p:spPr>
        <p:txBody>
          <a:bodyPr/>
          <a:lstStyle>
            <a:lvl1pPr>
              <a:defRPr/>
            </a:lvl1pPr>
          </a:lstStyle>
          <a:p>
            <a:pPr>
              <a:defRPr/>
            </a:pPr>
            <a:endParaRPr lang="gl-ES"/>
          </a:p>
        </p:txBody>
      </p:sp>
      <p:sp>
        <p:nvSpPr>
          <p:cNvPr id="5" name="Rectangle 6"/>
          <p:cNvSpPr>
            <a:spLocks noGrp="1" noChangeArrowheads="1"/>
          </p:cNvSpPr>
          <p:nvPr>
            <p:ph type="sldNum" sz="quarter" idx="12"/>
          </p:nvPr>
        </p:nvSpPr>
        <p:spPr>
          <a:ln/>
        </p:spPr>
        <p:txBody>
          <a:bodyPr/>
          <a:lstStyle>
            <a:lvl1pPr>
              <a:defRPr/>
            </a:lvl1pPr>
          </a:lstStyle>
          <a:p>
            <a:pPr>
              <a:defRPr/>
            </a:pPr>
            <a:fld id="{C83A7295-D8A6-434F-99B6-626C5E0FF3BC}" type="slidenum">
              <a:rPr lang="gl-ES"/>
              <a:pPr>
                <a:defRPr/>
              </a:pPr>
              <a:t>‹Nº›</a:t>
            </a:fld>
            <a:endParaRPr lang="gl-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gl-ES"/>
          </a:p>
        </p:txBody>
      </p:sp>
      <p:sp>
        <p:nvSpPr>
          <p:cNvPr id="3" name="Rectangle 5"/>
          <p:cNvSpPr>
            <a:spLocks noGrp="1" noChangeArrowheads="1"/>
          </p:cNvSpPr>
          <p:nvPr>
            <p:ph type="ftr" sz="quarter" idx="11"/>
          </p:nvPr>
        </p:nvSpPr>
        <p:spPr>
          <a:ln/>
        </p:spPr>
        <p:txBody>
          <a:bodyPr/>
          <a:lstStyle>
            <a:lvl1pPr>
              <a:defRPr/>
            </a:lvl1pPr>
          </a:lstStyle>
          <a:p>
            <a:pPr>
              <a:defRPr/>
            </a:pPr>
            <a:endParaRPr lang="gl-ES"/>
          </a:p>
        </p:txBody>
      </p:sp>
      <p:sp>
        <p:nvSpPr>
          <p:cNvPr id="4" name="Rectangle 6"/>
          <p:cNvSpPr>
            <a:spLocks noGrp="1" noChangeArrowheads="1"/>
          </p:cNvSpPr>
          <p:nvPr>
            <p:ph type="sldNum" sz="quarter" idx="12"/>
          </p:nvPr>
        </p:nvSpPr>
        <p:spPr>
          <a:ln/>
        </p:spPr>
        <p:txBody>
          <a:bodyPr/>
          <a:lstStyle>
            <a:lvl1pPr>
              <a:defRPr/>
            </a:lvl1pPr>
          </a:lstStyle>
          <a:p>
            <a:pPr>
              <a:defRPr/>
            </a:pPr>
            <a:fld id="{55C0A8C9-2D85-4CD3-9862-567E3E16EB2D}" type="slidenum">
              <a:rPr lang="gl-ES"/>
              <a:pPr>
                <a:defRPr/>
              </a:pPr>
              <a:t>‹Nº›</a:t>
            </a:fld>
            <a:endParaRPr lang="gl-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gl-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gl-ES"/>
          </a:p>
        </p:txBody>
      </p:sp>
      <p:sp>
        <p:nvSpPr>
          <p:cNvPr id="6" name="Rectangle 5"/>
          <p:cNvSpPr>
            <a:spLocks noGrp="1" noChangeArrowheads="1"/>
          </p:cNvSpPr>
          <p:nvPr>
            <p:ph type="ftr" sz="quarter" idx="11"/>
          </p:nvPr>
        </p:nvSpPr>
        <p:spPr>
          <a:ln/>
        </p:spPr>
        <p:txBody>
          <a:bodyPr/>
          <a:lstStyle>
            <a:lvl1pPr>
              <a:defRPr/>
            </a:lvl1pPr>
          </a:lstStyle>
          <a:p>
            <a:pPr>
              <a:defRPr/>
            </a:pPr>
            <a:endParaRPr lang="gl-ES"/>
          </a:p>
        </p:txBody>
      </p:sp>
      <p:sp>
        <p:nvSpPr>
          <p:cNvPr id="7" name="Rectangle 6"/>
          <p:cNvSpPr>
            <a:spLocks noGrp="1" noChangeArrowheads="1"/>
          </p:cNvSpPr>
          <p:nvPr>
            <p:ph type="sldNum" sz="quarter" idx="12"/>
          </p:nvPr>
        </p:nvSpPr>
        <p:spPr>
          <a:ln/>
        </p:spPr>
        <p:txBody>
          <a:bodyPr/>
          <a:lstStyle>
            <a:lvl1pPr>
              <a:defRPr/>
            </a:lvl1pPr>
          </a:lstStyle>
          <a:p>
            <a:pPr>
              <a:defRPr/>
            </a:pPr>
            <a:fld id="{CBE68126-B996-4A81-BCFF-CBC9A4668E40}" type="slidenum">
              <a:rPr lang="gl-ES"/>
              <a:pPr>
                <a:defRPr/>
              </a:pPr>
              <a:t>‹Nº›</a:t>
            </a:fld>
            <a:endParaRPr lang="gl-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gl-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gl-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gl-ES"/>
          </a:p>
        </p:txBody>
      </p:sp>
      <p:sp>
        <p:nvSpPr>
          <p:cNvPr id="6" name="Rectangle 5"/>
          <p:cNvSpPr>
            <a:spLocks noGrp="1" noChangeArrowheads="1"/>
          </p:cNvSpPr>
          <p:nvPr>
            <p:ph type="ftr" sz="quarter" idx="11"/>
          </p:nvPr>
        </p:nvSpPr>
        <p:spPr>
          <a:ln/>
        </p:spPr>
        <p:txBody>
          <a:bodyPr/>
          <a:lstStyle>
            <a:lvl1pPr>
              <a:defRPr/>
            </a:lvl1pPr>
          </a:lstStyle>
          <a:p>
            <a:pPr>
              <a:defRPr/>
            </a:pPr>
            <a:endParaRPr lang="gl-ES"/>
          </a:p>
        </p:txBody>
      </p:sp>
      <p:sp>
        <p:nvSpPr>
          <p:cNvPr id="7" name="Rectangle 6"/>
          <p:cNvSpPr>
            <a:spLocks noGrp="1" noChangeArrowheads="1"/>
          </p:cNvSpPr>
          <p:nvPr>
            <p:ph type="sldNum" sz="quarter" idx="12"/>
          </p:nvPr>
        </p:nvSpPr>
        <p:spPr>
          <a:ln/>
        </p:spPr>
        <p:txBody>
          <a:bodyPr/>
          <a:lstStyle>
            <a:lvl1pPr>
              <a:defRPr/>
            </a:lvl1pPr>
          </a:lstStyle>
          <a:p>
            <a:pPr>
              <a:defRPr/>
            </a:pPr>
            <a:fld id="{8A464E2A-6236-4AB3-AC0E-3FB993CB6E4C}" type="slidenum">
              <a:rPr lang="gl-ES"/>
              <a:pPr>
                <a:defRPr/>
              </a:pPr>
              <a:t>‹Nº›</a:t>
            </a:fld>
            <a:endParaRPr lang="gl-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l="-20000" r="-20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gl-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gl-ES" smtClean="0"/>
              <a:t>Haga clic para modificar el estilo de texto del patrón</a:t>
            </a:r>
          </a:p>
          <a:p>
            <a:pPr lvl="1"/>
            <a:r>
              <a:rPr lang="gl-ES" smtClean="0"/>
              <a:t>Segundo nivel</a:t>
            </a:r>
          </a:p>
          <a:p>
            <a:pPr lvl="2"/>
            <a:r>
              <a:rPr lang="gl-ES" smtClean="0"/>
              <a:t>Tercer nivel</a:t>
            </a:r>
          </a:p>
          <a:p>
            <a:pPr lvl="3"/>
            <a:r>
              <a:rPr lang="gl-ES" smtClean="0"/>
              <a:t>Cuarto nivel</a:t>
            </a:r>
          </a:p>
          <a:p>
            <a:pPr lvl="4"/>
            <a:r>
              <a:rPr lang="gl-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cs typeface="+mn-cs"/>
              </a:defRPr>
            </a:lvl1pPr>
          </a:lstStyle>
          <a:p>
            <a:pPr>
              <a:defRPr/>
            </a:pPr>
            <a:endParaRPr lang="gl-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cs typeface="+mn-cs"/>
              </a:defRPr>
            </a:lvl1pPr>
          </a:lstStyle>
          <a:p>
            <a:pPr>
              <a:defRPr/>
            </a:pPr>
            <a:endParaRPr lang="gl-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cs typeface="+mn-cs"/>
              </a:defRPr>
            </a:lvl1pPr>
          </a:lstStyle>
          <a:p>
            <a:pPr>
              <a:defRPr/>
            </a:pPr>
            <a:fld id="{1A835216-F8AE-42C1-B55C-6731167FAD61}" type="slidenum">
              <a:rPr lang="gl-ES"/>
              <a:pPr>
                <a:defRPr/>
              </a:pPr>
              <a:t>‹Nº›</a:t>
            </a:fld>
            <a:endParaRPr lang="gl-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gl-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issuu.com/iescelanova/docs/alfin_para_non_iniciados?e=10276427/7119482" TargetMode="External"/><Relationship Id="rId5" Type="http://schemas.openxmlformats.org/officeDocument/2006/relationships/hyperlink" Target="http://issuu.com/bibliotecapoleiro/docs/pequena_gu__a_de_an__lise_de_inform?e=7035217/7133247" TargetMode="External"/><Relationship Id="rId4" Type="http://schemas.openxmlformats.org/officeDocument/2006/relationships/hyperlink" Target="http://issuu.com/bibliotecapoleiro/docs/sete_claves?e=7035217/713344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file:///C:\Users\USUARIO\Desktop\ISIDORA\PRESENTACIONS\IES%2012%20OUTUBRO%20ABRIL%202014\ies%2012%20outubro%20PROXECTO%20LECTOR\vamosalcolegio.wmv" TargetMode="Externa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audio" Target="file:///C:\Users\USUARIO\Desktop\ISIDORA\PRESENTACIONS\IES%2012%20OUTUBRO%20ABRIL%202014\ies%2012%20outubro%20PROXECTO%20LECTOR\MISION%20IMPOSIBLE.wav"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file:///C:\Users\USUARIO\Desktop\ISIDORA\PRESENTACIONS\IES%2012%20OUTUBRO%20ABRIL%202014\ies%2012%20outubro%20PROXECTO%20LECTOR\aquellosmaravillosos.wmv" TargetMode="Externa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audio" Target="file:///C:\Users\USUARIO\Desktop\ISIDORA\PRESENTACIONS\IES%2012%20OUTUBRO%20ABRIL%202014\ies%2012%20outubro%20PROXECTO%20LECTOR\MISION%20IMPOSIBLE.wav" TargetMode="Externa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video" Target="file:///C:\Users\USUARIO\Desktop\ISIDORA\PRESENTACIONS\IES%2012%20OUTUBRO%20ABRIL%202014\ies%2012%20outubro%20PROXECTO%20LECTOR\Con%20faldas%20y%20a%20lo%20loco%20Nadie%20es%20perfecto.wmv" TargetMode="Externa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video" Target="file:///C:\Users\USUARIO\Desktop\ISIDORA\PRESENTACIONS\IES%2012%20OUTUBRO%20ABRIL%202014\ies%2012%20outubro%20PROXECTO%20LECTOR\Popularlibroscom%20%20%20BOOK%20%20%20Versin%20reducida.avi" TargetMode="Externa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video" Target="file:///C:\Users\USUARIO\Desktop\ISIDORA\PRESENTACIONS\IES%2012%20OUTUBRO%20ABRIL%202014\ies%2012%20outubro%20PROXECTO%20LECTOR\La%20familia%20Telerin%20%20%20Vamos%20a%20la%20cama.avi" TargetMode="Externa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hyperlink" Target="http://bibliotecapoleiro.blogspot.com.es/"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file:///C:\Users\USUARIO\Desktop\ISIDORA\PRESENTACIONS\IES%2012%20OUTUBRO%20ABRIL%202014\ies%2012%20outubro%20PROXECTO%20LECTOR\ptinto.wmv"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file:///C:\Users\USUARIO\Desktop\ISIDORA\PRESENTACIONS\IES%2012%20OUTUBRO%20ABRIL%202014\ies%2012%20outubro%20PROXECTO%20LECTOR\MISION%20IMPOSIBLE.wav"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714348" y="2477998"/>
            <a:ext cx="7429552" cy="1323439"/>
          </a:xfrm>
          <a:prstGeom prst="rect">
            <a:avLst/>
          </a:prstGeom>
          <a:noFill/>
          <a:ln w="9525">
            <a:noFill/>
            <a:miter lim="800000"/>
            <a:headEnd/>
            <a:tailEnd/>
          </a:ln>
          <a:effectLst/>
        </p:spPr>
        <p:txBody>
          <a:bodyPr wrap="square">
            <a:spAutoFit/>
          </a:bodyPr>
          <a:lstStyle/>
          <a:p>
            <a:pPr algn="ctr">
              <a:lnSpc>
                <a:spcPct val="100000"/>
              </a:lnSpc>
              <a:spcBef>
                <a:spcPct val="0"/>
              </a:spcBef>
              <a:buFontTx/>
              <a:buNone/>
            </a:pPr>
            <a:r>
              <a:rPr lang="es-ES" sz="4000" b="1" dirty="0" smtClean="0">
                <a:solidFill>
                  <a:schemeClr val="tx2"/>
                </a:solidFill>
                <a:latin typeface="Kingthings Trypewriter 2" pitchFamily="2" charset="0"/>
              </a:rPr>
              <a:t> </a:t>
            </a:r>
            <a:r>
              <a:rPr lang="es-ES" sz="4000" b="1" dirty="0" smtClean="0">
                <a:solidFill>
                  <a:schemeClr val="tx2"/>
                </a:solidFill>
                <a:latin typeface="Kingthings Trypewriter 2" pitchFamily="2" charset="0"/>
              </a:rPr>
              <a:t>A redacción </a:t>
            </a:r>
            <a:r>
              <a:rPr lang="es-ES" sz="4000" b="1" dirty="0" smtClean="0">
                <a:solidFill>
                  <a:schemeClr val="tx2"/>
                </a:solidFill>
                <a:latin typeface="Kingthings Trypewriter 2" pitchFamily="2" charset="0"/>
              </a:rPr>
              <a:t>do</a:t>
            </a:r>
          </a:p>
          <a:p>
            <a:pPr algn="ctr">
              <a:lnSpc>
                <a:spcPct val="100000"/>
              </a:lnSpc>
              <a:spcBef>
                <a:spcPct val="0"/>
              </a:spcBef>
              <a:buFontTx/>
              <a:buNone/>
            </a:pPr>
            <a:r>
              <a:rPr lang="es-ES" sz="4000" b="1" dirty="0" smtClean="0">
                <a:solidFill>
                  <a:schemeClr val="tx2"/>
                </a:solidFill>
                <a:latin typeface="Kingthings Trypewriter 2" pitchFamily="2" charset="0"/>
              </a:rPr>
              <a:t>PROXECTO LECTOR</a:t>
            </a:r>
            <a:endParaRPr lang="gl-ES" sz="3600" b="1" dirty="0">
              <a:solidFill>
                <a:schemeClr val="tx2"/>
              </a:solidFill>
              <a:latin typeface="Arial" charset="0"/>
            </a:endParaRPr>
          </a:p>
        </p:txBody>
      </p:sp>
      <p:sp>
        <p:nvSpPr>
          <p:cNvPr id="7" name="6 Marcador de número de diapositiva"/>
          <p:cNvSpPr>
            <a:spLocks noGrp="1"/>
          </p:cNvSpPr>
          <p:nvPr>
            <p:ph type="sldNum" sz="quarter" idx="12"/>
          </p:nvPr>
        </p:nvSpPr>
        <p:spPr/>
        <p:txBody>
          <a:bodyPr/>
          <a:lstStyle/>
          <a:p>
            <a:pPr>
              <a:defRPr/>
            </a:pPr>
            <a:fld id="{9659598F-8693-4339-BC6F-7155CE352707}" type="slidenum">
              <a:rPr lang="gl-ES" smtClean="0">
                <a:solidFill>
                  <a:schemeClr val="bg1"/>
                </a:solidFill>
              </a:rPr>
              <a:pPr>
                <a:defRPr/>
              </a:pPr>
              <a:t>1</a:t>
            </a:fld>
            <a:endParaRPr lang="gl-E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30726" name="Rectangle 6"/>
          <p:cNvSpPr>
            <a:spLocks noChangeArrowheads="1"/>
          </p:cNvSpPr>
          <p:nvPr/>
        </p:nvSpPr>
        <p:spPr bwMode="auto">
          <a:xfrm>
            <a:off x="642910" y="1857364"/>
            <a:ext cx="7848600" cy="4500594"/>
          </a:xfrm>
          <a:prstGeom prst="rect">
            <a:avLst/>
          </a:prstGeom>
          <a:solidFill>
            <a:srgbClr val="6A0BB1"/>
          </a:solidFill>
          <a:ln w="9525">
            <a:noFill/>
            <a:miter lim="800000"/>
            <a:headEnd/>
            <a:tailEnd/>
          </a:ln>
          <a:effectLst/>
        </p:spPr>
        <p:txBody>
          <a:bodyPr wrap="none" anchor="ctr"/>
          <a:lstStyle/>
          <a:p>
            <a:endParaRPr lang="es-ES"/>
          </a:p>
        </p:txBody>
      </p:sp>
      <p:sp>
        <p:nvSpPr>
          <p:cNvPr id="30722" name="Rectangle 2"/>
          <p:cNvSpPr>
            <a:spLocks noChangeArrowheads="1"/>
          </p:cNvSpPr>
          <p:nvPr/>
        </p:nvSpPr>
        <p:spPr bwMode="auto">
          <a:xfrm>
            <a:off x="714348" y="500042"/>
            <a:ext cx="7429552" cy="1323439"/>
          </a:xfrm>
          <a:prstGeom prst="rect">
            <a:avLst/>
          </a:prstGeom>
          <a:noFill/>
          <a:ln w="9525">
            <a:noFill/>
            <a:miter lim="800000"/>
            <a:headEnd/>
            <a:tailEnd/>
          </a:ln>
          <a:effectLst/>
        </p:spPr>
        <p:txBody>
          <a:bodyPr wrap="square">
            <a:spAutoFit/>
          </a:bodyPr>
          <a:lstStyle/>
          <a:p>
            <a:pPr algn="ctr">
              <a:lnSpc>
                <a:spcPct val="100000"/>
              </a:lnSpc>
              <a:spcBef>
                <a:spcPct val="0"/>
              </a:spcBef>
              <a:buFontTx/>
              <a:buNone/>
            </a:pPr>
            <a:r>
              <a:rPr lang="es-ES" sz="4000" b="1" dirty="0" smtClean="0">
                <a:solidFill>
                  <a:schemeClr val="tx2"/>
                </a:solidFill>
                <a:latin typeface="Kingthings Trypewriter 2" pitchFamily="2" charset="0"/>
              </a:rPr>
              <a:t> OBXECTIVOS</a:t>
            </a:r>
          </a:p>
          <a:p>
            <a:pPr algn="ctr">
              <a:lnSpc>
                <a:spcPct val="100000"/>
              </a:lnSpc>
              <a:spcBef>
                <a:spcPct val="0"/>
              </a:spcBef>
              <a:buFontTx/>
              <a:buNone/>
            </a:pPr>
            <a:r>
              <a:rPr lang="es-ES" sz="4000" b="1" dirty="0" smtClean="0">
                <a:solidFill>
                  <a:schemeClr val="tx2"/>
                </a:solidFill>
                <a:latin typeface="Kingthings Trypewriter 2" pitchFamily="2" charset="0"/>
              </a:rPr>
              <a:t>entre o profesorado (2)</a:t>
            </a:r>
            <a:endParaRPr lang="gl-ES" sz="3600" b="1" dirty="0">
              <a:solidFill>
                <a:schemeClr val="tx2"/>
              </a:solidFill>
              <a:latin typeface="Arial" charset="0"/>
            </a:endParaRPr>
          </a:p>
        </p:txBody>
      </p:sp>
      <p:sp>
        <p:nvSpPr>
          <p:cNvPr id="7" name="6 Marcador de número de diapositiva"/>
          <p:cNvSpPr>
            <a:spLocks noGrp="1"/>
          </p:cNvSpPr>
          <p:nvPr>
            <p:ph type="sldNum" sz="quarter" idx="12"/>
          </p:nvPr>
        </p:nvSpPr>
        <p:spPr>
          <a:xfrm>
            <a:off x="6500826" y="6381750"/>
            <a:ext cx="2133600" cy="476250"/>
          </a:xfrm>
        </p:spPr>
        <p:txBody>
          <a:bodyPr/>
          <a:lstStyle/>
          <a:p>
            <a:pPr>
              <a:defRPr/>
            </a:pPr>
            <a:fld id="{9659598F-8693-4339-BC6F-7155CE352707}" type="slidenum">
              <a:rPr lang="gl-ES" smtClean="0">
                <a:solidFill>
                  <a:schemeClr val="bg1"/>
                </a:solidFill>
              </a:rPr>
              <a:pPr>
                <a:defRPr/>
              </a:pPr>
              <a:t>10</a:t>
            </a:fld>
            <a:endParaRPr lang="gl-ES" dirty="0">
              <a:solidFill>
                <a:schemeClr val="bg1"/>
              </a:solidFill>
            </a:endParaRPr>
          </a:p>
        </p:txBody>
      </p:sp>
      <p:graphicFrame>
        <p:nvGraphicFramePr>
          <p:cNvPr id="8" name="7 Tabla"/>
          <p:cNvGraphicFramePr>
            <a:graphicFrameLocks noGrp="1"/>
          </p:cNvGraphicFramePr>
          <p:nvPr/>
        </p:nvGraphicFramePr>
        <p:xfrm>
          <a:off x="4427984" y="3429000"/>
          <a:ext cx="3816424" cy="2723768"/>
        </p:xfrm>
        <a:graphic>
          <a:graphicData uri="http://schemas.openxmlformats.org/drawingml/2006/table">
            <a:tbl>
              <a:tblPr/>
              <a:tblGrid>
                <a:gridCol w="3816424"/>
              </a:tblGrid>
              <a:tr h="2723768">
                <a:tc>
                  <a:txBody>
                    <a:bodyPr/>
                    <a:lstStyle/>
                    <a:p>
                      <a:pPr algn="r">
                        <a:spcAft>
                          <a:spcPts val="0"/>
                        </a:spcAft>
                      </a:pPr>
                      <a:r>
                        <a:rPr lang="es-ES" sz="1400" b="1" dirty="0">
                          <a:solidFill>
                            <a:schemeClr val="tx1"/>
                          </a:solidFill>
                          <a:latin typeface="Bradley Hand ITC"/>
                          <a:ea typeface="Times New Roman"/>
                        </a:rPr>
                        <a:t> </a:t>
                      </a:r>
                      <a:endParaRPr lang="es-ES" sz="1200" dirty="0">
                        <a:solidFill>
                          <a:schemeClr val="tx1"/>
                        </a:solidFill>
                        <a:latin typeface="Times New Roman"/>
                        <a:ea typeface="Times New Roman"/>
                      </a:endParaRPr>
                    </a:p>
                    <a:p>
                      <a:pPr algn="r">
                        <a:spcAft>
                          <a:spcPts val="0"/>
                        </a:spcAft>
                      </a:pPr>
                      <a:endParaRPr lang="es-ES" sz="1600" b="1" dirty="0" smtClean="0">
                        <a:solidFill>
                          <a:schemeClr val="tx1"/>
                        </a:solidFill>
                        <a:latin typeface="Bradley Hand ITC"/>
                        <a:ea typeface="Times New Roman"/>
                      </a:endParaRPr>
                    </a:p>
                    <a:p>
                      <a:pPr algn="r">
                        <a:spcAft>
                          <a:spcPts val="0"/>
                        </a:spcAft>
                      </a:pPr>
                      <a:r>
                        <a:rPr lang="es-ES" sz="1600" b="0" i="1" dirty="0" smtClean="0">
                          <a:solidFill>
                            <a:schemeClr val="tx1"/>
                          </a:solidFill>
                          <a:latin typeface="+mj-lt"/>
                          <a:ea typeface="Times New Roman"/>
                        </a:rPr>
                        <a:t>Camarada</a:t>
                      </a:r>
                      <a:r>
                        <a:rPr lang="es-ES" sz="1600" b="0" i="1" dirty="0">
                          <a:solidFill>
                            <a:schemeClr val="tx1"/>
                          </a:solidFill>
                          <a:latin typeface="+mj-lt"/>
                          <a:ea typeface="Times New Roman"/>
                        </a:rPr>
                        <a:t>, esto no es un libro</a:t>
                      </a:r>
                      <a:endParaRPr lang="es-ES" sz="1400" b="0" i="1" dirty="0">
                        <a:solidFill>
                          <a:schemeClr val="tx1"/>
                        </a:solidFill>
                        <a:latin typeface="+mj-lt"/>
                        <a:ea typeface="Times New Roman"/>
                      </a:endParaRPr>
                    </a:p>
                    <a:p>
                      <a:pPr algn="r">
                        <a:spcAft>
                          <a:spcPts val="0"/>
                        </a:spcAft>
                      </a:pPr>
                      <a:r>
                        <a:rPr lang="es-ES" sz="1600" b="0" i="1" dirty="0">
                          <a:solidFill>
                            <a:schemeClr val="tx1"/>
                          </a:solidFill>
                          <a:latin typeface="+mj-lt"/>
                          <a:ea typeface="Times New Roman"/>
                        </a:rPr>
                        <a:t>el que lo toca, toca a un hombre</a:t>
                      </a:r>
                      <a:endParaRPr lang="es-ES" sz="1400" b="0" i="1" dirty="0">
                        <a:solidFill>
                          <a:schemeClr val="tx1"/>
                        </a:solidFill>
                        <a:latin typeface="+mj-lt"/>
                        <a:ea typeface="Times New Roman"/>
                      </a:endParaRPr>
                    </a:p>
                    <a:p>
                      <a:pPr algn="r">
                        <a:spcAft>
                          <a:spcPts val="0"/>
                        </a:spcAft>
                      </a:pPr>
                      <a:r>
                        <a:rPr lang="es-ES" sz="1600" b="0" i="1" dirty="0">
                          <a:solidFill>
                            <a:schemeClr val="tx1"/>
                          </a:solidFill>
                          <a:latin typeface="+mj-lt"/>
                          <a:ea typeface="Times New Roman"/>
                        </a:rPr>
                        <a:t>¿es de noche? ¿Estamos solos los dos?</a:t>
                      </a:r>
                      <a:endParaRPr lang="es-ES" sz="1400" b="0" i="1" dirty="0">
                        <a:solidFill>
                          <a:schemeClr val="tx1"/>
                        </a:solidFill>
                        <a:latin typeface="+mj-lt"/>
                        <a:ea typeface="Times New Roman"/>
                      </a:endParaRPr>
                    </a:p>
                    <a:p>
                      <a:pPr algn="r">
                        <a:spcAft>
                          <a:spcPts val="0"/>
                        </a:spcAft>
                      </a:pPr>
                      <a:r>
                        <a:rPr lang="es-ES" sz="1600" b="0" i="1" dirty="0">
                          <a:solidFill>
                            <a:schemeClr val="tx1"/>
                          </a:solidFill>
                          <a:latin typeface="+mj-lt"/>
                          <a:ea typeface="Times New Roman"/>
                        </a:rPr>
                        <a:t>me tienes a mí y yo te tengo, </a:t>
                      </a:r>
                      <a:endParaRPr lang="es-ES" sz="1600" b="0" i="1" dirty="0" smtClean="0">
                        <a:solidFill>
                          <a:schemeClr val="tx1"/>
                        </a:solidFill>
                        <a:latin typeface="+mj-lt"/>
                        <a:ea typeface="Times New Roman"/>
                      </a:endParaRPr>
                    </a:p>
                    <a:p>
                      <a:pPr algn="r">
                        <a:spcAft>
                          <a:spcPts val="0"/>
                        </a:spcAft>
                      </a:pPr>
                      <a:r>
                        <a:rPr lang="es-ES" sz="1600" b="0" i="1" dirty="0" smtClean="0">
                          <a:solidFill>
                            <a:schemeClr val="tx1"/>
                          </a:solidFill>
                          <a:latin typeface="+mj-lt"/>
                          <a:ea typeface="Times New Roman"/>
                        </a:rPr>
                        <a:t>me </a:t>
                      </a:r>
                      <a:r>
                        <a:rPr lang="es-ES" sz="1600" b="0" i="1" dirty="0">
                          <a:solidFill>
                            <a:schemeClr val="tx1"/>
                          </a:solidFill>
                          <a:latin typeface="+mj-lt"/>
                          <a:ea typeface="Times New Roman"/>
                        </a:rPr>
                        <a:t>sujetas y te sujeto,</a:t>
                      </a:r>
                      <a:endParaRPr lang="es-ES" sz="1400" b="0" i="1" dirty="0">
                        <a:solidFill>
                          <a:schemeClr val="tx1"/>
                        </a:solidFill>
                        <a:latin typeface="+mj-lt"/>
                        <a:ea typeface="Times New Roman"/>
                      </a:endParaRPr>
                    </a:p>
                    <a:p>
                      <a:pPr algn="r">
                        <a:spcAft>
                          <a:spcPts val="0"/>
                        </a:spcAft>
                      </a:pPr>
                      <a:r>
                        <a:rPr lang="es-ES" sz="1600" b="0" i="1" dirty="0">
                          <a:solidFill>
                            <a:schemeClr val="tx1"/>
                          </a:solidFill>
                          <a:latin typeface="+mj-lt"/>
                          <a:ea typeface="Times New Roman"/>
                        </a:rPr>
                        <a:t>salto desde las páginas a tus brazos. </a:t>
                      </a:r>
                      <a:endParaRPr lang="es-ES" sz="1400" b="0" i="1" dirty="0">
                        <a:solidFill>
                          <a:schemeClr val="tx1"/>
                        </a:solidFill>
                        <a:latin typeface="+mj-lt"/>
                        <a:ea typeface="Times New Roman"/>
                      </a:endParaRPr>
                    </a:p>
                    <a:p>
                      <a:pPr algn="r">
                        <a:spcAft>
                          <a:spcPts val="0"/>
                        </a:spcAft>
                      </a:pPr>
                      <a:r>
                        <a:rPr lang="es-ES" sz="1600" b="0" i="1" dirty="0">
                          <a:solidFill>
                            <a:schemeClr val="tx1"/>
                          </a:solidFill>
                          <a:latin typeface="+mj-lt"/>
                          <a:ea typeface="Times New Roman"/>
                        </a:rPr>
                        <a:t>                                                                </a:t>
                      </a:r>
                      <a:endParaRPr lang="es-ES" sz="1600" b="0" i="1" dirty="0" smtClean="0">
                        <a:solidFill>
                          <a:schemeClr val="tx1"/>
                        </a:solidFill>
                        <a:latin typeface="+mj-lt"/>
                        <a:ea typeface="Times New Roman"/>
                      </a:endParaRPr>
                    </a:p>
                    <a:p>
                      <a:pPr algn="r">
                        <a:spcAft>
                          <a:spcPts val="0"/>
                        </a:spcAft>
                      </a:pPr>
                      <a:r>
                        <a:rPr lang="es-ES" sz="1600" b="0" i="1" dirty="0" smtClean="0">
                          <a:solidFill>
                            <a:schemeClr val="tx1"/>
                          </a:solidFill>
                          <a:latin typeface="+mj-lt"/>
                          <a:ea typeface="Times New Roman"/>
                        </a:rPr>
                        <a:t> </a:t>
                      </a:r>
                      <a:r>
                        <a:rPr lang="es-ES" sz="1600" b="0" i="1" dirty="0">
                          <a:solidFill>
                            <a:schemeClr val="tx1"/>
                          </a:solidFill>
                          <a:latin typeface="+mj-lt"/>
                          <a:ea typeface="Times New Roman"/>
                        </a:rPr>
                        <a:t>Walt </a:t>
                      </a:r>
                      <a:r>
                        <a:rPr lang="es-ES" sz="1600" b="0" i="1" dirty="0" err="1">
                          <a:solidFill>
                            <a:schemeClr val="tx1"/>
                          </a:solidFill>
                          <a:latin typeface="+mj-lt"/>
                          <a:ea typeface="Times New Roman"/>
                        </a:rPr>
                        <a:t>Withman</a:t>
                      </a:r>
                      <a:endParaRPr lang="es-ES" sz="1400" b="0" i="1" dirty="0">
                        <a:solidFill>
                          <a:schemeClr val="tx1"/>
                        </a:solidFill>
                        <a:latin typeface="+mj-lt"/>
                        <a:ea typeface="Times New Roman"/>
                      </a:endParaRPr>
                    </a:p>
                  </a:txBody>
                  <a:tcPr marL="68580" marR="68580" marT="0" marB="0">
                    <a:lnL>
                      <a:noFill/>
                    </a:lnL>
                    <a:lnR>
                      <a:noFill/>
                    </a:lnR>
                    <a:lnT>
                      <a:noFill/>
                    </a:lnT>
                    <a:lnB>
                      <a:noFill/>
                    </a:lnB>
                    <a:solidFill>
                      <a:schemeClr val="bg1">
                        <a:lumMod val="75000"/>
                      </a:schemeClr>
                    </a:solidFill>
                  </a:tcPr>
                </a:tc>
              </a:tr>
            </a:tbl>
          </a:graphicData>
        </a:graphic>
      </p:graphicFrame>
      <p:sp>
        <p:nvSpPr>
          <p:cNvPr id="30723" name="Rectangle 3"/>
          <p:cNvSpPr>
            <a:spLocks noGrp="1" noChangeArrowheads="1"/>
          </p:cNvSpPr>
          <p:nvPr>
            <p:ph type="body" idx="1"/>
          </p:nvPr>
        </p:nvSpPr>
        <p:spPr>
          <a:xfrm>
            <a:off x="642911" y="2071678"/>
            <a:ext cx="4071965" cy="1714512"/>
          </a:xfrm>
        </p:spPr>
        <p:txBody>
          <a:bodyPr/>
          <a:lstStyle/>
          <a:p>
            <a:pPr lvl="0">
              <a:spcBef>
                <a:spcPts val="0"/>
              </a:spcBef>
            </a:pPr>
            <a:r>
              <a:rPr lang="es-ES" sz="2400" dirty="0" smtClean="0">
                <a:solidFill>
                  <a:schemeClr val="bg1"/>
                </a:solidFill>
                <a:latin typeface="Arial" pitchFamily="34" charset="0"/>
                <a:cs typeface="Arial" pitchFamily="34" charset="0"/>
              </a:rPr>
              <a:t>Compartir lecturas, ofrecer modelos.</a:t>
            </a:r>
          </a:p>
          <a:p>
            <a:pPr lvl="0">
              <a:spcBef>
                <a:spcPts val="0"/>
              </a:spcBef>
            </a:pPr>
            <a:r>
              <a:rPr lang="es-ES" sz="2400" dirty="0" smtClean="0">
                <a:solidFill>
                  <a:schemeClr val="bg1"/>
                </a:solidFill>
                <a:latin typeface="Arial" pitchFamily="34" charset="0"/>
                <a:cs typeface="Arial" pitchFamily="34" charset="0"/>
              </a:rPr>
              <a:t>Dar instrumentos e pautas:</a:t>
            </a:r>
          </a:p>
          <a:p>
            <a:pPr lvl="0">
              <a:spcBef>
                <a:spcPts val="0"/>
              </a:spcBef>
              <a:buNone/>
            </a:pPr>
            <a:endParaRPr lang="es-ES" sz="2400" dirty="0" smtClean="0">
              <a:solidFill>
                <a:schemeClr val="bg1"/>
              </a:solidFill>
              <a:latin typeface="Arial" pitchFamily="34" charset="0"/>
              <a:cs typeface="Arial" pitchFamily="34" charset="0"/>
            </a:endParaRPr>
          </a:p>
          <a:p>
            <a:pPr lvl="0">
              <a:spcBef>
                <a:spcPts val="0"/>
              </a:spcBef>
              <a:buNone/>
            </a:pPr>
            <a:endParaRPr lang="es-ES" sz="2400" dirty="0" smtClean="0">
              <a:solidFill>
                <a:schemeClr val="bg1"/>
              </a:solidFill>
              <a:latin typeface="Arial" pitchFamily="34" charset="0"/>
              <a:cs typeface="Arial" pitchFamily="34" charset="0"/>
            </a:endParaRPr>
          </a:p>
          <a:p>
            <a:pPr>
              <a:lnSpc>
                <a:spcPct val="80000"/>
              </a:lnSpc>
              <a:spcBef>
                <a:spcPts val="0"/>
              </a:spcBef>
              <a:buNone/>
            </a:pPr>
            <a:endParaRPr lang="gl-ES" sz="3600" dirty="0" smtClean="0">
              <a:solidFill>
                <a:schemeClr val="bg1"/>
              </a:solidFill>
              <a:latin typeface="Arial" pitchFamily="34" charset="0"/>
              <a:cs typeface="Arial" pitchFamily="34" charset="0"/>
            </a:endParaRPr>
          </a:p>
        </p:txBody>
      </p:sp>
      <p:sp>
        <p:nvSpPr>
          <p:cNvPr id="9" name="8 Rectángulo"/>
          <p:cNvSpPr/>
          <p:nvPr/>
        </p:nvSpPr>
        <p:spPr bwMode="auto">
          <a:xfrm rot="20000720">
            <a:off x="4750939" y="2348724"/>
            <a:ext cx="2500330" cy="107157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FF0000"/>
                </a:solidFill>
                <a:effectLst/>
                <a:latin typeface="Kingthings Trypewriter 2" pitchFamily="2" charset="0"/>
              </a:rPr>
              <a:t>Código de</a:t>
            </a:r>
          </a:p>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FF0000"/>
                </a:solidFill>
                <a:effectLst/>
                <a:latin typeface="Kingthings Trypewriter 2" pitchFamily="2" charset="0"/>
              </a:rPr>
              <a:t>boas prácticas</a:t>
            </a:r>
          </a:p>
        </p:txBody>
      </p:sp>
      <p:sp>
        <p:nvSpPr>
          <p:cNvPr id="10" name="9 Elipse"/>
          <p:cNvSpPr/>
          <p:nvPr/>
        </p:nvSpPr>
        <p:spPr bwMode="auto">
          <a:xfrm>
            <a:off x="1214414" y="4214818"/>
            <a:ext cx="714380" cy="714380"/>
          </a:xfrm>
          <a:prstGeom prst="ellipse">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gl-ES" sz="6000" b="0" i="0" u="none" strike="noStrike" cap="none" normalizeH="0" baseline="0" smtClean="0">
              <a:ln>
                <a:noFill/>
              </a:ln>
              <a:solidFill>
                <a:schemeClr val="bg1"/>
              </a:solidFill>
              <a:effectLst/>
              <a:latin typeface="Bradley Hand ITC" pitchFamily="66" charset="0"/>
            </a:endParaRPr>
          </a:p>
        </p:txBody>
      </p:sp>
      <p:sp>
        <p:nvSpPr>
          <p:cNvPr id="12" name="11 Elipse">
            <a:hlinkClick r:id="rId4"/>
          </p:cNvPr>
          <p:cNvSpPr/>
          <p:nvPr/>
        </p:nvSpPr>
        <p:spPr bwMode="auto">
          <a:xfrm>
            <a:off x="2000232" y="3214686"/>
            <a:ext cx="1285884" cy="1285884"/>
          </a:xfrm>
          <a:prstGeom prst="ellipse">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gl-ES" sz="2000" b="0" i="0" u="none" strike="noStrike" cap="none" normalizeH="0" baseline="0" dirty="0" smtClean="0">
                <a:ln>
                  <a:noFill/>
                </a:ln>
                <a:solidFill>
                  <a:srgbClr val="7030A0"/>
                </a:solidFill>
                <a:effectLst/>
                <a:latin typeface="Kingthings Trypewriter 2" pitchFamily="2" charset="0"/>
              </a:rPr>
              <a:t>Sete</a:t>
            </a:r>
          </a:p>
          <a:p>
            <a:pPr marL="0" marR="0" indent="0" algn="ctr" defTabSz="914400" rtl="0" eaLnBrk="1" fontAlgn="base" latinLnBrk="0" hangingPunct="1">
              <a:lnSpc>
                <a:spcPct val="100000"/>
              </a:lnSpc>
              <a:spcBef>
                <a:spcPct val="0"/>
              </a:spcBef>
              <a:spcAft>
                <a:spcPct val="0"/>
              </a:spcAft>
              <a:buClrTx/>
              <a:buSzTx/>
              <a:buFontTx/>
              <a:buNone/>
              <a:tabLst/>
            </a:pPr>
            <a:r>
              <a:rPr kumimoji="0" lang="gl-ES" sz="2000" b="0" i="0" u="none" strike="noStrike" cap="none" normalizeH="0" baseline="0" dirty="0" smtClean="0">
                <a:ln>
                  <a:noFill/>
                </a:ln>
                <a:solidFill>
                  <a:srgbClr val="7030A0"/>
                </a:solidFill>
                <a:effectLst/>
                <a:latin typeface="Kingthings Trypewriter 2" pitchFamily="2" charset="0"/>
              </a:rPr>
              <a:t>Claves</a:t>
            </a:r>
          </a:p>
          <a:p>
            <a:pPr marL="0" marR="0" indent="0" algn="ctr" defTabSz="914400" rtl="0" eaLnBrk="1" fontAlgn="base" latinLnBrk="0" hangingPunct="1">
              <a:lnSpc>
                <a:spcPct val="100000"/>
              </a:lnSpc>
              <a:spcBef>
                <a:spcPct val="0"/>
              </a:spcBef>
              <a:spcAft>
                <a:spcPct val="0"/>
              </a:spcAft>
              <a:buClrTx/>
              <a:buSzTx/>
              <a:buFontTx/>
              <a:buNone/>
              <a:tabLst/>
            </a:pPr>
            <a:r>
              <a:rPr lang="gl-ES" sz="2000" dirty="0" smtClean="0">
                <a:solidFill>
                  <a:srgbClr val="7030A0"/>
                </a:solidFill>
                <a:latin typeface="Kingthings Trypewriter 2" pitchFamily="2" charset="0"/>
              </a:rPr>
              <a:t>para…</a:t>
            </a:r>
            <a:endParaRPr kumimoji="0" lang="gl-ES" sz="2000" b="0" i="0" u="none" strike="noStrike" cap="none" normalizeH="0" baseline="0" dirty="0" smtClean="0">
              <a:ln>
                <a:noFill/>
              </a:ln>
              <a:solidFill>
                <a:srgbClr val="7030A0"/>
              </a:solidFill>
              <a:effectLst/>
              <a:latin typeface="Kingthings Trypewriter 2" pitchFamily="2" charset="0"/>
            </a:endParaRPr>
          </a:p>
        </p:txBody>
      </p:sp>
      <p:sp>
        <p:nvSpPr>
          <p:cNvPr id="13" name="12 Elipse">
            <a:hlinkClick r:id="rId5"/>
          </p:cNvPr>
          <p:cNvSpPr/>
          <p:nvPr/>
        </p:nvSpPr>
        <p:spPr bwMode="auto">
          <a:xfrm>
            <a:off x="2643174" y="4357694"/>
            <a:ext cx="1285884" cy="1285884"/>
          </a:xfrm>
          <a:prstGeom prst="ellipse">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gl-ES" sz="2000" b="0" i="0" u="none" strike="noStrike" cap="none" normalizeH="0" baseline="0" dirty="0" smtClean="0">
                <a:ln>
                  <a:noFill/>
                </a:ln>
                <a:solidFill>
                  <a:srgbClr val="7030A0"/>
                </a:solidFill>
                <a:effectLst/>
                <a:latin typeface="Kingthings Trypewriter 2" pitchFamily="2" charset="0"/>
              </a:rPr>
              <a:t>Pequena</a:t>
            </a:r>
          </a:p>
          <a:p>
            <a:pPr marL="0" marR="0" indent="0" algn="ctr" defTabSz="914400" rtl="0" eaLnBrk="1" fontAlgn="base" latinLnBrk="0" hangingPunct="1">
              <a:lnSpc>
                <a:spcPct val="100000"/>
              </a:lnSpc>
              <a:spcBef>
                <a:spcPct val="0"/>
              </a:spcBef>
              <a:spcAft>
                <a:spcPct val="0"/>
              </a:spcAft>
              <a:buClrTx/>
              <a:buSzTx/>
              <a:buFontTx/>
              <a:buNone/>
              <a:tabLst/>
            </a:pPr>
            <a:r>
              <a:rPr lang="gl-ES" sz="2000" dirty="0" smtClean="0">
                <a:solidFill>
                  <a:srgbClr val="7030A0"/>
                </a:solidFill>
                <a:latin typeface="Kingthings Trypewriter 2" pitchFamily="2" charset="0"/>
              </a:rPr>
              <a:t>g</a:t>
            </a:r>
            <a:r>
              <a:rPr kumimoji="0" lang="gl-ES" sz="2000" b="0" i="0" u="none" strike="noStrike" cap="none" normalizeH="0" baseline="0" dirty="0" smtClean="0">
                <a:ln>
                  <a:noFill/>
                </a:ln>
                <a:solidFill>
                  <a:srgbClr val="7030A0"/>
                </a:solidFill>
                <a:effectLst/>
                <a:latin typeface="Kingthings Trypewriter 2" pitchFamily="2" charset="0"/>
              </a:rPr>
              <a:t>uía</a:t>
            </a:r>
          </a:p>
          <a:p>
            <a:pPr marL="0" marR="0" indent="0" algn="ctr" defTabSz="914400" rtl="0" eaLnBrk="1" fontAlgn="base" latinLnBrk="0" hangingPunct="1">
              <a:lnSpc>
                <a:spcPct val="100000"/>
              </a:lnSpc>
              <a:spcBef>
                <a:spcPct val="0"/>
              </a:spcBef>
              <a:spcAft>
                <a:spcPct val="0"/>
              </a:spcAft>
              <a:buClrTx/>
              <a:buSzTx/>
              <a:buFontTx/>
              <a:buNone/>
              <a:tabLst/>
            </a:pPr>
            <a:r>
              <a:rPr lang="gl-ES" sz="2000" dirty="0" smtClean="0">
                <a:solidFill>
                  <a:srgbClr val="7030A0"/>
                </a:solidFill>
                <a:latin typeface="Kingthings Trypewriter 2" pitchFamily="2" charset="0"/>
              </a:rPr>
              <a:t>d</a:t>
            </a:r>
            <a:r>
              <a:rPr kumimoji="0" lang="gl-ES" sz="2000" b="0" i="0" u="none" strike="noStrike" cap="none" normalizeH="0" baseline="0" dirty="0" smtClean="0">
                <a:ln>
                  <a:noFill/>
                </a:ln>
                <a:solidFill>
                  <a:srgbClr val="7030A0"/>
                </a:solidFill>
                <a:effectLst/>
                <a:latin typeface="Kingthings Trypewriter 2" pitchFamily="2" charset="0"/>
              </a:rPr>
              <a:t>e…</a:t>
            </a:r>
          </a:p>
        </p:txBody>
      </p:sp>
      <p:sp>
        <p:nvSpPr>
          <p:cNvPr id="14" name="13 Elipse">
            <a:hlinkClick r:id="rId6"/>
          </p:cNvPr>
          <p:cNvSpPr/>
          <p:nvPr/>
        </p:nvSpPr>
        <p:spPr bwMode="auto">
          <a:xfrm>
            <a:off x="714348" y="4286256"/>
            <a:ext cx="1857388" cy="1857388"/>
          </a:xfrm>
          <a:prstGeom prst="ellipse">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gl-ES" sz="2400" b="0" i="0" u="none" strike="noStrike" cap="none" normalizeH="0" baseline="0" dirty="0" smtClean="0">
                <a:ln>
                  <a:noFill/>
                </a:ln>
                <a:solidFill>
                  <a:srgbClr val="7030A0"/>
                </a:solidFill>
                <a:effectLst/>
                <a:latin typeface="Kingthings Trypewriter 2" pitchFamily="2" charset="0"/>
              </a:rPr>
              <a:t>ALFIN</a:t>
            </a:r>
          </a:p>
          <a:p>
            <a:pPr marL="0" marR="0" indent="0" algn="ctr" defTabSz="914400" rtl="0" eaLnBrk="1" fontAlgn="base" latinLnBrk="0" hangingPunct="1">
              <a:lnSpc>
                <a:spcPct val="100000"/>
              </a:lnSpc>
              <a:spcBef>
                <a:spcPct val="0"/>
              </a:spcBef>
              <a:spcAft>
                <a:spcPct val="0"/>
              </a:spcAft>
              <a:buClrTx/>
              <a:buSzTx/>
              <a:buFontTx/>
              <a:buNone/>
              <a:tabLst/>
            </a:pPr>
            <a:r>
              <a:rPr kumimoji="0" lang="gl-ES" sz="2400" b="0" i="0" u="none" strike="noStrike" cap="none" normalizeH="0" baseline="0" dirty="0" smtClean="0">
                <a:ln>
                  <a:noFill/>
                </a:ln>
                <a:solidFill>
                  <a:srgbClr val="7030A0"/>
                </a:solidFill>
                <a:effectLst/>
                <a:latin typeface="Kingthings Trypewriter 2" pitchFamily="2" charset="0"/>
              </a:rPr>
              <a:t>para non</a:t>
            </a:r>
          </a:p>
          <a:p>
            <a:pPr marL="0" marR="0" indent="0" algn="ctr" defTabSz="914400" rtl="0" eaLnBrk="1" fontAlgn="base" latinLnBrk="0" hangingPunct="1">
              <a:lnSpc>
                <a:spcPct val="100000"/>
              </a:lnSpc>
              <a:spcBef>
                <a:spcPct val="0"/>
              </a:spcBef>
              <a:spcAft>
                <a:spcPct val="0"/>
              </a:spcAft>
              <a:buClrTx/>
              <a:buSzTx/>
              <a:buFontTx/>
              <a:buNone/>
              <a:tabLst/>
            </a:pPr>
            <a:r>
              <a:rPr lang="gl-ES" sz="2400" dirty="0" smtClean="0">
                <a:solidFill>
                  <a:srgbClr val="7030A0"/>
                </a:solidFill>
                <a:latin typeface="Kingthings Trypewriter 2" pitchFamily="2" charset="0"/>
              </a:rPr>
              <a:t>iniciados</a:t>
            </a:r>
            <a:endParaRPr kumimoji="0" lang="gl-ES" sz="2400" b="0" i="0" u="none" strike="noStrike" cap="none" normalizeH="0" baseline="0" dirty="0" smtClean="0">
              <a:ln>
                <a:noFill/>
              </a:ln>
              <a:solidFill>
                <a:srgbClr val="7030A0"/>
              </a:solidFill>
              <a:effectLst/>
              <a:latin typeface="Kingthings Trypewriter 2"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30726" name="Rectangle 6"/>
          <p:cNvSpPr>
            <a:spLocks noChangeArrowheads="1"/>
          </p:cNvSpPr>
          <p:nvPr/>
        </p:nvSpPr>
        <p:spPr bwMode="auto">
          <a:xfrm>
            <a:off x="642910" y="1857364"/>
            <a:ext cx="7848600" cy="4500594"/>
          </a:xfrm>
          <a:prstGeom prst="rect">
            <a:avLst/>
          </a:prstGeom>
          <a:solidFill>
            <a:srgbClr val="6A0BB1"/>
          </a:solidFill>
          <a:ln w="9525">
            <a:noFill/>
            <a:miter lim="800000"/>
            <a:headEnd/>
            <a:tailEnd/>
          </a:ln>
          <a:effectLst/>
        </p:spPr>
        <p:txBody>
          <a:bodyPr wrap="none" anchor="ctr"/>
          <a:lstStyle/>
          <a:p>
            <a:endParaRPr lang="es-ES"/>
          </a:p>
        </p:txBody>
      </p:sp>
      <p:sp>
        <p:nvSpPr>
          <p:cNvPr id="30722" name="Rectangle 2"/>
          <p:cNvSpPr>
            <a:spLocks noChangeArrowheads="1"/>
          </p:cNvSpPr>
          <p:nvPr/>
        </p:nvSpPr>
        <p:spPr bwMode="auto">
          <a:xfrm>
            <a:off x="714348" y="500042"/>
            <a:ext cx="7429552" cy="1323439"/>
          </a:xfrm>
          <a:prstGeom prst="rect">
            <a:avLst/>
          </a:prstGeom>
          <a:noFill/>
          <a:ln w="9525">
            <a:noFill/>
            <a:miter lim="800000"/>
            <a:headEnd/>
            <a:tailEnd/>
          </a:ln>
          <a:effectLst/>
        </p:spPr>
        <p:txBody>
          <a:bodyPr wrap="square">
            <a:spAutoFit/>
          </a:bodyPr>
          <a:lstStyle/>
          <a:p>
            <a:pPr algn="ctr">
              <a:lnSpc>
                <a:spcPct val="100000"/>
              </a:lnSpc>
              <a:spcBef>
                <a:spcPct val="0"/>
              </a:spcBef>
              <a:buFontTx/>
              <a:buNone/>
            </a:pPr>
            <a:r>
              <a:rPr lang="es-ES" sz="4000" b="1" dirty="0" smtClean="0">
                <a:solidFill>
                  <a:schemeClr val="tx2"/>
                </a:solidFill>
                <a:latin typeface="Kingthings Trypewriter 2" pitchFamily="2" charset="0"/>
              </a:rPr>
              <a:t> OBXECTIVOS</a:t>
            </a:r>
          </a:p>
          <a:p>
            <a:pPr algn="ctr">
              <a:lnSpc>
                <a:spcPct val="100000"/>
              </a:lnSpc>
              <a:spcBef>
                <a:spcPct val="0"/>
              </a:spcBef>
              <a:buFontTx/>
              <a:buNone/>
            </a:pPr>
            <a:r>
              <a:rPr lang="es-ES" sz="4000" b="1" dirty="0" smtClean="0">
                <a:solidFill>
                  <a:schemeClr val="tx2"/>
                </a:solidFill>
                <a:latin typeface="Kingthings Trypewriter 2" pitchFamily="2" charset="0"/>
              </a:rPr>
              <a:t>entre o profesorado (3)</a:t>
            </a:r>
            <a:endParaRPr lang="gl-ES" sz="3600" b="1" dirty="0">
              <a:solidFill>
                <a:schemeClr val="tx2"/>
              </a:solidFill>
              <a:latin typeface="Arial" charset="0"/>
            </a:endParaRPr>
          </a:p>
        </p:txBody>
      </p:sp>
      <p:sp>
        <p:nvSpPr>
          <p:cNvPr id="7" name="6 Marcador de número de diapositiva"/>
          <p:cNvSpPr>
            <a:spLocks noGrp="1"/>
          </p:cNvSpPr>
          <p:nvPr>
            <p:ph type="sldNum" sz="quarter" idx="12"/>
          </p:nvPr>
        </p:nvSpPr>
        <p:spPr>
          <a:xfrm>
            <a:off x="6553200" y="6381774"/>
            <a:ext cx="2133600" cy="476250"/>
          </a:xfrm>
        </p:spPr>
        <p:txBody>
          <a:bodyPr/>
          <a:lstStyle/>
          <a:p>
            <a:pPr>
              <a:defRPr/>
            </a:pPr>
            <a:fld id="{9659598F-8693-4339-BC6F-7155CE352707}" type="slidenum">
              <a:rPr lang="gl-ES" smtClean="0">
                <a:solidFill>
                  <a:schemeClr val="bg1"/>
                </a:solidFill>
              </a:rPr>
              <a:pPr>
                <a:defRPr/>
              </a:pPr>
              <a:t>11</a:t>
            </a:fld>
            <a:endParaRPr lang="gl-ES" dirty="0">
              <a:solidFill>
                <a:schemeClr val="bg1"/>
              </a:solidFill>
            </a:endParaRPr>
          </a:p>
        </p:txBody>
      </p:sp>
      <p:sp>
        <p:nvSpPr>
          <p:cNvPr id="30723" name="Rectangle 3"/>
          <p:cNvSpPr>
            <a:spLocks noGrp="1" noChangeArrowheads="1"/>
          </p:cNvSpPr>
          <p:nvPr>
            <p:ph type="body" idx="1"/>
          </p:nvPr>
        </p:nvSpPr>
        <p:spPr>
          <a:xfrm>
            <a:off x="642911" y="2071678"/>
            <a:ext cx="4572031" cy="3143272"/>
          </a:xfrm>
        </p:spPr>
        <p:txBody>
          <a:bodyPr/>
          <a:lstStyle/>
          <a:p>
            <a:pPr lvl="0">
              <a:spcBef>
                <a:spcPts val="0"/>
              </a:spcBef>
            </a:pPr>
            <a:endParaRPr lang="gl-ES" sz="2400" smtClean="0">
              <a:solidFill>
                <a:schemeClr val="bg1"/>
              </a:solidFill>
              <a:latin typeface="Arial" pitchFamily="34" charset="0"/>
              <a:cs typeface="Arial" pitchFamily="34" charset="0"/>
            </a:endParaRPr>
          </a:p>
          <a:p>
            <a:pPr lvl="0">
              <a:spcBef>
                <a:spcPts val="0"/>
              </a:spcBef>
            </a:pPr>
            <a:r>
              <a:rPr lang="gl-ES" sz="2400" smtClean="0">
                <a:solidFill>
                  <a:schemeClr val="bg1"/>
                </a:solidFill>
                <a:latin typeface="Arial" pitchFamily="34" charset="0"/>
                <a:cs typeface="Arial" pitchFamily="34" charset="0"/>
              </a:rPr>
              <a:t>Propiciar intercambios.</a:t>
            </a:r>
          </a:p>
          <a:p>
            <a:pPr lvl="0">
              <a:spcBef>
                <a:spcPts val="0"/>
              </a:spcBef>
            </a:pPr>
            <a:r>
              <a:rPr lang="gl-ES" sz="2400" smtClean="0">
                <a:solidFill>
                  <a:schemeClr val="bg1"/>
                </a:solidFill>
                <a:latin typeface="Arial" pitchFamily="34" charset="0"/>
                <a:cs typeface="Arial" pitchFamily="34" charset="0"/>
              </a:rPr>
              <a:t>Non pontificar sobre gustos.</a:t>
            </a:r>
          </a:p>
          <a:p>
            <a:pPr lvl="0">
              <a:spcBef>
                <a:spcPts val="0"/>
              </a:spcBef>
            </a:pPr>
            <a:r>
              <a:rPr lang="gl-ES" sz="2400" smtClean="0">
                <a:solidFill>
                  <a:schemeClr val="bg1"/>
                </a:solidFill>
                <a:latin typeface="Arial" pitchFamily="34" charset="0"/>
                <a:cs typeface="Arial" pitchFamily="34" charset="0"/>
              </a:rPr>
              <a:t>Incentivar a creación.</a:t>
            </a:r>
          </a:p>
          <a:p>
            <a:pPr lvl="0">
              <a:spcBef>
                <a:spcPts val="0"/>
              </a:spcBef>
            </a:pPr>
            <a:r>
              <a:rPr lang="gl-ES" sz="2400" smtClean="0">
                <a:solidFill>
                  <a:schemeClr val="bg1"/>
                </a:solidFill>
                <a:latin typeface="Arial" pitchFamily="34" charset="0"/>
                <a:cs typeface="Arial" pitchFamily="34" charset="0"/>
              </a:rPr>
              <a:t>Incluír e avaliar a lectura.</a:t>
            </a:r>
          </a:p>
          <a:p>
            <a:pPr lvl="0">
              <a:spcBef>
                <a:spcPts val="0"/>
              </a:spcBef>
            </a:pPr>
            <a:r>
              <a:rPr lang="gl-ES" sz="2400" smtClean="0">
                <a:solidFill>
                  <a:schemeClr val="bg1"/>
                </a:solidFill>
                <a:latin typeface="Arial" pitchFamily="34" charset="0"/>
                <a:cs typeface="Arial" pitchFamily="34" charset="0"/>
              </a:rPr>
              <a:t>Non usar a biblioteca como castigo.</a:t>
            </a:r>
          </a:p>
          <a:p>
            <a:pPr lvl="0">
              <a:spcBef>
                <a:spcPts val="0"/>
              </a:spcBef>
              <a:buNone/>
            </a:pPr>
            <a:endParaRPr lang="gl-ES" sz="2400" smtClean="0">
              <a:solidFill>
                <a:schemeClr val="bg1"/>
              </a:solidFill>
              <a:latin typeface="Arial" pitchFamily="34" charset="0"/>
              <a:cs typeface="Arial" pitchFamily="34" charset="0"/>
            </a:endParaRPr>
          </a:p>
          <a:p>
            <a:pPr>
              <a:lnSpc>
                <a:spcPct val="80000"/>
              </a:lnSpc>
              <a:spcBef>
                <a:spcPts val="0"/>
              </a:spcBef>
              <a:buNone/>
            </a:pPr>
            <a:endParaRPr lang="gl-ES" sz="3600" smtClean="0">
              <a:solidFill>
                <a:schemeClr val="bg1"/>
              </a:solidFill>
              <a:latin typeface="Arial" pitchFamily="34" charset="0"/>
              <a:cs typeface="Arial" pitchFamily="34" charset="0"/>
            </a:endParaRPr>
          </a:p>
        </p:txBody>
      </p:sp>
      <p:graphicFrame>
        <p:nvGraphicFramePr>
          <p:cNvPr id="10" name="9 Tabla"/>
          <p:cNvGraphicFramePr>
            <a:graphicFrameLocks noGrp="1"/>
          </p:cNvGraphicFramePr>
          <p:nvPr/>
        </p:nvGraphicFramePr>
        <p:xfrm>
          <a:off x="3614766" y="4786322"/>
          <a:ext cx="5029200" cy="1281114"/>
        </p:xfrm>
        <a:graphic>
          <a:graphicData uri="http://schemas.openxmlformats.org/drawingml/2006/table">
            <a:tbl>
              <a:tblPr/>
              <a:tblGrid>
                <a:gridCol w="5029200"/>
              </a:tblGrid>
              <a:tr h="1281114">
                <a:tc>
                  <a:txBody>
                    <a:bodyPr/>
                    <a:lstStyle/>
                    <a:p>
                      <a:pPr algn="r">
                        <a:spcAft>
                          <a:spcPts val="0"/>
                        </a:spcAft>
                      </a:pPr>
                      <a:r>
                        <a:rPr lang="es-ES" sz="1400" b="1" dirty="0">
                          <a:solidFill>
                            <a:schemeClr val="tx1"/>
                          </a:solidFill>
                          <a:latin typeface="Bradley Hand ITC"/>
                          <a:ea typeface="Times New Roman"/>
                        </a:rPr>
                        <a:t> </a:t>
                      </a:r>
                      <a:endParaRPr lang="es-ES" sz="1200" dirty="0">
                        <a:solidFill>
                          <a:schemeClr val="tx1"/>
                        </a:solidFill>
                        <a:latin typeface="Times New Roman"/>
                        <a:ea typeface="Times New Roman"/>
                      </a:endParaRPr>
                    </a:p>
                    <a:p>
                      <a:pPr algn="r">
                        <a:spcAft>
                          <a:spcPts val="0"/>
                        </a:spcAft>
                      </a:pPr>
                      <a:r>
                        <a:rPr lang="es-ES" sz="1400" b="0" i="1" dirty="0">
                          <a:solidFill>
                            <a:schemeClr val="tx1"/>
                          </a:solidFill>
                          <a:latin typeface="+mj-lt"/>
                          <a:ea typeface="Times New Roman"/>
                        </a:rPr>
                        <a:t>Un libro debe ser el hacha que quiebre el mar helado dentro de nosotros. Eso es lo que creo.</a:t>
                      </a:r>
                      <a:endParaRPr lang="es-ES" sz="1200" b="0" i="1" dirty="0">
                        <a:solidFill>
                          <a:schemeClr val="tx1"/>
                        </a:solidFill>
                        <a:latin typeface="+mj-lt"/>
                        <a:ea typeface="Times New Roman"/>
                      </a:endParaRPr>
                    </a:p>
                    <a:p>
                      <a:pPr algn="r">
                        <a:spcAft>
                          <a:spcPts val="0"/>
                        </a:spcAft>
                      </a:pPr>
                      <a:r>
                        <a:rPr lang="es-ES" sz="1400" b="0" i="1" dirty="0">
                          <a:solidFill>
                            <a:schemeClr val="tx1"/>
                          </a:solidFill>
                          <a:latin typeface="+mj-lt"/>
                          <a:ea typeface="Times New Roman"/>
                        </a:rPr>
                        <a:t>					Franz Kafka</a:t>
                      </a:r>
                      <a:endParaRPr lang="es-ES" sz="1200" b="0" i="1" dirty="0">
                        <a:solidFill>
                          <a:schemeClr val="tx1"/>
                        </a:solidFill>
                        <a:latin typeface="+mj-lt"/>
                        <a:ea typeface="Times New Roman"/>
                      </a:endParaRPr>
                    </a:p>
                  </a:txBody>
                  <a:tcPr marL="68580" marR="68580" marT="0" marB="0">
                    <a:lnL>
                      <a:noFill/>
                    </a:lnL>
                    <a:lnR>
                      <a:noFill/>
                    </a:lnR>
                    <a:lnT>
                      <a:noFill/>
                    </a:lnT>
                    <a:lnB>
                      <a:noFill/>
                    </a:lnB>
                    <a:solidFill>
                      <a:schemeClr val="bg2">
                        <a:lumMod val="60000"/>
                        <a:lumOff val="40000"/>
                      </a:schemeClr>
                    </a:solidFill>
                  </a:tcPr>
                </a:tc>
              </a:tr>
            </a:tbl>
          </a:graphicData>
        </a:graphic>
      </p:graphicFrame>
      <p:sp>
        <p:nvSpPr>
          <p:cNvPr id="9" name="8 Rectángulo"/>
          <p:cNvSpPr/>
          <p:nvPr/>
        </p:nvSpPr>
        <p:spPr bwMode="auto">
          <a:xfrm rot="20000720">
            <a:off x="5251005" y="3361396"/>
            <a:ext cx="2500330" cy="107157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FF0000"/>
                </a:solidFill>
                <a:effectLst/>
                <a:latin typeface="Kingthings Trypewriter 2" pitchFamily="2" charset="0"/>
              </a:rPr>
              <a:t>Código de</a:t>
            </a:r>
          </a:p>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FF0000"/>
                </a:solidFill>
                <a:effectLst/>
                <a:latin typeface="Kingthings Trypewriter 2" pitchFamily="2" charset="0"/>
              </a:rPr>
              <a:t>boas prácticas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pPr>
              <a:defRPr/>
            </a:pPr>
            <a:fld id="{7BAC83EE-4E4A-4D49-9DDD-0F90CE52B0A0}" type="slidenum">
              <a:rPr lang="gl-ES" smtClean="0">
                <a:solidFill>
                  <a:schemeClr val="bg1"/>
                </a:solidFill>
              </a:rPr>
              <a:pPr>
                <a:defRPr/>
              </a:pPr>
              <a:t>12</a:t>
            </a:fld>
            <a:endParaRPr lang="gl-ES" dirty="0">
              <a:solidFill>
                <a:schemeClr val="bg1"/>
              </a:solidFill>
            </a:endParaRPr>
          </a:p>
        </p:txBody>
      </p:sp>
      <p:pic>
        <p:nvPicPr>
          <p:cNvPr id="8" name="vamosalcolegio.wmv">
            <a:hlinkClick r:id="" action="ppaction://media"/>
          </p:cNvPr>
          <p:cNvPicPr>
            <a:picLocks noRot="1" noChangeAspect="1"/>
          </p:cNvPicPr>
          <p:nvPr>
            <a:videoFile r:link="rId1"/>
          </p:nvPr>
        </p:nvPicPr>
        <p:blipFill>
          <a:blip r:embed="rId4" cstate="print"/>
          <a:stretch>
            <a:fillRect/>
          </a:stretch>
        </p:blipFill>
        <p:spPr>
          <a:xfrm>
            <a:off x="1644352" y="1305272"/>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63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2 Marcador de contenido"/>
          <p:cNvSpPr>
            <a:spLocks noGrp="1"/>
          </p:cNvSpPr>
          <p:nvPr>
            <p:ph idx="1"/>
          </p:nvPr>
        </p:nvSpPr>
        <p:spPr>
          <a:xfrm>
            <a:off x="557242" y="1357298"/>
            <a:ext cx="8229600" cy="3900502"/>
          </a:xfrm>
        </p:spPr>
        <p:txBody>
          <a:bodyPr/>
          <a:lstStyle/>
          <a:p>
            <a:pPr algn="ctr" eaLnBrk="1" hangingPunct="1">
              <a:spcBef>
                <a:spcPct val="0"/>
              </a:spcBef>
              <a:buFontTx/>
              <a:buNone/>
            </a:pPr>
            <a:r>
              <a:rPr lang="gl-ES" sz="8800" b="1" dirty="0" smtClean="0">
                <a:solidFill>
                  <a:srgbClr val="FFFF99"/>
                </a:solidFill>
                <a:latin typeface="Kingthings Trypewriter 2" pitchFamily="2" charset="0"/>
              </a:rPr>
              <a:t>Misión Imposible 2</a:t>
            </a:r>
            <a:endParaRPr lang="gl-ES" sz="8800" dirty="0" smtClean="0">
              <a:solidFill>
                <a:srgbClr val="FFFF99"/>
              </a:solidFill>
              <a:latin typeface="Kingthings Trypewriter 2" pitchFamily="2" charset="0"/>
            </a:endParaRPr>
          </a:p>
          <a:p>
            <a:pPr algn="ctr" eaLnBrk="1" hangingPunct="1">
              <a:spcBef>
                <a:spcPct val="0"/>
              </a:spcBef>
              <a:buFontTx/>
              <a:buNone/>
            </a:pPr>
            <a:r>
              <a:rPr lang="es-ES" sz="7200" dirty="0" smtClean="0">
                <a:solidFill>
                  <a:schemeClr val="bg1"/>
                </a:solidFill>
                <a:latin typeface="Kingthings Trypewriter 2" pitchFamily="2" charset="0"/>
              </a:rPr>
              <a:t>O alumnado</a:t>
            </a:r>
          </a:p>
          <a:p>
            <a:pPr algn="ctr" eaLnBrk="1" hangingPunct="1">
              <a:spcBef>
                <a:spcPct val="0"/>
              </a:spcBef>
              <a:buFontTx/>
              <a:buNone/>
            </a:pPr>
            <a:r>
              <a:rPr lang="es-ES" sz="4400" dirty="0" smtClean="0">
                <a:solidFill>
                  <a:schemeClr val="bg1"/>
                </a:solidFill>
                <a:latin typeface="Kingthings Trypewriter 2" pitchFamily="2" charset="0"/>
              </a:rPr>
              <a:t>Á busca de afeccionados</a:t>
            </a:r>
          </a:p>
          <a:p>
            <a:pPr algn="ctr" eaLnBrk="1" hangingPunct="1">
              <a:spcBef>
                <a:spcPct val="0"/>
              </a:spcBef>
              <a:buFontTx/>
              <a:buNone/>
            </a:pPr>
            <a:endParaRPr lang="es-ES" sz="2800" dirty="0" smtClean="0">
              <a:solidFill>
                <a:schemeClr val="bg1"/>
              </a:solidFill>
              <a:latin typeface="Kingthings Trypewriter 2" pitchFamily="2" charset="0"/>
            </a:endParaRPr>
          </a:p>
        </p:txBody>
      </p:sp>
      <p:sp>
        <p:nvSpPr>
          <p:cNvPr id="3" name="2 Marcador de número de diapositiva"/>
          <p:cNvSpPr>
            <a:spLocks noGrp="1"/>
          </p:cNvSpPr>
          <p:nvPr>
            <p:ph type="sldNum" sz="quarter" idx="12"/>
          </p:nvPr>
        </p:nvSpPr>
        <p:spPr/>
        <p:txBody>
          <a:bodyPr/>
          <a:lstStyle/>
          <a:p>
            <a:pPr>
              <a:defRPr/>
            </a:pPr>
            <a:fld id="{7BAC83EE-4E4A-4D49-9DDD-0F90CE52B0A0}" type="slidenum">
              <a:rPr lang="gl-ES" smtClean="0">
                <a:solidFill>
                  <a:schemeClr val="bg1"/>
                </a:solidFill>
              </a:rPr>
              <a:pPr>
                <a:defRPr/>
              </a:pPr>
              <a:t>13</a:t>
            </a:fld>
            <a:endParaRPr lang="gl-ES" dirty="0">
              <a:solidFill>
                <a:schemeClr val="bg1"/>
              </a:solidFill>
            </a:endParaRPr>
          </a:p>
        </p:txBody>
      </p:sp>
      <p:pic>
        <p:nvPicPr>
          <p:cNvPr id="7" name="MISION IMPOSIBLE.wav">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par>
                                <p:cTn id="7" presetID="42" presetClass="entr" presetSubtype="0" fill="hold" nodeType="withEffect">
                                  <p:stCondLst>
                                    <p:cond delay="0"/>
                                  </p:stCondLst>
                                  <p:childTnLst>
                                    <p:set>
                                      <p:cBhvr>
                                        <p:cTn id="8" dur="1" fill="hold">
                                          <p:stCondLst>
                                            <p:cond delay="0"/>
                                          </p:stCondLst>
                                        </p:cTn>
                                        <p:tgtEl>
                                          <p:spTgt spid="13314">
                                            <p:txEl>
                                              <p:pRg st="0" end="0"/>
                                            </p:txEl>
                                          </p:spTgt>
                                        </p:tgtEl>
                                        <p:attrNameLst>
                                          <p:attrName>style.visibility</p:attrName>
                                        </p:attrNameLst>
                                      </p:cBhvr>
                                      <p:to>
                                        <p:strVal val="visible"/>
                                      </p:to>
                                    </p:set>
                                    <p:animEffect transition="in" filter="fade">
                                      <p:cBhvr>
                                        <p:cTn id="9" dur="5000"/>
                                        <p:tgtEl>
                                          <p:spTgt spid="13314">
                                            <p:txEl>
                                              <p:pRg st="0" end="0"/>
                                            </p:txEl>
                                          </p:spTgt>
                                        </p:tgtEl>
                                      </p:cBhvr>
                                    </p:animEffect>
                                    <p:anim calcmode="lin" valueType="num">
                                      <p:cBhvr>
                                        <p:cTn id="10" dur="50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p:cTn id="11" dur="5000" fill="hold"/>
                                        <p:tgtEl>
                                          <p:spTgt spid="13314">
                                            <p:txEl>
                                              <p:pRg st="0" end="0"/>
                                            </p:txEl>
                                          </p:spTgt>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3314">
                                            <p:txEl>
                                              <p:pRg st="1" end="1"/>
                                            </p:txEl>
                                          </p:spTgt>
                                        </p:tgtEl>
                                        <p:attrNameLst>
                                          <p:attrName>style.visibility</p:attrName>
                                        </p:attrNameLst>
                                      </p:cBhvr>
                                      <p:to>
                                        <p:strVal val="visible"/>
                                      </p:to>
                                    </p:set>
                                    <p:animEffect transition="in" filter="fade">
                                      <p:cBhvr>
                                        <p:cTn id="14" dur="5000"/>
                                        <p:tgtEl>
                                          <p:spTgt spid="13314">
                                            <p:txEl>
                                              <p:pRg st="1" end="1"/>
                                            </p:txEl>
                                          </p:spTgt>
                                        </p:tgtEl>
                                      </p:cBhvr>
                                    </p:animEffect>
                                    <p:anim calcmode="lin" valueType="num">
                                      <p:cBhvr>
                                        <p:cTn id="15" dur="50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p:cTn id="16" dur="5000" fill="hold"/>
                                        <p:tgtEl>
                                          <p:spTgt spid="13314">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314">
                                            <p:txEl>
                                              <p:pRg st="2" end="2"/>
                                            </p:txEl>
                                          </p:spTgt>
                                        </p:tgtEl>
                                        <p:attrNameLst>
                                          <p:attrName>style.visibility</p:attrName>
                                        </p:attrNameLst>
                                      </p:cBhvr>
                                      <p:to>
                                        <p:strVal val="visible"/>
                                      </p:to>
                                    </p:set>
                                    <p:animEffect transition="in" filter="fade">
                                      <p:cBhvr>
                                        <p:cTn id="19" dur="5000"/>
                                        <p:tgtEl>
                                          <p:spTgt spid="13314">
                                            <p:txEl>
                                              <p:pRg st="2" end="2"/>
                                            </p:txEl>
                                          </p:spTgt>
                                        </p:tgtEl>
                                      </p:cBhvr>
                                    </p:animEffect>
                                    <p:anim calcmode="lin" valueType="num">
                                      <p:cBhvr>
                                        <p:cTn id="20" dur="50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p:cTn id="21" dur="5000" fill="hold"/>
                                        <p:tgtEl>
                                          <p:spTgt spid="133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3" showWhenStopped="0">
                <p:cTn id="22"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30726" name="Rectangle 6"/>
          <p:cNvSpPr>
            <a:spLocks noChangeArrowheads="1"/>
          </p:cNvSpPr>
          <p:nvPr/>
        </p:nvSpPr>
        <p:spPr bwMode="auto">
          <a:xfrm>
            <a:off x="642910" y="1857364"/>
            <a:ext cx="7848600" cy="4500594"/>
          </a:xfrm>
          <a:prstGeom prst="rect">
            <a:avLst/>
          </a:prstGeom>
          <a:solidFill>
            <a:srgbClr val="6A0BB1"/>
          </a:solidFill>
          <a:ln w="9525">
            <a:noFill/>
            <a:miter lim="800000"/>
            <a:headEnd/>
            <a:tailEnd/>
          </a:ln>
          <a:effectLst/>
        </p:spPr>
        <p:txBody>
          <a:bodyPr wrap="none" anchor="ctr"/>
          <a:lstStyle/>
          <a:p>
            <a:endParaRPr lang="es-ES"/>
          </a:p>
        </p:txBody>
      </p:sp>
      <p:sp>
        <p:nvSpPr>
          <p:cNvPr id="30722" name="Rectangle 2"/>
          <p:cNvSpPr>
            <a:spLocks noChangeArrowheads="1"/>
          </p:cNvSpPr>
          <p:nvPr/>
        </p:nvSpPr>
        <p:spPr bwMode="auto">
          <a:xfrm>
            <a:off x="714348" y="500042"/>
            <a:ext cx="7429552" cy="1323439"/>
          </a:xfrm>
          <a:prstGeom prst="rect">
            <a:avLst/>
          </a:prstGeom>
          <a:noFill/>
          <a:ln w="9525">
            <a:noFill/>
            <a:miter lim="800000"/>
            <a:headEnd/>
            <a:tailEnd/>
          </a:ln>
          <a:effectLst/>
        </p:spPr>
        <p:txBody>
          <a:bodyPr wrap="square">
            <a:spAutoFit/>
          </a:bodyPr>
          <a:lstStyle/>
          <a:p>
            <a:pPr algn="ctr">
              <a:lnSpc>
                <a:spcPct val="100000"/>
              </a:lnSpc>
              <a:spcBef>
                <a:spcPct val="0"/>
              </a:spcBef>
              <a:buFontTx/>
              <a:buNone/>
            </a:pPr>
            <a:r>
              <a:rPr lang="es-ES" sz="4000" b="1" dirty="0" smtClean="0">
                <a:solidFill>
                  <a:schemeClr val="tx2"/>
                </a:solidFill>
                <a:latin typeface="Kingthings Trypewriter 2" pitchFamily="2" charset="0"/>
              </a:rPr>
              <a:t> OBXECTIVOS</a:t>
            </a:r>
          </a:p>
          <a:p>
            <a:pPr algn="ctr">
              <a:lnSpc>
                <a:spcPct val="100000"/>
              </a:lnSpc>
              <a:spcBef>
                <a:spcPct val="0"/>
              </a:spcBef>
              <a:buFontTx/>
              <a:buNone/>
            </a:pPr>
            <a:r>
              <a:rPr lang="es-ES" sz="4000" b="1" dirty="0" smtClean="0">
                <a:solidFill>
                  <a:schemeClr val="tx2"/>
                </a:solidFill>
                <a:latin typeface="Kingthings Trypewriter 2" pitchFamily="2" charset="0"/>
              </a:rPr>
              <a:t>De cara </a:t>
            </a:r>
            <a:r>
              <a:rPr lang="es-ES" sz="4000" b="1" dirty="0" err="1" smtClean="0">
                <a:solidFill>
                  <a:schemeClr val="tx2"/>
                </a:solidFill>
                <a:latin typeface="Kingthings Trypewriter 2" pitchFamily="2" charset="0"/>
              </a:rPr>
              <a:t>ao</a:t>
            </a:r>
            <a:r>
              <a:rPr lang="es-ES" sz="4000" b="1" dirty="0" smtClean="0">
                <a:solidFill>
                  <a:schemeClr val="tx2"/>
                </a:solidFill>
                <a:latin typeface="Kingthings Trypewriter 2" pitchFamily="2" charset="0"/>
              </a:rPr>
              <a:t> alumnado(1)</a:t>
            </a:r>
            <a:endParaRPr lang="gl-ES" sz="3600" b="1" dirty="0">
              <a:solidFill>
                <a:schemeClr val="tx2"/>
              </a:solidFill>
              <a:latin typeface="Arial" charset="0"/>
            </a:endParaRPr>
          </a:p>
        </p:txBody>
      </p:sp>
      <p:sp>
        <p:nvSpPr>
          <p:cNvPr id="30723" name="Rectangle 3"/>
          <p:cNvSpPr>
            <a:spLocks noGrp="1" noChangeArrowheads="1"/>
          </p:cNvSpPr>
          <p:nvPr>
            <p:ph type="body" idx="1"/>
          </p:nvPr>
        </p:nvSpPr>
        <p:spPr>
          <a:xfrm>
            <a:off x="642911" y="2379090"/>
            <a:ext cx="3214709" cy="3786214"/>
          </a:xfrm>
        </p:spPr>
        <p:txBody>
          <a:bodyPr/>
          <a:lstStyle/>
          <a:p>
            <a:pPr lvl="0">
              <a:spcBef>
                <a:spcPts val="0"/>
              </a:spcBef>
            </a:pPr>
            <a:r>
              <a:rPr lang="es-ES" sz="2400" dirty="0" err="1" smtClean="0">
                <a:solidFill>
                  <a:schemeClr val="bg1"/>
                </a:solidFill>
                <a:latin typeface="Arial" pitchFamily="34" charset="0"/>
                <a:cs typeface="Arial" pitchFamily="34" charset="0"/>
              </a:rPr>
              <a:t>Perderlle</a:t>
            </a:r>
            <a:r>
              <a:rPr lang="es-ES" sz="2400" dirty="0" smtClean="0">
                <a:solidFill>
                  <a:schemeClr val="bg1"/>
                </a:solidFill>
                <a:latin typeface="Arial" pitchFamily="34" charset="0"/>
                <a:cs typeface="Arial" pitchFamily="34" charset="0"/>
              </a:rPr>
              <a:t> o medo </a:t>
            </a:r>
            <a:r>
              <a:rPr lang="es-ES" sz="2400" dirty="0" err="1" smtClean="0">
                <a:solidFill>
                  <a:schemeClr val="bg1"/>
                </a:solidFill>
                <a:latin typeface="Arial" pitchFamily="34" charset="0"/>
                <a:cs typeface="Arial" pitchFamily="34" charset="0"/>
              </a:rPr>
              <a:t>aos</a:t>
            </a:r>
            <a:r>
              <a:rPr lang="es-ES" sz="2400" dirty="0" smtClean="0">
                <a:solidFill>
                  <a:schemeClr val="bg1"/>
                </a:solidFill>
                <a:latin typeface="Arial" pitchFamily="34" charset="0"/>
                <a:cs typeface="Arial" pitchFamily="34" charset="0"/>
              </a:rPr>
              <a:t> libros.</a:t>
            </a:r>
          </a:p>
          <a:p>
            <a:pPr lvl="0">
              <a:spcBef>
                <a:spcPts val="0"/>
              </a:spcBef>
            </a:pPr>
            <a:r>
              <a:rPr lang="es-ES" sz="2400" dirty="0" smtClean="0">
                <a:solidFill>
                  <a:schemeClr val="bg1"/>
                </a:solidFill>
                <a:latin typeface="Arial" pitchFamily="34" charset="0"/>
                <a:cs typeface="Arial" pitchFamily="34" charset="0"/>
              </a:rPr>
              <a:t>Velos como algo </a:t>
            </a:r>
            <a:r>
              <a:rPr lang="es-ES" sz="2400" dirty="0" err="1" smtClean="0">
                <a:solidFill>
                  <a:schemeClr val="bg1"/>
                </a:solidFill>
                <a:latin typeface="Arial" pitchFamily="34" charset="0"/>
                <a:cs typeface="Arial" pitchFamily="34" charset="0"/>
              </a:rPr>
              <a:t>máis</a:t>
            </a:r>
            <a:r>
              <a:rPr lang="es-ES" sz="2400" dirty="0" smtClean="0">
                <a:solidFill>
                  <a:schemeClr val="bg1"/>
                </a:solidFill>
                <a:latin typeface="Arial" pitchFamily="34" charset="0"/>
                <a:cs typeface="Arial" pitchFamily="34" charset="0"/>
              </a:rPr>
              <a:t>.</a:t>
            </a:r>
          </a:p>
          <a:p>
            <a:pPr lvl="0">
              <a:spcBef>
                <a:spcPts val="0"/>
              </a:spcBef>
            </a:pPr>
            <a:r>
              <a:rPr lang="es-ES" sz="2400" dirty="0" err="1" smtClean="0">
                <a:solidFill>
                  <a:schemeClr val="bg1"/>
                </a:solidFill>
                <a:latin typeface="Arial" pitchFamily="34" charset="0"/>
                <a:cs typeface="Arial" pitchFamily="34" charset="0"/>
              </a:rPr>
              <a:t>Utilidade</a:t>
            </a:r>
            <a:r>
              <a:rPr lang="es-ES" sz="2400" dirty="0" smtClean="0">
                <a:solidFill>
                  <a:schemeClr val="bg1"/>
                </a:solidFill>
                <a:latin typeface="Arial" pitchFamily="34" charset="0"/>
                <a:cs typeface="Arial" pitchFamily="34" charset="0"/>
              </a:rPr>
              <a:t> e </a:t>
            </a:r>
            <a:r>
              <a:rPr lang="es-ES" sz="2400" dirty="0" err="1" smtClean="0">
                <a:solidFill>
                  <a:schemeClr val="bg1"/>
                </a:solidFill>
                <a:latin typeface="Arial" pitchFamily="34" charset="0"/>
                <a:cs typeface="Arial" pitchFamily="34" charset="0"/>
              </a:rPr>
              <a:t>pracer</a:t>
            </a:r>
            <a:r>
              <a:rPr lang="es-ES" sz="2400" dirty="0" smtClean="0">
                <a:solidFill>
                  <a:schemeClr val="bg1"/>
                </a:solidFill>
                <a:latin typeface="Arial" pitchFamily="34" charset="0"/>
                <a:cs typeface="Arial" pitchFamily="34" charset="0"/>
              </a:rPr>
              <a:t>.</a:t>
            </a:r>
          </a:p>
          <a:p>
            <a:pPr lvl="0">
              <a:spcBef>
                <a:spcPts val="0"/>
              </a:spcBef>
            </a:pPr>
            <a:r>
              <a:rPr lang="es-ES" sz="2400" dirty="0" err="1" smtClean="0">
                <a:solidFill>
                  <a:schemeClr val="bg1"/>
                </a:solidFill>
                <a:latin typeface="Arial" pitchFamily="34" charset="0"/>
                <a:cs typeface="Arial" pitchFamily="34" charset="0"/>
              </a:rPr>
              <a:t>Outros</a:t>
            </a:r>
            <a:r>
              <a:rPr lang="es-ES" sz="2400" dirty="0" smtClean="0">
                <a:solidFill>
                  <a:schemeClr val="bg1"/>
                </a:solidFill>
                <a:latin typeface="Arial" pitchFamily="34" charset="0"/>
                <a:cs typeface="Arial" pitchFamily="34" charset="0"/>
              </a:rPr>
              <a:t> formatos.      </a:t>
            </a:r>
          </a:p>
          <a:p>
            <a:pPr lvl="0">
              <a:spcBef>
                <a:spcPts val="0"/>
              </a:spcBef>
              <a:buNone/>
            </a:pPr>
            <a:endParaRPr lang="es-ES" sz="2400" dirty="0" smtClean="0">
              <a:solidFill>
                <a:schemeClr val="bg1"/>
              </a:solidFill>
              <a:latin typeface="Arial" pitchFamily="34" charset="0"/>
              <a:cs typeface="Arial" pitchFamily="34" charset="0"/>
            </a:endParaRPr>
          </a:p>
          <a:p>
            <a:pPr>
              <a:lnSpc>
                <a:spcPct val="80000"/>
              </a:lnSpc>
              <a:spcBef>
                <a:spcPts val="0"/>
              </a:spcBef>
              <a:buNone/>
            </a:pPr>
            <a:endParaRPr lang="gl-ES" sz="2400" dirty="0" smtClean="0">
              <a:solidFill>
                <a:schemeClr val="bg1"/>
              </a:solidFill>
              <a:latin typeface="Arial" pitchFamily="34" charset="0"/>
              <a:cs typeface="Arial" pitchFamily="34" charset="0"/>
            </a:endParaRPr>
          </a:p>
        </p:txBody>
      </p:sp>
      <p:sp>
        <p:nvSpPr>
          <p:cNvPr id="7" name="6 Marcador de número de diapositiva"/>
          <p:cNvSpPr>
            <a:spLocks noGrp="1"/>
          </p:cNvSpPr>
          <p:nvPr>
            <p:ph type="sldNum" sz="quarter" idx="12"/>
          </p:nvPr>
        </p:nvSpPr>
        <p:spPr>
          <a:xfrm>
            <a:off x="6553200" y="6381774"/>
            <a:ext cx="2133600" cy="476250"/>
          </a:xfrm>
        </p:spPr>
        <p:txBody>
          <a:bodyPr/>
          <a:lstStyle/>
          <a:p>
            <a:pPr>
              <a:defRPr/>
            </a:pPr>
            <a:fld id="{9659598F-8693-4339-BC6F-7155CE352707}" type="slidenum">
              <a:rPr lang="gl-ES" smtClean="0">
                <a:solidFill>
                  <a:schemeClr val="bg1"/>
                </a:solidFill>
              </a:rPr>
              <a:pPr>
                <a:defRPr/>
              </a:pPr>
              <a:t>14</a:t>
            </a:fld>
            <a:endParaRPr lang="gl-ES" dirty="0">
              <a:solidFill>
                <a:schemeClr val="bg1"/>
              </a:solidFill>
            </a:endParaRPr>
          </a:p>
        </p:txBody>
      </p:sp>
      <p:graphicFrame>
        <p:nvGraphicFramePr>
          <p:cNvPr id="10" name="9 Tabla"/>
          <p:cNvGraphicFramePr>
            <a:graphicFrameLocks noGrp="1"/>
          </p:cNvGraphicFramePr>
          <p:nvPr/>
        </p:nvGraphicFramePr>
        <p:xfrm>
          <a:off x="3786182" y="2357430"/>
          <a:ext cx="5029200" cy="2799762"/>
        </p:xfrm>
        <a:graphic>
          <a:graphicData uri="http://schemas.openxmlformats.org/drawingml/2006/table">
            <a:tbl>
              <a:tblPr/>
              <a:tblGrid>
                <a:gridCol w="5029200"/>
              </a:tblGrid>
              <a:tr h="2799762">
                <a:tc>
                  <a:txBody>
                    <a:bodyPr/>
                    <a:lstStyle/>
                    <a:p>
                      <a:pPr algn="r">
                        <a:spcAft>
                          <a:spcPts val="0"/>
                        </a:spcAft>
                      </a:pPr>
                      <a:r>
                        <a:rPr lang="es-ES" sz="1400" b="0" dirty="0">
                          <a:solidFill>
                            <a:schemeClr val="tx1"/>
                          </a:solidFill>
                          <a:latin typeface="+mj-lt"/>
                          <a:ea typeface="Times New Roman"/>
                        </a:rPr>
                        <a:t> </a:t>
                      </a:r>
                      <a:endParaRPr lang="es-ES" sz="1200" b="0" dirty="0">
                        <a:solidFill>
                          <a:schemeClr val="tx1"/>
                        </a:solidFill>
                        <a:latin typeface="+mj-lt"/>
                        <a:ea typeface="Times New Roman"/>
                      </a:endParaRPr>
                    </a:p>
                    <a:p>
                      <a:pPr algn="r">
                        <a:spcAft>
                          <a:spcPts val="0"/>
                        </a:spcAft>
                      </a:pPr>
                      <a:r>
                        <a:rPr lang="es-ES" sz="1600" b="0" dirty="0">
                          <a:solidFill>
                            <a:schemeClr val="tx1"/>
                          </a:solidFill>
                          <a:latin typeface="+mj-lt"/>
                          <a:ea typeface="Times New Roman"/>
                        </a:rPr>
                        <a:t>He soñado a veces que cuando amanezca el día del juicio, y los grandes conquistadores y abogados y juristas y gobernantes se acerquen para recibir su recompensa, el todopoderoso, al vernos llegar con nuestros libros bajo el brazo, se volverá </a:t>
                      </a:r>
                      <a:r>
                        <a:rPr lang="es-ES" sz="1600" b="0" dirty="0" smtClean="0">
                          <a:solidFill>
                            <a:schemeClr val="tx1"/>
                          </a:solidFill>
                          <a:latin typeface="+mj-lt"/>
                          <a:ea typeface="Times New Roman"/>
                        </a:rPr>
                        <a:t>hacia</a:t>
                      </a:r>
                    </a:p>
                    <a:p>
                      <a:pPr algn="r">
                        <a:spcAft>
                          <a:spcPts val="0"/>
                        </a:spcAft>
                      </a:pPr>
                      <a:r>
                        <a:rPr lang="es-ES" sz="1600" b="0" dirty="0" smtClean="0">
                          <a:solidFill>
                            <a:schemeClr val="tx1"/>
                          </a:solidFill>
                          <a:latin typeface="+mj-lt"/>
                          <a:ea typeface="Times New Roman"/>
                        </a:rPr>
                        <a:t>Pedro </a:t>
                      </a:r>
                      <a:r>
                        <a:rPr lang="es-ES" sz="1600" b="0" dirty="0">
                          <a:solidFill>
                            <a:schemeClr val="tx1"/>
                          </a:solidFill>
                          <a:latin typeface="+mj-lt"/>
                          <a:ea typeface="Times New Roman"/>
                        </a:rPr>
                        <a:t>y dirá, no sin cierta envidia</a:t>
                      </a:r>
                      <a:r>
                        <a:rPr lang="es-ES" sz="1600" b="0" dirty="0" smtClean="0">
                          <a:solidFill>
                            <a:schemeClr val="tx1"/>
                          </a:solidFill>
                          <a:latin typeface="+mj-lt"/>
                          <a:ea typeface="Times New Roman"/>
                        </a:rPr>
                        <a:t>:</a:t>
                      </a:r>
                    </a:p>
                    <a:p>
                      <a:pPr algn="r">
                        <a:spcAft>
                          <a:spcPts val="0"/>
                        </a:spcAft>
                      </a:pPr>
                      <a:r>
                        <a:rPr lang="es-ES" sz="1600" b="0" dirty="0" smtClean="0">
                          <a:solidFill>
                            <a:schemeClr val="tx1"/>
                          </a:solidFill>
                          <a:latin typeface="+mj-lt"/>
                          <a:ea typeface="Times New Roman"/>
                        </a:rPr>
                        <a:t>“</a:t>
                      </a:r>
                      <a:r>
                        <a:rPr lang="es-ES" sz="1600" b="0" dirty="0">
                          <a:solidFill>
                            <a:schemeClr val="tx1"/>
                          </a:solidFill>
                          <a:latin typeface="+mj-lt"/>
                          <a:ea typeface="Times New Roman"/>
                        </a:rPr>
                        <a:t>Míralos; esos no necesitan </a:t>
                      </a:r>
                      <a:r>
                        <a:rPr lang="es-ES" sz="1600" b="0" dirty="0" smtClean="0">
                          <a:solidFill>
                            <a:schemeClr val="tx1"/>
                          </a:solidFill>
                          <a:latin typeface="+mj-lt"/>
                          <a:ea typeface="Times New Roman"/>
                        </a:rPr>
                        <a:t>recompensa.</a:t>
                      </a:r>
                    </a:p>
                    <a:p>
                      <a:pPr algn="r">
                        <a:spcAft>
                          <a:spcPts val="0"/>
                        </a:spcAft>
                      </a:pPr>
                      <a:r>
                        <a:rPr lang="es-ES" sz="1600" b="0" dirty="0" smtClean="0">
                          <a:solidFill>
                            <a:schemeClr val="tx1"/>
                          </a:solidFill>
                          <a:latin typeface="+mj-lt"/>
                          <a:ea typeface="Times New Roman"/>
                        </a:rPr>
                        <a:t>No </a:t>
                      </a:r>
                      <a:r>
                        <a:rPr lang="es-ES" sz="1600" b="0" dirty="0">
                          <a:solidFill>
                            <a:schemeClr val="tx1"/>
                          </a:solidFill>
                          <a:latin typeface="+mj-lt"/>
                          <a:ea typeface="Times New Roman"/>
                        </a:rPr>
                        <a:t>tenemos nada que darles. Les gustaba leer”.</a:t>
                      </a:r>
                      <a:endParaRPr lang="es-ES" sz="1400" b="0" dirty="0">
                        <a:solidFill>
                          <a:schemeClr val="tx1"/>
                        </a:solidFill>
                        <a:latin typeface="+mj-lt"/>
                        <a:ea typeface="Times New Roman"/>
                      </a:endParaRPr>
                    </a:p>
                    <a:p>
                      <a:pPr>
                        <a:spcAft>
                          <a:spcPts val="0"/>
                        </a:spcAft>
                      </a:pPr>
                      <a:r>
                        <a:rPr lang="es-ES" sz="1400" b="0" dirty="0">
                          <a:solidFill>
                            <a:schemeClr val="tx1"/>
                          </a:solidFill>
                          <a:latin typeface="+mj-lt"/>
                          <a:ea typeface="Times New Roman"/>
                        </a:rPr>
                        <a:t>					</a:t>
                      </a:r>
                    </a:p>
                    <a:p>
                      <a:pPr algn="r">
                        <a:spcAft>
                          <a:spcPts val="0"/>
                        </a:spcAft>
                      </a:pPr>
                      <a:r>
                        <a:rPr lang="es-ES" sz="1600" b="0" dirty="0">
                          <a:solidFill>
                            <a:schemeClr val="tx1"/>
                          </a:solidFill>
                          <a:latin typeface="+mj-lt"/>
                          <a:ea typeface="Times New Roman"/>
                        </a:rPr>
                        <a:t>Virginia</a:t>
                      </a:r>
                      <a:r>
                        <a:rPr lang="es-ES" sz="1400" b="0" dirty="0">
                          <a:solidFill>
                            <a:schemeClr val="tx1"/>
                          </a:solidFill>
                          <a:latin typeface="+mj-lt"/>
                          <a:ea typeface="Times New Roman"/>
                        </a:rPr>
                        <a:t> </a:t>
                      </a:r>
                      <a:r>
                        <a:rPr lang="es-ES" sz="1600" b="0" dirty="0" err="1">
                          <a:solidFill>
                            <a:schemeClr val="tx1"/>
                          </a:solidFill>
                          <a:latin typeface="+mj-lt"/>
                          <a:ea typeface="Times New Roman"/>
                        </a:rPr>
                        <a:t>Wolf</a:t>
                      </a:r>
                      <a:endParaRPr lang="es-ES" sz="1400" b="0" dirty="0">
                        <a:solidFill>
                          <a:schemeClr val="tx1"/>
                        </a:solidFill>
                        <a:latin typeface="+mj-lt"/>
                        <a:ea typeface="Times New Roman"/>
                      </a:endParaRPr>
                    </a:p>
                  </a:txBody>
                  <a:tcPr marL="68580" marR="68580" marT="0" marB="0">
                    <a:lnL>
                      <a:noFill/>
                    </a:lnL>
                    <a:lnR>
                      <a:noFill/>
                    </a:lnR>
                    <a:lnT>
                      <a:noFill/>
                    </a:lnT>
                    <a:lnB>
                      <a:noFill/>
                    </a:lnB>
                    <a:solidFill>
                      <a:schemeClr val="bg2">
                        <a:lumMod val="60000"/>
                        <a:lumOff val="40000"/>
                      </a:schemeClr>
                    </a:solidFill>
                  </a:tcPr>
                </a:tc>
              </a:tr>
            </a:tbl>
          </a:graphicData>
        </a:graphic>
      </p:graphicFrame>
      <p:sp>
        <p:nvSpPr>
          <p:cNvPr id="11" name="10 Rectángulo"/>
          <p:cNvSpPr/>
          <p:nvPr/>
        </p:nvSpPr>
        <p:spPr bwMode="auto">
          <a:xfrm rot="20000720">
            <a:off x="3455365" y="5085027"/>
            <a:ext cx="2500330" cy="107157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FF0000"/>
                </a:solidFill>
                <a:effectLst/>
                <a:latin typeface="Kingthings Trypewriter 2" pitchFamily="2" charset="0"/>
              </a:rPr>
              <a:t>Código de</a:t>
            </a:r>
          </a:p>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FF0000"/>
                </a:solidFill>
                <a:effectLst/>
                <a:latin typeface="Kingthings Trypewriter 2" pitchFamily="2" charset="0"/>
              </a:rPr>
              <a:t>boas prácticas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30726" name="Rectangle 6"/>
          <p:cNvSpPr>
            <a:spLocks noChangeArrowheads="1"/>
          </p:cNvSpPr>
          <p:nvPr/>
        </p:nvSpPr>
        <p:spPr bwMode="auto">
          <a:xfrm>
            <a:off x="642910" y="1857364"/>
            <a:ext cx="7848600" cy="4500594"/>
          </a:xfrm>
          <a:prstGeom prst="rect">
            <a:avLst/>
          </a:prstGeom>
          <a:solidFill>
            <a:srgbClr val="6A0BB1"/>
          </a:solidFill>
          <a:ln w="9525">
            <a:noFill/>
            <a:miter lim="800000"/>
            <a:headEnd/>
            <a:tailEnd/>
          </a:ln>
          <a:effectLst/>
        </p:spPr>
        <p:txBody>
          <a:bodyPr wrap="none" anchor="ctr"/>
          <a:lstStyle/>
          <a:p>
            <a:endParaRPr lang="es-ES"/>
          </a:p>
        </p:txBody>
      </p:sp>
      <p:sp>
        <p:nvSpPr>
          <p:cNvPr id="30723" name="Rectangle 3"/>
          <p:cNvSpPr>
            <a:spLocks noGrp="1" noChangeArrowheads="1"/>
          </p:cNvSpPr>
          <p:nvPr>
            <p:ph type="body" idx="1"/>
          </p:nvPr>
        </p:nvSpPr>
        <p:spPr>
          <a:xfrm>
            <a:off x="642910" y="2143116"/>
            <a:ext cx="4071966" cy="3786214"/>
          </a:xfrm>
        </p:spPr>
        <p:txBody>
          <a:bodyPr/>
          <a:lstStyle/>
          <a:p>
            <a:pPr lvl="0">
              <a:spcBef>
                <a:spcPts val="0"/>
              </a:spcBef>
            </a:pPr>
            <a:r>
              <a:rPr lang="es-ES" sz="2400" dirty="0" smtClean="0">
                <a:solidFill>
                  <a:schemeClr val="bg1"/>
                </a:solidFill>
                <a:latin typeface="Arial" pitchFamily="34" charset="0"/>
                <a:cs typeface="Arial" pitchFamily="34" charset="0"/>
              </a:rPr>
              <a:t>Moverse </a:t>
            </a:r>
            <a:r>
              <a:rPr lang="es-ES" sz="2400" dirty="0" err="1" smtClean="0">
                <a:solidFill>
                  <a:schemeClr val="bg1"/>
                </a:solidFill>
                <a:latin typeface="Arial" pitchFamily="34" charset="0"/>
                <a:cs typeface="Arial" pitchFamily="34" charset="0"/>
              </a:rPr>
              <a:t>nas</a:t>
            </a:r>
            <a:r>
              <a:rPr lang="es-ES" sz="2400" dirty="0" smtClean="0">
                <a:solidFill>
                  <a:schemeClr val="bg1"/>
                </a:solidFill>
                <a:latin typeface="Arial" pitchFamily="34" charset="0"/>
                <a:cs typeface="Arial" pitchFamily="34" charset="0"/>
              </a:rPr>
              <a:t> bibliotecas, </a:t>
            </a:r>
            <a:r>
              <a:rPr lang="es-ES" sz="2400" dirty="0" err="1" smtClean="0">
                <a:solidFill>
                  <a:schemeClr val="bg1"/>
                </a:solidFill>
                <a:latin typeface="Arial" pitchFamily="34" charset="0"/>
                <a:cs typeface="Arial" pitchFamily="34" charset="0"/>
              </a:rPr>
              <a:t>reais</a:t>
            </a:r>
            <a:r>
              <a:rPr lang="es-ES" sz="2400" dirty="0" smtClean="0">
                <a:solidFill>
                  <a:schemeClr val="bg1"/>
                </a:solidFill>
                <a:latin typeface="Arial" pitchFamily="34" charset="0"/>
                <a:cs typeface="Arial" pitchFamily="34" charset="0"/>
              </a:rPr>
              <a:t> e </a:t>
            </a:r>
            <a:r>
              <a:rPr lang="es-ES" sz="2400" dirty="0" err="1" smtClean="0">
                <a:solidFill>
                  <a:schemeClr val="bg1"/>
                </a:solidFill>
                <a:latin typeface="Arial" pitchFamily="34" charset="0"/>
                <a:cs typeface="Arial" pitchFamily="34" charset="0"/>
              </a:rPr>
              <a:t>virtuais</a:t>
            </a:r>
            <a:r>
              <a:rPr lang="es-ES" sz="2400" dirty="0" smtClean="0">
                <a:solidFill>
                  <a:schemeClr val="bg1"/>
                </a:solidFill>
                <a:latin typeface="Arial" pitchFamily="34" charset="0"/>
                <a:cs typeface="Arial" pitchFamily="34" charset="0"/>
              </a:rPr>
              <a:t>.</a:t>
            </a:r>
          </a:p>
          <a:p>
            <a:pPr lvl="0">
              <a:spcBef>
                <a:spcPts val="0"/>
              </a:spcBef>
            </a:pPr>
            <a:r>
              <a:rPr lang="es-ES" sz="2400" dirty="0" smtClean="0">
                <a:solidFill>
                  <a:schemeClr val="bg1"/>
                </a:solidFill>
                <a:latin typeface="Arial" pitchFamily="34" charset="0"/>
                <a:cs typeface="Arial" pitchFamily="34" charset="0"/>
              </a:rPr>
              <a:t>Definir un perfil lector propio.</a:t>
            </a:r>
          </a:p>
          <a:p>
            <a:pPr lvl="0">
              <a:spcBef>
                <a:spcPts val="0"/>
              </a:spcBef>
            </a:pPr>
            <a:r>
              <a:rPr lang="es-ES" sz="2400" dirty="0" smtClean="0">
                <a:solidFill>
                  <a:schemeClr val="bg1"/>
                </a:solidFill>
                <a:latin typeface="Arial" pitchFamily="34" charset="0"/>
                <a:cs typeface="Arial" pitchFamily="34" charset="0"/>
              </a:rPr>
              <a:t>Liberarse de pudores: club de lectura.</a:t>
            </a:r>
          </a:p>
          <a:p>
            <a:pPr lvl="0">
              <a:spcBef>
                <a:spcPts val="0"/>
              </a:spcBef>
            </a:pPr>
            <a:r>
              <a:rPr lang="es-ES" sz="2400" dirty="0" smtClean="0">
                <a:solidFill>
                  <a:schemeClr val="bg1"/>
                </a:solidFill>
                <a:latin typeface="Arial" pitchFamily="34" charset="0"/>
                <a:cs typeface="Arial" pitchFamily="34" charset="0"/>
              </a:rPr>
              <a:t>Pedir </a:t>
            </a:r>
            <a:r>
              <a:rPr lang="es-ES" sz="2400" dirty="0" err="1" smtClean="0">
                <a:solidFill>
                  <a:schemeClr val="bg1"/>
                </a:solidFill>
                <a:latin typeface="Arial" pitchFamily="34" charset="0"/>
                <a:cs typeface="Arial" pitchFamily="34" charset="0"/>
              </a:rPr>
              <a:t>aclaracións</a:t>
            </a:r>
            <a:r>
              <a:rPr lang="es-ES" sz="2400" dirty="0" smtClean="0">
                <a:solidFill>
                  <a:schemeClr val="bg1"/>
                </a:solidFill>
                <a:latin typeface="Arial" pitchFamily="34" charset="0"/>
                <a:cs typeface="Arial" pitchFamily="34" charset="0"/>
              </a:rPr>
              <a:t>.</a:t>
            </a:r>
          </a:p>
          <a:p>
            <a:pPr lvl="0">
              <a:spcBef>
                <a:spcPts val="0"/>
              </a:spcBef>
            </a:pPr>
            <a:r>
              <a:rPr lang="es-ES" sz="2400" dirty="0" smtClean="0">
                <a:solidFill>
                  <a:schemeClr val="bg1"/>
                </a:solidFill>
                <a:latin typeface="Arial" pitchFamily="34" charset="0"/>
                <a:cs typeface="Arial" pitchFamily="34" charset="0"/>
              </a:rPr>
              <a:t>INTERACTUAR: </a:t>
            </a:r>
            <a:r>
              <a:rPr lang="es-ES" sz="2400" dirty="0" err="1" smtClean="0">
                <a:solidFill>
                  <a:schemeClr val="bg1"/>
                </a:solidFill>
                <a:latin typeface="Arial" pitchFamily="34" charset="0"/>
                <a:cs typeface="Arial" pitchFamily="34" charset="0"/>
              </a:rPr>
              <a:t>Suxerir</a:t>
            </a:r>
            <a:r>
              <a:rPr lang="es-ES" sz="2400" dirty="0" smtClean="0">
                <a:solidFill>
                  <a:schemeClr val="bg1"/>
                </a:solidFill>
                <a:latin typeface="Arial" pitchFamily="34" charset="0"/>
                <a:cs typeface="Arial" pitchFamily="34" charset="0"/>
              </a:rPr>
              <a:t> textos, películas e </a:t>
            </a:r>
            <a:r>
              <a:rPr lang="es-ES" sz="2400" dirty="0" err="1" smtClean="0">
                <a:solidFill>
                  <a:schemeClr val="bg1"/>
                </a:solidFill>
                <a:latin typeface="Arial" pitchFamily="34" charset="0"/>
                <a:cs typeface="Arial" pitchFamily="34" charset="0"/>
              </a:rPr>
              <a:t>outras</a:t>
            </a:r>
            <a:r>
              <a:rPr lang="es-ES" sz="2400" dirty="0" smtClean="0">
                <a:solidFill>
                  <a:schemeClr val="bg1"/>
                </a:solidFill>
                <a:latin typeface="Arial" pitchFamily="34" charset="0"/>
                <a:cs typeface="Arial" pitchFamily="34" charset="0"/>
              </a:rPr>
              <a:t> </a:t>
            </a:r>
            <a:r>
              <a:rPr lang="es-ES" sz="2400" dirty="0" err="1" smtClean="0">
                <a:solidFill>
                  <a:schemeClr val="bg1"/>
                </a:solidFill>
                <a:latin typeface="Arial" pitchFamily="34" charset="0"/>
                <a:cs typeface="Arial" pitchFamily="34" charset="0"/>
              </a:rPr>
              <a:t>fontes</a:t>
            </a:r>
            <a:r>
              <a:rPr lang="es-ES" sz="2400" dirty="0" smtClean="0">
                <a:solidFill>
                  <a:schemeClr val="bg1"/>
                </a:solidFill>
                <a:latin typeface="Arial" pitchFamily="34" charset="0"/>
                <a:cs typeface="Arial" pitchFamily="34" charset="0"/>
              </a:rPr>
              <a:t> de historias.</a:t>
            </a:r>
          </a:p>
          <a:p>
            <a:pPr lvl="0">
              <a:spcBef>
                <a:spcPts val="0"/>
              </a:spcBef>
              <a:buNone/>
            </a:pPr>
            <a:endParaRPr lang="es-ES" sz="1800" dirty="0" smtClean="0">
              <a:solidFill>
                <a:schemeClr val="bg1"/>
              </a:solidFill>
              <a:latin typeface="Arial" pitchFamily="34" charset="0"/>
              <a:cs typeface="Arial" pitchFamily="34" charset="0"/>
            </a:endParaRPr>
          </a:p>
          <a:p>
            <a:pPr>
              <a:lnSpc>
                <a:spcPct val="80000"/>
              </a:lnSpc>
              <a:spcBef>
                <a:spcPts val="0"/>
              </a:spcBef>
              <a:buNone/>
            </a:pPr>
            <a:endParaRPr lang="gl-ES" sz="2800" dirty="0" smtClean="0">
              <a:solidFill>
                <a:schemeClr val="bg1"/>
              </a:solidFill>
              <a:latin typeface="Arial" pitchFamily="34" charset="0"/>
              <a:cs typeface="Arial" pitchFamily="34" charset="0"/>
            </a:endParaRPr>
          </a:p>
        </p:txBody>
      </p:sp>
      <p:sp>
        <p:nvSpPr>
          <p:cNvPr id="7" name="6 Marcador de número de diapositiva"/>
          <p:cNvSpPr>
            <a:spLocks noGrp="1"/>
          </p:cNvSpPr>
          <p:nvPr>
            <p:ph type="sldNum" sz="quarter" idx="12"/>
          </p:nvPr>
        </p:nvSpPr>
        <p:spPr>
          <a:xfrm>
            <a:off x="6553200" y="6381774"/>
            <a:ext cx="2133600" cy="476250"/>
          </a:xfrm>
        </p:spPr>
        <p:txBody>
          <a:bodyPr/>
          <a:lstStyle/>
          <a:p>
            <a:pPr>
              <a:defRPr/>
            </a:pPr>
            <a:fld id="{9659598F-8693-4339-BC6F-7155CE352707}" type="slidenum">
              <a:rPr lang="gl-ES" smtClean="0">
                <a:solidFill>
                  <a:schemeClr val="bg1"/>
                </a:solidFill>
              </a:rPr>
              <a:pPr>
                <a:defRPr/>
              </a:pPr>
              <a:t>15</a:t>
            </a:fld>
            <a:endParaRPr lang="gl-ES" dirty="0">
              <a:solidFill>
                <a:schemeClr val="bg1"/>
              </a:solidFill>
            </a:endParaRPr>
          </a:p>
        </p:txBody>
      </p:sp>
      <p:sp>
        <p:nvSpPr>
          <p:cNvPr id="30722" name="Rectangle 2"/>
          <p:cNvSpPr>
            <a:spLocks noChangeArrowheads="1"/>
          </p:cNvSpPr>
          <p:nvPr/>
        </p:nvSpPr>
        <p:spPr bwMode="auto">
          <a:xfrm>
            <a:off x="714348" y="500042"/>
            <a:ext cx="7429552" cy="1323439"/>
          </a:xfrm>
          <a:prstGeom prst="rect">
            <a:avLst/>
          </a:prstGeom>
          <a:noFill/>
          <a:ln w="9525">
            <a:noFill/>
            <a:miter lim="800000"/>
            <a:headEnd/>
            <a:tailEnd/>
          </a:ln>
          <a:effectLst/>
        </p:spPr>
        <p:txBody>
          <a:bodyPr wrap="square">
            <a:spAutoFit/>
          </a:bodyPr>
          <a:lstStyle/>
          <a:p>
            <a:pPr algn="ctr">
              <a:lnSpc>
                <a:spcPct val="100000"/>
              </a:lnSpc>
              <a:spcBef>
                <a:spcPct val="0"/>
              </a:spcBef>
              <a:buFontTx/>
              <a:buNone/>
            </a:pPr>
            <a:r>
              <a:rPr lang="es-ES" sz="4000" b="1" dirty="0" smtClean="0">
                <a:solidFill>
                  <a:schemeClr val="tx2"/>
                </a:solidFill>
                <a:latin typeface="Kingthings Trypewriter 2" pitchFamily="2" charset="0"/>
              </a:rPr>
              <a:t> OBXECTIVOS</a:t>
            </a:r>
          </a:p>
          <a:p>
            <a:pPr algn="ctr">
              <a:lnSpc>
                <a:spcPct val="100000"/>
              </a:lnSpc>
              <a:spcBef>
                <a:spcPct val="0"/>
              </a:spcBef>
              <a:buFontTx/>
              <a:buNone/>
            </a:pPr>
            <a:r>
              <a:rPr lang="es-ES" sz="4000" b="1" dirty="0" smtClean="0">
                <a:solidFill>
                  <a:schemeClr val="tx2"/>
                </a:solidFill>
                <a:latin typeface="Kingthings Trypewriter 2" pitchFamily="2" charset="0"/>
              </a:rPr>
              <a:t>De cara </a:t>
            </a:r>
            <a:r>
              <a:rPr lang="es-ES" sz="4000" b="1" dirty="0" err="1" smtClean="0">
                <a:solidFill>
                  <a:schemeClr val="tx2"/>
                </a:solidFill>
                <a:latin typeface="Kingthings Trypewriter 2" pitchFamily="2" charset="0"/>
              </a:rPr>
              <a:t>ao</a:t>
            </a:r>
            <a:r>
              <a:rPr lang="es-ES" sz="4000" b="1" dirty="0" smtClean="0">
                <a:solidFill>
                  <a:schemeClr val="tx2"/>
                </a:solidFill>
                <a:latin typeface="Kingthings Trypewriter 2" pitchFamily="2" charset="0"/>
              </a:rPr>
              <a:t> alumnado(2)</a:t>
            </a:r>
            <a:endParaRPr lang="gl-ES" sz="3600" b="1" dirty="0">
              <a:solidFill>
                <a:schemeClr val="tx2"/>
              </a:solidFill>
              <a:latin typeface="Arial" charset="0"/>
            </a:endParaRPr>
          </a:p>
        </p:txBody>
      </p:sp>
      <p:graphicFrame>
        <p:nvGraphicFramePr>
          <p:cNvPr id="9" name="8 Tabla"/>
          <p:cNvGraphicFramePr>
            <a:graphicFrameLocks noGrp="1"/>
          </p:cNvGraphicFramePr>
          <p:nvPr/>
        </p:nvGraphicFramePr>
        <p:xfrm>
          <a:off x="4929190" y="3000372"/>
          <a:ext cx="3786214" cy="3169920"/>
        </p:xfrm>
        <a:graphic>
          <a:graphicData uri="http://schemas.openxmlformats.org/drawingml/2006/table">
            <a:tbl>
              <a:tblPr/>
              <a:tblGrid>
                <a:gridCol w="3786214"/>
              </a:tblGrid>
              <a:tr h="3143272">
                <a:tc>
                  <a:txBody>
                    <a:bodyPr/>
                    <a:lstStyle/>
                    <a:p>
                      <a:pPr marR="27940" algn="r">
                        <a:spcAft>
                          <a:spcPts val="0"/>
                        </a:spcAft>
                      </a:pPr>
                      <a:r>
                        <a:rPr lang="es-ES" sz="1600" b="0" i="1" dirty="0">
                          <a:solidFill>
                            <a:schemeClr val="tx1"/>
                          </a:solidFill>
                          <a:latin typeface="+mj-lt"/>
                          <a:ea typeface="Times New Roman"/>
                        </a:rPr>
                        <a:t> </a:t>
                      </a:r>
                      <a:endParaRPr lang="es-ES" sz="1400" b="0" i="1" dirty="0">
                        <a:solidFill>
                          <a:schemeClr val="tx1"/>
                        </a:solidFill>
                        <a:latin typeface="+mj-lt"/>
                        <a:ea typeface="Times New Roman"/>
                      </a:endParaRPr>
                    </a:p>
                    <a:p>
                      <a:pPr marR="27940" algn="r">
                        <a:spcAft>
                          <a:spcPts val="0"/>
                        </a:spcAft>
                      </a:pPr>
                      <a:r>
                        <a:rPr lang="es-ES" sz="1600" b="0" i="1" dirty="0">
                          <a:solidFill>
                            <a:schemeClr val="tx1"/>
                          </a:solidFill>
                          <a:latin typeface="+mj-lt"/>
                          <a:ea typeface="Times New Roman"/>
                        </a:rPr>
                        <a:t>Viña o </a:t>
                      </a:r>
                      <a:r>
                        <a:rPr lang="es-ES" sz="1600" b="0" i="1" dirty="0" err="1">
                          <a:solidFill>
                            <a:schemeClr val="tx1"/>
                          </a:solidFill>
                          <a:latin typeface="+mj-lt"/>
                          <a:ea typeface="Times New Roman"/>
                        </a:rPr>
                        <a:t>noso</a:t>
                      </a:r>
                      <a:r>
                        <a:rPr lang="es-ES" sz="1600" b="0" i="1" dirty="0">
                          <a:solidFill>
                            <a:schemeClr val="tx1"/>
                          </a:solidFill>
                          <a:latin typeface="+mj-lt"/>
                          <a:ea typeface="Times New Roman"/>
                        </a:rPr>
                        <a:t> </a:t>
                      </a:r>
                      <a:r>
                        <a:rPr lang="es-ES" sz="1600" b="0" i="1" dirty="0" err="1">
                          <a:solidFill>
                            <a:schemeClr val="tx1"/>
                          </a:solidFill>
                          <a:latin typeface="+mj-lt"/>
                          <a:ea typeface="Times New Roman"/>
                        </a:rPr>
                        <a:t>pai</a:t>
                      </a:r>
                      <a:r>
                        <a:rPr lang="es-ES" sz="1600" b="0" i="1" dirty="0">
                          <a:solidFill>
                            <a:schemeClr val="tx1"/>
                          </a:solidFill>
                          <a:latin typeface="+mj-lt"/>
                          <a:ea typeface="Times New Roman"/>
                        </a:rPr>
                        <a:t> e preguntaba:</a:t>
                      </a:r>
                      <a:endParaRPr lang="es-ES" sz="1400" b="0" i="1" dirty="0">
                        <a:solidFill>
                          <a:schemeClr val="tx1"/>
                        </a:solidFill>
                        <a:latin typeface="+mj-lt"/>
                        <a:ea typeface="Times New Roman"/>
                      </a:endParaRPr>
                    </a:p>
                    <a:p>
                      <a:pPr marR="27940" algn="r">
                        <a:spcAft>
                          <a:spcPts val="0"/>
                        </a:spcAft>
                      </a:pPr>
                      <a:r>
                        <a:rPr lang="es-ES" sz="1600" b="0" i="1" dirty="0">
                          <a:solidFill>
                            <a:schemeClr val="tx1"/>
                          </a:solidFill>
                          <a:latin typeface="+mj-lt"/>
                          <a:ea typeface="Times New Roman"/>
                        </a:rPr>
                        <a:t>-¿Que fas?</a:t>
                      </a:r>
                      <a:endParaRPr lang="es-ES" sz="1400" b="0" i="1" dirty="0">
                        <a:solidFill>
                          <a:schemeClr val="tx1"/>
                        </a:solidFill>
                        <a:latin typeface="+mj-lt"/>
                        <a:ea typeface="Times New Roman"/>
                      </a:endParaRPr>
                    </a:p>
                    <a:p>
                      <a:pPr marR="27940" algn="r">
                        <a:spcAft>
                          <a:spcPts val="0"/>
                        </a:spcAft>
                      </a:pPr>
                      <a:r>
                        <a:rPr lang="es-ES" sz="1600" b="0" i="1" dirty="0">
                          <a:solidFill>
                            <a:schemeClr val="tx1"/>
                          </a:solidFill>
                          <a:latin typeface="+mj-lt"/>
                          <a:ea typeface="Times New Roman"/>
                        </a:rPr>
                        <a:t>E </a:t>
                      </a:r>
                      <a:r>
                        <a:rPr lang="es-ES" sz="1600" b="0" i="1" dirty="0" err="1">
                          <a:solidFill>
                            <a:schemeClr val="tx1"/>
                          </a:solidFill>
                          <a:latin typeface="+mj-lt"/>
                          <a:ea typeface="Times New Roman"/>
                        </a:rPr>
                        <a:t>nós</a:t>
                      </a:r>
                      <a:r>
                        <a:rPr lang="es-ES" sz="1600" b="0" i="1" dirty="0">
                          <a:solidFill>
                            <a:schemeClr val="tx1"/>
                          </a:solidFill>
                          <a:latin typeface="+mj-lt"/>
                          <a:ea typeface="Times New Roman"/>
                        </a:rPr>
                        <a:t>, se </a:t>
                      </a:r>
                      <a:r>
                        <a:rPr lang="es-ES" sz="1600" b="0" i="1" dirty="0" err="1">
                          <a:solidFill>
                            <a:schemeClr val="tx1"/>
                          </a:solidFill>
                          <a:latin typeface="+mj-lt"/>
                          <a:ea typeface="Times New Roman"/>
                        </a:rPr>
                        <a:t>cadra</a:t>
                      </a:r>
                      <a:r>
                        <a:rPr lang="es-ES" sz="1600" b="0" i="1" dirty="0">
                          <a:solidFill>
                            <a:schemeClr val="tx1"/>
                          </a:solidFill>
                          <a:latin typeface="+mj-lt"/>
                          <a:ea typeface="Times New Roman"/>
                        </a:rPr>
                        <a:t> con </a:t>
                      </a:r>
                      <a:r>
                        <a:rPr lang="es-ES" sz="1600" b="0" i="1" dirty="0" err="1">
                          <a:solidFill>
                            <a:schemeClr val="tx1"/>
                          </a:solidFill>
                          <a:latin typeface="+mj-lt"/>
                          <a:ea typeface="Times New Roman"/>
                        </a:rPr>
                        <a:t>certo</a:t>
                      </a:r>
                      <a:r>
                        <a:rPr lang="es-ES" sz="1600" b="0" i="1" dirty="0">
                          <a:solidFill>
                            <a:schemeClr val="tx1"/>
                          </a:solidFill>
                          <a:latin typeface="+mj-lt"/>
                          <a:ea typeface="Times New Roman"/>
                        </a:rPr>
                        <a:t> temor:</a:t>
                      </a:r>
                      <a:endParaRPr lang="es-ES" sz="1400" b="0" i="1" dirty="0">
                        <a:solidFill>
                          <a:schemeClr val="tx1"/>
                        </a:solidFill>
                        <a:latin typeface="+mj-lt"/>
                        <a:ea typeface="Times New Roman"/>
                      </a:endParaRPr>
                    </a:p>
                    <a:p>
                      <a:pPr marR="27940" algn="r">
                        <a:spcAft>
                          <a:spcPts val="0"/>
                        </a:spcAft>
                      </a:pPr>
                      <a:r>
                        <a:rPr lang="es-ES" sz="1600" b="0" i="1" dirty="0">
                          <a:solidFill>
                            <a:schemeClr val="tx1"/>
                          </a:solidFill>
                          <a:latin typeface="+mj-lt"/>
                          <a:ea typeface="Times New Roman"/>
                        </a:rPr>
                        <a:t>-Mirar os santos.</a:t>
                      </a:r>
                      <a:endParaRPr lang="es-ES" sz="1400" b="0" i="1" dirty="0">
                        <a:solidFill>
                          <a:schemeClr val="tx1"/>
                        </a:solidFill>
                        <a:latin typeface="+mj-lt"/>
                        <a:ea typeface="Times New Roman"/>
                      </a:endParaRPr>
                    </a:p>
                    <a:p>
                      <a:pPr marR="27940" algn="r">
                        <a:spcAft>
                          <a:spcPts val="0"/>
                        </a:spcAft>
                      </a:pPr>
                      <a:r>
                        <a:rPr lang="es-ES" sz="1600" b="0" i="1" dirty="0" err="1">
                          <a:solidFill>
                            <a:schemeClr val="tx1"/>
                          </a:solidFill>
                          <a:latin typeface="+mj-lt"/>
                          <a:ea typeface="Times New Roman"/>
                        </a:rPr>
                        <a:t>Alí</a:t>
                      </a:r>
                      <a:r>
                        <a:rPr lang="es-ES" sz="1600" b="0" i="1" dirty="0">
                          <a:solidFill>
                            <a:schemeClr val="tx1"/>
                          </a:solidFill>
                          <a:latin typeface="+mj-lt"/>
                          <a:ea typeface="Times New Roman"/>
                        </a:rPr>
                        <a:t> estaban. </a:t>
                      </a:r>
                      <a:r>
                        <a:rPr lang="es-ES" sz="1600" b="0" i="1" dirty="0" err="1">
                          <a:solidFill>
                            <a:schemeClr val="tx1"/>
                          </a:solidFill>
                          <a:latin typeface="+mj-lt"/>
                          <a:ea typeface="Times New Roman"/>
                        </a:rPr>
                        <a:t>Aquelas</a:t>
                      </a:r>
                      <a:r>
                        <a:rPr lang="es-ES" sz="1600" b="0" i="1" dirty="0">
                          <a:solidFill>
                            <a:schemeClr val="tx1"/>
                          </a:solidFill>
                          <a:latin typeface="+mj-lt"/>
                          <a:ea typeface="Times New Roman"/>
                        </a:rPr>
                        <a:t>  </a:t>
                      </a:r>
                      <a:r>
                        <a:rPr lang="es-ES" sz="1600" b="0" i="1" dirty="0" err="1">
                          <a:solidFill>
                            <a:schemeClr val="tx1"/>
                          </a:solidFill>
                          <a:latin typeface="+mj-lt"/>
                          <a:ea typeface="Times New Roman"/>
                        </a:rPr>
                        <a:t>fermosas</a:t>
                      </a:r>
                      <a:r>
                        <a:rPr lang="es-ES" sz="1600" b="0" i="1" dirty="0">
                          <a:solidFill>
                            <a:schemeClr val="tx1"/>
                          </a:solidFill>
                          <a:latin typeface="+mj-lt"/>
                          <a:ea typeface="Times New Roman"/>
                        </a:rPr>
                        <a:t> </a:t>
                      </a:r>
                      <a:r>
                        <a:rPr lang="es-ES" sz="1600" b="0" i="1" dirty="0" err="1">
                          <a:solidFill>
                            <a:schemeClr val="tx1"/>
                          </a:solidFill>
                          <a:latin typeface="+mj-lt"/>
                          <a:ea typeface="Times New Roman"/>
                        </a:rPr>
                        <a:t>ilustracións</a:t>
                      </a:r>
                      <a:r>
                        <a:rPr lang="es-ES" sz="1600" b="0" i="1" dirty="0">
                          <a:solidFill>
                            <a:schemeClr val="tx1"/>
                          </a:solidFill>
                          <a:latin typeface="+mj-lt"/>
                          <a:ea typeface="Times New Roman"/>
                        </a:rPr>
                        <a:t> que nos iluminaban a </a:t>
                      </a:r>
                      <a:r>
                        <a:rPr lang="es-ES" sz="1600" b="0" i="1" dirty="0" err="1">
                          <a:solidFill>
                            <a:schemeClr val="tx1"/>
                          </a:solidFill>
                          <a:latin typeface="+mj-lt"/>
                          <a:ea typeface="Times New Roman"/>
                        </a:rPr>
                        <a:t>cotianidade</a:t>
                      </a:r>
                      <a:r>
                        <a:rPr lang="es-ES" sz="1600" b="0" i="1" dirty="0">
                          <a:solidFill>
                            <a:schemeClr val="tx1"/>
                          </a:solidFill>
                          <a:latin typeface="+mj-lt"/>
                          <a:ea typeface="Times New Roman"/>
                        </a:rPr>
                        <a:t> coa </a:t>
                      </a:r>
                      <a:r>
                        <a:rPr lang="es-ES" sz="1600" b="0" i="1" dirty="0" err="1">
                          <a:solidFill>
                            <a:schemeClr val="tx1"/>
                          </a:solidFill>
                          <a:latin typeface="+mj-lt"/>
                          <a:ea typeface="Times New Roman"/>
                        </a:rPr>
                        <a:t>súa</a:t>
                      </a:r>
                      <a:r>
                        <a:rPr lang="es-ES" sz="1600" b="0" i="1" dirty="0">
                          <a:solidFill>
                            <a:schemeClr val="tx1"/>
                          </a:solidFill>
                          <a:latin typeface="+mj-lt"/>
                          <a:ea typeface="Times New Roman"/>
                        </a:rPr>
                        <a:t> </a:t>
                      </a:r>
                      <a:r>
                        <a:rPr lang="es-ES" sz="1600" b="0" i="1" dirty="0" err="1">
                          <a:solidFill>
                            <a:schemeClr val="tx1"/>
                          </a:solidFill>
                          <a:latin typeface="+mj-lt"/>
                          <a:ea typeface="Times New Roman"/>
                        </a:rPr>
                        <a:t>maxia</a:t>
                      </a:r>
                      <a:r>
                        <a:rPr lang="es-ES" sz="1600" b="0" i="1" dirty="0">
                          <a:solidFill>
                            <a:schemeClr val="tx1"/>
                          </a:solidFill>
                          <a:latin typeface="+mj-lt"/>
                          <a:ea typeface="Times New Roman"/>
                        </a:rPr>
                        <a:t>.</a:t>
                      </a:r>
                      <a:endParaRPr lang="es-ES" sz="1400" b="0" i="1" dirty="0">
                        <a:solidFill>
                          <a:schemeClr val="tx1"/>
                        </a:solidFill>
                        <a:latin typeface="+mj-lt"/>
                        <a:ea typeface="Times New Roman"/>
                      </a:endParaRPr>
                    </a:p>
                    <a:p>
                      <a:pPr marR="27940" algn="r">
                        <a:spcAft>
                          <a:spcPts val="0"/>
                        </a:spcAft>
                      </a:pPr>
                      <a:r>
                        <a:rPr lang="es-ES" sz="1600" b="0" i="1" dirty="0">
                          <a:solidFill>
                            <a:schemeClr val="tx1"/>
                          </a:solidFill>
                          <a:latin typeface="+mj-lt"/>
                          <a:ea typeface="Times New Roman"/>
                        </a:rPr>
                        <a:t>Porque </a:t>
                      </a:r>
                      <a:r>
                        <a:rPr lang="es-ES" sz="1600" b="0" i="1" dirty="0" err="1">
                          <a:solidFill>
                            <a:schemeClr val="tx1"/>
                          </a:solidFill>
                          <a:latin typeface="+mj-lt"/>
                          <a:ea typeface="Times New Roman"/>
                        </a:rPr>
                        <a:t>hai</a:t>
                      </a:r>
                      <a:r>
                        <a:rPr lang="es-ES" sz="1600" b="0" i="1" dirty="0">
                          <a:solidFill>
                            <a:schemeClr val="tx1"/>
                          </a:solidFill>
                          <a:latin typeface="+mj-lt"/>
                          <a:ea typeface="Times New Roman"/>
                        </a:rPr>
                        <a:t> libros de ver e libros de </a:t>
                      </a:r>
                      <a:r>
                        <a:rPr lang="es-ES" sz="1600" b="0" i="1" dirty="0" err="1">
                          <a:solidFill>
                            <a:schemeClr val="tx1"/>
                          </a:solidFill>
                          <a:latin typeface="+mj-lt"/>
                          <a:ea typeface="Times New Roman"/>
                        </a:rPr>
                        <a:t>ler</a:t>
                      </a:r>
                      <a:r>
                        <a:rPr lang="es-ES" sz="1600" b="0" i="1" dirty="0">
                          <a:solidFill>
                            <a:schemeClr val="tx1"/>
                          </a:solidFill>
                          <a:latin typeface="+mj-lt"/>
                          <a:ea typeface="Times New Roman"/>
                        </a:rPr>
                        <a:t>, </a:t>
                      </a:r>
                      <a:r>
                        <a:rPr lang="es-ES" sz="1600" b="0" i="1" dirty="0" err="1">
                          <a:solidFill>
                            <a:schemeClr val="tx1"/>
                          </a:solidFill>
                          <a:latin typeface="+mj-lt"/>
                          <a:ea typeface="Times New Roman"/>
                        </a:rPr>
                        <a:t>ou</a:t>
                      </a:r>
                      <a:r>
                        <a:rPr lang="es-ES" sz="1600" b="0" i="1" dirty="0">
                          <a:solidFill>
                            <a:schemeClr val="tx1"/>
                          </a:solidFill>
                          <a:latin typeface="+mj-lt"/>
                          <a:ea typeface="Times New Roman"/>
                        </a:rPr>
                        <a:t> de ver e </a:t>
                      </a:r>
                      <a:r>
                        <a:rPr lang="es-ES" sz="1600" b="0" i="1" dirty="0" err="1">
                          <a:solidFill>
                            <a:schemeClr val="tx1"/>
                          </a:solidFill>
                          <a:latin typeface="+mj-lt"/>
                          <a:ea typeface="Times New Roman"/>
                        </a:rPr>
                        <a:t>ler</a:t>
                      </a:r>
                      <a:r>
                        <a:rPr lang="es-ES" sz="1600" b="0" i="1" dirty="0">
                          <a:solidFill>
                            <a:schemeClr val="tx1"/>
                          </a:solidFill>
                          <a:latin typeface="+mj-lt"/>
                          <a:ea typeface="Times New Roman"/>
                        </a:rPr>
                        <a:t> a un tempo.</a:t>
                      </a:r>
                      <a:endParaRPr lang="es-ES" sz="1400" b="0" i="1" dirty="0">
                        <a:solidFill>
                          <a:schemeClr val="tx1"/>
                        </a:solidFill>
                        <a:latin typeface="+mj-lt"/>
                        <a:ea typeface="Times New Roman"/>
                      </a:endParaRPr>
                    </a:p>
                    <a:p>
                      <a:pPr marR="27940" algn="r">
                        <a:spcAft>
                          <a:spcPts val="0"/>
                        </a:spcAft>
                      </a:pPr>
                      <a:r>
                        <a:rPr lang="es-ES" sz="1600" b="0" i="1" dirty="0">
                          <a:solidFill>
                            <a:schemeClr val="tx1"/>
                          </a:solidFill>
                          <a:latin typeface="+mj-lt"/>
                          <a:ea typeface="Times New Roman"/>
                        </a:rPr>
                        <a:t>				Xavier </a:t>
                      </a:r>
                      <a:r>
                        <a:rPr lang="es-ES" sz="1600" b="0" i="1" dirty="0" err="1">
                          <a:solidFill>
                            <a:schemeClr val="tx1"/>
                          </a:solidFill>
                          <a:latin typeface="+mj-lt"/>
                          <a:ea typeface="Times New Roman"/>
                        </a:rPr>
                        <a:t>Seoane</a:t>
                      </a:r>
                      <a:endParaRPr lang="es-ES" sz="1400" b="0" i="1" dirty="0">
                        <a:solidFill>
                          <a:schemeClr val="tx1"/>
                        </a:solidFill>
                        <a:latin typeface="+mj-lt"/>
                        <a:ea typeface="Times New Roman"/>
                      </a:endParaRPr>
                    </a:p>
                    <a:p>
                      <a:pPr marR="27940" algn="r">
                        <a:spcAft>
                          <a:spcPts val="0"/>
                        </a:spcAft>
                      </a:pPr>
                      <a:r>
                        <a:rPr lang="es-ES" sz="1600" b="0" i="1" dirty="0">
                          <a:solidFill>
                            <a:schemeClr val="tx1"/>
                          </a:solidFill>
                          <a:latin typeface="+mj-lt"/>
                          <a:ea typeface="Times New Roman"/>
                        </a:rPr>
                        <a:t>		</a:t>
                      </a:r>
                      <a:r>
                        <a:rPr lang="es-ES" sz="1400" b="0" i="1" dirty="0">
                          <a:solidFill>
                            <a:schemeClr val="tx1"/>
                          </a:solidFill>
                          <a:latin typeface="+mj-lt"/>
                          <a:ea typeface="Times New Roman"/>
                        </a:rPr>
                        <a:t>	</a:t>
                      </a:r>
                      <a:endParaRPr lang="es-ES" sz="1200" b="0" i="1" dirty="0">
                        <a:solidFill>
                          <a:schemeClr val="tx1"/>
                        </a:solidFill>
                        <a:latin typeface="+mj-lt"/>
                        <a:ea typeface="Times New Roman"/>
                      </a:endParaRPr>
                    </a:p>
                  </a:txBody>
                  <a:tcPr marL="68580" marR="68580" marT="0" marB="0">
                    <a:lnL>
                      <a:noFill/>
                    </a:lnL>
                    <a:lnR>
                      <a:noFill/>
                    </a:lnR>
                    <a:lnT>
                      <a:noFill/>
                    </a:lnT>
                    <a:lnB>
                      <a:noFill/>
                    </a:lnB>
                    <a:solidFill>
                      <a:schemeClr val="bg2">
                        <a:lumMod val="60000"/>
                        <a:lumOff val="40000"/>
                      </a:schemeClr>
                    </a:solidFill>
                  </a:tcPr>
                </a:tc>
              </a:tr>
            </a:tbl>
          </a:graphicData>
        </a:graphic>
      </p:graphicFrame>
      <p:sp>
        <p:nvSpPr>
          <p:cNvPr id="8" name="7 Rectángulo"/>
          <p:cNvSpPr/>
          <p:nvPr/>
        </p:nvSpPr>
        <p:spPr bwMode="auto">
          <a:xfrm rot="20000720">
            <a:off x="4321623" y="2204707"/>
            <a:ext cx="2500330" cy="107157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FF0000"/>
                </a:solidFill>
                <a:effectLst/>
                <a:latin typeface="Kingthings Trypewriter 2" pitchFamily="2" charset="0"/>
              </a:rPr>
              <a:t>Código de</a:t>
            </a:r>
          </a:p>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FF0000"/>
                </a:solidFill>
                <a:effectLst/>
                <a:latin typeface="Kingthings Trypewriter 2" pitchFamily="2" charset="0"/>
              </a:rPr>
              <a:t>boas prácticas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pPr>
              <a:defRPr/>
            </a:pPr>
            <a:fld id="{A5E4EF33-19F6-4EC2-9B6C-B0A3A419278E}" type="slidenum">
              <a:rPr lang="gl-ES" smtClean="0">
                <a:solidFill>
                  <a:schemeClr val="bg1"/>
                </a:solidFill>
              </a:rPr>
              <a:pPr>
                <a:defRPr/>
              </a:pPr>
              <a:t>16</a:t>
            </a:fld>
            <a:endParaRPr lang="gl-ES" dirty="0">
              <a:solidFill>
                <a:schemeClr val="bg1"/>
              </a:solidFill>
            </a:endParaRPr>
          </a:p>
        </p:txBody>
      </p:sp>
      <p:pic>
        <p:nvPicPr>
          <p:cNvPr id="7" name="aquellosmaravillosos.wmv">
            <a:hlinkClick r:id="" action="ppaction://media"/>
          </p:cNvPr>
          <p:cNvPicPr>
            <a:picLocks noRot="1" noChangeAspect="1"/>
          </p:cNvPicPr>
          <p:nvPr>
            <a:videoFile r:link="rId1"/>
          </p:nvPr>
        </p:nvPicPr>
        <p:blipFill>
          <a:blip r:embed="rId4" cstate="print"/>
          <a:stretch>
            <a:fillRect/>
          </a:stretch>
        </p:blipFill>
        <p:spPr>
          <a:xfrm>
            <a:off x="1571667" y="1268760"/>
            <a:ext cx="5952661" cy="4464496"/>
          </a:xfrm>
          <a:prstGeom prst="rect">
            <a:avLst/>
          </a:prstGeom>
        </p:spPr>
      </p:pic>
      <p:pic>
        <p:nvPicPr>
          <p:cNvPr id="4" name="aquellosmaravillosos.wmv">
            <a:hlinkClick r:id="" action="ppaction://media"/>
          </p:cNvPr>
          <p:cNvPicPr>
            <a:picLocks noRot="1" noChangeAspect="1"/>
          </p:cNvPicPr>
          <p:nvPr>
            <a:videoFile r:link="rId1"/>
          </p:nvPr>
        </p:nvPicPr>
        <p:blipFill>
          <a:blip r:embed="rId4" cstate="print"/>
          <a:stretch>
            <a:fillRect/>
          </a:stretch>
        </p:blipFill>
        <p:spPr>
          <a:xfrm>
            <a:off x="1571604" y="1214422"/>
            <a:ext cx="5952661" cy="4464496"/>
          </a:xfrm>
          <a:prstGeom prst="rect">
            <a:avLst/>
          </a:prstGeom>
          <a:ln>
            <a:solidFill>
              <a:srgbClr val="9966FF"/>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6362" fill="hold"/>
                                        <p:tgtEl>
                                          <p:spTgt spid="7"/>
                                        </p:tgtEl>
                                      </p:cBhvr>
                                    </p:cmd>
                                  </p:childTnLst>
                                </p:cTn>
                              </p:par>
                              <p:par>
                                <p:cTn id="7" presetID="1" presetClass="mediacall" presetSubtype="0" fill="hold" nodeType="withEffect">
                                  <p:stCondLst>
                                    <p:cond delay="0"/>
                                  </p:stCondLst>
                                  <p:childTnLst>
                                    <p:cmd type="call" cmd="playFrom(0.0)">
                                      <p:cBhvr>
                                        <p:cTn id="8" dur="5636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9" fill="hold" display="0">
                  <p:stCondLst>
                    <p:cond delay="indefinite"/>
                  </p:stCondLst>
                  <p:endCondLst>
                    <p:cond evt="onNext" delay="0">
                      <p:tgtEl>
                        <p:sldTgt/>
                      </p:tgtEl>
                    </p:cond>
                    <p:cond evt="onPrev" delay="0">
                      <p:tgtEl>
                        <p:sldTgt/>
                      </p:tgtEl>
                    </p:cond>
                  </p:endCondLst>
                </p:cTn>
                <p:tgtEl>
                  <p:spTgt spid="7"/>
                </p:tgtEl>
              </p:cMediaNode>
            </p:video>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withEffect">
                                  <p:stCondLst>
                                    <p:cond delay="0"/>
                                  </p:stCondLst>
                                  <p:childTnLst>
                                    <p:cmd type="call" cmd="togglePause">
                                      <p:cBhvr>
                                        <p:cTn id="14" dur="1" fill="hold"/>
                                        <p:tgtEl>
                                          <p:spTgt spid="7"/>
                                        </p:tgtEl>
                                      </p:cBhvr>
                                    </p:cmd>
                                  </p:childTnLst>
                                </p:cTn>
                              </p:par>
                            </p:childTnLst>
                          </p:cTn>
                        </p:par>
                      </p:childTnLst>
                    </p:cTn>
                  </p:par>
                </p:childTnLst>
              </p:cTn>
              <p:nextCondLst>
                <p:cond evt="onClick" delay="0">
                  <p:tgtEl>
                    <p:spTgt spid="7"/>
                  </p:tgtEl>
                </p:cond>
              </p:nextCondLst>
            </p:seq>
            <p:seq concurrent="1" nextAc="seek">
              <p:cTn id="15" restart="whenNotActive" fill="hold" evtFilter="cancelBubble" nodeType="interactiveSeq">
                <p:stCondLst>
                  <p:cond evt="onClick" delay="0">
                    <p:tgtEl>
                      <p:spTgt spid="4"/>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withEffect">
                                  <p:stCondLst>
                                    <p:cond delay="0"/>
                                  </p:stCondLst>
                                  <p:childTnLst>
                                    <p:cmd type="call" cmd="togglePause">
                                      <p:cBhvr>
                                        <p:cTn id="19" dur="1" fill="hold"/>
                                        <p:tgtEl>
                                          <p:spTgt spid="4"/>
                                        </p:tgtEl>
                                      </p:cBhvr>
                                    </p:cmd>
                                  </p:childTnLst>
                                </p:cTn>
                              </p:par>
                            </p:childTnLst>
                          </p:cTn>
                        </p:par>
                      </p:childTnLst>
                    </p:cTn>
                  </p:par>
                </p:childTnLst>
              </p:cTn>
              <p:nextCondLst>
                <p:cond evt="onClick" delay="0">
                  <p:tgtEl>
                    <p:spTgt spid="4"/>
                  </p:tgtEl>
                </p:cond>
              </p:nextCondLst>
            </p:seq>
            <p:video>
              <p:cMediaNode>
                <p:cTn id="20"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8" name="2 Marcador de contenido"/>
          <p:cNvSpPr>
            <a:spLocks noGrp="1"/>
          </p:cNvSpPr>
          <p:nvPr>
            <p:ph idx="1"/>
          </p:nvPr>
        </p:nvSpPr>
        <p:spPr/>
        <p:txBody>
          <a:bodyPr/>
          <a:lstStyle/>
          <a:p>
            <a:pPr algn="ctr" eaLnBrk="1" hangingPunct="1">
              <a:spcBef>
                <a:spcPct val="0"/>
              </a:spcBef>
              <a:buFontTx/>
              <a:buNone/>
            </a:pPr>
            <a:r>
              <a:rPr lang="gl-ES" sz="6000" b="1" dirty="0" smtClean="0">
                <a:solidFill>
                  <a:srgbClr val="FFFF99"/>
                </a:solidFill>
                <a:latin typeface="Kingthings Trypewriter 2" pitchFamily="2" charset="0"/>
              </a:rPr>
              <a:t>Misión</a:t>
            </a:r>
          </a:p>
          <a:p>
            <a:pPr algn="ctr" eaLnBrk="1" hangingPunct="1">
              <a:spcBef>
                <a:spcPct val="0"/>
              </a:spcBef>
              <a:buFontTx/>
              <a:buNone/>
            </a:pPr>
            <a:r>
              <a:rPr lang="gl-ES" sz="6000" b="1" dirty="0" smtClean="0">
                <a:solidFill>
                  <a:srgbClr val="FFFF99"/>
                </a:solidFill>
                <a:latin typeface="Kingthings Trypewriter 2" pitchFamily="2" charset="0"/>
              </a:rPr>
              <a:t>Imposible 3</a:t>
            </a:r>
            <a:endParaRPr lang="gl-ES" sz="6000" dirty="0" smtClean="0">
              <a:solidFill>
                <a:srgbClr val="FFFF99"/>
              </a:solidFill>
              <a:latin typeface="Kingthings Trypewriter 2" pitchFamily="2" charset="0"/>
            </a:endParaRPr>
          </a:p>
          <a:p>
            <a:pPr algn="ctr" eaLnBrk="1" hangingPunct="1">
              <a:spcBef>
                <a:spcPct val="0"/>
              </a:spcBef>
              <a:buFontTx/>
              <a:buNone/>
            </a:pPr>
            <a:r>
              <a:rPr lang="es-ES" sz="6600" dirty="0" smtClean="0">
                <a:solidFill>
                  <a:schemeClr val="bg1"/>
                </a:solidFill>
                <a:latin typeface="Kingthings Trypewriter 2" pitchFamily="2" charset="0"/>
              </a:rPr>
              <a:t>As familias</a:t>
            </a:r>
          </a:p>
          <a:p>
            <a:pPr algn="ctr" eaLnBrk="1" hangingPunct="1">
              <a:spcBef>
                <a:spcPct val="0"/>
              </a:spcBef>
              <a:buFontTx/>
              <a:buNone/>
            </a:pPr>
            <a:endParaRPr lang="es-ES" sz="2800" dirty="0" smtClean="0">
              <a:solidFill>
                <a:schemeClr val="bg1"/>
              </a:solidFill>
              <a:latin typeface="Kingthings Trypewriter 2" pitchFamily="2" charset="0"/>
            </a:endParaRPr>
          </a:p>
        </p:txBody>
      </p:sp>
      <p:sp>
        <p:nvSpPr>
          <p:cNvPr id="3" name="2 Marcador de número de diapositiva"/>
          <p:cNvSpPr>
            <a:spLocks noGrp="1"/>
          </p:cNvSpPr>
          <p:nvPr>
            <p:ph type="sldNum" sz="quarter" idx="12"/>
          </p:nvPr>
        </p:nvSpPr>
        <p:spPr/>
        <p:txBody>
          <a:bodyPr/>
          <a:lstStyle/>
          <a:p>
            <a:pPr>
              <a:defRPr/>
            </a:pPr>
            <a:fld id="{A5E4EF33-19F6-4EC2-9B6C-B0A3A419278E}" type="slidenum">
              <a:rPr lang="gl-ES" smtClean="0">
                <a:solidFill>
                  <a:schemeClr val="bg1"/>
                </a:solidFill>
              </a:rPr>
              <a:pPr>
                <a:defRPr/>
              </a:pPr>
              <a:t>17</a:t>
            </a:fld>
            <a:endParaRPr lang="gl-ES" dirty="0">
              <a:solidFill>
                <a:schemeClr val="bg1"/>
              </a:solidFill>
            </a:endParaRPr>
          </a:p>
        </p:txBody>
      </p:sp>
      <p:pic>
        <p:nvPicPr>
          <p:cNvPr id="6" name="MISION IMPOSIBLE.wav">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fade">
                                      <p:cBhvr>
                                        <p:cTn id="7" dur="5000"/>
                                        <p:tgtEl>
                                          <p:spTgt spid="14338">
                                            <p:txEl>
                                              <p:pRg st="0" end="0"/>
                                            </p:txEl>
                                          </p:spTgt>
                                        </p:tgtEl>
                                      </p:cBhvr>
                                    </p:animEffect>
                                    <p:anim calcmode="lin" valueType="num">
                                      <p:cBhvr>
                                        <p:cTn id="8" dur="5000" fill="hold"/>
                                        <p:tgtEl>
                                          <p:spTgt spid="14338">
                                            <p:txEl>
                                              <p:pRg st="0" end="0"/>
                                            </p:txEl>
                                          </p:spTgt>
                                        </p:tgtEl>
                                        <p:attrNameLst>
                                          <p:attrName>ppt_x</p:attrName>
                                        </p:attrNameLst>
                                      </p:cBhvr>
                                      <p:tavLst>
                                        <p:tav tm="0">
                                          <p:val>
                                            <p:strVal val="#ppt_x"/>
                                          </p:val>
                                        </p:tav>
                                        <p:tav tm="100000">
                                          <p:val>
                                            <p:strVal val="#ppt_x"/>
                                          </p:val>
                                        </p:tav>
                                      </p:tavLst>
                                    </p:anim>
                                    <p:anim calcmode="lin" valueType="num">
                                      <p:cBhvr>
                                        <p:cTn id="9" dur="5000" fill="hold"/>
                                        <p:tgtEl>
                                          <p:spTgt spid="1433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338">
                                            <p:txEl>
                                              <p:pRg st="1" end="1"/>
                                            </p:txEl>
                                          </p:spTgt>
                                        </p:tgtEl>
                                        <p:attrNameLst>
                                          <p:attrName>style.visibility</p:attrName>
                                        </p:attrNameLst>
                                      </p:cBhvr>
                                      <p:to>
                                        <p:strVal val="visible"/>
                                      </p:to>
                                    </p:set>
                                    <p:animEffect transition="in" filter="fade">
                                      <p:cBhvr>
                                        <p:cTn id="12" dur="5000"/>
                                        <p:tgtEl>
                                          <p:spTgt spid="14338">
                                            <p:txEl>
                                              <p:pRg st="1" end="1"/>
                                            </p:txEl>
                                          </p:spTgt>
                                        </p:tgtEl>
                                      </p:cBhvr>
                                    </p:animEffect>
                                    <p:anim calcmode="lin" valueType="num">
                                      <p:cBhvr>
                                        <p:cTn id="13" dur="5000" fill="hold"/>
                                        <p:tgtEl>
                                          <p:spTgt spid="14338">
                                            <p:txEl>
                                              <p:pRg st="1" end="1"/>
                                            </p:txEl>
                                          </p:spTgt>
                                        </p:tgtEl>
                                        <p:attrNameLst>
                                          <p:attrName>ppt_x</p:attrName>
                                        </p:attrNameLst>
                                      </p:cBhvr>
                                      <p:tavLst>
                                        <p:tav tm="0">
                                          <p:val>
                                            <p:strVal val="#ppt_x"/>
                                          </p:val>
                                        </p:tav>
                                        <p:tav tm="100000">
                                          <p:val>
                                            <p:strVal val="#ppt_x"/>
                                          </p:val>
                                        </p:tav>
                                      </p:tavLst>
                                    </p:anim>
                                    <p:anim calcmode="lin" valueType="num">
                                      <p:cBhvr>
                                        <p:cTn id="14" dur="5000" fill="hold"/>
                                        <p:tgtEl>
                                          <p:spTgt spid="1433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338">
                                            <p:txEl>
                                              <p:pRg st="2" end="2"/>
                                            </p:txEl>
                                          </p:spTgt>
                                        </p:tgtEl>
                                        <p:attrNameLst>
                                          <p:attrName>style.visibility</p:attrName>
                                        </p:attrNameLst>
                                      </p:cBhvr>
                                      <p:to>
                                        <p:strVal val="visible"/>
                                      </p:to>
                                    </p:set>
                                    <p:animEffect transition="in" filter="fade">
                                      <p:cBhvr>
                                        <p:cTn id="17" dur="5000"/>
                                        <p:tgtEl>
                                          <p:spTgt spid="14338">
                                            <p:txEl>
                                              <p:pRg st="2" end="2"/>
                                            </p:txEl>
                                          </p:spTgt>
                                        </p:tgtEl>
                                      </p:cBhvr>
                                    </p:animEffect>
                                    <p:anim calcmode="lin" valueType="num">
                                      <p:cBhvr>
                                        <p:cTn id="18" dur="5000" fill="hold"/>
                                        <p:tgtEl>
                                          <p:spTgt spid="14338">
                                            <p:txEl>
                                              <p:pRg st="2" end="2"/>
                                            </p:txEl>
                                          </p:spTgt>
                                        </p:tgtEl>
                                        <p:attrNameLst>
                                          <p:attrName>ppt_x</p:attrName>
                                        </p:attrNameLst>
                                      </p:cBhvr>
                                      <p:tavLst>
                                        <p:tav tm="0">
                                          <p:val>
                                            <p:strVal val="#ppt_x"/>
                                          </p:val>
                                        </p:tav>
                                        <p:tav tm="100000">
                                          <p:val>
                                            <p:strVal val="#ppt_x"/>
                                          </p:val>
                                        </p:tav>
                                      </p:tavLst>
                                    </p:anim>
                                    <p:anim calcmode="lin" valueType="num">
                                      <p:cBhvr>
                                        <p:cTn id="19" dur="5000" fill="hold"/>
                                        <p:tgtEl>
                                          <p:spTgt spid="14338">
                                            <p:txEl>
                                              <p:pRg st="2" end="2"/>
                                            </p:txEl>
                                          </p:spTgt>
                                        </p:tgtEl>
                                        <p:attrNameLst>
                                          <p:attrName>ppt_y</p:attrName>
                                        </p:attrNameLst>
                                      </p:cBhvr>
                                      <p:tavLst>
                                        <p:tav tm="0">
                                          <p:val>
                                            <p:strVal val="#ppt_y+.1"/>
                                          </p:val>
                                        </p:tav>
                                        <p:tav tm="100000">
                                          <p:val>
                                            <p:strVal val="#ppt_y"/>
                                          </p:val>
                                        </p:tav>
                                      </p:tavLst>
                                    </p:anim>
                                  </p:childTnLst>
                                </p:cTn>
                              </p:par>
                              <p:par>
                                <p:cTn id="20" presetID="1" presetClass="mediacall" presetSubtype="0" fill="hold" nodeType="withEffect">
                                  <p:stCondLst>
                                    <p:cond delay="0"/>
                                  </p:stCondLst>
                                  <p:childTnLst>
                                    <p:cmd type="call" cmd="playFrom(0.0)">
                                      <p:cBhvr>
                                        <p:cTn id="2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3" showWhenStopped="0">
                <p:cTn id="22"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30726" name="Rectangle 6"/>
          <p:cNvSpPr>
            <a:spLocks noChangeArrowheads="1"/>
          </p:cNvSpPr>
          <p:nvPr/>
        </p:nvSpPr>
        <p:spPr bwMode="auto">
          <a:xfrm>
            <a:off x="642910" y="1857364"/>
            <a:ext cx="7848600" cy="4500594"/>
          </a:xfrm>
          <a:prstGeom prst="rect">
            <a:avLst/>
          </a:prstGeom>
          <a:solidFill>
            <a:srgbClr val="6A0BB1"/>
          </a:solidFill>
          <a:ln w="9525">
            <a:noFill/>
            <a:miter lim="800000"/>
            <a:headEnd/>
            <a:tailEnd/>
          </a:ln>
          <a:effectLst/>
        </p:spPr>
        <p:txBody>
          <a:bodyPr wrap="none" anchor="ctr"/>
          <a:lstStyle/>
          <a:p>
            <a:endParaRPr lang="es-ES"/>
          </a:p>
        </p:txBody>
      </p:sp>
      <p:sp>
        <p:nvSpPr>
          <p:cNvPr id="30722" name="Rectangle 2"/>
          <p:cNvSpPr>
            <a:spLocks noChangeArrowheads="1"/>
          </p:cNvSpPr>
          <p:nvPr/>
        </p:nvSpPr>
        <p:spPr bwMode="auto">
          <a:xfrm>
            <a:off x="714348" y="500042"/>
            <a:ext cx="7429552" cy="1323439"/>
          </a:xfrm>
          <a:prstGeom prst="rect">
            <a:avLst/>
          </a:prstGeom>
          <a:noFill/>
          <a:ln w="9525">
            <a:noFill/>
            <a:miter lim="800000"/>
            <a:headEnd/>
            <a:tailEnd/>
          </a:ln>
          <a:effectLst/>
        </p:spPr>
        <p:txBody>
          <a:bodyPr wrap="square">
            <a:spAutoFit/>
          </a:bodyPr>
          <a:lstStyle/>
          <a:p>
            <a:pPr algn="ctr">
              <a:lnSpc>
                <a:spcPct val="100000"/>
              </a:lnSpc>
              <a:spcBef>
                <a:spcPct val="0"/>
              </a:spcBef>
              <a:buFontTx/>
              <a:buNone/>
            </a:pPr>
            <a:r>
              <a:rPr lang="es-ES" sz="4000" b="1" dirty="0" smtClean="0">
                <a:solidFill>
                  <a:schemeClr val="tx2"/>
                </a:solidFill>
                <a:latin typeface="Kingthings Trypewriter 2" pitchFamily="2" charset="0"/>
              </a:rPr>
              <a:t> OBXECTIVOS</a:t>
            </a:r>
          </a:p>
          <a:p>
            <a:pPr algn="ctr">
              <a:lnSpc>
                <a:spcPct val="100000"/>
              </a:lnSpc>
              <a:spcBef>
                <a:spcPct val="0"/>
              </a:spcBef>
              <a:buFontTx/>
              <a:buNone/>
            </a:pPr>
            <a:r>
              <a:rPr lang="es-ES" sz="4000" b="1" dirty="0" smtClean="0">
                <a:solidFill>
                  <a:schemeClr val="tx2"/>
                </a:solidFill>
                <a:latin typeface="Kingthings Trypewriter 2" pitchFamily="2" charset="0"/>
              </a:rPr>
              <a:t>Coas familias (1)</a:t>
            </a:r>
            <a:endParaRPr lang="gl-ES" sz="3600" b="1" dirty="0">
              <a:solidFill>
                <a:schemeClr val="tx2"/>
              </a:solidFill>
              <a:latin typeface="Arial" charset="0"/>
            </a:endParaRPr>
          </a:p>
        </p:txBody>
      </p:sp>
      <p:sp>
        <p:nvSpPr>
          <p:cNvPr id="30723" name="Rectangle 3"/>
          <p:cNvSpPr>
            <a:spLocks noGrp="1" noChangeArrowheads="1"/>
          </p:cNvSpPr>
          <p:nvPr>
            <p:ph type="body" idx="1"/>
          </p:nvPr>
        </p:nvSpPr>
        <p:spPr>
          <a:xfrm>
            <a:off x="642911" y="2357430"/>
            <a:ext cx="3571899" cy="3786214"/>
          </a:xfrm>
        </p:spPr>
        <p:txBody>
          <a:bodyPr/>
          <a:lstStyle/>
          <a:p>
            <a:pPr lvl="0">
              <a:spcBef>
                <a:spcPts val="0"/>
              </a:spcBef>
            </a:pPr>
            <a:r>
              <a:rPr lang="es-ES" sz="2400" dirty="0" smtClean="0">
                <a:solidFill>
                  <a:schemeClr val="bg1"/>
                </a:solidFill>
                <a:latin typeface="Arial" pitchFamily="34" charset="0"/>
                <a:cs typeface="Arial" pitchFamily="34" charset="0"/>
              </a:rPr>
              <a:t>Chamar á participación </a:t>
            </a:r>
            <a:r>
              <a:rPr lang="es-ES" sz="2400" dirty="0" err="1" smtClean="0">
                <a:solidFill>
                  <a:schemeClr val="bg1"/>
                </a:solidFill>
                <a:latin typeface="Arial" pitchFamily="34" charset="0"/>
                <a:cs typeface="Arial" pitchFamily="34" charset="0"/>
              </a:rPr>
              <a:t>nas</a:t>
            </a:r>
            <a:r>
              <a:rPr lang="es-ES" sz="2400" dirty="0" smtClean="0">
                <a:solidFill>
                  <a:schemeClr val="bg1"/>
                </a:solidFill>
                <a:latin typeface="Arial" pitchFamily="34" charset="0"/>
                <a:cs typeface="Arial" pitchFamily="34" charset="0"/>
              </a:rPr>
              <a:t> actividades.</a:t>
            </a:r>
          </a:p>
          <a:p>
            <a:pPr lvl="0">
              <a:spcBef>
                <a:spcPts val="0"/>
              </a:spcBef>
            </a:pPr>
            <a:r>
              <a:rPr lang="es-ES" sz="2400" dirty="0" err="1" smtClean="0">
                <a:solidFill>
                  <a:schemeClr val="bg1"/>
                </a:solidFill>
                <a:latin typeface="Arial" pitchFamily="34" charset="0"/>
                <a:cs typeface="Arial" pitchFamily="34" charset="0"/>
              </a:rPr>
              <a:t>Recomendacións</a:t>
            </a:r>
            <a:r>
              <a:rPr lang="es-ES" sz="2400" dirty="0" smtClean="0">
                <a:solidFill>
                  <a:schemeClr val="bg1"/>
                </a:solidFill>
                <a:latin typeface="Arial" pitchFamily="34" charset="0"/>
                <a:cs typeface="Arial" pitchFamily="34" charset="0"/>
              </a:rPr>
              <a:t> desde as </a:t>
            </a:r>
            <a:r>
              <a:rPr lang="es-ES" sz="2400" dirty="0" err="1" smtClean="0">
                <a:solidFill>
                  <a:schemeClr val="bg1"/>
                </a:solidFill>
                <a:latin typeface="Arial" pitchFamily="34" charset="0"/>
                <a:cs typeface="Arial" pitchFamily="34" charset="0"/>
              </a:rPr>
              <a:t>titorías</a:t>
            </a:r>
            <a:r>
              <a:rPr lang="es-ES" sz="2400" dirty="0" smtClean="0">
                <a:solidFill>
                  <a:schemeClr val="bg1"/>
                </a:solidFill>
                <a:latin typeface="Arial" pitchFamily="34" charset="0"/>
                <a:cs typeface="Arial" pitchFamily="34" charset="0"/>
              </a:rPr>
              <a:t>.</a:t>
            </a:r>
          </a:p>
          <a:p>
            <a:pPr lvl="0">
              <a:spcBef>
                <a:spcPts val="0"/>
              </a:spcBef>
            </a:pPr>
            <a:r>
              <a:rPr lang="es-ES" sz="2400" dirty="0" smtClean="0">
                <a:solidFill>
                  <a:schemeClr val="bg1"/>
                </a:solidFill>
                <a:latin typeface="Arial" pitchFamily="34" charset="0"/>
                <a:cs typeface="Arial" pitchFamily="34" charset="0"/>
              </a:rPr>
              <a:t>Apertura extraescolar da biblioteca.</a:t>
            </a:r>
          </a:p>
          <a:p>
            <a:pPr lvl="0">
              <a:spcBef>
                <a:spcPts val="0"/>
              </a:spcBef>
            </a:pPr>
            <a:r>
              <a:rPr lang="es-ES" sz="2400" dirty="0" smtClean="0">
                <a:solidFill>
                  <a:schemeClr val="bg1"/>
                </a:solidFill>
                <a:latin typeface="Arial" pitchFamily="34" charset="0"/>
                <a:cs typeface="Arial" pitchFamily="34" charset="0"/>
              </a:rPr>
              <a:t>Boletín trimestral.</a:t>
            </a:r>
          </a:p>
          <a:p>
            <a:pPr lvl="0">
              <a:spcBef>
                <a:spcPts val="0"/>
              </a:spcBef>
            </a:pPr>
            <a:endParaRPr lang="es-ES" sz="2400" dirty="0" smtClean="0">
              <a:solidFill>
                <a:schemeClr val="bg1"/>
              </a:solidFill>
              <a:latin typeface="Arial" pitchFamily="34" charset="0"/>
              <a:cs typeface="Arial" pitchFamily="34" charset="0"/>
            </a:endParaRPr>
          </a:p>
          <a:p>
            <a:pPr lvl="0">
              <a:spcBef>
                <a:spcPts val="0"/>
              </a:spcBef>
              <a:buNone/>
            </a:pPr>
            <a:endParaRPr lang="es-ES" sz="2400" dirty="0" smtClean="0">
              <a:solidFill>
                <a:schemeClr val="bg1"/>
              </a:solidFill>
              <a:latin typeface="Arial" pitchFamily="34" charset="0"/>
              <a:cs typeface="Arial" pitchFamily="34" charset="0"/>
            </a:endParaRPr>
          </a:p>
          <a:p>
            <a:pPr>
              <a:lnSpc>
                <a:spcPct val="80000"/>
              </a:lnSpc>
              <a:spcBef>
                <a:spcPts val="0"/>
              </a:spcBef>
              <a:buNone/>
            </a:pPr>
            <a:endParaRPr lang="gl-ES" sz="2400" dirty="0" smtClean="0">
              <a:solidFill>
                <a:schemeClr val="bg1"/>
              </a:solidFill>
              <a:latin typeface="Arial" pitchFamily="34" charset="0"/>
              <a:cs typeface="Arial" pitchFamily="34" charset="0"/>
            </a:endParaRPr>
          </a:p>
        </p:txBody>
      </p:sp>
      <p:sp>
        <p:nvSpPr>
          <p:cNvPr id="7" name="6 Marcador de número de diapositiva"/>
          <p:cNvSpPr>
            <a:spLocks noGrp="1"/>
          </p:cNvSpPr>
          <p:nvPr>
            <p:ph type="sldNum" sz="quarter" idx="12"/>
          </p:nvPr>
        </p:nvSpPr>
        <p:spPr>
          <a:xfrm>
            <a:off x="6553200" y="6381774"/>
            <a:ext cx="2133600" cy="476250"/>
          </a:xfrm>
        </p:spPr>
        <p:txBody>
          <a:bodyPr/>
          <a:lstStyle/>
          <a:p>
            <a:pPr>
              <a:defRPr/>
            </a:pPr>
            <a:fld id="{9659598F-8693-4339-BC6F-7155CE352707}" type="slidenum">
              <a:rPr lang="gl-ES" smtClean="0">
                <a:solidFill>
                  <a:schemeClr val="bg1"/>
                </a:solidFill>
              </a:rPr>
              <a:pPr>
                <a:defRPr/>
              </a:pPr>
              <a:t>18</a:t>
            </a:fld>
            <a:endParaRPr lang="gl-ES" dirty="0">
              <a:solidFill>
                <a:schemeClr val="bg1"/>
              </a:solidFill>
            </a:endParaRPr>
          </a:p>
        </p:txBody>
      </p:sp>
      <p:graphicFrame>
        <p:nvGraphicFramePr>
          <p:cNvPr id="8" name="7 Tabla"/>
          <p:cNvGraphicFramePr>
            <a:graphicFrameLocks noGrp="1"/>
          </p:cNvGraphicFramePr>
          <p:nvPr/>
        </p:nvGraphicFramePr>
        <p:xfrm>
          <a:off x="4286248" y="2285992"/>
          <a:ext cx="4520246" cy="3303248"/>
        </p:xfrm>
        <a:graphic>
          <a:graphicData uri="http://schemas.openxmlformats.org/drawingml/2006/table">
            <a:tbl>
              <a:tblPr/>
              <a:tblGrid>
                <a:gridCol w="4520246"/>
              </a:tblGrid>
              <a:tr h="3303248">
                <a:tc>
                  <a:txBody>
                    <a:bodyPr/>
                    <a:lstStyle/>
                    <a:p>
                      <a:pPr algn="r">
                        <a:spcAft>
                          <a:spcPts val="0"/>
                        </a:spcAft>
                      </a:pPr>
                      <a:r>
                        <a:rPr lang="es-ES" sz="1800" b="0" i="1" dirty="0">
                          <a:solidFill>
                            <a:schemeClr val="tx1"/>
                          </a:solidFill>
                          <a:latin typeface="+mj-lt"/>
                          <a:ea typeface="Times New Roman"/>
                        </a:rPr>
                        <a:t> </a:t>
                      </a:r>
                      <a:endParaRPr lang="es-ES" sz="1600" b="0" i="1" dirty="0">
                        <a:solidFill>
                          <a:schemeClr val="tx1"/>
                        </a:solidFill>
                        <a:latin typeface="+mj-lt"/>
                        <a:ea typeface="Times New Roman"/>
                      </a:endParaRPr>
                    </a:p>
                    <a:p>
                      <a:pPr algn="r">
                        <a:spcAft>
                          <a:spcPts val="0"/>
                        </a:spcAft>
                      </a:pPr>
                      <a:r>
                        <a:rPr lang="es-ES" sz="1800" b="0" i="1" dirty="0">
                          <a:solidFill>
                            <a:schemeClr val="tx1"/>
                          </a:solidFill>
                          <a:latin typeface="+mj-lt"/>
                          <a:ea typeface="Times New Roman"/>
                        </a:rPr>
                        <a:t>-Mi hijo irá a la escuela- </a:t>
                      </a:r>
                      <a:r>
                        <a:rPr lang="es-ES" sz="1800" b="0" i="1" dirty="0" smtClean="0">
                          <a:solidFill>
                            <a:schemeClr val="tx1"/>
                          </a:solidFill>
                          <a:latin typeface="+mj-lt"/>
                          <a:ea typeface="Times New Roman"/>
                        </a:rPr>
                        <a:t>dijo,</a:t>
                      </a:r>
                    </a:p>
                    <a:p>
                      <a:pPr algn="r">
                        <a:spcAft>
                          <a:spcPts val="0"/>
                        </a:spcAft>
                      </a:pPr>
                      <a:r>
                        <a:rPr lang="es-ES" sz="1800" b="0" i="1" dirty="0" smtClean="0">
                          <a:solidFill>
                            <a:schemeClr val="tx1"/>
                          </a:solidFill>
                          <a:latin typeface="+mj-lt"/>
                          <a:ea typeface="Times New Roman"/>
                        </a:rPr>
                        <a:t>y </a:t>
                      </a:r>
                      <a:r>
                        <a:rPr lang="es-ES" sz="1800" b="0" i="1" dirty="0">
                          <a:solidFill>
                            <a:schemeClr val="tx1"/>
                          </a:solidFill>
                          <a:latin typeface="+mj-lt"/>
                          <a:ea typeface="Times New Roman"/>
                        </a:rPr>
                        <a:t>los vecinos callaron.</a:t>
                      </a:r>
                      <a:endParaRPr lang="es-ES" sz="1600" b="0" i="1" dirty="0">
                        <a:solidFill>
                          <a:schemeClr val="tx1"/>
                        </a:solidFill>
                        <a:latin typeface="+mj-lt"/>
                        <a:ea typeface="Times New Roman"/>
                      </a:endParaRPr>
                    </a:p>
                    <a:p>
                      <a:pPr algn="r">
                        <a:spcAft>
                          <a:spcPts val="0"/>
                        </a:spcAft>
                      </a:pPr>
                      <a:r>
                        <a:rPr lang="es-ES" sz="1800" b="0" i="1" dirty="0">
                          <a:solidFill>
                            <a:schemeClr val="tx1"/>
                          </a:solidFill>
                          <a:latin typeface="+mj-lt"/>
                          <a:ea typeface="Times New Roman"/>
                        </a:rPr>
                        <a:t>-Mi hijo leerá y abrirá los libros, </a:t>
                      </a:r>
                      <a:endParaRPr lang="es-ES" sz="1800" b="0" i="1" dirty="0" smtClean="0">
                        <a:solidFill>
                          <a:schemeClr val="tx1"/>
                        </a:solidFill>
                        <a:latin typeface="+mj-lt"/>
                        <a:ea typeface="Times New Roman"/>
                      </a:endParaRPr>
                    </a:p>
                    <a:p>
                      <a:pPr algn="r">
                        <a:spcAft>
                          <a:spcPts val="0"/>
                        </a:spcAft>
                      </a:pPr>
                      <a:r>
                        <a:rPr lang="es-ES" sz="1800" b="0" i="1" dirty="0" smtClean="0">
                          <a:solidFill>
                            <a:schemeClr val="tx1"/>
                          </a:solidFill>
                          <a:latin typeface="+mj-lt"/>
                          <a:ea typeface="Times New Roman"/>
                        </a:rPr>
                        <a:t>y </a:t>
                      </a:r>
                      <a:r>
                        <a:rPr lang="es-ES" sz="1800" b="0" i="1" dirty="0">
                          <a:solidFill>
                            <a:schemeClr val="tx1"/>
                          </a:solidFill>
                          <a:latin typeface="+mj-lt"/>
                          <a:ea typeface="Times New Roman"/>
                        </a:rPr>
                        <a:t>escribirá y escribirá bien.</a:t>
                      </a:r>
                      <a:endParaRPr lang="es-ES" sz="1600" b="0" i="1" dirty="0">
                        <a:solidFill>
                          <a:schemeClr val="tx1"/>
                        </a:solidFill>
                        <a:latin typeface="+mj-lt"/>
                        <a:ea typeface="Times New Roman"/>
                      </a:endParaRPr>
                    </a:p>
                    <a:p>
                      <a:pPr algn="r">
                        <a:spcAft>
                          <a:spcPts val="0"/>
                        </a:spcAft>
                      </a:pPr>
                      <a:r>
                        <a:rPr lang="es-ES" sz="1800" b="0" i="1" dirty="0">
                          <a:solidFill>
                            <a:schemeClr val="tx1"/>
                          </a:solidFill>
                          <a:latin typeface="+mj-lt"/>
                          <a:ea typeface="Times New Roman"/>
                        </a:rPr>
                        <a:t>Y mi hijo hará números, y eso nos hará libres</a:t>
                      </a:r>
                      <a:endParaRPr lang="es-ES" sz="1600" b="0" i="1" dirty="0">
                        <a:solidFill>
                          <a:schemeClr val="tx1"/>
                        </a:solidFill>
                        <a:latin typeface="+mj-lt"/>
                        <a:ea typeface="Times New Roman"/>
                      </a:endParaRPr>
                    </a:p>
                    <a:p>
                      <a:pPr algn="r">
                        <a:spcAft>
                          <a:spcPts val="0"/>
                        </a:spcAft>
                      </a:pPr>
                      <a:r>
                        <a:rPr lang="es-ES" sz="1800" b="0" i="1" dirty="0">
                          <a:solidFill>
                            <a:schemeClr val="tx1"/>
                          </a:solidFill>
                          <a:latin typeface="+mj-lt"/>
                          <a:ea typeface="Times New Roman"/>
                        </a:rPr>
                        <a:t>porque él sabrá… él sabrá </a:t>
                      </a:r>
                      <a:endParaRPr lang="es-ES" sz="1800" b="0" i="1" dirty="0" smtClean="0">
                        <a:solidFill>
                          <a:schemeClr val="tx1"/>
                        </a:solidFill>
                        <a:latin typeface="+mj-lt"/>
                        <a:ea typeface="Times New Roman"/>
                      </a:endParaRPr>
                    </a:p>
                    <a:p>
                      <a:pPr algn="r">
                        <a:spcAft>
                          <a:spcPts val="0"/>
                        </a:spcAft>
                      </a:pPr>
                      <a:r>
                        <a:rPr lang="es-ES" sz="1800" b="0" i="1" dirty="0" smtClean="0">
                          <a:solidFill>
                            <a:schemeClr val="tx1"/>
                          </a:solidFill>
                          <a:latin typeface="+mj-lt"/>
                          <a:ea typeface="Times New Roman"/>
                        </a:rPr>
                        <a:t>y </a:t>
                      </a:r>
                      <a:r>
                        <a:rPr lang="es-ES" sz="1800" b="0" i="1" dirty="0">
                          <a:solidFill>
                            <a:schemeClr val="tx1"/>
                          </a:solidFill>
                          <a:latin typeface="+mj-lt"/>
                          <a:ea typeface="Times New Roman"/>
                        </a:rPr>
                        <a:t>por él sabremos nosotros.</a:t>
                      </a:r>
                      <a:endParaRPr lang="es-ES" sz="1600" b="0" i="1" dirty="0">
                        <a:solidFill>
                          <a:schemeClr val="tx1"/>
                        </a:solidFill>
                        <a:latin typeface="+mj-lt"/>
                        <a:ea typeface="Times New Roman"/>
                      </a:endParaRPr>
                    </a:p>
                    <a:p>
                      <a:pPr algn="r">
                        <a:spcAft>
                          <a:spcPts val="0"/>
                        </a:spcAft>
                      </a:pPr>
                      <a:r>
                        <a:rPr lang="es-ES" sz="1800" b="0" i="1" dirty="0">
                          <a:solidFill>
                            <a:schemeClr val="tx1"/>
                          </a:solidFill>
                          <a:latin typeface="+mj-lt"/>
                          <a:ea typeface="Times New Roman"/>
                        </a:rPr>
                        <a:t>					</a:t>
                      </a:r>
                      <a:r>
                        <a:rPr lang="es-ES" sz="1800" b="0" i="1" dirty="0" err="1" smtClean="0">
                          <a:solidFill>
                            <a:schemeClr val="tx1"/>
                          </a:solidFill>
                          <a:latin typeface="+mj-lt"/>
                          <a:ea typeface="Times New Roman"/>
                        </a:rPr>
                        <a:t>Steinbeck</a:t>
                      </a:r>
                      <a:r>
                        <a:rPr lang="es-ES" sz="1800" b="0" i="1" dirty="0" smtClean="0">
                          <a:solidFill>
                            <a:schemeClr val="tx1"/>
                          </a:solidFill>
                          <a:latin typeface="+mj-lt"/>
                          <a:ea typeface="Times New Roman"/>
                        </a:rPr>
                        <a:t> </a:t>
                      </a:r>
                      <a:r>
                        <a:rPr lang="es-ES" sz="1800" b="0" i="1" dirty="0">
                          <a:solidFill>
                            <a:schemeClr val="tx1"/>
                          </a:solidFill>
                          <a:latin typeface="+mj-lt"/>
                          <a:ea typeface="Times New Roman"/>
                        </a:rPr>
                        <a:t>“La perla”</a:t>
                      </a:r>
                      <a:endParaRPr lang="es-ES" sz="1600" b="0" i="1" dirty="0">
                        <a:solidFill>
                          <a:schemeClr val="tx1"/>
                        </a:solidFill>
                        <a:latin typeface="+mj-lt"/>
                        <a:ea typeface="Times New Roman"/>
                      </a:endParaRPr>
                    </a:p>
                  </a:txBody>
                  <a:tcPr marL="68580" marR="68580" marT="0" marB="0">
                    <a:lnL>
                      <a:noFill/>
                    </a:lnL>
                    <a:lnR>
                      <a:noFill/>
                    </a:lnR>
                    <a:lnT>
                      <a:noFill/>
                    </a:lnT>
                    <a:lnB>
                      <a:noFill/>
                    </a:lnB>
                    <a:solidFill>
                      <a:schemeClr val="bg2">
                        <a:lumMod val="60000"/>
                        <a:lumOff val="40000"/>
                      </a:schemeClr>
                    </a:solidFill>
                  </a:tcPr>
                </a:tc>
              </a:tr>
            </a:tbl>
          </a:graphicData>
        </a:graphic>
      </p:graphicFrame>
      <p:sp>
        <p:nvSpPr>
          <p:cNvPr id="11" name="10 Rectángulo"/>
          <p:cNvSpPr/>
          <p:nvPr/>
        </p:nvSpPr>
        <p:spPr bwMode="auto">
          <a:xfrm rot="20000720">
            <a:off x="3465054" y="4861592"/>
            <a:ext cx="2500330" cy="107157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FF0000"/>
                </a:solidFill>
                <a:effectLst/>
                <a:latin typeface="Kingthings Trypewriter 2" pitchFamily="2" charset="0"/>
              </a:rPr>
              <a:t>Código de</a:t>
            </a:r>
          </a:p>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FF0000"/>
                </a:solidFill>
                <a:effectLst/>
                <a:latin typeface="Kingthings Trypewriter 2" pitchFamily="2" charset="0"/>
              </a:rPr>
              <a:t>boas prácticas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30726" name="Rectangle 6"/>
          <p:cNvSpPr>
            <a:spLocks noChangeArrowheads="1"/>
          </p:cNvSpPr>
          <p:nvPr/>
        </p:nvSpPr>
        <p:spPr bwMode="auto">
          <a:xfrm>
            <a:off x="642910" y="1857364"/>
            <a:ext cx="7848600" cy="4500594"/>
          </a:xfrm>
          <a:prstGeom prst="rect">
            <a:avLst/>
          </a:prstGeom>
          <a:solidFill>
            <a:srgbClr val="6A0BB1"/>
          </a:solidFill>
          <a:ln w="9525">
            <a:noFill/>
            <a:miter lim="800000"/>
            <a:headEnd/>
            <a:tailEnd/>
          </a:ln>
          <a:effectLst/>
        </p:spPr>
        <p:txBody>
          <a:bodyPr wrap="none" anchor="ctr"/>
          <a:lstStyle/>
          <a:p>
            <a:endParaRPr lang="es-ES"/>
          </a:p>
        </p:txBody>
      </p:sp>
      <p:sp>
        <p:nvSpPr>
          <p:cNvPr id="30722" name="Rectangle 2"/>
          <p:cNvSpPr>
            <a:spLocks noChangeArrowheads="1"/>
          </p:cNvSpPr>
          <p:nvPr/>
        </p:nvSpPr>
        <p:spPr bwMode="auto">
          <a:xfrm>
            <a:off x="714348" y="500042"/>
            <a:ext cx="7429552" cy="1323439"/>
          </a:xfrm>
          <a:prstGeom prst="rect">
            <a:avLst/>
          </a:prstGeom>
          <a:noFill/>
          <a:ln w="9525">
            <a:noFill/>
            <a:miter lim="800000"/>
            <a:headEnd/>
            <a:tailEnd/>
          </a:ln>
          <a:effectLst/>
        </p:spPr>
        <p:txBody>
          <a:bodyPr wrap="square">
            <a:spAutoFit/>
          </a:bodyPr>
          <a:lstStyle/>
          <a:p>
            <a:pPr algn="ctr">
              <a:lnSpc>
                <a:spcPct val="100000"/>
              </a:lnSpc>
              <a:spcBef>
                <a:spcPct val="0"/>
              </a:spcBef>
              <a:buFontTx/>
              <a:buNone/>
            </a:pPr>
            <a:r>
              <a:rPr lang="es-ES" sz="4000" b="1" dirty="0" smtClean="0">
                <a:solidFill>
                  <a:schemeClr val="tx2"/>
                </a:solidFill>
                <a:latin typeface="Kingthings Trypewriter 2" pitchFamily="2" charset="0"/>
              </a:rPr>
              <a:t> OBXECTIVOS</a:t>
            </a:r>
          </a:p>
          <a:p>
            <a:pPr algn="ctr">
              <a:lnSpc>
                <a:spcPct val="100000"/>
              </a:lnSpc>
              <a:spcBef>
                <a:spcPct val="0"/>
              </a:spcBef>
              <a:buFontTx/>
              <a:buNone/>
            </a:pPr>
            <a:r>
              <a:rPr lang="es-ES" sz="4000" b="1" dirty="0" smtClean="0">
                <a:solidFill>
                  <a:schemeClr val="tx2"/>
                </a:solidFill>
                <a:latin typeface="Kingthings Trypewriter 2" pitchFamily="2" charset="0"/>
              </a:rPr>
              <a:t>Coas familias (2)</a:t>
            </a:r>
            <a:endParaRPr lang="gl-ES" sz="3600" b="1" dirty="0">
              <a:solidFill>
                <a:schemeClr val="tx2"/>
              </a:solidFill>
              <a:latin typeface="Arial" charset="0"/>
            </a:endParaRPr>
          </a:p>
        </p:txBody>
      </p:sp>
      <p:sp>
        <p:nvSpPr>
          <p:cNvPr id="30723" name="Rectangle 3"/>
          <p:cNvSpPr>
            <a:spLocks noGrp="1" noChangeArrowheads="1"/>
          </p:cNvSpPr>
          <p:nvPr>
            <p:ph type="body" idx="1"/>
          </p:nvPr>
        </p:nvSpPr>
        <p:spPr>
          <a:xfrm>
            <a:off x="928662" y="2071678"/>
            <a:ext cx="7286675" cy="1428760"/>
          </a:xfrm>
        </p:spPr>
        <p:txBody>
          <a:bodyPr/>
          <a:lstStyle/>
          <a:p>
            <a:pPr lvl="0" algn="ctr">
              <a:buNone/>
            </a:pPr>
            <a:r>
              <a:rPr lang="es-ES" sz="2800" dirty="0" smtClean="0">
                <a:solidFill>
                  <a:schemeClr val="bg1"/>
                </a:solidFill>
                <a:latin typeface="Arial" pitchFamily="34" charset="0"/>
                <a:cs typeface="Arial" pitchFamily="34" charset="0"/>
              </a:rPr>
              <a:t>SOBRE TODO, DAR INFORMACIÓN</a:t>
            </a:r>
            <a:endParaRPr lang="es-ES" sz="2000" dirty="0" smtClean="0">
              <a:solidFill>
                <a:schemeClr val="bg1"/>
              </a:solidFill>
              <a:latin typeface="Arial" pitchFamily="34" charset="0"/>
              <a:cs typeface="Arial" pitchFamily="34" charset="0"/>
            </a:endParaRPr>
          </a:p>
          <a:p>
            <a:pPr>
              <a:lnSpc>
                <a:spcPct val="80000"/>
              </a:lnSpc>
              <a:buNone/>
            </a:pPr>
            <a:endParaRPr lang="gl-ES" sz="2800" dirty="0" smtClean="0">
              <a:solidFill>
                <a:schemeClr val="bg1"/>
              </a:solidFill>
              <a:latin typeface="Arial" pitchFamily="34" charset="0"/>
              <a:cs typeface="Arial" pitchFamily="34" charset="0"/>
            </a:endParaRPr>
          </a:p>
        </p:txBody>
      </p:sp>
      <p:sp>
        <p:nvSpPr>
          <p:cNvPr id="7" name="6 Marcador de número de diapositiva"/>
          <p:cNvSpPr>
            <a:spLocks noGrp="1"/>
          </p:cNvSpPr>
          <p:nvPr>
            <p:ph type="sldNum" sz="quarter" idx="12"/>
          </p:nvPr>
        </p:nvSpPr>
        <p:spPr>
          <a:xfrm>
            <a:off x="6553200" y="6381774"/>
            <a:ext cx="2133600" cy="476250"/>
          </a:xfrm>
        </p:spPr>
        <p:txBody>
          <a:bodyPr/>
          <a:lstStyle/>
          <a:p>
            <a:pPr>
              <a:defRPr/>
            </a:pPr>
            <a:fld id="{9659598F-8693-4339-BC6F-7155CE352707}" type="slidenum">
              <a:rPr lang="gl-ES" smtClean="0">
                <a:solidFill>
                  <a:schemeClr val="bg1"/>
                </a:solidFill>
              </a:rPr>
              <a:pPr>
                <a:defRPr/>
              </a:pPr>
              <a:t>19</a:t>
            </a:fld>
            <a:endParaRPr lang="gl-ES" dirty="0">
              <a:solidFill>
                <a:schemeClr val="bg1"/>
              </a:solidFill>
            </a:endParaRPr>
          </a:p>
        </p:txBody>
      </p:sp>
      <p:pic>
        <p:nvPicPr>
          <p:cNvPr id="9" name="8 Imagen" descr="boletin 2.jpg"/>
          <p:cNvPicPr>
            <a:picLocks noChangeAspect="1"/>
          </p:cNvPicPr>
          <p:nvPr/>
        </p:nvPicPr>
        <p:blipFill>
          <a:blip r:embed="rId4" cstate="print"/>
          <a:stretch>
            <a:fillRect/>
          </a:stretch>
        </p:blipFill>
        <p:spPr>
          <a:xfrm>
            <a:off x="5000628" y="2693568"/>
            <a:ext cx="2876106" cy="3807266"/>
          </a:xfrm>
          <a:prstGeom prst="rect">
            <a:avLst/>
          </a:prstGeom>
        </p:spPr>
      </p:pic>
      <p:pic>
        <p:nvPicPr>
          <p:cNvPr id="10" name="9 Imagen" descr="CONTRAportada boletin.jpg"/>
          <p:cNvPicPr>
            <a:picLocks noChangeAspect="1"/>
          </p:cNvPicPr>
          <p:nvPr/>
        </p:nvPicPr>
        <p:blipFill>
          <a:blip r:embed="rId5" cstate="print"/>
          <a:stretch>
            <a:fillRect/>
          </a:stretch>
        </p:blipFill>
        <p:spPr>
          <a:xfrm>
            <a:off x="1388410" y="2714619"/>
            <a:ext cx="2897838" cy="383104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10" name="9 Rectángulo"/>
          <p:cNvSpPr/>
          <p:nvPr/>
        </p:nvSpPr>
        <p:spPr bwMode="auto">
          <a:xfrm>
            <a:off x="285720" y="428604"/>
            <a:ext cx="8429684" cy="600079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gl-ES" sz="6000" b="0" i="0" u="none" strike="noStrike" cap="none" normalizeH="0" baseline="0" smtClean="0">
              <a:ln>
                <a:noFill/>
              </a:ln>
              <a:solidFill>
                <a:schemeClr val="bg1"/>
              </a:solidFill>
              <a:effectLst/>
              <a:latin typeface="Bradley Hand ITC" pitchFamily="66" charset="0"/>
            </a:endParaRPr>
          </a:p>
        </p:txBody>
      </p:sp>
      <p:pic>
        <p:nvPicPr>
          <p:cNvPr id="364548" name="Picture 4"/>
          <p:cNvPicPr>
            <a:picLocks noChangeAspect="1" noChangeArrowheads="1"/>
          </p:cNvPicPr>
          <p:nvPr/>
        </p:nvPicPr>
        <p:blipFill>
          <a:blip r:embed="rId4"/>
          <a:srcRect/>
          <a:stretch>
            <a:fillRect/>
          </a:stretch>
        </p:blipFill>
        <p:spPr bwMode="auto">
          <a:xfrm>
            <a:off x="4429124" y="1643050"/>
            <a:ext cx="3914775" cy="3790950"/>
          </a:xfrm>
          <a:prstGeom prst="rect">
            <a:avLst/>
          </a:prstGeom>
          <a:noFill/>
          <a:ln w="9525">
            <a:noFill/>
            <a:miter lim="800000"/>
            <a:headEnd/>
            <a:tailEnd/>
          </a:ln>
          <a:effectLst/>
        </p:spPr>
      </p:pic>
      <p:sp>
        <p:nvSpPr>
          <p:cNvPr id="7" name="6 Marcador de número de diapositiva"/>
          <p:cNvSpPr>
            <a:spLocks noGrp="1"/>
          </p:cNvSpPr>
          <p:nvPr>
            <p:ph type="sldNum" sz="quarter" idx="12"/>
          </p:nvPr>
        </p:nvSpPr>
        <p:spPr>
          <a:xfrm>
            <a:off x="6553200" y="6072206"/>
            <a:ext cx="2133600" cy="476250"/>
          </a:xfrm>
        </p:spPr>
        <p:txBody>
          <a:bodyPr/>
          <a:lstStyle/>
          <a:p>
            <a:pPr>
              <a:defRPr/>
            </a:pPr>
            <a:fld id="{9659598F-8693-4339-BC6F-7155CE352707}" type="slidenum">
              <a:rPr lang="gl-ES" smtClean="0"/>
              <a:pPr>
                <a:defRPr/>
              </a:pPr>
              <a:t>2</a:t>
            </a:fld>
            <a:endParaRPr lang="gl-ES" dirty="0"/>
          </a:p>
        </p:txBody>
      </p:sp>
      <p:pic>
        <p:nvPicPr>
          <p:cNvPr id="364547" name="Picture 3"/>
          <p:cNvPicPr>
            <a:picLocks noChangeAspect="1" noChangeArrowheads="1"/>
          </p:cNvPicPr>
          <p:nvPr/>
        </p:nvPicPr>
        <p:blipFill>
          <a:blip r:embed="rId5"/>
          <a:srcRect/>
          <a:stretch>
            <a:fillRect/>
          </a:stretch>
        </p:blipFill>
        <p:spPr bwMode="auto">
          <a:xfrm>
            <a:off x="642910" y="642918"/>
            <a:ext cx="3654002" cy="55391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3857620" y="4000504"/>
            <a:ext cx="3500462" cy="1785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s-ES" sz="2400" b="1" dirty="0" smtClean="0">
                <a:latin typeface="+mj-lt"/>
              </a:rPr>
              <a:t>EN VARIOS NIVEIS:</a:t>
            </a:r>
          </a:p>
          <a:p>
            <a:pPr marL="357188" indent="-357188">
              <a:buFont typeface="Arial" pitchFamily="34" charset="0"/>
              <a:buChar char="•"/>
            </a:pPr>
            <a:r>
              <a:rPr kumimoji="0" lang="es-ES" sz="2400" i="0" u="none" strike="noStrike" kern="0" cap="none" spc="0" normalizeH="0" baseline="0" noProof="0" dirty="0" smtClean="0">
                <a:ln>
                  <a:noFill/>
                </a:ln>
                <a:solidFill>
                  <a:schemeClr val="bg1"/>
                </a:solidFill>
                <a:effectLst/>
                <a:uLnTx/>
                <a:uFillTx/>
                <a:latin typeface="+mj-lt"/>
                <a:ea typeface="+mn-ea"/>
                <a:cs typeface="Arial" pitchFamily="34" charset="0"/>
              </a:rPr>
              <a:t>Institucional</a:t>
            </a:r>
          </a:p>
          <a:p>
            <a:pPr marL="357188" indent="-357188">
              <a:buFont typeface="Arial" pitchFamily="34" charset="0"/>
              <a:buChar char="•"/>
            </a:pPr>
            <a:r>
              <a:rPr lang="es-ES" sz="2400" kern="0" dirty="0" smtClean="0">
                <a:latin typeface="+mj-lt"/>
              </a:rPr>
              <a:t>Académico</a:t>
            </a:r>
          </a:p>
          <a:p>
            <a:pPr marL="357188" indent="-357188">
              <a:buFont typeface="Arial" pitchFamily="34" charset="0"/>
              <a:buChar char="•"/>
            </a:pPr>
            <a:r>
              <a:rPr lang="es-ES" sz="2400" kern="0" dirty="0" smtClean="0">
                <a:latin typeface="+mj-lt"/>
              </a:rPr>
              <a:t>Individual</a:t>
            </a:r>
            <a:endParaRPr kumimoji="0" lang="gl-ES" sz="2400" i="0" u="none" strike="noStrike" kern="0" cap="none" spc="0" normalizeH="0" baseline="0" noProof="0" dirty="0" smtClean="0">
              <a:ln>
                <a:noFill/>
              </a:ln>
              <a:solidFill>
                <a:schemeClr val="bg1"/>
              </a:solidFill>
              <a:effectLst/>
              <a:uLnTx/>
              <a:uFillTx/>
              <a:latin typeface="+mj-lt"/>
              <a:ea typeface="+mn-ea"/>
              <a:cs typeface="Arial" pitchFamily="34" charset="0"/>
            </a:endParaRPr>
          </a:p>
        </p:txBody>
      </p:sp>
      <p:sp>
        <p:nvSpPr>
          <p:cNvPr id="10" name="Rectangle 2"/>
          <p:cNvSpPr>
            <a:spLocks noChangeArrowheads="1"/>
          </p:cNvSpPr>
          <p:nvPr/>
        </p:nvSpPr>
        <p:spPr bwMode="auto">
          <a:xfrm>
            <a:off x="3500430" y="2143116"/>
            <a:ext cx="4214810" cy="1323439"/>
          </a:xfrm>
          <a:prstGeom prst="rect">
            <a:avLst/>
          </a:prstGeom>
          <a:noFill/>
          <a:ln w="9525">
            <a:noFill/>
            <a:miter lim="800000"/>
            <a:headEnd/>
            <a:tailEnd/>
          </a:ln>
          <a:effectLst/>
        </p:spPr>
        <p:txBody>
          <a:bodyPr wrap="square">
            <a:spAutoFit/>
          </a:bodyPr>
          <a:lstStyle/>
          <a:p>
            <a:pPr algn="ctr">
              <a:lnSpc>
                <a:spcPct val="100000"/>
              </a:lnSpc>
              <a:spcBef>
                <a:spcPct val="0"/>
              </a:spcBef>
              <a:buFontTx/>
              <a:buNone/>
            </a:pPr>
            <a:r>
              <a:rPr lang="es-ES" sz="4000" b="1" dirty="0" smtClean="0">
                <a:solidFill>
                  <a:srgbClr val="FFFF99"/>
                </a:solidFill>
                <a:latin typeface="Kingthings Trypewriter 2" pitchFamily="2" charset="0"/>
              </a:rPr>
              <a:t>RESPONSABLES E ACTUACIÓNS</a:t>
            </a:r>
            <a:endParaRPr lang="gl-ES" sz="3600" b="1" dirty="0">
              <a:solidFill>
                <a:srgbClr val="FFFF99"/>
              </a:solidFill>
              <a:latin typeface="Arial" charset="0"/>
            </a:endParaRPr>
          </a:p>
        </p:txBody>
      </p:sp>
      <p:sp>
        <p:nvSpPr>
          <p:cNvPr id="4" name="3 Marcador de número de diapositiva"/>
          <p:cNvSpPr>
            <a:spLocks noGrp="1"/>
          </p:cNvSpPr>
          <p:nvPr>
            <p:ph type="sldNum" sz="quarter" idx="12"/>
          </p:nvPr>
        </p:nvSpPr>
        <p:spPr/>
        <p:txBody>
          <a:bodyPr/>
          <a:lstStyle/>
          <a:p>
            <a:pPr>
              <a:defRPr/>
            </a:pPr>
            <a:fld id="{645295EF-8CD9-48A4-BE51-7E9553062DEE}" type="slidenum">
              <a:rPr lang="gl-ES" smtClean="0">
                <a:solidFill>
                  <a:schemeClr val="bg1"/>
                </a:solidFill>
              </a:rPr>
              <a:pPr>
                <a:defRPr/>
              </a:pPr>
              <a:t>20</a:t>
            </a:fld>
            <a:endParaRPr lang="gl-ES">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2 Título"/>
          <p:cNvSpPr>
            <a:spLocks noGrp="1"/>
          </p:cNvSpPr>
          <p:nvPr>
            <p:ph type="title"/>
          </p:nvPr>
        </p:nvSpPr>
        <p:spPr>
          <a:xfrm>
            <a:off x="3143240" y="1652574"/>
            <a:ext cx="5500726" cy="1143000"/>
          </a:xfrm>
        </p:spPr>
        <p:txBody>
          <a:bodyPr/>
          <a:lstStyle/>
          <a:p>
            <a:r>
              <a:rPr lang="es-ES" b="1" dirty="0" smtClean="0">
                <a:solidFill>
                  <a:schemeClr val="accent2">
                    <a:lumMod val="40000"/>
                    <a:lumOff val="60000"/>
                  </a:schemeClr>
                </a:solidFill>
                <a:latin typeface="Kingthings Trypewriter 2" pitchFamily="2" charset="0"/>
              </a:rPr>
              <a:t>FICHA TÉCNICA</a:t>
            </a:r>
            <a:endParaRPr lang="es-ES" dirty="0" smtClean="0">
              <a:solidFill>
                <a:schemeClr val="accent2">
                  <a:lumMod val="40000"/>
                  <a:lumOff val="60000"/>
                </a:schemeClr>
              </a:solidFill>
            </a:endParaRPr>
          </a:p>
        </p:txBody>
      </p:sp>
      <p:sp>
        <p:nvSpPr>
          <p:cNvPr id="8" name="2 Marcador de contenido"/>
          <p:cNvSpPr>
            <a:spLocks noGrp="1"/>
          </p:cNvSpPr>
          <p:nvPr>
            <p:ph sz="half" idx="1"/>
          </p:nvPr>
        </p:nvSpPr>
        <p:spPr>
          <a:xfrm>
            <a:off x="609600" y="3581400"/>
            <a:ext cx="2900354" cy="1071570"/>
          </a:xfrm>
        </p:spPr>
        <p:txBody>
          <a:bodyPr/>
          <a:lstStyle/>
          <a:p>
            <a:pPr algn="r" eaLnBrk="1" hangingPunct="1">
              <a:spcBef>
                <a:spcPct val="0"/>
              </a:spcBef>
              <a:buFontTx/>
              <a:buNone/>
            </a:pPr>
            <a:r>
              <a:rPr lang="es-ES" sz="2400" b="1" dirty="0" err="1" smtClean="0">
                <a:solidFill>
                  <a:schemeClr val="bg1"/>
                </a:solidFill>
                <a:latin typeface="Kingthings Trypewriter 2" pitchFamily="2" charset="0"/>
              </a:rPr>
              <a:t>Na</a:t>
            </a:r>
            <a:r>
              <a:rPr lang="es-ES" sz="2400" b="1" dirty="0" smtClean="0">
                <a:solidFill>
                  <a:schemeClr val="bg1"/>
                </a:solidFill>
                <a:latin typeface="Kingthings Trypewriter 2" pitchFamily="2" charset="0"/>
              </a:rPr>
              <a:t> </a:t>
            </a:r>
            <a:r>
              <a:rPr lang="es-ES" sz="2400" b="1" dirty="0" err="1" smtClean="0">
                <a:solidFill>
                  <a:schemeClr val="bg1"/>
                </a:solidFill>
                <a:latin typeface="Kingthings Trypewriter 2" pitchFamily="2" charset="0"/>
              </a:rPr>
              <a:t>produción</a:t>
            </a: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3600" b="1" dirty="0" smtClean="0">
              <a:solidFill>
                <a:schemeClr val="bg1"/>
              </a:solidFill>
              <a:latin typeface="Kingthings Trypewriter 2" pitchFamily="2" charset="0"/>
            </a:endParaRPr>
          </a:p>
          <a:p>
            <a:pPr algn="r" eaLnBrk="1" hangingPunct="1">
              <a:spcBef>
                <a:spcPct val="0"/>
              </a:spcBef>
              <a:buFontTx/>
              <a:buNone/>
            </a:pPr>
            <a:endParaRPr lang="es-ES" sz="3600" b="1" dirty="0" smtClean="0">
              <a:solidFill>
                <a:schemeClr val="bg1"/>
              </a:solidFill>
              <a:latin typeface="Kingthings Trypewriter 2" pitchFamily="2" charset="0"/>
            </a:endParaRPr>
          </a:p>
          <a:p>
            <a:pPr algn="ctr" eaLnBrk="1" hangingPunct="1">
              <a:spcBef>
                <a:spcPct val="0"/>
              </a:spcBef>
              <a:buFontTx/>
              <a:buNone/>
            </a:pPr>
            <a:endParaRPr lang="es-ES" sz="3600" b="1" dirty="0" smtClean="0">
              <a:solidFill>
                <a:schemeClr val="bg1"/>
              </a:solidFill>
              <a:latin typeface="Kingthings Trypewriter 2" pitchFamily="2" charset="0"/>
            </a:endParaRPr>
          </a:p>
          <a:p>
            <a:pPr algn="ctr" eaLnBrk="1" hangingPunct="1">
              <a:spcBef>
                <a:spcPct val="0"/>
              </a:spcBef>
              <a:buFontTx/>
              <a:buNone/>
            </a:pPr>
            <a:endParaRPr lang="es-ES" sz="1000" dirty="0" smtClean="0">
              <a:solidFill>
                <a:schemeClr val="bg1"/>
              </a:solidFill>
              <a:latin typeface="Kingthings Trypewriter 2" pitchFamily="2" charset="0"/>
            </a:endParaRPr>
          </a:p>
        </p:txBody>
      </p:sp>
      <p:sp>
        <p:nvSpPr>
          <p:cNvPr id="10" name="3 Marcador de contenido"/>
          <p:cNvSpPr txBox="1">
            <a:spLocks/>
          </p:cNvSpPr>
          <p:nvPr/>
        </p:nvSpPr>
        <p:spPr>
          <a:xfrm>
            <a:off x="3652830" y="3581400"/>
            <a:ext cx="5253046" cy="2571768"/>
          </a:xfrm>
          <a:prstGeom prst="rect">
            <a:avLst/>
          </a:prstGeom>
        </p:spPr>
        <p: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0" cap="none" spc="0" normalizeH="0" baseline="0" noProof="0" dirty="0" smtClean="0">
                <a:ln>
                  <a:noFill/>
                </a:ln>
                <a:solidFill>
                  <a:schemeClr val="tx1"/>
                </a:solidFill>
                <a:effectLst/>
                <a:uLnTx/>
                <a:uFillTx/>
                <a:latin typeface="Kingthings Trypewriter 2" pitchFamily="2" charset="0"/>
                <a:ea typeface="+mn-ea"/>
                <a:cs typeface="+mn-cs"/>
              </a:rPr>
              <a:t>O EQUIPO DIRECTIVO</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s-ES" sz="2000" i="0" u="none" strike="noStrike" kern="0" cap="none" spc="0" normalizeH="0" baseline="0" noProof="0" dirty="0" smtClean="0">
                <a:ln>
                  <a:noFill/>
                </a:ln>
                <a:solidFill>
                  <a:schemeClr val="bg1"/>
                </a:solidFill>
                <a:effectLst/>
                <a:uLnTx/>
                <a:uFillTx/>
                <a:latin typeface="+mn-lt"/>
                <a:ea typeface="+mn-ea"/>
                <a:cs typeface="+mn-cs"/>
              </a:rPr>
              <a:t>HORARIO E PERSOAL BIBLIOTECA</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s-ES" sz="2000" i="0" u="none" strike="noStrike" kern="0" cap="none" spc="0" normalizeH="0" baseline="0" noProof="0" dirty="0" smtClean="0">
                <a:ln>
                  <a:noFill/>
                </a:ln>
                <a:solidFill>
                  <a:schemeClr val="bg1"/>
                </a:solidFill>
                <a:effectLst/>
                <a:uLnTx/>
                <a:uFillTx/>
                <a:latin typeface="+mn-lt"/>
                <a:ea typeface="+mn-ea"/>
                <a:cs typeface="+mn-cs"/>
              </a:rPr>
              <a:t>APOIO Á HORA DE LECTURA</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s-ES" sz="2000" i="0" u="none" strike="noStrike" kern="0" cap="none" spc="0" normalizeH="0" baseline="0" noProof="0" dirty="0" smtClean="0">
                <a:ln>
                  <a:noFill/>
                </a:ln>
                <a:solidFill>
                  <a:schemeClr val="bg1"/>
                </a:solidFill>
                <a:effectLst/>
                <a:uLnTx/>
                <a:uFillTx/>
                <a:latin typeface="+mn-lt"/>
                <a:ea typeface="+mn-ea"/>
                <a:cs typeface="+mn-cs"/>
              </a:rPr>
              <a:t>FOROS DE REFLEXIÓN E DECISIÓN</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s-ES" sz="2000" i="0" u="none" strike="noStrike" kern="0" cap="none" spc="0" normalizeH="0" baseline="0" noProof="0" dirty="0" smtClean="0">
                <a:ln>
                  <a:noFill/>
                </a:ln>
                <a:solidFill>
                  <a:schemeClr val="bg1"/>
                </a:solidFill>
                <a:effectLst/>
                <a:uLnTx/>
                <a:uFillTx/>
                <a:latin typeface="+mn-lt"/>
                <a:ea typeface="+mn-ea"/>
                <a:cs typeface="+mn-cs"/>
              </a:rPr>
              <a:t>XESTIÓN DA INFORMACIÓN</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s-ES" sz="2000" i="0" u="none" strike="noStrike" kern="0" cap="none" spc="0" normalizeH="0" baseline="0" noProof="0" dirty="0" smtClean="0">
                <a:ln>
                  <a:noFill/>
                </a:ln>
                <a:solidFill>
                  <a:schemeClr val="bg1"/>
                </a:solidFill>
                <a:effectLst/>
                <a:uLnTx/>
                <a:uFillTx/>
                <a:latin typeface="+mn-lt"/>
                <a:ea typeface="+mn-ea"/>
                <a:cs typeface="+mn-cs"/>
              </a:rPr>
              <a:t>ORZAMENTO</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s-ES" sz="2000" i="0" u="none" strike="noStrike" kern="0" cap="none" spc="0" normalizeH="0" baseline="0" noProof="0" dirty="0" smtClean="0">
                <a:ln>
                  <a:noFill/>
                </a:ln>
                <a:solidFill>
                  <a:schemeClr val="bg1"/>
                </a:solidFill>
                <a:effectLst/>
                <a:uLnTx/>
                <a:uFillTx/>
                <a:latin typeface="+mn-lt"/>
                <a:ea typeface="+mn-ea"/>
                <a:cs typeface="+mn-cs"/>
              </a:rPr>
              <a:t>ORGANIZACIÓN </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s-ES" sz="1600" b="1" i="0" u="none" strike="noStrike" kern="0" cap="none" spc="0" normalizeH="0" baseline="0" noProof="0" dirty="0" smtClean="0">
              <a:ln>
                <a:noFill/>
              </a:ln>
              <a:solidFill>
                <a:schemeClr val="bg1"/>
              </a:solidFill>
              <a:effectLst/>
              <a:uLnTx/>
              <a:uFillTx/>
              <a:latin typeface="Kingthings Trypewriter 2" pitchFamily="2" charset="0"/>
              <a:ea typeface="+mn-ea"/>
              <a:cs typeface="+mn-cs"/>
            </a:endParaRPr>
          </a:p>
        </p:txBody>
      </p:sp>
      <p:sp>
        <p:nvSpPr>
          <p:cNvPr id="11" name="4 Marcador de número de diapositiva"/>
          <p:cNvSpPr txBox="1">
            <a:spLocks/>
          </p:cNvSpPr>
          <p:nvPr/>
        </p:nvSpPr>
        <p:spPr bwMode="auto">
          <a:xfrm>
            <a:off x="6705600" y="63976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5295EF-8CD9-48A4-BE51-7E9553062DEE}" type="slidenum">
              <a:rPr kumimoji="0" lang="gl-ES" sz="14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gl-E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2 Título"/>
          <p:cNvSpPr>
            <a:spLocks noGrp="1"/>
          </p:cNvSpPr>
          <p:nvPr>
            <p:ph type="title"/>
          </p:nvPr>
        </p:nvSpPr>
        <p:spPr>
          <a:xfrm>
            <a:off x="3143240" y="1652574"/>
            <a:ext cx="5500726" cy="1143000"/>
          </a:xfrm>
        </p:spPr>
        <p:txBody>
          <a:bodyPr/>
          <a:lstStyle/>
          <a:p>
            <a:r>
              <a:rPr lang="es-ES" b="1" dirty="0" smtClean="0">
                <a:solidFill>
                  <a:schemeClr val="accent2">
                    <a:lumMod val="40000"/>
                    <a:lumOff val="60000"/>
                  </a:schemeClr>
                </a:solidFill>
                <a:latin typeface="Kingthings Trypewriter 2" pitchFamily="2" charset="0"/>
              </a:rPr>
              <a:t>FICHA TÉCNICA</a:t>
            </a:r>
            <a:endParaRPr lang="es-ES" dirty="0" smtClean="0">
              <a:solidFill>
                <a:schemeClr val="accent2">
                  <a:lumMod val="40000"/>
                  <a:lumOff val="60000"/>
                </a:schemeClr>
              </a:solidFill>
            </a:endParaRPr>
          </a:p>
        </p:txBody>
      </p:sp>
      <p:sp>
        <p:nvSpPr>
          <p:cNvPr id="8" name="2 Marcador de contenido"/>
          <p:cNvSpPr>
            <a:spLocks noGrp="1"/>
          </p:cNvSpPr>
          <p:nvPr>
            <p:ph sz="half" idx="1"/>
          </p:nvPr>
        </p:nvSpPr>
        <p:spPr>
          <a:xfrm>
            <a:off x="609600" y="3581400"/>
            <a:ext cx="2900354" cy="1071570"/>
          </a:xfrm>
        </p:spPr>
        <p:txBody>
          <a:bodyPr/>
          <a:lstStyle/>
          <a:p>
            <a:pPr algn="r" eaLnBrk="1" hangingPunct="1">
              <a:spcBef>
                <a:spcPct val="0"/>
              </a:spcBef>
              <a:buFontTx/>
              <a:buNone/>
            </a:pPr>
            <a:r>
              <a:rPr lang="es-ES" sz="2400" b="1" dirty="0" err="1" smtClean="0">
                <a:solidFill>
                  <a:schemeClr val="bg1"/>
                </a:solidFill>
                <a:latin typeface="Kingthings Trypewriter 2" pitchFamily="2" charset="0"/>
              </a:rPr>
              <a:t>Na</a:t>
            </a:r>
            <a:r>
              <a:rPr lang="es-ES" sz="2400" b="1" dirty="0" smtClean="0">
                <a:solidFill>
                  <a:schemeClr val="bg1"/>
                </a:solidFill>
                <a:latin typeface="Kingthings Trypewriter 2" pitchFamily="2" charset="0"/>
              </a:rPr>
              <a:t> dirección</a:t>
            </a: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3600" b="1" dirty="0" smtClean="0">
              <a:solidFill>
                <a:schemeClr val="bg1"/>
              </a:solidFill>
              <a:latin typeface="Kingthings Trypewriter 2" pitchFamily="2" charset="0"/>
            </a:endParaRPr>
          </a:p>
          <a:p>
            <a:pPr algn="r" eaLnBrk="1" hangingPunct="1">
              <a:spcBef>
                <a:spcPct val="0"/>
              </a:spcBef>
              <a:buFontTx/>
              <a:buNone/>
            </a:pPr>
            <a:endParaRPr lang="es-ES" sz="3600" b="1" dirty="0" smtClean="0">
              <a:solidFill>
                <a:schemeClr val="bg1"/>
              </a:solidFill>
              <a:latin typeface="Kingthings Trypewriter 2" pitchFamily="2" charset="0"/>
            </a:endParaRPr>
          </a:p>
          <a:p>
            <a:pPr algn="ctr" eaLnBrk="1" hangingPunct="1">
              <a:spcBef>
                <a:spcPct val="0"/>
              </a:spcBef>
              <a:buFontTx/>
              <a:buNone/>
            </a:pPr>
            <a:endParaRPr lang="es-ES" sz="3600" b="1" dirty="0" smtClean="0">
              <a:solidFill>
                <a:schemeClr val="bg1"/>
              </a:solidFill>
              <a:latin typeface="Kingthings Trypewriter 2" pitchFamily="2" charset="0"/>
            </a:endParaRPr>
          </a:p>
          <a:p>
            <a:pPr algn="ctr" eaLnBrk="1" hangingPunct="1">
              <a:spcBef>
                <a:spcPct val="0"/>
              </a:spcBef>
              <a:buFontTx/>
              <a:buNone/>
            </a:pPr>
            <a:endParaRPr lang="es-ES" sz="1000" dirty="0" smtClean="0">
              <a:solidFill>
                <a:schemeClr val="bg1"/>
              </a:solidFill>
              <a:latin typeface="Kingthings Trypewriter 2" pitchFamily="2" charset="0"/>
            </a:endParaRPr>
          </a:p>
        </p:txBody>
      </p:sp>
      <p:sp>
        <p:nvSpPr>
          <p:cNvPr id="10" name="3 Marcador de contenido"/>
          <p:cNvSpPr txBox="1">
            <a:spLocks/>
          </p:cNvSpPr>
          <p:nvPr/>
        </p:nvSpPr>
        <p:spPr>
          <a:xfrm>
            <a:off x="3652830" y="3581400"/>
            <a:ext cx="5253046" cy="2571768"/>
          </a:xfrm>
          <a:prstGeom prst="rect">
            <a:avLst/>
          </a:prstGeom>
        </p:spPr>
        <p: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0" cap="none" spc="0" normalizeH="0" baseline="0" noProof="0" dirty="0" smtClean="0">
                <a:ln>
                  <a:noFill/>
                </a:ln>
                <a:solidFill>
                  <a:schemeClr val="tx1"/>
                </a:solidFill>
                <a:effectLst/>
                <a:uLnTx/>
                <a:uFillTx/>
                <a:latin typeface="Kingthings Trypewriter 2" pitchFamily="2" charset="0"/>
                <a:ea typeface="+mn-ea"/>
                <a:cs typeface="+mn-cs"/>
              </a:rPr>
              <a:t>A BIBLIOTECA</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s-ES" sz="2000" i="0" u="none" strike="noStrike" kern="0" cap="none" spc="0" normalizeH="0" baseline="0" noProof="0" dirty="0" smtClean="0">
                <a:ln>
                  <a:noFill/>
                </a:ln>
                <a:solidFill>
                  <a:schemeClr val="bg1"/>
                </a:solidFill>
                <a:effectLst/>
                <a:uLnTx/>
                <a:uFillTx/>
                <a:latin typeface="+mn-lt"/>
                <a:ea typeface="+mn-ea"/>
                <a:cs typeface="+mn-cs"/>
              </a:rPr>
              <a:t>PLANIFICACIÓN</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lang="es-ES" sz="2000" kern="0" dirty="0" smtClean="0">
                <a:latin typeface="+mn-lt"/>
                <a:cs typeface="+mn-cs"/>
              </a:rPr>
              <a:t>COORDINACIÓN</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s-ES" sz="2000" i="0" u="none" strike="noStrike" kern="0" cap="none" spc="0" normalizeH="0" baseline="0" noProof="0" dirty="0" smtClean="0">
                <a:ln>
                  <a:noFill/>
                </a:ln>
                <a:solidFill>
                  <a:schemeClr val="bg1"/>
                </a:solidFill>
                <a:effectLst/>
                <a:uLnTx/>
                <a:uFillTx/>
                <a:latin typeface="+mn-lt"/>
                <a:ea typeface="+mn-ea"/>
                <a:cs typeface="+mn-cs"/>
              </a:rPr>
              <a:t>ELABORACIÓN</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s-ES" sz="1600" b="1" i="0" u="none" strike="noStrike" kern="0" cap="none" spc="0" normalizeH="0" baseline="0" noProof="0" dirty="0" smtClean="0">
              <a:ln>
                <a:noFill/>
              </a:ln>
              <a:solidFill>
                <a:schemeClr val="bg1"/>
              </a:solidFill>
              <a:effectLst/>
              <a:uLnTx/>
              <a:uFillTx/>
              <a:latin typeface="Kingthings Trypewriter 2" pitchFamily="2" charset="0"/>
              <a:ea typeface="+mn-ea"/>
              <a:cs typeface="+mn-cs"/>
            </a:endParaRPr>
          </a:p>
        </p:txBody>
      </p:sp>
      <p:sp>
        <p:nvSpPr>
          <p:cNvPr id="11" name="4 Marcador de número de diapositiva"/>
          <p:cNvSpPr txBox="1">
            <a:spLocks/>
          </p:cNvSpPr>
          <p:nvPr/>
        </p:nvSpPr>
        <p:spPr bwMode="auto">
          <a:xfrm>
            <a:off x="6705600" y="63976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5295EF-8CD9-48A4-BE51-7E9553062DEE}" type="slidenum">
              <a:rPr kumimoji="0" lang="gl-ES" sz="14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gl-E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2 Título"/>
          <p:cNvSpPr>
            <a:spLocks noGrp="1"/>
          </p:cNvSpPr>
          <p:nvPr>
            <p:ph type="title"/>
          </p:nvPr>
        </p:nvSpPr>
        <p:spPr>
          <a:xfrm>
            <a:off x="3143240" y="1652574"/>
            <a:ext cx="5500726" cy="1143000"/>
          </a:xfrm>
        </p:spPr>
        <p:txBody>
          <a:bodyPr/>
          <a:lstStyle/>
          <a:p>
            <a:r>
              <a:rPr lang="es-ES" b="1" dirty="0" smtClean="0">
                <a:solidFill>
                  <a:schemeClr val="accent2">
                    <a:lumMod val="40000"/>
                    <a:lumOff val="60000"/>
                  </a:schemeClr>
                </a:solidFill>
                <a:latin typeface="Kingthings Trypewriter 2" pitchFamily="2" charset="0"/>
              </a:rPr>
              <a:t>FICHA TÉCNICA</a:t>
            </a:r>
            <a:endParaRPr lang="es-ES" dirty="0" smtClean="0">
              <a:solidFill>
                <a:schemeClr val="accent2">
                  <a:lumMod val="40000"/>
                  <a:lumOff val="60000"/>
                </a:schemeClr>
              </a:solidFill>
            </a:endParaRPr>
          </a:p>
        </p:txBody>
      </p:sp>
      <p:sp>
        <p:nvSpPr>
          <p:cNvPr id="11" name="4 Marcador de número de diapositiva"/>
          <p:cNvSpPr txBox="1">
            <a:spLocks/>
          </p:cNvSpPr>
          <p:nvPr/>
        </p:nvSpPr>
        <p:spPr bwMode="auto">
          <a:xfrm>
            <a:off x="6705600" y="63976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5295EF-8CD9-48A4-BE51-7E9553062DEE}" type="slidenum">
              <a:rPr kumimoji="0" lang="gl-ES" sz="14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gl-ES" sz="1400" b="0" i="0" u="none" strike="noStrike" kern="1200" cap="none" spc="0" normalizeH="0" baseline="0" noProof="0" dirty="0">
              <a:ln>
                <a:noFill/>
              </a:ln>
              <a:solidFill>
                <a:schemeClr val="bg1"/>
              </a:solidFill>
              <a:effectLst/>
              <a:uLnTx/>
              <a:uFillTx/>
              <a:latin typeface="+mn-lt"/>
              <a:ea typeface="+mn-ea"/>
              <a:cs typeface="+mn-cs"/>
            </a:endParaRPr>
          </a:p>
        </p:txBody>
      </p:sp>
      <p:sp>
        <p:nvSpPr>
          <p:cNvPr id="12" name="2 Marcador de contenido"/>
          <p:cNvSpPr>
            <a:spLocks noGrp="1"/>
          </p:cNvSpPr>
          <p:nvPr>
            <p:ph sz="half" idx="1"/>
          </p:nvPr>
        </p:nvSpPr>
        <p:spPr>
          <a:xfrm>
            <a:off x="571472" y="2857496"/>
            <a:ext cx="2967030" cy="1643074"/>
          </a:xfrm>
        </p:spPr>
        <p:txBody>
          <a:bodyPr/>
          <a:lstStyle/>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r>
              <a:rPr lang="es-ES" sz="2400" b="1" dirty="0" smtClean="0">
                <a:solidFill>
                  <a:schemeClr val="bg1"/>
                </a:solidFill>
                <a:latin typeface="Kingthings Trypewriter 2" pitchFamily="2" charset="0"/>
              </a:rPr>
              <a:t>No reparto</a:t>
            </a: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3600" b="1" dirty="0" smtClean="0">
              <a:solidFill>
                <a:schemeClr val="bg1"/>
              </a:solidFill>
              <a:latin typeface="Kingthings Trypewriter 2" pitchFamily="2" charset="0"/>
            </a:endParaRPr>
          </a:p>
          <a:p>
            <a:pPr algn="r" eaLnBrk="1" hangingPunct="1">
              <a:spcBef>
                <a:spcPct val="0"/>
              </a:spcBef>
              <a:buFontTx/>
              <a:buNone/>
            </a:pPr>
            <a:endParaRPr lang="es-ES" sz="3600" b="1" dirty="0" smtClean="0">
              <a:solidFill>
                <a:schemeClr val="bg1"/>
              </a:solidFill>
              <a:latin typeface="Kingthings Trypewriter 2" pitchFamily="2" charset="0"/>
            </a:endParaRPr>
          </a:p>
          <a:p>
            <a:pPr algn="ctr" eaLnBrk="1" hangingPunct="1">
              <a:spcBef>
                <a:spcPct val="0"/>
              </a:spcBef>
              <a:buFontTx/>
              <a:buNone/>
            </a:pPr>
            <a:endParaRPr lang="es-ES" sz="3600" b="1" dirty="0" smtClean="0">
              <a:solidFill>
                <a:schemeClr val="bg1"/>
              </a:solidFill>
              <a:latin typeface="Kingthings Trypewriter 2" pitchFamily="2" charset="0"/>
            </a:endParaRPr>
          </a:p>
          <a:p>
            <a:pPr algn="ctr" eaLnBrk="1" hangingPunct="1">
              <a:spcBef>
                <a:spcPct val="0"/>
              </a:spcBef>
              <a:buFontTx/>
              <a:buNone/>
            </a:pPr>
            <a:endParaRPr lang="es-ES" sz="1000" dirty="0" smtClean="0">
              <a:solidFill>
                <a:schemeClr val="bg1"/>
              </a:solidFill>
              <a:latin typeface="Kingthings Trypewriter 2" pitchFamily="2" charset="0"/>
            </a:endParaRPr>
          </a:p>
        </p:txBody>
      </p:sp>
      <p:sp>
        <p:nvSpPr>
          <p:cNvPr id="13" name="3 Marcador de contenido"/>
          <p:cNvSpPr txBox="1">
            <a:spLocks/>
          </p:cNvSpPr>
          <p:nvPr/>
        </p:nvSpPr>
        <p:spPr>
          <a:xfrm>
            <a:off x="3857620" y="2857496"/>
            <a:ext cx="4857784" cy="2571768"/>
          </a:xfrm>
          <a:prstGeom prst="rect">
            <a:avLst/>
          </a:prstGeom>
        </p:spPr>
        <p: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s-ES" sz="1600" b="1" i="0" u="none" strike="noStrike" kern="0" cap="none" spc="0" normalizeH="0" baseline="0" noProof="0" dirty="0" smtClean="0">
              <a:ln>
                <a:noFill/>
              </a:ln>
              <a:solidFill>
                <a:schemeClr val="bg1"/>
              </a:solidFill>
              <a:effectLst/>
              <a:uLnTx/>
              <a:uFillTx/>
              <a:latin typeface="Kingthings Trypewriter 2" pitchFamily="2"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s-ES" sz="3600" b="1" i="0" u="none" strike="noStrike" kern="0" cap="none" spc="0" normalizeH="0" baseline="0" noProof="0" dirty="0" smtClean="0">
                <a:ln>
                  <a:noFill/>
                </a:ln>
                <a:solidFill>
                  <a:schemeClr val="tx1"/>
                </a:solidFill>
                <a:effectLst/>
                <a:uLnTx/>
                <a:uFillTx/>
                <a:latin typeface="Kingthings Trypewriter 2" pitchFamily="2" charset="0"/>
                <a:ea typeface="+mn-ea"/>
                <a:cs typeface="+mn-cs"/>
              </a:rPr>
              <a:t>DEPARTAMENTOS</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s-ES" sz="2000" i="0" u="none" strike="noStrike" kern="0" cap="none" spc="0" normalizeH="0" baseline="0" noProof="0" dirty="0" smtClean="0">
                <a:ln>
                  <a:noFill/>
                </a:ln>
                <a:solidFill>
                  <a:schemeClr val="bg1"/>
                </a:solidFill>
                <a:effectLst/>
                <a:uLnTx/>
                <a:uFillTx/>
                <a:latin typeface="+mn-lt"/>
                <a:ea typeface="+mn-ea"/>
                <a:cs typeface="+mn-cs"/>
              </a:rPr>
              <a:t>PARTICIPACIÓN</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s-ES" sz="2000" i="0" u="none" strike="noStrike" kern="0" cap="none" spc="0" normalizeH="0" baseline="0" noProof="0" dirty="0" smtClean="0">
                <a:ln>
                  <a:noFill/>
                </a:ln>
                <a:solidFill>
                  <a:schemeClr val="bg1"/>
                </a:solidFill>
                <a:effectLst/>
                <a:uLnTx/>
                <a:uFillTx/>
                <a:latin typeface="+mn-lt"/>
                <a:ea typeface="+mn-ea"/>
                <a:cs typeface="+mn-cs"/>
              </a:rPr>
              <a:t>PROGRAMACIÓN</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s-ES" sz="3600" b="1" i="0" u="none" strike="noStrike" kern="0" cap="none" spc="0" normalizeH="0" baseline="0" noProof="0" dirty="0" smtClean="0">
                <a:ln>
                  <a:noFill/>
                </a:ln>
                <a:solidFill>
                  <a:schemeClr val="tx1"/>
                </a:solidFill>
                <a:effectLst/>
                <a:uLnTx/>
                <a:uFillTx/>
                <a:latin typeface="Kingthings Trypewriter 2" pitchFamily="2" charset="0"/>
                <a:ea typeface="+mn-ea"/>
                <a:cs typeface="+mn-cs"/>
              </a:rPr>
              <a:t>PROFESORADO</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s-ES" sz="2000" i="0" u="none" strike="noStrike" kern="0" cap="none" spc="0" normalizeH="0" baseline="0" noProof="0" dirty="0" smtClean="0">
                <a:ln>
                  <a:noFill/>
                </a:ln>
                <a:solidFill>
                  <a:schemeClr val="bg1"/>
                </a:solidFill>
                <a:effectLst/>
                <a:uLnTx/>
                <a:uFillTx/>
                <a:latin typeface="+mj-lt"/>
                <a:ea typeface="+mn-ea"/>
                <a:cs typeface="+mn-cs"/>
              </a:rPr>
              <a:t>CÓDIGO BOAS PRÁCTICAS</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s-ES" sz="2000" i="0" u="none" strike="noStrike" kern="0" cap="none" spc="0" normalizeH="0" baseline="0" noProof="0" dirty="0" smtClean="0">
                <a:ln>
                  <a:noFill/>
                </a:ln>
                <a:solidFill>
                  <a:schemeClr val="bg1"/>
                </a:solidFill>
                <a:effectLst/>
                <a:uLnTx/>
                <a:uFillTx/>
                <a:latin typeface="+mj-lt"/>
                <a:ea typeface="+mn-ea"/>
                <a:cs typeface="+mn-cs"/>
              </a:rPr>
              <a:t>ACORDOS DE AVALIACIÓN</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s-ES" sz="2000" i="0" u="none" strike="noStrike" kern="0" cap="none" spc="0" normalizeH="0" baseline="0" noProof="0" dirty="0" smtClean="0">
                <a:ln>
                  <a:noFill/>
                </a:ln>
                <a:solidFill>
                  <a:schemeClr val="bg1"/>
                </a:solidFill>
                <a:effectLst/>
                <a:uLnTx/>
                <a:uFillTx/>
                <a:latin typeface="+mj-lt"/>
                <a:ea typeface="+mn-ea"/>
                <a:cs typeface="+mn-cs"/>
              </a:rPr>
              <a:t>PROPOSTAS</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s-ES" sz="2000" i="0" u="none" strike="noStrike" kern="0" cap="none" spc="0" normalizeH="0" baseline="0" noProof="0" dirty="0" smtClean="0">
                <a:ln>
                  <a:noFill/>
                </a:ln>
                <a:solidFill>
                  <a:schemeClr val="bg1"/>
                </a:solidFill>
                <a:effectLst/>
                <a:uLnTx/>
                <a:uFillTx/>
                <a:latin typeface="+mj-lt"/>
                <a:ea typeface="+mn-ea"/>
                <a:cs typeface="+mn-cs"/>
              </a:rPr>
              <a:t> </a:t>
            </a:r>
          </a:p>
          <a:p>
            <a:pPr marL="342900" marR="0" lvl="0" indent="-342900" algn="l" defTabSz="914400" rtl="0" eaLnBrk="1" fontAlgn="base" latinLnBrk="0" hangingPunct="1">
              <a:lnSpc>
                <a:spcPct val="100000"/>
              </a:lnSpc>
              <a:spcBef>
                <a:spcPct val="0"/>
              </a:spcBef>
              <a:spcAft>
                <a:spcPct val="0"/>
              </a:spcAft>
              <a:buClrTx/>
              <a:buSzTx/>
              <a:buFontTx/>
              <a:buChar char="•"/>
              <a:tabLst/>
              <a:defRPr/>
            </a:pPr>
            <a:endParaRPr kumimoji="0" lang="es-ES" sz="1800" b="1" i="0" u="none" strike="noStrike" kern="0" cap="none" spc="0" normalizeH="0" baseline="0" noProof="0" dirty="0" smtClean="0">
              <a:ln>
                <a:noFill/>
              </a:ln>
              <a:solidFill>
                <a:schemeClr val="bg1"/>
              </a:solidFill>
              <a:effectLst/>
              <a:uLnTx/>
              <a:uFillTx/>
              <a:latin typeface="Kingthings Trypewriter 2" pitchFamily="2"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Char char="•"/>
              <a:tabLst/>
              <a:defRPr/>
            </a:pPr>
            <a:endParaRPr kumimoji="0" lang="es-ES" sz="3200" b="1" i="0" u="none" strike="noStrike" kern="0" cap="none" spc="0" normalizeH="0" baseline="0" noProof="0" dirty="0" smtClean="0">
              <a:ln>
                <a:noFill/>
              </a:ln>
              <a:solidFill>
                <a:srgbClr val="FFFF00"/>
              </a:solidFill>
              <a:effectLst/>
              <a:uLnTx/>
              <a:uFillTx/>
              <a:latin typeface="Kingthings Trypewriter 2" pitchFamily="2"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s-ES" sz="2400" b="0" i="0" u="none" strike="noStrike" kern="0" cap="none" spc="0" normalizeH="0" baseline="0" noProof="0" dirty="0" smtClean="0">
              <a:ln>
                <a:noFill/>
              </a:ln>
              <a:solidFill>
                <a:schemeClr val="bg1"/>
              </a:solidFill>
              <a:effectLst/>
              <a:uLnTx/>
              <a:uFillTx/>
              <a:latin typeface="+mn-lt"/>
              <a:ea typeface="+mn-ea"/>
              <a:cs typeface="+mn-cs"/>
            </a:endParaRPr>
          </a:p>
        </p:txBody>
      </p:sp>
      <p:graphicFrame>
        <p:nvGraphicFramePr>
          <p:cNvPr id="14" name="13 Tabla"/>
          <p:cNvGraphicFramePr>
            <a:graphicFrameLocks noGrp="1"/>
          </p:cNvGraphicFramePr>
          <p:nvPr/>
        </p:nvGraphicFramePr>
        <p:xfrm>
          <a:off x="571472" y="3940514"/>
          <a:ext cx="2786082" cy="2560320"/>
        </p:xfrm>
        <a:graphic>
          <a:graphicData uri="http://schemas.openxmlformats.org/drawingml/2006/table">
            <a:tbl>
              <a:tblPr/>
              <a:tblGrid>
                <a:gridCol w="2786082"/>
              </a:tblGrid>
              <a:tr h="0">
                <a:tc>
                  <a:txBody>
                    <a:bodyPr/>
                    <a:lstStyle/>
                    <a:p>
                      <a:pPr>
                        <a:spcAft>
                          <a:spcPts val="0"/>
                        </a:spcAft>
                        <a:tabLst>
                          <a:tab pos="981075" algn="l"/>
                        </a:tabLst>
                      </a:pPr>
                      <a:r>
                        <a:rPr lang="es-ES" sz="1200" b="0" i="1" dirty="0">
                          <a:solidFill>
                            <a:schemeClr val="tx1"/>
                          </a:solidFill>
                          <a:latin typeface="+mj-lt"/>
                          <a:ea typeface="Times New Roman"/>
                        </a:rPr>
                        <a:t> </a:t>
                      </a:r>
                      <a:endParaRPr lang="es-ES" sz="1100" b="0" i="1" dirty="0">
                        <a:solidFill>
                          <a:schemeClr val="tx1"/>
                        </a:solidFill>
                        <a:latin typeface="+mj-lt"/>
                        <a:ea typeface="Times New Roman"/>
                      </a:endParaRPr>
                    </a:p>
                    <a:p>
                      <a:pPr algn="r">
                        <a:spcAft>
                          <a:spcPts val="0"/>
                        </a:spcAft>
                        <a:tabLst>
                          <a:tab pos="981075" algn="l"/>
                        </a:tabLst>
                      </a:pPr>
                      <a:r>
                        <a:rPr lang="es-ES" sz="1800" b="0" i="1" dirty="0">
                          <a:solidFill>
                            <a:schemeClr val="tx1"/>
                          </a:solidFill>
                          <a:latin typeface="+mj-lt"/>
                          <a:ea typeface="Times New Roman"/>
                        </a:rPr>
                        <a:t>Si yo supiera contaros una buena historia, os la contaría. Como no sé, voy a hablaros de las mejores </a:t>
                      </a:r>
                      <a:r>
                        <a:rPr lang="es-ES" sz="1800" b="0" i="1" dirty="0" smtClean="0">
                          <a:solidFill>
                            <a:schemeClr val="tx1"/>
                          </a:solidFill>
                          <a:latin typeface="+mj-lt"/>
                          <a:ea typeface="Times New Roman"/>
                        </a:rPr>
                        <a:t>historias</a:t>
                      </a:r>
                    </a:p>
                    <a:p>
                      <a:pPr algn="r">
                        <a:spcAft>
                          <a:spcPts val="0"/>
                        </a:spcAft>
                        <a:tabLst>
                          <a:tab pos="981075" algn="l"/>
                        </a:tabLst>
                      </a:pPr>
                      <a:r>
                        <a:rPr lang="es-ES" sz="1800" b="0" i="1" dirty="0" smtClean="0">
                          <a:solidFill>
                            <a:schemeClr val="tx1"/>
                          </a:solidFill>
                          <a:latin typeface="+mj-lt"/>
                          <a:ea typeface="Times New Roman"/>
                        </a:rPr>
                        <a:t>que </a:t>
                      </a:r>
                      <a:r>
                        <a:rPr lang="es-ES" sz="1800" b="0" i="1" dirty="0">
                          <a:solidFill>
                            <a:schemeClr val="tx1"/>
                          </a:solidFill>
                          <a:latin typeface="+mj-lt"/>
                          <a:ea typeface="Times New Roman"/>
                        </a:rPr>
                        <a:t>me han contado.</a:t>
                      </a:r>
                      <a:endParaRPr lang="es-ES" sz="1600" b="0" i="1" dirty="0">
                        <a:solidFill>
                          <a:schemeClr val="tx1"/>
                        </a:solidFill>
                        <a:latin typeface="+mj-lt"/>
                        <a:ea typeface="Times New Roman"/>
                      </a:endParaRPr>
                    </a:p>
                    <a:p>
                      <a:pPr algn="r">
                        <a:spcAft>
                          <a:spcPts val="0"/>
                        </a:spcAft>
                        <a:tabLst>
                          <a:tab pos="981075" algn="l"/>
                        </a:tabLst>
                      </a:pPr>
                      <a:endParaRPr lang="es-ES" sz="1800" b="0" i="1" dirty="0" smtClean="0">
                        <a:solidFill>
                          <a:schemeClr val="tx1"/>
                        </a:solidFill>
                        <a:latin typeface="+mj-lt"/>
                        <a:ea typeface="Times New Roman"/>
                      </a:endParaRPr>
                    </a:p>
                    <a:p>
                      <a:pPr algn="r">
                        <a:spcAft>
                          <a:spcPts val="0"/>
                        </a:spcAft>
                        <a:tabLst>
                          <a:tab pos="981075" algn="l"/>
                        </a:tabLst>
                      </a:pPr>
                      <a:r>
                        <a:rPr lang="es-ES" sz="1800" b="0" i="1" dirty="0" smtClean="0">
                          <a:solidFill>
                            <a:schemeClr val="tx1"/>
                          </a:solidFill>
                          <a:latin typeface="+mj-lt"/>
                          <a:ea typeface="Times New Roman"/>
                        </a:rPr>
                        <a:t>Fernando </a:t>
                      </a:r>
                      <a:r>
                        <a:rPr lang="es-ES" sz="1800" b="0" i="1" dirty="0" err="1">
                          <a:solidFill>
                            <a:schemeClr val="tx1"/>
                          </a:solidFill>
                          <a:latin typeface="+mj-lt"/>
                          <a:ea typeface="Times New Roman"/>
                        </a:rPr>
                        <a:t>Savater</a:t>
                      </a:r>
                      <a:endParaRPr lang="es-ES" sz="1600" b="0" i="1" dirty="0">
                        <a:solidFill>
                          <a:schemeClr val="tx1"/>
                        </a:solidFill>
                        <a:latin typeface="+mj-lt"/>
                        <a:ea typeface="Times New Roman"/>
                      </a:endParaRPr>
                    </a:p>
                    <a:p>
                      <a:pPr algn="r">
                        <a:spcAft>
                          <a:spcPts val="0"/>
                        </a:spcAft>
                        <a:tabLst>
                          <a:tab pos="981075" algn="l"/>
                        </a:tabLst>
                      </a:pPr>
                      <a:r>
                        <a:rPr lang="es-ES" sz="1200" b="0" i="1" dirty="0">
                          <a:solidFill>
                            <a:schemeClr val="tx1"/>
                          </a:solidFill>
                          <a:latin typeface="+mj-lt"/>
                          <a:ea typeface="Times New Roman"/>
                        </a:rPr>
                        <a:t> </a:t>
                      </a:r>
                      <a:endParaRPr lang="es-ES" sz="1100" b="0" i="1" dirty="0">
                        <a:solidFill>
                          <a:schemeClr val="tx1"/>
                        </a:solidFill>
                        <a:latin typeface="+mj-lt"/>
                        <a:ea typeface="Times New Roman"/>
                      </a:endParaRPr>
                    </a:p>
                  </a:txBody>
                  <a:tcPr marL="68580" marR="68580" marT="0" marB="0">
                    <a:lnL>
                      <a:noFill/>
                    </a:lnL>
                    <a:lnR>
                      <a:noFill/>
                    </a:lnR>
                    <a:lnT>
                      <a:noFill/>
                    </a:lnT>
                    <a:lnB>
                      <a:noFill/>
                    </a:lnB>
                    <a:solidFill>
                      <a:schemeClr val="bg2">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9659598F-8693-4339-BC6F-7155CE352707}" type="slidenum">
              <a:rPr lang="gl-ES" smtClean="0"/>
              <a:pPr>
                <a:defRPr/>
              </a:pPr>
              <a:t>24</a:t>
            </a:fld>
            <a:endParaRPr lang="gl-ES"/>
          </a:p>
        </p:txBody>
      </p:sp>
      <p:sp>
        <p:nvSpPr>
          <p:cNvPr id="5" name="2 Título"/>
          <p:cNvSpPr>
            <a:spLocks noGrp="1"/>
          </p:cNvSpPr>
          <p:nvPr>
            <p:ph type="title"/>
          </p:nvPr>
        </p:nvSpPr>
        <p:spPr>
          <a:xfrm>
            <a:off x="3143240" y="1652574"/>
            <a:ext cx="5500726" cy="1143000"/>
          </a:xfrm>
        </p:spPr>
        <p:txBody>
          <a:bodyPr/>
          <a:lstStyle/>
          <a:p>
            <a:r>
              <a:rPr lang="es-ES" b="1" dirty="0" smtClean="0">
                <a:solidFill>
                  <a:schemeClr val="accent2">
                    <a:lumMod val="40000"/>
                    <a:lumOff val="60000"/>
                  </a:schemeClr>
                </a:solidFill>
                <a:latin typeface="Kingthings Trypewriter 2" pitchFamily="2" charset="0"/>
              </a:rPr>
              <a:t>FICHA TÉCNICA</a:t>
            </a:r>
            <a:endParaRPr lang="es-ES" dirty="0" smtClean="0">
              <a:solidFill>
                <a:schemeClr val="accent2">
                  <a:lumMod val="40000"/>
                  <a:lumOff val="60000"/>
                </a:schemeClr>
              </a:solidFill>
            </a:endParaRPr>
          </a:p>
        </p:txBody>
      </p:sp>
      <p:sp>
        <p:nvSpPr>
          <p:cNvPr id="9" name="2 Marcador de contenido"/>
          <p:cNvSpPr>
            <a:spLocks noGrp="1"/>
          </p:cNvSpPr>
          <p:nvPr>
            <p:ph sz="half" idx="1"/>
          </p:nvPr>
        </p:nvSpPr>
        <p:spPr>
          <a:xfrm>
            <a:off x="714348" y="2928934"/>
            <a:ext cx="2967030" cy="1643074"/>
          </a:xfrm>
        </p:spPr>
        <p:txBody>
          <a:bodyPr/>
          <a:lstStyle/>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r>
              <a:rPr lang="es-ES" sz="2400" b="1" dirty="0" smtClean="0">
                <a:solidFill>
                  <a:schemeClr val="bg1"/>
                </a:solidFill>
                <a:latin typeface="Kingthings Trypewriter 2" pitchFamily="2" charset="0"/>
              </a:rPr>
              <a:t>E, no papel estelar</a:t>
            </a: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2400" b="1" dirty="0" smtClean="0">
              <a:solidFill>
                <a:schemeClr val="bg1"/>
              </a:solidFill>
              <a:latin typeface="Kingthings Trypewriter 2" pitchFamily="2" charset="0"/>
            </a:endParaRPr>
          </a:p>
          <a:p>
            <a:pPr algn="r" eaLnBrk="1" hangingPunct="1">
              <a:spcBef>
                <a:spcPct val="0"/>
              </a:spcBef>
              <a:buFontTx/>
              <a:buNone/>
            </a:pPr>
            <a:endParaRPr lang="es-ES" sz="3600" b="1" dirty="0" smtClean="0">
              <a:solidFill>
                <a:schemeClr val="bg1"/>
              </a:solidFill>
              <a:latin typeface="Kingthings Trypewriter 2" pitchFamily="2" charset="0"/>
            </a:endParaRPr>
          </a:p>
          <a:p>
            <a:pPr algn="r" eaLnBrk="1" hangingPunct="1">
              <a:spcBef>
                <a:spcPct val="0"/>
              </a:spcBef>
              <a:buFontTx/>
              <a:buNone/>
            </a:pPr>
            <a:endParaRPr lang="es-ES" sz="3600" b="1" dirty="0" smtClean="0">
              <a:solidFill>
                <a:schemeClr val="bg1"/>
              </a:solidFill>
              <a:latin typeface="Kingthings Trypewriter 2" pitchFamily="2" charset="0"/>
            </a:endParaRPr>
          </a:p>
          <a:p>
            <a:pPr algn="ctr" eaLnBrk="1" hangingPunct="1">
              <a:spcBef>
                <a:spcPct val="0"/>
              </a:spcBef>
              <a:buFontTx/>
              <a:buNone/>
            </a:pPr>
            <a:endParaRPr lang="es-ES" sz="3600" b="1" dirty="0" smtClean="0">
              <a:solidFill>
                <a:schemeClr val="bg1"/>
              </a:solidFill>
              <a:latin typeface="Kingthings Trypewriter 2" pitchFamily="2" charset="0"/>
            </a:endParaRPr>
          </a:p>
          <a:p>
            <a:pPr algn="ctr" eaLnBrk="1" hangingPunct="1">
              <a:spcBef>
                <a:spcPct val="0"/>
              </a:spcBef>
              <a:buFontTx/>
              <a:buNone/>
            </a:pPr>
            <a:endParaRPr lang="es-ES" sz="1000" dirty="0" smtClean="0">
              <a:solidFill>
                <a:schemeClr val="bg1"/>
              </a:solidFill>
              <a:latin typeface="Kingthings Trypewriter 2" pitchFamily="2" charset="0"/>
            </a:endParaRPr>
          </a:p>
        </p:txBody>
      </p:sp>
      <p:sp>
        <p:nvSpPr>
          <p:cNvPr id="10" name="3 Marcador de contenido"/>
          <p:cNvSpPr txBox="1">
            <a:spLocks/>
          </p:cNvSpPr>
          <p:nvPr/>
        </p:nvSpPr>
        <p:spPr>
          <a:xfrm>
            <a:off x="3857620" y="3000372"/>
            <a:ext cx="4857784" cy="1500198"/>
          </a:xfrm>
          <a:prstGeom prst="rect">
            <a:avLst/>
          </a:prstGeom>
        </p:spPr>
        <p: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s-ES" sz="1600" b="1" i="0" u="none" strike="noStrike" kern="0" cap="none" spc="0" normalizeH="0" baseline="0" noProof="0" dirty="0" smtClean="0">
              <a:ln>
                <a:noFill/>
              </a:ln>
              <a:solidFill>
                <a:schemeClr val="bg1"/>
              </a:solidFill>
              <a:effectLst/>
              <a:uLnTx/>
              <a:uFillTx/>
              <a:latin typeface="Kingthings Trypewriter 2" pitchFamily="2"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s-ES" sz="4800" b="1" i="0" u="none" strike="noStrike" kern="0" cap="none" spc="0" normalizeH="0" baseline="0" noProof="0" dirty="0" smtClean="0">
                <a:ln>
                  <a:noFill/>
                </a:ln>
                <a:solidFill>
                  <a:schemeClr val="tx1"/>
                </a:solidFill>
                <a:effectLst/>
                <a:uLnTx/>
                <a:uFillTx/>
                <a:latin typeface="Kingthings Trypewriter 2" pitchFamily="2" charset="0"/>
                <a:ea typeface="+mn-ea"/>
                <a:cs typeface="+mn-cs"/>
              </a:rPr>
              <a:t>O ALUMNADO</a:t>
            </a:r>
            <a:endParaRPr kumimoji="0" lang="es-ES" sz="4800" b="0" i="0" u="none" strike="noStrike" kern="0" cap="none" spc="0" normalizeH="0" baseline="0" noProof="0" dirty="0" smtClean="0">
              <a:ln>
                <a:noFill/>
              </a:ln>
              <a:solidFill>
                <a:schemeClr val="tx1"/>
              </a:solidFill>
              <a:effectLst/>
              <a:uLnTx/>
              <a:uFillTx/>
              <a:latin typeface="Kingthings Trypewriter 2" pitchFamily="2"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s-ES" sz="2400" b="1" i="0" u="none" strike="noStrike" kern="0" cap="none" spc="0" normalizeH="0" baseline="0" noProof="0" dirty="0" smtClean="0">
              <a:ln>
                <a:noFill/>
              </a:ln>
              <a:solidFill>
                <a:schemeClr val="bg1"/>
              </a:solidFill>
              <a:effectLst/>
              <a:uLnTx/>
              <a:uFillTx/>
              <a:latin typeface="Kingthings Trypewriter 2" pitchFamily="2"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0" cap="none" spc="0" normalizeH="0" baseline="0" noProof="0" dirty="0" smtClean="0">
                <a:ln>
                  <a:noFill/>
                </a:ln>
                <a:solidFill>
                  <a:schemeClr val="bg1"/>
                </a:solidFill>
                <a:effectLst/>
                <a:uLnTx/>
                <a:uFillTx/>
                <a:latin typeface="Kingthings Trypewriter 2" pitchFamily="2" charset="0"/>
                <a:ea typeface="+mn-ea"/>
                <a:cs typeface="+mn-cs"/>
              </a:rPr>
              <a:t> </a:t>
            </a:r>
          </a:p>
          <a:p>
            <a:pPr marL="342900" marR="0" lvl="0" indent="-342900" algn="l" defTabSz="914400" rtl="0" eaLnBrk="1" fontAlgn="base" latinLnBrk="0" hangingPunct="1">
              <a:lnSpc>
                <a:spcPct val="100000"/>
              </a:lnSpc>
              <a:spcBef>
                <a:spcPct val="0"/>
              </a:spcBef>
              <a:spcAft>
                <a:spcPct val="0"/>
              </a:spcAft>
              <a:buClrTx/>
              <a:buSzTx/>
              <a:buFontTx/>
              <a:buChar char="•"/>
              <a:tabLst/>
              <a:defRPr/>
            </a:pPr>
            <a:endParaRPr kumimoji="0" lang="es-ES" sz="1800" b="1" i="0" u="none" strike="noStrike" kern="0" cap="none" spc="0" normalizeH="0" baseline="0" noProof="0" dirty="0" smtClean="0">
              <a:ln>
                <a:noFill/>
              </a:ln>
              <a:solidFill>
                <a:schemeClr val="bg1"/>
              </a:solidFill>
              <a:effectLst/>
              <a:uLnTx/>
              <a:uFillTx/>
              <a:latin typeface="Kingthings Trypewriter 2" pitchFamily="2"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Char char="•"/>
              <a:tabLst/>
              <a:defRPr/>
            </a:pPr>
            <a:endParaRPr kumimoji="0" lang="es-ES" sz="3200" b="1" i="0" u="none" strike="noStrike" kern="0" cap="none" spc="0" normalizeH="0" baseline="0" noProof="0" dirty="0" smtClean="0">
              <a:ln>
                <a:noFill/>
              </a:ln>
              <a:solidFill>
                <a:srgbClr val="FFFF00"/>
              </a:solidFill>
              <a:effectLst/>
              <a:uLnTx/>
              <a:uFillTx/>
              <a:latin typeface="Kingthings Trypewriter 2" pitchFamily="2"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s-ES" sz="2400"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15" name="4 Marcador de número de diapositiva"/>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5295EF-8CD9-48A4-BE51-7E9553062DEE}" type="slidenum">
              <a:rPr kumimoji="0" lang="gl-ES" sz="14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gl-ES" sz="1400" b="0" i="0" u="none" strike="noStrike" kern="1200" cap="none" spc="0" normalizeH="0" baseline="0" noProof="0" dirty="0">
              <a:ln>
                <a:noFill/>
              </a:ln>
              <a:solidFill>
                <a:schemeClr val="bg1"/>
              </a:solidFill>
              <a:effectLst/>
              <a:uLnTx/>
              <a:uFillTx/>
              <a:latin typeface="+mn-lt"/>
              <a:ea typeface="+mn-ea"/>
              <a:cs typeface="+mn-cs"/>
            </a:endParaRPr>
          </a:p>
        </p:txBody>
      </p:sp>
      <p:sp>
        <p:nvSpPr>
          <p:cNvPr id="16" name="15 Rectángulo"/>
          <p:cNvSpPr/>
          <p:nvPr/>
        </p:nvSpPr>
        <p:spPr>
          <a:xfrm>
            <a:off x="857224" y="4643446"/>
            <a:ext cx="7643866" cy="954107"/>
          </a:xfrm>
          <a:prstGeom prst="rect">
            <a:avLst/>
          </a:prstGeom>
        </p:spPr>
        <p:txBody>
          <a:bodyPr wrap="square">
            <a:spAutoFit/>
          </a:bodyPr>
          <a:lstStyle/>
          <a:p>
            <a:pPr algn="ctr"/>
            <a:r>
              <a:rPr lang="es-ES" sz="2800" b="1" dirty="0" smtClean="0">
                <a:solidFill>
                  <a:schemeClr val="tx1"/>
                </a:solidFill>
                <a:latin typeface="Kingthings Trypewriter 2" pitchFamily="2" charset="0"/>
              </a:rPr>
              <a:t>COA COLABORACIÓN ESPECIAL</a:t>
            </a:r>
            <a:r>
              <a:rPr lang="es-ES" sz="2800" b="1" dirty="0" smtClean="0">
                <a:solidFill>
                  <a:srgbClr val="FFFF99"/>
                </a:solidFill>
                <a:latin typeface="Kingthings Trypewriter 2" pitchFamily="2" charset="0"/>
              </a:rPr>
              <a:t/>
            </a:r>
            <a:br>
              <a:rPr lang="es-ES" sz="2800" b="1" dirty="0" smtClean="0">
                <a:solidFill>
                  <a:srgbClr val="FFFF99"/>
                </a:solidFill>
                <a:latin typeface="Kingthings Trypewriter 2" pitchFamily="2" charset="0"/>
              </a:rPr>
            </a:br>
            <a:r>
              <a:rPr lang="es-ES" sz="2800" b="1" dirty="0" smtClean="0">
                <a:solidFill>
                  <a:srgbClr val="FFFF99"/>
                </a:solidFill>
                <a:latin typeface="Kingthings Trypewriter 2" pitchFamily="2" charset="0"/>
              </a:rPr>
              <a:t>das familias que </a:t>
            </a:r>
            <a:r>
              <a:rPr lang="es-ES" sz="2800" b="1" dirty="0" err="1" smtClean="0">
                <a:solidFill>
                  <a:srgbClr val="FFFF99"/>
                </a:solidFill>
                <a:latin typeface="Kingthings Trypewriter 2" pitchFamily="2" charset="0"/>
              </a:rPr>
              <a:t>apoian</a:t>
            </a:r>
            <a:r>
              <a:rPr lang="es-ES" sz="2800" b="1" dirty="0" smtClean="0">
                <a:solidFill>
                  <a:srgbClr val="FFFF99"/>
                </a:solidFill>
                <a:latin typeface="Kingthings Trypewriter 2" pitchFamily="2" charset="0"/>
              </a:rPr>
              <a:t> e forman</a:t>
            </a:r>
            <a:endParaRPr lang="es-E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9659598F-8693-4339-BC6F-7155CE352707}" type="slidenum">
              <a:rPr lang="gl-ES" smtClean="0">
                <a:solidFill>
                  <a:schemeClr val="bg1"/>
                </a:solidFill>
              </a:rPr>
              <a:pPr>
                <a:defRPr/>
              </a:pPr>
              <a:t>25</a:t>
            </a:fld>
            <a:endParaRPr lang="gl-ES" dirty="0">
              <a:solidFill>
                <a:schemeClr val="bg1"/>
              </a:solidFill>
            </a:endParaRPr>
          </a:p>
        </p:txBody>
      </p:sp>
      <p:sp>
        <p:nvSpPr>
          <p:cNvPr id="9" name="Rectangle 2"/>
          <p:cNvSpPr>
            <a:spLocks noChangeArrowheads="1"/>
          </p:cNvSpPr>
          <p:nvPr/>
        </p:nvSpPr>
        <p:spPr bwMode="auto">
          <a:xfrm>
            <a:off x="3500430" y="2000240"/>
            <a:ext cx="4214810" cy="707886"/>
          </a:xfrm>
          <a:prstGeom prst="rect">
            <a:avLst/>
          </a:prstGeom>
          <a:noFill/>
          <a:ln w="9525">
            <a:noFill/>
            <a:miter lim="800000"/>
            <a:headEnd/>
            <a:tailEnd/>
          </a:ln>
          <a:effectLst/>
        </p:spPr>
        <p:txBody>
          <a:bodyPr wrap="square">
            <a:spAutoFit/>
          </a:bodyPr>
          <a:lstStyle/>
          <a:p>
            <a:pPr algn="ctr">
              <a:lnSpc>
                <a:spcPct val="100000"/>
              </a:lnSpc>
              <a:spcBef>
                <a:spcPct val="0"/>
              </a:spcBef>
              <a:buFontTx/>
              <a:buNone/>
            </a:pPr>
            <a:r>
              <a:rPr lang="es-ES" sz="4000" b="1" dirty="0" smtClean="0">
                <a:solidFill>
                  <a:schemeClr val="tx2"/>
                </a:solidFill>
                <a:latin typeface="Kingthings Trypewriter 2" pitchFamily="2" charset="0"/>
              </a:rPr>
              <a:t>CONTIDOS</a:t>
            </a:r>
            <a:endParaRPr lang="gl-ES" sz="3600" b="1" dirty="0">
              <a:solidFill>
                <a:schemeClr val="tx2"/>
              </a:solidFill>
              <a:latin typeface="Arial" charset="0"/>
            </a:endParaRPr>
          </a:p>
        </p:txBody>
      </p:sp>
      <p:pic>
        <p:nvPicPr>
          <p:cNvPr id="367618" name="Picture 2"/>
          <p:cNvPicPr>
            <a:picLocks noChangeAspect="1" noChangeArrowheads="1"/>
          </p:cNvPicPr>
          <p:nvPr/>
        </p:nvPicPr>
        <p:blipFill>
          <a:blip r:embed="rId4"/>
          <a:srcRect/>
          <a:stretch>
            <a:fillRect/>
          </a:stretch>
        </p:blipFill>
        <p:spPr bwMode="auto">
          <a:xfrm>
            <a:off x="2928926" y="2786058"/>
            <a:ext cx="5295900" cy="3876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4"/>
          <a:srcRect/>
          <a:stretch>
            <a:fillRect/>
          </a:stretch>
        </p:blipFill>
        <p:spPr bwMode="auto">
          <a:xfrm>
            <a:off x="4785578" y="2643182"/>
            <a:ext cx="4215578" cy="3775539"/>
          </a:xfrm>
          <a:prstGeom prst="rect">
            <a:avLst/>
          </a:prstGeom>
          <a:noFill/>
          <a:ln w="9525">
            <a:noFill/>
            <a:miter lim="800000"/>
            <a:headEnd/>
            <a:tailEnd/>
          </a:ln>
          <a:effectLst/>
        </p:spPr>
      </p:pic>
      <p:sp>
        <p:nvSpPr>
          <p:cNvPr id="7" name="6 Marcador de número de diapositiva"/>
          <p:cNvSpPr>
            <a:spLocks noGrp="1"/>
          </p:cNvSpPr>
          <p:nvPr>
            <p:ph type="sldNum" sz="quarter" idx="12"/>
          </p:nvPr>
        </p:nvSpPr>
        <p:spPr>
          <a:xfrm>
            <a:off x="6553200" y="6453212"/>
            <a:ext cx="2133600" cy="476250"/>
          </a:xfrm>
        </p:spPr>
        <p:txBody>
          <a:bodyPr/>
          <a:lstStyle/>
          <a:p>
            <a:pPr>
              <a:defRPr/>
            </a:pPr>
            <a:fld id="{9659598F-8693-4339-BC6F-7155CE352707}" type="slidenum">
              <a:rPr lang="gl-ES" smtClean="0">
                <a:solidFill>
                  <a:schemeClr val="bg1"/>
                </a:solidFill>
              </a:rPr>
              <a:pPr>
                <a:defRPr/>
              </a:pPr>
              <a:t>26</a:t>
            </a:fld>
            <a:endParaRPr lang="gl-ES" dirty="0">
              <a:solidFill>
                <a:schemeClr val="bg1"/>
              </a:solidFill>
            </a:endParaRPr>
          </a:p>
        </p:txBody>
      </p:sp>
      <p:sp>
        <p:nvSpPr>
          <p:cNvPr id="9" name="Rectangle 2"/>
          <p:cNvSpPr>
            <a:spLocks noChangeArrowheads="1"/>
          </p:cNvSpPr>
          <p:nvPr/>
        </p:nvSpPr>
        <p:spPr bwMode="auto">
          <a:xfrm>
            <a:off x="142844" y="642918"/>
            <a:ext cx="8643998" cy="707886"/>
          </a:xfrm>
          <a:prstGeom prst="rect">
            <a:avLst/>
          </a:prstGeom>
          <a:noFill/>
          <a:ln w="9525">
            <a:noFill/>
            <a:miter lim="800000"/>
            <a:headEnd/>
            <a:tailEnd/>
          </a:ln>
          <a:effectLst/>
        </p:spPr>
        <p:txBody>
          <a:bodyPr wrap="square">
            <a:spAutoFit/>
          </a:bodyPr>
          <a:lstStyle/>
          <a:p>
            <a:pPr algn="r">
              <a:lnSpc>
                <a:spcPct val="100000"/>
              </a:lnSpc>
              <a:spcBef>
                <a:spcPct val="0"/>
              </a:spcBef>
              <a:buFontTx/>
              <a:buNone/>
            </a:pPr>
            <a:r>
              <a:rPr lang="es-ES" sz="4000" b="1" dirty="0" smtClean="0">
                <a:solidFill>
                  <a:schemeClr val="tx1"/>
                </a:solidFill>
                <a:latin typeface="Kingthings Trypewriter 2" pitchFamily="2" charset="0"/>
              </a:rPr>
              <a:t>1. </a:t>
            </a:r>
            <a:r>
              <a:rPr lang="es-ES" sz="4000" b="1" dirty="0" smtClean="0">
                <a:solidFill>
                  <a:schemeClr val="tx1">
                    <a:lumMod val="50000"/>
                    <a:lumOff val="50000"/>
                  </a:schemeClr>
                </a:solidFill>
                <a:latin typeface="Kingthings Trypewriter 2" pitchFamily="2" charset="0"/>
              </a:rPr>
              <a:t>CÓDIGO DE BOAS PRÁCTICAS</a:t>
            </a:r>
            <a:endParaRPr lang="gl-ES" sz="3600" b="1" dirty="0">
              <a:solidFill>
                <a:schemeClr val="tx1">
                  <a:lumMod val="50000"/>
                  <a:lumOff val="50000"/>
                </a:schemeClr>
              </a:solidFill>
              <a:latin typeface="Arial" charset="0"/>
            </a:endParaRPr>
          </a:p>
        </p:txBody>
      </p:sp>
      <p:pic>
        <p:nvPicPr>
          <p:cNvPr id="2050" name="Picture 2"/>
          <p:cNvPicPr>
            <a:picLocks noChangeAspect="1" noChangeArrowheads="1"/>
          </p:cNvPicPr>
          <p:nvPr/>
        </p:nvPicPr>
        <p:blipFill>
          <a:blip r:embed="rId5"/>
          <a:srcRect/>
          <a:stretch>
            <a:fillRect/>
          </a:stretch>
        </p:blipFill>
        <p:spPr bwMode="auto">
          <a:xfrm>
            <a:off x="194906" y="2643182"/>
            <a:ext cx="4377094" cy="3749117"/>
          </a:xfrm>
          <a:prstGeom prst="rect">
            <a:avLst/>
          </a:prstGeom>
          <a:noFill/>
          <a:ln w="9525">
            <a:noFill/>
            <a:miter lim="800000"/>
            <a:headEnd/>
            <a:tailEnd/>
          </a:ln>
          <a:effectLst/>
        </p:spPr>
      </p:pic>
      <p:sp>
        <p:nvSpPr>
          <p:cNvPr id="8" name="7 Rectángulo"/>
          <p:cNvSpPr/>
          <p:nvPr/>
        </p:nvSpPr>
        <p:spPr>
          <a:xfrm>
            <a:off x="4214810" y="1285860"/>
            <a:ext cx="4572000" cy="1015663"/>
          </a:xfrm>
          <a:prstGeom prst="rect">
            <a:avLst/>
          </a:prstGeom>
        </p:spPr>
        <p:txBody>
          <a:bodyPr>
            <a:spAutoFit/>
          </a:bodyPr>
          <a:lstStyle/>
          <a:p>
            <a:pPr algn="r"/>
            <a:r>
              <a:rPr lang="gl-ES" sz="2000" dirty="0" smtClean="0">
                <a:solidFill>
                  <a:schemeClr val="tx1">
                    <a:lumMod val="50000"/>
                    <a:lumOff val="50000"/>
                  </a:schemeClr>
                </a:solidFill>
                <a:latin typeface="+mj-lt"/>
              </a:rPr>
              <a:t>elaborado co acordo da</a:t>
            </a:r>
          </a:p>
          <a:p>
            <a:pPr algn="r"/>
            <a:r>
              <a:rPr lang="gl-ES" sz="2000" dirty="0" smtClean="0">
                <a:solidFill>
                  <a:schemeClr val="tx1">
                    <a:lumMod val="50000"/>
                    <a:lumOff val="50000"/>
                  </a:schemeClr>
                </a:solidFill>
                <a:latin typeface="+mj-lt"/>
              </a:rPr>
              <a:t>CCP e vinculante para todo o profesorado, que significa:</a:t>
            </a:r>
            <a:endParaRPr lang="gl-ES" sz="2000" dirty="0">
              <a:solidFill>
                <a:schemeClr val="tx1">
                  <a:lumMod val="50000"/>
                  <a:lumOff val="50000"/>
                </a:schemeClr>
              </a:solidFill>
              <a:latin typeface="+mj-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srcRect/>
          <a:stretch>
            <a:fillRect/>
          </a:stretch>
        </p:blipFill>
        <p:spPr bwMode="auto">
          <a:xfrm>
            <a:off x="5259538" y="1714488"/>
            <a:ext cx="3384428" cy="4786346"/>
          </a:xfrm>
          <a:prstGeom prst="rect">
            <a:avLst/>
          </a:prstGeom>
          <a:noFill/>
          <a:ln w="9525">
            <a:noFill/>
            <a:miter lim="800000"/>
            <a:headEnd/>
            <a:tailEnd/>
          </a:ln>
          <a:effectLst/>
        </p:spPr>
      </p:pic>
      <p:sp>
        <p:nvSpPr>
          <p:cNvPr id="7" name="6 Marcador de número de diapositiva"/>
          <p:cNvSpPr>
            <a:spLocks noGrp="1"/>
          </p:cNvSpPr>
          <p:nvPr>
            <p:ph type="sldNum" sz="quarter" idx="12"/>
          </p:nvPr>
        </p:nvSpPr>
        <p:spPr/>
        <p:txBody>
          <a:bodyPr/>
          <a:lstStyle/>
          <a:p>
            <a:pPr>
              <a:defRPr/>
            </a:pPr>
            <a:fld id="{9659598F-8693-4339-BC6F-7155CE352707}" type="slidenum">
              <a:rPr lang="gl-ES" smtClean="0"/>
              <a:pPr>
                <a:defRPr/>
              </a:pPr>
              <a:t>27</a:t>
            </a:fld>
            <a:endParaRPr lang="gl-ES"/>
          </a:p>
        </p:txBody>
      </p:sp>
      <p:sp>
        <p:nvSpPr>
          <p:cNvPr id="9" name="Rectangle 2"/>
          <p:cNvSpPr>
            <a:spLocks noChangeArrowheads="1"/>
          </p:cNvSpPr>
          <p:nvPr/>
        </p:nvSpPr>
        <p:spPr bwMode="auto">
          <a:xfrm>
            <a:off x="71406" y="357166"/>
            <a:ext cx="8715436" cy="1323439"/>
          </a:xfrm>
          <a:prstGeom prst="rect">
            <a:avLst/>
          </a:prstGeom>
          <a:noFill/>
          <a:ln w="9525">
            <a:noFill/>
            <a:miter lim="800000"/>
            <a:headEnd/>
            <a:tailEnd/>
          </a:ln>
          <a:effectLst/>
        </p:spPr>
        <p:txBody>
          <a:bodyPr wrap="square">
            <a:spAutoFit/>
          </a:bodyPr>
          <a:lstStyle/>
          <a:p>
            <a:pPr algn="r">
              <a:lnSpc>
                <a:spcPct val="100000"/>
              </a:lnSpc>
              <a:spcBef>
                <a:spcPct val="0"/>
              </a:spcBef>
              <a:buFontTx/>
              <a:buNone/>
            </a:pPr>
            <a:r>
              <a:rPr lang="es-ES" sz="4000" b="1" dirty="0" smtClean="0">
                <a:solidFill>
                  <a:schemeClr val="tx1"/>
                </a:solidFill>
                <a:latin typeface="Kingthings Trypewriter 2" pitchFamily="2" charset="0"/>
              </a:rPr>
              <a:t>2. </a:t>
            </a:r>
            <a:r>
              <a:rPr lang="es-ES" sz="4000" b="1" dirty="0" smtClean="0">
                <a:solidFill>
                  <a:schemeClr val="tx1">
                    <a:lumMod val="50000"/>
                    <a:lumOff val="50000"/>
                  </a:schemeClr>
                </a:solidFill>
                <a:latin typeface="Kingthings Trypewriter 2" pitchFamily="2" charset="0"/>
              </a:rPr>
              <a:t>ACORDOS DA CCP PARA A MELLORA DE EXRESIÓN ESCRITA</a:t>
            </a:r>
            <a:endParaRPr lang="gl-ES" sz="3600" b="1" dirty="0">
              <a:solidFill>
                <a:schemeClr val="tx1">
                  <a:lumMod val="50000"/>
                  <a:lumOff val="50000"/>
                </a:schemeClr>
              </a:solidFill>
              <a:latin typeface="Arial" charset="0"/>
            </a:endParaRPr>
          </a:p>
        </p:txBody>
      </p:sp>
      <p:pic>
        <p:nvPicPr>
          <p:cNvPr id="1026" name="Picture 2"/>
          <p:cNvPicPr>
            <a:picLocks noChangeAspect="1" noChangeArrowheads="1"/>
          </p:cNvPicPr>
          <p:nvPr/>
        </p:nvPicPr>
        <p:blipFill>
          <a:blip r:embed="rId5"/>
          <a:srcRect/>
          <a:stretch>
            <a:fillRect/>
          </a:stretch>
        </p:blipFill>
        <p:spPr bwMode="auto">
          <a:xfrm>
            <a:off x="1544762" y="1714488"/>
            <a:ext cx="3616692" cy="47863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9659598F-8693-4339-BC6F-7155CE352707}" type="slidenum">
              <a:rPr lang="gl-ES" smtClean="0">
                <a:solidFill>
                  <a:schemeClr val="bg1"/>
                </a:solidFill>
              </a:rPr>
              <a:pPr>
                <a:defRPr/>
              </a:pPr>
              <a:t>28</a:t>
            </a:fld>
            <a:endParaRPr lang="gl-ES" dirty="0">
              <a:solidFill>
                <a:schemeClr val="bg1"/>
              </a:solidFill>
            </a:endParaRPr>
          </a:p>
        </p:txBody>
      </p:sp>
      <p:sp>
        <p:nvSpPr>
          <p:cNvPr id="9" name="Rectangle 2"/>
          <p:cNvSpPr>
            <a:spLocks noChangeArrowheads="1"/>
          </p:cNvSpPr>
          <p:nvPr/>
        </p:nvSpPr>
        <p:spPr bwMode="auto">
          <a:xfrm>
            <a:off x="785786" y="918504"/>
            <a:ext cx="7929618" cy="1938992"/>
          </a:xfrm>
          <a:prstGeom prst="rect">
            <a:avLst/>
          </a:prstGeom>
          <a:noFill/>
          <a:ln w="9525">
            <a:noFill/>
            <a:miter lim="800000"/>
            <a:headEnd/>
            <a:tailEnd/>
          </a:ln>
          <a:effectLst/>
        </p:spPr>
        <p:txBody>
          <a:bodyPr wrap="square">
            <a:spAutoFit/>
          </a:bodyPr>
          <a:lstStyle/>
          <a:p>
            <a:pPr algn="r">
              <a:lnSpc>
                <a:spcPct val="100000"/>
              </a:lnSpc>
              <a:spcBef>
                <a:spcPct val="0"/>
              </a:spcBef>
              <a:buFontTx/>
              <a:buNone/>
            </a:pPr>
            <a:r>
              <a:rPr lang="es-ES" sz="4000" b="1" dirty="0" smtClean="0">
                <a:solidFill>
                  <a:schemeClr val="tx1"/>
                </a:solidFill>
                <a:latin typeface="Kingthings Trypewriter 2" pitchFamily="2" charset="0"/>
              </a:rPr>
              <a:t>3. </a:t>
            </a:r>
            <a:r>
              <a:rPr lang="es-ES" sz="4000" b="1" dirty="0" smtClean="0">
                <a:solidFill>
                  <a:schemeClr val="tx1">
                    <a:lumMod val="50000"/>
                    <a:lumOff val="50000"/>
                  </a:schemeClr>
                </a:solidFill>
                <a:latin typeface="Kingthings Trypewriter 2" pitchFamily="2" charset="0"/>
              </a:rPr>
              <a:t>LIÑAS PRIORITARIAS DE ACTUACIÓN DA</a:t>
            </a:r>
          </a:p>
          <a:p>
            <a:pPr algn="r">
              <a:lnSpc>
                <a:spcPct val="100000"/>
              </a:lnSpc>
              <a:spcBef>
                <a:spcPct val="0"/>
              </a:spcBef>
              <a:buFontTx/>
              <a:buNone/>
            </a:pPr>
            <a:r>
              <a:rPr lang="es-ES" sz="4000" b="1" dirty="0" smtClean="0">
                <a:solidFill>
                  <a:schemeClr val="tx1">
                    <a:lumMod val="50000"/>
                    <a:lumOff val="50000"/>
                  </a:schemeClr>
                </a:solidFill>
                <a:latin typeface="Kingthings Trypewriter 2" pitchFamily="2" charset="0"/>
              </a:rPr>
              <a:t>BIBLIOTECA ESCOLAR</a:t>
            </a:r>
            <a:endParaRPr lang="gl-ES" sz="3600" b="1" dirty="0">
              <a:solidFill>
                <a:schemeClr val="tx1">
                  <a:lumMod val="50000"/>
                  <a:lumOff val="50000"/>
                </a:schemeClr>
              </a:solidFill>
              <a:latin typeface="Arial" charset="0"/>
            </a:endParaRPr>
          </a:p>
        </p:txBody>
      </p:sp>
      <p:sp>
        <p:nvSpPr>
          <p:cNvPr id="4" name="3 Rectángulo"/>
          <p:cNvSpPr/>
          <p:nvPr/>
        </p:nvSpPr>
        <p:spPr>
          <a:xfrm>
            <a:off x="1785918" y="3589099"/>
            <a:ext cx="7072330" cy="2554545"/>
          </a:xfrm>
          <a:prstGeom prst="rect">
            <a:avLst/>
          </a:prstGeom>
          <a:solidFill>
            <a:schemeClr val="bg1"/>
          </a:solidFill>
        </p:spPr>
        <p:txBody>
          <a:bodyPr wrap="square">
            <a:spAutoFit/>
          </a:bodyPr>
          <a:lstStyle/>
          <a:p>
            <a:pPr marL="360363" indent="-360363">
              <a:buFont typeface="Arial" pitchFamily="34" charset="0"/>
              <a:buChar char="•"/>
            </a:pPr>
            <a:r>
              <a:rPr lang="gl-ES" sz="2000" dirty="0" smtClean="0">
                <a:solidFill>
                  <a:schemeClr val="tx1"/>
                </a:solidFill>
                <a:latin typeface="+mj-lt"/>
              </a:rPr>
              <a:t>Organización e xestión</a:t>
            </a:r>
          </a:p>
          <a:p>
            <a:pPr marL="360363" indent="-360363">
              <a:buFont typeface="Arial" pitchFamily="34" charset="0"/>
              <a:buChar char="•"/>
            </a:pPr>
            <a:r>
              <a:rPr lang="es-ES" sz="2000" dirty="0" smtClean="0">
                <a:solidFill>
                  <a:schemeClr val="tx1"/>
                </a:solidFill>
                <a:latin typeface="+mj-lt"/>
              </a:rPr>
              <a:t>Dinamización e promoción dos recursos da </a:t>
            </a:r>
            <a:r>
              <a:rPr lang="pt-BR" sz="2000" dirty="0" smtClean="0">
                <a:solidFill>
                  <a:schemeClr val="tx1"/>
                </a:solidFill>
                <a:latin typeface="+mj-lt"/>
              </a:rPr>
              <a:t>Biblioteca, </a:t>
            </a:r>
            <a:r>
              <a:rPr lang="pt-BR" sz="2000" dirty="0" err="1" smtClean="0">
                <a:solidFill>
                  <a:schemeClr val="tx1"/>
                </a:solidFill>
                <a:latin typeface="+mj-lt"/>
              </a:rPr>
              <a:t>integración</a:t>
            </a:r>
            <a:r>
              <a:rPr lang="pt-BR" sz="2000" dirty="0" smtClean="0">
                <a:solidFill>
                  <a:schemeClr val="tx1"/>
                </a:solidFill>
                <a:latin typeface="+mj-lt"/>
              </a:rPr>
              <a:t> no tratamento do currículo e </a:t>
            </a:r>
            <a:r>
              <a:rPr lang="pt-BR" sz="2000" dirty="0" err="1" smtClean="0">
                <a:solidFill>
                  <a:schemeClr val="tx1"/>
                </a:solidFill>
                <a:latin typeface="+mj-lt"/>
              </a:rPr>
              <a:t>contribución</a:t>
            </a:r>
            <a:r>
              <a:rPr lang="pt-BR" sz="2000" dirty="0" smtClean="0">
                <a:solidFill>
                  <a:schemeClr val="tx1"/>
                </a:solidFill>
                <a:latin typeface="+mj-lt"/>
              </a:rPr>
              <a:t> ao </a:t>
            </a:r>
            <a:r>
              <a:rPr lang="pt-BR" sz="2000" dirty="0" err="1" smtClean="0">
                <a:solidFill>
                  <a:schemeClr val="tx1"/>
                </a:solidFill>
                <a:latin typeface="+mj-lt"/>
              </a:rPr>
              <a:t>desenvolvemento</a:t>
            </a:r>
            <a:r>
              <a:rPr lang="pt-BR" sz="2000" dirty="0" smtClean="0">
                <a:solidFill>
                  <a:schemeClr val="tx1"/>
                </a:solidFill>
                <a:latin typeface="+mj-lt"/>
              </a:rPr>
              <a:t> </a:t>
            </a:r>
            <a:r>
              <a:rPr lang="gl-ES" sz="2000" dirty="0" smtClean="0">
                <a:solidFill>
                  <a:schemeClr val="tx1"/>
                </a:solidFill>
                <a:latin typeface="+mj-lt"/>
              </a:rPr>
              <a:t>das competencias básicas.</a:t>
            </a:r>
          </a:p>
          <a:p>
            <a:pPr marL="360363" indent="-360363">
              <a:buFont typeface="Arial" pitchFamily="34" charset="0"/>
              <a:buChar char="•"/>
            </a:pPr>
            <a:r>
              <a:rPr lang="es-ES" sz="2000" dirty="0" smtClean="0">
                <a:solidFill>
                  <a:schemeClr val="tx1"/>
                </a:solidFill>
                <a:latin typeface="+mj-lt"/>
              </a:rPr>
              <a:t>En relación coa formación de usuarios e a educación para o acceso á información.</a:t>
            </a:r>
          </a:p>
          <a:p>
            <a:pPr marL="360363" indent="-360363">
              <a:buFont typeface="Arial" pitchFamily="34" charset="0"/>
              <a:buChar char="•"/>
            </a:pPr>
            <a:r>
              <a:rPr lang="gl-ES" sz="2000" dirty="0" smtClean="0">
                <a:solidFill>
                  <a:schemeClr val="tx1"/>
                </a:solidFill>
                <a:latin typeface="+mj-lt"/>
              </a:rPr>
              <a:t>En relación co fomento da lectura e co d</a:t>
            </a:r>
            <a:r>
              <a:rPr lang="pt-BR" sz="2000" dirty="0" err="1" smtClean="0">
                <a:solidFill>
                  <a:schemeClr val="tx1"/>
                </a:solidFill>
                <a:latin typeface="+mj-lt"/>
              </a:rPr>
              <a:t>esenvolvemento</a:t>
            </a:r>
            <a:r>
              <a:rPr lang="pt-BR" sz="2000" dirty="0" smtClean="0">
                <a:solidFill>
                  <a:schemeClr val="tx1"/>
                </a:solidFill>
                <a:latin typeface="+mj-lt"/>
              </a:rPr>
              <a:t> do </a:t>
            </a:r>
            <a:r>
              <a:rPr lang="pt-BR" sz="2000" dirty="0" err="1" smtClean="0">
                <a:solidFill>
                  <a:schemeClr val="tx1"/>
                </a:solidFill>
                <a:latin typeface="+mj-lt"/>
              </a:rPr>
              <a:t>proxecto</a:t>
            </a:r>
            <a:r>
              <a:rPr lang="pt-BR" sz="2000" dirty="0" smtClean="0">
                <a:solidFill>
                  <a:schemeClr val="tx1"/>
                </a:solidFill>
                <a:latin typeface="+mj-lt"/>
              </a:rPr>
              <a:t> </a:t>
            </a:r>
            <a:r>
              <a:rPr lang="pt-BR" sz="2000" dirty="0" err="1" smtClean="0">
                <a:solidFill>
                  <a:schemeClr val="tx1"/>
                </a:solidFill>
                <a:latin typeface="+mj-lt"/>
              </a:rPr>
              <a:t>lector</a:t>
            </a:r>
            <a:r>
              <a:rPr lang="pt-BR" sz="2000" dirty="0" smtClean="0">
                <a:solidFill>
                  <a:schemeClr val="tx1"/>
                </a:solidFill>
                <a:latin typeface="+mj-lt"/>
              </a:rPr>
              <a:t> de c</a:t>
            </a:r>
            <a:r>
              <a:rPr lang="gl-ES" sz="2000" dirty="0" smtClean="0">
                <a:solidFill>
                  <a:schemeClr val="tx1"/>
                </a:solidFill>
                <a:latin typeface="+mj-lt"/>
              </a:rPr>
              <a:t>entro.</a:t>
            </a:r>
            <a:endParaRPr lang="gl-ES" sz="2000" dirty="0">
              <a:solidFill>
                <a:schemeClr val="tx1"/>
              </a:solidFill>
              <a:latin typeface="+mj-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9659598F-8693-4339-BC6F-7155CE352707}" type="slidenum">
              <a:rPr lang="gl-ES" smtClean="0">
                <a:solidFill>
                  <a:schemeClr val="bg1"/>
                </a:solidFill>
              </a:rPr>
              <a:pPr>
                <a:defRPr/>
              </a:pPr>
              <a:t>29</a:t>
            </a:fld>
            <a:endParaRPr lang="gl-ES" dirty="0">
              <a:solidFill>
                <a:schemeClr val="bg1"/>
              </a:solidFill>
            </a:endParaRPr>
          </a:p>
        </p:txBody>
      </p:sp>
      <p:sp>
        <p:nvSpPr>
          <p:cNvPr id="9" name="Rectangle 2"/>
          <p:cNvSpPr>
            <a:spLocks noChangeArrowheads="1"/>
          </p:cNvSpPr>
          <p:nvPr/>
        </p:nvSpPr>
        <p:spPr bwMode="auto">
          <a:xfrm>
            <a:off x="357158" y="142852"/>
            <a:ext cx="7929618" cy="1323439"/>
          </a:xfrm>
          <a:prstGeom prst="rect">
            <a:avLst/>
          </a:prstGeom>
          <a:noFill/>
          <a:ln w="9525">
            <a:noFill/>
            <a:miter lim="800000"/>
            <a:headEnd/>
            <a:tailEnd/>
          </a:ln>
          <a:effectLst/>
        </p:spPr>
        <p:txBody>
          <a:bodyPr wrap="square">
            <a:spAutoFit/>
          </a:bodyPr>
          <a:lstStyle/>
          <a:p>
            <a:pPr algn="r">
              <a:lnSpc>
                <a:spcPct val="100000"/>
              </a:lnSpc>
              <a:spcBef>
                <a:spcPct val="0"/>
              </a:spcBef>
              <a:buFontTx/>
              <a:buNone/>
            </a:pPr>
            <a:r>
              <a:rPr lang="es-ES" sz="4000" b="1" dirty="0" smtClean="0">
                <a:solidFill>
                  <a:schemeClr val="tx1"/>
                </a:solidFill>
                <a:latin typeface="Kingthings Trypewriter 2" pitchFamily="2" charset="0"/>
              </a:rPr>
              <a:t>4. </a:t>
            </a:r>
            <a:r>
              <a:rPr lang="es-ES" sz="4000" b="1" dirty="0" smtClean="0">
                <a:solidFill>
                  <a:schemeClr val="tx1">
                    <a:lumMod val="50000"/>
                    <a:lumOff val="50000"/>
                  </a:schemeClr>
                </a:solidFill>
                <a:latin typeface="Kingthings Trypewriter 2" pitchFamily="2" charset="0"/>
              </a:rPr>
              <a:t>CONTRIBUCIÓN DOS DEPARTAMENTOS</a:t>
            </a:r>
            <a:endParaRPr lang="gl-ES" sz="3600" b="1" dirty="0">
              <a:solidFill>
                <a:schemeClr val="tx1">
                  <a:lumMod val="50000"/>
                  <a:lumOff val="50000"/>
                </a:schemeClr>
              </a:solidFill>
              <a:latin typeface="Arial" charset="0"/>
            </a:endParaRPr>
          </a:p>
        </p:txBody>
      </p:sp>
      <p:pic>
        <p:nvPicPr>
          <p:cNvPr id="3074" name="Picture 2"/>
          <p:cNvPicPr>
            <a:picLocks noChangeAspect="1" noChangeArrowheads="1"/>
          </p:cNvPicPr>
          <p:nvPr/>
        </p:nvPicPr>
        <p:blipFill>
          <a:blip r:embed="rId4"/>
          <a:srcRect/>
          <a:stretch>
            <a:fillRect/>
          </a:stretch>
        </p:blipFill>
        <p:spPr bwMode="auto">
          <a:xfrm>
            <a:off x="3795738" y="1500174"/>
            <a:ext cx="4419600" cy="5124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9659598F-8693-4339-BC6F-7155CE352707}" type="slidenum">
              <a:rPr lang="gl-ES" smtClean="0">
                <a:solidFill>
                  <a:schemeClr val="bg1"/>
                </a:solidFill>
              </a:rPr>
              <a:pPr>
                <a:defRPr/>
              </a:pPr>
              <a:t>3</a:t>
            </a:fld>
            <a:endParaRPr lang="gl-ES" dirty="0">
              <a:solidFill>
                <a:schemeClr val="bg1"/>
              </a:solidFill>
            </a:endParaRPr>
          </a:p>
        </p:txBody>
      </p:sp>
      <p:pic>
        <p:nvPicPr>
          <p:cNvPr id="365570" name="Picture 2"/>
          <p:cNvPicPr>
            <a:picLocks noChangeAspect="1" noChangeArrowheads="1"/>
          </p:cNvPicPr>
          <p:nvPr/>
        </p:nvPicPr>
        <p:blipFill>
          <a:blip r:embed="rId4"/>
          <a:srcRect/>
          <a:stretch>
            <a:fillRect/>
          </a:stretch>
        </p:blipFill>
        <p:spPr bwMode="auto">
          <a:xfrm>
            <a:off x="714348" y="1857364"/>
            <a:ext cx="3108752" cy="3509121"/>
          </a:xfrm>
          <a:prstGeom prst="rect">
            <a:avLst/>
          </a:prstGeom>
          <a:noFill/>
          <a:ln w="9525">
            <a:noFill/>
            <a:miter lim="800000"/>
            <a:headEnd/>
            <a:tailEnd/>
          </a:ln>
          <a:effectLst/>
        </p:spPr>
      </p:pic>
      <p:sp>
        <p:nvSpPr>
          <p:cNvPr id="8" name="Rectangle 3"/>
          <p:cNvSpPr txBox="1">
            <a:spLocks noChangeArrowheads="1"/>
          </p:cNvSpPr>
          <p:nvPr/>
        </p:nvSpPr>
        <p:spPr bwMode="auto">
          <a:xfrm>
            <a:off x="4000496" y="1714488"/>
            <a:ext cx="4541252" cy="50720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0"/>
              </a:spcBef>
              <a:spcAft>
                <a:spcPct val="0"/>
              </a:spcAft>
              <a:buClrTx/>
              <a:buSzTx/>
              <a:tabLst/>
              <a:defRPr/>
            </a:pPr>
            <a:r>
              <a:rPr kumimoji="0" lang="es-ES" sz="18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LOE: </a:t>
            </a:r>
            <a:r>
              <a:rPr kumimoji="0" lang="es-ES" sz="180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a fin de promover el hábito de la lectura, se dedicará un</a:t>
            </a:r>
            <a:r>
              <a:rPr kumimoji="0" lang="es-ES" sz="1800" i="0" u="none" strike="noStrike" kern="0" cap="none" spc="0" normalizeH="0" noProof="0" dirty="0" smtClean="0">
                <a:ln>
                  <a:noFill/>
                </a:ln>
                <a:solidFill>
                  <a:schemeClr val="tx1"/>
                </a:solidFill>
                <a:effectLst/>
                <a:uLnTx/>
                <a:uFillTx/>
                <a:latin typeface="Arial" pitchFamily="34" charset="0"/>
                <a:ea typeface="+mn-ea"/>
                <a:cs typeface="Arial" pitchFamily="34" charset="0"/>
              </a:rPr>
              <a:t> tiempo a la misma en la práctica docente de todas las materias.</a:t>
            </a:r>
          </a:p>
          <a:p>
            <a:pPr marL="342900" marR="0" lvl="0" indent="-342900" algn="l" defTabSz="914400" rtl="0" eaLnBrk="0" fontAlgn="base" latinLnBrk="0" hangingPunct="0">
              <a:lnSpc>
                <a:spcPct val="100000"/>
              </a:lnSpc>
              <a:spcBef>
                <a:spcPts val="0"/>
              </a:spcBef>
              <a:spcAft>
                <a:spcPct val="0"/>
              </a:spcAft>
              <a:buClrTx/>
              <a:buSzTx/>
              <a:buFontTx/>
              <a:buChar char="•"/>
              <a:tabLst/>
              <a:defRPr/>
            </a:pPr>
            <a:endParaRPr lang="es-ES" sz="1800" kern="0" baseline="0" dirty="0" smtClean="0">
              <a:solidFill>
                <a:schemeClr val="tx1"/>
              </a:solidFill>
              <a:latin typeface="Arial" pitchFamily="34" charset="0"/>
            </a:endParaRPr>
          </a:p>
          <a:p>
            <a:pPr marL="342900" marR="0" lvl="0" indent="-342900" algn="l" defTabSz="914400" rtl="0" eaLnBrk="0" fontAlgn="base" latinLnBrk="0" hangingPunct="0">
              <a:lnSpc>
                <a:spcPct val="100000"/>
              </a:lnSpc>
              <a:spcBef>
                <a:spcPts val="0"/>
              </a:spcBef>
              <a:spcAft>
                <a:spcPct val="0"/>
              </a:spcAft>
              <a:buClrTx/>
              <a:buSzTx/>
              <a:tabLst/>
              <a:defRPr/>
            </a:pPr>
            <a:r>
              <a:rPr lang="es-ES" sz="1800" b="1" kern="0" dirty="0" smtClean="0">
                <a:latin typeface="Arial" pitchFamily="34" charset="0"/>
              </a:rPr>
              <a:t>DECRETO 133/2007</a:t>
            </a:r>
            <a:r>
              <a:rPr lang="es-ES" sz="1800" kern="0" dirty="0" smtClean="0">
                <a:latin typeface="Arial" pitchFamily="34" charset="0"/>
              </a:rPr>
              <a:t>: </a:t>
            </a:r>
          </a:p>
          <a:p>
            <a:pPr marL="342900" marR="0" lvl="0" indent="-342900" algn="l" defTabSz="914400" rtl="0" eaLnBrk="0" fontAlgn="base" latinLnBrk="0" hangingPunct="0">
              <a:lnSpc>
                <a:spcPct val="100000"/>
              </a:lnSpc>
              <a:spcBef>
                <a:spcPts val="0"/>
              </a:spcBef>
              <a:spcAft>
                <a:spcPct val="0"/>
              </a:spcAft>
              <a:buClrTx/>
              <a:buSzTx/>
              <a:buFont typeface="Arial" pitchFamily="34" charset="0"/>
              <a:buChar char="•"/>
              <a:tabLst/>
              <a:defRPr/>
            </a:pPr>
            <a:r>
              <a:rPr lang="es-ES" sz="1800" kern="0" dirty="0" smtClean="0">
                <a:latin typeface="Arial" pitchFamily="34" charset="0"/>
              </a:rPr>
              <a:t>Documento integrado no PEC</a:t>
            </a:r>
          </a:p>
          <a:p>
            <a:pPr marL="342900" marR="0" lvl="0" indent="-342900" algn="l" defTabSz="914400" rtl="0" eaLnBrk="0" fontAlgn="base" latinLnBrk="0" hangingPunct="0">
              <a:lnSpc>
                <a:spcPct val="100000"/>
              </a:lnSpc>
              <a:spcBef>
                <a:spcPts val="0"/>
              </a:spcBef>
              <a:spcAft>
                <a:spcPct val="0"/>
              </a:spcAft>
              <a:buClrTx/>
              <a:buSzTx/>
              <a:buFont typeface="Arial" pitchFamily="34" charset="0"/>
              <a:buChar char="•"/>
              <a:tabLst/>
              <a:defRPr/>
            </a:pPr>
            <a:r>
              <a:rPr lang="es-ES" sz="1800" kern="0" dirty="0" smtClean="0">
                <a:latin typeface="Arial" pitchFamily="34" charset="0"/>
              </a:rPr>
              <a:t>Que </a:t>
            </a:r>
            <a:r>
              <a:rPr lang="es-ES" sz="1800" kern="0" dirty="0" err="1" smtClean="0">
                <a:latin typeface="Arial" pitchFamily="34" charset="0"/>
              </a:rPr>
              <a:t>recolle</a:t>
            </a:r>
            <a:r>
              <a:rPr lang="es-ES" sz="1800" kern="0" dirty="0" smtClean="0">
                <a:latin typeface="Arial" pitchFamily="34" charset="0"/>
              </a:rPr>
              <a:t> todas as </a:t>
            </a:r>
            <a:r>
              <a:rPr lang="es-ES" sz="1800" kern="0" dirty="0" err="1" smtClean="0">
                <a:latin typeface="Arial" pitchFamily="34" charset="0"/>
              </a:rPr>
              <a:t>actuacións</a:t>
            </a:r>
            <a:r>
              <a:rPr lang="es-ES" sz="1800" kern="0" dirty="0" smtClean="0">
                <a:latin typeface="Arial" pitchFamily="34" charset="0"/>
              </a:rPr>
              <a:t> do centro destinadas </a:t>
            </a:r>
            <a:r>
              <a:rPr lang="es-ES" sz="1800" kern="0" dirty="0" err="1" smtClean="0">
                <a:latin typeface="Arial" pitchFamily="34" charset="0"/>
              </a:rPr>
              <a:t>ao</a:t>
            </a:r>
            <a:r>
              <a:rPr lang="es-ES" sz="1800" kern="0" dirty="0" smtClean="0">
                <a:latin typeface="Arial" pitchFamily="34" charset="0"/>
              </a:rPr>
              <a:t> fomento da lectura.</a:t>
            </a:r>
          </a:p>
          <a:p>
            <a:pPr marL="342900" marR="0" lvl="0" indent="-342900" algn="l" defTabSz="914400" rtl="0" eaLnBrk="0" fontAlgn="base" latinLnBrk="0" hangingPunct="0">
              <a:lnSpc>
                <a:spcPct val="100000"/>
              </a:lnSpc>
              <a:spcBef>
                <a:spcPts val="0"/>
              </a:spcBef>
              <a:spcAft>
                <a:spcPct val="0"/>
              </a:spcAft>
              <a:buClrTx/>
              <a:buSzTx/>
              <a:buFont typeface="Arial" pitchFamily="34" charset="0"/>
              <a:buChar char="•"/>
              <a:tabLst/>
              <a:defRPr/>
            </a:pPr>
            <a:r>
              <a:rPr kumimoji="0" lang="es-ES" sz="1800" i="0" u="none" strike="noStrike" kern="0" cap="none" spc="0" normalizeH="0" baseline="0" noProof="0" dirty="0" smtClean="0">
                <a:ln>
                  <a:noFill/>
                </a:ln>
                <a:effectLst/>
                <a:uLnTx/>
                <a:uFillTx/>
                <a:latin typeface="Arial" pitchFamily="34" charset="0"/>
                <a:ea typeface="+mn-ea"/>
                <a:cs typeface="Arial" pitchFamily="34" charset="0"/>
              </a:rPr>
              <a:t>Que</a:t>
            </a:r>
            <a:r>
              <a:rPr kumimoji="0" lang="es-ES" sz="1800" i="0" u="none" strike="noStrike" kern="0" cap="none" spc="0" normalizeH="0" noProof="0" dirty="0" smtClean="0">
                <a:ln>
                  <a:noFill/>
                </a:ln>
                <a:effectLst/>
                <a:uLnTx/>
                <a:uFillTx/>
                <a:latin typeface="Arial" pitchFamily="34" charset="0"/>
                <a:ea typeface="+mn-ea"/>
                <a:cs typeface="Arial" pitchFamily="34" charset="0"/>
              </a:rPr>
              <a:t> ten carácter global.</a:t>
            </a:r>
          </a:p>
          <a:p>
            <a:pPr marL="342900" marR="0" lvl="0" indent="-342900" algn="l" defTabSz="914400" rtl="0" eaLnBrk="0" fontAlgn="base" latinLnBrk="0" hangingPunct="0">
              <a:lnSpc>
                <a:spcPct val="100000"/>
              </a:lnSpc>
              <a:spcBef>
                <a:spcPts val="0"/>
              </a:spcBef>
              <a:spcAft>
                <a:spcPct val="0"/>
              </a:spcAft>
              <a:buClrTx/>
              <a:buSzTx/>
              <a:buFont typeface="Arial" pitchFamily="34" charset="0"/>
              <a:buChar char="•"/>
              <a:tabLst/>
              <a:defRPr/>
            </a:pPr>
            <a:r>
              <a:rPr lang="es-ES" sz="1800" kern="0" baseline="0" dirty="0" smtClean="0">
                <a:latin typeface="Arial" pitchFamily="34" charset="0"/>
              </a:rPr>
              <a:t>Que é</a:t>
            </a:r>
            <a:r>
              <a:rPr lang="es-ES" sz="1800" kern="0" dirty="0" smtClean="0">
                <a:latin typeface="Arial" pitchFamily="34" charset="0"/>
              </a:rPr>
              <a:t> o referente para:</a:t>
            </a:r>
          </a:p>
          <a:p>
            <a:pPr marL="800100" lvl="1" indent="-342900" eaLnBrk="0" hangingPunct="0">
              <a:spcBef>
                <a:spcPts val="0"/>
              </a:spcBef>
              <a:buFont typeface="Arial" pitchFamily="34" charset="0"/>
              <a:buChar char="•"/>
            </a:pPr>
            <a:r>
              <a:rPr kumimoji="0" lang="es-ES" sz="1800" i="0" u="none" strike="noStrike" kern="0" cap="none" spc="0" normalizeH="0" baseline="0" noProof="0" dirty="0" smtClean="0">
                <a:ln>
                  <a:noFill/>
                </a:ln>
                <a:effectLst/>
                <a:uLnTx/>
                <a:uFillTx/>
                <a:latin typeface="Arial" pitchFamily="34" charset="0"/>
                <a:ea typeface="+mn-ea"/>
                <a:cs typeface="Arial" pitchFamily="34" charset="0"/>
              </a:rPr>
              <a:t>Os</a:t>
            </a:r>
            <a:r>
              <a:rPr kumimoji="0" lang="es-ES" sz="1800" i="0" u="none" strike="noStrike" kern="0" cap="none" spc="0" normalizeH="0" noProof="0" dirty="0" smtClean="0">
                <a:ln>
                  <a:noFill/>
                </a:ln>
                <a:effectLst/>
                <a:uLnTx/>
                <a:uFillTx/>
                <a:latin typeface="Arial" pitchFamily="34" charset="0"/>
                <a:ea typeface="+mn-ea"/>
                <a:cs typeface="Arial" pitchFamily="34" charset="0"/>
              </a:rPr>
              <a:t> </a:t>
            </a:r>
            <a:r>
              <a:rPr kumimoji="0" lang="es-ES" sz="1800" i="0" u="none" strike="noStrike" kern="0" cap="none" spc="0" normalizeH="0" noProof="0" dirty="0" err="1" smtClean="0">
                <a:ln>
                  <a:noFill/>
                </a:ln>
                <a:effectLst/>
                <a:uLnTx/>
                <a:uFillTx/>
                <a:latin typeface="Arial" pitchFamily="34" charset="0"/>
                <a:ea typeface="+mn-ea"/>
                <a:cs typeface="Arial" pitchFamily="34" charset="0"/>
              </a:rPr>
              <a:t>plans</a:t>
            </a:r>
            <a:r>
              <a:rPr kumimoji="0" lang="es-ES" sz="1800" i="0" u="none" strike="noStrike" kern="0" cap="none" spc="0" normalizeH="0" noProof="0" dirty="0" smtClean="0">
                <a:ln>
                  <a:noFill/>
                </a:ln>
                <a:effectLst/>
                <a:uLnTx/>
                <a:uFillTx/>
                <a:latin typeface="Arial" pitchFamily="34" charset="0"/>
                <a:ea typeface="+mn-ea"/>
                <a:cs typeface="Arial" pitchFamily="34" charset="0"/>
              </a:rPr>
              <a:t> </a:t>
            </a:r>
            <a:r>
              <a:rPr kumimoji="0" lang="es-ES" sz="1800" i="0" u="none" strike="noStrike" kern="0" cap="none" spc="0" normalizeH="0" noProof="0" dirty="0" err="1" smtClean="0">
                <a:ln>
                  <a:noFill/>
                </a:ln>
                <a:effectLst/>
                <a:uLnTx/>
                <a:uFillTx/>
                <a:latin typeface="Arial" pitchFamily="34" charset="0"/>
                <a:ea typeface="+mn-ea"/>
                <a:cs typeface="Arial" pitchFamily="34" charset="0"/>
              </a:rPr>
              <a:t>anuais</a:t>
            </a:r>
            <a:r>
              <a:rPr kumimoji="0" lang="es-ES" sz="1800" i="0" u="none" strike="noStrike" kern="0" cap="none" spc="0" normalizeH="0" noProof="0" dirty="0" smtClean="0">
                <a:ln>
                  <a:noFill/>
                </a:ln>
                <a:effectLst/>
                <a:uLnTx/>
                <a:uFillTx/>
                <a:latin typeface="Arial" pitchFamily="34" charset="0"/>
                <a:ea typeface="+mn-ea"/>
                <a:cs typeface="Arial" pitchFamily="34" charset="0"/>
              </a:rPr>
              <a:t> de lectura</a:t>
            </a:r>
          </a:p>
          <a:p>
            <a:pPr marL="800100" lvl="1" indent="-342900" eaLnBrk="0" hangingPunct="0">
              <a:spcBef>
                <a:spcPts val="0"/>
              </a:spcBef>
              <a:buFont typeface="Arial" pitchFamily="34" charset="0"/>
              <a:buChar char="•"/>
            </a:pPr>
            <a:r>
              <a:rPr lang="es-ES" sz="1800" kern="0" baseline="0" dirty="0" smtClean="0">
                <a:latin typeface="Arial" pitchFamily="34" charset="0"/>
              </a:rPr>
              <a:t>As</a:t>
            </a:r>
            <a:r>
              <a:rPr lang="es-ES" sz="1800" kern="0" dirty="0" smtClean="0">
                <a:latin typeface="Arial" pitchFamily="34" charset="0"/>
              </a:rPr>
              <a:t> </a:t>
            </a:r>
            <a:r>
              <a:rPr lang="es-ES" sz="1800" kern="0" dirty="0" err="1" smtClean="0">
                <a:latin typeface="Arial" pitchFamily="34" charset="0"/>
              </a:rPr>
              <a:t>programacións</a:t>
            </a:r>
            <a:r>
              <a:rPr lang="es-ES" sz="1800" kern="0" dirty="0" smtClean="0">
                <a:latin typeface="Arial" pitchFamily="34" charset="0"/>
              </a:rPr>
              <a:t> das diversas materias.</a:t>
            </a:r>
            <a:endParaRPr kumimoji="0" lang="es-ES" sz="1800" i="0" u="none" strike="noStrike" kern="0" cap="none" spc="0" normalizeH="0" baseline="0" noProof="0" dirty="0" smtClean="0">
              <a:ln>
                <a:noFill/>
              </a:ln>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80000"/>
              </a:lnSpc>
              <a:spcBef>
                <a:spcPts val="0"/>
              </a:spcBef>
              <a:spcAft>
                <a:spcPct val="0"/>
              </a:spcAft>
              <a:buClrTx/>
              <a:buSzTx/>
              <a:buFontTx/>
              <a:buNone/>
              <a:tabLst/>
              <a:defRPr/>
            </a:pPr>
            <a:endParaRPr kumimoji="0" lang="gl-ES" sz="28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9" name="Rectangle 2"/>
          <p:cNvSpPr>
            <a:spLocks noChangeArrowheads="1"/>
          </p:cNvSpPr>
          <p:nvPr/>
        </p:nvSpPr>
        <p:spPr bwMode="auto">
          <a:xfrm>
            <a:off x="3929058" y="857232"/>
            <a:ext cx="4286280" cy="707886"/>
          </a:xfrm>
          <a:prstGeom prst="rect">
            <a:avLst/>
          </a:prstGeom>
          <a:noFill/>
          <a:ln w="9525">
            <a:noFill/>
            <a:miter lim="800000"/>
            <a:headEnd/>
            <a:tailEnd/>
          </a:ln>
          <a:effectLst/>
        </p:spPr>
        <p:txBody>
          <a:bodyPr wrap="square">
            <a:spAutoFit/>
          </a:bodyPr>
          <a:lstStyle/>
          <a:p>
            <a:pPr algn="ctr">
              <a:lnSpc>
                <a:spcPct val="100000"/>
              </a:lnSpc>
              <a:spcBef>
                <a:spcPct val="0"/>
              </a:spcBef>
              <a:buFontTx/>
              <a:buNone/>
            </a:pPr>
            <a:r>
              <a:rPr lang="es-ES" sz="4000" b="1" dirty="0" smtClean="0">
                <a:solidFill>
                  <a:schemeClr val="tx2"/>
                </a:solidFill>
                <a:latin typeface="Kingthings Trypewriter 2" pitchFamily="2" charset="0"/>
              </a:rPr>
              <a:t> MARCO LEGAL</a:t>
            </a:r>
            <a:endParaRPr lang="gl-ES" sz="3600" b="1" dirty="0">
              <a:solidFill>
                <a:schemeClr val="tx2"/>
              </a:solidFill>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Con faldas y a lo loco Nadie es perfecto.wmv">
            <a:hlinkClick r:id="" action="ppaction://media"/>
          </p:cNvPr>
          <p:cNvPicPr>
            <a:picLocks noRot="1" noChangeAspect="1"/>
          </p:cNvPicPr>
          <p:nvPr>
            <a:videoFile r:link="rId1"/>
          </p:nvPr>
        </p:nvPicPr>
        <p:blipFill>
          <a:blip r:embed="rId4" cstate="print"/>
          <a:stretch>
            <a:fillRect/>
          </a:stretch>
        </p:blipFill>
        <p:spPr>
          <a:xfrm>
            <a:off x="1187624" y="1556792"/>
            <a:ext cx="6425261" cy="3631832"/>
          </a:xfrm>
          <a:prstGeom prst="rect">
            <a:avLst/>
          </a:prstGeom>
        </p:spPr>
      </p:pic>
      <p:sp>
        <p:nvSpPr>
          <p:cNvPr id="5" name="4 Marcador de número de diapositiva"/>
          <p:cNvSpPr>
            <a:spLocks noGrp="1"/>
          </p:cNvSpPr>
          <p:nvPr>
            <p:ph type="sldNum" sz="quarter" idx="12"/>
          </p:nvPr>
        </p:nvSpPr>
        <p:spPr/>
        <p:txBody>
          <a:bodyPr/>
          <a:lstStyle/>
          <a:p>
            <a:pPr>
              <a:defRPr/>
            </a:pPr>
            <a:fld id="{645295EF-8CD9-48A4-BE51-7E9553062DEE}" type="slidenum">
              <a:rPr lang="gl-ES" smtClean="0">
                <a:solidFill>
                  <a:schemeClr val="bg1"/>
                </a:solidFill>
              </a:rPr>
              <a:pPr>
                <a:defRPr/>
              </a:pPr>
              <a:t>30</a:t>
            </a:fld>
            <a:endParaRPr lang="gl-E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240" fill="hold"/>
                                        <p:tgtEl>
                                          <p:spTgt spid="6"/>
                                        </p:tgtEl>
                                      </p:cBhvr>
                                    </p:cmd>
                                  </p:childTnLst>
                                  <p:subTnLst>
                                    <p:set>
                                      <p:cBhvr override="childStyle">
                                        <p:cTn dur="1" fill="hold" display="0" masterRel="sameClick" afterEffect="1">
                                          <p:stCondLst>
                                            <p:cond evt="end" delay="0">
                                              <p:tn val="5"/>
                                            </p:cond>
                                          </p:stCondLst>
                                        </p:cTn>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video>
              <p:cMediaNode showWhenStopped="0">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pPr>
              <a:defRPr/>
            </a:pPr>
            <a:fld id="{645295EF-8CD9-48A4-BE51-7E9553062DEE}" type="slidenum">
              <a:rPr lang="gl-ES" smtClean="0">
                <a:solidFill>
                  <a:schemeClr val="bg1"/>
                </a:solidFill>
              </a:rPr>
              <a:pPr>
                <a:defRPr/>
              </a:pPr>
              <a:t>31</a:t>
            </a:fld>
            <a:endParaRPr lang="gl-ES" dirty="0">
              <a:solidFill>
                <a:schemeClr val="bg1"/>
              </a:solidFill>
            </a:endParaRPr>
          </a:p>
        </p:txBody>
      </p:sp>
      <p:sp>
        <p:nvSpPr>
          <p:cNvPr id="3" name="2 Título"/>
          <p:cNvSpPr>
            <a:spLocks noGrp="1"/>
          </p:cNvSpPr>
          <p:nvPr>
            <p:ph type="title"/>
          </p:nvPr>
        </p:nvSpPr>
        <p:spPr>
          <a:xfrm>
            <a:off x="428596" y="2427853"/>
            <a:ext cx="8229600" cy="2585323"/>
          </a:xfrm>
        </p:spPr>
        <p:txBody>
          <a:bodyPr wrap="square" lIns="0" tIns="0" rIns="0" bIns="0">
            <a:spAutoFit/>
          </a:bodyPr>
          <a:lstStyle/>
          <a:p>
            <a:r>
              <a:rPr lang="es-ES" sz="3600" b="1" dirty="0" smtClean="0">
                <a:solidFill>
                  <a:schemeClr val="bg1"/>
                </a:solidFill>
                <a:latin typeface="Kingthings Trypewriter 2" pitchFamily="2" charset="0"/>
              </a:rPr>
              <a:t>Crítica e público</a:t>
            </a:r>
            <a:r>
              <a:rPr lang="es-ES" b="1" dirty="0" smtClean="0">
                <a:solidFill>
                  <a:srgbClr val="FFFF99"/>
                </a:solidFill>
                <a:latin typeface="Kingthings Trypewriter 2" pitchFamily="2" charset="0"/>
              </a:rPr>
              <a:t/>
            </a:r>
            <a:br>
              <a:rPr lang="es-ES" b="1" dirty="0" smtClean="0">
                <a:solidFill>
                  <a:srgbClr val="FFFF99"/>
                </a:solidFill>
                <a:latin typeface="Kingthings Trypewriter 2" pitchFamily="2" charset="0"/>
              </a:rPr>
            </a:br>
            <a:r>
              <a:rPr lang="es-ES" sz="6000" b="1" dirty="0" smtClean="0">
                <a:solidFill>
                  <a:srgbClr val="FFFF00"/>
                </a:solidFill>
                <a:latin typeface="Kingthings Trypewriter 2" pitchFamily="2" charset="0"/>
              </a:rPr>
              <a:t>AVALIACIÓN</a:t>
            </a:r>
            <a:br>
              <a:rPr lang="es-ES" sz="6000" b="1" dirty="0" smtClean="0">
                <a:solidFill>
                  <a:srgbClr val="FFFF00"/>
                </a:solidFill>
                <a:latin typeface="Kingthings Trypewriter 2" pitchFamily="2" charset="0"/>
              </a:rPr>
            </a:br>
            <a:r>
              <a:rPr lang="es-ES" sz="2800" b="1" dirty="0" smtClean="0">
                <a:solidFill>
                  <a:schemeClr val="bg1"/>
                </a:solidFill>
                <a:latin typeface="Kingthings Trypewriter 2" pitchFamily="2" charset="0"/>
              </a:rPr>
              <a:t/>
            </a:r>
            <a:br>
              <a:rPr lang="es-ES" sz="2800" b="1" dirty="0" smtClean="0">
                <a:solidFill>
                  <a:schemeClr val="bg1"/>
                </a:solidFill>
                <a:latin typeface="Kingthings Trypewriter 2" pitchFamily="2" charset="0"/>
              </a:rPr>
            </a:br>
            <a:endParaRPr lang="es-E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9659598F-8693-4339-BC6F-7155CE352707}" type="slidenum">
              <a:rPr lang="gl-ES" smtClean="0"/>
              <a:pPr>
                <a:defRPr/>
              </a:pPr>
              <a:t>32</a:t>
            </a:fld>
            <a:endParaRPr lang="gl-ES"/>
          </a:p>
        </p:txBody>
      </p:sp>
      <p:sp>
        <p:nvSpPr>
          <p:cNvPr id="5" name="4 Marcador de número de diapositiva"/>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5295EF-8CD9-48A4-BE51-7E9553062DEE}" type="slidenum">
              <a:rPr kumimoji="0" lang="gl-ES" sz="1400" b="0" i="0" u="none" strike="noStrike" kern="1200" cap="none" spc="0" normalizeH="0" baseline="0" noProof="0" smtClean="0">
                <a:ln>
                  <a:noFill/>
                </a:ln>
                <a:effectLst/>
                <a:uLnTx/>
                <a:uFillTx/>
                <a:latin typeface="+mn-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gl-ES" sz="1400" b="0" i="0" u="none" strike="noStrike" kern="1200" cap="none" spc="0" normalizeH="0" baseline="0" noProof="0" dirty="0">
              <a:ln>
                <a:noFill/>
              </a:ln>
              <a:effectLst/>
              <a:uLnTx/>
              <a:uFillTx/>
              <a:latin typeface="+mn-lt"/>
              <a:ea typeface="+mn-ea"/>
              <a:cs typeface="+mn-cs"/>
            </a:endParaRPr>
          </a:p>
        </p:txBody>
      </p:sp>
      <p:sp>
        <p:nvSpPr>
          <p:cNvPr id="6" name="2 Título"/>
          <p:cNvSpPr>
            <a:spLocks noGrp="1"/>
          </p:cNvSpPr>
          <p:nvPr>
            <p:ph type="title"/>
          </p:nvPr>
        </p:nvSpPr>
        <p:spPr>
          <a:xfrm>
            <a:off x="2071670" y="1098935"/>
            <a:ext cx="6572296" cy="615553"/>
          </a:xfrm>
        </p:spPr>
        <p:txBody>
          <a:bodyPr wrap="square" lIns="0" tIns="0" rIns="0" bIns="0">
            <a:spAutoFit/>
          </a:bodyPr>
          <a:lstStyle/>
          <a:p>
            <a:pPr algn="r"/>
            <a:r>
              <a:rPr lang="es-ES" sz="4000" b="1" dirty="0" smtClean="0">
                <a:solidFill>
                  <a:schemeClr val="tx1"/>
                </a:solidFill>
                <a:latin typeface="Kingthings Trypewriter 2" pitchFamily="2" charset="0"/>
              </a:rPr>
              <a:t>1. </a:t>
            </a:r>
            <a:r>
              <a:rPr lang="es-ES" sz="4000" b="1" dirty="0" smtClean="0">
                <a:solidFill>
                  <a:schemeClr val="tx1">
                    <a:lumMod val="50000"/>
                    <a:lumOff val="50000"/>
                  </a:schemeClr>
                </a:solidFill>
                <a:latin typeface="Kingthings Trypewriter 2" pitchFamily="2" charset="0"/>
              </a:rPr>
              <a:t>AVALIACIÓN EXTERNA</a:t>
            </a:r>
            <a:endParaRPr lang="es-ES" sz="4000" dirty="0" smtClean="0">
              <a:solidFill>
                <a:schemeClr val="tx1">
                  <a:lumMod val="50000"/>
                  <a:lumOff val="50000"/>
                </a:schemeClr>
              </a:solidFill>
            </a:endParaRPr>
          </a:p>
        </p:txBody>
      </p:sp>
      <p:pic>
        <p:nvPicPr>
          <p:cNvPr id="4098" name="Picture 2" descr="C:\Users\ISIDORA\Documents\TRABALLO no dde\biblio 12-13\PREMIO\diploma reducido.jpg"/>
          <p:cNvPicPr>
            <a:picLocks noChangeAspect="1" noChangeArrowheads="1"/>
          </p:cNvPicPr>
          <p:nvPr/>
        </p:nvPicPr>
        <p:blipFill>
          <a:blip r:embed="rId4"/>
          <a:srcRect/>
          <a:stretch>
            <a:fillRect/>
          </a:stretch>
        </p:blipFill>
        <p:spPr bwMode="auto">
          <a:xfrm>
            <a:off x="2571736" y="1933709"/>
            <a:ext cx="6000792" cy="4241776"/>
          </a:xfrm>
          <a:prstGeom prst="rect">
            <a:avLst/>
          </a:prstGeom>
          <a:noFill/>
        </p:spPr>
      </p:pic>
      <p:pic>
        <p:nvPicPr>
          <p:cNvPr id="11" name="Picture 4" descr="http://t0.gstatic.com/images?q=tbn:ANd9GcQcV-vkGZw0LFcDYejnlMhl6RlrmwCzVGquCC2EFR6jG5hVM0v20w"/>
          <p:cNvPicPr>
            <a:picLocks noChangeAspect="1" noChangeArrowheads="1"/>
          </p:cNvPicPr>
          <p:nvPr/>
        </p:nvPicPr>
        <p:blipFill>
          <a:blip r:embed="rId5" cstate="print"/>
          <a:srcRect/>
          <a:stretch>
            <a:fillRect/>
          </a:stretch>
        </p:blipFill>
        <p:spPr bwMode="auto">
          <a:xfrm rot="19994992">
            <a:off x="417744" y="5237424"/>
            <a:ext cx="2415892" cy="113776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9659598F-8693-4339-BC6F-7155CE352707}" type="slidenum">
              <a:rPr lang="gl-ES" smtClean="0"/>
              <a:pPr>
                <a:defRPr/>
              </a:pPr>
              <a:t>33</a:t>
            </a:fld>
            <a:endParaRPr lang="gl-ES"/>
          </a:p>
        </p:txBody>
      </p:sp>
      <p:sp>
        <p:nvSpPr>
          <p:cNvPr id="5" name="4 Marcador de número de diapositiva"/>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5295EF-8CD9-48A4-BE51-7E9553062DEE}" type="slidenum">
              <a:rPr kumimoji="0" lang="gl-ES" sz="1400" b="0" i="0" u="none" strike="noStrike" kern="1200" cap="none" spc="0" normalizeH="0" baseline="0" noProof="0" smtClean="0">
                <a:ln>
                  <a:noFill/>
                </a:ln>
                <a:solidFill>
                  <a:schemeClr val="tx1">
                    <a:lumMod val="50000"/>
                    <a:lumOff val="50000"/>
                  </a:schemeClr>
                </a:solidFill>
                <a:effectLst/>
                <a:uLnTx/>
                <a:uFillTx/>
                <a:latin typeface="+mn-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gl-ES" sz="14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6" name="2 Título"/>
          <p:cNvSpPr>
            <a:spLocks noGrp="1"/>
          </p:cNvSpPr>
          <p:nvPr>
            <p:ph type="title"/>
          </p:nvPr>
        </p:nvSpPr>
        <p:spPr>
          <a:xfrm>
            <a:off x="2214546" y="1384687"/>
            <a:ext cx="6572296" cy="615553"/>
          </a:xfrm>
        </p:spPr>
        <p:txBody>
          <a:bodyPr wrap="square" lIns="0" tIns="0" rIns="0" bIns="0">
            <a:spAutoFit/>
          </a:bodyPr>
          <a:lstStyle/>
          <a:p>
            <a:pPr algn="r"/>
            <a:r>
              <a:rPr lang="es-ES" sz="4000" b="1" dirty="0" smtClean="0">
                <a:solidFill>
                  <a:schemeClr val="tx1"/>
                </a:solidFill>
                <a:latin typeface="Kingthings Trypewriter 2" pitchFamily="2" charset="0"/>
              </a:rPr>
              <a:t>2. </a:t>
            </a:r>
            <a:r>
              <a:rPr lang="es-ES" sz="4000" b="1" dirty="0" smtClean="0">
                <a:solidFill>
                  <a:schemeClr val="tx1">
                    <a:lumMod val="50000"/>
                    <a:lumOff val="50000"/>
                  </a:schemeClr>
                </a:solidFill>
                <a:latin typeface="Kingthings Trypewriter 2" pitchFamily="2" charset="0"/>
              </a:rPr>
              <a:t>AVALIACIÓN INTERNA</a:t>
            </a:r>
            <a:endParaRPr lang="es-ES" sz="4000" dirty="0" smtClean="0">
              <a:solidFill>
                <a:schemeClr val="tx1">
                  <a:lumMod val="50000"/>
                  <a:lumOff val="50000"/>
                </a:schemeClr>
              </a:solidFill>
            </a:endParaRPr>
          </a:p>
        </p:txBody>
      </p:sp>
      <p:sp>
        <p:nvSpPr>
          <p:cNvPr id="8" name="7 CuadroTexto"/>
          <p:cNvSpPr txBox="1"/>
          <p:nvPr/>
        </p:nvSpPr>
        <p:spPr>
          <a:xfrm>
            <a:off x="3714744" y="2357430"/>
            <a:ext cx="5214974" cy="3970318"/>
          </a:xfrm>
          <a:prstGeom prst="rect">
            <a:avLst/>
          </a:prstGeom>
          <a:solidFill>
            <a:schemeClr val="bg1">
              <a:lumMod val="95000"/>
            </a:schemeClr>
          </a:solidFill>
        </p:spPr>
        <p:txBody>
          <a:bodyPr wrap="square" rtlCol="0">
            <a:spAutoFit/>
          </a:bodyPr>
          <a:lstStyle/>
          <a:p>
            <a:r>
              <a:rPr lang="es-ES" sz="1800" dirty="0" smtClean="0">
                <a:solidFill>
                  <a:schemeClr val="tx1"/>
                </a:solidFill>
                <a:latin typeface="Kingthings Trypewriter 2" pitchFamily="2" charset="0"/>
              </a:rPr>
              <a:t>  ENQUISA SATISFACCIÓN 2013</a:t>
            </a:r>
          </a:p>
          <a:p>
            <a:endParaRPr lang="es-ES" sz="1800" dirty="0" smtClean="0">
              <a:solidFill>
                <a:schemeClr val="tx1"/>
              </a:solidFill>
              <a:latin typeface="Kingthings Trypewriter 2" pitchFamily="2" charset="0"/>
            </a:endParaRPr>
          </a:p>
          <a:p>
            <a:endParaRPr lang="es-ES" sz="1800" dirty="0" smtClean="0">
              <a:solidFill>
                <a:schemeClr val="tx1"/>
              </a:solidFill>
              <a:latin typeface="Kingthings Trypewriter 2" pitchFamily="2" charset="0"/>
            </a:endParaRPr>
          </a:p>
          <a:p>
            <a:endParaRPr lang="es-ES" sz="1800" dirty="0" smtClean="0">
              <a:solidFill>
                <a:schemeClr val="tx1"/>
              </a:solidFill>
              <a:latin typeface="Kingthings Trypewriter 2" pitchFamily="2" charset="0"/>
            </a:endParaRPr>
          </a:p>
          <a:p>
            <a:endParaRPr lang="es-ES" sz="1800" dirty="0" smtClean="0">
              <a:solidFill>
                <a:schemeClr val="tx1"/>
              </a:solidFill>
              <a:latin typeface="Kingthings Trypewriter 2" pitchFamily="2" charset="0"/>
            </a:endParaRPr>
          </a:p>
          <a:p>
            <a:endParaRPr lang="es-ES" sz="1800" dirty="0" smtClean="0">
              <a:solidFill>
                <a:schemeClr val="tx1"/>
              </a:solidFill>
              <a:latin typeface="Kingthings Trypewriter 2" pitchFamily="2" charset="0"/>
            </a:endParaRPr>
          </a:p>
          <a:p>
            <a:endParaRPr lang="es-ES" sz="1800" dirty="0" smtClean="0">
              <a:solidFill>
                <a:schemeClr val="tx1"/>
              </a:solidFill>
              <a:latin typeface="Kingthings Trypewriter 2" pitchFamily="2" charset="0"/>
            </a:endParaRPr>
          </a:p>
          <a:p>
            <a:endParaRPr lang="es-ES" sz="1800" dirty="0" smtClean="0">
              <a:solidFill>
                <a:schemeClr val="tx1"/>
              </a:solidFill>
              <a:latin typeface="Kingthings Trypewriter 2" pitchFamily="2" charset="0"/>
            </a:endParaRPr>
          </a:p>
          <a:p>
            <a:endParaRPr lang="es-ES" sz="1800" dirty="0" smtClean="0">
              <a:solidFill>
                <a:schemeClr val="tx1"/>
              </a:solidFill>
              <a:latin typeface="Kingthings Trypewriter 2" pitchFamily="2" charset="0"/>
            </a:endParaRPr>
          </a:p>
          <a:p>
            <a:endParaRPr lang="es-ES" sz="1800" dirty="0" smtClean="0">
              <a:solidFill>
                <a:schemeClr val="tx1"/>
              </a:solidFill>
              <a:latin typeface="Kingthings Trypewriter 2" pitchFamily="2" charset="0"/>
            </a:endParaRPr>
          </a:p>
          <a:p>
            <a:endParaRPr lang="es-ES" sz="1800" dirty="0" smtClean="0">
              <a:solidFill>
                <a:schemeClr val="tx1"/>
              </a:solidFill>
              <a:latin typeface="Kingthings Trypewriter 2" pitchFamily="2" charset="0"/>
            </a:endParaRPr>
          </a:p>
          <a:p>
            <a:endParaRPr lang="es-ES" sz="1800" dirty="0" smtClean="0">
              <a:solidFill>
                <a:schemeClr val="tx1"/>
              </a:solidFill>
              <a:latin typeface="Kingthings Trypewriter 2" pitchFamily="2" charset="0"/>
            </a:endParaRPr>
          </a:p>
          <a:p>
            <a:endParaRPr lang="es-ES" sz="1800" dirty="0" smtClean="0">
              <a:solidFill>
                <a:schemeClr val="tx1"/>
              </a:solidFill>
              <a:latin typeface="Kingthings Trypewriter 2" pitchFamily="2" charset="0"/>
            </a:endParaRPr>
          </a:p>
          <a:p>
            <a:endParaRPr lang="es-ES" sz="1800" dirty="0">
              <a:solidFill>
                <a:schemeClr val="tx1"/>
              </a:solidFill>
              <a:latin typeface="Kingthings Trypewriter 2" pitchFamily="2" charset="0"/>
            </a:endParaRPr>
          </a:p>
        </p:txBody>
      </p:sp>
      <p:sp>
        <p:nvSpPr>
          <p:cNvPr id="9" name="8 CuadroTexto"/>
          <p:cNvSpPr txBox="1"/>
          <p:nvPr/>
        </p:nvSpPr>
        <p:spPr>
          <a:xfrm>
            <a:off x="500034" y="2500306"/>
            <a:ext cx="2857520" cy="1785104"/>
          </a:xfrm>
          <a:prstGeom prst="rect">
            <a:avLst/>
          </a:prstGeom>
          <a:noFill/>
        </p:spPr>
        <p:txBody>
          <a:bodyPr wrap="square" rtlCol="0">
            <a:spAutoFit/>
          </a:bodyPr>
          <a:lstStyle/>
          <a:p>
            <a:pPr algn="r"/>
            <a:r>
              <a:rPr lang="es-ES" sz="3200" b="1" dirty="0" smtClean="0">
                <a:solidFill>
                  <a:schemeClr val="tx1"/>
                </a:solidFill>
                <a:latin typeface="Arial" pitchFamily="34" charset="0"/>
              </a:rPr>
              <a:t>CRITERIOS:</a:t>
            </a:r>
          </a:p>
          <a:p>
            <a:pPr lvl="1" algn="r"/>
            <a:r>
              <a:rPr lang="es-ES" sz="1800" dirty="0" smtClean="0">
                <a:latin typeface="Arial" pitchFamily="34" charset="0"/>
              </a:rPr>
              <a:t>COMPLEXIDADE</a:t>
            </a:r>
          </a:p>
          <a:p>
            <a:pPr lvl="1" algn="r"/>
            <a:r>
              <a:rPr lang="es-ES" sz="1800" dirty="0" smtClean="0">
                <a:latin typeface="Arial" pitchFamily="34" charset="0"/>
              </a:rPr>
              <a:t>COMPRENSIÓN</a:t>
            </a:r>
          </a:p>
          <a:p>
            <a:pPr lvl="1" algn="r"/>
            <a:r>
              <a:rPr lang="es-ES" sz="1800" dirty="0" smtClean="0">
                <a:latin typeface="Arial" pitchFamily="34" charset="0"/>
              </a:rPr>
              <a:t>COMPETENCIAS</a:t>
            </a:r>
          </a:p>
          <a:p>
            <a:pPr algn="r"/>
            <a:r>
              <a:rPr lang="es-ES" sz="2400" dirty="0" smtClean="0">
                <a:solidFill>
                  <a:srgbClr val="FFFF00"/>
                </a:solidFill>
                <a:latin typeface="Arial" pitchFamily="34" charset="0"/>
              </a:rPr>
              <a:t>COMO MEDILOS?</a:t>
            </a:r>
            <a:endParaRPr lang="es-ES" sz="3200" dirty="0">
              <a:latin typeface="Arial" pitchFamily="34" charset="0"/>
            </a:endParaRPr>
          </a:p>
        </p:txBody>
      </p:sp>
      <p:sp>
        <p:nvSpPr>
          <p:cNvPr id="10" name="9 CuadroTexto"/>
          <p:cNvSpPr txBox="1"/>
          <p:nvPr/>
        </p:nvSpPr>
        <p:spPr>
          <a:xfrm>
            <a:off x="285720" y="4583866"/>
            <a:ext cx="3143272" cy="1631216"/>
          </a:xfrm>
          <a:prstGeom prst="rect">
            <a:avLst/>
          </a:prstGeom>
          <a:noFill/>
        </p:spPr>
        <p:txBody>
          <a:bodyPr wrap="square" rtlCol="0">
            <a:spAutoFit/>
          </a:bodyPr>
          <a:lstStyle/>
          <a:p>
            <a:pPr algn="r"/>
            <a:r>
              <a:rPr lang="es-ES" sz="2800" b="1" dirty="0" smtClean="0">
                <a:solidFill>
                  <a:schemeClr val="tx1"/>
                </a:solidFill>
                <a:latin typeface="Arial" pitchFamily="34" charset="0"/>
              </a:rPr>
              <a:t>INSTRUMENTOS:</a:t>
            </a:r>
          </a:p>
          <a:p>
            <a:pPr lvl="1" algn="r"/>
            <a:r>
              <a:rPr lang="es-ES" sz="1800" dirty="0" smtClean="0">
                <a:latin typeface="Arial" pitchFamily="34" charset="0"/>
              </a:rPr>
              <a:t>ESTATÍSTICAS</a:t>
            </a:r>
          </a:p>
          <a:p>
            <a:pPr lvl="1" algn="r"/>
            <a:r>
              <a:rPr lang="es-ES" sz="1800" dirty="0" smtClean="0">
                <a:latin typeface="Arial" pitchFamily="34" charset="0"/>
              </a:rPr>
              <a:t>ENQUISAS</a:t>
            </a:r>
          </a:p>
          <a:p>
            <a:pPr lvl="1" algn="r"/>
            <a:r>
              <a:rPr lang="es-ES" sz="1800" dirty="0" smtClean="0">
                <a:latin typeface="Arial" pitchFamily="34" charset="0"/>
              </a:rPr>
              <a:t>INFORMES</a:t>
            </a:r>
          </a:p>
          <a:p>
            <a:pPr lvl="1" algn="r"/>
            <a:r>
              <a:rPr lang="es-ES" sz="1800" dirty="0" smtClean="0">
                <a:latin typeface="Arial" pitchFamily="34" charset="0"/>
              </a:rPr>
              <a:t>AVALIACIÓNS</a:t>
            </a:r>
            <a:endParaRPr lang="es-ES" sz="3200" dirty="0">
              <a:latin typeface="Arial" pitchFamily="34" charset="0"/>
            </a:endParaRPr>
          </a:p>
        </p:txBody>
      </p:sp>
      <p:sp>
        <p:nvSpPr>
          <p:cNvPr id="12" name="4 Marcador de número de diapositiva"/>
          <p:cNvSpPr txBox="1">
            <a:spLocks/>
          </p:cNvSpPr>
          <p:nvPr/>
        </p:nvSpPr>
        <p:spPr bwMode="auto">
          <a:xfrm>
            <a:off x="6553200" y="6316663"/>
            <a:ext cx="2162204" cy="46992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5295EF-8CD9-48A4-BE51-7E9553062DEE}" type="slidenum">
              <a:rPr kumimoji="0" lang="gl-ES" sz="1400" b="0" i="0" u="none" strike="noStrike" kern="1200" cap="none" spc="0" normalizeH="0" baseline="0" noProof="0" smtClean="0">
                <a:ln>
                  <a:noFill/>
                </a:ln>
                <a:effectLst/>
                <a:uLnTx/>
                <a:uFillTx/>
                <a:latin typeface="+mn-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gl-ES" sz="1400" b="0" i="0" u="none" strike="noStrike" kern="1200" cap="none" spc="0" normalizeH="0" baseline="0" noProof="0" dirty="0">
              <a:ln>
                <a:noFill/>
              </a:ln>
              <a:effectLst/>
              <a:uLnTx/>
              <a:uFillTx/>
              <a:latin typeface="+mn-lt"/>
              <a:ea typeface="+mn-ea"/>
              <a:cs typeface="+mn-cs"/>
            </a:endParaRPr>
          </a:p>
        </p:txBody>
      </p:sp>
      <p:graphicFrame>
        <p:nvGraphicFramePr>
          <p:cNvPr id="13" name="Group 569"/>
          <p:cNvGraphicFramePr>
            <a:graphicFrameLocks noGrp="1"/>
          </p:cNvGraphicFramePr>
          <p:nvPr>
            <p:ph sz="half" idx="4294967295"/>
          </p:nvPr>
        </p:nvGraphicFramePr>
        <p:xfrm>
          <a:off x="4106594" y="2786059"/>
          <a:ext cx="4537372" cy="3276600"/>
        </p:xfrm>
        <a:graphic>
          <a:graphicData uri="http://schemas.openxmlformats.org/drawingml/2006/table">
            <a:tbl>
              <a:tblPr/>
              <a:tblGrid>
                <a:gridCol w="1071570"/>
                <a:gridCol w="428628"/>
                <a:gridCol w="428628"/>
                <a:gridCol w="465406"/>
                <a:gridCol w="463288"/>
                <a:gridCol w="500066"/>
                <a:gridCol w="500066"/>
                <a:gridCol w="679720"/>
              </a:tblGrid>
              <a:tr h="54425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gl-ES" sz="1400" b="1" i="0" u="none" strike="noStrike" cap="none" normalizeH="0" baseline="0" noProof="0" dirty="0" smtClean="0">
                          <a:ln>
                            <a:noFill/>
                          </a:ln>
                          <a:solidFill>
                            <a:schemeClr val="tx1"/>
                          </a:solidFill>
                          <a:effectLst/>
                          <a:latin typeface="Kingthings Trypewriter 2" pitchFamily="2" charset="0"/>
                          <a:cs typeface="Arial" charset="0"/>
                        </a:rPr>
                        <a:t>CURSOS</a:t>
                      </a:r>
                      <a:endParaRPr kumimoji="0" lang="gl-ES" sz="1400" b="0" i="0" u="none" strike="noStrike" cap="none" normalizeH="0" baseline="0" noProof="0" dirty="0" smtClean="0">
                        <a:ln>
                          <a:noFill/>
                        </a:ln>
                        <a:solidFill>
                          <a:schemeClr val="tx1"/>
                        </a:solidFill>
                        <a:effectLst/>
                        <a:latin typeface="Kingthings Trypewriter 2" pitchFamily="2"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100" b="1" i="0" u="none" strike="noStrike" cap="none" normalizeH="0" baseline="0" noProof="0" dirty="0" smtClean="0">
                          <a:ln>
                            <a:noFill/>
                          </a:ln>
                          <a:solidFill>
                            <a:schemeClr val="tx1"/>
                          </a:solidFill>
                          <a:effectLst/>
                          <a:latin typeface="Kingthings Trypewriter 2" pitchFamily="2" charset="0"/>
                          <a:cs typeface="Arial" charset="0"/>
                        </a:rPr>
                        <a:t>06</a:t>
                      </a:r>
                    </a:p>
                    <a:p>
                      <a:pPr marL="0" marR="0" lvl="0" indent="0" algn="ctr" defTabSz="914400" rtl="0" eaLnBrk="1" fontAlgn="b" latinLnBrk="0" hangingPunct="1">
                        <a:lnSpc>
                          <a:spcPct val="100000"/>
                        </a:lnSpc>
                        <a:spcBef>
                          <a:spcPct val="0"/>
                        </a:spcBef>
                        <a:spcAft>
                          <a:spcPct val="0"/>
                        </a:spcAft>
                        <a:buClrTx/>
                        <a:buSzTx/>
                        <a:buFontTx/>
                        <a:buNone/>
                        <a:tabLst/>
                      </a:pPr>
                      <a:r>
                        <a:rPr kumimoji="0" lang="gl-ES" sz="1100" b="1" i="0" u="none" strike="noStrike" cap="none" normalizeH="0" baseline="0" noProof="0" dirty="0" smtClean="0">
                          <a:ln>
                            <a:noFill/>
                          </a:ln>
                          <a:solidFill>
                            <a:schemeClr val="tx1"/>
                          </a:solidFill>
                          <a:effectLst/>
                          <a:latin typeface="Kingthings Trypewriter 2" pitchFamily="2" charset="0"/>
                          <a:cs typeface="Arial" charset="0"/>
                        </a:rPr>
                        <a:t>07</a:t>
                      </a:r>
                      <a:endParaRPr kumimoji="0" lang="gl-ES" sz="1100" b="0" i="0" u="none" strike="noStrike" cap="none" normalizeH="0" baseline="0" noProof="0" dirty="0" smtClean="0">
                        <a:ln>
                          <a:noFill/>
                        </a:ln>
                        <a:solidFill>
                          <a:schemeClr val="tx1"/>
                        </a:solidFill>
                        <a:effectLst/>
                        <a:latin typeface="Kingthings Trypewriter 2" pitchFamily="2"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100" b="1" i="0" u="none" strike="noStrike" cap="none" normalizeH="0" baseline="0" noProof="0" dirty="0" smtClean="0">
                          <a:ln>
                            <a:noFill/>
                          </a:ln>
                          <a:solidFill>
                            <a:schemeClr val="tx1"/>
                          </a:solidFill>
                          <a:effectLst/>
                          <a:latin typeface="Kingthings Trypewriter 2" pitchFamily="2" charset="0"/>
                          <a:cs typeface="Arial" charset="0"/>
                        </a:rPr>
                        <a:t> 07</a:t>
                      </a:r>
                    </a:p>
                    <a:p>
                      <a:pPr marL="0" marR="0" lvl="0" indent="0" algn="ctr" defTabSz="914400" rtl="0" eaLnBrk="1" fontAlgn="b" latinLnBrk="0" hangingPunct="1">
                        <a:lnSpc>
                          <a:spcPct val="100000"/>
                        </a:lnSpc>
                        <a:spcBef>
                          <a:spcPct val="0"/>
                        </a:spcBef>
                        <a:spcAft>
                          <a:spcPct val="0"/>
                        </a:spcAft>
                        <a:buClrTx/>
                        <a:buSzTx/>
                        <a:buFontTx/>
                        <a:buNone/>
                        <a:tabLst/>
                      </a:pPr>
                      <a:r>
                        <a:rPr kumimoji="0" lang="gl-ES" sz="1100" b="1" i="0" u="none" strike="noStrike" cap="none" normalizeH="0" baseline="0" noProof="0" dirty="0" smtClean="0">
                          <a:ln>
                            <a:noFill/>
                          </a:ln>
                          <a:solidFill>
                            <a:schemeClr val="tx1"/>
                          </a:solidFill>
                          <a:effectLst/>
                          <a:latin typeface="Kingthings Trypewriter 2" pitchFamily="2" charset="0"/>
                          <a:cs typeface="Arial" charset="0"/>
                        </a:rPr>
                        <a:t>08</a:t>
                      </a:r>
                      <a:endParaRPr kumimoji="0" lang="gl-ES" sz="1100" b="0" i="0" u="none" strike="noStrike" cap="none" normalizeH="0" baseline="0" noProof="0" dirty="0" smtClean="0">
                        <a:ln>
                          <a:noFill/>
                        </a:ln>
                        <a:solidFill>
                          <a:schemeClr val="tx1"/>
                        </a:solidFill>
                        <a:effectLst/>
                        <a:latin typeface="Kingthings Trypewriter 2" pitchFamily="2"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100" b="1" i="0" u="none" strike="noStrike" cap="none" normalizeH="0" baseline="0" noProof="0" dirty="0" smtClean="0">
                          <a:ln>
                            <a:noFill/>
                          </a:ln>
                          <a:solidFill>
                            <a:schemeClr val="tx1"/>
                          </a:solidFill>
                          <a:effectLst/>
                          <a:latin typeface="Kingthings Trypewriter 2" pitchFamily="2" charset="0"/>
                          <a:cs typeface="Arial" charset="0"/>
                        </a:rPr>
                        <a:t>08</a:t>
                      </a:r>
                    </a:p>
                    <a:p>
                      <a:pPr marL="0" marR="0" lvl="0" indent="0" algn="ctr" defTabSz="914400" rtl="0" eaLnBrk="1" fontAlgn="b" latinLnBrk="0" hangingPunct="1">
                        <a:lnSpc>
                          <a:spcPct val="100000"/>
                        </a:lnSpc>
                        <a:spcBef>
                          <a:spcPct val="0"/>
                        </a:spcBef>
                        <a:spcAft>
                          <a:spcPct val="0"/>
                        </a:spcAft>
                        <a:buClrTx/>
                        <a:buSzTx/>
                        <a:buFontTx/>
                        <a:buNone/>
                        <a:tabLst/>
                      </a:pPr>
                      <a:r>
                        <a:rPr kumimoji="0" lang="gl-ES" sz="1100" b="1" i="0" u="none" strike="noStrike" cap="none" normalizeH="0" baseline="0" noProof="0" dirty="0" smtClean="0">
                          <a:ln>
                            <a:noFill/>
                          </a:ln>
                          <a:solidFill>
                            <a:schemeClr val="tx1"/>
                          </a:solidFill>
                          <a:effectLst/>
                          <a:latin typeface="Kingthings Trypewriter 2" pitchFamily="2" charset="0"/>
                          <a:cs typeface="Arial" charset="0"/>
                        </a:rPr>
                        <a:t>09</a:t>
                      </a:r>
                      <a:endParaRPr kumimoji="0" lang="gl-ES" sz="1100" b="0" i="0" u="none" strike="noStrike" cap="none" normalizeH="0" baseline="0" noProof="0" dirty="0" smtClean="0">
                        <a:ln>
                          <a:noFill/>
                        </a:ln>
                        <a:solidFill>
                          <a:schemeClr val="tx1"/>
                        </a:solidFill>
                        <a:effectLst/>
                        <a:latin typeface="Kingthings Trypewriter 2" pitchFamily="2"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100" b="1" i="0" u="none" strike="noStrike" cap="none" normalizeH="0" baseline="0" noProof="0" dirty="0" smtClean="0">
                          <a:ln>
                            <a:noFill/>
                          </a:ln>
                          <a:solidFill>
                            <a:schemeClr val="tx1"/>
                          </a:solidFill>
                          <a:effectLst/>
                          <a:latin typeface="Kingthings Trypewriter 2" pitchFamily="2" charset="0"/>
                          <a:cs typeface="Arial" charset="0"/>
                        </a:rPr>
                        <a:t>09</a:t>
                      </a:r>
                    </a:p>
                    <a:p>
                      <a:pPr marL="0" marR="0" lvl="0" indent="0" algn="ctr" defTabSz="914400" rtl="0" eaLnBrk="1" fontAlgn="b" latinLnBrk="0" hangingPunct="1">
                        <a:lnSpc>
                          <a:spcPct val="100000"/>
                        </a:lnSpc>
                        <a:spcBef>
                          <a:spcPct val="0"/>
                        </a:spcBef>
                        <a:spcAft>
                          <a:spcPct val="0"/>
                        </a:spcAft>
                        <a:buClrTx/>
                        <a:buSzTx/>
                        <a:buFontTx/>
                        <a:buNone/>
                        <a:tabLst/>
                      </a:pPr>
                      <a:r>
                        <a:rPr kumimoji="0" lang="gl-ES" sz="1100" b="1" i="0" u="none" strike="noStrike" cap="none" normalizeH="0" baseline="0" noProof="0" dirty="0" smtClean="0">
                          <a:ln>
                            <a:noFill/>
                          </a:ln>
                          <a:solidFill>
                            <a:schemeClr val="tx1"/>
                          </a:solidFill>
                          <a:effectLst/>
                          <a:latin typeface="Kingthings Trypewriter 2" pitchFamily="2" charset="0"/>
                          <a:cs typeface="Arial" charset="0"/>
                        </a:rPr>
                        <a:t>10</a:t>
                      </a:r>
                      <a:endParaRPr kumimoji="0" lang="gl-ES" sz="1100" b="0" i="0" u="none" strike="noStrike" cap="none" normalizeH="0" baseline="0" noProof="0" dirty="0" smtClean="0">
                        <a:ln>
                          <a:noFill/>
                        </a:ln>
                        <a:solidFill>
                          <a:schemeClr val="tx1"/>
                        </a:solidFill>
                        <a:effectLst/>
                        <a:latin typeface="Kingthings Trypewriter 2" pitchFamily="2"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100" b="1" i="0" u="none" strike="noStrike" cap="none" normalizeH="0" baseline="0" noProof="0" dirty="0" smtClean="0">
                          <a:ln>
                            <a:noFill/>
                          </a:ln>
                          <a:solidFill>
                            <a:schemeClr val="tx1"/>
                          </a:solidFill>
                          <a:effectLst/>
                          <a:latin typeface="Kingthings Trypewriter 2" pitchFamily="2" charset="0"/>
                          <a:cs typeface="Arial" charset="0"/>
                        </a:rPr>
                        <a:t>10</a:t>
                      </a:r>
                    </a:p>
                    <a:p>
                      <a:pPr marL="0" marR="0" lvl="0" indent="0" algn="ctr" defTabSz="914400" rtl="0" eaLnBrk="1" fontAlgn="b" latinLnBrk="0" hangingPunct="1">
                        <a:lnSpc>
                          <a:spcPct val="100000"/>
                        </a:lnSpc>
                        <a:spcBef>
                          <a:spcPct val="0"/>
                        </a:spcBef>
                        <a:spcAft>
                          <a:spcPct val="0"/>
                        </a:spcAft>
                        <a:buClrTx/>
                        <a:buSzTx/>
                        <a:buFontTx/>
                        <a:buNone/>
                        <a:tabLst/>
                      </a:pPr>
                      <a:r>
                        <a:rPr kumimoji="0" lang="gl-ES" sz="1100" b="1" i="0" u="none" strike="noStrike" cap="none" normalizeH="0" baseline="0" noProof="0" dirty="0" smtClean="0">
                          <a:ln>
                            <a:noFill/>
                          </a:ln>
                          <a:solidFill>
                            <a:schemeClr val="tx1"/>
                          </a:solidFill>
                          <a:effectLst/>
                          <a:latin typeface="Kingthings Trypewriter 2" pitchFamily="2" charset="0"/>
                          <a:cs typeface="Arial" charset="0"/>
                        </a:rPr>
                        <a:t>11</a:t>
                      </a:r>
                      <a:endParaRPr kumimoji="0" lang="gl-ES" sz="1100" b="0" i="0" u="none" strike="noStrike" cap="none" normalizeH="0" baseline="0" noProof="0" dirty="0" smtClean="0">
                        <a:ln>
                          <a:noFill/>
                        </a:ln>
                        <a:solidFill>
                          <a:schemeClr val="tx1"/>
                        </a:solidFill>
                        <a:effectLst/>
                        <a:latin typeface="Kingthings Trypewriter 2" pitchFamily="2"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100" b="1" i="0" u="none" strike="noStrike" cap="none" normalizeH="0" baseline="0" noProof="0" dirty="0" smtClean="0">
                          <a:ln>
                            <a:noFill/>
                          </a:ln>
                          <a:solidFill>
                            <a:schemeClr val="tx1"/>
                          </a:solidFill>
                          <a:effectLst/>
                          <a:latin typeface="Kingthings Trypewriter 2" pitchFamily="2" charset="0"/>
                        </a:rPr>
                        <a:t>11</a:t>
                      </a:r>
                    </a:p>
                    <a:p>
                      <a:pPr marL="0" marR="0" lvl="0" indent="0" algn="ctr" defTabSz="914400" rtl="0" eaLnBrk="1" fontAlgn="b" latinLnBrk="0" hangingPunct="1">
                        <a:lnSpc>
                          <a:spcPct val="100000"/>
                        </a:lnSpc>
                        <a:spcBef>
                          <a:spcPct val="0"/>
                        </a:spcBef>
                        <a:spcAft>
                          <a:spcPct val="0"/>
                        </a:spcAft>
                        <a:buClrTx/>
                        <a:buSzTx/>
                        <a:buFontTx/>
                        <a:buNone/>
                        <a:tabLst/>
                      </a:pPr>
                      <a:r>
                        <a:rPr kumimoji="0" lang="gl-ES" sz="1100" b="1" i="0" u="none" strike="noStrike" cap="none" normalizeH="0" baseline="0" noProof="0" dirty="0" smtClean="0">
                          <a:ln>
                            <a:noFill/>
                          </a:ln>
                          <a:solidFill>
                            <a:schemeClr val="tx1"/>
                          </a:solidFill>
                          <a:effectLst/>
                          <a:latin typeface="Kingthings Trypewriter 2" pitchFamily="2" charset="0"/>
                        </a:rPr>
                        <a:t>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800" b="1" i="0" u="none" strike="noStrike" cap="none" normalizeH="0" baseline="0" noProof="0" dirty="0" smtClean="0">
                          <a:ln>
                            <a:noFill/>
                          </a:ln>
                          <a:solidFill>
                            <a:schemeClr val="tx1"/>
                          </a:solidFill>
                          <a:effectLst/>
                          <a:latin typeface="Kingthings Trypewriter 2" pitchFamily="2" charset="0"/>
                        </a:rPr>
                        <a:t>12</a:t>
                      </a:r>
                    </a:p>
                    <a:p>
                      <a:pPr marL="0" marR="0" lvl="0" indent="0" algn="ctr" defTabSz="914400" rtl="0" eaLnBrk="1" fontAlgn="b" latinLnBrk="0" hangingPunct="1">
                        <a:lnSpc>
                          <a:spcPct val="100000"/>
                        </a:lnSpc>
                        <a:spcBef>
                          <a:spcPct val="0"/>
                        </a:spcBef>
                        <a:spcAft>
                          <a:spcPct val="0"/>
                        </a:spcAft>
                        <a:buClrTx/>
                        <a:buSzTx/>
                        <a:buFontTx/>
                        <a:buNone/>
                        <a:tabLst/>
                      </a:pPr>
                      <a:r>
                        <a:rPr kumimoji="0" lang="gl-ES" sz="1800" b="1" i="0" u="none" strike="noStrike" cap="none" normalizeH="0" baseline="0" noProof="0" dirty="0" smtClean="0">
                          <a:ln>
                            <a:noFill/>
                          </a:ln>
                          <a:solidFill>
                            <a:schemeClr val="tx1"/>
                          </a:solidFill>
                          <a:effectLst/>
                          <a:latin typeface="Kingthings Trypewriter 2" pitchFamily="2" charset="0"/>
                        </a:rPr>
                        <a:t>13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40000"/>
                        <a:lumOff val="60000"/>
                      </a:schemeClr>
                    </a:solidFill>
                  </a:tcPr>
                </a:tc>
              </a:tr>
              <a:tr h="33692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smtClean="0">
                          <a:ln>
                            <a:noFill/>
                          </a:ln>
                          <a:solidFill>
                            <a:schemeClr val="tx1"/>
                          </a:solidFill>
                          <a:effectLst/>
                          <a:latin typeface="Arial" charset="0"/>
                          <a:cs typeface="Arial" charset="0"/>
                        </a:rPr>
                        <a:t>Ensinanza recibida </a:t>
                      </a:r>
                      <a:endParaRPr kumimoji="0" lang="gl-ES" sz="1000" b="0" i="0" u="none" strike="noStrike" cap="none" normalizeH="0" baseline="0" noProof="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smtClean="0">
                          <a:ln>
                            <a:noFill/>
                          </a:ln>
                          <a:solidFill>
                            <a:schemeClr val="tx1"/>
                          </a:solidFill>
                          <a:effectLst/>
                          <a:latin typeface="Arial" charset="0"/>
                          <a:cs typeface="Arial" charset="0"/>
                        </a:rPr>
                        <a:t>7,13</a:t>
                      </a:r>
                      <a:endParaRPr kumimoji="0" lang="gl-ES" sz="1000" b="0" i="0" u="none" strike="noStrike" cap="none" normalizeH="0" baseline="0" noProof="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smtClean="0">
                          <a:ln>
                            <a:noFill/>
                          </a:ln>
                          <a:solidFill>
                            <a:schemeClr val="tx1"/>
                          </a:solidFill>
                          <a:effectLst/>
                          <a:latin typeface="Arial" charset="0"/>
                          <a:cs typeface="Arial" charset="0"/>
                        </a:rPr>
                        <a:t>7,06</a:t>
                      </a:r>
                      <a:endParaRPr kumimoji="0" lang="gl-ES" sz="1000" b="0" i="0" u="none" strike="noStrike" cap="none" normalizeH="0" baseline="0" noProof="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smtClean="0">
                          <a:ln>
                            <a:noFill/>
                          </a:ln>
                          <a:solidFill>
                            <a:schemeClr val="tx1"/>
                          </a:solidFill>
                          <a:effectLst/>
                          <a:latin typeface="Arial" charset="0"/>
                          <a:cs typeface="Arial" charset="0"/>
                        </a:rPr>
                        <a:t>6,84</a:t>
                      </a:r>
                      <a:endParaRPr kumimoji="0" lang="gl-ES" sz="1000" b="0" i="0" u="none" strike="noStrike" cap="none" normalizeH="0" baseline="0" noProof="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smtClean="0">
                          <a:ln>
                            <a:noFill/>
                          </a:ln>
                          <a:solidFill>
                            <a:schemeClr val="tx1"/>
                          </a:solidFill>
                          <a:effectLst/>
                          <a:latin typeface="Arial" charset="0"/>
                          <a:cs typeface="Arial" charset="0"/>
                        </a:rPr>
                        <a:t>6,70</a:t>
                      </a:r>
                      <a:endParaRPr kumimoji="0" lang="gl-ES" sz="1000" b="0" i="0" u="none" strike="noStrike" cap="none" normalizeH="0" baseline="0" noProof="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gl-ES" sz="1000" b="0" i="0" u="none" strike="noStrike" cap="none" normalizeH="0" baseline="0" noProof="0" dirty="0" smtClean="0">
                          <a:ln>
                            <a:noFill/>
                          </a:ln>
                          <a:solidFill>
                            <a:schemeClr val="tx1"/>
                          </a:solidFill>
                          <a:effectLst/>
                          <a:latin typeface="Arial" charset="0"/>
                        </a:rPr>
                        <a:t>        7,02</a:t>
                      </a:r>
                      <a:endParaRPr kumimoji="0" lang="gl-ES" sz="1000" b="0" i="0" u="none" strike="noStrike" cap="none" normalizeH="0" baseline="0" noProof="0" dirty="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gl-ES" sz="1000" b="0" i="0" u="none" strike="noStrike" cap="none" normalizeH="0" baseline="0" noProof="0" dirty="0" smtClean="0">
                          <a:ln>
                            <a:noFill/>
                          </a:ln>
                          <a:solidFill>
                            <a:schemeClr val="tx1"/>
                          </a:solidFill>
                          <a:effectLst/>
                          <a:latin typeface="Arial" charset="0"/>
                          <a:cs typeface="Arial" charset="0"/>
                        </a:rPr>
                        <a:t>7,05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gl-ES" sz="1100" b="1" i="0" u="none" strike="noStrike" cap="none" normalizeH="0" baseline="0" noProof="0" dirty="0" smtClean="0">
                          <a:ln>
                            <a:noFill/>
                          </a:ln>
                          <a:solidFill>
                            <a:schemeClr val="tx1"/>
                          </a:solidFill>
                          <a:effectLst/>
                          <a:latin typeface="Arial" charset="0"/>
                          <a:cs typeface="Arial" charset="0"/>
                        </a:rPr>
                        <a:t>7,26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22029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gl-ES" sz="1000" b="0" i="0" u="none" strike="noStrike" cap="none" normalizeH="0" baseline="0" noProof="0" smtClean="0">
                          <a:ln>
                            <a:noFill/>
                          </a:ln>
                          <a:solidFill>
                            <a:schemeClr val="tx1"/>
                          </a:solidFill>
                          <a:effectLst/>
                          <a:latin typeface="Arial" charset="0"/>
                          <a:cs typeface="Arial" charset="0"/>
                        </a:rPr>
                        <a:t>Profesorado</a:t>
                      </a:r>
                      <a:endParaRPr kumimoji="0" lang="gl-ES" sz="1000" b="0" i="0" u="none" strike="noStrike" cap="none" normalizeH="0" baseline="0" noProof="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smtClean="0">
                          <a:ln>
                            <a:noFill/>
                          </a:ln>
                          <a:solidFill>
                            <a:schemeClr val="tx1"/>
                          </a:solidFill>
                          <a:effectLst/>
                          <a:latin typeface="Arial" charset="0"/>
                          <a:cs typeface="Arial" charset="0"/>
                        </a:rPr>
                        <a:t>6,8</a:t>
                      </a:r>
                      <a:endParaRPr kumimoji="0" lang="gl-ES" sz="1000" b="0" i="0" u="none" strike="noStrike" cap="none" normalizeH="0" baseline="0" noProof="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smtClean="0">
                          <a:ln>
                            <a:noFill/>
                          </a:ln>
                          <a:solidFill>
                            <a:schemeClr val="tx1"/>
                          </a:solidFill>
                          <a:effectLst/>
                          <a:latin typeface="Arial" charset="0"/>
                          <a:cs typeface="Arial" charset="0"/>
                        </a:rPr>
                        <a:t>6,74</a:t>
                      </a:r>
                      <a:endParaRPr kumimoji="0" lang="gl-ES" sz="1000" b="0" i="0" u="none" strike="noStrike" cap="none" normalizeH="0" baseline="0" noProof="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smtClean="0">
                          <a:ln>
                            <a:noFill/>
                          </a:ln>
                          <a:solidFill>
                            <a:schemeClr val="tx1"/>
                          </a:solidFill>
                          <a:effectLst/>
                          <a:latin typeface="Arial" charset="0"/>
                          <a:cs typeface="Arial" charset="0"/>
                        </a:rPr>
                        <a:t>6,68</a:t>
                      </a:r>
                      <a:endParaRPr kumimoji="0" lang="gl-ES" sz="1000" b="0" i="0" u="none" strike="noStrike" cap="none" normalizeH="0" baseline="0" noProof="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smtClean="0">
                          <a:ln>
                            <a:noFill/>
                          </a:ln>
                          <a:solidFill>
                            <a:schemeClr val="tx1"/>
                          </a:solidFill>
                          <a:effectLst/>
                          <a:latin typeface="Arial" charset="0"/>
                          <a:cs typeface="Arial" charset="0"/>
                        </a:rPr>
                        <a:t>6,38</a:t>
                      </a:r>
                      <a:endParaRPr kumimoji="0" lang="gl-ES" sz="1000" b="0" i="0" u="none" strike="noStrike" cap="none" normalizeH="0" baseline="0" noProof="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smtClean="0">
                          <a:ln>
                            <a:noFill/>
                          </a:ln>
                          <a:solidFill>
                            <a:schemeClr val="tx1"/>
                          </a:solidFill>
                          <a:effectLst/>
                          <a:latin typeface="Arial" charset="0"/>
                        </a:rPr>
                        <a:t>6,86</a:t>
                      </a:r>
                      <a:r>
                        <a:rPr kumimoji="0" lang="gl-ES" sz="1000" b="0" i="0" u="none" strike="noStrike" cap="none" normalizeH="0" baseline="0" noProof="0" smtClean="0">
                          <a:ln>
                            <a:noFill/>
                          </a:ln>
                          <a:solidFill>
                            <a:schemeClr val="tx1"/>
                          </a:solidFill>
                          <a:effectLst/>
                          <a:latin typeface="Arial"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dirty="0" smtClean="0">
                          <a:ln>
                            <a:noFill/>
                          </a:ln>
                          <a:solidFill>
                            <a:schemeClr val="tx1"/>
                          </a:solidFill>
                          <a:effectLst/>
                          <a:latin typeface="Arial" charset="0"/>
                          <a:cs typeface="Arial" charset="0"/>
                        </a:rPr>
                        <a:t>6,72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100" b="1" i="0" u="none" strike="noStrike" cap="none" normalizeH="0" baseline="0" noProof="0" dirty="0" smtClean="0">
                          <a:ln>
                            <a:noFill/>
                          </a:ln>
                          <a:solidFill>
                            <a:schemeClr val="tx1"/>
                          </a:solidFill>
                          <a:effectLst/>
                          <a:latin typeface="Arial" charset="0"/>
                          <a:cs typeface="Arial" charset="0"/>
                        </a:rPr>
                        <a:t>6,85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22029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smtClean="0">
                          <a:ln>
                            <a:noFill/>
                          </a:ln>
                          <a:solidFill>
                            <a:schemeClr val="tx1"/>
                          </a:solidFill>
                          <a:effectLst/>
                          <a:latin typeface="Arial" charset="0"/>
                          <a:cs typeface="Arial" charset="0"/>
                        </a:rPr>
                        <a:t>Titorías</a:t>
                      </a:r>
                      <a:endParaRPr kumimoji="0" lang="gl-ES" sz="1000" b="0" i="0" u="none" strike="noStrike" cap="none" normalizeH="0" baseline="0" noProof="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smtClean="0">
                          <a:ln>
                            <a:noFill/>
                          </a:ln>
                          <a:solidFill>
                            <a:schemeClr val="tx1"/>
                          </a:solidFill>
                          <a:effectLst/>
                          <a:latin typeface="Arial" charset="0"/>
                          <a:cs typeface="Arial" charset="0"/>
                        </a:rPr>
                        <a:t>8,35</a:t>
                      </a:r>
                      <a:endParaRPr kumimoji="0" lang="gl-ES" sz="1000" b="0" i="0" u="none" strike="noStrike" cap="none" normalizeH="0" baseline="0" noProof="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smtClean="0">
                          <a:ln>
                            <a:noFill/>
                          </a:ln>
                          <a:solidFill>
                            <a:schemeClr val="tx1"/>
                          </a:solidFill>
                          <a:effectLst/>
                          <a:latin typeface="Arial" charset="0"/>
                          <a:cs typeface="Arial" charset="0"/>
                        </a:rPr>
                        <a:t>7,74</a:t>
                      </a:r>
                      <a:endParaRPr kumimoji="0" lang="gl-ES" sz="1000" b="0" i="0" u="none" strike="noStrike" cap="none" normalizeH="0" baseline="0" noProof="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smtClean="0">
                          <a:ln>
                            <a:noFill/>
                          </a:ln>
                          <a:solidFill>
                            <a:schemeClr val="tx1"/>
                          </a:solidFill>
                          <a:effectLst/>
                          <a:latin typeface="Arial" charset="0"/>
                          <a:cs typeface="Arial" charset="0"/>
                        </a:rPr>
                        <a:t>7.86</a:t>
                      </a:r>
                      <a:endParaRPr kumimoji="0" lang="gl-ES" sz="1000" b="0" i="0" u="none" strike="noStrike" cap="none" normalizeH="0" baseline="0" noProof="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smtClean="0">
                          <a:ln>
                            <a:noFill/>
                          </a:ln>
                          <a:solidFill>
                            <a:schemeClr val="tx1"/>
                          </a:solidFill>
                          <a:effectLst/>
                          <a:latin typeface="Arial" charset="0"/>
                          <a:cs typeface="Arial" charset="0"/>
                        </a:rPr>
                        <a:t>7,54</a:t>
                      </a:r>
                      <a:endParaRPr kumimoji="0" lang="gl-ES" sz="1000" b="0" i="0" u="none" strike="noStrike" cap="none" normalizeH="0" baseline="0" noProof="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smtClean="0">
                          <a:ln>
                            <a:noFill/>
                          </a:ln>
                          <a:solidFill>
                            <a:schemeClr val="tx1"/>
                          </a:solidFill>
                          <a:effectLst/>
                          <a:latin typeface="Arial" charset="0"/>
                        </a:rPr>
                        <a:t>7,81</a:t>
                      </a:r>
                      <a:endParaRPr kumimoji="0" lang="gl-ES" sz="1000" b="0" i="0" u="none" strike="noStrike" cap="none" normalizeH="0" baseline="0" noProof="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dirty="0" smtClean="0">
                          <a:ln>
                            <a:noFill/>
                          </a:ln>
                          <a:solidFill>
                            <a:schemeClr val="tx1"/>
                          </a:solidFill>
                          <a:effectLst/>
                          <a:latin typeface="Arial" charset="0"/>
                          <a:cs typeface="Arial" charset="0"/>
                        </a:rPr>
                        <a:t>7,59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100" b="1" i="0" u="none" strike="noStrike" cap="none" normalizeH="0" baseline="0" noProof="0" dirty="0" smtClean="0">
                          <a:ln>
                            <a:noFill/>
                          </a:ln>
                          <a:solidFill>
                            <a:schemeClr val="tx1"/>
                          </a:solidFill>
                          <a:effectLst/>
                          <a:latin typeface="Arial" charset="0"/>
                          <a:cs typeface="Arial" charset="0"/>
                        </a:rPr>
                        <a:t>8,12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33692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smtClean="0">
                          <a:ln>
                            <a:noFill/>
                          </a:ln>
                          <a:solidFill>
                            <a:schemeClr val="tx1"/>
                          </a:solidFill>
                          <a:effectLst/>
                          <a:latin typeface="Arial" charset="0"/>
                          <a:cs typeface="Arial" charset="0"/>
                        </a:rPr>
                        <a:t>Comedor (usuarios)</a:t>
                      </a:r>
                      <a:endParaRPr kumimoji="0" lang="gl-ES" sz="1000" b="0" i="0" u="none" strike="noStrike" cap="none" normalizeH="0" baseline="0" noProof="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smtClean="0">
                          <a:ln>
                            <a:noFill/>
                          </a:ln>
                          <a:solidFill>
                            <a:schemeClr val="tx1"/>
                          </a:solidFill>
                          <a:effectLst/>
                          <a:latin typeface="Arial" charset="0"/>
                          <a:cs typeface="Arial" charset="0"/>
                        </a:rPr>
                        <a:t>3,28</a:t>
                      </a:r>
                      <a:endParaRPr kumimoji="0" lang="gl-ES" sz="1000" b="0" i="0" u="none" strike="noStrike" cap="none" normalizeH="0" baseline="0" noProof="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smtClean="0">
                          <a:ln>
                            <a:noFill/>
                          </a:ln>
                          <a:solidFill>
                            <a:schemeClr val="tx1"/>
                          </a:solidFill>
                          <a:effectLst/>
                          <a:latin typeface="Arial" charset="0"/>
                          <a:cs typeface="Arial" charset="0"/>
                        </a:rPr>
                        <a:t>3,88</a:t>
                      </a:r>
                      <a:endParaRPr kumimoji="0" lang="gl-ES" sz="1000" b="0" i="0" u="none" strike="noStrike" cap="none" normalizeH="0" baseline="0" noProof="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smtClean="0">
                          <a:ln>
                            <a:noFill/>
                          </a:ln>
                          <a:solidFill>
                            <a:schemeClr val="tx1"/>
                          </a:solidFill>
                          <a:effectLst/>
                          <a:latin typeface="Arial" charset="0"/>
                          <a:cs typeface="Arial" charset="0"/>
                        </a:rPr>
                        <a:t>4,22</a:t>
                      </a:r>
                      <a:endParaRPr kumimoji="0" lang="gl-ES" sz="1000" b="0" i="0" u="none" strike="noStrike" cap="none" normalizeH="0" baseline="0" noProof="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smtClean="0">
                          <a:ln>
                            <a:noFill/>
                          </a:ln>
                          <a:solidFill>
                            <a:schemeClr val="tx1"/>
                          </a:solidFill>
                          <a:effectLst/>
                          <a:latin typeface="Arial" charset="0"/>
                          <a:cs typeface="Arial" charset="0"/>
                        </a:rPr>
                        <a:t>4,37</a:t>
                      </a:r>
                      <a:endParaRPr kumimoji="0" lang="gl-ES" sz="1000" b="0" i="0" u="none" strike="noStrike" cap="none" normalizeH="0" baseline="0" noProof="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smtClean="0">
                          <a:ln>
                            <a:noFill/>
                          </a:ln>
                          <a:solidFill>
                            <a:schemeClr val="tx1"/>
                          </a:solidFill>
                          <a:effectLst/>
                          <a:latin typeface="Arial" charset="0"/>
                          <a:cs typeface="Arial" charset="0"/>
                        </a:rPr>
                        <a:t> 4,90</a:t>
                      </a:r>
                      <a:endParaRPr kumimoji="0" lang="gl-ES" sz="1000" b="0" i="0" u="none" strike="noStrike" cap="none" normalizeH="0" baseline="0" noProof="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dirty="0" smtClean="0">
                          <a:ln>
                            <a:noFill/>
                          </a:ln>
                          <a:solidFill>
                            <a:schemeClr val="tx1"/>
                          </a:solidFill>
                          <a:effectLst/>
                          <a:latin typeface="Arial" charset="0"/>
                        </a:rPr>
                        <a:t>5,30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100" b="1" i="0" u="none" strike="noStrike" cap="none" normalizeH="0" baseline="0" noProof="0" dirty="0" smtClean="0">
                          <a:ln>
                            <a:noFill/>
                          </a:ln>
                          <a:solidFill>
                            <a:schemeClr val="tx1"/>
                          </a:solidFill>
                          <a:effectLst/>
                          <a:latin typeface="Arial" charset="0"/>
                        </a:rPr>
                        <a:t>4,18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22029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smtClean="0">
                          <a:ln>
                            <a:noFill/>
                          </a:ln>
                          <a:solidFill>
                            <a:schemeClr val="tx1"/>
                          </a:solidFill>
                          <a:effectLst/>
                          <a:latin typeface="Arial" charset="0"/>
                          <a:cs typeface="Arial" charset="0"/>
                        </a:rPr>
                        <a:t>Horario</a:t>
                      </a:r>
                      <a:endParaRPr kumimoji="0" lang="gl-ES" sz="1000" b="0" i="0" u="none" strike="noStrike" cap="none" normalizeH="0" baseline="0" noProof="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smtClean="0">
                          <a:ln>
                            <a:noFill/>
                          </a:ln>
                          <a:solidFill>
                            <a:schemeClr val="tx1"/>
                          </a:solidFill>
                          <a:effectLst/>
                          <a:latin typeface="Arial" charset="0"/>
                          <a:cs typeface="Arial" charset="0"/>
                        </a:rPr>
                        <a:t>5,67</a:t>
                      </a:r>
                      <a:endParaRPr kumimoji="0" lang="gl-ES" sz="1000" b="0" i="0" u="none" strike="noStrike" cap="none" normalizeH="0" baseline="0" noProof="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smtClean="0">
                          <a:ln>
                            <a:noFill/>
                          </a:ln>
                          <a:solidFill>
                            <a:schemeClr val="tx1"/>
                          </a:solidFill>
                          <a:effectLst/>
                          <a:latin typeface="Arial" charset="0"/>
                          <a:cs typeface="Arial" charset="0"/>
                        </a:rPr>
                        <a:t>5,63</a:t>
                      </a:r>
                      <a:endParaRPr kumimoji="0" lang="gl-ES" sz="1000" b="0" i="0" u="none" strike="noStrike" cap="none" normalizeH="0" baseline="0" noProof="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smtClean="0">
                          <a:ln>
                            <a:noFill/>
                          </a:ln>
                          <a:solidFill>
                            <a:schemeClr val="tx1"/>
                          </a:solidFill>
                          <a:effectLst/>
                          <a:latin typeface="Arial" charset="0"/>
                          <a:cs typeface="Arial" charset="0"/>
                        </a:rPr>
                        <a:t>6,13</a:t>
                      </a:r>
                      <a:endParaRPr kumimoji="0" lang="gl-ES" sz="1000" b="0" i="0" u="none" strike="noStrike" cap="none" normalizeH="0" baseline="0" noProof="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smtClean="0">
                          <a:ln>
                            <a:noFill/>
                          </a:ln>
                          <a:solidFill>
                            <a:schemeClr val="tx1"/>
                          </a:solidFill>
                          <a:effectLst/>
                          <a:latin typeface="Arial" charset="0"/>
                          <a:cs typeface="Arial" charset="0"/>
                        </a:rPr>
                        <a:t>6,77</a:t>
                      </a:r>
                      <a:endParaRPr kumimoji="0" lang="gl-ES" sz="1000" b="0" i="0" u="none" strike="noStrike" cap="none" normalizeH="0" baseline="0" noProof="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smtClean="0">
                          <a:ln>
                            <a:noFill/>
                          </a:ln>
                          <a:solidFill>
                            <a:schemeClr val="tx1"/>
                          </a:solidFill>
                          <a:effectLst/>
                          <a:latin typeface="Arial" charset="0"/>
                          <a:cs typeface="Arial" charset="0"/>
                        </a:rPr>
                        <a:t>6,10 </a:t>
                      </a:r>
                      <a:endParaRPr kumimoji="0" lang="gl-ES" sz="1000" b="0" i="0" u="none" strike="noStrike" cap="none" normalizeH="0" baseline="0" noProof="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dirty="0" smtClean="0">
                          <a:ln>
                            <a:noFill/>
                          </a:ln>
                          <a:solidFill>
                            <a:schemeClr val="tx1"/>
                          </a:solidFill>
                          <a:effectLst/>
                          <a:latin typeface="Arial" charset="0"/>
                        </a:rPr>
                        <a:t>6,48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100" b="1" i="0" u="none" strike="noStrike" cap="none" normalizeH="0" baseline="0" noProof="0" dirty="0" smtClean="0">
                          <a:ln>
                            <a:noFill/>
                          </a:ln>
                          <a:solidFill>
                            <a:schemeClr val="tx1"/>
                          </a:solidFill>
                          <a:effectLst/>
                          <a:latin typeface="Arial" charset="0"/>
                        </a:rPr>
                        <a:t>6,88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23325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200" b="1" i="0" u="none" strike="noStrike" cap="none" normalizeH="0" baseline="0" noProof="0" dirty="0" smtClean="0">
                          <a:ln>
                            <a:noFill/>
                          </a:ln>
                          <a:solidFill>
                            <a:schemeClr val="bg1"/>
                          </a:solidFill>
                          <a:effectLst/>
                          <a:latin typeface="Arial" charset="0"/>
                          <a:cs typeface="Arial" charset="0"/>
                        </a:rPr>
                        <a:t>Biblioteca</a:t>
                      </a:r>
                      <a:endParaRPr kumimoji="0" lang="gl-ES" sz="1200" b="1" i="0" u="none" strike="noStrike" cap="none" normalizeH="0" baseline="0" noProof="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1" i="0" u="none" strike="noStrike" cap="none" normalizeH="0" baseline="0" noProof="0" dirty="0" smtClean="0">
                          <a:ln>
                            <a:noFill/>
                          </a:ln>
                          <a:solidFill>
                            <a:schemeClr val="bg1"/>
                          </a:solidFill>
                          <a:effectLst/>
                          <a:latin typeface="Arial" charset="0"/>
                          <a:cs typeface="Arial" charset="0"/>
                        </a:rPr>
                        <a:t>7,93</a:t>
                      </a:r>
                      <a:endParaRPr kumimoji="0" lang="gl-ES" sz="1000" b="1" i="0" u="none" strike="noStrike" cap="none" normalizeH="0" baseline="0" noProof="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1" i="0" u="none" strike="noStrike" cap="none" normalizeH="0" baseline="0" noProof="0" dirty="0" smtClean="0">
                          <a:ln>
                            <a:noFill/>
                          </a:ln>
                          <a:solidFill>
                            <a:schemeClr val="bg1"/>
                          </a:solidFill>
                          <a:effectLst/>
                          <a:latin typeface="Arial" charset="0"/>
                          <a:cs typeface="Arial" charset="0"/>
                        </a:rPr>
                        <a:t>7,57</a:t>
                      </a:r>
                      <a:endParaRPr kumimoji="0" lang="gl-ES" sz="1000" b="1" i="0" u="none" strike="noStrike" cap="none" normalizeH="0" baseline="0" noProof="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1" i="0" u="none" strike="noStrike" cap="none" normalizeH="0" baseline="0" noProof="0" dirty="0" smtClean="0">
                          <a:ln>
                            <a:noFill/>
                          </a:ln>
                          <a:solidFill>
                            <a:schemeClr val="bg1"/>
                          </a:solidFill>
                          <a:effectLst/>
                          <a:latin typeface="Arial" charset="0"/>
                          <a:cs typeface="Arial" charset="0"/>
                        </a:rPr>
                        <a:t>7,68</a:t>
                      </a:r>
                      <a:endParaRPr kumimoji="0" lang="gl-ES" sz="1000" b="1" i="0" u="none" strike="noStrike" cap="none" normalizeH="0" baseline="0" noProof="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1" i="0" u="none" strike="noStrike" cap="none" normalizeH="0" baseline="0" noProof="0" dirty="0" smtClean="0">
                          <a:ln>
                            <a:noFill/>
                          </a:ln>
                          <a:solidFill>
                            <a:schemeClr val="bg1"/>
                          </a:solidFill>
                          <a:effectLst/>
                          <a:latin typeface="Arial" charset="0"/>
                          <a:cs typeface="Arial" charset="0"/>
                        </a:rPr>
                        <a:t>8,03</a:t>
                      </a:r>
                      <a:endParaRPr kumimoji="0" lang="gl-ES" sz="1000" b="1" i="0" u="none" strike="noStrike" cap="none" normalizeH="0" baseline="0" noProof="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1" i="0" u="none" strike="noStrike" cap="none" normalizeH="0" baseline="0" noProof="0" dirty="0" smtClean="0">
                          <a:ln>
                            <a:noFill/>
                          </a:ln>
                          <a:solidFill>
                            <a:schemeClr val="bg1"/>
                          </a:solidFill>
                          <a:effectLst/>
                          <a:latin typeface="Arial" charset="0"/>
                          <a:cs typeface="Arial" charset="0"/>
                        </a:rPr>
                        <a:t>8,07 </a:t>
                      </a:r>
                      <a:endParaRPr kumimoji="0" lang="gl-ES" sz="1000" b="1" i="0" u="none" strike="noStrike" cap="none" normalizeH="0" baseline="0" noProof="0" dirty="0" smtClean="0">
                        <a:ln>
                          <a:noFill/>
                        </a:ln>
                        <a:solidFill>
                          <a:schemeClr val="bg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1" i="0" u="none" strike="noStrike" cap="none" normalizeH="0" baseline="0" noProof="0" dirty="0" smtClean="0">
                          <a:ln>
                            <a:noFill/>
                          </a:ln>
                          <a:solidFill>
                            <a:schemeClr val="bg1"/>
                          </a:solidFill>
                          <a:effectLst/>
                          <a:latin typeface="Arial" charset="0"/>
                        </a:rPr>
                        <a:t>7,94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100" b="1" i="0" u="none" strike="noStrike" cap="none" normalizeH="0" baseline="0" noProof="0" dirty="0" smtClean="0">
                          <a:ln>
                            <a:noFill/>
                          </a:ln>
                          <a:solidFill>
                            <a:schemeClr val="bg1"/>
                          </a:solidFill>
                          <a:effectLst/>
                          <a:latin typeface="Arial" charset="0"/>
                        </a:rPr>
                        <a:t>8,18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r>
              <a:tr h="33692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dirty="0" smtClean="0">
                          <a:ln>
                            <a:noFill/>
                          </a:ln>
                          <a:solidFill>
                            <a:schemeClr val="tx1"/>
                          </a:solidFill>
                          <a:effectLst/>
                          <a:latin typeface="Arial" charset="0"/>
                          <a:cs typeface="Arial" charset="0"/>
                        </a:rPr>
                        <a:t>Ambiente no centro</a:t>
                      </a:r>
                      <a:endParaRPr kumimoji="0" lang="gl-ES" sz="1000" b="0" i="0" u="none" strike="noStrike" cap="none" normalizeH="0" baseline="0" noProof="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dirty="0" smtClean="0">
                          <a:ln>
                            <a:noFill/>
                          </a:ln>
                          <a:solidFill>
                            <a:schemeClr val="tx1"/>
                          </a:solidFill>
                          <a:effectLst/>
                          <a:latin typeface="Arial" charset="0"/>
                          <a:cs typeface="Arial" charset="0"/>
                        </a:rPr>
                        <a:t>6,61</a:t>
                      </a:r>
                      <a:endParaRPr kumimoji="0" lang="gl-ES" sz="1000" b="0" i="0" u="none" strike="noStrike" cap="none" normalizeH="0" baseline="0" noProof="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smtClean="0">
                          <a:ln>
                            <a:noFill/>
                          </a:ln>
                          <a:solidFill>
                            <a:schemeClr val="tx1"/>
                          </a:solidFill>
                          <a:effectLst/>
                          <a:latin typeface="Arial" charset="0"/>
                          <a:cs typeface="Arial" charset="0"/>
                        </a:rPr>
                        <a:t>6,86</a:t>
                      </a:r>
                      <a:endParaRPr kumimoji="0" lang="gl-ES" sz="1000" b="0" i="0" u="none" strike="noStrike" cap="none" normalizeH="0" baseline="0" noProof="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smtClean="0">
                          <a:ln>
                            <a:noFill/>
                          </a:ln>
                          <a:solidFill>
                            <a:schemeClr val="tx1"/>
                          </a:solidFill>
                          <a:effectLst/>
                          <a:latin typeface="Arial" charset="0"/>
                          <a:cs typeface="Arial" charset="0"/>
                        </a:rPr>
                        <a:t>7,11</a:t>
                      </a:r>
                      <a:endParaRPr kumimoji="0" lang="gl-ES" sz="1000" b="0" i="0" u="none" strike="noStrike" cap="none" normalizeH="0" baseline="0" noProof="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smtClean="0">
                          <a:ln>
                            <a:noFill/>
                          </a:ln>
                          <a:solidFill>
                            <a:schemeClr val="tx1"/>
                          </a:solidFill>
                          <a:effectLst/>
                          <a:latin typeface="Arial" charset="0"/>
                          <a:cs typeface="Arial" charset="0"/>
                        </a:rPr>
                        <a:t>7,24</a:t>
                      </a:r>
                      <a:endParaRPr kumimoji="0" lang="gl-ES" sz="1000" b="0" i="0" u="none" strike="noStrike" cap="none" normalizeH="0" baseline="0" noProof="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smtClean="0">
                          <a:ln>
                            <a:noFill/>
                          </a:ln>
                          <a:solidFill>
                            <a:schemeClr val="tx1"/>
                          </a:solidFill>
                          <a:effectLst/>
                          <a:latin typeface="Arial" charset="0"/>
                          <a:cs typeface="Arial" charset="0"/>
                        </a:rPr>
                        <a:t>6,96 </a:t>
                      </a:r>
                      <a:endParaRPr kumimoji="0" lang="gl-ES" sz="1000" b="0" i="0" u="none" strike="noStrike" cap="none" normalizeH="0" baseline="0" noProof="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dirty="0" smtClean="0">
                          <a:ln>
                            <a:noFill/>
                          </a:ln>
                          <a:solidFill>
                            <a:schemeClr val="tx1"/>
                          </a:solidFill>
                          <a:effectLst/>
                          <a:latin typeface="Arial" charset="0"/>
                        </a:rPr>
                        <a:t>7,48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100" b="1" i="0" u="none" strike="noStrike" cap="none" normalizeH="0" baseline="0" noProof="0" dirty="0" smtClean="0">
                          <a:ln>
                            <a:noFill/>
                          </a:ln>
                          <a:solidFill>
                            <a:schemeClr val="tx1"/>
                          </a:solidFill>
                          <a:effectLst/>
                          <a:latin typeface="Arial" charset="0"/>
                        </a:rPr>
                        <a:t>7,25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33692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smtClean="0">
                          <a:ln>
                            <a:noFill/>
                          </a:ln>
                          <a:solidFill>
                            <a:schemeClr val="tx1"/>
                          </a:solidFill>
                          <a:effectLst/>
                          <a:latin typeface="Arial" charset="0"/>
                          <a:cs typeface="Arial" charset="0"/>
                        </a:rPr>
                        <a:t>Actividades extraescolares</a:t>
                      </a:r>
                      <a:endParaRPr kumimoji="0" lang="gl-ES" sz="1000" b="0" i="0" u="none" strike="noStrike" cap="none" normalizeH="0" baseline="0" noProof="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smtClean="0">
                          <a:ln>
                            <a:noFill/>
                          </a:ln>
                          <a:solidFill>
                            <a:schemeClr val="tx1"/>
                          </a:solidFill>
                          <a:effectLst/>
                          <a:latin typeface="Arial" charset="0"/>
                          <a:cs typeface="Arial" charset="0"/>
                        </a:rPr>
                        <a:t>6,03</a:t>
                      </a:r>
                      <a:endParaRPr kumimoji="0" lang="gl-ES" sz="1000" b="0" i="0" u="none" strike="noStrike" cap="none" normalizeH="0" baseline="0" noProof="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smtClean="0">
                          <a:ln>
                            <a:noFill/>
                          </a:ln>
                          <a:solidFill>
                            <a:schemeClr val="tx1"/>
                          </a:solidFill>
                          <a:effectLst/>
                          <a:latin typeface="Arial" charset="0"/>
                          <a:cs typeface="Arial" charset="0"/>
                        </a:rPr>
                        <a:t>5,15</a:t>
                      </a:r>
                      <a:endParaRPr kumimoji="0" lang="gl-ES" sz="1000" b="0" i="0" u="none" strike="noStrike" cap="none" normalizeH="0" baseline="0" noProof="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smtClean="0">
                          <a:ln>
                            <a:noFill/>
                          </a:ln>
                          <a:solidFill>
                            <a:schemeClr val="tx1"/>
                          </a:solidFill>
                          <a:effectLst/>
                          <a:latin typeface="Arial" charset="0"/>
                          <a:cs typeface="Arial" charset="0"/>
                        </a:rPr>
                        <a:t>6,80</a:t>
                      </a:r>
                      <a:endParaRPr kumimoji="0" lang="gl-ES" sz="1000" b="0" i="0" u="none" strike="noStrike" cap="none" normalizeH="0" baseline="0" noProof="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smtClean="0">
                          <a:ln>
                            <a:noFill/>
                          </a:ln>
                          <a:solidFill>
                            <a:schemeClr val="tx1"/>
                          </a:solidFill>
                          <a:effectLst/>
                          <a:latin typeface="Arial" charset="0"/>
                          <a:cs typeface="Arial" charset="0"/>
                        </a:rPr>
                        <a:t>5,53</a:t>
                      </a:r>
                      <a:endParaRPr kumimoji="0" lang="gl-ES" sz="1000" b="0" i="0" u="none" strike="noStrike" cap="none" normalizeH="0" baseline="0" noProof="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smtClean="0">
                          <a:ln>
                            <a:noFill/>
                          </a:ln>
                          <a:solidFill>
                            <a:schemeClr val="tx1"/>
                          </a:solidFill>
                          <a:effectLst/>
                          <a:latin typeface="Arial" charset="0"/>
                          <a:cs typeface="Arial" charset="0"/>
                        </a:rPr>
                        <a:t>6,09 </a:t>
                      </a:r>
                      <a:endParaRPr kumimoji="0" lang="gl-ES" sz="1000" b="0" i="0" u="none" strike="noStrike" cap="none" normalizeH="0" baseline="0" noProof="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000" b="0" i="0" u="none" strike="noStrike" cap="none" normalizeH="0" baseline="0" noProof="0" dirty="0" smtClean="0">
                          <a:ln>
                            <a:noFill/>
                          </a:ln>
                          <a:solidFill>
                            <a:schemeClr val="tx1"/>
                          </a:solidFill>
                          <a:effectLst/>
                          <a:latin typeface="Arial" charset="0"/>
                        </a:rPr>
                        <a:t>5,72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gl-ES" sz="1100" b="1" i="0" u="none" strike="noStrike" cap="none" normalizeH="0" baseline="0" noProof="0" dirty="0" smtClean="0">
                          <a:ln>
                            <a:noFill/>
                          </a:ln>
                          <a:solidFill>
                            <a:schemeClr val="tx1"/>
                          </a:solidFill>
                          <a:effectLst/>
                          <a:latin typeface="Arial" charset="0"/>
                        </a:rPr>
                        <a:t>5,32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
        <p:nvSpPr>
          <p:cNvPr id="14" name="13 Rectángulo"/>
          <p:cNvSpPr/>
          <p:nvPr/>
        </p:nvSpPr>
        <p:spPr bwMode="auto">
          <a:xfrm rot="20524578">
            <a:off x="400967" y="5466313"/>
            <a:ext cx="1320230" cy="957159"/>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1400" dirty="0" smtClean="0">
                <a:solidFill>
                  <a:schemeClr val="tx1"/>
                </a:solidFill>
                <a:latin typeface="+mj-lt"/>
              </a:rPr>
              <a:t>DOCUMENTOS</a:t>
            </a:r>
          </a:p>
          <a:p>
            <a:pPr marL="0" marR="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mj-lt"/>
              </a:rPr>
              <a:t>OFICIAIS</a:t>
            </a:r>
            <a:endParaRPr lang="es-ES" sz="1400" dirty="0" smtClean="0">
              <a:solidFill>
                <a:schemeClr val="tx1"/>
              </a:solidFill>
              <a:latin typeface="+mj-lt"/>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dirty="0" smtClean="0">
                <a:ln>
                  <a:noFill/>
                </a:ln>
                <a:solidFill>
                  <a:schemeClr val="tx1"/>
                </a:solidFill>
                <a:effectLst/>
                <a:latin typeface="+mj-lt"/>
              </a:rPr>
              <a:t>COMO GUÍA</a:t>
            </a:r>
            <a:endParaRPr kumimoji="0" lang="es-ES" sz="1400" b="0" i="0" u="none" strike="noStrike" cap="none" normalizeH="0" baseline="0" dirty="0" smtClean="0">
              <a:ln>
                <a:noFill/>
              </a:ln>
              <a:solidFill>
                <a:schemeClr val="tx1"/>
              </a:solidFill>
              <a:effectLst/>
              <a:latin typeface="+mj-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9659598F-8693-4339-BC6F-7155CE352707}" type="slidenum">
              <a:rPr lang="gl-ES" smtClean="0"/>
              <a:pPr>
                <a:defRPr/>
              </a:pPr>
              <a:t>34</a:t>
            </a:fld>
            <a:endParaRPr lang="gl-ES"/>
          </a:p>
        </p:txBody>
      </p:sp>
      <p:sp>
        <p:nvSpPr>
          <p:cNvPr id="5" name="4 Marcador de número de diapositiva"/>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5295EF-8CD9-48A4-BE51-7E9553062DEE}" type="slidenum">
              <a:rPr kumimoji="0" lang="gl-ES" sz="1400" b="0" i="0" u="none" strike="noStrike" kern="1200" cap="none" spc="0" normalizeH="0" baseline="0" noProof="0" smtClean="0">
                <a:ln>
                  <a:noFill/>
                </a:ln>
                <a:effectLst/>
                <a:uLnTx/>
                <a:uFillTx/>
                <a:latin typeface="+mn-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gl-ES" sz="1400" b="0" i="0" u="none" strike="noStrike" kern="1200" cap="none" spc="0" normalizeH="0" baseline="0" noProof="0" dirty="0">
              <a:ln>
                <a:noFill/>
              </a:ln>
              <a:effectLst/>
              <a:uLnTx/>
              <a:uFillTx/>
              <a:latin typeface="+mn-lt"/>
              <a:ea typeface="+mn-ea"/>
              <a:cs typeface="+mn-cs"/>
            </a:endParaRPr>
          </a:p>
        </p:txBody>
      </p:sp>
      <p:sp>
        <p:nvSpPr>
          <p:cNvPr id="6" name="2 Título"/>
          <p:cNvSpPr>
            <a:spLocks noGrp="1"/>
          </p:cNvSpPr>
          <p:nvPr>
            <p:ph type="title"/>
          </p:nvPr>
        </p:nvSpPr>
        <p:spPr>
          <a:xfrm>
            <a:off x="571472" y="1340638"/>
            <a:ext cx="8072494" cy="1231106"/>
          </a:xfrm>
        </p:spPr>
        <p:txBody>
          <a:bodyPr wrap="square" lIns="0" tIns="0" rIns="0" bIns="0">
            <a:spAutoFit/>
          </a:bodyPr>
          <a:lstStyle/>
          <a:p>
            <a:pPr algn="r"/>
            <a:r>
              <a:rPr lang="es-ES" sz="4000" b="1" dirty="0" smtClean="0">
                <a:solidFill>
                  <a:schemeClr val="tx1"/>
                </a:solidFill>
                <a:latin typeface="Kingthings Trypewriter 2" pitchFamily="2" charset="0"/>
              </a:rPr>
              <a:t>3. </a:t>
            </a:r>
            <a:r>
              <a:rPr lang="es-ES" sz="4000" b="1" dirty="0" smtClean="0">
                <a:solidFill>
                  <a:schemeClr val="tx1">
                    <a:lumMod val="50000"/>
                    <a:lumOff val="50000"/>
                  </a:schemeClr>
                </a:solidFill>
                <a:latin typeface="Kingthings Trypewriter 2" pitchFamily="2" charset="0"/>
              </a:rPr>
              <a:t>TRABALLOS PENDENTES</a:t>
            </a:r>
            <a:br>
              <a:rPr lang="es-ES" sz="4000" b="1" dirty="0" smtClean="0">
                <a:solidFill>
                  <a:schemeClr val="tx1">
                    <a:lumMod val="50000"/>
                    <a:lumOff val="50000"/>
                  </a:schemeClr>
                </a:solidFill>
                <a:latin typeface="Kingthings Trypewriter 2" pitchFamily="2" charset="0"/>
              </a:rPr>
            </a:br>
            <a:r>
              <a:rPr lang="es-ES" sz="4000" b="1" dirty="0" smtClean="0">
                <a:solidFill>
                  <a:schemeClr val="tx1">
                    <a:lumMod val="50000"/>
                    <a:lumOff val="50000"/>
                  </a:schemeClr>
                </a:solidFill>
                <a:latin typeface="Kingthings Trypewriter 2" pitchFamily="2" charset="0"/>
              </a:rPr>
              <a:t>E FUTURO</a:t>
            </a:r>
            <a:endParaRPr lang="es-ES" sz="4000" dirty="0" smtClean="0">
              <a:solidFill>
                <a:schemeClr val="tx1">
                  <a:lumMod val="50000"/>
                  <a:lumOff val="50000"/>
                </a:schemeClr>
              </a:solidFill>
            </a:endParaRPr>
          </a:p>
        </p:txBody>
      </p:sp>
      <p:sp>
        <p:nvSpPr>
          <p:cNvPr id="11" name="10 CuadroTexto"/>
          <p:cNvSpPr txBox="1"/>
          <p:nvPr/>
        </p:nvSpPr>
        <p:spPr>
          <a:xfrm>
            <a:off x="2571736" y="3224285"/>
            <a:ext cx="6072230" cy="1569660"/>
          </a:xfrm>
          <a:prstGeom prst="rect">
            <a:avLst/>
          </a:prstGeom>
          <a:noFill/>
        </p:spPr>
        <p:txBody>
          <a:bodyPr wrap="square" rtlCol="0">
            <a:spAutoFit/>
          </a:bodyPr>
          <a:lstStyle/>
          <a:p>
            <a:pPr marL="268288" indent="-268288">
              <a:buFont typeface="Arial" pitchFamily="34" charset="0"/>
              <a:buChar char="•"/>
            </a:pPr>
            <a:r>
              <a:rPr lang="es-ES" sz="2400" dirty="0" smtClean="0">
                <a:latin typeface="+mj-lt"/>
              </a:rPr>
              <a:t>RENOVACIÓN DOS COMPROMISOS</a:t>
            </a:r>
          </a:p>
          <a:p>
            <a:pPr>
              <a:buFont typeface="Arial" pitchFamily="34" charset="0"/>
              <a:buChar char="•"/>
            </a:pPr>
            <a:r>
              <a:rPr lang="es-ES" sz="2400" dirty="0" smtClean="0">
                <a:latin typeface="+mj-lt"/>
              </a:rPr>
              <a:t>  </a:t>
            </a:r>
            <a:r>
              <a:rPr lang="es-ES" sz="2400" dirty="0" smtClean="0">
                <a:solidFill>
                  <a:srgbClr val="FFC000"/>
                </a:solidFill>
                <a:latin typeface="+mj-lt"/>
              </a:rPr>
              <a:t>ACTUALIZACIÓN DOS PLANS</a:t>
            </a:r>
          </a:p>
          <a:p>
            <a:pPr>
              <a:buFont typeface="Arial" pitchFamily="34" charset="0"/>
              <a:buChar char="•"/>
            </a:pPr>
            <a:r>
              <a:rPr lang="es-ES" sz="2400" dirty="0" smtClean="0">
                <a:latin typeface="+mj-lt"/>
              </a:rPr>
              <a:t>  </a:t>
            </a:r>
            <a:r>
              <a:rPr lang="es-ES" sz="2400" dirty="0" smtClean="0">
                <a:solidFill>
                  <a:srgbClr val="FFFF99"/>
                </a:solidFill>
                <a:latin typeface="+mj-lt"/>
              </a:rPr>
              <a:t>COLABORACIÓN COAS FAMILIAS</a:t>
            </a:r>
          </a:p>
          <a:p>
            <a:pPr>
              <a:buFont typeface="Arial" pitchFamily="34" charset="0"/>
              <a:buChar char="•"/>
            </a:pPr>
            <a:r>
              <a:rPr lang="es-ES" sz="2400" dirty="0" smtClean="0">
                <a:latin typeface="+mj-lt"/>
              </a:rPr>
              <a:t>  </a:t>
            </a:r>
            <a:r>
              <a:rPr lang="es-ES" sz="2400" dirty="0" smtClean="0">
                <a:solidFill>
                  <a:srgbClr val="FFFF00"/>
                </a:solidFill>
                <a:latin typeface="+mj-lt"/>
              </a:rPr>
              <a:t>USO DAS TIC</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pPr>
              <a:defRPr/>
            </a:pPr>
            <a:fld id="{645295EF-8CD9-48A4-BE51-7E9553062DEE}" type="slidenum">
              <a:rPr lang="gl-ES" smtClean="0">
                <a:solidFill>
                  <a:schemeClr val="bg1"/>
                </a:solidFill>
              </a:rPr>
              <a:pPr>
                <a:defRPr/>
              </a:pPr>
              <a:t>35</a:t>
            </a:fld>
            <a:endParaRPr lang="gl-ES" dirty="0">
              <a:solidFill>
                <a:schemeClr val="bg1"/>
              </a:solidFill>
            </a:endParaRPr>
          </a:p>
        </p:txBody>
      </p:sp>
      <p:sp>
        <p:nvSpPr>
          <p:cNvPr id="3" name="2 Título"/>
          <p:cNvSpPr>
            <a:spLocks noGrp="1"/>
          </p:cNvSpPr>
          <p:nvPr>
            <p:ph type="title"/>
          </p:nvPr>
        </p:nvSpPr>
        <p:spPr>
          <a:xfrm>
            <a:off x="428596" y="785794"/>
            <a:ext cx="8229600" cy="1292662"/>
          </a:xfrm>
        </p:spPr>
        <p:txBody>
          <a:bodyPr wrap="square" lIns="0" tIns="0" rIns="0" bIns="0">
            <a:spAutoFit/>
          </a:bodyPr>
          <a:lstStyle/>
          <a:p>
            <a:r>
              <a:rPr lang="es-ES" sz="3600" b="1" dirty="0" smtClean="0">
                <a:solidFill>
                  <a:schemeClr val="bg1"/>
                </a:solidFill>
                <a:latin typeface="Kingthings Trypewriter 2" pitchFamily="2" charset="0"/>
              </a:rPr>
              <a:t>Rematamos recordando </a:t>
            </a:r>
            <a:r>
              <a:rPr lang="es-ES" sz="3600" b="1" dirty="0" err="1" smtClean="0">
                <a:solidFill>
                  <a:schemeClr val="bg1"/>
                </a:solidFill>
                <a:latin typeface="Kingthings Trypewriter 2" pitchFamily="2" charset="0"/>
              </a:rPr>
              <a:t>ao</a:t>
            </a:r>
            <a:r>
              <a:rPr lang="es-ES" sz="3600" b="1" dirty="0" smtClean="0">
                <a:solidFill>
                  <a:schemeClr val="bg1"/>
                </a:solidFill>
                <a:latin typeface="Kingthings Trypewriter 2" pitchFamily="2" charset="0"/>
              </a:rPr>
              <a:t> </a:t>
            </a:r>
            <a:r>
              <a:rPr lang="es-ES" sz="3600" b="1" dirty="0" err="1" smtClean="0">
                <a:solidFill>
                  <a:schemeClr val="bg1"/>
                </a:solidFill>
                <a:latin typeface="Kingthings Trypewriter 2" pitchFamily="2" charset="0"/>
              </a:rPr>
              <a:t>noso</a:t>
            </a:r>
            <a:r>
              <a:rPr lang="es-ES" sz="3600" b="1" dirty="0" smtClean="0">
                <a:solidFill>
                  <a:schemeClr val="bg1"/>
                </a:solidFill>
                <a:latin typeface="Kingthings Trypewriter 2" pitchFamily="2" charset="0"/>
              </a:rPr>
              <a:t/>
            </a:r>
            <a:br>
              <a:rPr lang="es-ES" sz="3600" b="1" dirty="0" smtClean="0">
                <a:solidFill>
                  <a:schemeClr val="bg1"/>
                </a:solidFill>
                <a:latin typeface="Kingthings Trypewriter 2" pitchFamily="2" charset="0"/>
              </a:rPr>
            </a:br>
            <a:r>
              <a:rPr lang="es-ES" sz="4800" b="1" dirty="0" smtClean="0">
                <a:solidFill>
                  <a:srgbClr val="FFFF00"/>
                </a:solidFill>
                <a:latin typeface="Kingthings Trypewriter 2" pitchFamily="2" charset="0"/>
              </a:rPr>
              <a:t>PROTAGONISTA</a:t>
            </a:r>
            <a:endParaRPr lang="es-ES" dirty="0" smtClean="0"/>
          </a:p>
        </p:txBody>
      </p:sp>
      <p:pic>
        <p:nvPicPr>
          <p:cNvPr id="6" name="Popularlibroscom   BOOK   Versin reducida.avi">
            <a:hlinkClick r:id="" action="ppaction://media"/>
          </p:cNvPr>
          <p:cNvPicPr>
            <a:picLocks noRot="1" noChangeAspect="1"/>
          </p:cNvPicPr>
          <p:nvPr>
            <a:videoFile r:link="rId1"/>
          </p:nvPr>
        </p:nvPicPr>
        <p:blipFill>
          <a:blip r:embed="rId4"/>
          <a:stretch>
            <a:fillRect/>
          </a:stretch>
        </p:blipFill>
        <p:spPr>
          <a:xfrm>
            <a:off x="1290643" y="2287012"/>
            <a:ext cx="6353191" cy="3570880"/>
          </a:xfrm>
          <a:prstGeom prst="rect">
            <a:avLst/>
          </a:prstGeom>
          <a:solidFill>
            <a:schemeClr val="tx1"/>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0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La familia Telerin   Vamos a la cama.avi">
            <a:hlinkClick r:id="" action="ppaction://media"/>
          </p:cNvPr>
          <p:cNvPicPr>
            <a:picLocks noRot="1" noChangeAspect="1"/>
          </p:cNvPicPr>
          <p:nvPr>
            <a:videoFile r:link="rId1"/>
          </p:nvPr>
        </p:nvPicPr>
        <p:blipFill>
          <a:blip r:embed="rId4"/>
          <a:stretch>
            <a:fillRect/>
          </a:stretch>
        </p:blipFill>
        <p:spPr>
          <a:xfrm>
            <a:off x="3048000" y="2500322"/>
            <a:ext cx="3048000" cy="2286000"/>
          </a:xfrm>
          <a:prstGeom prst="rect">
            <a:avLst/>
          </a:prstGeom>
        </p:spPr>
      </p:pic>
      <p:sp>
        <p:nvSpPr>
          <p:cNvPr id="5" name="4 Marcador de número de diapositiva"/>
          <p:cNvSpPr>
            <a:spLocks noGrp="1"/>
          </p:cNvSpPr>
          <p:nvPr>
            <p:ph type="sldNum" sz="quarter" idx="12"/>
          </p:nvPr>
        </p:nvSpPr>
        <p:spPr/>
        <p:txBody>
          <a:bodyPr/>
          <a:lstStyle/>
          <a:p>
            <a:pPr>
              <a:defRPr/>
            </a:pPr>
            <a:fld id="{645295EF-8CD9-48A4-BE51-7E9553062DEE}" type="slidenum">
              <a:rPr lang="gl-ES" smtClean="0">
                <a:solidFill>
                  <a:schemeClr val="bg1"/>
                </a:solidFill>
              </a:rPr>
              <a:pPr>
                <a:defRPr/>
              </a:pPr>
              <a:t>36</a:t>
            </a:fld>
            <a:endParaRPr lang="gl-ES" dirty="0">
              <a:solidFill>
                <a:schemeClr val="bg1"/>
              </a:solidFill>
            </a:endParaRPr>
          </a:p>
        </p:txBody>
      </p:sp>
      <p:sp>
        <p:nvSpPr>
          <p:cNvPr id="8" name="7 CuadroTexto"/>
          <p:cNvSpPr txBox="1"/>
          <p:nvPr/>
        </p:nvSpPr>
        <p:spPr>
          <a:xfrm>
            <a:off x="1285852" y="912010"/>
            <a:ext cx="6715172" cy="1231106"/>
          </a:xfrm>
          <a:prstGeom prst="rect">
            <a:avLst/>
          </a:prstGeom>
          <a:noFill/>
        </p:spPr>
        <p:txBody>
          <a:bodyPr wrap="square" lIns="0" tIns="0" rIns="0" bIns="0" rtlCol="0">
            <a:spAutoFit/>
          </a:bodyPr>
          <a:lstStyle/>
          <a:p>
            <a:pPr algn="ctr"/>
            <a:r>
              <a:rPr lang="es-ES" sz="3600" b="1" dirty="0" smtClean="0">
                <a:latin typeface="Kingthings Trypewriter 2" pitchFamily="2" charset="0"/>
              </a:rPr>
              <a:t>e </a:t>
            </a:r>
            <a:r>
              <a:rPr lang="es-ES" sz="3600" b="1" dirty="0" err="1" smtClean="0">
                <a:latin typeface="Kingthings Trypewriter 2" pitchFamily="2" charset="0"/>
              </a:rPr>
              <a:t>cun</a:t>
            </a:r>
            <a:r>
              <a:rPr lang="es-ES" sz="3600" b="1" dirty="0" smtClean="0">
                <a:latin typeface="Kingthings Trypewriter 2" pitchFamily="2" charset="0"/>
              </a:rPr>
              <a:t> </a:t>
            </a:r>
            <a:r>
              <a:rPr lang="es-ES" sz="3600" b="1" dirty="0" err="1" smtClean="0">
                <a:latin typeface="Kingthings Trypewriter 2" pitchFamily="2" charset="0"/>
              </a:rPr>
              <a:t>pouco</a:t>
            </a:r>
            <a:r>
              <a:rPr lang="es-ES" sz="3600" b="1" dirty="0" smtClean="0">
                <a:latin typeface="Kingthings Trypewriter 2" pitchFamily="2" charset="0"/>
              </a:rPr>
              <a:t> de </a:t>
            </a:r>
            <a:r>
              <a:rPr lang="es-ES" sz="4400" b="1" dirty="0" smtClean="0">
                <a:solidFill>
                  <a:srgbClr val="FFFF00"/>
                </a:solidFill>
                <a:latin typeface="Kingthings Trypewriter 2" pitchFamily="2" charset="0"/>
              </a:rPr>
              <a:t>PUBLICIDADE</a:t>
            </a:r>
            <a:r>
              <a:rPr lang="es-ES" sz="3600" b="1" dirty="0" smtClean="0">
                <a:solidFill>
                  <a:srgbClr val="FFFF00"/>
                </a:solidFill>
                <a:latin typeface="Kingthings Trypewriter 2" pitchFamily="2"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080" fill="hold"/>
                                        <p:tgtEl>
                                          <p:spTgt spid="7"/>
                                        </p:tgtEl>
                                      </p:cBhvr>
                                    </p:cmd>
                                  </p:childTnLst>
                                  <p:subTnLst>
                                    <p:set>
                                      <p:cBhvr override="childStyle">
                                        <p:cTn dur="1" fill="hold" display="0" masterRel="sameClick" afterEffect="1">
                                          <p:stCondLst>
                                            <p:cond evt="end" delay="0">
                                              <p:tn val="5"/>
                                            </p:cond>
                                          </p:stCondLst>
                                        </p:cTn>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afterEffect">
                                  <p:stCondLst>
                                    <p:cond delay="0"/>
                                  </p:stCondLst>
                                  <p:childTnLst>
                                    <p:cmd type="call" cmd="togglePause">
                                      <p:cBhvr>
                                        <p:cTn id="12" dur="1" fill="hold"/>
                                        <p:tgtEl>
                                          <p:spTgt spid="7"/>
                                        </p:tgtEl>
                                      </p:cBhvr>
                                    </p:cmd>
                                  </p:childTnLst>
                                  <p:subTnLst>
                                    <p:set>
                                      <p:cBhvr override="childStyle">
                                        <p:cTn dur="1" fill="hold" display="0" masterRel="sameClick" afterEffect="1">
                                          <p:stCondLst>
                                            <p:cond evt="end" delay="0">
                                              <p:tn val="11"/>
                                            </p:cond>
                                          </p:stCondLst>
                                        </p:cTn>
                                        <p:tgtEl>
                                          <p:spTgt spid="7"/>
                                        </p:tgtEl>
                                        <p:attrNameLst>
                                          <p:attrName>style.visibility</p:attrName>
                                        </p:attrNameLst>
                                      </p:cBhvr>
                                      <p:to>
                                        <p:strVal val="hidden"/>
                                      </p:to>
                                    </p:set>
                                  </p:subTnLst>
                                </p:cTn>
                              </p:par>
                            </p:childTnLst>
                          </p:cTn>
                        </p:par>
                      </p:childTnLst>
                    </p:cTn>
                  </p:par>
                </p:childTnLst>
              </p:cTn>
              <p:nextCondLst>
                <p:cond evt="onClick" delay="0">
                  <p:tgtEl>
                    <p:spTgt spid="7"/>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pPr>
              <a:defRPr/>
            </a:pPr>
            <a:fld id="{645295EF-8CD9-48A4-BE51-7E9553062DEE}" type="slidenum">
              <a:rPr lang="gl-ES" smtClean="0">
                <a:solidFill>
                  <a:schemeClr val="bg1"/>
                </a:solidFill>
              </a:rPr>
              <a:pPr>
                <a:defRPr/>
              </a:pPr>
              <a:t>37</a:t>
            </a:fld>
            <a:endParaRPr lang="gl-ES" dirty="0">
              <a:solidFill>
                <a:schemeClr val="bg1"/>
              </a:solidFill>
            </a:endParaRPr>
          </a:p>
        </p:txBody>
      </p:sp>
      <p:sp>
        <p:nvSpPr>
          <p:cNvPr id="6" name="5 CuadroTexto"/>
          <p:cNvSpPr txBox="1"/>
          <p:nvPr/>
        </p:nvSpPr>
        <p:spPr>
          <a:xfrm>
            <a:off x="642910" y="5357826"/>
            <a:ext cx="8001056" cy="1015663"/>
          </a:xfrm>
          <a:prstGeom prst="rect">
            <a:avLst/>
          </a:prstGeom>
          <a:noFill/>
        </p:spPr>
        <p:txBody>
          <a:bodyPr wrap="square" lIns="0" tIns="0" rIns="0" bIns="0" rtlCol="0">
            <a:spAutoFit/>
          </a:bodyPr>
          <a:lstStyle/>
          <a:p>
            <a:pPr algn="ctr"/>
            <a:r>
              <a:rPr lang="es-ES" sz="2400" b="1" dirty="0" smtClean="0">
                <a:solidFill>
                  <a:srgbClr val="FFFF00"/>
                </a:solidFill>
                <a:latin typeface="Kingthings Trypewriter 2" pitchFamily="2" charset="0"/>
                <a:hlinkClick r:id="rId3"/>
              </a:rPr>
              <a:t>http://bibliotecapoleiro.blogspot.com.es/</a:t>
            </a:r>
            <a:endParaRPr lang="es-ES" sz="2400" b="1" dirty="0" smtClean="0">
              <a:solidFill>
                <a:srgbClr val="FFFF00"/>
              </a:solidFill>
              <a:latin typeface="Kingthings Trypewriter 2" pitchFamily="2" charset="0"/>
            </a:endParaRPr>
          </a:p>
          <a:p>
            <a:pPr algn="ctr"/>
            <a:r>
              <a:rPr lang="es-ES" sz="2400" b="1" dirty="0" smtClean="0">
                <a:latin typeface="Kingthings Trypewriter 2" pitchFamily="2" charset="0"/>
              </a:rPr>
              <a:t>facebook.com/</a:t>
            </a:r>
            <a:r>
              <a:rPr lang="es-ES" sz="2400" b="1" dirty="0" err="1" smtClean="0">
                <a:latin typeface="Kingthings Trypewriter 2" pitchFamily="2" charset="0"/>
              </a:rPr>
              <a:t>IESCelanova</a:t>
            </a:r>
            <a:endParaRPr lang="es-ES" sz="2400" b="1" dirty="0" smtClean="0">
              <a:latin typeface="Kingthings Trypewriter 2" pitchFamily="2" charset="0"/>
            </a:endParaRPr>
          </a:p>
          <a:p>
            <a:pPr algn="ctr"/>
            <a:endParaRPr lang="es-ES" sz="1800" b="1" dirty="0" smtClean="0">
              <a:solidFill>
                <a:srgbClr val="FFFF00"/>
              </a:solidFill>
              <a:latin typeface="Kingthings Trypewriter 2" pitchFamily="2" charset="0"/>
            </a:endParaRPr>
          </a:p>
        </p:txBody>
      </p:sp>
      <p:pic>
        <p:nvPicPr>
          <p:cNvPr id="9" name="Picture 2" descr="C:\Users\ISIDORA\Desktop\ENGLISH\EOI ADVANCED 1\intertitulo cine mudo.jpg"/>
          <p:cNvPicPr>
            <a:picLocks noChangeAspect="1" noChangeArrowheads="1"/>
          </p:cNvPicPr>
          <p:nvPr/>
        </p:nvPicPr>
        <p:blipFill>
          <a:blip r:embed="rId4"/>
          <a:srcRect/>
          <a:stretch>
            <a:fillRect/>
          </a:stretch>
        </p:blipFill>
        <p:spPr bwMode="auto">
          <a:xfrm>
            <a:off x="2950159" y="1428736"/>
            <a:ext cx="3931667" cy="2944955"/>
          </a:xfrm>
          <a:prstGeom prst="rect">
            <a:avLst/>
          </a:prstGeom>
          <a:noFill/>
        </p:spPr>
      </p:pic>
      <p:sp>
        <p:nvSpPr>
          <p:cNvPr id="10" name="Rectangle 2"/>
          <p:cNvSpPr>
            <a:spLocks noGrp="1"/>
          </p:cNvSpPr>
          <p:nvPr>
            <p:ph type="title"/>
          </p:nvPr>
        </p:nvSpPr>
        <p:spPr>
          <a:xfrm>
            <a:off x="3381364" y="2285992"/>
            <a:ext cx="3071834" cy="1071569"/>
          </a:xfrm>
        </p:spPr>
        <p:txBody>
          <a:bodyPr>
            <a:normAutofit/>
          </a:bodyPr>
          <a:lstStyle/>
          <a:p>
            <a:r>
              <a:rPr lang="gl-ES" sz="4800" dirty="0" smtClean="0">
                <a:solidFill>
                  <a:srgbClr val="FF0000"/>
                </a:solidFill>
              </a:rPr>
              <a:t>FIN</a:t>
            </a:r>
            <a:endParaRPr lang="gl-ES" sz="4000" dirty="0" smtClean="0">
              <a:solidFill>
                <a:schemeClr val="bg1"/>
              </a:solidFill>
            </a:endParaRPr>
          </a:p>
        </p:txBody>
      </p:sp>
      <p:pic>
        <p:nvPicPr>
          <p:cNvPr id="11" name="Picture 2" descr="C:\Users\ISIDORA\Desktop\ERASE QUE SE ERA\IMAXES\FINAL.jpg"/>
          <p:cNvPicPr>
            <a:picLocks noChangeAspect="1" noChangeArrowheads="1"/>
          </p:cNvPicPr>
          <p:nvPr/>
        </p:nvPicPr>
        <p:blipFill>
          <a:blip r:embed="rId5" cstate="print"/>
          <a:srcRect/>
          <a:stretch>
            <a:fillRect/>
          </a:stretch>
        </p:blipFill>
        <p:spPr bwMode="auto">
          <a:xfrm>
            <a:off x="4095744" y="4357694"/>
            <a:ext cx="1643074" cy="98665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9659598F-8693-4339-BC6F-7155CE352707}" type="slidenum">
              <a:rPr lang="gl-ES" smtClean="0">
                <a:solidFill>
                  <a:schemeClr val="bg1"/>
                </a:solidFill>
              </a:rPr>
              <a:pPr>
                <a:defRPr/>
              </a:pPr>
              <a:t>4</a:t>
            </a:fld>
            <a:endParaRPr lang="gl-ES" dirty="0">
              <a:solidFill>
                <a:schemeClr val="bg1"/>
              </a:solidFill>
            </a:endParaRPr>
          </a:p>
        </p:txBody>
      </p:sp>
      <p:sp>
        <p:nvSpPr>
          <p:cNvPr id="6" name="Rectangle 3"/>
          <p:cNvSpPr txBox="1">
            <a:spLocks noChangeArrowheads="1"/>
          </p:cNvSpPr>
          <p:nvPr/>
        </p:nvSpPr>
        <p:spPr bwMode="auto">
          <a:xfrm>
            <a:off x="683568" y="3429000"/>
            <a:ext cx="7715304" cy="27828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s-ES" sz="2000" b="1"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A LECTURA É RESPONSABILIDADE DE TODO O COLECTIVO DOCENTE</a:t>
            </a:r>
            <a:r>
              <a:rPr kumimoji="0" lang="es-ES" sz="20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 e non </a:t>
            </a:r>
            <a:r>
              <a:rPr kumimoji="0" lang="es-ES" sz="2000" b="0" i="0" u="none" strike="noStrike" kern="0" cap="none" spc="0" normalizeH="0" baseline="0" noProof="0" dirty="0" err="1" smtClean="0">
                <a:ln>
                  <a:noFill/>
                </a:ln>
                <a:solidFill>
                  <a:schemeClr val="bg1"/>
                </a:solidFill>
                <a:effectLst/>
                <a:uLnTx/>
                <a:uFillTx/>
                <a:latin typeface="Arial" pitchFamily="34" charset="0"/>
                <a:ea typeface="+mn-ea"/>
                <a:cs typeface="Arial" pitchFamily="34" charset="0"/>
              </a:rPr>
              <a:t>só</a:t>
            </a:r>
            <a:r>
              <a:rPr kumimoji="0" lang="es-ES" sz="20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 do profesorado da área de </a:t>
            </a:r>
            <a:r>
              <a:rPr kumimoji="0" lang="es-ES" sz="2000" b="0" i="0" u="none" strike="noStrike" kern="0" cap="none" spc="0" normalizeH="0" baseline="0" noProof="0" dirty="0" err="1" smtClean="0">
                <a:ln>
                  <a:noFill/>
                </a:ln>
                <a:solidFill>
                  <a:schemeClr val="bg1"/>
                </a:solidFill>
                <a:effectLst/>
                <a:uLnTx/>
                <a:uFillTx/>
                <a:latin typeface="Arial" pitchFamily="34" charset="0"/>
                <a:ea typeface="+mn-ea"/>
                <a:cs typeface="Arial" pitchFamily="34" charset="0"/>
              </a:rPr>
              <a:t>linguas</a:t>
            </a:r>
            <a:r>
              <a:rPr kumimoji="0" lang="es-ES" sz="20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s-ES" sz="2000" b="0" i="0" u="none" strike="noStrike" kern="0" cap="none" spc="0" normalizeH="0" baseline="0" noProof="0" dirty="0" err="1" smtClean="0">
                <a:ln>
                  <a:noFill/>
                </a:ln>
                <a:solidFill>
                  <a:schemeClr val="bg1"/>
                </a:solidFill>
                <a:effectLst/>
                <a:uLnTx/>
                <a:uFillTx/>
                <a:latin typeface="Arial" pitchFamily="34" charset="0"/>
                <a:ea typeface="+mn-ea"/>
                <a:cs typeface="Arial" pitchFamily="34" charset="0"/>
              </a:rPr>
              <a:t>Na</a:t>
            </a:r>
            <a:r>
              <a:rPr kumimoji="0" lang="es-ES" sz="20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 elaboración do </a:t>
            </a:r>
            <a:r>
              <a:rPr kumimoji="0" lang="es-ES" sz="2000" b="0" i="0" u="none" strike="noStrike" kern="0" cap="none" spc="0" normalizeH="0" baseline="0" noProof="0" dirty="0" err="1" smtClean="0">
                <a:ln>
                  <a:noFill/>
                </a:ln>
                <a:solidFill>
                  <a:schemeClr val="bg1"/>
                </a:solidFill>
                <a:effectLst/>
                <a:uLnTx/>
                <a:uFillTx/>
                <a:latin typeface="Arial" pitchFamily="34" charset="0"/>
                <a:ea typeface="+mn-ea"/>
                <a:cs typeface="Arial" pitchFamily="34" charset="0"/>
              </a:rPr>
              <a:t>proxecto</a:t>
            </a:r>
            <a:r>
              <a:rPr kumimoji="0" lang="es-ES" sz="20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 lector </a:t>
            </a:r>
            <a:r>
              <a:rPr kumimoji="0" lang="es-ES" sz="2000" b="1"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DEBE PARTICIPAR TODO O PROFESORADO.</a:t>
            </a:r>
            <a:endParaRPr kumimoji="0" lang="es-ES" sz="20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s-ES" sz="2000" b="1"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O CENTRO  GARANTIRÁ O FUNCIONAMENTO DA BIBLIOTECA</a:t>
            </a:r>
            <a:r>
              <a:rPr kumimoji="0" lang="es-ES" sz="20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 como centro de recursos da información, da lectura e da </a:t>
            </a:r>
            <a:r>
              <a:rPr kumimoji="0" lang="es-ES" sz="2000" b="0" i="0" u="none" strike="noStrike" kern="0" cap="none" spc="0" normalizeH="0" baseline="0" noProof="0" dirty="0" err="1" smtClean="0">
                <a:ln>
                  <a:noFill/>
                </a:ln>
                <a:solidFill>
                  <a:schemeClr val="bg1"/>
                </a:solidFill>
                <a:effectLst/>
                <a:uLnTx/>
                <a:uFillTx/>
                <a:latin typeface="Arial" pitchFamily="34" charset="0"/>
                <a:ea typeface="+mn-ea"/>
                <a:cs typeface="Arial" pitchFamily="34" charset="0"/>
              </a:rPr>
              <a:t>aprendizaxe</a:t>
            </a:r>
            <a:r>
              <a:rPr kumimoji="0" lang="es-ES" sz="20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 e que se </a:t>
            </a:r>
            <a:r>
              <a:rPr kumimoji="0" lang="es-ES" sz="2000" b="0" i="0" u="none" strike="noStrike" kern="0" cap="none" spc="0" normalizeH="0" baseline="0" noProof="0" dirty="0" err="1" smtClean="0">
                <a:ln>
                  <a:noFill/>
                </a:ln>
                <a:solidFill>
                  <a:schemeClr val="bg1"/>
                </a:solidFill>
                <a:effectLst/>
                <a:uLnTx/>
                <a:uFillTx/>
                <a:latin typeface="Arial" pitchFamily="34" charset="0"/>
                <a:ea typeface="+mn-ea"/>
                <a:cs typeface="Arial" pitchFamily="34" charset="0"/>
              </a:rPr>
              <a:t>erixa</a:t>
            </a:r>
            <a:r>
              <a:rPr kumimoji="0" lang="es-ES" sz="20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 como elemento dinamizador da </a:t>
            </a:r>
            <a:r>
              <a:rPr kumimoji="0" lang="es-ES" sz="2000" b="0" i="0" u="none" strike="noStrike" kern="0" cap="none" spc="0" normalizeH="0" baseline="0" noProof="0" dirty="0" err="1" smtClean="0">
                <a:ln>
                  <a:noFill/>
                </a:ln>
                <a:solidFill>
                  <a:schemeClr val="bg1"/>
                </a:solidFill>
                <a:effectLst/>
                <a:uLnTx/>
                <a:uFillTx/>
                <a:latin typeface="Arial" pitchFamily="34" charset="0"/>
                <a:ea typeface="+mn-ea"/>
                <a:cs typeface="Arial" pitchFamily="34" charset="0"/>
              </a:rPr>
              <a:t>actividade</a:t>
            </a:r>
            <a:r>
              <a:rPr kumimoji="0" lang="es-ES" sz="2000" b="0"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 educativa e da vida cultural.</a:t>
            </a:r>
          </a:p>
          <a:p>
            <a:pPr marL="342900" marR="0" lvl="0" indent="-342900" algn="l" defTabSz="914400" rtl="0" eaLnBrk="0" fontAlgn="base" latinLnBrk="0" hangingPunct="0">
              <a:lnSpc>
                <a:spcPct val="80000"/>
              </a:lnSpc>
              <a:spcBef>
                <a:spcPct val="20000"/>
              </a:spcBef>
              <a:spcAft>
                <a:spcPct val="0"/>
              </a:spcAft>
              <a:buClrTx/>
              <a:buSzTx/>
              <a:buFontTx/>
              <a:buNone/>
              <a:tabLst/>
              <a:defRPr/>
            </a:pPr>
            <a:endParaRPr kumimoji="0" lang="gl-ES" sz="3200" b="1" i="0" u="none" strike="noStrike" kern="0" cap="none" spc="0" normalizeH="0" baseline="0" noProof="0" dirty="0" smtClean="0">
              <a:ln>
                <a:noFill/>
              </a:ln>
              <a:solidFill>
                <a:schemeClr val="bg1"/>
              </a:solidFill>
              <a:effectLst/>
              <a:uLnTx/>
              <a:uFillTx/>
              <a:latin typeface="Arial" pitchFamily="34" charset="0"/>
              <a:ea typeface="+mn-ea"/>
              <a:cs typeface="Arial" pitchFamily="34" charset="0"/>
            </a:endParaRPr>
          </a:p>
        </p:txBody>
      </p:sp>
      <p:sp>
        <p:nvSpPr>
          <p:cNvPr id="9" name="Rectangle 2"/>
          <p:cNvSpPr>
            <a:spLocks noChangeArrowheads="1"/>
          </p:cNvSpPr>
          <p:nvPr/>
        </p:nvSpPr>
        <p:spPr bwMode="auto">
          <a:xfrm>
            <a:off x="3500430" y="2143116"/>
            <a:ext cx="4214810" cy="707886"/>
          </a:xfrm>
          <a:prstGeom prst="rect">
            <a:avLst/>
          </a:prstGeom>
          <a:noFill/>
          <a:ln w="9525">
            <a:noFill/>
            <a:miter lim="800000"/>
            <a:headEnd/>
            <a:tailEnd/>
          </a:ln>
          <a:effectLst/>
        </p:spPr>
        <p:txBody>
          <a:bodyPr wrap="square">
            <a:spAutoFit/>
          </a:bodyPr>
          <a:lstStyle/>
          <a:p>
            <a:pPr algn="ctr">
              <a:lnSpc>
                <a:spcPct val="100000"/>
              </a:lnSpc>
              <a:spcBef>
                <a:spcPct val="0"/>
              </a:spcBef>
              <a:buFontTx/>
              <a:buNone/>
            </a:pPr>
            <a:r>
              <a:rPr lang="es-ES" sz="4000" b="1" dirty="0" smtClean="0">
                <a:solidFill>
                  <a:schemeClr val="tx2"/>
                </a:solidFill>
                <a:latin typeface="Kingthings Trypewriter 2" pitchFamily="2" charset="0"/>
              </a:rPr>
              <a:t> IMPLICACIÓNS</a:t>
            </a:r>
            <a:endParaRPr lang="gl-ES" sz="3600" b="1" dirty="0">
              <a:solidFill>
                <a:schemeClr val="tx2"/>
              </a:solidFill>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9659598F-8693-4339-BC6F-7155CE352707}" type="slidenum">
              <a:rPr lang="gl-ES" smtClean="0">
                <a:solidFill>
                  <a:schemeClr val="bg1"/>
                </a:solidFill>
              </a:rPr>
              <a:pPr>
                <a:defRPr/>
              </a:pPr>
              <a:t>5</a:t>
            </a:fld>
            <a:endParaRPr lang="gl-ES" dirty="0">
              <a:solidFill>
                <a:schemeClr val="bg1"/>
              </a:solidFill>
            </a:endParaRPr>
          </a:p>
        </p:txBody>
      </p:sp>
      <p:sp>
        <p:nvSpPr>
          <p:cNvPr id="6" name="Rectangle 3"/>
          <p:cNvSpPr txBox="1">
            <a:spLocks noChangeArrowheads="1"/>
          </p:cNvSpPr>
          <p:nvPr/>
        </p:nvSpPr>
        <p:spPr bwMode="auto">
          <a:xfrm>
            <a:off x="1183634" y="3429000"/>
            <a:ext cx="7103142" cy="27828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57188" indent="-357188">
              <a:buFont typeface="Arial" pitchFamily="34" charset="0"/>
              <a:buChar char="•"/>
            </a:pPr>
            <a:r>
              <a:rPr lang="gl-ES" sz="2000" dirty="0" smtClean="0">
                <a:latin typeface="+mj-lt"/>
              </a:rPr>
              <a:t>As liñas de actuación da biblioteca en materia de</a:t>
            </a:r>
          </a:p>
          <a:p>
            <a:pPr marL="357188"/>
            <a:r>
              <a:rPr lang="es-ES" sz="2000" dirty="0" smtClean="0">
                <a:latin typeface="+mj-lt"/>
              </a:rPr>
              <a:t>organización e </a:t>
            </a:r>
            <a:r>
              <a:rPr lang="es-ES" sz="2000" dirty="0" err="1" smtClean="0">
                <a:latin typeface="+mj-lt"/>
              </a:rPr>
              <a:t>xestión</a:t>
            </a:r>
            <a:r>
              <a:rPr lang="es-ES" sz="2000" dirty="0" smtClean="0">
                <a:latin typeface="+mj-lt"/>
              </a:rPr>
              <a:t>, animación, dinamización, formación </a:t>
            </a:r>
            <a:r>
              <a:rPr lang="pt-BR" sz="2000" dirty="0" smtClean="0">
                <a:latin typeface="+mj-lt"/>
              </a:rPr>
              <a:t>de </a:t>
            </a:r>
            <a:r>
              <a:rPr lang="pt-BR" sz="2000" dirty="0" err="1" smtClean="0">
                <a:latin typeface="+mj-lt"/>
              </a:rPr>
              <a:t>usuarios</a:t>
            </a:r>
            <a:r>
              <a:rPr lang="pt-BR" sz="2000" dirty="0" smtClean="0">
                <a:latin typeface="+mj-lt"/>
              </a:rPr>
              <a:t> e </a:t>
            </a:r>
            <a:r>
              <a:rPr lang="pt-BR" sz="2000" dirty="0" err="1" smtClean="0">
                <a:latin typeface="+mj-lt"/>
              </a:rPr>
              <a:t>planeamento</a:t>
            </a:r>
            <a:r>
              <a:rPr lang="pt-BR" sz="2000" dirty="0" smtClean="0">
                <a:latin typeface="+mj-lt"/>
              </a:rPr>
              <a:t> da </a:t>
            </a:r>
            <a:r>
              <a:rPr lang="pt-BR" sz="2000" dirty="0" err="1" smtClean="0">
                <a:latin typeface="+mj-lt"/>
              </a:rPr>
              <a:t>actividade</a:t>
            </a:r>
            <a:r>
              <a:rPr lang="pt-BR" sz="2000" dirty="0" smtClean="0">
                <a:latin typeface="+mj-lt"/>
              </a:rPr>
              <a:t> semanal “HORA DE </a:t>
            </a:r>
            <a:r>
              <a:rPr lang="gl-ES" sz="2000" dirty="0" smtClean="0">
                <a:latin typeface="+mj-lt"/>
              </a:rPr>
              <a:t>LECTURA”.</a:t>
            </a:r>
          </a:p>
          <a:p>
            <a:pPr marL="357188" indent="-357188"/>
            <a:endParaRPr lang="pt-BR" sz="2000" dirty="0" smtClean="0">
              <a:latin typeface="+mj-lt"/>
            </a:endParaRPr>
          </a:p>
          <a:p>
            <a:pPr marL="357188" indent="-357188">
              <a:buFont typeface="Arial" pitchFamily="34" charset="0"/>
              <a:buChar char="•"/>
            </a:pPr>
            <a:r>
              <a:rPr lang="pt-BR" sz="2000" dirty="0" smtClean="0">
                <a:latin typeface="+mj-lt"/>
              </a:rPr>
              <a:t>As </a:t>
            </a:r>
            <a:r>
              <a:rPr lang="pt-BR" sz="2000" dirty="0" err="1" smtClean="0">
                <a:latin typeface="+mj-lt"/>
              </a:rPr>
              <a:t>liñas</a:t>
            </a:r>
            <a:r>
              <a:rPr lang="pt-BR" sz="2000" dirty="0" smtClean="0">
                <a:latin typeface="+mj-lt"/>
              </a:rPr>
              <a:t> </a:t>
            </a:r>
            <a:r>
              <a:rPr lang="pt-BR" sz="2000" dirty="0" err="1" smtClean="0">
                <a:latin typeface="+mj-lt"/>
              </a:rPr>
              <a:t>xerais</a:t>
            </a:r>
            <a:r>
              <a:rPr lang="pt-BR" sz="2000" dirty="0" smtClean="0">
                <a:latin typeface="+mj-lt"/>
              </a:rPr>
              <a:t> das </a:t>
            </a:r>
            <a:r>
              <a:rPr lang="pt-BR" sz="2000" dirty="0" err="1" smtClean="0">
                <a:latin typeface="+mj-lt"/>
              </a:rPr>
              <a:t>programacións</a:t>
            </a:r>
            <a:r>
              <a:rPr lang="pt-BR" sz="2000" dirty="0" smtClean="0">
                <a:latin typeface="+mj-lt"/>
              </a:rPr>
              <a:t> </a:t>
            </a:r>
            <a:r>
              <a:rPr lang="pt-BR" sz="2000" dirty="0" err="1" smtClean="0">
                <a:latin typeface="+mj-lt"/>
              </a:rPr>
              <a:t>didácticas</a:t>
            </a:r>
            <a:r>
              <a:rPr lang="pt-BR" sz="2000" dirty="0" smtClean="0">
                <a:latin typeface="+mj-lt"/>
              </a:rPr>
              <a:t> de cada </a:t>
            </a:r>
            <a:r>
              <a:rPr lang="pt-BR" sz="2000" dirty="0" err="1" smtClean="0">
                <a:latin typeface="+mj-lt"/>
              </a:rPr>
              <a:t>materia</a:t>
            </a:r>
            <a:r>
              <a:rPr lang="pt-BR" sz="2000" dirty="0" smtClean="0">
                <a:latin typeface="+mj-lt"/>
              </a:rPr>
              <a:t> </a:t>
            </a:r>
            <a:r>
              <a:rPr lang="es-ES" sz="2000" dirty="0" smtClean="0">
                <a:latin typeface="+mj-lt"/>
              </a:rPr>
              <a:t>en relación coa lectura e a formación documental.</a:t>
            </a:r>
            <a:endParaRPr kumimoji="0" lang="gl-ES" sz="2000" b="1" i="0" u="none" strike="noStrike" kern="0" cap="none" spc="0" normalizeH="0" baseline="0" noProof="0" dirty="0" smtClean="0">
              <a:ln>
                <a:noFill/>
              </a:ln>
              <a:solidFill>
                <a:schemeClr val="bg1"/>
              </a:solidFill>
              <a:effectLst/>
              <a:uLnTx/>
              <a:uFillTx/>
              <a:latin typeface="+mj-lt"/>
              <a:ea typeface="+mn-ea"/>
              <a:cs typeface="Arial" pitchFamily="34" charset="0"/>
            </a:endParaRPr>
          </a:p>
        </p:txBody>
      </p:sp>
      <p:sp>
        <p:nvSpPr>
          <p:cNvPr id="9" name="Rectangle 2"/>
          <p:cNvSpPr>
            <a:spLocks noChangeArrowheads="1"/>
          </p:cNvSpPr>
          <p:nvPr/>
        </p:nvSpPr>
        <p:spPr bwMode="auto">
          <a:xfrm>
            <a:off x="3500430" y="2143116"/>
            <a:ext cx="4214810" cy="707886"/>
          </a:xfrm>
          <a:prstGeom prst="rect">
            <a:avLst/>
          </a:prstGeom>
          <a:noFill/>
          <a:ln w="9525">
            <a:noFill/>
            <a:miter lim="800000"/>
            <a:headEnd/>
            <a:tailEnd/>
          </a:ln>
          <a:effectLst/>
        </p:spPr>
        <p:txBody>
          <a:bodyPr wrap="square">
            <a:spAutoFit/>
          </a:bodyPr>
          <a:lstStyle/>
          <a:p>
            <a:pPr algn="ctr">
              <a:lnSpc>
                <a:spcPct val="100000"/>
              </a:lnSpc>
              <a:spcBef>
                <a:spcPct val="0"/>
              </a:spcBef>
              <a:buFontTx/>
              <a:buNone/>
            </a:pPr>
            <a:r>
              <a:rPr lang="es-ES" sz="4000" b="1" dirty="0" smtClean="0">
                <a:solidFill>
                  <a:schemeClr val="tx2"/>
                </a:solidFill>
                <a:latin typeface="Kingthings Trypewriter 2" pitchFamily="2" charset="0"/>
              </a:rPr>
              <a:t>INCLUIRANSE:</a:t>
            </a:r>
            <a:endParaRPr lang="gl-ES" sz="3600" b="1" dirty="0">
              <a:solidFill>
                <a:schemeClr val="tx2"/>
              </a:solidFill>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pPr>
              <a:defRPr/>
            </a:pPr>
            <a:fld id="{9659598F-8693-4339-BC6F-7155CE352707}" type="slidenum">
              <a:rPr lang="gl-ES" smtClean="0">
                <a:solidFill>
                  <a:schemeClr val="bg1"/>
                </a:solidFill>
              </a:rPr>
              <a:pPr>
                <a:defRPr/>
              </a:pPr>
              <a:t>6</a:t>
            </a:fld>
            <a:endParaRPr lang="gl-ES" dirty="0">
              <a:solidFill>
                <a:schemeClr val="bg1"/>
              </a:solidFill>
            </a:endParaRPr>
          </a:p>
        </p:txBody>
      </p:sp>
      <p:sp>
        <p:nvSpPr>
          <p:cNvPr id="6" name="Rectangle 3"/>
          <p:cNvSpPr txBox="1">
            <a:spLocks noChangeArrowheads="1"/>
          </p:cNvSpPr>
          <p:nvPr/>
        </p:nvSpPr>
        <p:spPr bwMode="auto">
          <a:xfrm>
            <a:off x="2214546" y="3000372"/>
            <a:ext cx="6500858" cy="27828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gl-ES" sz="2400" b="1" dirty="0" smtClean="0">
                <a:latin typeface="+mj-lt"/>
              </a:rPr>
              <a:t>XERAL:</a:t>
            </a:r>
          </a:p>
          <a:p>
            <a:r>
              <a:rPr lang="gl-ES" sz="2400" dirty="0" smtClean="0">
                <a:latin typeface="+mj-lt"/>
              </a:rPr>
              <a:t>Situar a formación lectora e as</a:t>
            </a:r>
          </a:p>
          <a:p>
            <a:r>
              <a:rPr lang="gl-ES" sz="2400" dirty="0" smtClean="0">
                <a:latin typeface="+mj-lt"/>
              </a:rPr>
              <a:t>competencias </a:t>
            </a:r>
            <a:r>
              <a:rPr lang="gl-ES" sz="2400" dirty="0" err="1" smtClean="0">
                <a:latin typeface="+mj-lt"/>
              </a:rPr>
              <a:t>informacionais</a:t>
            </a:r>
            <a:r>
              <a:rPr lang="gl-ES" sz="2400" dirty="0" smtClean="0">
                <a:latin typeface="+mj-lt"/>
              </a:rPr>
              <a:t> e de</a:t>
            </a:r>
          </a:p>
          <a:p>
            <a:r>
              <a:rPr lang="es-ES" sz="2400" dirty="0" smtClean="0">
                <a:latin typeface="+mj-lt"/>
              </a:rPr>
              <a:t>comunicación como centro da educación</a:t>
            </a:r>
          </a:p>
          <a:p>
            <a:endParaRPr kumimoji="0" lang="es-ES" sz="2400" b="1" i="0" u="none" strike="noStrike" kern="0" cap="none" spc="0" normalizeH="0" baseline="0" noProof="0" dirty="0" smtClean="0">
              <a:ln>
                <a:noFill/>
              </a:ln>
              <a:solidFill>
                <a:schemeClr val="bg1"/>
              </a:solidFill>
              <a:effectLst/>
              <a:uLnTx/>
              <a:uFillTx/>
              <a:latin typeface="+mj-lt"/>
              <a:ea typeface="+mn-ea"/>
              <a:cs typeface="Arial" pitchFamily="34" charset="0"/>
            </a:endParaRPr>
          </a:p>
          <a:p>
            <a:r>
              <a:rPr kumimoji="0" lang="es-ES" sz="2400" b="1" i="0" u="none" strike="noStrike" kern="0" cap="none" spc="0" normalizeH="0" baseline="0" noProof="0" dirty="0" smtClean="0">
                <a:ln>
                  <a:noFill/>
                </a:ln>
                <a:solidFill>
                  <a:schemeClr val="bg1"/>
                </a:solidFill>
                <a:effectLst/>
                <a:uLnTx/>
                <a:uFillTx/>
                <a:latin typeface="+mj-lt"/>
                <a:ea typeface="+mn-ea"/>
                <a:cs typeface="Arial" pitchFamily="34" charset="0"/>
              </a:rPr>
              <a:t>POR SECTORES:</a:t>
            </a:r>
          </a:p>
          <a:p>
            <a:pPr marL="342900" indent="-342900">
              <a:buFont typeface="Arial" pitchFamily="34" charset="0"/>
              <a:buChar char="•"/>
            </a:pPr>
            <a:r>
              <a:rPr lang="es-ES" sz="2400" kern="0" noProof="0" dirty="0" smtClean="0">
                <a:latin typeface="+mj-lt"/>
              </a:rPr>
              <a:t>Profesorado</a:t>
            </a:r>
          </a:p>
          <a:p>
            <a:pPr marL="342900" indent="-342900">
              <a:buFont typeface="Arial" pitchFamily="34" charset="0"/>
              <a:buChar char="•"/>
            </a:pPr>
            <a:r>
              <a:rPr kumimoji="0" lang="es-ES" sz="2400" i="0" u="none" strike="noStrike" kern="0" cap="none" spc="0" normalizeH="0" baseline="0" dirty="0" smtClean="0">
                <a:ln>
                  <a:noFill/>
                </a:ln>
                <a:solidFill>
                  <a:schemeClr val="bg1"/>
                </a:solidFill>
                <a:effectLst/>
                <a:uLnTx/>
                <a:uFillTx/>
                <a:latin typeface="+mj-lt"/>
                <a:ea typeface="+mn-ea"/>
                <a:cs typeface="Arial" pitchFamily="34" charset="0"/>
              </a:rPr>
              <a:t>Alumnado</a:t>
            </a:r>
          </a:p>
          <a:p>
            <a:pPr marL="342900" indent="-342900">
              <a:buFont typeface="Arial" pitchFamily="34" charset="0"/>
              <a:buChar char="•"/>
            </a:pPr>
            <a:r>
              <a:rPr lang="es-ES" sz="2400" kern="0" noProof="0" dirty="0" smtClean="0">
                <a:latin typeface="+mj-lt"/>
              </a:rPr>
              <a:t>Familias</a:t>
            </a:r>
            <a:endParaRPr kumimoji="0" lang="gl-ES" sz="2400" i="0" u="none" strike="noStrike" kern="0" cap="none" spc="0" normalizeH="0" baseline="0" noProof="0" dirty="0" smtClean="0">
              <a:ln>
                <a:noFill/>
              </a:ln>
              <a:solidFill>
                <a:schemeClr val="bg1"/>
              </a:solidFill>
              <a:effectLst/>
              <a:uLnTx/>
              <a:uFillTx/>
              <a:latin typeface="+mj-lt"/>
              <a:ea typeface="+mn-ea"/>
              <a:cs typeface="Arial" pitchFamily="34" charset="0"/>
            </a:endParaRPr>
          </a:p>
        </p:txBody>
      </p:sp>
      <p:sp>
        <p:nvSpPr>
          <p:cNvPr id="9" name="Rectangle 2"/>
          <p:cNvSpPr>
            <a:spLocks noChangeArrowheads="1"/>
          </p:cNvSpPr>
          <p:nvPr/>
        </p:nvSpPr>
        <p:spPr bwMode="auto">
          <a:xfrm>
            <a:off x="3500430" y="2143116"/>
            <a:ext cx="4214810" cy="707886"/>
          </a:xfrm>
          <a:prstGeom prst="rect">
            <a:avLst/>
          </a:prstGeom>
          <a:noFill/>
          <a:ln w="9525">
            <a:noFill/>
            <a:miter lim="800000"/>
            <a:headEnd/>
            <a:tailEnd/>
          </a:ln>
          <a:effectLst/>
        </p:spPr>
        <p:txBody>
          <a:bodyPr wrap="square">
            <a:spAutoFit/>
          </a:bodyPr>
          <a:lstStyle/>
          <a:p>
            <a:pPr algn="ctr">
              <a:lnSpc>
                <a:spcPct val="100000"/>
              </a:lnSpc>
              <a:spcBef>
                <a:spcPct val="0"/>
              </a:spcBef>
              <a:buFontTx/>
              <a:buNone/>
            </a:pPr>
            <a:r>
              <a:rPr lang="es-ES" sz="4000" b="1" dirty="0" smtClean="0">
                <a:solidFill>
                  <a:schemeClr val="tx2"/>
                </a:solidFill>
                <a:latin typeface="Kingthings Trypewriter 2" pitchFamily="2" charset="0"/>
              </a:rPr>
              <a:t>OBXECTIVOS</a:t>
            </a:r>
            <a:endParaRPr lang="gl-ES" sz="3600" b="1" dirty="0">
              <a:solidFill>
                <a:schemeClr val="tx2"/>
              </a:solidFill>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pPr>
              <a:defRPr/>
            </a:pPr>
            <a:fld id="{F0FA72F4-482B-4B40-B59C-7291403E31EA}" type="slidenum">
              <a:rPr lang="gl-ES" smtClean="0">
                <a:solidFill>
                  <a:schemeClr val="bg1"/>
                </a:solidFill>
              </a:rPr>
              <a:pPr>
                <a:defRPr/>
              </a:pPr>
              <a:t>7</a:t>
            </a:fld>
            <a:endParaRPr lang="gl-ES" dirty="0">
              <a:solidFill>
                <a:schemeClr val="bg1"/>
              </a:solidFill>
            </a:endParaRPr>
          </a:p>
        </p:txBody>
      </p:sp>
      <p:pic>
        <p:nvPicPr>
          <p:cNvPr id="9" name="ptinto.wmv">
            <a:hlinkClick r:id="" action="ppaction://media"/>
          </p:cNvPr>
          <p:cNvPicPr>
            <a:picLocks noRot="1" noChangeAspect="1"/>
          </p:cNvPicPr>
          <p:nvPr>
            <a:videoFile r:link="rId1"/>
          </p:nvPr>
        </p:nvPicPr>
        <p:blipFill>
          <a:blip r:embed="rId4" cstate="print"/>
          <a:stretch>
            <a:fillRect/>
          </a:stretch>
        </p:blipFill>
        <p:spPr>
          <a:xfrm>
            <a:off x="1187624" y="1484784"/>
            <a:ext cx="7152456" cy="43204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56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pPr>
              <a:defRPr/>
            </a:pPr>
            <a:fld id="{F0FA72F4-482B-4B40-B59C-7291403E31EA}" type="slidenum">
              <a:rPr lang="gl-ES" smtClean="0">
                <a:solidFill>
                  <a:schemeClr val="bg1"/>
                </a:solidFill>
              </a:rPr>
              <a:pPr>
                <a:defRPr/>
              </a:pPr>
              <a:t>8</a:t>
            </a:fld>
            <a:endParaRPr lang="gl-ES" dirty="0">
              <a:solidFill>
                <a:schemeClr val="bg1"/>
              </a:solidFill>
            </a:endParaRPr>
          </a:p>
        </p:txBody>
      </p:sp>
      <p:sp>
        <p:nvSpPr>
          <p:cNvPr id="12290" name="2 Marcador de contenido"/>
          <p:cNvSpPr>
            <a:spLocks noGrp="1"/>
          </p:cNvSpPr>
          <p:nvPr>
            <p:ph idx="1"/>
          </p:nvPr>
        </p:nvSpPr>
        <p:spPr>
          <a:xfrm>
            <a:off x="1043608" y="1268760"/>
            <a:ext cx="7170020" cy="4214842"/>
          </a:xfrm>
        </p:spPr>
        <p:txBody>
          <a:bodyPr/>
          <a:lstStyle/>
          <a:p>
            <a:pPr algn="ctr" eaLnBrk="1" hangingPunct="1">
              <a:spcBef>
                <a:spcPct val="0"/>
              </a:spcBef>
              <a:buFontTx/>
              <a:buNone/>
            </a:pPr>
            <a:r>
              <a:rPr lang="gl-ES" sz="8000" b="1" dirty="0" smtClean="0">
                <a:solidFill>
                  <a:srgbClr val="FFFF99"/>
                </a:solidFill>
                <a:latin typeface="Kingthings Trypewriter 2" pitchFamily="2" charset="0"/>
              </a:rPr>
              <a:t>Misión Imposible </a:t>
            </a:r>
            <a:r>
              <a:rPr lang="gl-ES" sz="8800" b="1" dirty="0" smtClean="0">
                <a:solidFill>
                  <a:srgbClr val="FFFF99"/>
                </a:solidFill>
                <a:latin typeface="Kingthings Trypewriter 2" pitchFamily="2" charset="0"/>
              </a:rPr>
              <a:t>1</a:t>
            </a:r>
            <a:endParaRPr lang="gl-ES" sz="8800" dirty="0" smtClean="0">
              <a:solidFill>
                <a:srgbClr val="FFFF99"/>
              </a:solidFill>
              <a:latin typeface="Kingthings Trypewriter 2" pitchFamily="2" charset="0"/>
            </a:endParaRPr>
          </a:p>
          <a:p>
            <a:pPr algn="ctr" eaLnBrk="1" hangingPunct="1">
              <a:spcBef>
                <a:spcPct val="0"/>
              </a:spcBef>
              <a:buFontTx/>
              <a:buNone/>
            </a:pPr>
            <a:r>
              <a:rPr lang="es-ES" sz="6600" dirty="0" smtClean="0">
                <a:solidFill>
                  <a:schemeClr val="bg1"/>
                </a:solidFill>
                <a:latin typeface="Kingthings Trypewriter 2" pitchFamily="2" charset="0"/>
              </a:rPr>
              <a:t>O profesorado</a:t>
            </a:r>
          </a:p>
          <a:p>
            <a:pPr algn="ctr" eaLnBrk="1" hangingPunct="1">
              <a:spcBef>
                <a:spcPct val="0"/>
              </a:spcBef>
              <a:buFontTx/>
              <a:buNone/>
            </a:pPr>
            <a:r>
              <a:rPr lang="es-ES" sz="4000" dirty="0" smtClean="0">
                <a:solidFill>
                  <a:schemeClr val="bg1"/>
                </a:solidFill>
                <a:latin typeface="Kingthings Trypewriter 2" pitchFamily="2" charset="0"/>
              </a:rPr>
              <a:t>A inclusión no currículo</a:t>
            </a:r>
          </a:p>
          <a:p>
            <a:pPr algn="ctr" eaLnBrk="1" hangingPunct="1">
              <a:spcBef>
                <a:spcPct val="0"/>
              </a:spcBef>
              <a:buNone/>
            </a:pPr>
            <a:endParaRPr lang="es-ES" sz="1400" dirty="0" smtClean="0">
              <a:solidFill>
                <a:schemeClr val="bg1"/>
              </a:solidFill>
            </a:endParaRPr>
          </a:p>
          <a:p>
            <a:pPr algn="ctr" eaLnBrk="1" hangingPunct="1">
              <a:spcBef>
                <a:spcPct val="0"/>
              </a:spcBef>
              <a:buFontTx/>
              <a:buNone/>
            </a:pPr>
            <a:endParaRPr lang="es-ES" sz="1400" dirty="0" smtClean="0">
              <a:solidFill>
                <a:schemeClr val="bg1"/>
              </a:solidFill>
              <a:latin typeface="Kingthings Trypewriter 2" pitchFamily="2" charset="0"/>
            </a:endParaRPr>
          </a:p>
        </p:txBody>
      </p:sp>
      <p:pic>
        <p:nvPicPr>
          <p:cNvPr id="7" name="MISION IMPOSIBLE.wav">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fade">
                                      <p:cBhvr>
                                        <p:cTn id="7" dur="5000"/>
                                        <p:tgtEl>
                                          <p:spTgt spid="12290">
                                            <p:txEl>
                                              <p:pRg st="0" end="0"/>
                                            </p:txEl>
                                          </p:spTgt>
                                        </p:tgtEl>
                                      </p:cBhvr>
                                    </p:animEffect>
                                    <p:anim calcmode="lin" valueType="num">
                                      <p:cBhvr>
                                        <p:cTn id="8" dur="5000" fill="hold"/>
                                        <p:tgtEl>
                                          <p:spTgt spid="12290">
                                            <p:txEl>
                                              <p:pRg st="0" end="0"/>
                                            </p:txEl>
                                          </p:spTgt>
                                        </p:tgtEl>
                                        <p:attrNameLst>
                                          <p:attrName>ppt_x</p:attrName>
                                        </p:attrNameLst>
                                      </p:cBhvr>
                                      <p:tavLst>
                                        <p:tav tm="0">
                                          <p:val>
                                            <p:strVal val="#ppt_x"/>
                                          </p:val>
                                        </p:tav>
                                        <p:tav tm="100000">
                                          <p:val>
                                            <p:strVal val="#ppt_x"/>
                                          </p:val>
                                        </p:tav>
                                      </p:tavLst>
                                    </p:anim>
                                    <p:anim calcmode="lin" valueType="num">
                                      <p:cBhvr>
                                        <p:cTn id="9" dur="5000" fill="hold"/>
                                        <p:tgtEl>
                                          <p:spTgt spid="1229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290">
                                            <p:txEl>
                                              <p:pRg st="1" end="1"/>
                                            </p:txEl>
                                          </p:spTgt>
                                        </p:tgtEl>
                                        <p:attrNameLst>
                                          <p:attrName>style.visibility</p:attrName>
                                        </p:attrNameLst>
                                      </p:cBhvr>
                                      <p:to>
                                        <p:strVal val="visible"/>
                                      </p:to>
                                    </p:set>
                                    <p:animEffect transition="in" filter="fade">
                                      <p:cBhvr>
                                        <p:cTn id="12" dur="5000"/>
                                        <p:tgtEl>
                                          <p:spTgt spid="12290">
                                            <p:txEl>
                                              <p:pRg st="1" end="1"/>
                                            </p:txEl>
                                          </p:spTgt>
                                        </p:tgtEl>
                                      </p:cBhvr>
                                    </p:animEffect>
                                    <p:anim calcmode="lin" valueType="num">
                                      <p:cBhvr>
                                        <p:cTn id="13" dur="5000" fill="hold"/>
                                        <p:tgtEl>
                                          <p:spTgt spid="12290">
                                            <p:txEl>
                                              <p:pRg st="1" end="1"/>
                                            </p:txEl>
                                          </p:spTgt>
                                        </p:tgtEl>
                                        <p:attrNameLst>
                                          <p:attrName>ppt_x</p:attrName>
                                        </p:attrNameLst>
                                      </p:cBhvr>
                                      <p:tavLst>
                                        <p:tav tm="0">
                                          <p:val>
                                            <p:strVal val="#ppt_x"/>
                                          </p:val>
                                        </p:tav>
                                        <p:tav tm="100000">
                                          <p:val>
                                            <p:strVal val="#ppt_x"/>
                                          </p:val>
                                        </p:tav>
                                      </p:tavLst>
                                    </p:anim>
                                    <p:anim calcmode="lin" valueType="num">
                                      <p:cBhvr>
                                        <p:cTn id="14" dur="5000" fill="hold"/>
                                        <p:tgtEl>
                                          <p:spTgt spid="1229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290">
                                            <p:txEl>
                                              <p:pRg st="2" end="2"/>
                                            </p:txEl>
                                          </p:spTgt>
                                        </p:tgtEl>
                                        <p:attrNameLst>
                                          <p:attrName>style.visibility</p:attrName>
                                        </p:attrNameLst>
                                      </p:cBhvr>
                                      <p:to>
                                        <p:strVal val="visible"/>
                                      </p:to>
                                    </p:set>
                                    <p:animEffect transition="in" filter="fade">
                                      <p:cBhvr>
                                        <p:cTn id="17" dur="5000"/>
                                        <p:tgtEl>
                                          <p:spTgt spid="12290">
                                            <p:txEl>
                                              <p:pRg st="2" end="2"/>
                                            </p:txEl>
                                          </p:spTgt>
                                        </p:tgtEl>
                                      </p:cBhvr>
                                    </p:animEffect>
                                    <p:anim calcmode="lin" valueType="num">
                                      <p:cBhvr>
                                        <p:cTn id="18" dur="5000" fill="hold"/>
                                        <p:tgtEl>
                                          <p:spTgt spid="12290">
                                            <p:txEl>
                                              <p:pRg st="2" end="2"/>
                                            </p:txEl>
                                          </p:spTgt>
                                        </p:tgtEl>
                                        <p:attrNameLst>
                                          <p:attrName>ppt_x</p:attrName>
                                        </p:attrNameLst>
                                      </p:cBhvr>
                                      <p:tavLst>
                                        <p:tav tm="0">
                                          <p:val>
                                            <p:strVal val="#ppt_x"/>
                                          </p:val>
                                        </p:tav>
                                        <p:tav tm="100000">
                                          <p:val>
                                            <p:strVal val="#ppt_x"/>
                                          </p:val>
                                        </p:tav>
                                      </p:tavLst>
                                    </p:anim>
                                    <p:anim calcmode="lin" valueType="num">
                                      <p:cBhvr>
                                        <p:cTn id="19" dur="5000" fill="hold"/>
                                        <p:tgtEl>
                                          <p:spTgt spid="12290">
                                            <p:txEl>
                                              <p:pRg st="2" end="2"/>
                                            </p:txEl>
                                          </p:spTgt>
                                        </p:tgtEl>
                                        <p:attrNameLst>
                                          <p:attrName>ppt_y</p:attrName>
                                        </p:attrNameLst>
                                      </p:cBhvr>
                                      <p:tavLst>
                                        <p:tav tm="0">
                                          <p:val>
                                            <p:strVal val="#ppt_y+.1"/>
                                          </p:val>
                                        </p:tav>
                                        <p:tav tm="100000">
                                          <p:val>
                                            <p:strVal val="#ppt_y"/>
                                          </p:val>
                                        </p:tav>
                                      </p:tavLst>
                                    </p:anim>
                                  </p:childTnLst>
                                </p:cTn>
                              </p:par>
                              <p:par>
                                <p:cTn id="20" presetID="1" presetClass="mediacall" presetSubtype="0" fill="hold" nodeType="withEffect">
                                  <p:stCondLst>
                                    <p:cond delay="0"/>
                                  </p:stCondLst>
                                  <p:childTnLst>
                                    <p:cmd type="call" cmd="playFrom(0.0)">
                                      <p:cBhvr>
                                        <p:cTn id="21"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4" showWhenStopped="0">
                <p:cTn id="22"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30726" name="Rectangle 6"/>
          <p:cNvSpPr>
            <a:spLocks noChangeArrowheads="1"/>
          </p:cNvSpPr>
          <p:nvPr/>
        </p:nvSpPr>
        <p:spPr bwMode="auto">
          <a:xfrm>
            <a:off x="642910" y="1857364"/>
            <a:ext cx="7848600" cy="4500594"/>
          </a:xfrm>
          <a:prstGeom prst="rect">
            <a:avLst/>
          </a:prstGeom>
          <a:solidFill>
            <a:srgbClr val="6A0BB1"/>
          </a:solidFill>
          <a:ln w="9525">
            <a:noFill/>
            <a:miter lim="800000"/>
            <a:headEnd/>
            <a:tailEnd/>
          </a:ln>
          <a:effectLst/>
        </p:spPr>
        <p:txBody>
          <a:bodyPr wrap="none" anchor="ctr"/>
          <a:lstStyle/>
          <a:p>
            <a:endParaRPr lang="es-ES"/>
          </a:p>
        </p:txBody>
      </p:sp>
      <p:sp>
        <p:nvSpPr>
          <p:cNvPr id="30722" name="Rectangle 2"/>
          <p:cNvSpPr>
            <a:spLocks noChangeArrowheads="1"/>
          </p:cNvSpPr>
          <p:nvPr/>
        </p:nvSpPr>
        <p:spPr bwMode="auto">
          <a:xfrm>
            <a:off x="714348" y="500042"/>
            <a:ext cx="7429552" cy="1323439"/>
          </a:xfrm>
          <a:prstGeom prst="rect">
            <a:avLst/>
          </a:prstGeom>
          <a:noFill/>
          <a:ln w="9525">
            <a:noFill/>
            <a:miter lim="800000"/>
            <a:headEnd/>
            <a:tailEnd/>
          </a:ln>
          <a:effectLst/>
        </p:spPr>
        <p:txBody>
          <a:bodyPr wrap="square">
            <a:spAutoFit/>
          </a:bodyPr>
          <a:lstStyle/>
          <a:p>
            <a:pPr algn="ctr">
              <a:lnSpc>
                <a:spcPct val="100000"/>
              </a:lnSpc>
              <a:spcBef>
                <a:spcPct val="0"/>
              </a:spcBef>
              <a:buFontTx/>
              <a:buNone/>
            </a:pPr>
            <a:r>
              <a:rPr lang="es-ES" sz="4000" b="1" dirty="0" smtClean="0">
                <a:solidFill>
                  <a:schemeClr val="tx2"/>
                </a:solidFill>
                <a:latin typeface="Kingthings Trypewriter 2" pitchFamily="2" charset="0"/>
              </a:rPr>
              <a:t> OBXECTIVOS</a:t>
            </a:r>
          </a:p>
          <a:p>
            <a:pPr algn="ctr">
              <a:lnSpc>
                <a:spcPct val="100000"/>
              </a:lnSpc>
              <a:spcBef>
                <a:spcPct val="0"/>
              </a:spcBef>
              <a:buFontTx/>
              <a:buNone/>
            </a:pPr>
            <a:r>
              <a:rPr lang="es-ES" sz="4000" b="1" dirty="0" smtClean="0">
                <a:solidFill>
                  <a:schemeClr val="tx2"/>
                </a:solidFill>
                <a:latin typeface="Kingthings Trypewriter 2" pitchFamily="2" charset="0"/>
              </a:rPr>
              <a:t>entre o profesorado (1)</a:t>
            </a:r>
            <a:endParaRPr lang="gl-ES" sz="3600" b="1" dirty="0">
              <a:solidFill>
                <a:schemeClr val="tx2"/>
              </a:solidFill>
              <a:latin typeface="Arial" charset="0"/>
            </a:endParaRPr>
          </a:p>
        </p:txBody>
      </p:sp>
      <p:sp>
        <p:nvSpPr>
          <p:cNvPr id="30723" name="Rectangle 3"/>
          <p:cNvSpPr>
            <a:spLocks noGrp="1" noChangeArrowheads="1"/>
          </p:cNvSpPr>
          <p:nvPr>
            <p:ph type="body" idx="1"/>
          </p:nvPr>
        </p:nvSpPr>
        <p:spPr>
          <a:xfrm>
            <a:off x="714348" y="2786058"/>
            <a:ext cx="3143272" cy="3786214"/>
          </a:xfrm>
        </p:spPr>
        <p:txBody>
          <a:bodyPr/>
          <a:lstStyle/>
          <a:p>
            <a:pPr lvl="0">
              <a:spcBef>
                <a:spcPts val="0"/>
              </a:spcBef>
            </a:pPr>
            <a:r>
              <a:rPr lang="es-ES" sz="2400" dirty="0" smtClean="0">
                <a:solidFill>
                  <a:schemeClr val="bg1"/>
                </a:solidFill>
                <a:latin typeface="Arial" pitchFamily="34" charset="0"/>
                <a:cs typeface="Arial" pitchFamily="34" charset="0"/>
              </a:rPr>
              <a:t>Desterrar inercias.</a:t>
            </a:r>
          </a:p>
          <a:p>
            <a:pPr lvl="0">
              <a:spcBef>
                <a:spcPts val="0"/>
              </a:spcBef>
            </a:pPr>
            <a:r>
              <a:rPr lang="es-ES" sz="2400" dirty="0" smtClean="0">
                <a:solidFill>
                  <a:schemeClr val="bg1"/>
                </a:solidFill>
                <a:latin typeface="Arial" pitchFamily="34" charset="0"/>
                <a:cs typeface="Arial" pitchFamily="34" charset="0"/>
              </a:rPr>
              <a:t>Reflexionar nos ámbitos de toma de </a:t>
            </a:r>
            <a:r>
              <a:rPr lang="es-ES" sz="2400" dirty="0" err="1" smtClean="0">
                <a:solidFill>
                  <a:schemeClr val="bg1"/>
                </a:solidFill>
                <a:latin typeface="Arial" pitchFamily="34" charset="0"/>
                <a:cs typeface="Arial" pitchFamily="34" charset="0"/>
              </a:rPr>
              <a:t>decisións</a:t>
            </a:r>
            <a:r>
              <a:rPr lang="es-ES" sz="2400" dirty="0" smtClean="0">
                <a:solidFill>
                  <a:schemeClr val="bg1"/>
                </a:solidFill>
                <a:latin typeface="Arial" pitchFamily="34" charset="0"/>
                <a:cs typeface="Arial" pitchFamily="34" charset="0"/>
              </a:rPr>
              <a:t>.</a:t>
            </a:r>
          </a:p>
          <a:p>
            <a:pPr lvl="0">
              <a:spcBef>
                <a:spcPts val="0"/>
              </a:spcBef>
            </a:pPr>
            <a:r>
              <a:rPr lang="es-ES" sz="2400" dirty="0" smtClean="0">
                <a:solidFill>
                  <a:schemeClr val="bg1"/>
                </a:solidFill>
                <a:latin typeface="Arial" pitchFamily="34" charset="0"/>
                <a:cs typeface="Arial" pitchFamily="34" charset="0"/>
              </a:rPr>
              <a:t>Delimitar os </a:t>
            </a:r>
            <a:r>
              <a:rPr lang="es-ES" sz="2400" dirty="0" err="1" smtClean="0">
                <a:solidFill>
                  <a:schemeClr val="bg1"/>
                </a:solidFill>
                <a:latin typeface="Arial" pitchFamily="34" charset="0"/>
                <a:cs typeface="Arial" pitchFamily="34" charset="0"/>
              </a:rPr>
              <a:t>niveis</a:t>
            </a:r>
            <a:r>
              <a:rPr lang="es-ES" sz="2400" dirty="0" smtClean="0">
                <a:solidFill>
                  <a:schemeClr val="bg1"/>
                </a:solidFill>
                <a:latin typeface="Arial" pitchFamily="34" charset="0"/>
                <a:cs typeface="Arial" pitchFamily="34" charset="0"/>
              </a:rPr>
              <a:t> a alcanzar.</a:t>
            </a:r>
          </a:p>
          <a:p>
            <a:pPr lvl="0">
              <a:spcBef>
                <a:spcPts val="0"/>
              </a:spcBef>
            </a:pPr>
            <a:r>
              <a:rPr lang="es-ES" sz="2400" dirty="0" smtClean="0">
                <a:solidFill>
                  <a:schemeClr val="bg1"/>
                </a:solidFill>
                <a:latin typeface="Arial" pitchFamily="34" charset="0"/>
                <a:cs typeface="Arial" pitchFamily="34" charset="0"/>
              </a:rPr>
              <a:t>Non recomendar…</a:t>
            </a:r>
          </a:p>
          <a:p>
            <a:pPr lvl="0">
              <a:spcBef>
                <a:spcPts val="0"/>
              </a:spcBef>
              <a:buNone/>
            </a:pPr>
            <a:endParaRPr lang="es-ES" sz="2400" dirty="0" smtClean="0">
              <a:solidFill>
                <a:schemeClr val="bg1"/>
              </a:solidFill>
              <a:latin typeface="Arial" pitchFamily="34" charset="0"/>
              <a:cs typeface="Arial" pitchFamily="34" charset="0"/>
            </a:endParaRPr>
          </a:p>
          <a:p>
            <a:pPr>
              <a:lnSpc>
                <a:spcPct val="80000"/>
              </a:lnSpc>
              <a:spcBef>
                <a:spcPts val="0"/>
              </a:spcBef>
              <a:buNone/>
            </a:pPr>
            <a:endParaRPr lang="gl-ES" sz="2400" dirty="0" smtClean="0">
              <a:solidFill>
                <a:schemeClr val="bg1"/>
              </a:solidFill>
              <a:latin typeface="Arial" pitchFamily="34" charset="0"/>
              <a:cs typeface="Arial" pitchFamily="34" charset="0"/>
            </a:endParaRPr>
          </a:p>
        </p:txBody>
      </p:sp>
      <p:sp>
        <p:nvSpPr>
          <p:cNvPr id="7" name="6 Marcador de número de diapositiva"/>
          <p:cNvSpPr>
            <a:spLocks noGrp="1"/>
          </p:cNvSpPr>
          <p:nvPr>
            <p:ph type="sldNum" sz="quarter" idx="12"/>
          </p:nvPr>
        </p:nvSpPr>
        <p:spPr>
          <a:xfrm>
            <a:off x="6553200" y="6381774"/>
            <a:ext cx="2133600" cy="476250"/>
          </a:xfrm>
        </p:spPr>
        <p:txBody>
          <a:bodyPr/>
          <a:lstStyle/>
          <a:p>
            <a:pPr>
              <a:defRPr/>
            </a:pPr>
            <a:fld id="{9659598F-8693-4339-BC6F-7155CE352707}" type="slidenum">
              <a:rPr lang="gl-ES" smtClean="0">
                <a:solidFill>
                  <a:schemeClr val="bg1"/>
                </a:solidFill>
              </a:rPr>
              <a:pPr>
                <a:defRPr/>
              </a:pPr>
              <a:t>9</a:t>
            </a:fld>
            <a:endParaRPr lang="gl-ES" dirty="0">
              <a:solidFill>
                <a:schemeClr val="bg1"/>
              </a:solidFill>
            </a:endParaRPr>
          </a:p>
        </p:txBody>
      </p:sp>
      <p:grpSp>
        <p:nvGrpSpPr>
          <p:cNvPr id="11" name="10 Grupo"/>
          <p:cNvGrpSpPr/>
          <p:nvPr/>
        </p:nvGrpSpPr>
        <p:grpSpPr>
          <a:xfrm>
            <a:off x="4932040" y="3571876"/>
            <a:ext cx="3752855" cy="2705820"/>
            <a:chOff x="5214942" y="3571876"/>
            <a:chExt cx="3752855" cy="2705820"/>
          </a:xfrm>
        </p:grpSpPr>
        <p:pic>
          <p:nvPicPr>
            <p:cNvPr id="2" name="Picture 2"/>
            <p:cNvPicPr>
              <a:picLocks noChangeAspect="1" noChangeArrowheads="1"/>
            </p:cNvPicPr>
            <p:nvPr/>
          </p:nvPicPr>
          <p:blipFill>
            <a:blip r:embed="rId4" cstate="print"/>
            <a:srcRect/>
            <a:stretch>
              <a:fillRect/>
            </a:stretch>
          </p:blipFill>
          <p:spPr bwMode="auto">
            <a:xfrm>
              <a:off x="5214942" y="3571876"/>
              <a:ext cx="3752855" cy="2705820"/>
            </a:xfrm>
            <a:prstGeom prst="rect">
              <a:avLst/>
            </a:prstGeom>
            <a:noFill/>
            <a:ln w="9525">
              <a:noFill/>
              <a:miter lim="800000"/>
              <a:headEnd/>
              <a:tailEnd/>
            </a:ln>
            <a:effectLst/>
          </p:spPr>
        </p:pic>
        <p:sp>
          <p:nvSpPr>
            <p:cNvPr id="10" name="9 Rectángulo"/>
            <p:cNvSpPr/>
            <p:nvPr/>
          </p:nvSpPr>
          <p:spPr bwMode="auto">
            <a:xfrm>
              <a:off x="6072198" y="4643446"/>
              <a:ext cx="214314" cy="14287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6000" b="0" i="0" u="none" strike="noStrike" cap="none" normalizeH="0" baseline="0" smtClean="0">
                <a:ln>
                  <a:noFill/>
                </a:ln>
                <a:solidFill>
                  <a:schemeClr val="bg1"/>
                </a:solidFill>
                <a:effectLst/>
                <a:latin typeface="Bradley Hand ITC" pitchFamily="66" charset="0"/>
              </a:endParaRPr>
            </a:p>
          </p:txBody>
        </p:sp>
      </p:grpSp>
      <p:sp>
        <p:nvSpPr>
          <p:cNvPr id="9" name="8 Rectángulo"/>
          <p:cNvSpPr/>
          <p:nvPr/>
        </p:nvSpPr>
        <p:spPr bwMode="auto">
          <a:xfrm rot="20000720">
            <a:off x="4036558" y="2647014"/>
            <a:ext cx="2500330" cy="107157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FF0000"/>
                </a:solidFill>
                <a:effectLst/>
                <a:latin typeface="Kingthings Trypewriter 2" pitchFamily="2" charset="0"/>
              </a:rPr>
              <a:t>Código de</a:t>
            </a:r>
          </a:p>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rgbClr val="FF0000"/>
                </a:solidFill>
                <a:effectLst/>
                <a:latin typeface="Kingthings Trypewriter 2" pitchFamily="2" charset="0"/>
              </a:rPr>
              <a:t>boas prácticas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gl-ES" sz="6000" b="0" i="0" u="none" strike="noStrike" cap="none" normalizeH="0" baseline="0" smtClean="0">
            <a:ln>
              <a:noFill/>
            </a:ln>
            <a:solidFill>
              <a:schemeClr val="bg1"/>
            </a:solidFill>
            <a:effectLst/>
            <a:latin typeface="Bradley Hand ITC"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gl-ES" sz="6000" b="0" i="0" u="none" strike="noStrike" cap="none" normalizeH="0" baseline="0" smtClean="0">
            <a:ln>
              <a:noFill/>
            </a:ln>
            <a:solidFill>
              <a:schemeClr val="bg1"/>
            </a:solidFill>
            <a:effectLst/>
            <a:latin typeface="Bradley Hand ITC" pitchFamily="66"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3838</TotalTime>
  <Words>1626</Words>
  <Application>Microsoft Office PowerPoint</Application>
  <PresentationFormat>Presentación en pantalla (4:3)</PresentationFormat>
  <Paragraphs>567</Paragraphs>
  <Slides>37</Slides>
  <Notes>37</Notes>
  <HiddenSlides>0</HiddenSlides>
  <MMClips>10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Diseño predeterminado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FICHA TÉCNICA</vt:lpstr>
      <vt:lpstr>FICHA TÉCNICA</vt:lpstr>
      <vt:lpstr>FICHA TÉCNICA</vt:lpstr>
      <vt:lpstr>FICHA TÉCNICA</vt:lpstr>
      <vt:lpstr>Diapositiva 25</vt:lpstr>
      <vt:lpstr>Diapositiva 26</vt:lpstr>
      <vt:lpstr>Diapositiva 27</vt:lpstr>
      <vt:lpstr>Diapositiva 28</vt:lpstr>
      <vt:lpstr>Diapositiva 29</vt:lpstr>
      <vt:lpstr>Diapositiva 30</vt:lpstr>
      <vt:lpstr>Crítica e público AVALIACIÓN  </vt:lpstr>
      <vt:lpstr>1. AVALIACIÓN EXTERNA</vt:lpstr>
      <vt:lpstr>2. AVALIACIÓN INTERNA</vt:lpstr>
      <vt:lpstr>3. TRABALLOS PENDENTES E FUTURO</vt:lpstr>
      <vt:lpstr>Rematamos recordando ao noso PROTAGONISTA</vt:lpstr>
      <vt:lpstr>Diapositiva 36</vt:lpstr>
      <vt:lpstr>FIN</vt:lpstr>
    </vt:vector>
  </TitlesOfParts>
  <Company>Dark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Usuario</cp:lastModifiedBy>
  <cp:revision>309</cp:revision>
  <dcterms:created xsi:type="dcterms:W3CDTF">2011-03-30T15:34:24Z</dcterms:created>
  <dcterms:modified xsi:type="dcterms:W3CDTF">2015-03-05T16:15:45Z</dcterms:modified>
</cp:coreProperties>
</file>