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258" r:id="rId3"/>
    <p:sldId id="312" r:id="rId4"/>
    <p:sldId id="301" r:id="rId5"/>
    <p:sldId id="261" r:id="rId6"/>
    <p:sldId id="302" r:id="rId7"/>
    <p:sldId id="263" r:id="rId8"/>
    <p:sldId id="303" r:id="rId9"/>
    <p:sldId id="265" r:id="rId10"/>
    <p:sldId id="304" r:id="rId11"/>
    <p:sldId id="267" r:id="rId12"/>
    <p:sldId id="268" r:id="rId13"/>
    <p:sldId id="269" r:id="rId14"/>
    <p:sldId id="270" r:id="rId15"/>
    <p:sldId id="271" r:id="rId16"/>
    <p:sldId id="305" r:id="rId17"/>
    <p:sldId id="31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310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311" r:id="rId41"/>
    <p:sldId id="296" r:id="rId4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E7430-EFD3-4A0E-A747-3E842E4F43A7}" type="datetimeFigureOut">
              <a:rPr lang="es-ES" smtClean="0"/>
              <a:pPr/>
              <a:t>13/05/2013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FD7A7-019A-4A61-A442-230A44851B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5A1589-01BA-498F-8770-D9870ED525AD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FD7A7-019A-4A61-A442-230A44851B1C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FD7A7-019A-4A61-A442-230A44851B1C}" type="slidenum">
              <a:rPr lang="es-ES" smtClean="0"/>
              <a:pPr/>
              <a:t>31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38ECA8-FA1D-4D5D-94F6-1F91D0AC473D}" type="slidenum">
              <a:rPr lang="es-ES" smtClean="0"/>
              <a:pPr>
                <a:defRPr/>
              </a:pPr>
              <a:t>34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15BEF6-C3AA-4A52-BF2F-CE96EAFC3EE6}" type="slidenum">
              <a:rPr lang="es-ES" smtClean="0"/>
              <a:pPr>
                <a:defRPr/>
              </a:pPr>
              <a:t>38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2CF867-E133-4322-B788-090F72724A8C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s-E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2CF867-E133-4322-B788-090F72724A8C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s-E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0B77E3-5F67-47A2-8EC5-BC50BCA25ED0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3FC642-7533-49CE-8EA4-5A2804331F34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253A68-6118-498A-81C4-F6D00EC3FCAD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B30F88-123E-4083-B462-96A935CFC9EA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A2FA29-66A9-4B05-AB8C-EF3C6C4F7235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FD7A7-019A-4A61-A442-230A44851B1C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82787-68C9-4C6D-8077-9BB111064A2B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FD7A7-019A-4A61-A442-230A44851B1C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EC3F-7FAE-40B8-B549-31581C054662}" type="datetimeFigureOut">
              <a:rPr lang="es-ES" smtClean="0"/>
              <a:pPr/>
              <a:t>13/05/2013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9ED8-B7E0-4A07-8A90-EA5E35CF24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EC3F-7FAE-40B8-B549-31581C054662}" type="datetimeFigureOut">
              <a:rPr lang="es-ES" smtClean="0"/>
              <a:pPr/>
              <a:t>13/05/2013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9ED8-B7E0-4A07-8A90-EA5E35CF24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EC3F-7FAE-40B8-B549-31581C054662}" type="datetimeFigureOut">
              <a:rPr lang="es-ES" smtClean="0"/>
              <a:pPr/>
              <a:t>13/05/2013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9ED8-B7E0-4A07-8A90-EA5E35CF24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EC3F-7FAE-40B8-B549-31581C054662}" type="datetimeFigureOut">
              <a:rPr lang="es-ES" smtClean="0"/>
              <a:pPr/>
              <a:t>13/05/2013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9ED8-B7E0-4A07-8A90-EA5E35CF24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EC3F-7FAE-40B8-B549-31581C054662}" type="datetimeFigureOut">
              <a:rPr lang="es-ES" smtClean="0"/>
              <a:pPr/>
              <a:t>13/05/2013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9ED8-B7E0-4A07-8A90-EA5E35CF24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EC3F-7FAE-40B8-B549-31581C054662}" type="datetimeFigureOut">
              <a:rPr lang="es-ES" smtClean="0"/>
              <a:pPr/>
              <a:t>13/05/2013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9ED8-B7E0-4A07-8A90-EA5E35CF24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EC3F-7FAE-40B8-B549-31581C054662}" type="datetimeFigureOut">
              <a:rPr lang="es-ES" smtClean="0"/>
              <a:pPr/>
              <a:t>13/05/2013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9ED8-B7E0-4A07-8A90-EA5E35CF24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EC3F-7FAE-40B8-B549-31581C054662}" type="datetimeFigureOut">
              <a:rPr lang="es-ES" smtClean="0"/>
              <a:pPr/>
              <a:t>13/05/2013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9ED8-B7E0-4A07-8A90-EA5E35CF24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EC3F-7FAE-40B8-B549-31581C054662}" type="datetimeFigureOut">
              <a:rPr lang="es-ES" smtClean="0"/>
              <a:pPr/>
              <a:t>13/05/2013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9ED8-B7E0-4A07-8A90-EA5E35CF24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EC3F-7FAE-40B8-B549-31581C054662}" type="datetimeFigureOut">
              <a:rPr lang="es-ES" smtClean="0"/>
              <a:pPr/>
              <a:t>13/05/2013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9ED8-B7E0-4A07-8A90-EA5E35CF24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EC3F-7FAE-40B8-B549-31581C054662}" type="datetimeFigureOut">
              <a:rPr lang="es-ES" smtClean="0"/>
              <a:pPr/>
              <a:t>13/05/2013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9ED8-B7E0-4A07-8A90-EA5E35CF24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EEC3F-7FAE-40B8-B549-31581C054662}" type="datetimeFigureOut">
              <a:rPr lang="es-ES" smtClean="0"/>
              <a:pPr/>
              <a:t>13/05/2013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59ED8-B7E0-4A07-8A90-EA5E35CF24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eremarques.blogspot.com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mailto:ocglad@aim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eremarques.ne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2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22.jpeg"/><Relationship Id="rId7" Type="http://schemas.openxmlformats.org/officeDocument/2006/relationships/image" Target="../media/image66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9.png"/><Relationship Id="rId7" Type="http://schemas.openxmlformats.org/officeDocument/2006/relationships/image" Target="../media/image7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75.png"/><Relationship Id="rId5" Type="http://schemas.openxmlformats.org/officeDocument/2006/relationships/image" Target="../media/image70.png"/><Relationship Id="rId10" Type="http://schemas.openxmlformats.org/officeDocument/2006/relationships/image" Target="../media/image74.png"/><Relationship Id="rId4" Type="http://schemas.openxmlformats.org/officeDocument/2006/relationships/image" Target="../media/image36.png"/><Relationship Id="rId9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jpe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11" Type="http://schemas.openxmlformats.org/officeDocument/2006/relationships/image" Target="../media/image84.jpeg"/><Relationship Id="rId5" Type="http://schemas.openxmlformats.org/officeDocument/2006/relationships/image" Target="../media/image78.png"/><Relationship Id="rId10" Type="http://schemas.openxmlformats.org/officeDocument/2006/relationships/image" Target="../media/image83.jpeg"/><Relationship Id="rId4" Type="http://schemas.openxmlformats.org/officeDocument/2006/relationships/image" Target="../media/image77.jpe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hyperlink" Target="http://www.slideshare.net/peremarques/pd2012-presentation?src=embed" TargetMode="External"/><Relationship Id="rId7" Type="http://schemas.openxmlformats.org/officeDocument/2006/relationships/hyperlink" Target="http://peremarques.net/" TargetMode="External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eremarques.net/pizarra.htm" TargetMode="External"/><Relationship Id="rId5" Type="http://schemas.openxmlformats.org/officeDocument/2006/relationships/hyperlink" Target="http://www.slideshare.net/peremarques/quien-teme-el-busca-copia-y-pega-de-internet-4829965" TargetMode="External"/><Relationship Id="rId4" Type="http://schemas.openxmlformats.org/officeDocument/2006/relationships/hyperlink" Target="http://www.slideshare.net/peremarques/la-magia-de-la-pizarra-digital-la-pones-t-presentation" TargetMode="External"/><Relationship Id="rId9" Type="http://schemas.openxmlformats.org/officeDocument/2006/relationships/image" Target="../media/image9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11" Type="http://schemas.openxmlformats.org/officeDocument/2006/relationships/image" Target="../media/image61.gif"/><Relationship Id="rId5" Type="http://schemas.openxmlformats.org/officeDocument/2006/relationships/image" Target="../media/image93.png"/><Relationship Id="rId10" Type="http://schemas.openxmlformats.org/officeDocument/2006/relationships/image" Target="../media/image47.png"/><Relationship Id="rId4" Type="http://schemas.openxmlformats.org/officeDocument/2006/relationships/image" Target="../media/image92.jpeg"/><Relationship Id="rId9" Type="http://schemas.openxmlformats.org/officeDocument/2006/relationships/image" Target="../media/image9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hyperlink" Target="https://dl.dropboxusercontent.com/u/20875810/CASIOpresentacio.pdf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peremarques.net/pizarra.htm" TargetMode="External"/><Relationship Id="rId3" Type="http://schemas.openxmlformats.org/officeDocument/2006/relationships/hyperlink" Target="http://es.slideshare.net/peremarques/18-models-ds-educatiu-de-la-pissarra-digital" TargetMode="External"/><Relationship Id="rId7" Type="http://schemas.openxmlformats.org/officeDocument/2006/relationships/hyperlink" Target="http://www.slideshare.net/peremarques/quien-teme-el-busca-copia-y-pega-de-internet-4829965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lideshare.net/peremarques/la-magia-de-la-pizarra-digital-la-pones-t-presentation" TargetMode="External"/><Relationship Id="rId11" Type="http://schemas.openxmlformats.org/officeDocument/2006/relationships/image" Target="../media/image99.png"/><Relationship Id="rId5" Type="http://schemas.openxmlformats.org/officeDocument/2006/relationships/hyperlink" Target="http://www.slideshare.net/peremarques/pd2012-presentation?src=embed" TargetMode="External"/><Relationship Id="rId10" Type="http://schemas.openxmlformats.org/officeDocument/2006/relationships/hyperlink" Target="http://peremarques.blogspot.com/" TargetMode="External"/><Relationship Id="rId4" Type="http://schemas.openxmlformats.org/officeDocument/2006/relationships/hyperlink" Target="http://es.slideshare.net/peremarques/18-educational-models-for-use-the-digital-whiteboard-dwb" TargetMode="External"/><Relationship Id="rId9" Type="http://schemas.openxmlformats.org/officeDocument/2006/relationships/hyperlink" Target="http://peremarques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1022" y="620688"/>
            <a:ext cx="8208962" cy="20161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 MODELOS DIDÁCTICOS</a:t>
            </a:r>
            <a:br>
              <a:rPr lang="es-E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la</a:t>
            </a:r>
            <a:r>
              <a:rPr lang="es-E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PIZARRA DIGITAL (PD)</a:t>
            </a:r>
            <a:endParaRPr lang="es-ES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712" y="5589240"/>
            <a:ext cx="5040560" cy="1343124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1500" dirty="0" smtClean="0">
                <a:solidFill>
                  <a:schemeClr val="tx1"/>
                </a:solidFill>
              </a:rPr>
              <a:t>Pere </a:t>
            </a:r>
            <a:r>
              <a:rPr lang="es-ES" sz="1500" dirty="0" err="1" smtClean="0">
                <a:solidFill>
                  <a:schemeClr val="tx1"/>
                </a:solidFill>
              </a:rPr>
              <a:t>Marquès</a:t>
            </a:r>
            <a:r>
              <a:rPr lang="es-ES" sz="1500" dirty="0" smtClean="0">
                <a:solidFill>
                  <a:schemeClr val="tx1"/>
                </a:solidFill>
              </a:rPr>
              <a:t> (2013). Grupo DIM-UAB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1500" dirty="0" smtClean="0">
                <a:hlinkClick r:id="rId3"/>
              </a:rPr>
              <a:t>http://peremarques.blogspot.com/</a:t>
            </a:r>
            <a:endParaRPr lang="es-ES" sz="1500" dirty="0" smtClean="0"/>
          </a:p>
          <a:p>
            <a:pPr eaLnBrk="1" hangingPunct="1">
              <a:defRPr/>
            </a:pPr>
            <a:r>
              <a:rPr lang="es-ES" sz="1500" dirty="0" smtClean="0">
                <a:solidFill>
                  <a:schemeClr val="tx1"/>
                </a:solidFill>
              </a:rPr>
              <a:t>Ilustraciones: Ole C. </a:t>
            </a:r>
            <a:r>
              <a:rPr lang="es-ES" sz="1500" dirty="0" err="1" smtClean="0">
                <a:solidFill>
                  <a:schemeClr val="tx1"/>
                </a:solidFill>
              </a:rPr>
              <a:t>Glad</a:t>
            </a:r>
            <a:r>
              <a:rPr lang="es-ES" sz="1500" dirty="0" smtClean="0">
                <a:solidFill>
                  <a:schemeClr val="tx1"/>
                </a:solidFill>
              </a:rPr>
              <a:t> </a:t>
            </a:r>
            <a:r>
              <a:rPr lang="es-ES" sz="1500" dirty="0" smtClean="0">
                <a:solidFill>
                  <a:srgbClr val="2E05FB"/>
                </a:solidFill>
                <a:hlinkClick r:id="rId4"/>
              </a:rPr>
              <a:t>ocglad@aim.com</a:t>
            </a:r>
            <a:endParaRPr lang="es-ES" sz="1500" dirty="0" smtClean="0">
              <a:solidFill>
                <a:srgbClr val="2E05FB"/>
              </a:solidFill>
            </a:endParaRPr>
          </a:p>
          <a:p>
            <a:pPr eaLnBrk="1" hangingPunct="1">
              <a:defRPr/>
            </a:pPr>
            <a:r>
              <a:rPr lang="es-ES" sz="1500" dirty="0" smtClean="0">
                <a:solidFill>
                  <a:srgbClr val="2E05FB"/>
                </a:solidFill>
              </a:rPr>
              <a:t/>
            </a:r>
            <a:br>
              <a:rPr lang="es-ES" sz="1500" dirty="0" smtClean="0">
                <a:solidFill>
                  <a:srgbClr val="2E05FB"/>
                </a:solidFill>
              </a:rPr>
            </a:br>
            <a:r>
              <a:rPr lang="es-ES" sz="1500" dirty="0" smtClean="0">
                <a:solidFill>
                  <a:schemeClr val="tx1"/>
                </a:solidFill>
              </a:rPr>
              <a:t>Manual ilustrado patrocinado por CASIO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000" dirty="0" smtClean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835696" y="2348880"/>
            <a:ext cx="547260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i="1" dirty="0" smtClean="0"/>
              <a:t>(</a:t>
            </a:r>
            <a:r>
              <a:rPr lang="es-ES" sz="2000" i="1" dirty="0"/>
              <a:t>formada por un ordenador + un </a:t>
            </a:r>
            <a:r>
              <a:rPr lang="es-ES" sz="2000" i="1" dirty="0" smtClean="0"/>
              <a:t>video proyector</a:t>
            </a:r>
            <a:r>
              <a:rPr lang="es-ES" sz="2000" i="1" dirty="0"/>
              <a:t>)</a:t>
            </a:r>
            <a:r>
              <a:rPr lang="es-ES" b="1" dirty="0"/>
              <a:t> </a:t>
            </a:r>
          </a:p>
          <a:p>
            <a:pPr algn="ctr"/>
            <a:endParaRPr lang="es-ES" sz="200" b="1" dirty="0"/>
          </a:p>
        </p:txBody>
      </p:sp>
      <p:pic>
        <p:nvPicPr>
          <p:cNvPr id="2053" name="Picture 7" descr="dimno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805264"/>
            <a:ext cx="1476344" cy="73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11 Imagen" descr="modelosPDpeti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3006072"/>
            <a:ext cx="179003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79512" y="4294837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i="1" dirty="0" smtClean="0">
                <a:solidFill>
                  <a:srgbClr val="2E05FB"/>
                </a:solidFill>
              </a:rPr>
              <a:t>Se incluyen actividades para pizarra digital interactiva (PDI) </a:t>
            </a:r>
            <a:br>
              <a:rPr lang="es-ES" b="1" i="1" dirty="0" smtClean="0">
                <a:solidFill>
                  <a:srgbClr val="2E05FB"/>
                </a:solidFill>
              </a:rPr>
            </a:br>
            <a:r>
              <a:rPr lang="es-ES" b="1" i="1" dirty="0" smtClean="0">
                <a:solidFill>
                  <a:srgbClr val="2E05FB"/>
                </a:solidFill>
              </a:rPr>
              <a:t> lector de documentos y sistemas electrónicos de votación.</a:t>
            </a:r>
            <a:endParaRPr lang="es-ES" dirty="0">
              <a:solidFill>
                <a:srgbClr val="2E05FB"/>
              </a:solidFill>
            </a:endParaRPr>
          </a:p>
        </p:txBody>
      </p:sp>
      <p:pic>
        <p:nvPicPr>
          <p:cNvPr id="8" name="7 Imagen" descr="casi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6256" y="5635938"/>
            <a:ext cx="2267745" cy="1222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0825" y="642918"/>
            <a:ext cx="8713663" cy="5616575"/>
          </a:xfrm>
        </p:spPr>
        <p:txBody>
          <a:bodyPr rtlCol="0">
            <a:noAutofit/>
          </a:bodyPr>
          <a:lstStyle/>
          <a:p>
            <a:pPr indent="360000" algn="l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Una forma de desarrollar una clase al introducir un nuevo tema consiste en que el profesor, tras una introducción, haga preguntas a los alumnos con el fin de conocer  sus conocimientos previos y enfatizar los principales aspectos del tema. </a:t>
            </a:r>
          </a:p>
          <a:p>
            <a:pPr indent="360000" algn="l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este contexto, </a:t>
            </a:r>
            <a:r>
              <a:rPr lang="es-ES" sz="2000" dirty="0" smtClean="0">
                <a:solidFill>
                  <a:srgbClr val="2E05FB"/>
                </a:solidFill>
                <a:latin typeface="Arial" pitchFamily="34" charset="0"/>
                <a:cs typeface="Arial" pitchFamily="34" charset="0"/>
              </a:rPr>
              <a:t>el profesor 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aprovecha las aportaciones de los alumnos y</a:t>
            </a:r>
            <a:r>
              <a:rPr lang="es-ES" sz="2000" dirty="0" smtClean="0">
                <a:solidFill>
                  <a:srgbClr val="2E05FB"/>
                </a:solidFill>
                <a:latin typeface="Arial" pitchFamily="34" charset="0"/>
                <a:cs typeface="Arial" pitchFamily="34" charset="0"/>
              </a:rPr>
              <a:t> va dictando las ideas clave al “alumno-relator”, que las escribe en la PD 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para ser ampliadas y comentadas entre todos.</a:t>
            </a:r>
          </a:p>
          <a:p>
            <a:pPr indent="360000" algn="l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Luego pueden almacenarse en el </a:t>
            </a:r>
            <a:r>
              <a:rPr lang="es-ES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blog “diario de clase” </a:t>
            </a: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en la </a:t>
            </a:r>
            <a:r>
              <a:rPr lang="es-ES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intranet educativa del centro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para que todos puedan revisarlo.</a:t>
            </a:r>
          </a:p>
          <a:p>
            <a:pPr marL="108000" indent="360000" eaLnBrk="1" fontAlgn="auto" hangingPunct="1"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es-E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OTRAS POSIBILIDADES</a:t>
            </a:r>
          </a:p>
          <a:p>
            <a:pPr marL="108000" indent="360000" algn="l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 un </a:t>
            </a:r>
            <a:r>
              <a:rPr lang="es-ES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teclado/ratón inalámbrico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2000" i="1" dirty="0" smtClean="0">
                <a:solidFill>
                  <a:srgbClr val="2E05FB"/>
                </a:solidFill>
                <a:latin typeface="Arial" pitchFamily="34" charset="0"/>
                <a:cs typeface="Arial" pitchFamily="34" charset="0"/>
              </a:rPr>
              <a:t>diversos alumnos desde su mesa pueden escribir en la PD sus aportaciones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antes de comentarlas con más detalle a todos sus compañeros.</a:t>
            </a:r>
          </a:p>
          <a:p>
            <a:pPr marL="108000" indent="360000" algn="l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Hacer </a:t>
            </a:r>
            <a:r>
              <a:rPr lang="es-ES" sz="2000" i="1" dirty="0" smtClean="0">
                <a:solidFill>
                  <a:srgbClr val="2E05FB"/>
                </a:solidFill>
                <a:latin typeface="Arial" pitchFamily="34" charset="0"/>
                <a:cs typeface="Arial" pitchFamily="34" charset="0"/>
              </a:rPr>
              <a:t>un debate</a:t>
            </a: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 el “alumno-relator” recoja las conclusiones. </a:t>
            </a:r>
            <a:endParaRPr lang="es-E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413625" y="6581775"/>
            <a:ext cx="17303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dirty="0">
                <a:latin typeface="Calibri" pitchFamily="34" charset="0"/>
              </a:rPr>
              <a:t>Pere </a:t>
            </a:r>
            <a:r>
              <a:rPr lang="es-ES" sz="1000" dirty="0" err="1">
                <a:latin typeface="Calibri" pitchFamily="34" charset="0"/>
              </a:rPr>
              <a:t>Marquès</a:t>
            </a:r>
            <a:r>
              <a:rPr lang="es-ES" sz="1000" dirty="0">
                <a:latin typeface="Calibri" pitchFamily="34" charset="0"/>
              </a:rPr>
              <a:t> (2010)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1"/>
            <a:ext cx="9144000" cy="50006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2291" name="11 Imagen" descr="Profesora (5.).png"/>
          <p:cNvPicPr>
            <a:picLocks noChangeAspect="1"/>
          </p:cNvPicPr>
          <p:nvPr/>
        </p:nvPicPr>
        <p:blipFill>
          <a:blip r:embed="rId3" cstate="print"/>
          <a:srcRect r="27557"/>
          <a:stretch>
            <a:fillRect/>
          </a:stretch>
        </p:blipFill>
        <p:spPr bwMode="auto">
          <a:xfrm>
            <a:off x="142875" y="2428875"/>
            <a:ext cx="1428750" cy="50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750" y="352425"/>
            <a:ext cx="7772400" cy="5762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 Chats y videoconferencias en la PD</a:t>
            </a:r>
            <a:endParaRPr lang="es-E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5 Grupo"/>
          <p:cNvGrpSpPr>
            <a:grpSpLocks/>
          </p:cNvGrpSpPr>
          <p:nvPr/>
        </p:nvGrpSpPr>
        <p:grpSpPr bwMode="auto">
          <a:xfrm>
            <a:off x="3478213" y="1428736"/>
            <a:ext cx="3259137" cy="2662238"/>
            <a:chOff x="2643174" y="1857364"/>
            <a:chExt cx="2643206" cy="2071702"/>
          </a:xfrm>
        </p:grpSpPr>
        <p:pic>
          <p:nvPicPr>
            <p:cNvPr id="12298" name="4 Imagen" descr="Chats, videoconf.jpg"/>
            <p:cNvPicPr>
              <a:picLocks noChangeAspect="1"/>
            </p:cNvPicPr>
            <p:nvPr/>
          </p:nvPicPr>
          <p:blipFill>
            <a:blip r:embed="rId4" cstate="print"/>
            <a:srcRect l="26292" t="17000" r="26292" b="34616"/>
            <a:stretch>
              <a:fillRect/>
            </a:stretch>
          </p:blipFill>
          <p:spPr bwMode="auto">
            <a:xfrm>
              <a:off x="2660696" y="1865302"/>
              <a:ext cx="2608160" cy="2055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9" name="Rectangle 2"/>
            <p:cNvSpPr>
              <a:spLocks noChangeArrowheads="1"/>
            </p:cNvSpPr>
            <p:nvPr/>
          </p:nvSpPr>
          <p:spPr bwMode="auto">
            <a:xfrm>
              <a:off x="2643174" y="1857364"/>
              <a:ext cx="2643206" cy="2071702"/>
            </a:xfrm>
            <a:prstGeom prst="rect">
              <a:avLst/>
            </a:prstGeom>
            <a:noFill/>
            <a:ln w="7620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12294" name="7 Imagen" descr="Clase color 2 copia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3605213"/>
            <a:ext cx="4859337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reeform 5"/>
          <p:cNvSpPr>
            <a:spLocks/>
          </p:cNvSpPr>
          <p:nvPr/>
        </p:nvSpPr>
        <p:spPr bwMode="auto">
          <a:xfrm rot="1917906">
            <a:off x="3773551" y="1675022"/>
            <a:ext cx="494896" cy="363905"/>
          </a:xfrm>
          <a:custGeom>
            <a:avLst/>
            <a:gdLst>
              <a:gd name="T0" fmla="*/ 2960 w 5919"/>
              <a:gd name="T1" fmla="*/ 1511 h 3667"/>
              <a:gd name="T2" fmla="*/ 2712 w 5919"/>
              <a:gd name="T3" fmla="*/ 1299 h 3667"/>
              <a:gd name="T4" fmla="*/ 2642 w 5919"/>
              <a:gd name="T5" fmla="*/ 928 h 3667"/>
              <a:gd name="T6" fmla="*/ 2730 w 5919"/>
              <a:gd name="T7" fmla="*/ 689 h 3667"/>
              <a:gd name="T8" fmla="*/ 2871 w 5919"/>
              <a:gd name="T9" fmla="*/ 539 h 3667"/>
              <a:gd name="T10" fmla="*/ 2836 w 5919"/>
              <a:gd name="T11" fmla="*/ 274 h 3667"/>
              <a:gd name="T12" fmla="*/ 2597 w 5919"/>
              <a:gd name="T13" fmla="*/ 124 h 3667"/>
              <a:gd name="T14" fmla="*/ 1970 w 5919"/>
              <a:gd name="T15" fmla="*/ 62 h 3667"/>
              <a:gd name="T16" fmla="*/ 1290 w 5919"/>
              <a:gd name="T17" fmla="*/ 106 h 3667"/>
              <a:gd name="T18" fmla="*/ 1431 w 5919"/>
              <a:gd name="T19" fmla="*/ 716 h 3667"/>
              <a:gd name="T20" fmla="*/ 1475 w 5919"/>
              <a:gd name="T21" fmla="*/ 1308 h 3667"/>
              <a:gd name="T22" fmla="*/ 1299 w 5919"/>
              <a:gd name="T23" fmla="*/ 1467 h 3667"/>
              <a:gd name="T24" fmla="*/ 998 w 5919"/>
              <a:gd name="T25" fmla="*/ 1502 h 3667"/>
              <a:gd name="T26" fmla="*/ 751 w 5919"/>
              <a:gd name="T27" fmla="*/ 1343 h 3667"/>
              <a:gd name="T28" fmla="*/ 459 w 5919"/>
              <a:gd name="T29" fmla="*/ 1255 h 3667"/>
              <a:gd name="T30" fmla="*/ 88 w 5919"/>
              <a:gd name="T31" fmla="*/ 1458 h 3667"/>
              <a:gd name="T32" fmla="*/ 9 w 5919"/>
              <a:gd name="T33" fmla="*/ 1926 h 3667"/>
              <a:gd name="T34" fmla="*/ 212 w 5919"/>
              <a:gd name="T35" fmla="*/ 2200 h 3667"/>
              <a:gd name="T36" fmla="*/ 636 w 5919"/>
              <a:gd name="T37" fmla="*/ 2262 h 3667"/>
              <a:gd name="T38" fmla="*/ 945 w 5919"/>
              <a:gd name="T39" fmla="*/ 2076 h 3667"/>
              <a:gd name="T40" fmla="*/ 1237 w 5919"/>
              <a:gd name="T41" fmla="*/ 2218 h 3667"/>
              <a:gd name="T42" fmla="*/ 1255 w 5919"/>
              <a:gd name="T43" fmla="*/ 2880 h 3667"/>
              <a:gd name="T44" fmla="*/ 1272 w 5919"/>
              <a:gd name="T45" fmla="*/ 3622 h 3667"/>
              <a:gd name="T46" fmla="*/ 2173 w 5919"/>
              <a:gd name="T47" fmla="*/ 3587 h 3667"/>
              <a:gd name="T48" fmla="*/ 2783 w 5919"/>
              <a:gd name="T49" fmla="*/ 3463 h 3667"/>
              <a:gd name="T50" fmla="*/ 2756 w 5919"/>
              <a:gd name="T51" fmla="*/ 3251 h 3667"/>
              <a:gd name="T52" fmla="*/ 2606 w 5919"/>
              <a:gd name="T53" fmla="*/ 3048 h 3667"/>
              <a:gd name="T54" fmla="*/ 2491 w 5919"/>
              <a:gd name="T55" fmla="*/ 2810 h 3667"/>
              <a:gd name="T56" fmla="*/ 2527 w 5919"/>
              <a:gd name="T57" fmla="*/ 2510 h 3667"/>
              <a:gd name="T58" fmla="*/ 2845 w 5919"/>
              <a:gd name="T59" fmla="*/ 2191 h 3667"/>
              <a:gd name="T60" fmla="*/ 3242 w 5919"/>
              <a:gd name="T61" fmla="*/ 2227 h 3667"/>
              <a:gd name="T62" fmla="*/ 3498 w 5919"/>
              <a:gd name="T63" fmla="*/ 2571 h 3667"/>
              <a:gd name="T64" fmla="*/ 3525 w 5919"/>
              <a:gd name="T65" fmla="*/ 2880 h 3667"/>
              <a:gd name="T66" fmla="*/ 3322 w 5919"/>
              <a:gd name="T67" fmla="*/ 3190 h 3667"/>
              <a:gd name="T68" fmla="*/ 3225 w 5919"/>
              <a:gd name="T69" fmla="*/ 3490 h 3667"/>
              <a:gd name="T70" fmla="*/ 3428 w 5919"/>
              <a:gd name="T71" fmla="*/ 3622 h 3667"/>
              <a:gd name="T72" fmla="*/ 4241 w 5919"/>
              <a:gd name="T73" fmla="*/ 3667 h 3667"/>
              <a:gd name="T74" fmla="*/ 4682 w 5919"/>
              <a:gd name="T75" fmla="*/ 3525 h 3667"/>
              <a:gd name="T76" fmla="*/ 4682 w 5919"/>
              <a:gd name="T77" fmla="*/ 3039 h 3667"/>
              <a:gd name="T78" fmla="*/ 4576 w 5919"/>
              <a:gd name="T79" fmla="*/ 2412 h 3667"/>
              <a:gd name="T80" fmla="*/ 4638 w 5919"/>
              <a:gd name="T81" fmla="*/ 2041 h 3667"/>
              <a:gd name="T82" fmla="*/ 4930 w 5919"/>
              <a:gd name="T83" fmla="*/ 1882 h 3667"/>
              <a:gd name="T84" fmla="*/ 5203 w 5919"/>
              <a:gd name="T85" fmla="*/ 1970 h 3667"/>
              <a:gd name="T86" fmla="*/ 5530 w 5919"/>
              <a:gd name="T87" fmla="*/ 2129 h 3667"/>
              <a:gd name="T88" fmla="*/ 5884 w 5919"/>
              <a:gd name="T89" fmla="*/ 1909 h 3667"/>
              <a:gd name="T90" fmla="*/ 5901 w 5919"/>
              <a:gd name="T91" fmla="*/ 1520 h 3667"/>
              <a:gd name="T92" fmla="*/ 5725 w 5919"/>
              <a:gd name="T93" fmla="*/ 1308 h 3667"/>
              <a:gd name="T94" fmla="*/ 5415 w 5919"/>
              <a:gd name="T95" fmla="*/ 1237 h 3667"/>
              <a:gd name="T96" fmla="*/ 5221 w 5919"/>
              <a:gd name="T97" fmla="*/ 1326 h 3667"/>
              <a:gd name="T98" fmla="*/ 5027 w 5919"/>
              <a:gd name="T99" fmla="*/ 1432 h 3667"/>
              <a:gd name="T100" fmla="*/ 4603 w 5919"/>
              <a:gd name="T101" fmla="*/ 1343 h 3667"/>
              <a:gd name="T102" fmla="*/ 4559 w 5919"/>
              <a:gd name="T103" fmla="*/ 636 h 3667"/>
              <a:gd name="T104" fmla="*/ 4408 w 5919"/>
              <a:gd name="T105" fmla="*/ 62 h 3667"/>
              <a:gd name="T106" fmla="*/ 3534 w 5919"/>
              <a:gd name="T107" fmla="*/ 0 h 3667"/>
              <a:gd name="T108" fmla="*/ 3384 w 5919"/>
              <a:gd name="T109" fmla="*/ 168 h 3667"/>
              <a:gd name="T110" fmla="*/ 3392 w 5919"/>
              <a:gd name="T111" fmla="*/ 583 h 3667"/>
              <a:gd name="T112" fmla="*/ 3613 w 5919"/>
              <a:gd name="T113" fmla="*/ 884 h 3667"/>
              <a:gd name="T114" fmla="*/ 3631 w 5919"/>
              <a:gd name="T115" fmla="*/ 1131 h 3667"/>
              <a:gd name="T116" fmla="*/ 3375 w 5919"/>
              <a:gd name="T117" fmla="*/ 1476 h 3667"/>
              <a:gd name="T118" fmla="*/ 3136 w 5919"/>
              <a:gd name="T119" fmla="*/ 1529 h 366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919"/>
              <a:gd name="T181" fmla="*/ 0 h 3667"/>
              <a:gd name="T182" fmla="*/ 5919 w 5919"/>
              <a:gd name="T183" fmla="*/ 3667 h 366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919" h="3667">
                <a:moveTo>
                  <a:pt x="3136" y="1529"/>
                </a:moveTo>
                <a:lnTo>
                  <a:pt x="2960" y="1511"/>
                </a:lnTo>
                <a:lnTo>
                  <a:pt x="2818" y="1423"/>
                </a:lnTo>
                <a:lnTo>
                  <a:pt x="2712" y="1299"/>
                </a:lnTo>
                <a:lnTo>
                  <a:pt x="2650" y="1166"/>
                </a:lnTo>
                <a:lnTo>
                  <a:pt x="2642" y="928"/>
                </a:lnTo>
                <a:lnTo>
                  <a:pt x="2659" y="822"/>
                </a:lnTo>
                <a:lnTo>
                  <a:pt x="2730" y="689"/>
                </a:lnTo>
                <a:lnTo>
                  <a:pt x="2818" y="619"/>
                </a:lnTo>
                <a:lnTo>
                  <a:pt x="2871" y="539"/>
                </a:lnTo>
                <a:lnTo>
                  <a:pt x="2880" y="416"/>
                </a:lnTo>
                <a:lnTo>
                  <a:pt x="2836" y="274"/>
                </a:lnTo>
                <a:lnTo>
                  <a:pt x="2748" y="204"/>
                </a:lnTo>
                <a:lnTo>
                  <a:pt x="2597" y="124"/>
                </a:lnTo>
                <a:lnTo>
                  <a:pt x="2323" y="62"/>
                </a:lnTo>
                <a:lnTo>
                  <a:pt x="1970" y="62"/>
                </a:lnTo>
                <a:lnTo>
                  <a:pt x="1405" y="89"/>
                </a:lnTo>
                <a:lnTo>
                  <a:pt x="1290" y="106"/>
                </a:lnTo>
                <a:lnTo>
                  <a:pt x="1343" y="310"/>
                </a:lnTo>
                <a:lnTo>
                  <a:pt x="1431" y="716"/>
                </a:lnTo>
                <a:lnTo>
                  <a:pt x="1484" y="1078"/>
                </a:lnTo>
                <a:lnTo>
                  <a:pt x="1475" y="1308"/>
                </a:lnTo>
                <a:lnTo>
                  <a:pt x="1352" y="1440"/>
                </a:lnTo>
                <a:lnTo>
                  <a:pt x="1299" y="1467"/>
                </a:lnTo>
                <a:lnTo>
                  <a:pt x="1184" y="1502"/>
                </a:lnTo>
                <a:lnTo>
                  <a:pt x="998" y="1502"/>
                </a:lnTo>
                <a:lnTo>
                  <a:pt x="822" y="1423"/>
                </a:lnTo>
                <a:lnTo>
                  <a:pt x="751" y="1343"/>
                </a:lnTo>
                <a:lnTo>
                  <a:pt x="663" y="1281"/>
                </a:lnTo>
                <a:lnTo>
                  <a:pt x="459" y="1255"/>
                </a:lnTo>
                <a:lnTo>
                  <a:pt x="265" y="1290"/>
                </a:lnTo>
                <a:lnTo>
                  <a:pt x="88" y="1458"/>
                </a:lnTo>
                <a:lnTo>
                  <a:pt x="0" y="1644"/>
                </a:lnTo>
                <a:lnTo>
                  <a:pt x="9" y="1926"/>
                </a:lnTo>
                <a:lnTo>
                  <a:pt x="80" y="2059"/>
                </a:lnTo>
                <a:lnTo>
                  <a:pt x="212" y="2200"/>
                </a:lnTo>
                <a:lnTo>
                  <a:pt x="398" y="2262"/>
                </a:lnTo>
                <a:lnTo>
                  <a:pt x="636" y="2262"/>
                </a:lnTo>
                <a:lnTo>
                  <a:pt x="795" y="2129"/>
                </a:lnTo>
                <a:lnTo>
                  <a:pt x="945" y="2076"/>
                </a:lnTo>
                <a:lnTo>
                  <a:pt x="1131" y="2121"/>
                </a:lnTo>
                <a:lnTo>
                  <a:pt x="1237" y="2218"/>
                </a:lnTo>
                <a:lnTo>
                  <a:pt x="1299" y="2341"/>
                </a:lnTo>
                <a:lnTo>
                  <a:pt x="1255" y="2880"/>
                </a:lnTo>
                <a:lnTo>
                  <a:pt x="1255" y="3410"/>
                </a:lnTo>
                <a:lnTo>
                  <a:pt x="1272" y="3622"/>
                </a:lnTo>
                <a:lnTo>
                  <a:pt x="1820" y="3622"/>
                </a:lnTo>
                <a:lnTo>
                  <a:pt x="2173" y="3587"/>
                </a:lnTo>
                <a:lnTo>
                  <a:pt x="2615" y="3578"/>
                </a:lnTo>
                <a:lnTo>
                  <a:pt x="2783" y="3463"/>
                </a:lnTo>
                <a:lnTo>
                  <a:pt x="2774" y="3384"/>
                </a:lnTo>
                <a:lnTo>
                  <a:pt x="2756" y="3251"/>
                </a:lnTo>
                <a:lnTo>
                  <a:pt x="2703" y="3190"/>
                </a:lnTo>
                <a:lnTo>
                  <a:pt x="2606" y="3048"/>
                </a:lnTo>
                <a:lnTo>
                  <a:pt x="2527" y="2951"/>
                </a:lnTo>
                <a:lnTo>
                  <a:pt x="2491" y="2810"/>
                </a:lnTo>
                <a:lnTo>
                  <a:pt x="2482" y="2642"/>
                </a:lnTo>
                <a:lnTo>
                  <a:pt x="2527" y="2510"/>
                </a:lnTo>
                <a:lnTo>
                  <a:pt x="2650" y="2306"/>
                </a:lnTo>
                <a:lnTo>
                  <a:pt x="2845" y="2191"/>
                </a:lnTo>
                <a:lnTo>
                  <a:pt x="3083" y="2182"/>
                </a:lnTo>
                <a:lnTo>
                  <a:pt x="3242" y="2227"/>
                </a:lnTo>
                <a:lnTo>
                  <a:pt x="3410" y="2386"/>
                </a:lnTo>
                <a:lnTo>
                  <a:pt x="3498" y="2571"/>
                </a:lnTo>
                <a:lnTo>
                  <a:pt x="3543" y="2748"/>
                </a:lnTo>
                <a:lnTo>
                  <a:pt x="3525" y="2880"/>
                </a:lnTo>
                <a:lnTo>
                  <a:pt x="3472" y="3022"/>
                </a:lnTo>
                <a:lnTo>
                  <a:pt x="3322" y="3190"/>
                </a:lnTo>
                <a:lnTo>
                  <a:pt x="3251" y="3313"/>
                </a:lnTo>
                <a:lnTo>
                  <a:pt x="3225" y="3490"/>
                </a:lnTo>
                <a:lnTo>
                  <a:pt x="3295" y="3578"/>
                </a:lnTo>
                <a:lnTo>
                  <a:pt x="3428" y="3622"/>
                </a:lnTo>
                <a:lnTo>
                  <a:pt x="3675" y="3667"/>
                </a:lnTo>
                <a:lnTo>
                  <a:pt x="4241" y="3667"/>
                </a:lnTo>
                <a:lnTo>
                  <a:pt x="4497" y="3631"/>
                </a:lnTo>
                <a:lnTo>
                  <a:pt x="4682" y="3525"/>
                </a:lnTo>
                <a:lnTo>
                  <a:pt x="4700" y="3349"/>
                </a:lnTo>
                <a:lnTo>
                  <a:pt x="4682" y="3039"/>
                </a:lnTo>
                <a:lnTo>
                  <a:pt x="4585" y="2598"/>
                </a:lnTo>
                <a:lnTo>
                  <a:pt x="4576" y="2412"/>
                </a:lnTo>
                <a:lnTo>
                  <a:pt x="4585" y="2147"/>
                </a:lnTo>
                <a:lnTo>
                  <a:pt x="4638" y="2041"/>
                </a:lnTo>
                <a:lnTo>
                  <a:pt x="4753" y="1962"/>
                </a:lnTo>
                <a:lnTo>
                  <a:pt x="4930" y="1882"/>
                </a:lnTo>
                <a:lnTo>
                  <a:pt x="5106" y="1882"/>
                </a:lnTo>
                <a:lnTo>
                  <a:pt x="5203" y="1970"/>
                </a:lnTo>
                <a:lnTo>
                  <a:pt x="5336" y="2112"/>
                </a:lnTo>
                <a:lnTo>
                  <a:pt x="5530" y="2129"/>
                </a:lnTo>
                <a:lnTo>
                  <a:pt x="5734" y="2059"/>
                </a:lnTo>
                <a:lnTo>
                  <a:pt x="5884" y="1909"/>
                </a:lnTo>
                <a:lnTo>
                  <a:pt x="5919" y="1732"/>
                </a:lnTo>
                <a:lnTo>
                  <a:pt x="5901" y="1520"/>
                </a:lnTo>
                <a:lnTo>
                  <a:pt x="5840" y="1405"/>
                </a:lnTo>
                <a:lnTo>
                  <a:pt x="5725" y="1308"/>
                </a:lnTo>
                <a:lnTo>
                  <a:pt x="5619" y="1264"/>
                </a:lnTo>
                <a:lnTo>
                  <a:pt x="5415" y="1237"/>
                </a:lnTo>
                <a:lnTo>
                  <a:pt x="5274" y="1255"/>
                </a:lnTo>
                <a:lnTo>
                  <a:pt x="5221" y="1326"/>
                </a:lnTo>
                <a:lnTo>
                  <a:pt x="5168" y="1379"/>
                </a:lnTo>
                <a:lnTo>
                  <a:pt x="5027" y="1432"/>
                </a:lnTo>
                <a:cubicBezTo>
                  <a:pt x="4812" y="1422"/>
                  <a:pt x="4903" y="1423"/>
                  <a:pt x="4753" y="1423"/>
                </a:cubicBezTo>
                <a:lnTo>
                  <a:pt x="4603" y="1343"/>
                </a:lnTo>
                <a:lnTo>
                  <a:pt x="4541" y="1228"/>
                </a:lnTo>
                <a:lnTo>
                  <a:pt x="4559" y="636"/>
                </a:lnTo>
                <a:lnTo>
                  <a:pt x="4620" y="71"/>
                </a:lnTo>
                <a:lnTo>
                  <a:pt x="4408" y="62"/>
                </a:lnTo>
                <a:lnTo>
                  <a:pt x="3878" y="53"/>
                </a:lnTo>
                <a:lnTo>
                  <a:pt x="3534" y="0"/>
                </a:lnTo>
                <a:lnTo>
                  <a:pt x="3463" y="62"/>
                </a:lnTo>
                <a:lnTo>
                  <a:pt x="3384" y="168"/>
                </a:lnTo>
                <a:lnTo>
                  <a:pt x="3384" y="398"/>
                </a:lnTo>
                <a:lnTo>
                  <a:pt x="3392" y="583"/>
                </a:lnTo>
                <a:lnTo>
                  <a:pt x="3490" y="725"/>
                </a:lnTo>
                <a:lnTo>
                  <a:pt x="3613" y="884"/>
                </a:lnTo>
                <a:lnTo>
                  <a:pt x="3631" y="1007"/>
                </a:lnTo>
                <a:lnTo>
                  <a:pt x="3631" y="1131"/>
                </a:lnTo>
                <a:lnTo>
                  <a:pt x="3578" y="1290"/>
                </a:lnTo>
                <a:lnTo>
                  <a:pt x="3375" y="1476"/>
                </a:lnTo>
                <a:lnTo>
                  <a:pt x="3260" y="1520"/>
                </a:lnTo>
                <a:lnTo>
                  <a:pt x="3136" y="1529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12295" name="8 Imagen" descr="dibujo misteros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5" y="2857500"/>
            <a:ext cx="5119688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6" name="Text Box 5"/>
          <p:cNvSpPr txBox="1">
            <a:spLocks noChangeArrowheads="1"/>
          </p:cNvSpPr>
          <p:nvPr/>
        </p:nvSpPr>
        <p:spPr bwMode="auto">
          <a:xfrm>
            <a:off x="6732588" y="6611779"/>
            <a:ext cx="2411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dirty="0">
                <a:latin typeface="Calibri" pitchFamily="34" charset="0"/>
              </a:rPr>
              <a:t>Pere </a:t>
            </a:r>
            <a:r>
              <a:rPr lang="es-ES" sz="1000" dirty="0" err="1">
                <a:latin typeface="Calibri" pitchFamily="34" charset="0"/>
              </a:rPr>
              <a:t>Marquès</a:t>
            </a:r>
            <a:r>
              <a:rPr lang="es-ES" sz="1000" dirty="0">
                <a:latin typeface="Calibri" pitchFamily="34" charset="0"/>
              </a:rPr>
              <a:t> &amp; Ole C. </a:t>
            </a:r>
            <a:r>
              <a:rPr lang="es-ES" sz="1000" dirty="0" err="1">
                <a:latin typeface="Calibri" pitchFamily="34" charset="0"/>
              </a:rPr>
              <a:t>Glad</a:t>
            </a:r>
            <a:r>
              <a:rPr lang="es-ES" sz="1000" dirty="0">
                <a:latin typeface="Calibri" pitchFamily="34" charset="0"/>
              </a:rPr>
              <a:t> (2013)</a:t>
            </a:r>
          </a:p>
        </p:txBody>
      </p:sp>
      <p:sp>
        <p:nvSpPr>
          <p:cNvPr id="12297" name="Freeform 2"/>
          <p:cNvSpPr>
            <a:spLocks/>
          </p:cNvSpPr>
          <p:nvPr/>
        </p:nvSpPr>
        <p:spPr bwMode="auto">
          <a:xfrm rot="1897098">
            <a:off x="5320526" y="4224503"/>
            <a:ext cx="360362" cy="504825"/>
          </a:xfrm>
          <a:custGeom>
            <a:avLst/>
            <a:gdLst>
              <a:gd name="T0" fmla="*/ 1954 w 3712"/>
              <a:gd name="T1" fmla="*/ 5854 h 5872"/>
              <a:gd name="T2" fmla="*/ 2235 w 3712"/>
              <a:gd name="T3" fmla="*/ 5582 h 5872"/>
              <a:gd name="T4" fmla="*/ 2244 w 3712"/>
              <a:gd name="T5" fmla="*/ 5152 h 5872"/>
              <a:gd name="T6" fmla="*/ 2094 w 3712"/>
              <a:gd name="T7" fmla="*/ 4862 h 5872"/>
              <a:gd name="T8" fmla="*/ 2225 w 3712"/>
              <a:gd name="T9" fmla="*/ 4629 h 5872"/>
              <a:gd name="T10" fmla="*/ 2609 w 3712"/>
              <a:gd name="T11" fmla="*/ 4591 h 5872"/>
              <a:gd name="T12" fmla="*/ 3619 w 3712"/>
              <a:gd name="T13" fmla="*/ 4601 h 5872"/>
              <a:gd name="T14" fmla="*/ 3600 w 3712"/>
              <a:gd name="T15" fmla="*/ 3768 h 5872"/>
              <a:gd name="T16" fmla="*/ 3506 w 3712"/>
              <a:gd name="T17" fmla="*/ 3161 h 5872"/>
              <a:gd name="T18" fmla="*/ 3282 w 3712"/>
              <a:gd name="T19" fmla="*/ 3170 h 5872"/>
              <a:gd name="T20" fmla="*/ 2973 w 3712"/>
              <a:gd name="T21" fmla="*/ 3394 h 5872"/>
              <a:gd name="T22" fmla="*/ 2609 w 3712"/>
              <a:gd name="T23" fmla="*/ 3404 h 5872"/>
              <a:gd name="T24" fmla="*/ 2272 w 3712"/>
              <a:gd name="T25" fmla="*/ 3179 h 5872"/>
              <a:gd name="T26" fmla="*/ 2197 w 3712"/>
              <a:gd name="T27" fmla="*/ 2843 h 5872"/>
              <a:gd name="T28" fmla="*/ 2328 w 3712"/>
              <a:gd name="T29" fmla="*/ 2497 h 5872"/>
              <a:gd name="T30" fmla="*/ 2618 w 3712"/>
              <a:gd name="T31" fmla="*/ 2356 h 5872"/>
              <a:gd name="T32" fmla="*/ 2889 w 3712"/>
              <a:gd name="T33" fmla="*/ 2356 h 5872"/>
              <a:gd name="T34" fmla="*/ 3232 w 3712"/>
              <a:gd name="T35" fmla="*/ 2609 h 5872"/>
              <a:gd name="T36" fmla="*/ 3506 w 3712"/>
              <a:gd name="T37" fmla="*/ 2646 h 5872"/>
              <a:gd name="T38" fmla="*/ 3693 w 3712"/>
              <a:gd name="T39" fmla="*/ 2233 h 5872"/>
              <a:gd name="T40" fmla="*/ 3693 w 3712"/>
              <a:gd name="T41" fmla="*/ 1562 h 5872"/>
              <a:gd name="T42" fmla="*/ 3563 w 3712"/>
              <a:gd name="T43" fmla="*/ 1206 h 5872"/>
              <a:gd name="T44" fmla="*/ 3048 w 3712"/>
              <a:gd name="T45" fmla="*/ 1206 h 5872"/>
              <a:gd name="T46" fmla="*/ 2300 w 3712"/>
              <a:gd name="T47" fmla="*/ 1281 h 5872"/>
              <a:gd name="T48" fmla="*/ 1926 w 3712"/>
              <a:gd name="T49" fmla="*/ 1042 h 5872"/>
              <a:gd name="T50" fmla="*/ 1917 w 3712"/>
              <a:gd name="T51" fmla="*/ 701 h 5872"/>
              <a:gd name="T52" fmla="*/ 2104 w 3712"/>
              <a:gd name="T53" fmla="*/ 468 h 5872"/>
              <a:gd name="T54" fmla="*/ 2020 w 3712"/>
              <a:gd name="T55" fmla="*/ 103 h 5872"/>
              <a:gd name="T56" fmla="*/ 1767 w 3712"/>
              <a:gd name="T57" fmla="*/ 0 h 5872"/>
              <a:gd name="T58" fmla="*/ 1524 w 3712"/>
              <a:gd name="T59" fmla="*/ 28 h 5872"/>
              <a:gd name="T60" fmla="*/ 1337 w 3712"/>
              <a:gd name="T61" fmla="*/ 168 h 5872"/>
              <a:gd name="T62" fmla="*/ 1253 w 3712"/>
              <a:gd name="T63" fmla="*/ 458 h 5872"/>
              <a:gd name="T64" fmla="*/ 1365 w 3712"/>
              <a:gd name="T65" fmla="*/ 720 h 5872"/>
              <a:gd name="T66" fmla="*/ 1449 w 3712"/>
              <a:gd name="T67" fmla="*/ 1042 h 5872"/>
              <a:gd name="T68" fmla="*/ 1300 w 3712"/>
              <a:gd name="T69" fmla="*/ 1291 h 5872"/>
              <a:gd name="T70" fmla="*/ 982 w 3712"/>
              <a:gd name="T71" fmla="*/ 1356 h 5872"/>
              <a:gd name="T72" fmla="*/ 93 w 3712"/>
              <a:gd name="T73" fmla="*/ 1506 h 5872"/>
              <a:gd name="T74" fmla="*/ 0 w 3712"/>
              <a:gd name="T75" fmla="*/ 2356 h 5872"/>
              <a:gd name="T76" fmla="*/ 477 w 3712"/>
              <a:gd name="T77" fmla="*/ 2572 h 5872"/>
              <a:gd name="T78" fmla="*/ 879 w 3712"/>
              <a:gd name="T79" fmla="*/ 2300 h 5872"/>
              <a:gd name="T80" fmla="*/ 1318 w 3712"/>
              <a:gd name="T81" fmla="*/ 2310 h 5872"/>
              <a:gd name="T82" fmla="*/ 1543 w 3712"/>
              <a:gd name="T83" fmla="*/ 2731 h 5872"/>
              <a:gd name="T84" fmla="*/ 1393 w 3712"/>
              <a:gd name="T85" fmla="*/ 3095 h 5872"/>
              <a:gd name="T86" fmla="*/ 1010 w 3712"/>
              <a:gd name="T87" fmla="*/ 3254 h 5872"/>
              <a:gd name="T88" fmla="*/ 617 w 3712"/>
              <a:gd name="T89" fmla="*/ 3076 h 5872"/>
              <a:gd name="T90" fmla="*/ 402 w 3712"/>
              <a:gd name="T91" fmla="*/ 3030 h 5872"/>
              <a:gd name="T92" fmla="*/ 262 w 3712"/>
              <a:gd name="T93" fmla="*/ 3095 h 5872"/>
              <a:gd name="T94" fmla="*/ 75 w 3712"/>
              <a:gd name="T95" fmla="*/ 3647 h 5872"/>
              <a:gd name="T96" fmla="*/ 140 w 3712"/>
              <a:gd name="T97" fmla="*/ 4601 h 5872"/>
              <a:gd name="T98" fmla="*/ 1206 w 3712"/>
              <a:gd name="T99" fmla="*/ 4423 h 5872"/>
              <a:gd name="T100" fmla="*/ 1533 w 3712"/>
              <a:gd name="T101" fmla="*/ 4703 h 5872"/>
              <a:gd name="T102" fmla="*/ 1515 w 3712"/>
              <a:gd name="T103" fmla="*/ 4947 h 5872"/>
              <a:gd name="T104" fmla="*/ 1337 w 3712"/>
              <a:gd name="T105" fmla="*/ 5171 h 5872"/>
              <a:gd name="T106" fmla="*/ 1300 w 3712"/>
              <a:gd name="T107" fmla="*/ 5405 h 5872"/>
              <a:gd name="T108" fmla="*/ 1421 w 3712"/>
              <a:gd name="T109" fmla="*/ 5713 h 5872"/>
              <a:gd name="T110" fmla="*/ 1777 w 3712"/>
              <a:gd name="T111" fmla="*/ 5872 h 58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712"/>
              <a:gd name="T169" fmla="*/ 0 h 5872"/>
              <a:gd name="T170" fmla="*/ 3712 w 3712"/>
              <a:gd name="T171" fmla="*/ 5872 h 587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712" h="5872">
                <a:moveTo>
                  <a:pt x="1777" y="5872"/>
                </a:moveTo>
                <a:lnTo>
                  <a:pt x="1954" y="5854"/>
                </a:lnTo>
                <a:lnTo>
                  <a:pt x="2151" y="5723"/>
                </a:lnTo>
                <a:lnTo>
                  <a:pt x="2235" y="5582"/>
                </a:lnTo>
                <a:lnTo>
                  <a:pt x="2263" y="5349"/>
                </a:lnTo>
                <a:lnTo>
                  <a:pt x="2244" y="5152"/>
                </a:lnTo>
                <a:lnTo>
                  <a:pt x="2141" y="5040"/>
                </a:lnTo>
                <a:lnTo>
                  <a:pt x="2094" y="4862"/>
                </a:lnTo>
                <a:lnTo>
                  <a:pt x="2123" y="4769"/>
                </a:lnTo>
                <a:lnTo>
                  <a:pt x="2225" y="4629"/>
                </a:lnTo>
                <a:lnTo>
                  <a:pt x="2319" y="4554"/>
                </a:lnTo>
                <a:lnTo>
                  <a:pt x="2609" y="4591"/>
                </a:lnTo>
                <a:lnTo>
                  <a:pt x="3001" y="4619"/>
                </a:lnTo>
                <a:lnTo>
                  <a:pt x="3619" y="4601"/>
                </a:lnTo>
                <a:lnTo>
                  <a:pt x="3647" y="4301"/>
                </a:lnTo>
                <a:lnTo>
                  <a:pt x="3600" y="3768"/>
                </a:lnTo>
                <a:lnTo>
                  <a:pt x="3591" y="3245"/>
                </a:lnTo>
                <a:lnTo>
                  <a:pt x="3506" y="3161"/>
                </a:lnTo>
                <a:lnTo>
                  <a:pt x="3385" y="3142"/>
                </a:lnTo>
                <a:lnTo>
                  <a:pt x="3282" y="3170"/>
                </a:lnTo>
                <a:lnTo>
                  <a:pt x="3123" y="3263"/>
                </a:lnTo>
                <a:lnTo>
                  <a:pt x="2973" y="3394"/>
                </a:lnTo>
                <a:lnTo>
                  <a:pt x="2730" y="3432"/>
                </a:lnTo>
                <a:lnTo>
                  <a:pt x="2609" y="3404"/>
                </a:lnTo>
                <a:lnTo>
                  <a:pt x="2394" y="3292"/>
                </a:lnTo>
                <a:lnTo>
                  <a:pt x="2272" y="3179"/>
                </a:lnTo>
                <a:lnTo>
                  <a:pt x="2216" y="3039"/>
                </a:lnTo>
                <a:lnTo>
                  <a:pt x="2197" y="2843"/>
                </a:lnTo>
                <a:lnTo>
                  <a:pt x="2225" y="2618"/>
                </a:lnTo>
                <a:lnTo>
                  <a:pt x="2328" y="2497"/>
                </a:lnTo>
                <a:lnTo>
                  <a:pt x="2475" y="2403"/>
                </a:lnTo>
                <a:lnTo>
                  <a:pt x="2618" y="2356"/>
                </a:lnTo>
                <a:lnTo>
                  <a:pt x="2796" y="2356"/>
                </a:lnTo>
                <a:lnTo>
                  <a:pt x="2889" y="2356"/>
                </a:lnTo>
                <a:lnTo>
                  <a:pt x="3086" y="2506"/>
                </a:lnTo>
                <a:lnTo>
                  <a:pt x="3232" y="2609"/>
                </a:lnTo>
                <a:lnTo>
                  <a:pt x="3357" y="2674"/>
                </a:lnTo>
                <a:lnTo>
                  <a:pt x="3506" y="2646"/>
                </a:lnTo>
                <a:lnTo>
                  <a:pt x="3619" y="2497"/>
                </a:lnTo>
                <a:lnTo>
                  <a:pt x="3693" y="2233"/>
                </a:lnTo>
                <a:lnTo>
                  <a:pt x="3712" y="1861"/>
                </a:lnTo>
                <a:lnTo>
                  <a:pt x="3693" y="1562"/>
                </a:lnTo>
                <a:lnTo>
                  <a:pt x="3665" y="1365"/>
                </a:lnTo>
                <a:lnTo>
                  <a:pt x="3563" y="1206"/>
                </a:lnTo>
                <a:lnTo>
                  <a:pt x="3282" y="1206"/>
                </a:lnTo>
                <a:lnTo>
                  <a:pt x="3048" y="1206"/>
                </a:lnTo>
                <a:lnTo>
                  <a:pt x="2543" y="1281"/>
                </a:lnTo>
                <a:lnTo>
                  <a:pt x="2300" y="1281"/>
                </a:lnTo>
                <a:lnTo>
                  <a:pt x="2048" y="1225"/>
                </a:lnTo>
                <a:lnTo>
                  <a:pt x="1926" y="1042"/>
                </a:lnTo>
                <a:lnTo>
                  <a:pt x="1889" y="888"/>
                </a:lnTo>
                <a:lnTo>
                  <a:pt x="1917" y="701"/>
                </a:lnTo>
                <a:lnTo>
                  <a:pt x="2020" y="608"/>
                </a:lnTo>
                <a:lnTo>
                  <a:pt x="2104" y="468"/>
                </a:lnTo>
                <a:lnTo>
                  <a:pt x="2104" y="243"/>
                </a:lnTo>
                <a:lnTo>
                  <a:pt x="2020" y="103"/>
                </a:lnTo>
                <a:lnTo>
                  <a:pt x="1917" y="19"/>
                </a:lnTo>
                <a:lnTo>
                  <a:pt x="1767" y="0"/>
                </a:lnTo>
                <a:lnTo>
                  <a:pt x="1655" y="9"/>
                </a:lnTo>
                <a:lnTo>
                  <a:pt x="1524" y="28"/>
                </a:lnTo>
                <a:lnTo>
                  <a:pt x="1412" y="94"/>
                </a:lnTo>
                <a:lnTo>
                  <a:pt x="1337" y="168"/>
                </a:lnTo>
                <a:lnTo>
                  <a:pt x="1253" y="290"/>
                </a:lnTo>
                <a:lnTo>
                  <a:pt x="1253" y="458"/>
                </a:lnTo>
                <a:lnTo>
                  <a:pt x="1309" y="673"/>
                </a:lnTo>
                <a:lnTo>
                  <a:pt x="1365" y="720"/>
                </a:lnTo>
                <a:lnTo>
                  <a:pt x="1421" y="870"/>
                </a:lnTo>
                <a:lnTo>
                  <a:pt x="1449" y="1042"/>
                </a:lnTo>
                <a:lnTo>
                  <a:pt x="1384" y="1197"/>
                </a:lnTo>
                <a:lnTo>
                  <a:pt x="1300" y="1291"/>
                </a:lnTo>
                <a:lnTo>
                  <a:pt x="1169" y="1356"/>
                </a:lnTo>
                <a:lnTo>
                  <a:pt x="982" y="1356"/>
                </a:lnTo>
                <a:lnTo>
                  <a:pt x="103" y="1262"/>
                </a:lnTo>
                <a:lnTo>
                  <a:pt x="93" y="1506"/>
                </a:lnTo>
                <a:lnTo>
                  <a:pt x="47" y="2020"/>
                </a:lnTo>
                <a:lnTo>
                  <a:pt x="0" y="2356"/>
                </a:lnTo>
                <a:cubicBezTo>
                  <a:pt x="76" y="2442"/>
                  <a:pt x="165" y="2590"/>
                  <a:pt x="299" y="2590"/>
                </a:cubicBezTo>
                <a:lnTo>
                  <a:pt x="477" y="2572"/>
                </a:lnTo>
                <a:lnTo>
                  <a:pt x="701" y="2459"/>
                </a:lnTo>
                <a:lnTo>
                  <a:pt x="879" y="2300"/>
                </a:lnTo>
                <a:lnTo>
                  <a:pt x="1141" y="2233"/>
                </a:lnTo>
                <a:lnTo>
                  <a:pt x="1318" y="2310"/>
                </a:lnTo>
                <a:lnTo>
                  <a:pt x="1477" y="2497"/>
                </a:lnTo>
                <a:lnTo>
                  <a:pt x="1543" y="2731"/>
                </a:lnTo>
                <a:lnTo>
                  <a:pt x="1496" y="2974"/>
                </a:lnTo>
                <a:lnTo>
                  <a:pt x="1393" y="3095"/>
                </a:lnTo>
                <a:lnTo>
                  <a:pt x="1262" y="3207"/>
                </a:lnTo>
                <a:lnTo>
                  <a:pt x="1010" y="3254"/>
                </a:lnTo>
                <a:lnTo>
                  <a:pt x="776" y="3217"/>
                </a:lnTo>
                <a:lnTo>
                  <a:pt x="617" y="3076"/>
                </a:lnTo>
                <a:cubicBezTo>
                  <a:pt x="552" y="3051"/>
                  <a:pt x="489" y="3017"/>
                  <a:pt x="421" y="3002"/>
                </a:cubicBezTo>
                <a:cubicBezTo>
                  <a:pt x="410" y="3000"/>
                  <a:pt x="411" y="3023"/>
                  <a:pt x="402" y="3030"/>
                </a:cubicBezTo>
                <a:cubicBezTo>
                  <a:pt x="397" y="3034"/>
                  <a:pt x="389" y="3030"/>
                  <a:pt x="383" y="3030"/>
                </a:cubicBezTo>
                <a:lnTo>
                  <a:pt x="262" y="3095"/>
                </a:lnTo>
                <a:lnTo>
                  <a:pt x="121" y="3348"/>
                </a:lnTo>
                <a:lnTo>
                  <a:pt x="75" y="3647"/>
                </a:lnTo>
                <a:lnTo>
                  <a:pt x="65" y="4171"/>
                </a:lnTo>
                <a:lnTo>
                  <a:pt x="140" y="4601"/>
                </a:lnTo>
                <a:lnTo>
                  <a:pt x="935" y="4423"/>
                </a:lnTo>
                <a:lnTo>
                  <a:pt x="1206" y="4423"/>
                </a:lnTo>
                <a:lnTo>
                  <a:pt x="1412" y="4498"/>
                </a:lnTo>
                <a:lnTo>
                  <a:pt x="1533" y="4703"/>
                </a:lnTo>
                <a:lnTo>
                  <a:pt x="1543" y="4816"/>
                </a:lnTo>
                <a:lnTo>
                  <a:pt x="1515" y="4947"/>
                </a:lnTo>
                <a:lnTo>
                  <a:pt x="1412" y="5049"/>
                </a:lnTo>
                <a:lnTo>
                  <a:pt x="1337" y="5171"/>
                </a:lnTo>
                <a:lnTo>
                  <a:pt x="1300" y="5283"/>
                </a:lnTo>
                <a:lnTo>
                  <a:pt x="1300" y="5405"/>
                </a:lnTo>
                <a:lnTo>
                  <a:pt x="1309" y="5564"/>
                </a:lnTo>
                <a:lnTo>
                  <a:pt x="1421" y="5713"/>
                </a:lnTo>
                <a:lnTo>
                  <a:pt x="1618" y="5863"/>
                </a:lnTo>
                <a:lnTo>
                  <a:pt x="1777" y="5872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2 Subtítulo"/>
          <p:cNvSpPr>
            <a:spLocks noGrp="1"/>
          </p:cNvSpPr>
          <p:nvPr>
            <p:ph type="subTitle" idx="1"/>
          </p:nvPr>
        </p:nvSpPr>
        <p:spPr>
          <a:xfrm>
            <a:off x="179388" y="792435"/>
            <a:ext cx="8785225" cy="5876925"/>
          </a:xfrm>
        </p:spPr>
        <p:txBody>
          <a:bodyPr>
            <a:normAutofit/>
          </a:bodyPr>
          <a:lstStyle/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Cuando resulte oportuno la PD facilitará la comunicación por correo electrónico, chat o videoconferencia con estudiantes, profesores o expertos de cualquier lugar del mundo. 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Toda la clase podrá ver y oír lo que nos comuniquemos. Por ejemplo una videoconferencia con un experto </a:t>
            </a:r>
            <a:r>
              <a:rPr lang="es-E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que nos habla de un tema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y al final le podemos hacer preguntas. </a:t>
            </a:r>
          </a:p>
          <a:p>
            <a:pPr indent="358775" eaLnBrk="1" hangingPunct="1">
              <a:spcBef>
                <a:spcPts val="1200"/>
              </a:spcBef>
              <a:spcAft>
                <a:spcPts val="1200"/>
              </a:spcAft>
            </a:pPr>
            <a:r>
              <a:rPr lang="es-ES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OTRAS POSIBILIDADES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Conversar con estudiantes de otro centro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, por ejemplo contestando sus preguntas y haciéndoles preguntas relacionadas con la asignatura o con el entorno de su centro o ciudad. 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Preparar un tema para presentarlo por videoconferencia a los alumnos de otro centro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, que podrán hacer preguntas. Luego ellos harán lo propio.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En el caso de los más pequeños, pueden </a:t>
            </a: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participar los padres 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(como lo harían en presencial), explicando por ejemplo sus oficios a toda la clase.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7413625" y="6581775"/>
            <a:ext cx="17303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dirty="0">
                <a:latin typeface="Calibri" pitchFamily="34" charset="0"/>
              </a:rPr>
              <a:t>Pere </a:t>
            </a:r>
            <a:r>
              <a:rPr lang="es-ES" sz="1000" dirty="0" err="1">
                <a:latin typeface="Calibri" pitchFamily="34" charset="0"/>
              </a:rPr>
              <a:t>Marquès</a:t>
            </a:r>
            <a:r>
              <a:rPr lang="es-ES" sz="1000" dirty="0">
                <a:latin typeface="Calibri" pitchFamily="34" charset="0"/>
              </a:rPr>
              <a:t> (2010)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>
            <a:off x="0" y="285750"/>
            <a:ext cx="500034" cy="6429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2" name="21 Paralelogramo"/>
          <p:cNvSpPr/>
          <p:nvPr/>
        </p:nvSpPr>
        <p:spPr>
          <a:xfrm>
            <a:off x="2929002" y="0"/>
            <a:ext cx="10858500" cy="6858000"/>
          </a:xfrm>
          <a:prstGeom prst="parallelogram">
            <a:avLst>
              <a:gd name="adj" fmla="val 5765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232545"/>
            <a:ext cx="2214578" cy="151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972175" y="3214688"/>
            <a:ext cx="2214563" cy="1571625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s-E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s-E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s-E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s-E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s-E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s-E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s-E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07950" y="333375"/>
            <a:ext cx="8964613" cy="4762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6. Revisar “entre todos” el blog “diario de clase” en la PD</a:t>
            </a:r>
            <a:endParaRPr lang="es-ES" sz="2500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4344" name="13 CuadroTexto"/>
          <p:cNvSpPr txBox="1">
            <a:spLocks noChangeArrowheads="1"/>
          </p:cNvSpPr>
          <p:nvPr/>
        </p:nvSpPr>
        <p:spPr bwMode="auto">
          <a:xfrm>
            <a:off x="420688" y="5214938"/>
            <a:ext cx="3214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/>
              <a:t>1. Resumir la clase en el blog</a:t>
            </a:r>
            <a:r>
              <a:rPr lang="es-ES" b="1" i="1"/>
              <a:t> diario de clase</a:t>
            </a:r>
          </a:p>
        </p:txBody>
      </p:sp>
      <p:sp>
        <p:nvSpPr>
          <p:cNvPr id="14345" name="14 CuadroTexto"/>
          <p:cNvSpPr txBox="1">
            <a:spLocks noChangeArrowheads="1"/>
          </p:cNvSpPr>
          <p:nvPr/>
        </p:nvSpPr>
        <p:spPr bwMode="auto">
          <a:xfrm>
            <a:off x="5934075" y="2349500"/>
            <a:ext cx="2309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/>
              <a:t>2. Presentarlo a los compañeros</a:t>
            </a:r>
          </a:p>
        </p:txBody>
      </p:sp>
      <p:pic>
        <p:nvPicPr>
          <p:cNvPr id="14346" name="12 Imagen" descr="Alumnos buscadores, TREATED II (6 smile) copi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643063"/>
            <a:ext cx="2786063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16 Imagen" descr="Chica SILUETA copia (6. LIBROS).png"/>
          <p:cNvPicPr>
            <a:picLocks noChangeAspect="1"/>
          </p:cNvPicPr>
          <p:nvPr/>
        </p:nvPicPr>
        <p:blipFill>
          <a:blip r:embed="rId4" cstate="print"/>
          <a:srcRect t="9375" r="30908" b="48958"/>
          <a:stretch>
            <a:fillRect/>
          </a:stretch>
        </p:blipFill>
        <p:spPr bwMode="auto">
          <a:xfrm rot="-154137">
            <a:off x="1674813" y="2052638"/>
            <a:ext cx="2760662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1" name="Text Box 5"/>
          <p:cNvSpPr txBox="1">
            <a:spLocks noChangeArrowheads="1"/>
          </p:cNvSpPr>
          <p:nvPr/>
        </p:nvSpPr>
        <p:spPr bwMode="auto">
          <a:xfrm>
            <a:off x="6732588" y="6581775"/>
            <a:ext cx="2411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dirty="0">
                <a:latin typeface="Calibri" pitchFamily="34" charset="0"/>
              </a:rPr>
              <a:t>Pere </a:t>
            </a:r>
            <a:r>
              <a:rPr lang="es-ES" sz="1000" dirty="0" err="1">
                <a:latin typeface="Calibri" pitchFamily="34" charset="0"/>
              </a:rPr>
              <a:t>Marquès</a:t>
            </a:r>
            <a:r>
              <a:rPr lang="es-ES" sz="1000" dirty="0">
                <a:latin typeface="Calibri" pitchFamily="34" charset="0"/>
              </a:rPr>
              <a:t> &amp; Ole C. </a:t>
            </a:r>
            <a:r>
              <a:rPr lang="es-ES" sz="1000" dirty="0" err="1">
                <a:latin typeface="Calibri" pitchFamily="34" charset="0"/>
              </a:rPr>
              <a:t>Glad</a:t>
            </a:r>
            <a:r>
              <a:rPr lang="es-ES" sz="1000" dirty="0">
                <a:latin typeface="Calibri" pitchFamily="34" charset="0"/>
              </a:rPr>
              <a:t> (2013)</a:t>
            </a:r>
          </a:p>
        </p:txBody>
      </p:sp>
      <p:sp>
        <p:nvSpPr>
          <p:cNvPr id="14353" name="Freeform 5"/>
          <p:cNvSpPr>
            <a:spLocks/>
          </p:cNvSpPr>
          <p:nvPr/>
        </p:nvSpPr>
        <p:spPr bwMode="auto">
          <a:xfrm rot="19303783">
            <a:off x="2224053" y="4134500"/>
            <a:ext cx="857254" cy="558816"/>
          </a:xfrm>
          <a:custGeom>
            <a:avLst/>
            <a:gdLst>
              <a:gd name="T0" fmla="*/ 2960 w 5919"/>
              <a:gd name="T1" fmla="*/ 1511 h 3667"/>
              <a:gd name="T2" fmla="*/ 2712 w 5919"/>
              <a:gd name="T3" fmla="*/ 1299 h 3667"/>
              <a:gd name="T4" fmla="*/ 2642 w 5919"/>
              <a:gd name="T5" fmla="*/ 928 h 3667"/>
              <a:gd name="T6" fmla="*/ 2730 w 5919"/>
              <a:gd name="T7" fmla="*/ 689 h 3667"/>
              <a:gd name="T8" fmla="*/ 2871 w 5919"/>
              <a:gd name="T9" fmla="*/ 539 h 3667"/>
              <a:gd name="T10" fmla="*/ 2836 w 5919"/>
              <a:gd name="T11" fmla="*/ 274 h 3667"/>
              <a:gd name="T12" fmla="*/ 2597 w 5919"/>
              <a:gd name="T13" fmla="*/ 124 h 3667"/>
              <a:gd name="T14" fmla="*/ 1970 w 5919"/>
              <a:gd name="T15" fmla="*/ 62 h 3667"/>
              <a:gd name="T16" fmla="*/ 1290 w 5919"/>
              <a:gd name="T17" fmla="*/ 106 h 3667"/>
              <a:gd name="T18" fmla="*/ 1431 w 5919"/>
              <a:gd name="T19" fmla="*/ 716 h 3667"/>
              <a:gd name="T20" fmla="*/ 1475 w 5919"/>
              <a:gd name="T21" fmla="*/ 1308 h 3667"/>
              <a:gd name="T22" fmla="*/ 1299 w 5919"/>
              <a:gd name="T23" fmla="*/ 1467 h 3667"/>
              <a:gd name="T24" fmla="*/ 998 w 5919"/>
              <a:gd name="T25" fmla="*/ 1502 h 3667"/>
              <a:gd name="T26" fmla="*/ 751 w 5919"/>
              <a:gd name="T27" fmla="*/ 1343 h 3667"/>
              <a:gd name="T28" fmla="*/ 459 w 5919"/>
              <a:gd name="T29" fmla="*/ 1255 h 3667"/>
              <a:gd name="T30" fmla="*/ 88 w 5919"/>
              <a:gd name="T31" fmla="*/ 1458 h 3667"/>
              <a:gd name="T32" fmla="*/ 9 w 5919"/>
              <a:gd name="T33" fmla="*/ 1926 h 3667"/>
              <a:gd name="T34" fmla="*/ 212 w 5919"/>
              <a:gd name="T35" fmla="*/ 2200 h 3667"/>
              <a:gd name="T36" fmla="*/ 636 w 5919"/>
              <a:gd name="T37" fmla="*/ 2262 h 3667"/>
              <a:gd name="T38" fmla="*/ 945 w 5919"/>
              <a:gd name="T39" fmla="*/ 2076 h 3667"/>
              <a:gd name="T40" fmla="*/ 1237 w 5919"/>
              <a:gd name="T41" fmla="*/ 2218 h 3667"/>
              <a:gd name="T42" fmla="*/ 1255 w 5919"/>
              <a:gd name="T43" fmla="*/ 2880 h 3667"/>
              <a:gd name="T44" fmla="*/ 1272 w 5919"/>
              <a:gd name="T45" fmla="*/ 3622 h 3667"/>
              <a:gd name="T46" fmla="*/ 2173 w 5919"/>
              <a:gd name="T47" fmla="*/ 3587 h 3667"/>
              <a:gd name="T48" fmla="*/ 2783 w 5919"/>
              <a:gd name="T49" fmla="*/ 3463 h 3667"/>
              <a:gd name="T50" fmla="*/ 2756 w 5919"/>
              <a:gd name="T51" fmla="*/ 3251 h 3667"/>
              <a:gd name="T52" fmla="*/ 2606 w 5919"/>
              <a:gd name="T53" fmla="*/ 3048 h 3667"/>
              <a:gd name="T54" fmla="*/ 2491 w 5919"/>
              <a:gd name="T55" fmla="*/ 2810 h 3667"/>
              <a:gd name="T56" fmla="*/ 2527 w 5919"/>
              <a:gd name="T57" fmla="*/ 2510 h 3667"/>
              <a:gd name="T58" fmla="*/ 2845 w 5919"/>
              <a:gd name="T59" fmla="*/ 2191 h 3667"/>
              <a:gd name="T60" fmla="*/ 3242 w 5919"/>
              <a:gd name="T61" fmla="*/ 2227 h 3667"/>
              <a:gd name="T62" fmla="*/ 3498 w 5919"/>
              <a:gd name="T63" fmla="*/ 2571 h 3667"/>
              <a:gd name="T64" fmla="*/ 3525 w 5919"/>
              <a:gd name="T65" fmla="*/ 2880 h 3667"/>
              <a:gd name="T66" fmla="*/ 3322 w 5919"/>
              <a:gd name="T67" fmla="*/ 3190 h 3667"/>
              <a:gd name="T68" fmla="*/ 3225 w 5919"/>
              <a:gd name="T69" fmla="*/ 3490 h 3667"/>
              <a:gd name="T70" fmla="*/ 3428 w 5919"/>
              <a:gd name="T71" fmla="*/ 3622 h 3667"/>
              <a:gd name="T72" fmla="*/ 4241 w 5919"/>
              <a:gd name="T73" fmla="*/ 3667 h 3667"/>
              <a:gd name="T74" fmla="*/ 4682 w 5919"/>
              <a:gd name="T75" fmla="*/ 3525 h 3667"/>
              <a:gd name="T76" fmla="*/ 4682 w 5919"/>
              <a:gd name="T77" fmla="*/ 3039 h 3667"/>
              <a:gd name="T78" fmla="*/ 4576 w 5919"/>
              <a:gd name="T79" fmla="*/ 2412 h 3667"/>
              <a:gd name="T80" fmla="*/ 4638 w 5919"/>
              <a:gd name="T81" fmla="*/ 2041 h 3667"/>
              <a:gd name="T82" fmla="*/ 4930 w 5919"/>
              <a:gd name="T83" fmla="*/ 1882 h 3667"/>
              <a:gd name="T84" fmla="*/ 5203 w 5919"/>
              <a:gd name="T85" fmla="*/ 1970 h 3667"/>
              <a:gd name="T86" fmla="*/ 5530 w 5919"/>
              <a:gd name="T87" fmla="*/ 2129 h 3667"/>
              <a:gd name="T88" fmla="*/ 5884 w 5919"/>
              <a:gd name="T89" fmla="*/ 1909 h 3667"/>
              <a:gd name="T90" fmla="*/ 5901 w 5919"/>
              <a:gd name="T91" fmla="*/ 1520 h 3667"/>
              <a:gd name="T92" fmla="*/ 5725 w 5919"/>
              <a:gd name="T93" fmla="*/ 1308 h 3667"/>
              <a:gd name="T94" fmla="*/ 5415 w 5919"/>
              <a:gd name="T95" fmla="*/ 1237 h 3667"/>
              <a:gd name="T96" fmla="*/ 5221 w 5919"/>
              <a:gd name="T97" fmla="*/ 1326 h 3667"/>
              <a:gd name="T98" fmla="*/ 5027 w 5919"/>
              <a:gd name="T99" fmla="*/ 1432 h 3667"/>
              <a:gd name="T100" fmla="*/ 4603 w 5919"/>
              <a:gd name="T101" fmla="*/ 1343 h 3667"/>
              <a:gd name="T102" fmla="*/ 4559 w 5919"/>
              <a:gd name="T103" fmla="*/ 636 h 3667"/>
              <a:gd name="T104" fmla="*/ 4408 w 5919"/>
              <a:gd name="T105" fmla="*/ 62 h 3667"/>
              <a:gd name="T106" fmla="*/ 3534 w 5919"/>
              <a:gd name="T107" fmla="*/ 0 h 3667"/>
              <a:gd name="T108" fmla="*/ 3384 w 5919"/>
              <a:gd name="T109" fmla="*/ 168 h 3667"/>
              <a:gd name="T110" fmla="*/ 3392 w 5919"/>
              <a:gd name="T111" fmla="*/ 583 h 3667"/>
              <a:gd name="T112" fmla="*/ 3613 w 5919"/>
              <a:gd name="T113" fmla="*/ 884 h 3667"/>
              <a:gd name="T114" fmla="*/ 3631 w 5919"/>
              <a:gd name="T115" fmla="*/ 1131 h 3667"/>
              <a:gd name="T116" fmla="*/ 3375 w 5919"/>
              <a:gd name="T117" fmla="*/ 1476 h 3667"/>
              <a:gd name="T118" fmla="*/ 3136 w 5919"/>
              <a:gd name="T119" fmla="*/ 1529 h 366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919"/>
              <a:gd name="T181" fmla="*/ 0 h 3667"/>
              <a:gd name="T182" fmla="*/ 5919 w 5919"/>
              <a:gd name="T183" fmla="*/ 3667 h 366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919" h="3667">
                <a:moveTo>
                  <a:pt x="3136" y="1529"/>
                </a:moveTo>
                <a:lnTo>
                  <a:pt x="2960" y="1511"/>
                </a:lnTo>
                <a:lnTo>
                  <a:pt x="2818" y="1423"/>
                </a:lnTo>
                <a:lnTo>
                  <a:pt x="2712" y="1299"/>
                </a:lnTo>
                <a:lnTo>
                  <a:pt x="2650" y="1166"/>
                </a:lnTo>
                <a:lnTo>
                  <a:pt x="2642" y="928"/>
                </a:lnTo>
                <a:lnTo>
                  <a:pt x="2659" y="822"/>
                </a:lnTo>
                <a:lnTo>
                  <a:pt x="2730" y="689"/>
                </a:lnTo>
                <a:lnTo>
                  <a:pt x="2818" y="619"/>
                </a:lnTo>
                <a:lnTo>
                  <a:pt x="2871" y="539"/>
                </a:lnTo>
                <a:lnTo>
                  <a:pt x="2880" y="416"/>
                </a:lnTo>
                <a:lnTo>
                  <a:pt x="2836" y="274"/>
                </a:lnTo>
                <a:lnTo>
                  <a:pt x="2748" y="204"/>
                </a:lnTo>
                <a:lnTo>
                  <a:pt x="2597" y="124"/>
                </a:lnTo>
                <a:lnTo>
                  <a:pt x="2323" y="62"/>
                </a:lnTo>
                <a:lnTo>
                  <a:pt x="1970" y="62"/>
                </a:lnTo>
                <a:lnTo>
                  <a:pt x="1405" y="89"/>
                </a:lnTo>
                <a:lnTo>
                  <a:pt x="1290" y="106"/>
                </a:lnTo>
                <a:lnTo>
                  <a:pt x="1343" y="310"/>
                </a:lnTo>
                <a:lnTo>
                  <a:pt x="1431" y="716"/>
                </a:lnTo>
                <a:lnTo>
                  <a:pt x="1484" y="1078"/>
                </a:lnTo>
                <a:lnTo>
                  <a:pt x="1475" y="1308"/>
                </a:lnTo>
                <a:lnTo>
                  <a:pt x="1352" y="1440"/>
                </a:lnTo>
                <a:lnTo>
                  <a:pt x="1299" y="1467"/>
                </a:lnTo>
                <a:lnTo>
                  <a:pt x="1184" y="1502"/>
                </a:lnTo>
                <a:lnTo>
                  <a:pt x="998" y="1502"/>
                </a:lnTo>
                <a:lnTo>
                  <a:pt x="822" y="1423"/>
                </a:lnTo>
                <a:lnTo>
                  <a:pt x="751" y="1343"/>
                </a:lnTo>
                <a:lnTo>
                  <a:pt x="663" y="1281"/>
                </a:lnTo>
                <a:lnTo>
                  <a:pt x="459" y="1255"/>
                </a:lnTo>
                <a:lnTo>
                  <a:pt x="265" y="1290"/>
                </a:lnTo>
                <a:lnTo>
                  <a:pt x="88" y="1458"/>
                </a:lnTo>
                <a:lnTo>
                  <a:pt x="0" y="1644"/>
                </a:lnTo>
                <a:lnTo>
                  <a:pt x="9" y="1926"/>
                </a:lnTo>
                <a:lnTo>
                  <a:pt x="80" y="2059"/>
                </a:lnTo>
                <a:lnTo>
                  <a:pt x="212" y="2200"/>
                </a:lnTo>
                <a:lnTo>
                  <a:pt x="398" y="2262"/>
                </a:lnTo>
                <a:lnTo>
                  <a:pt x="636" y="2262"/>
                </a:lnTo>
                <a:lnTo>
                  <a:pt x="795" y="2129"/>
                </a:lnTo>
                <a:lnTo>
                  <a:pt x="945" y="2076"/>
                </a:lnTo>
                <a:lnTo>
                  <a:pt x="1131" y="2121"/>
                </a:lnTo>
                <a:lnTo>
                  <a:pt x="1237" y="2218"/>
                </a:lnTo>
                <a:lnTo>
                  <a:pt x="1299" y="2341"/>
                </a:lnTo>
                <a:lnTo>
                  <a:pt x="1255" y="2880"/>
                </a:lnTo>
                <a:lnTo>
                  <a:pt x="1255" y="3410"/>
                </a:lnTo>
                <a:lnTo>
                  <a:pt x="1272" y="3622"/>
                </a:lnTo>
                <a:lnTo>
                  <a:pt x="1820" y="3622"/>
                </a:lnTo>
                <a:lnTo>
                  <a:pt x="2173" y="3587"/>
                </a:lnTo>
                <a:lnTo>
                  <a:pt x="2615" y="3578"/>
                </a:lnTo>
                <a:lnTo>
                  <a:pt x="2783" y="3463"/>
                </a:lnTo>
                <a:lnTo>
                  <a:pt x="2774" y="3384"/>
                </a:lnTo>
                <a:lnTo>
                  <a:pt x="2756" y="3251"/>
                </a:lnTo>
                <a:lnTo>
                  <a:pt x="2703" y="3190"/>
                </a:lnTo>
                <a:lnTo>
                  <a:pt x="2606" y="3048"/>
                </a:lnTo>
                <a:lnTo>
                  <a:pt x="2527" y="2951"/>
                </a:lnTo>
                <a:lnTo>
                  <a:pt x="2491" y="2810"/>
                </a:lnTo>
                <a:lnTo>
                  <a:pt x="2482" y="2642"/>
                </a:lnTo>
                <a:lnTo>
                  <a:pt x="2527" y="2510"/>
                </a:lnTo>
                <a:lnTo>
                  <a:pt x="2650" y="2306"/>
                </a:lnTo>
                <a:lnTo>
                  <a:pt x="2845" y="2191"/>
                </a:lnTo>
                <a:lnTo>
                  <a:pt x="3083" y="2182"/>
                </a:lnTo>
                <a:lnTo>
                  <a:pt x="3242" y="2227"/>
                </a:lnTo>
                <a:lnTo>
                  <a:pt x="3410" y="2386"/>
                </a:lnTo>
                <a:lnTo>
                  <a:pt x="3498" y="2571"/>
                </a:lnTo>
                <a:lnTo>
                  <a:pt x="3543" y="2748"/>
                </a:lnTo>
                <a:lnTo>
                  <a:pt x="3525" y="2880"/>
                </a:lnTo>
                <a:lnTo>
                  <a:pt x="3472" y="3022"/>
                </a:lnTo>
                <a:lnTo>
                  <a:pt x="3322" y="3190"/>
                </a:lnTo>
                <a:lnTo>
                  <a:pt x="3251" y="3313"/>
                </a:lnTo>
                <a:lnTo>
                  <a:pt x="3225" y="3490"/>
                </a:lnTo>
                <a:lnTo>
                  <a:pt x="3295" y="3578"/>
                </a:lnTo>
                <a:lnTo>
                  <a:pt x="3428" y="3622"/>
                </a:lnTo>
                <a:lnTo>
                  <a:pt x="3675" y="3667"/>
                </a:lnTo>
                <a:lnTo>
                  <a:pt x="4241" y="3667"/>
                </a:lnTo>
                <a:lnTo>
                  <a:pt x="4497" y="3631"/>
                </a:lnTo>
                <a:lnTo>
                  <a:pt x="4682" y="3525"/>
                </a:lnTo>
                <a:lnTo>
                  <a:pt x="4700" y="3349"/>
                </a:lnTo>
                <a:lnTo>
                  <a:pt x="4682" y="3039"/>
                </a:lnTo>
                <a:lnTo>
                  <a:pt x="4585" y="2598"/>
                </a:lnTo>
                <a:lnTo>
                  <a:pt x="4576" y="2412"/>
                </a:lnTo>
                <a:lnTo>
                  <a:pt x="4585" y="2147"/>
                </a:lnTo>
                <a:lnTo>
                  <a:pt x="4638" y="2041"/>
                </a:lnTo>
                <a:lnTo>
                  <a:pt x="4753" y="1962"/>
                </a:lnTo>
                <a:lnTo>
                  <a:pt x="4930" y="1882"/>
                </a:lnTo>
                <a:lnTo>
                  <a:pt x="5106" y="1882"/>
                </a:lnTo>
                <a:lnTo>
                  <a:pt x="5203" y="1970"/>
                </a:lnTo>
                <a:lnTo>
                  <a:pt x="5336" y="2112"/>
                </a:lnTo>
                <a:lnTo>
                  <a:pt x="5530" y="2129"/>
                </a:lnTo>
                <a:lnTo>
                  <a:pt x="5734" y="2059"/>
                </a:lnTo>
                <a:lnTo>
                  <a:pt x="5884" y="1909"/>
                </a:lnTo>
                <a:lnTo>
                  <a:pt x="5919" y="1732"/>
                </a:lnTo>
                <a:lnTo>
                  <a:pt x="5901" y="1520"/>
                </a:lnTo>
                <a:lnTo>
                  <a:pt x="5840" y="1405"/>
                </a:lnTo>
                <a:lnTo>
                  <a:pt x="5725" y="1308"/>
                </a:lnTo>
                <a:lnTo>
                  <a:pt x="5619" y="1264"/>
                </a:lnTo>
                <a:lnTo>
                  <a:pt x="5415" y="1237"/>
                </a:lnTo>
                <a:lnTo>
                  <a:pt x="5274" y="1255"/>
                </a:lnTo>
                <a:lnTo>
                  <a:pt x="5221" y="1326"/>
                </a:lnTo>
                <a:lnTo>
                  <a:pt x="5168" y="1379"/>
                </a:lnTo>
                <a:lnTo>
                  <a:pt x="5027" y="1432"/>
                </a:lnTo>
                <a:cubicBezTo>
                  <a:pt x="4812" y="1422"/>
                  <a:pt x="4903" y="1423"/>
                  <a:pt x="4753" y="1423"/>
                </a:cubicBezTo>
                <a:lnTo>
                  <a:pt x="4603" y="1343"/>
                </a:lnTo>
                <a:lnTo>
                  <a:pt x="4541" y="1228"/>
                </a:lnTo>
                <a:lnTo>
                  <a:pt x="4559" y="636"/>
                </a:lnTo>
                <a:lnTo>
                  <a:pt x="4620" y="71"/>
                </a:lnTo>
                <a:lnTo>
                  <a:pt x="4408" y="62"/>
                </a:lnTo>
                <a:lnTo>
                  <a:pt x="3878" y="53"/>
                </a:lnTo>
                <a:lnTo>
                  <a:pt x="3534" y="0"/>
                </a:lnTo>
                <a:lnTo>
                  <a:pt x="3463" y="62"/>
                </a:lnTo>
                <a:lnTo>
                  <a:pt x="3384" y="168"/>
                </a:lnTo>
                <a:lnTo>
                  <a:pt x="3384" y="398"/>
                </a:lnTo>
                <a:lnTo>
                  <a:pt x="3392" y="583"/>
                </a:lnTo>
                <a:lnTo>
                  <a:pt x="3490" y="725"/>
                </a:lnTo>
                <a:lnTo>
                  <a:pt x="3613" y="884"/>
                </a:lnTo>
                <a:lnTo>
                  <a:pt x="3631" y="1007"/>
                </a:lnTo>
                <a:lnTo>
                  <a:pt x="3631" y="1131"/>
                </a:lnTo>
                <a:lnTo>
                  <a:pt x="3578" y="1290"/>
                </a:lnTo>
                <a:lnTo>
                  <a:pt x="3375" y="1476"/>
                </a:lnTo>
                <a:lnTo>
                  <a:pt x="3260" y="1520"/>
                </a:lnTo>
                <a:lnTo>
                  <a:pt x="3136" y="1529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3" name="52 CuadroTexto"/>
          <p:cNvSpPr txBox="1"/>
          <p:nvPr/>
        </p:nvSpPr>
        <p:spPr>
          <a:xfrm>
            <a:off x="6155965" y="3551832"/>
            <a:ext cx="1706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blog escolar</a:t>
            </a: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4343" name="5 Imagen" descr="Revisar el blog CHICO, SILUETA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5238" y="3857625"/>
            <a:ext cx="110013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Freeform 5"/>
          <p:cNvSpPr>
            <a:spLocks/>
          </p:cNvSpPr>
          <p:nvPr/>
        </p:nvSpPr>
        <p:spPr bwMode="auto">
          <a:xfrm rot="16200000">
            <a:off x="6038078" y="4177501"/>
            <a:ext cx="326696" cy="258456"/>
          </a:xfrm>
          <a:custGeom>
            <a:avLst/>
            <a:gdLst/>
            <a:ahLst/>
            <a:cxnLst>
              <a:cxn ang="0">
                <a:pos x="2960" y="1511"/>
              </a:cxn>
              <a:cxn ang="0">
                <a:pos x="2712" y="1299"/>
              </a:cxn>
              <a:cxn ang="0">
                <a:pos x="2642" y="928"/>
              </a:cxn>
              <a:cxn ang="0">
                <a:pos x="2730" y="689"/>
              </a:cxn>
              <a:cxn ang="0">
                <a:pos x="2871" y="539"/>
              </a:cxn>
              <a:cxn ang="0">
                <a:pos x="2836" y="274"/>
              </a:cxn>
              <a:cxn ang="0">
                <a:pos x="2597" y="124"/>
              </a:cxn>
              <a:cxn ang="0">
                <a:pos x="1970" y="62"/>
              </a:cxn>
              <a:cxn ang="0">
                <a:pos x="1290" y="106"/>
              </a:cxn>
              <a:cxn ang="0">
                <a:pos x="1431" y="716"/>
              </a:cxn>
              <a:cxn ang="0">
                <a:pos x="1475" y="1308"/>
              </a:cxn>
              <a:cxn ang="0">
                <a:pos x="1299" y="1467"/>
              </a:cxn>
              <a:cxn ang="0">
                <a:pos x="998" y="1502"/>
              </a:cxn>
              <a:cxn ang="0">
                <a:pos x="751" y="1343"/>
              </a:cxn>
              <a:cxn ang="0">
                <a:pos x="459" y="1255"/>
              </a:cxn>
              <a:cxn ang="0">
                <a:pos x="88" y="1458"/>
              </a:cxn>
              <a:cxn ang="0">
                <a:pos x="9" y="1926"/>
              </a:cxn>
              <a:cxn ang="0">
                <a:pos x="212" y="2200"/>
              </a:cxn>
              <a:cxn ang="0">
                <a:pos x="636" y="2262"/>
              </a:cxn>
              <a:cxn ang="0">
                <a:pos x="945" y="2076"/>
              </a:cxn>
              <a:cxn ang="0">
                <a:pos x="1237" y="2218"/>
              </a:cxn>
              <a:cxn ang="0">
                <a:pos x="1255" y="2880"/>
              </a:cxn>
              <a:cxn ang="0">
                <a:pos x="1272" y="3622"/>
              </a:cxn>
              <a:cxn ang="0">
                <a:pos x="2173" y="3587"/>
              </a:cxn>
              <a:cxn ang="0">
                <a:pos x="2783" y="3463"/>
              </a:cxn>
              <a:cxn ang="0">
                <a:pos x="2756" y="3251"/>
              </a:cxn>
              <a:cxn ang="0">
                <a:pos x="2606" y="3048"/>
              </a:cxn>
              <a:cxn ang="0">
                <a:pos x="2491" y="2810"/>
              </a:cxn>
              <a:cxn ang="0">
                <a:pos x="2527" y="2510"/>
              </a:cxn>
              <a:cxn ang="0">
                <a:pos x="2845" y="2191"/>
              </a:cxn>
              <a:cxn ang="0">
                <a:pos x="3242" y="2227"/>
              </a:cxn>
              <a:cxn ang="0">
                <a:pos x="3498" y="2571"/>
              </a:cxn>
              <a:cxn ang="0">
                <a:pos x="3525" y="2880"/>
              </a:cxn>
              <a:cxn ang="0">
                <a:pos x="3322" y="3190"/>
              </a:cxn>
              <a:cxn ang="0">
                <a:pos x="3225" y="3490"/>
              </a:cxn>
              <a:cxn ang="0">
                <a:pos x="3428" y="3622"/>
              </a:cxn>
              <a:cxn ang="0">
                <a:pos x="4241" y="3667"/>
              </a:cxn>
              <a:cxn ang="0">
                <a:pos x="4682" y="3525"/>
              </a:cxn>
              <a:cxn ang="0">
                <a:pos x="4682" y="3039"/>
              </a:cxn>
              <a:cxn ang="0">
                <a:pos x="4576" y="2412"/>
              </a:cxn>
              <a:cxn ang="0">
                <a:pos x="4638" y="2041"/>
              </a:cxn>
              <a:cxn ang="0">
                <a:pos x="4930" y="1882"/>
              </a:cxn>
              <a:cxn ang="0">
                <a:pos x="5203" y="1970"/>
              </a:cxn>
              <a:cxn ang="0">
                <a:pos x="5530" y="2129"/>
              </a:cxn>
              <a:cxn ang="0">
                <a:pos x="5884" y="1909"/>
              </a:cxn>
              <a:cxn ang="0">
                <a:pos x="5901" y="1520"/>
              </a:cxn>
              <a:cxn ang="0">
                <a:pos x="5725" y="1308"/>
              </a:cxn>
              <a:cxn ang="0">
                <a:pos x="5415" y="1237"/>
              </a:cxn>
              <a:cxn ang="0">
                <a:pos x="5221" y="1326"/>
              </a:cxn>
              <a:cxn ang="0">
                <a:pos x="5027" y="1432"/>
              </a:cxn>
              <a:cxn ang="0">
                <a:pos x="4603" y="1343"/>
              </a:cxn>
              <a:cxn ang="0">
                <a:pos x="4559" y="636"/>
              </a:cxn>
              <a:cxn ang="0">
                <a:pos x="4408" y="62"/>
              </a:cxn>
              <a:cxn ang="0">
                <a:pos x="3534" y="0"/>
              </a:cxn>
              <a:cxn ang="0">
                <a:pos x="3384" y="168"/>
              </a:cxn>
              <a:cxn ang="0">
                <a:pos x="3392" y="583"/>
              </a:cxn>
              <a:cxn ang="0">
                <a:pos x="3613" y="884"/>
              </a:cxn>
              <a:cxn ang="0">
                <a:pos x="3631" y="1131"/>
              </a:cxn>
              <a:cxn ang="0">
                <a:pos x="3375" y="1476"/>
              </a:cxn>
              <a:cxn ang="0">
                <a:pos x="3136" y="1529"/>
              </a:cxn>
            </a:cxnLst>
            <a:rect l="0" t="0" r="r" b="b"/>
            <a:pathLst>
              <a:path w="5919" h="3667">
                <a:moveTo>
                  <a:pt x="3136" y="1529"/>
                </a:moveTo>
                <a:lnTo>
                  <a:pt x="2960" y="1511"/>
                </a:lnTo>
                <a:lnTo>
                  <a:pt x="2818" y="1423"/>
                </a:lnTo>
                <a:lnTo>
                  <a:pt x="2712" y="1299"/>
                </a:lnTo>
                <a:lnTo>
                  <a:pt x="2650" y="1166"/>
                </a:lnTo>
                <a:lnTo>
                  <a:pt x="2642" y="928"/>
                </a:lnTo>
                <a:lnTo>
                  <a:pt x="2659" y="822"/>
                </a:lnTo>
                <a:lnTo>
                  <a:pt x="2730" y="689"/>
                </a:lnTo>
                <a:lnTo>
                  <a:pt x="2818" y="619"/>
                </a:lnTo>
                <a:lnTo>
                  <a:pt x="2871" y="539"/>
                </a:lnTo>
                <a:lnTo>
                  <a:pt x="2880" y="416"/>
                </a:lnTo>
                <a:lnTo>
                  <a:pt x="2836" y="274"/>
                </a:lnTo>
                <a:lnTo>
                  <a:pt x="2748" y="204"/>
                </a:lnTo>
                <a:lnTo>
                  <a:pt x="2597" y="124"/>
                </a:lnTo>
                <a:lnTo>
                  <a:pt x="2323" y="62"/>
                </a:lnTo>
                <a:lnTo>
                  <a:pt x="1970" y="62"/>
                </a:lnTo>
                <a:lnTo>
                  <a:pt x="1405" y="89"/>
                </a:lnTo>
                <a:lnTo>
                  <a:pt x="1290" y="106"/>
                </a:lnTo>
                <a:lnTo>
                  <a:pt x="1343" y="310"/>
                </a:lnTo>
                <a:lnTo>
                  <a:pt x="1431" y="716"/>
                </a:lnTo>
                <a:lnTo>
                  <a:pt x="1484" y="1078"/>
                </a:lnTo>
                <a:lnTo>
                  <a:pt x="1475" y="1308"/>
                </a:lnTo>
                <a:lnTo>
                  <a:pt x="1352" y="1440"/>
                </a:lnTo>
                <a:lnTo>
                  <a:pt x="1299" y="1467"/>
                </a:lnTo>
                <a:lnTo>
                  <a:pt x="1184" y="1502"/>
                </a:lnTo>
                <a:lnTo>
                  <a:pt x="998" y="1502"/>
                </a:lnTo>
                <a:lnTo>
                  <a:pt x="822" y="1423"/>
                </a:lnTo>
                <a:lnTo>
                  <a:pt x="751" y="1343"/>
                </a:lnTo>
                <a:lnTo>
                  <a:pt x="663" y="1281"/>
                </a:lnTo>
                <a:lnTo>
                  <a:pt x="459" y="1255"/>
                </a:lnTo>
                <a:lnTo>
                  <a:pt x="265" y="1290"/>
                </a:lnTo>
                <a:lnTo>
                  <a:pt x="88" y="1458"/>
                </a:lnTo>
                <a:lnTo>
                  <a:pt x="0" y="1644"/>
                </a:lnTo>
                <a:lnTo>
                  <a:pt x="9" y="1926"/>
                </a:lnTo>
                <a:lnTo>
                  <a:pt x="80" y="2059"/>
                </a:lnTo>
                <a:lnTo>
                  <a:pt x="212" y="2200"/>
                </a:lnTo>
                <a:lnTo>
                  <a:pt x="398" y="2262"/>
                </a:lnTo>
                <a:lnTo>
                  <a:pt x="636" y="2262"/>
                </a:lnTo>
                <a:lnTo>
                  <a:pt x="795" y="2129"/>
                </a:lnTo>
                <a:lnTo>
                  <a:pt x="945" y="2076"/>
                </a:lnTo>
                <a:lnTo>
                  <a:pt x="1131" y="2121"/>
                </a:lnTo>
                <a:lnTo>
                  <a:pt x="1237" y="2218"/>
                </a:lnTo>
                <a:lnTo>
                  <a:pt x="1299" y="2341"/>
                </a:lnTo>
                <a:lnTo>
                  <a:pt x="1255" y="2880"/>
                </a:lnTo>
                <a:lnTo>
                  <a:pt x="1255" y="3410"/>
                </a:lnTo>
                <a:lnTo>
                  <a:pt x="1272" y="3622"/>
                </a:lnTo>
                <a:lnTo>
                  <a:pt x="1820" y="3622"/>
                </a:lnTo>
                <a:lnTo>
                  <a:pt x="2173" y="3587"/>
                </a:lnTo>
                <a:lnTo>
                  <a:pt x="2615" y="3578"/>
                </a:lnTo>
                <a:lnTo>
                  <a:pt x="2783" y="3463"/>
                </a:lnTo>
                <a:lnTo>
                  <a:pt x="2774" y="3384"/>
                </a:lnTo>
                <a:lnTo>
                  <a:pt x="2756" y="3251"/>
                </a:lnTo>
                <a:lnTo>
                  <a:pt x="2703" y="3190"/>
                </a:lnTo>
                <a:lnTo>
                  <a:pt x="2606" y="3048"/>
                </a:lnTo>
                <a:lnTo>
                  <a:pt x="2527" y="2951"/>
                </a:lnTo>
                <a:lnTo>
                  <a:pt x="2491" y="2810"/>
                </a:lnTo>
                <a:lnTo>
                  <a:pt x="2482" y="2642"/>
                </a:lnTo>
                <a:lnTo>
                  <a:pt x="2527" y="2510"/>
                </a:lnTo>
                <a:lnTo>
                  <a:pt x="2650" y="2306"/>
                </a:lnTo>
                <a:lnTo>
                  <a:pt x="2845" y="2191"/>
                </a:lnTo>
                <a:lnTo>
                  <a:pt x="3083" y="2182"/>
                </a:lnTo>
                <a:lnTo>
                  <a:pt x="3242" y="2227"/>
                </a:lnTo>
                <a:lnTo>
                  <a:pt x="3410" y="2386"/>
                </a:lnTo>
                <a:lnTo>
                  <a:pt x="3498" y="2571"/>
                </a:lnTo>
                <a:lnTo>
                  <a:pt x="3543" y="2748"/>
                </a:lnTo>
                <a:lnTo>
                  <a:pt x="3525" y="2880"/>
                </a:lnTo>
                <a:lnTo>
                  <a:pt x="3472" y="3022"/>
                </a:lnTo>
                <a:lnTo>
                  <a:pt x="3322" y="3190"/>
                </a:lnTo>
                <a:lnTo>
                  <a:pt x="3251" y="3313"/>
                </a:lnTo>
                <a:lnTo>
                  <a:pt x="3225" y="3490"/>
                </a:lnTo>
                <a:lnTo>
                  <a:pt x="3295" y="3578"/>
                </a:lnTo>
                <a:lnTo>
                  <a:pt x="3428" y="3622"/>
                </a:lnTo>
                <a:lnTo>
                  <a:pt x="3675" y="3667"/>
                </a:lnTo>
                <a:lnTo>
                  <a:pt x="4241" y="3667"/>
                </a:lnTo>
                <a:lnTo>
                  <a:pt x="4497" y="3631"/>
                </a:lnTo>
                <a:lnTo>
                  <a:pt x="4682" y="3525"/>
                </a:lnTo>
                <a:lnTo>
                  <a:pt x="4700" y="3349"/>
                </a:lnTo>
                <a:lnTo>
                  <a:pt x="4682" y="3039"/>
                </a:lnTo>
                <a:lnTo>
                  <a:pt x="4585" y="2598"/>
                </a:lnTo>
                <a:lnTo>
                  <a:pt x="4576" y="2412"/>
                </a:lnTo>
                <a:lnTo>
                  <a:pt x="4585" y="2147"/>
                </a:lnTo>
                <a:lnTo>
                  <a:pt x="4638" y="2041"/>
                </a:lnTo>
                <a:lnTo>
                  <a:pt x="4753" y="1962"/>
                </a:lnTo>
                <a:lnTo>
                  <a:pt x="4930" y="1882"/>
                </a:lnTo>
                <a:lnTo>
                  <a:pt x="5106" y="1882"/>
                </a:lnTo>
                <a:lnTo>
                  <a:pt x="5203" y="1970"/>
                </a:lnTo>
                <a:lnTo>
                  <a:pt x="5336" y="2112"/>
                </a:lnTo>
                <a:lnTo>
                  <a:pt x="5530" y="2129"/>
                </a:lnTo>
                <a:lnTo>
                  <a:pt x="5734" y="2059"/>
                </a:lnTo>
                <a:lnTo>
                  <a:pt x="5884" y="1909"/>
                </a:lnTo>
                <a:lnTo>
                  <a:pt x="5919" y="1732"/>
                </a:lnTo>
                <a:lnTo>
                  <a:pt x="5901" y="1520"/>
                </a:lnTo>
                <a:lnTo>
                  <a:pt x="5840" y="1405"/>
                </a:lnTo>
                <a:lnTo>
                  <a:pt x="5725" y="1308"/>
                </a:lnTo>
                <a:lnTo>
                  <a:pt x="5619" y="1264"/>
                </a:lnTo>
                <a:lnTo>
                  <a:pt x="5415" y="1237"/>
                </a:lnTo>
                <a:lnTo>
                  <a:pt x="5274" y="1255"/>
                </a:lnTo>
                <a:lnTo>
                  <a:pt x="5221" y="1326"/>
                </a:lnTo>
                <a:lnTo>
                  <a:pt x="5168" y="1379"/>
                </a:lnTo>
                <a:lnTo>
                  <a:pt x="5027" y="1432"/>
                </a:lnTo>
                <a:cubicBezTo>
                  <a:pt x="4812" y="1422"/>
                  <a:pt x="4903" y="1423"/>
                  <a:pt x="4753" y="1423"/>
                </a:cubicBezTo>
                <a:lnTo>
                  <a:pt x="4603" y="1343"/>
                </a:lnTo>
                <a:lnTo>
                  <a:pt x="4541" y="1228"/>
                </a:lnTo>
                <a:lnTo>
                  <a:pt x="4559" y="636"/>
                </a:lnTo>
                <a:lnTo>
                  <a:pt x="4620" y="71"/>
                </a:lnTo>
                <a:lnTo>
                  <a:pt x="4408" y="62"/>
                </a:lnTo>
                <a:lnTo>
                  <a:pt x="3878" y="53"/>
                </a:lnTo>
                <a:lnTo>
                  <a:pt x="3534" y="0"/>
                </a:lnTo>
                <a:lnTo>
                  <a:pt x="3463" y="62"/>
                </a:lnTo>
                <a:lnTo>
                  <a:pt x="3384" y="168"/>
                </a:lnTo>
                <a:lnTo>
                  <a:pt x="3384" y="398"/>
                </a:lnTo>
                <a:lnTo>
                  <a:pt x="3392" y="583"/>
                </a:lnTo>
                <a:lnTo>
                  <a:pt x="3490" y="725"/>
                </a:lnTo>
                <a:lnTo>
                  <a:pt x="3613" y="884"/>
                </a:lnTo>
                <a:lnTo>
                  <a:pt x="3631" y="1007"/>
                </a:lnTo>
                <a:lnTo>
                  <a:pt x="3631" y="1131"/>
                </a:lnTo>
                <a:lnTo>
                  <a:pt x="3578" y="1290"/>
                </a:lnTo>
                <a:lnTo>
                  <a:pt x="3375" y="1476"/>
                </a:lnTo>
                <a:lnTo>
                  <a:pt x="3260" y="1520"/>
                </a:lnTo>
                <a:lnTo>
                  <a:pt x="3136" y="1529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sz="160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56090" y="2156764"/>
            <a:ext cx="857256" cy="70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23 CuadroTexto"/>
          <p:cNvSpPr txBox="1"/>
          <p:nvPr/>
        </p:nvSpPr>
        <p:spPr>
          <a:xfrm>
            <a:off x="1972936" y="2272344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blog escolar</a:t>
            </a: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4342" name="10 Imagen" descr="Chica SILUETA copia. (voltada)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1700" y="3536950"/>
            <a:ext cx="1617663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15 Imagen" descr="Clase (16.) GRIS GRIS.png"/>
          <p:cNvPicPr>
            <a:picLocks noChangeAspect="1"/>
          </p:cNvPicPr>
          <p:nvPr/>
        </p:nvPicPr>
        <p:blipFill>
          <a:blip r:embed="rId8" cstate="print"/>
          <a:srcRect l="19698"/>
          <a:stretch>
            <a:fillRect/>
          </a:stretch>
        </p:blipFill>
        <p:spPr bwMode="auto">
          <a:xfrm>
            <a:off x="5572125" y="4524375"/>
            <a:ext cx="3786188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18 Imagen" descr="Profesora (4.) NUEVO, FLIP, GRIS, FLIP copia.png"/>
          <p:cNvPicPr>
            <a:picLocks noChangeAspect="1"/>
          </p:cNvPicPr>
          <p:nvPr/>
        </p:nvPicPr>
        <p:blipFill>
          <a:blip r:embed="rId9" cstate="print"/>
          <a:srcRect t="13310"/>
          <a:stretch>
            <a:fillRect/>
          </a:stretch>
        </p:blipFill>
        <p:spPr bwMode="auto">
          <a:xfrm>
            <a:off x="3611563" y="4143380"/>
            <a:ext cx="3389312" cy="465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6732588" y="6611779"/>
            <a:ext cx="2411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dirty="0">
                <a:latin typeface="Calibri" pitchFamily="34" charset="0"/>
              </a:rPr>
              <a:t>Pere </a:t>
            </a:r>
            <a:r>
              <a:rPr lang="es-ES" sz="1000" dirty="0" err="1">
                <a:latin typeface="Calibri" pitchFamily="34" charset="0"/>
              </a:rPr>
              <a:t>Marquès</a:t>
            </a:r>
            <a:r>
              <a:rPr lang="es-ES" sz="1000" dirty="0">
                <a:latin typeface="Calibri" pitchFamily="34" charset="0"/>
              </a:rPr>
              <a:t> &amp; Ole C. </a:t>
            </a:r>
            <a:r>
              <a:rPr lang="es-ES" sz="1000" dirty="0" err="1">
                <a:latin typeface="Calibri" pitchFamily="34" charset="0"/>
              </a:rPr>
              <a:t>Glad</a:t>
            </a:r>
            <a:r>
              <a:rPr lang="es-ES" sz="1000" dirty="0">
                <a:latin typeface="Calibri" pitchFamily="34" charset="0"/>
              </a:rPr>
              <a:t> (2013)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2 Subtítulo"/>
          <p:cNvSpPr>
            <a:spLocks noGrp="1"/>
          </p:cNvSpPr>
          <p:nvPr>
            <p:ph type="subTitle" idx="1"/>
          </p:nvPr>
        </p:nvSpPr>
        <p:spPr>
          <a:xfrm>
            <a:off x="107504" y="620688"/>
            <a:ext cx="8857555" cy="5778500"/>
          </a:xfrm>
        </p:spPr>
        <p:txBody>
          <a:bodyPr>
            <a:normAutofit/>
          </a:bodyPr>
          <a:lstStyle/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Cuando se lleva 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un</a:t>
            </a:r>
            <a:r>
              <a:rPr lang="es-ES" sz="20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blog “diario de clase”,</a:t>
            </a:r>
            <a:r>
              <a:rPr lang="es-E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cada día dos alumnos (autores) resumen lo que se ha hecho en clase, incluyendo esquemas esenciales, enlaces, imágenes... 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En este contexto, </a:t>
            </a:r>
            <a:r>
              <a:rPr lang="es-ES" sz="2000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cada semana los autores presentarán con la PD las anotaciones que han realizado en el </a:t>
            </a:r>
            <a:r>
              <a:rPr lang="es-E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“diario de clase” </a:t>
            </a:r>
            <a:r>
              <a:rPr lang="es-ES" sz="2000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para revisarlas y comentarlas entre todos en clase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. 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El profesor </a:t>
            </a: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valora el trabajo y los comentarios 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de mejora de compañeros</a:t>
            </a:r>
          </a:p>
          <a:p>
            <a:pPr indent="358775" eaLnBrk="1" hangingPunct="1">
              <a:spcBef>
                <a:spcPts val="600"/>
              </a:spcBef>
              <a:spcAft>
                <a:spcPts val="600"/>
              </a:spcAft>
            </a:pPr>
            <a:r>
              <a:rPr lang="es-ES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OTRAS POSIBILIDADES DEL BLOG “DIARIO DE CLASE”</a:t>
            </a:r>
          </a:p>
          <a:p>
            <a:pPr indent="358775" algn="l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Repasar temas, que los alumnos que no han podido asistir a clase se pongan al corriente, que las familias sepan qué se hace en clase. </a:t>
            </a:r>
          </a:p>
          <a:p>
            <a:pPr indent="358775" algn="l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Incluir el </a:t>
            </a: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listado de blogs personales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de los alumnos y del profesor.</a:t>
            </a:r>
          </a:p>
          <a:p>
            <a:pPr indent="358775" algn="l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Incluir los </a:t>
            </a: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mejores trabajos de los alumnos</a:t>
            </a:r>
            <a:r>
              <a:rPr lang="es-ES" sz="2000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.</a:t>
            </a:r>
          </a:p>
          <a:p>
            <a:pPr indent="358775" algn="l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El profesor puede escribir “artículos" </a:t>
            </a: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proponiendo actividades  que los alumnos harán dejando un "comentario”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. </a:t>
            </a:r>
            <a:r>
              <a:rPr lang="es-E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Por ejemplo comentar un artículo que publica el profesor, una noticia, una foto, un vídeo...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413625" y="6581775"/>
            <a:ext cx="17303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dirty="0">
                <a:latin typeface="Calibri" pitchFamily="34" charset="0"/>
              </a:rPr>
              <a:t>Pere </a:t>
            </a:r>
            <a:r>
              <a:rPr lang="es-ES" sz="1000" dirty="0" err="1">
                <a:latin typeface="Calibri" pitchFamily="34" charset="0"/>
              </a:rPr>
              <a:t>Marquès</a:t>
            </a:r>
            <a:r>
              <a:rPr lang="es-ES" sz="1000" dirty="0">
                <a:latin typeface="Calibri" pitchFamily="34" charset="0"/>
              </a:rPr>
              <a:t> (2010)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357438" y="1357313"/>
            <a:ext cx="6786562" cy="2800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pSp>
        <p:nvGrpSpPr>
          <p:cNvPr id="3" name="22 Grupo"/>
          <p:cNvGrpSpPr>
            <a:grpSpLocks/>
          </p:cNvGrpSpPr>
          <p:nvPr/>
        </p:nvGrpSpPr>
        <p:grpSpPr bwMode="auto">
          <a:xfrm>
            <a:off x="5016500" y="1714500"/>
            <a:ext cx="841375" cy="1400175"/>
            <a:chOff x="3961481" y="1714489"/>
            <a:chExt cx="841707" cy="1399892"/>
          </a:xfrm>
        </p:grpSpPr>
        <p:sp>
          <p:nvSpPr>
            <p:cNvPr id="16403" name="Freeform 5"/>
            <p:cNvSpPr>
              <a:spLocks/>
            </p:cNvSpPr>
            <p:nvPr/>
          </p:nvSpPr>
          <p:spPr bwMode="auto">
            <a:xfrm rot="5400000">
              <a:off x="3682389" y="1993581"/>
              <a:ext cx="1399892" cy="841707"/>
            </a:xfrm>
            <a:custGeom>
              <a:avLst/>
              <a:gdLst>
                <a:gd name="T0" fmla="*/ 2960 w 5919"/>
                <a:gd name="T1" fmla="*/ 1511 h 3667"/>
                <a:gd name="T2" fmla="*/ 2712 w 5919"/>
                <a:gd name="T3" fmla="*/ 1299 h 3667"/>
                <a:gd name="T4" fmla="*/ 2642 w 5919"/>
                <a:gd name="T5" fmla="*/ 928 h 3667"/>
                <a:gd name="T6" fmla="*/ 2730 w 5919"/>
                <a:gd name="T7" fmla="*/ 689 h 3667"/>
                <a:gd name="T8" fmla="*/ 2871 w 5919"/>
                <a:gd name="T9" fmla="*/ 539 h 3667"/>
                <a:gd name="T10" fmla="*/ 2836 w 5919"/>
                <a:gd name="T11" fmla="*/ 274 h 3667"/>
                <a:gd name="T12" fmla="*/ 2597 w 5919"/>
                <a:gd name="T13" fmla="*/ 124 h 3667"/>
                <a:gd name="T14" fmla="*/ 1970 w 5919"/>
                <a:gd name="T15" fmla="*/ 62 h 3667"/>
                <a:gd name="T16" fmla="*/ 1290 w 5919"/>
                <a:gd name="T17" fmla="*/ 106 h 3667"/>
                <a:gd name="T18" fmla="*/ 1431 w 5919"/>
                <a:gd name="T19" fmla="*/ 716 h 3667"/>
                <a:gd name="T20" fmla="*/ 1475 w 5919"/>
                <a:gd name="T21" fmla="*/ 1308 h 3667"/>
                <a:gd name="T22" fmla="*/ 1299 w 5919"/>
                <a:gd name="T23" fmla="*/ 1467 h 3667"/>
                <a:gd name="T24" fmla="*/ 998 w 5919"/>
                <a:gd name="T25" fmla="*/ 1502 h 3667"/>
                <a:gd name="T26" fmla="*/ 751 w 5919"/>
                <a:gd name="T27" fmla="*/ 1343 h 3667"/>
                <a:gd name="T28" fmla="*/ 459 w 5919"/>
                <a:gd name="T29" fmla="*/ 1255 h 3667"/>
                <a:gd name="T30" fmla="*/ 88 w 5919"/>
                <a:gd name="T31" fmla="*/ 1458 h 3667"/>
                <a:gd name="T32" fmla="*/ 9 w 5919"/>
                <a:gd name="T33" fmla="*/ 1926 h 3667"/>
                <a:gd name="T34" fmla="*/ 212 w 5919"/>
                <a:gd name="T35" fmla="*/ 2200 h 3667"/>
                <a:gd name="T36" fmla="*/ 636 w 5919"/>
                <a:gd name="T37" fmla="*/ 2262 h 3667"/>
                <a:gd name="T38" fmla="*/ 945 w 5919"/>
                <a:gd name="T39" fmla="*/ 2076 h 3667"/>
                <a:gd name="T40" fmla="*/ 1237 w 5919"/>
                <a:gd name="T41" fmla="*/ 2218 h 3667"/>
                <a:gd name="T42" fmla="*/ 1255 w 5919"/>
                <a:gd name="T43" fmla="*/ 2880 h 3667"/>
                <a:gd name="T44" fmla="*/ 1272 w 5919"/>
                <a:gd name="T45" fmla="*/ 3622 h 3667"/>
                <a:gd name="T46" fmla="*/ 2173 w 5919"/>
                <a:gd name="T47" fmla="*/ 3587 h 3667"/>
                <a:gd name="T48" fmla="*/ 2783 w 5919"/>
                <a:gd name="T49" fmla="*/ 3463 h 3667"/>
                <a:gd name="T50" fmla="*/ 2756 w 5919"/>
                <a:gd name="T51" fmla="*/ 3251 h 3667"/>
                <a:gd name="T52" fmla="*/ 2606 w 5919"/>
                <a:gd name="T53" fmla="*/ 3048 h 3667"/>
                <a:gd name="T54" fmla="*/ 2491 w 5919"/>
                <a:gd name="T55" fmla="*/ 2810 h 3667"/>
                <a:gd name="T56" fmla="*/ 2527 w 5919"/>
                <a:gd name="T57" fmla="*/ 2510 h 3667"/>
                <a:gd name="T58" fmla="*/ 2845 w 5919"/>
                <a:gd name="T59" fmla="*/ 2191 h 3667"/>
                <a:gd name="T60" fmla="*/ 3242 w 5919"/>
                <a:gd name="T61" fmla="*/ 2227 h 3667"/>
                <a:gd name="T62" fmla="*/ 3498 w 5919"/>
                <a:gd name="T63" fmla="*/ 2571 h 3667"/>
                <a:gd name="T64" fmla="*/ 3525 w 5919"/>
                <a:gd name="T65" fmla="*/ 2880 h 3667"/>
                <a:gd name="T66" fmla="*/ 3322 w 5919"/>
                <a:gd name="T67" fmla="*/ 3190 h 3667"/>
                <a:gd name="T68" fmla="*/ 3225 w 5919"/>
                <a:gd name="T69" fmla="*/ 3490 h 3667"/>
                <a:gd name="T70" fmla="*/ 3428 w 5919"/>
                <a:gd name="T71" fmla="*/ 3622 h 3667"/>
                <a:gd name="T72" fmla="*/ 4241 w 5919"/>
                <a:gd name="T73" fmla="*/ 3667 h 3667"/>
                <a:gd name="T74" fmla="*/ 4682 w 5919"/>
                <a:gd name="T75" fmla="*/ 3525 h 3667"/>
                <a:gd name="T76" fmla="*/ 4682 w 5919"/>
                <a:gd name="T77" fmla="*/ 3039 h 3667"/>
                <a:gd name="T78" fmla="*/ 4576 w 5919"/>
                <a:gd name="T79" fmla="*/ 2412 h 3667"/>
                <a:gd name="T80" fmla="*/ 4638 w 5919"/>
                <a:gd name="T81" fmla="*/ 2041 h 3667"/>
                <a:gd name="T82" fmla="*/ 4930 w 5919"/>
                <a:gd name="T83" fmla="*/ 1882 h 3667"/>
                <a:gd name="T84" fmla="*/ 5203 w 5919"/>
                <a:gd name="T85" fmla="*/ 1970 h 3667"/>
                <a:gd name="T86" fmla="*/ 5530 w 5919"/>
                <a:gd name="T87" fmla="*/ 2129 h 3667"/>
                <a:gd name="T88" fmla="*/ 5884 w 5919"/>
                <a:gd name="T89" fmla="*/ 1909 h 3667"/>
                <a:gd name="T90" fmla="*/ 5901 w 5919"/>
                <a:gd name="T91" fmla="*/ 1520 h 3667"/>
                <a:gd name="T92" fmla="*/ 5725 w 5919"/>
                <a:gd name="T93" fmla="*/ 1308 h 3667"/>
                <a:gd name="T94" fmla="*/ 5415 w 5919"/>
                <a:gd name="T95" fmla="*/ 1237 h 3667"/>
                <a:gd name="T96" fmla="*/ 5221 w 5919"/>
                <a:gd name="T97" fmla="*/ 1326 h 3667"/>
                <a:gd name="T98" fmla="*/ 5027 w 5919"/>
                <a:gd name="T99" fmla="*/ 1432 h 3667"/>
                <a:gd name="T100" fmla="*/ 4603 w 5919"/>
                <a:gd name="T101" fmla="*/ 1343 h 3667"/>
                <a:gd name="T102" fmla="*/ 4559 w 5919"/>
                <a:gd name="T103" fmla="*/ 636 h 3667"/>
                <a:gd name="T104" fmla="*/ 4408 w 5919"/>
                <a:gd name="T105" fmla="*/ 62 h 3667"/>
                <a:gd name="T106" fmla="*/ 3534 w 5919"/>
                <a:gd name="T107" fmla="*/ 0 h 3667"/>
                <a:gd name="T108" fmla="*/ 3384 w 5919"/>
                <a:gd name="T109" fmla="*/ 168 h 3667"/>
                <a:gd name="T110" fmla="*/ 3392 w 5919"/>
                <a:gd name="T111" fmla="*/ 583 h 3667"/>
                <a:gd name="T112" fmla="*/ 3613 w 5919"/>
                <a:gd name="T113" fmla="*/ 884 h 3667"/>
                <a:gd name="T114" fmla="*/ 3631 w 5919"/>
                <a:gd name="T115" fmla="*/ 1131 h 3667"/>
                <a:gd name="T116" fmla="*/ 3375 w 5919"/>
                <a:gd name="T117" fmla="*/ 1476 h 3667"/>
                <a:gd name="T118" fmla="*/ 3136 w 5919"/>
                <a:gd name="T119" fmla="*/ 1529 h 366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919"/>
                <a:gd name="T181" fmla="*/ 0 h 3667"/>
                <a:gd name="T182" fmla="*/ 5919 w 5919"/>
                <a:gd name="T183" fmla="*/ 3667 h 366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919" h="3667">
                  <a:moveTo>
                    <a:pt x="3136" y="1529"/>
                  </a:moveTo>
                  <a:lnTo>
                    <a:pt x="2960" y="1511"/>
                  </a:lnTo>
                  <a:lnTo>
                    <a:pt x="2818" y="1423"/>
                  </a:lnTo>
                  <a:lnTo>
                    <a:pt x="2712" y="1299"/>
                  </a:lnTo>
                  <a:lnTo>
                    <a:pt x="2650" y="1166"/>
                  </a:lnTo>
                  <a:lnTo>
                    <a:pt x="2642" y="928"/>
                  </a:lnTo>
                  <a:lnTo>
                    <a:pt x="2659" y="822"/>
                  </a:lnTo>
                  <a:lnTo>
                    <a:pt x="2730" y="689"/>
                  </a:lnTo>
                  <a:lnTo>
                    <a:pt x="2818" y="619"/>
                  </a:lnTo>
                  <a:lnTo>
                    <a:pt x="2871" y="539"/>
                  </a:lnTo>
                  <a:lnTo>
                    <a:pt x="2880" y="416"/>
                  </a:lnTo>
                  <a:lnTo>
                    <a:pt x="2836" y="274"/>
                  </a:lnTo>
                  <a:lnTo>
                    <a:pt x="2748" y="204"/>
                  </a:lnTo>
                  <a:lnTo>
                    <a:pt x="2597" y="124"/>
                  </a:lnTo>
                  <a:lnTo>
                    <a:pt x="2323" y="62"/>
                  </a:lnTo>
                  <a:lnTo>
                    <a:pt x="1970" y="62"/>
                  </a:lnTo>
                  <a:lnTo>
                    <a:pt x="1405" y="89"/>
                  </a:lnTo>
                  <a:lnTo>
                    <a:pt x="1290" y="106"/>
                  </a:lnTo>
                  <a:lnTo>
                    <a:pt x="1343" y="310"/>
                  </a:lnTo>
                  <a:lnTo>
                    <a:pt x="1431" y="716"/>
                  </a:lnTo>
                  <a:lnTo>
                    <a:pt x="1484" y="1078"/>
                  </a:lnTo>
                  <a:lnTo>
                    <a:pt x="1475" y="1308"/>
                  </a:lnTo>
                  <a:lnTo>
                    <a:pt x="1352" y="1440"/>
                  </a:lnTo>
                  <a:lnTo>
                    <a:pt x="1299" y="1467"/>
                  </a:lnTo>
                  <a:lnTo>
                    <a:pt x="1184" y="1502"/>
                  </a:lnTo>
                  <a:lnTo>
                    <a:pt x="998" y="1502"/>
                  </a:lnTo>
                  <a:lnTo>
                    <a:pt x="822" y="1423"/>
                  </a:lnTo>
                  <a:lnTo>
                    <a:pt x="751" y="1343"/>
                  </a:lnTo>
                  <a:lnTo>
                    <a:pt x="663" y="1281"/>
                  </a:lnTo>
                  <a:lnTo>
                    <a:pt x="459" y="1255"/>
                  </a:lnTo>
                  <a:lnTo>
                    <a:pt x="265" y="1290"/>
                  </a:lnTo>
                  <a:lnTo>
                    <a:pt x="88" y="1458"/>
                  </a:lnTo>
                  <a:lnTo>
                    <a:pt x="0" y="1644"/>
                  </a:lnTo>
                  <a:lnTo>
                    <a:pt x="9" y="1926"/>
                  </a:lnTo>
                  <a:lnTo>
                    <a:pt x="80" y="2059"/>
                  </a:lnTo>
                  <a:lnTo>
                    <a:pt x="212" y="2200"/>
                  </a:lnTo>
                  <a:lnTo>
                    <a:pt x="398" y="2262"/>
                  </a:lnTo>
                  <a:lnTo>
                    <a:pt x="636" y="2262"/>
                  </a:lnTo>
                  <a:lnTo>
                    <a:pt x="795" y="2129"/>
                  </a:lnTo>
                  <a:lnTo>
                    <a:pt x="945" y="2076"/>
                  </a:lnTo>
                  <a:lnTo>
                    <a:pt x="1131" y="2121"/>
                  </a:lnTo>
                  <a:lnTo>
                    <a:pt x="1237" y="2218"/>
                  </a:lnTo>
                  <a:lnTo>
                    <a:pt x="1299" y="2341"/>
                  </a:lnTo>
                  <a:lnTo>
                    <a:pt x="1255" y="2880"/>
                  </a:lnTo>
                  <a:lnTo>
                    <a:pt x="1255" y="3410"/>
                  </a:lnTo>
                  <a:lnTo>
                    <a:pt x="1272" y="3622"/>
                  </a:lnTo>
                  <a:lnTo>
                    <a:pt x="1820" y="3622"/>
                  </a:lnTo>
                  <a:lnTo>
                    <a:pt x="2173" y="3587"/>
                  </a:lnTo>
                  <a:lnTo>
                    <a:pt x="2615" y="3578"/>
                  </a:lnTo>
                  <a:lnTo>
                    <a:pt x="2783" y="3463"/>
                  </a:lnTo>
                  <a:lnTo>
                    <a:pt x="2774" y="3384"/>
                  </a:lnTo>
                  <a:lnTo>
                    <a:pt x="2756" y="3251"/>
                  </a:lnTo>
                  <a:lnTo>
                    <a:pt x="2703" y="3190"/>
                  </a:lnTo>
                  <a:lnTo>
                    <a:pt x="2606" y="3048"/>
                  </a:lnTo>
                  <a:lnTo>
                    <a:pt x="2527" y="2951"/>
                  </a:lnTo>
                  <a:lnTo>
                    <a:pt x="2491" y="2810"/>
                  </a:lnTo>
                  <a:lnTo>
                    <a:pt x="2482" y="2642"/>
                  </a:lnTo>
                  <a:lnTo>
                    <a:pt x="2527" y="2510"/>
                  </a:lnTo>
                  <a:lnTo>
                    <a:pt x="2650" y="2306"/>
                  </a:lnTo>
                  <a:lnTo>
                    <a:pt x="2845" y="2191"/>
                  </a:lnTo>
                  <a:lnTo>
                    <a:pt x="3083" y="2182"/>
                  </a:lnTo>
                  <a:lnTo>
                    <a:pt x="3242" y="2227"/>
                  </a:lnTo>
                  <a:lnTo>
                    <a:pt x="3410" y="2386"/>
                  </a:lnTo>
                  <a:lnTo>
                    <a:pt x="3498" y="2571"/>
                  </a:lnTo>
                  <a:lnTo>
                    <a:pt x="3543" y="2748"/>
                  </a:lnTo>
                  <a:lnTo>
                    <a:pt x="3525" y="2880"/>
                  </a:lnTo>
                  <a:lnTo>
                    <a:pt x="3472" y="3022"/>
                  </a:lnTo>
                  <a:lnTo>
                    <a:pt x="3322" y="3190"/>
                  </a:lnTo>
                  <a:lnTo>
                    <a:pt x="3251" y="3313"/>
                  </a:lnTo>
                  <a:lnTo>
                    <a:pt x="3225" y="3490"/>
                  </a:lnTo>
                  <a:lnTo>
                    <a:pt x="3295" y="3578"/>
                  </a:lnTo>
                  <a:lnTo>
                    <a:pt x="3428" y="3622"/>
                  </a:lnTo>
                  <a:lnTo>
                    <a:pt x="3675" y="3667"/>
                  </a:lnTo>
                  <a:lnTo>
                    <a:pt x="4241" y="3667"/>
                  </a:lnTo>
                  <a:lnTo>
                    <a:pt x="4497" y="3631"/>
                  </a:lnTo>
                  <a:lnTo>
                    <a:pt x="4682" y="3525"/>
                  </a:lnTo>
                  <a:lnTo>
                    <a:pt x="4700" y="3349"/>
                  </a:lnTo>
                  <a:lnTo>
                    <a:pt x="4682" y="3039"/>
                  </a:lnTo>
                  <a:lnTo>
                    <a:pt x="4585" y="2598"/>
                  </a:lnTo>
                  <a:lnTo>
                    <a:pt x="4576" y="2412"/>
                  </a:lnTo>
                  <a:lnTo>
                    <a:pt x="4585" y="2147"/>
                  </a:lnTo>
                  <a:lnTo>
                    <a:pt x="4638" y="2041"/>
                  </a:lnTo>
                  <a:lnTo>
                    <a:pt x="4753" y="1962"/>
                  </a:lnTo>
                  <a:lnTo>
                    <a:pt x="4930" y="1882"/>
                  </a:lnTo>
                  <a:lnTo>
                    <a:pt x="5106" y="1882"/>
                  </a:lnTo>
                  <a:lnTo>
                    <a:pt x="5203" y="1970"/>
                  </a:lnTo>
                  <a:lnTo>
                    <a:pt x="5336" y="2112"/>
                  </a:lnTo>
                  <a:lnTo>
                    <a:pt x="5530" y="2129"/>
                  </a:lnTo>
                  <a:lnTo>
                    <a:pt x="5734" y="2059"/>
                  </a:lnTo>
                  <a:lnTo>
                    <a:pt x="5884" y="1909"/>
                  </a:lnTo>
                  <a:lnTo>
                    <a:pt x="5919" y="1732"/>
                  </a:lnTo>
                  <a:lnTo>
                    <a:pt x="5901" y="1520"/>
                  </a:lnTo>
                  <a:lnTo>
                    <a:pt x="5840" y="1405"/>
                  </a:lnTo>
                  <a:lnTo>
                    <a:pt x="5725" y="1308"/>
                  </a:lnTo>
                  <a:lnTo>
                    <a:pt x="5619" y="1264"/>
                  </a:lnTo>
                  <a:lnTo>
                    <a:pt x="5415" y="1237"/>
                  </a:lnTo>
                  <a:lnTo>
                    <a:pt x="5274" y="1255"/>
                  </a:lnTo>
                  <a:lnTo>
                    <a:pt x="5221" y="1326"/>
                  </a:lnTo>
                  <a:lnTo>
                    <a:pt x="5168" y="1379"/>
                  </a:lnTo>
                  <a:lnTo>
                    <a:pt x="5027" y="1432"/>
                  </a:lnTo>
                  <a:cubicBezTo>
                    <a:pt x="4812" y="1422"/>
                    <a:pt x="4903" y="1423"/>
                    <a:pt x="4753" y="1423"/>
                  </a:cubicBezTo>
                  <a:lnTo>
                    <a:pt x="4603" y="1343"/>
                  </a:lnTo>
                  <a:lnTo>
                    <a:pt x="4541" y="1228"/>
                  </a:lnTo>
                  <a:lnTo>
                    <a:pt x="4559" y="636"/>
                  </a:lnTo>
                  <a:lnTo>
                    <a:pt x="4620" y="71"/>
                  </a:lnTo>
                  <a:lnTo>
                    <a:pt x="4408" y="62"/>
                  </a:lnTo>
                  <a:lnTo>
                    <a:pt x="3878" y="53"/>
                  </a:lnTo>
                  <a:lnTo>
                    <a:pt x="3534" y="0"/>
                  </a:lnTo>
                  <a:lnTo>
                    <a:pt x="3463" y="62"/>
                  </a:lnTo>
                  <a:lnTo>
                    <a:pt x="3384" y="168"/>
                  </a:lnTo>
                  <a:lnTo>
                    <a:pt x="3384" y="398"/>
                  </a:lnTo>
                  <a:lnTo>
                    <a:pt x="3392" y="583"/>
                  </a:lnTo>
                  <a:lnTo>
                    <a:pt x="3490" y="725"/>
                  </a:lnTo>
                  <a:lnTo>
                    <a:pt x="3613" y="884"/>
                  </a:lnTo>
                  <a:lnTo>
                    <a:pt x="3631" y="1007"/>
                  </a:lnTo>
                  <a:lnTo>
                    <a:pt x="3631" y="1131"/>
                  </a:lnTo>
                  <a:lnTo>
                    <a:pt x="3578" y="1290"/>
                  </a:lnTo>
                  <a:lnTo>
                    <a:pt x="3375" y="1476"/>
                  </a:lnTo>
                  <a:lnTo>
                    <a:pt x="3260" y="1520"/>
                  </a:lnTo>
                  <a:lnTo>
                    <a:pt x="3136" y="15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04" name="16 CuadroTexto"/>
            <p:cNvSpPr txBox="1">
              <a:spLocks noChangeArrowheads="1"/>
            </p:cNvSpPr>
            <p:nvPr/>
          </p:nvSpPr>
          <p:spPr bwMode="auto">
            <a:xfrm>
              <a:off x="4021554" y="2488164"/>
              <a:ext cx="69397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/>
                <a:t>tema</a:t>
              </a:r>
            </a:p>
          </p:txBody>
        </p:sp>
      </p:grp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0825" y="214313"/>
            <a:ext cx="8642350" cy="720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7. Improvisar en la PD: documentarse y debatir</a:t>
            </a:r>
            <a:endParaRPr lang="es-ES" sz="3600" dirty="0"/>
          </a:p>
        </p:txBody>
      </p:sp>
      <p:sp>
        <p:nvSpPr>
          <p:cNvPr id="16389" name="66 Rectángulo"/>
          <p:cNvSpPr>
            <a:spLocks noChangeArrowheads="1"/>
          </p:cNvSpPr>
          <p:nvPr/>
        </p:nvSpPr>
        <p:spPr bwMode="auto">
          <a:xfrm>
            <a:off x="4772025" y="1916113"/>
            <a:ext cx="1357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b="1"/>
              <a:t>?</a:t>
            </a:r>
          </a:p>
        </p:txBody>
      </p:sp>
      <p:sp>
        <p:nvSpPr>
          <p:cNvPr id="16390" name="Rectangle 2"/>
          <p:cNvSpPr>
            <a:spLocks noChangeArrowheads="1"/>
          </p:cNvSpPr>
          <p:nvPr/>
        </p:nvSpPr>
        <p:spPr bwMode="auto">
          <a:xfrm>
            <a:off x="2325688" y="1357313"/>
            <a:ext cx="3806825" cy="2786062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8000"/>
          </a:p>
        </p:txBody>
      </p:sp>
      <p:grpSp>
        <p:nvGrpSpPr>
          <p:cNvPr id="4" name="23 Grupo"/>
          <p:cNvGrpSpPr>
            <a:grpSpLocks/>
          </p:cNvGrpSpPr>
          <p:nvPr/>
        </p:nvGrpSpPr>
        <p:grpSpPr bwMode="auto">
          <a:xfrm rot="4331026">
            <a:off x="4241006" y="1731169"/>
            <a:ext cx="842963" cy="1400175"/>
            <a:chOff x="3183269" y="2305792"/>
            <a:chExt cx="841707" cy="1399892"/>
          </a:xfrm>
        </p:grpSpPr>
        <p:sp>
          <p:nvSpPr>
            <p:cNvPr id="16401" name="Freeform 5"/>
            <p:cNvSpPr>
              <a:spLocks/>
            </p:cNvSpPr>
            <p:nvPr/>
          </p:nvSpPr>
          <p:spPr bwMode="auto">
            <a:xfrm rot="6398991">
              <a:off x="2904177" y="2584884"/>
              <a:ext cx="1399892" cy="841707"/>
            </a:xfrm>
            <a:custGeom>
              <a:avLst/>
              <a:gdLst>
                <a:gd name="T0" fmla="*/ 2960 w 5919"/>
                <a:gd name="T1" fmla="*/ 1511 h 3667"/>
                <a:gd name="T2" fmla="*/ 2712 w 5919"/>
                <a:gd name="T3" fmla="*/ 1299 h 3667"/>
                <a:gd name="T4" fmla="*/ 2642 w 5919"/>
                <a:gd name="T5" fmla="*/ 928 h 3667"/>
                <a:gd name="T6" fmla="*/ 2730 w 5919"/>
                <a:gd name="T7" fmla="*/ 689 h 3667"/>
                <a:gd name="T8" fmla="*/ 2871 w 5919"/>
                <a:gd name="T9" fmla="*/ 539 h 3667"/>
                <a:gd name="T10" fmla="*/ 2836 w 5919"/>
                <a:gd name="T11" fmla="*/ 274 h 3667"/>
                <a:gd name="T12" fmla="*/ 2597 w 5919"/>
                <a:gd name="T13" fmla="*/ 124 h 3667"/>
                <a:gd name="T14" fmla="*/ 1970 w 5919"/>
                <a:gd name="T15" fmla="*/ 62 h 3667"/>
                <a:gd name="T16" fmla="*/ 1290 w 5919"/>
                <a:gd name="T17" fmla="*/ 106 h 3667"/>
                <a:gd name="T18" fmla="*/ 1431 w 5919"/>
                <a:gd name="T19" fmla="*/ 716 h 3667"/>
                <a:gd name="T20" fmla="*/ 1475 w 5919"/>
                <a:gd name="T21" fmla="*/ 1308 h 3667"/>
                <a:gd name="T22" fmla="*/ 1299 w 5919"/>
                <a:gd name="T23" fmla="*/ 1467 h 3667"/>
                <a:gd name="T24" fmla="*/ 998 w 5919"/>
                <a:gd name="T25" fmla="*/ 1502 h 3667"/>
                <a:gd name="T26" fmla="*/ 751 w 5919"/>
                <a:gd name="T27" fmla="*/ 1343 h 3667"/>
                <a:gd name="T28" fmla="*/ 459 w 5919"/>
                <a:gd name="T29" fmla="*/ 1255 h 3667"/>
                <a:gd name="T30" fmla="*/ 88 w 5919"/>
                <a:gd name="T31" fmla="*/ 1458 h 3667"/>
                <a:gd name="T32" fmla="*/ 9 w 5919"/>
                <a:gd name="T33" fmla="*/ 1926 h 3667"/>
                <a:gd name="T34" fmla="*/ 212 w 5919"/>
                <a:gd name="T35" fmla="*/ 2200 h 3667"/>
                <a:gd name="T36" fmla="*/ 636 w 5919"/>
                <a:gd name="T37" fmla="*/ 2262 h 3667"/>
                <a:gd name="T38" fmla="*/ 945 w 5919"/>
                <a:gd name="T39" fmla="*/ 2076 h 3667"/>
                <a:gd name="T40" fmla="*/ 1237 w 5919"/>
                <a:gd name="T41" fmla="*/ 2218 h 3667"/>
                <a:gd name="T42" fmla="*/ 1255 w 5919"/>
                <a:gd name="T43" fmla="*/ 2880 h 3667"/>
                <a:gd name="T44" fmla="*/ 1272 w 5919"/>
                <a:gd name="T45" fmla="*/ 3622 h 3667"/>
                <a:gd name="T46" fmla="*/ 2173 w 5919"/>
                <a:gd name="T47" fmla="*/ 3587 h 3667"/>
                <a:gd name="T48" fmla="*/ 2783 w 5919"/>
                <a:gd name="T49" fmla="*/ 3463 h 3667"/>
                <a:gd name="T50" fmla="*/ 2756 w 5919"/>
                <a:gd name="T51" fmla="*/ 3251 h 3667"/>
                <a:gd name="T52" fmla="*/ 2606 w 5919"/>
                <a:gd name="T53" fmla="*/ 3048 h 3667"/>
                <a:gd name="T54" fmla="*/ 2491 w 5919"/>
                <a:gd name="T55" fmla="*/ 2810 h 3667"/>
                <a:gd name="T56" fmla="*/ 2527 w 5919"/>
                <a:gd name="T57" fmla="*/ 2510 h 3667"/>
                <a:gd name="T58" fmla="*/ 2845 w 5919"/>
                <a:gd name="T59" fmla="*/ 2191 h 3667"/>
                <a:gd name="T60" fmla="*/ 3242 w 5919"/>
                <a:gd name="T61" fmla="*/ 2227 h 3667"/>
                <a:gd name="T62" fmla="*/ 3498 w 5919"/>
                <a:gd name="T63" fmla="*/ 2571 h 3667"/>
                <a:gd name="T64" fmla="*/ 3525 w 5919"/>
                <a:gd name="T65" fmla="*/ 2880 h 3667"/>
                <a:gd name="T66" fmla="*/ 3322 w 5919"/>
                <a:gd name="T67" fmla="*/ 3190 h 3667"/>
                <a:gd name="T68" fmla="*/ 3225 w 5919"/>
                <a:gd name="T69" fmla="*/ 3490 h 3667"/>
                <a:gd name="T70" fmla="*/ 3428 w 5919"/>
                <a:gd name="T71" fmla="*/ 3622 h 3667"/>
                <a:gd name="T72" fmla="*/ 4241 w 5919"/>
                <a:gd name="T73" fmla="*/ 3667 h 3667"/>
                <a:gd name="T74" fmla="*/ 4682 w 5919"/>
                <a:gd name="T75" fmla="*/ 3525 h 3667"/>
                <a:gd name="T76" fmla="*/ 4682 w 5919"/>
                <a:gd name="T77" fmla="*/ 3039 h 3667"/>
                <a:gd name="T78" fmla="*/ 4576 w 5919"/>
                <a:gd name="T79" fmla="*/ 2412 h 3667"/>
                <a:gd name="T80" fmla="*/ 4638 w 5919"/>
                <a:gd name="T81" fmla="*/ 2041 h 3667"/>
                <a:gd name="T82" fmla="*/ 4930 w 5919"/>
                <a:gd name="T83" fmla="*/ 1882 h 3667"/>
                <a:gd name="T84" fmla="*/ 5203 w 5919"/>
                <a:gd name="T85" fmla="*/ 1970 h 3667"/>
                <a:gd name="T86" fmla="*/ 5530 w 5919"/>
                <a:gd name="T87" fmla="*/ 2129 h 3667"/>
                <a:gd name="T88" fmla="*/ 5884 w 5919"/>
                <a:gd name="T89" fmla="*/ 1909 h 3667"/>
                <a:gd name="T90" fmla="*/ 5901 w 5919"/>
                <a:gd name="T91" fmla="*/ 1520 h 3667"/>
                <a:gd name="T92" fmla="*/ 5725 w 5919"/>
                <a:gd name="T93" fmla="*/ 1308 h 3667"/>
                <a:gd name="T94" fmla="*/ 5415 w 5919"/>
                <a:gd name="T95" fmla="*/ 1237 h 3667"/>
                <a:gd name="T96" fmla="*/ 5221 w 5919"/>
                <a:gd name="T97" fmla="*/ 1326 h 3667"/>
                <a:gd name="T98" fmla="*/ 5027 w 5919"/>
                <a:gd name="T99" fmla="*/ 1432 h 3667"/>
                <a:gd name="T100" fmla="*/ 4603 w 5919"/>
                <a:gd name="T101" fmla="*/ 1343 h 3667"/>
                <a:gd name="T102" fmla="*/ 4559 w 5919"/>
                <a:gd name="T103" fmla="*/ 636 h 3667"/>
                <a:gd name="T104" fmla="*/ 4408 w 5919"/>
                <a:gd name="T105" fmla="*/ 62 h 3667"/>
                <a:gd name="T106" fmla="*/ 3534 w 5919"/>
                <a:gd name="T107" fmla="*/ 0 h 3667"/>
                <a:gd name="T108" fmla="*/ 3384 w 5919"/>
                <a:gd name="T109" fmla="*/ 168 h 3667"/>
                <a:gd name="T110" fmla="*/ 3392 w 5919"/>
                <a:gd name="T111" fmla="*/ 583 h 3667"/>
                <a:gd name="T112" fmla="*/ 3613 w 5919"/>
                <a:gd name="T113" fmla="*/ 884 h 3667"/>
                <a:gd name="T114" fmla="*/ 3631 w 5919"/>
                <a:gd name="T115" fmla="*/ 1131 h 3667"/>
                <a:gd name="T116" fmla="*/ 3375 w 5919"/>
                <a:gd name="T117" fmla="*/ 1476 h 3667"/>
                <a:gd name="T118" fmla="*/ 3136 w 5919"/>
                <a:gd name="T119" fmla="*/ 1529 h 366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919"/>
                <a:gd name="T181" fmla="*/ 0 h 3667"/>
                <a:gd name="T182" fmla="*/ 5919 w 5919"/>
                <a:gd name="T183" fmla="*/ 3667 h 366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919" h="3667">
                  <a:moveTo>
                    <a:pt x="3136" y="1529"/>
                  </a:moveTo>
                  <a:lnTo>
                    <a:pt x="2960" y="1511"/>
                  </a:lnTo>
                  <a:lnTo>
                    <a:pt x="2818" y="1423"/>
                  </a:lnTo>
                  <a:lnTo>
                    <a:pt x="2712" y="1299"/>
                  </a:lnTo>
                  <a:lnTo>
                    <a:pt x="2650" y="1166"/>
                  </a:lnTo>
                  <a:lnTo>
                    <a:pt x="2642" y="928"/>
                  </a:lnTo>
                  <a:lnTo>
                    <a:pt x="2659" y="822"/>
                  </a:lnTo>
                  <a:lnTo>
                    <a:pt x="2730" y="689"/>
                  </a:lnTo>
                  <a:lnTo>
                    <a:pt x="2818" y="619"/>
                  </a:lnTo>
                  <a:lnTo>
                    <a:pt x="2871" y="539"/>
                  </a:lnTo>
                  <a:lnTo>
                    <a:pt x="2880" y="416"/>
                  </a:lnTo>
                  <a:lnTo>
                    <a:pt x="2836" y="274"/>
                  </a:lnTo>
                  <a:lnTo>
                    <a:pt x="2748" y="204"/>
                  </a:lnTo>
                  <a:lnTo>
                    <a:pt x="2597" y="124"/>
                  </a:lnTo>
                  <a:lnTo>
                    <a:pt x="2323" y="62"/>
                  </a:lnTo>
                  <a:lnTo>
                    <a:pt x="1970" y="62"/>
                  </a:lnTo>
                  <a:lnTo>
                    <a:pt x="1405" y="89"/>
                  </a:lnTo>
                  <a:lnTo>
                    <a:pt x="1290" y="106"/>
                  </a:lnTo>
                  <a:lnTo>
                    <a:pt x="1343" y="310"/>
                  </a:lnTo>
                  <a:lnTo>
                    <a:pt x="1431" y="716"/>
                  </a:lnTo>
                  <a:lnTo>
                    <a:pt x="1484" y="1078"/>
                  </a:lnTo>
                  <a:lnTo>
                    <a:pt x="1475" y="1308"/>
                  </a:lnTo>
                  <a:lnTo>
                    <a:pt x="1352" y="1440"/>
                  </a:lnTo>
                  <a:lnTo>
                    <a:pt x="1299" y="1467"/>
                  </a:lnTo>
                  <a:lnTo>
                    <a:pt x="1184" y="1502"/>
                  </a:lnTo>
                  <a:lnTo>
                    <a:pt x="998" y="1502"/>
                  </a:lnTo>
                  <a:lnTo>
                    <a:pt x="822" y="1423"/>
                  </a:lnTo>
                  <a:lnTo>
                    <a:pt x="751" y="1343"/>
                  </a:lnTo>
                  <a:lnTo>
                    <a:pt x="663" y="1281"/>
                  </a:lnTo>
                  <a:lnTo>
                    <a:pt x="459" y="1255"/>
                  </a:lnTo>
                  <a:lnTo>
                    <a:pt x="265" y="1290"/>
                  </a:lnTo>
                  <a:lnTo>
                    <a:pt x="88" y="1458"/>
                  </a:lnTo>
                  <a:lnTo>
                    <a:pt x="0" y="1644"/>
                  </a:lnTo>
                  <a:lnTo>
                    <a:pt x="9" y="1926"/>
                  </a:lnTo>
                  <a:lnTo>
                    <a:pt x="80" y="2059"/>
                  </a:lnTo>
                  <a:lnTo>
                    <a:pt x="212" y="2200"/>
                  </a:lnTo>
                  <a:lnTo>
                    <a:pt x="398" y="2262"/>
                  </a:lnTo>
                  <a:lnTo>
                    <a:pt x="636" y="2262"/>
                  </a:lnTo>
                  <a:lnTo>
                    <a:pt x="795" y="2129"/>
                  </a:lnTo>
                  <a:lnTo>
                    <a:pt x="945" y="2076"/>
                  </a:lnTo>
                  <a:lnTo>
                    <a:pt x="1131" y="2121"/>
                  </a:lnTo>
                  <a:lnTo>
                    <a:pt x="1237" y="2218"/>
                  </a:lnTo>
                  <a:lnTo>
                    <a:pt x="1299" y="2341"/>
                  </a:lnTo>
                  <a:lnTo>
                    <a:pt x="1255" y="2880"/>
                  </a:lnTo>
                  <a:lnTo>
                    <a:pt x="1255" y="3410"/>
                  </a:lnTo>
                  <a:lnTo>
                    <a:pt x="1272" y="3622"/>
                  </a:lnTo>
                  <a:lnTo>
                    <a:pt x="1820" y="3622"/>
                  </a:lnTo>
                  <a:lnTo>
                    <a:pt x="2173" y="3587"/>
                  </a:lnTo>
                  <a:lnTo>
                    <a:pt x="2615" y="3578"/>
                  </a:lnTo>
                  <a:lnTo>
                    <a:pt x="2783" y="3463"/>
                  </a:lnTo>
                  <a:lnTo>
                    <a:pt x="2774" y="3384"/>
                  </a:lnTo>
                  <a:lnTo>
                    <a:pt x="2756" y="3251"/>
                  </a:lnTo>
                  <a:lnTo>
                    <a:pt x="2703" y="3190"/>
                  </a:lnTo>
                  <a:lnTo>
                    <a:pt x="2606" y="3048"/>
                  </a:lnTo>
                  <a:lnTo>
                    <a:pt x="2527" y="2951"/>
                  </a:lnTo>
                  <a:lnTo>
                    <a:pt x="2491" y="2810"/>
                  </a:lnTo>
                  <a:lnTo>
                    <a:pt x="2482" y="2642"/>
                  </a:lnTo>
                  <a:lnTo>
                    <a:pt x="2527" y="2510"/>
                  </a:lnTo>
                  <a:lnTo>
                    <a:pt x="2650" y="2306"/>
                  </a:lnTo>
                  <a:lnTo>
                    <a:pt x="2845" y="2191"/>
                  </a:lnTo>
                  <a:lnTo>
                    <a:pt x="3083" y="2182"/>
                  </a:lnTo>
                  <a:lnTo>
                    <a:pt x="3242" y="2227"/>
                  </a:lnTo>
                  <a:lnTo>
                    <a:pt x="3410" y="2386"/>
                  </a:lnTo>
                  <a:lnTo>
                    <a:pt x="3498" y="2571"/>
                  </a:lnTo>
                  <a:lnTo>
                    <a:pt x="3543" y="2748"/>
                  </a:lnTo>
                  <a:lnTo>
                    <a:pt x="3525" y="2880"/>
                  </a:lnTo>
                  <a:lnTo>
                    <a:pt x="3472" y="3022"/>
                  </a:lnTo>
                  <a:lnTo>
                    <a:pt x="3322" y="3190"/>
                  </a:lnTo>
                  <a:lnTo>
                    <a:pt x="3251" y="3313"/>
                  </a:lnTo>
                  <a:lnTo>
                    <a:pt x="3225" y="3490"/>
                  </a:lnTo>
                  <a:lnTo>
                    <a:pt x="3295" y="3578"/>
                  </a:lnTo>
                  <a:lnTo>
                    <a:pt x="3428" y="3622"/>
                  </a:lnTo>
                  <a:lnTo>
                    <a:pt x="3675" y="3667"/>
                  </a:lnTo>
                  <a:lnTo>
                    <a:pt x="4241" y="3667"/>
                  </a:lnTo>
                  <a:lnTo>
                    <a:pt x="4497" y="3631"/>
                  </a:lnTo>
                  <a:lnTo>
                    <a:pt x="4682" y="3525"/>
                  </a:lnTo>
                  <a:lnTo>
                    <a:pt x="4700" y="3349"/>
                  </a:lnTo>
                  <a:lnTo>
                    <a:pt x="4682" y="3039"/>
                  </a:lnTo>
                  <a:lnTo>
                    <a:pt x="4585" y="2598"/>
                  </a:lnTo>
                  <a:lnTo>
                    <a:pt x="4576" y="2412"/>
                  </a:lnTo>
                  <a:lnTo>
                    <a:pt x="4585" y="2147"/>
                  </a:lnTo>
                  <a:lnTo>
                    <a:pt x="4638" y="2041"/>
                  </a:lnTo>
                  <a:lnTo>
                    <a:pt x="4753" y="1962"/>
                  </a:lnTo>
                  <a:lnTo>
                    <a:pt x="4930" y="1882"/>
                  </a:lnTo>
                  <a:lnTo>
                    <a:pt x="5106" y="1882"/>
                  </a:lnTo>
                  <a:lnTo>
                    <a:pt x="5203" y="1970"/>
                  </a:lnTo>
                  <a:lnTo>
                    <a:pt x="5336" y="2112"/>
                  </a:lnTo>
                  <a:lnTo>
                    <a:pt x="5530" y="2129"/>
                  </a:lnTo>
                  <a:lnTo>
                    <a:pt x="5734" y="2059"/>
                  </a:lnTo>
                  <a:lnTo>
                    <a:pt x="5884" y="1909"/>
                  </a:lnTo>
                  <a:lnTo>
                    <a:pt x="5919" y="1732"/>
                  </a:lnTo>
                  <a:lnTo>
                    <a:pt x="5901" y="1520"/>
                  </a:lnTo>
                  <a:lnTo>
                    <a:pt x="5840" y="1405"/>
                  </a:lnTo>
                  <a:lnTo>
                    <a:pt x="5725" y="1308"/>
                  </a:lnTo>
                  <a:lnTo>
                    <a:pt x="5619" y="1264"/>
                  </a:lnTo>
                  <a:lnTo>
                    <a:pt x="5415" y="1237"/>
                  </a:lnTo>
                  <a:lnTo>
                    <a:pt x="5274" y="1255"/>
                  </a:lnTo>
                  <a:lnTo>
                    <a:pt x="5221" y="1326"/>
                  </a:lnTo>
                  <a:lnTo>
                    <a:pt x="5168" y="1379"/>
                  </a:lnTo>
                  <a:lnTo>
                    <a:pt x="5027" y="1432"/>
                  </a:lnTo>
                  <a:cubicBezTo>
                    <a:pt x="4812" y="1422"/>
                    <a:pt x="4903" y="1423"/>
                    <a:pt x="4753" y="1423"/>
                  </a:cubicBezTo>
                  <a:lnTo>
                    <a:pt x="4603" y="1343"/>
                  </a:lnTo>
                  <a:lnTo>
                    <a:pt x="4541" y="1228"/>
                  </a:lnTo>
                  <a:lnTo>
                    <a:pt x="4559" y="636"/>
                  </a:lnTo>
                  <a:lnTo>
                    <a:pt x="4620" y="71"/>
                  </a:lnTo>
                  <a:lnTo>
                    <a:pt x="4408" y="62"/>
                  </a:lnTo>
                  <a:lnTo>
                    <a:pt x="3878" y="53"/>
                  </a:lnTo>
                  <a:lnTo>
                    <a:pt x="3534" y="0"/>
                  </a:lnTo>
                  <a:lnTo>
                    <a:pt x="3463" y="62"/>
                  </a:lnTo>
                  <a:lnTo>
                    <a:pt x="3384" y="168"/>
                  </a:lnTo>
                  <a:lnTo>
                    <a:pt x="3384" y="398"/>
                  </a:lnTo>
                  <a:lnTo>
                    <a:pt x="3392" y="583"/>
                  </a:lnTo>
                  <a:lnTo>
                    <a:pt x="3490" y="725"/>
                  </a:lnTo>
                  <a:lnTo>
                    <a:pt x="3613" y="884"/>
                  </a:lnTo>
                  <a:lnTo>
                    <a:pt x="3631" y="1007"/>
                  </a:lnTo>
                  <a:lnTo>
                    <a:pt x="3631" y="1131"/>
                  </a:lnTo>
                  <a:lnTo>
                    <a:pt x="3578" y="1290"/>
                  </a:lnTo>
                  <a:lnTo>
                    <a:pt x="3375" y="1476"/>
                  </a:lnTo>
                  <a:lnTo>
                    <a:pt x="3260" y="1520"/>
                  </a:lnTo>
                  <a:lnTo>
                    <a:pt x="3136" y="15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02" name="17 CuadroTexto"/>
            <p:cNvSpPr txBox="1">
              <a:spLocks noChangeArrowheads="1"/>
            </p:cNvSpPr>
            <p:nvPr/>
          </p:nvSpPr>
          <p:spPr bwMode="auto">
            <a:xfrm rot="-4331026">
              <a:off x="3160669" y="2681476"/>
              <a:ext cx="97808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200" b="1"/>
                <a:t>información</a:t>
              </a:r>
            </a:p>
          </p:txBody>
        </p:sp>
      </p:grpSp>
      <p:grpSp>
        <p:nvGrpSpPr>
          <p:cNvPr id="5" name="58 Grupo"/>
          <p:cNvGrpSpPr>
            <a:grpSpLocks/>
          </p:cNvGrpSpPr>
          <p:nvPr/>
        </p:nvGrpSpPr>
        <p:grpSpPr bwMode="auto">
          <a:xfrm>
            <a:off x="2713038" y="2143125"/>
            <a:ext cx="1144587" cy="1314450"/>
            <a:chOff x="2857489" y="1892073"/>
            <a:chExt cx="1144677" cy="1315167"/>
          </a:xfrm>
        </p:grpSpPr>
        <p:grpSp>
          <p:nvGrpSpPr>
            <p:cNvPr id="6" name="18 Grupo"/>
            <p:cNvGrpSpPr>
              <a:grpSpLocks/>
            </p:cNvGrpSpPr>
            <p:nvPr/>
          </p:nvGrpSpPr>
          <p:grpSpPr bwMode="auto">
            <a:xfrm rot="-3017703">
              <a:off x="2773336" y="1978410"/>
              <a:ext cx="1315167" cy="1142493"/>
              <a:chOff x="1540775" y="2450554"/>
              <a:chExt cx="1315167" cy="1142493"/>
            </a:xfrm>
          </p:grpSpPr>
          <p:sp>
            <p:nvSpPr>
              <p:cNvPr id="16399" name="Freeform 5"/>
              <p:cNvSpPr>
                <a:spLocks/>
              </p:cNvSpPr>
              <p:nvPr/>
            </p:nvSpPr>
            <p:spPr bwMode="auto">
              <a:xfrm rot="8575317">
                <a:off x="1540775" y="2654766"/>
                <a:ext cx="1315167" cy="895931"/>
              </a:xfrm>
              <a:custGeom>
                <a:avLst/>
                <a:gdLst>
                  <a:gd name="T0" fmla="*/ 2960 w 5919"/>
                  <a:gd name="T1" fmla="*/ 1511 h 3667"/>
                  <a:gd name="T2" fmla="*/ 2712 w 5919"/>
                  <a:gd name="T3" fmla="*/ 1299 h 3667"/>
                  <a:gd name="T4" fmla="*/ 2642 w 5919"/>
                  <a:gd name="T5" fmla="*/ 928 h 3667"/>
                  <a:gd name="T6" fmla="*/ 2730 w 5919"/>
                  <a:gd name="T7" fmla="*/ 689 h 3667"/>
                  <a:gd name="T8" fmla="*/ 2871 w 5919"/>
                  <a:gd name="T9" fmla="*/ 539 h 3667"/>
                  <a:gd name="T10" fmla="*/ 2836 w 5919"/>
                  <a:gd name="T11" fmla="*/ 274 h 3667"/>
                  <a:gd name="T12" fmla="*/ 2597 w 5919"/>
                  <a:gd name="T13" fmla="*/ 124 h 3667"/>
                  <a:gd name="T14" fmla="*/ 1970 w 5919"/>
                  <a:gd name="T15" fmla="*/ 62 h 3667"/>
                  <a:gd name="T16" fmla="*/ 1290 w 5919"/>
                  <a:gd name="T17" fmla="*/ 106 h 3667"/>
                  <a:gd name="T18" fmla="*/ 1431 w 5919"/>
                  <a:gd name="T19" fmla="*/ 716 h 3667"/>
                  <a:gd name="T20" fmla="*/ 1475 w 5919"/>
                  <a:gd name="T21" fmla="*/ 1308 h 3667"/>
                  <a:gd name="T22" fmla="*/ 1299 w 5919"/>
                  <a:gd name="T23" fmla="*/ 1467 h 3667"/>
                  <a:gd name="T24" fmla="*/ 998 w 5919"/>
                  <a:gd name="T25" fmla="*/ 1502 h 3667"/>
                  <a:gd name="T26" fmla="*/ 751 w 5919"/>
                  <a:gd name="T27" fmla="*/ 1343 h 3667"/>
                  <a:gd name="T28" fmla="*/ 459 w 5919"/>
                  <a:gd name="T29" fmla="*/ 1255 h 3667"/>
                  <a:gd name="T30" fmla="*/ 88 w 5919"/>
                  <a:gd name="T31" fmla="*/ 1458 h 3667"/>
                  <a:gd name="T32" fmla="*/ 9 w 5919"/>
                  <a:gd name="T33" fmla="*/ 1926 h 3667"/>
                  <a:gd name="T34" fmla="*/ 212 w 5919"/>
                  <a:gd name="T35" fmla="*/ 2200 h 3667"/>
                  <a:gd name="T36" fmla="*/ 636 w 5919"/>
                  <a:gd name="T37" fmla="*/ 2262 h 3667"/>
                  <a:gd name="T38" fmla="*/ 945 w 5919"/>
                  <a:gd name="T39" fmla="*/ 2076 h 3667"/>
                  <a:gd name="T40" fmla="*/ 1237 w 5919"/>
                  <a:gd name="T41" fmla="*/ 2218 h 3667"/>
                  <a:gd name="T42" fmla="*/ 1255 w 5919"/>
                  <a:gd name="T43" fmla="*/ 2880 h 3667"/>
                  <a:gd name="T44" fmla="*/ 1272 w 5919"/>
                  <a:gd name="T45" fmla="*/ 3622 h 3667"/>
                  <a:gd name="T46" fmla="*/ 2173 w 5919"/>
                  <a:gd name="T47" fmla="*/ 3587 h 3667"/>
                  <a:gd name="T48" fmla="*/ 2783 w 5919"/>
                  <a:gd name="T49" fmla="*/ 3463 h 3667"/>
                  <a:gd name="T50" fmla="*/ 2756 w 5919"/>
                  <a:gd name="T51" fmla="*/ 3251 h 3667"/>
                  <a:gd name="T52" fmla="*/ 2606 w 5919"/>
                  <a:gd name="T53" fmla="*/ 3048 h 3667"/>
                  <a:gd name="T54" fmla="*/ 2491 w 5919"/>
                  <a:gd name="T55" fmla="*/ 2810 h 3667"/>
                  <a:gd name="T56" fmla="*/ 2527 w 5919"/>
                  <a:gd name="T57" fmla="*/ 2510 h 3667"/>
                  <a:gd name="T58" fmla="*/ 2845 w 5919"/>
                  <a:gd name="T59" fmla="*/ 2191 h 3667"/>
                  <a:gd name="T60" fmla="*/ 3242 w 5919"/>
                  <a:gd name="T61" fmla="*/ 2227 h 3667"/>
                  <a:gd name="T62" fmla="*/ 3498 w 5919"/>
                  <a:gd name="T63" fmla="*/ 2571 h 3667"/>
                  <a:gd name="T64" fmla="*/ 3525 w 5919"/>
                  <a:gd name="T65" fmla="*/ 2880 h 3667"/>
                  <a:gd name="T66" fmla="*/ 3322 w 5919"/>
                  <a:gd name="T67" fmla="*/ 3190 h 3667"/>
                  <a:gd name="T68" fmla="*/ 3225 w 5919"/>
                  <a:gd name="T69" fmla="*/ 3490 h 3667"/>
                  <a:gd name="T70" fmla="*/ 3428 w 5919"/>
                  <a:gd name="T71" fmla="*/ 3622 h 3667"/>
                  <a:gd name="T72" fmla="*/ 4241 w 5919"/>
                  <a:gd name="T73" fmla="*/ 3667 h 3667"/>
                  <a:gd name="T74" fmla="*/ 4682 w 5919"/>
                  <a:gd name="T75" fmla="*/ 3525 h 3667"/>
                  <a:gd name="T76" fmla="*/ 4682 w 5919"/>
                  <a:gd name="T77" fmla="*/ 3039 h 3667"/>
                  <a:gd name="T78" fmla="*/ 4576 w 5919"/>
                  <a:gd name="T79" fmla="*/ 2412 h 3667"/>
                  <a:gd name="T80" fmla="*/ 4638 w 5919"/>
                  <a:gd name="T81" fmla="*/ 2041 h 3667"/>
                  <a:gd name="T82" fmla="*/ 4930 w 5919"/>
                  <a:gd name="T83" fmla="*/ 1882 h 3667"/>
                  <a:gd name="T84" fmla="*/ 5203 w 5919"/>
                  <a:gd name="T85" fmla="*/ 1970 h 3667"/>
                  <a:gd name="T86" fmla="*/ 5530 w 5919"/>
                  <a:gd name="T87" fmla="*/ 2129 h 3667"/>
                  <a:gd name="T88" fmla="*/ 5884 w 5919"/>
                  <a:gd name="T89" fmla="*/ 1909 h 3667"/>
                  <a:gd name="T90" fmla="*/ 5901 w 5919"/>
                  <a:gd name="T91" fmla="*/ 1520 h 3667"/>
                  <a:gd name="T92" fmla="*/ 5725 w 5919"/>
                  <a:gd name="T93" fmla="*/ 1308 h 3667"/>
                  <a:gd name="T94" fmla="*/ 5415 w 5919"/>
                  <a:gd name="T95" fmla="*/ 1237 h 3667"/>
                  <a:gd name="T96" fmla="*/ 5221 w 5919"/>
                  <a:gd name="T97" fmla="*/ 1326 h 3667"/>
                  <a:gd name="T98" fmla="*/ 5027 w 5919"/>
                  <a:gd name="T99" fmla="*/ 1432 h 3667"/>
                  <a:gd name="T100" fmla="*/ 4603 w 5919"/>
                  <a:gd name="T101" fmla="*/ 1343 h 3667"/>
                  <a:gd name="T102" fmla="*/ 4559 w 5919"/>
                  <a:gd name="T103" fmla="*/ 636 h 3667"/>
                  <a:gd name="T104" fmla="*/ 4408 w 5919"/>
                  <a:gd name="T105" fmla="*/ 62 h 3667"/>
                  <a:gd name="T106" fmla="*/ 3534 w 5919"/>
                  <a:gd name="T107" fmla="*/ 0 h 3667"/>
                  <a:gd name="T108" fmla="*/ 3384 w 5919"/>
                  <a:gd name="T109" fmla="*/ 168 h 3667"/>
                  <a:gd name="T110" fmla="*/ 3392 w 5919"/>
                  <a:gd name="T111" fmla="*/ 583 h 3667"/>
                  <a:gd name="T112" fmla="*/ 3613 w 5919"/>
                  <a:gd name="T113" fmla="*/ 884 h 3667"/>
                  <a:gd name="T114" fmla="*/ 3631 w 5919"/>
                  <a:gd name="T115" fmla="*/ 1131 h 3667"/>
                  <a:gd name="T116" fmla="*/ 3375 w 5919"/>
                  <a:gd name="T117" fmla="*/ 1476 h 3667"/>
                  <a:gd name="T118" fmla="*/ 3136 w 5919"/>
                  <a:gd name="T119" fmla="*/ 1529 h 366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919"/>
                  <a:gd name="T181" fmla="*/ 0 h 3667"/>
                  <a:gd name="T182" fmla="*/ 5919 w 5919"/>
                  <a:gd name="T183" fmla="*/ 3667 h 366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919" h="3667">
                    <a:moveTo>
                      <a:pt x="3136" y="1529"/>
                    </a:moveTo>
                    <a:lnTo>
                      <a:pt x="2960" y="1511"/>
                    </a:lnTo>
                    <a:lnTo>
                      <a:pt x="2818" y="1423"/>
                    </a:lnTo>
                    <a:lnTo>
                      <a:pt x="2712" y="1299"/>
                    </a:lnTo>
                    <a:lnTo>
                      <a:pt x="2650" y="1166"/>
                    </a:lnTo>
                    <a:lnTo>
                      <a:pt x="2642" y="928"/>
                    </a:lnTo>
                    <a:lnTo>
                      <a:pt x="2659" y="822"/>
                    </a:lnTo>
                    <a:lnTo>
                      <a:pt x="2730" y="689"/>
                    </a:lnTo>
                    <a:lnTo>
                      <a:pt x="2818" y="619"/>
                    </a:lnTo>
                    <a:lnTo>
                      <a:pt x="2871" y="539"/>
                    </a:lnTo>
                    <a:lnTo>
                      <a:pt x="2880" y="416"/>
                    </a:lnTo>
                    <a:lnTo>
                      <a:pt x="2836" y="274"/>
                    </a:lnTo>
                    <a:lnTo>
                      <a:pt x="2748" y="204"/>
                    </a:lnTo>
                    <a:lnTo>
                      <a:pt x="2597" y="124"/>
                    </a:lnTo>
                    <a:lnTo>
                      <a:pt x="2323" y="62"/>
                    </a:lnTo>
                    <a:lnTo>
                      <a:pt x="1970" y="62"/>
                    </a:lnTo>
                    <a:lnTo>
                      <a:pt x="1405" y="89"/>
                    </a:lnTo>
                    <a:lnTo>
                      <a:pt x="1290" y="106"/>
                    </a:lnTo>
                    <a:lnTo>
                      <a:pt x="1343" y="310"/>
                    </a:lnTo>
                    <a:lnTo>
                      <a:pt x="1431" y="716"/>
                    </a:lnTo>
                    <a:lnTo>
                      <a:pt x="1484" y="1078"/>
                    </a:lnTo>
                    <a:lnTo>
                      <a:pt x="1475" y="1308"/>
                    </a:lnTo>
                    <a:lnTo>
                      <a:pt x="1352" y="1440"/>
                    </a:lnTo>
                    <a:lnTo>
                      <a:pt x="1299" y="1467"/>
                    </a:lnTo>
                    <a:lnTo>
                      <a:pt x="1184" y="1502"/>
                    </a:lnTo>
                    <a:lnTo>
                      <a:pt x="998" y="1502"/>
                    </a:lnTo>
                    <a:lnTo>
                      <a:pt x="822" y="1423"/>
                    </a:lnTo>
                    <a:lnTo>
                      <a:pt x="751" y="1343"/>
                    </a:lnTo>
                    <a:lnTo>
                      <a:pt x="663" y="1281"/>
                    </a:lnTo>
                    <a:lnTo>
                      <a:pt x="459" y="1255"/>
                    </a:lnTo>
                    <a:lnTo>
                      <a:pt x="265" y="1290"/>
                    </a:lnTo>
                    <a:lnTo>
                      <a:pt x="88" y="1458"/>
                    </a:lnTo>
                    <a:lnTo>
                      <a:pt x="0" y="1644"/>
                    </a:lnTo>
                    <a:lnTo>
                      <a:pt x="9" y="1926"/>
                    </a:lnTo>
                    <a:lnTo>
                      <a:pt x="80" y="2059"/>
                    </a:lnTo>
                    <a:lnTo>
                      <a:pt x="212" y="2200"/>
                    </a:lnTo>
                    <a:lnTo>
                      <a:pt x="398" y="2262"/>
                    </a:lnTo>
                    <a:lnTo>
                      <a:pt x="636" y="2262"/>
                    </a:lnTo>
                    <a:lnTo>
                      <a:pt x="795" y="2129"/>
                    </a:lnTo>
                    <a:lnTo>
                      <a:pt x="945" y="2076"/>
                    </a:lnTo>
                    <a:lnTo>
                      <a:pt x="1131" y="2121"/>
                    </a:lnTo>
                    <a:lnTo>
                      <a:pt x="1237" y="2218"/>
                    </a:lnTo>
                    <a:lnTo>
                      <a:pt x="1299" y="2341"/>
                    </a:lnTo>
                    <a:lnTo>
                      <a:pt x="1255" y="2880"/>
                    </a:lnTo>
                    <a:lnTo>
                      <a:pt x="1255" y="3410"/>
                    </a:lnTo>
                    <a:lnTo>
                      <a:pt x="1272" y="3622"/>
                    </a:lnTo>
                    <a:lnTo>
                      <a:pt x="1820" y="3622"/>
                    </a:lnTo>
                    <a:lnTo>
                      <a:pt x="2173" y="3587"/>
                    </a:lnTo>
                    <a:lnTo>
                      <a:pt x="2615" y="3578"/>
                    </a:lnTo>
                    <a:lnTo>
                      <a:pt x="2783" y="3463"/>
                    </a:lnTo>
                    <a:lnTo>
                      <a:pt x="2774" y="3384"/>
                    </a:lnTo>
                    <a:lnTo>
                      <a:pt x="2756" y="3251"/>
                    </a:lnTo>
                    <a:lnTo>
                      <a:pt x="2703" y="3190"/>
                    </a:lnTo>
                    <a:lnTo>
                      <a:pt x="2606" y="3048"/>
                    </a:lnTo>
                    <a:lnTo>
                      <a:pt x="2527" y="2951"/>
                    </a:lnTo>
                    <a:lnTo>
                      <a:pt x="2491" y="2810"/>
                    </a:lnTo>
                    <a:lnTo>
                      <a:pt x="2482" y="2642"/>
                    </a:lnTo>
                    <a:lnTo>
                      <a:pt x="2527" y="2510"/>
                    </a:lnTo>
                    <a:lnTo>
                      <a:pt x="2650" y="2306"/>
                    </a:lnTo>
                    <a:lnTo>
                      <a:pt x="2845" y="2191"/>
                    </a:lnTo>
                    <a:lnTo>
                      <a:pt x="3083" y="2182"/>
                    </a:lnTo>
                    <a:lnTo>
                      <a:pt x="3242" y="2227"/>
                    </a:lnTo>
                    <a:lnTo>
                      <a:pt x="3410" y="2386"/>
                    </a:lnTo>
                    <a:lnTo>
                      <a:pt x="3498" y="2571"/>
                    </a:lnTo>
                    <a:lnTo>
                      <a:pt x="3543" y="2748"/>
                    </a:lnTo>
                    <a:lnTo>
                      <a:pt x="3525" y="2880"/>
                    </a:lnTo>
                    <a:lnTo>
                      <a:pt x="3472" y="3022"/>
                    </a:lnTo>
                    <a:lnTo>
                      <a:pt x="3322" y="3190"/>
                    </a:lnTo>
                    <a:lnTo>
                      <a:pt x="3251" y="3313"/>
                    </a:lnTo>
                    <a:lnTo>
                      <a:pt x="3225" y="3490"/>
                    </a:lnTo>
                    <a:lnTo>
                      <a:pt x="3295" y="3578"/>
                    </a:lnTo>
                    <a:lnTo>
                      <a:pt x="3428" y="3622"/>
                    </a:lnTo>
                    <a:lnTo>
                      <a:pt x="3675" y="3667"/>
                    </a:lnTo>
                    <a:lnTo>
                      <a:pt x="4241" y="3667"/>
                    </a:lnTo>
                    <a:lnTo>
                      <a:pt x="4497" y="3631"/>
                    </a:lnTo>
                    <a:lnTo>
                      <a:pt x="4682" y="3525"/>
                    </a:lnTo>
                    <a:lnTo>
                      <a:pt x="4700" y="3349"/>
                    </a:lnTo>
                    <a:lnTo>
                      <a:pt x="4682" y="3039"/>
                    </a:lnTo>
                    <a:lnTo>
                      <a:pt x="4585" y="2598"/>
                    </a:lnTo>
                    <a:lnTo>
                      <a:pt x="4576" y="2412"/>
                    </a:lnTo>
                    <a:lnTo>
                      <a:pt x="4585" y="2147"/>
                    </a:lnTo>
                    <a:lnTo>
                      <a:pt x="4638" y="2041"/>
                    </a:lnTo>
                    <a:lnTo>
                      <a:pt x="4753" y="1962"/>
                    </a:lnTo>
                    <a:lnTo>
                      <a:pt x="4930" y="1882"/>
                    </a:lnTo>
                    <a:lnTo>
                      <a:pt x="5106" y="1882"/>
                    </a:lnTo>
                    <a:lnTo>
                      <a:pt x="5203" y="1970"/>
                    </a:lnTo>
                    <a:lnTo>
                      <a:pt x="5336" y="2112"/>
                    </a:lnTo>
                    <a:lnTo>
                      <a:pt x="5530" y="2129"/>
                    </a:lnTo>
                    <a:lnTo>
                      <a:pt x="5734" y="2059"/>
                    </a:lnTo>
                    <a:lnTo>
                      <a:pt x="5884" y="1909"/>
                    </a:lnTo>
                    <a:lnTo>
                      <a:pt x="5919" y="1732"/>
                    </a:lnTo>
                    <a:lnTo>
                      <a:pt x="5901" y="1520"/>
                    </a:lnTo>
                    <a:lnTo>
                      <a:pt x="5840" y="1405"/>
                    </a:lnTo>
                    <a:lnTo>
                      <a:pt x="5725" y="1308"/>
                    </a:lnTo>
                    <a:lnTo>
                      <a:pt x="5619" y="1264"/>
                    </a:lnTo>
                    <a:lnTo>
                      <a:pt x="5415" y="1237"/>
                    </a:lnTo>
                    <a:lnTo>
                      <a:pt x="5274" y="1255"/>
                    </a:lnTo>
                    <a:lnTo>
                      <a:pt x="5221" y="1326"/>
                    </a:lnTo>
                    <a:lnTo>
                      <a:pt x="5168" y="1379"/>
                    </a:lnTo>
                    <a:lnTo>
                      <a:pt x="5027" y="1432"/>
                    </a:lnTo>
                    <a:cubicBezTo>
                      <a:pt x="4812" y="1422"/>
                      <a:pt x="4903" y="1423"/>
                      <a:pt x="4753" y="1423"/>
                    </a:cubicBezTo>
                    <a:lnTo>
                      <a:pt x="4603" y="1343"/>
                    </a:lnTo>
                    <a:lnTo>
                      <a:pt x="4541" y="1228"/>
                    </a:lnTo>
                    <a:lnTo>
                      <a:pt x="4559" y="636"/>
                    </a:lnTo>
                    <a:lnTo>
                      <a:pt x="4620" y="71"/>
                    </a:lnTo>
                    <a:lnTo>
                      <a:pt x="4408" y="62"/>
                    </a:lnTo>
                    <a:lnTo>
                      <a:pt x="3878" y="53"/>
                    </a:lnTo>
                    <a:lnTo>
                      <a:pt x="3534" y="0"/>
                    </a:lnTo>
                    <a:lnTo>
                      <a:pt x="3463" y="62"/>
                    </a:lnTo>
                    <a:lnTo>
                      <a:pt x="3384" y="168"/>
                    </a:lnTo>
                    <a:lnTo>
                      <a:pt x="3384" y="398"/>
                    </a:lnTo>
                    <a:lnTo>
                      <a:pt x="3392" y="583"/>
                    </a:lnTo>
                    <a:lnTo>
                      <a:pt x="3490" y="725"/>
                    </a:lnTo>
                    <a:lnTo>
                      <a:pt x="3613" y="884"/>
                    </a:lnTo>
                    <a:lnTo>
                      <a:pt x="3631" y="1007"/>
                    </a:lnTo>
                    <a:lnTo>
                      <a:pt x="3631" y="1131"/>
                    </a:lnTo>
                    <a:lnTo>
                      <a:pt x="3578" y="1290"/>
                    </a:lnTo>
                    <a:lnTo>
                      <a:pt x="3375" y="1476"/>
                    </a:lnTo>
                    <a:lnTo>
                      <a:pt x="3260" y="1520"/>
                    </a:lnTo>
                    <a:lnTo>
                      <a:pt x="3136" y="15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400" name="9 CuadroTexto"/>
              <p:cNvSpPr txBox="1">
                <a:spLocks noChangeArrowheads="1"/>
              </p:cNvSpPr>
              <p:nvPr/>
            </p:nvSpPr>
            <p:spPr bwMode="auto">
              <a:xfrm rot="2914575">
                <a:off x="1840603" y="2852524"/>
                <a:ext cx="1142493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" sz="1600"/>
                  <a:t>opiniones</a:t>
                </a:r>
              </a:p>
            </p:txBody>
          </p:sp>
        </p:grpSp>
        <p:sp>
          <p:nvSpPr>
            <p:cNvPr id="16398" name="26 CuadroTexto"/>
            <p:cNvSpPr txBox="1">
              <a:spLocks noChangeArrowheads="1"/>
            </p:cNvSpPr>
            <p:nvPr/>
          </p:nvSpPr>
          <p:spPr bwMode="auto">
            <a:xfrm rot="10800000">
              <a:off x="2857489" y="2714620"/>
              <a:ext cx="114249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600"/>
                <a:t>opiniones</a:t>
              </a:r>
            </a:p>
          </p:txBody>
        </p:sp>
      </p:grpSp>
      <p:pic>
        <p:nvPicPr>
          <p:cNvPr id="16393" name="31 Imagen" descr="Profesora (7.).png"/>
          <p:cNvPicPr>
            <a:picLocks noChangeAspect="1"/>
          </p:cNvPicPr>
          <p:nvPr/>
        </p:nvPicPr>
        <p:blipFill>
          <a:blip r:embed="rId2" cstate="print"/>
          <a:srcRect r="24554"/>
          <a:stretch>
            <a:fillRect/>
          </a:stretch>
        </p:blipFill>
        <p:spPr bwMode="auto">
          <a:xfrm>
            <a:off x="4572000" y="2214563"/>
            <a:ext cx="2714625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67 CuadroTexto"/>
          <p:cNvSpPr txBox="1">
            <a:spLocks noChangeArrowheads="1"/>
          </p:cNvSpPr>
          <p:nvPr/>
        </p:nvSpPr>
        <p:spPr bwMode="auto">
          <a:xfrm>
            <a:off x="3657600" y="2535238"/>
            <a:ext cx="977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/>
              <a:t>INTERNET</a:t>
            </a:r>
          </a:p>
        </p:txBody>
      </p:sp>
      <p:pic>
        <p:nvPicPr>
          <p:cNvPr id="16395" name="32 Imagen" descr="Debates I copia III color nuev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25" y="3143250"/>
            <a:ext cx="720725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Text Box 5"/>
          <p:cNvSpPr txBox="1">
            <a:spLocks noChangeArrowheads="1"/>
          </p:cNvSpPr>
          <p:nvPr/>
        </p:nvSpPr>
        <p:spPr bwMode="auto">
          <a:xfrm>
            <a:off x="6732588" y="6581775"/>
            <a:ext cx="2411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dirty="0">
                <a:latin typeface="Calibri" pitchFamily="34" charset="0"/>
              </a:rPr>
              <a:t>Pere </a:t>
            </a:r>
            <a:r>
              <a:rPr lang="es-ES" sz="1000" dirty="0" err="1">
                <a:latin typeface="Calibri" pitchFamily="34" charset="0"/>
              </a:rPr>
              <a:t>Marquès</a:t>
            </a:r>
            <a:r>
              <a:rPr lang="es-ES" sz="1000" dirty="0">
                <a:latin typeface="Calibri" pitchFamily="34" charset="0"/>
              </a:rPr>
              <a:t> &amp; Ole C. </a:t>
            </a:r>
            <a:r>
              <a:rPr lang="es-ES" sz="1000" dirty="0" err="1">
                <a:latin typeface="Calibri" pitchFamily="34" charset="0"/>
              </a:rPr>
              <a:t>Glad</a:t>
            </a:r>
            <a:r>
              <a:rPr lang="es-ES" sz="1000" dirty="0">
                <a:latin typeface="Calibri" pitchFamily="34" charset="0"/>
              </a:rPr>
              <a:t> (2013)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2 Subtítulo"/>
          <p:cNvSpPr>
            <a:spLocks noGrp="1"/>
          </p:cNvSpPr>
          <p:nvPr>
            <p:ph type="subTitle" idx="1"/>
          </p:nvPr>
        </p:nvSpPr>
        <p:spPr>
          <a:xfrm>
            <a:off x="179388" y="1124744"/>
            <a:ext cx="8785225" cy="5229225"/>
          </a:xfrm>
        </p:spPr>
        <p:txBody>
          <a:bodyPr/>
          <a:lstStyle/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Con la ayuda de los buscadores y la PD en cualquier momento se puede ampliar la información sobre cualquier tema que se esté tratando o indagar sobre nuevos aspectos que surjan espontáneamente y sean del interés de la clase. 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El profesor o los alumnos buscan una información específica en Internet durante el desarrollo de la clase, la proyectan y la comentan entre todos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.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Se valoran las intervenciones significativas de todos los estudiantes.</a:t>
            </a:r>
          </a:p>
          <a:p>
            <a:pPr indent="358775" eaLnBrk="1" hangingPunct="1">
              <a:spcBef>
                <a:spcPts val="1200"/>
              </a:spcBef>
              <a:spcAft>
                <a:spcPts val="1200"/>
              </a:spcAft>
            </a:pPr>
            <a:r>
              <a:rPr lang="es-ES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OTRAS POSIBILIDADES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Con el </a:t>
            </a:r>
            <a:r>
              <a:rPr lang="es-E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sistema de votación electrónico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, se puede </a:t>
            </a: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proyectar cualquier noticia o recurso y recoger la opinión de todos los alumnos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413625" y="6581775"/>
            <a:ext cx="17303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dirty="0">
                <a:latin typeface="Calibri" pitchFamily="34" charset="0"/>
              </a:rPr>
              <a:t>Pere </a:t>
            </a:r>
            <a:r>
              <a:rPr lang="es-ES" sz="1000" dirty="0" err="1">
                <a:latin typeface="Calibri" pitchFamily="34" charset="0"/>
              </a:rPr>
              <a:t>Marquès</a:t>
            </a:r>
            <a:r>
              <a:rPr lang="es-ES" sz="1000" dirty="0">
                <a:latin typeface="Calibri" pitchFamily="34" charset="0"/>
              </a:rPr>
              <a:t> (2010)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3 Grupo"/>
          <p:cNvGrpSpPr/>
          <p:nvPr/>
        </p:nvGrpSpPr>
        <p:grpSpPr>
          <a:xfrm>
            <a:off x="4500562" y="851532"/>
            <a:ext cx="3746661" cy="2005964"/>
            <a:chOff x="4500562" y="351466"/>
            <a:chExt cx="3746661" cy="2005964"/>
          </a:xfrm>
        </p:grpSpPr>
        <p:cxnSp>
          <p:nvCxnSpPr>
            <p:cNvPr id="26" name="25 Conector recto"/>
            <p:cNvCxnSpPr/>
            <p:nvPr/>
          </p:nvCxnSpPr>
          <p:spPr>
            <a:xfrm rot="5400000">
              <a:off x="7143768" y="1714488"/>
              <a:ext cx="1214446" cy="71438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27 Imagen" descr="casiovideoproyectorpequeñ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5140" y="351466"/>
              <a:ext cx="1532083" cy="720080"/>
            </a:xfrm>
            <a:prstGeom prst="rect">
              <a:avLst/>
            </a:prstGeom>
          </p:spPr>
        </p:pic>
        <p:cxnSp>
          <p:nvCxnSpPr>
            <p:cNvPr id="27" name="26 Conector recto"/>
            <p:cNvCxnSpPr/>
            <p:nvPr/>
          </p:nvCxnSpPr>
          <p:spPr>
            <a:xfrm rot="10800000" flipV="1">
              <a:off x="4500562" y="1071546"/>
              <a:ext cx="3000396" cy="571504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5 Rectángulo"/>
          <p:cNvSpPr/>
          <p:nvPr/>
        </p:nvSpPr>
        <p:spPr>
          <a:xfrm>
            <a:off x="0" y="214290"/>
            <a:ext cx="1000100" cy="7144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44624"/>
            <a:ext cx="8496944" cy="936104"/>
          </a:xfrm>
        </p:spPr>
        <p:txBody>
          <a:bodyPr>
            <a:normAutofit fontScale="90000"/>
          </a:bodyPr>
          <a:lstStyle/>
          <a:p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8. Aplicaciones específicas en Educación Especial</a:t>
            </a:r>
            <a:endParaRPr lang="es-E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23 Grupo"/>
          <p:cNvGrpSpPr/>
          <p:nvPr/>
        </p:nvGrpSpPr>
        <p:grpSpPr>
          <a:xfrm>
            <a:off x="4429124" y="3214686"/>
            <a:ext cx="3857652" cy="2786082"/>
            <a:chOff x="4214810" y="3143248"/>
            <a:chExt cx="3857652" cy="2786082"/>
          </a:xfrm>
        </p:grpSpPr>
        <p:grpSp>
          <p:nvGrpSpPr>
            <p:cNvPr id="5" name="21 Grupo"/>
            <p:cNvGrpSpPr/>
            <p:nvPr/>
          </p:nvGrpSpPr>
          <p:grpSpPr>
            <a:xfrm>
              <a:off x="4929190" y="3143248"/>
              <a:ext cx="3143272" cy="2428892"/>
              <a:chOff x="5072066" y="3571876"/>
              <a:chExt cx="3143272" cy="2428892"/>
            </a:xfrm>
          </p:grpSpPr>
          <p:sp>
            <p:nvSpPr>
              <p:cNvPr id="17" name="Rectangle 2"/>
              <p:cNvSpPr>
                <a:spLocks noChangeArrowheads="1"/>
              </p:cNvSpPr>
              <p:nvPr/>
            </p:nvSpPr>
            <p:spPr bwMode="auto">
              <a:xfrm>
                <a:off x="5072066" y="3571876"/>
                <a:ext cx="3143272" cy="2428892"/>
              </a:xfrm>
              <a:prstGeom prst="rect">
                <a:avLst/>
              </a:prstGeom>
              <a:noFill/>
              <a:ln w="76200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" name="19 Rectángulo"/>
              <p:cNvSpPr/>
              <p:nvPr/>
            </p:nvSpPr>
            <p:spPr>
              <a:xfrm>
                <a:off x="5072066" y="4286256"/>
                <a:ext cx="2928958" cy="1046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i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trabajar con caracteres </a:t>
                </a:r>
                <a:r>
                  <a:rPr lang="es-ES" sz="4400" i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grandes</a:t>
                </a:r>
                <a:endParaRPr lang="es-ES" sz="4400" dirty="0"/>
              </a:p>
            </p:txBody>
          </p:sp>
        </p:grpSp>
        <p:pic>
          <p:nvPicPr>
            <p:cNvPr id="23" name="22 Imagen" descr="Educación Especial (8.).EYES, fl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4810" y="4109387"/>
              <a:ext cx="1323595" cy="1819943"/>
            </a:xfrm>
            <a:prstGeom prst="rect">
              <a:avLst/>
            </a:prstGeom>
          </p:spPr>
        </p:pic>
      </p:grpSp>
      <p:grpSp>
        <p:nvGrpSpPr>
          <p:cNvPr id="10" name="25 Grupo"/>
          <p:cNvGrpSpPr/>
          <p:nvPr/>
        </p:nvGrpSpPr>
        <p:grpSpPr>
          <a:xfrm>
            <a:off x="193659" y="1643050"/>
            <a:ext cx="4733949" cy="3500462"/>
            <a:chOff x="4410051" y="1428736"/>
            <a:chExt cx="4733949" cy="3500462"/>
          </a:xfrm>
        </p:grpSpPr>
        <p:grpSp>
          <p:nvGrpSpPr>
            <p:cNvPr id="12" name="20 Grupo"/>
            <p:cNvGrpSpPr/>
            <p:nvPr/>
          </p:nvGrpSpPr>
          <p:grpSpPr>
            <a:xfrm>
              <a:off x="4410051" y="1428736"/>
              <a:ext cx="4733949" cy="3500462"/>
              <a:chOff x="50783" y="1571612"/>
              <a:chExt cx="4733949" cy="3500462"/>
            </a:xfrm>
          </p:grpSpPr>
          <p:sp>
            <p:nvSpPr>
              <p:cNvPr id="5122" name="Rectangle 2"/>
              <p:cNvSpPr>
                <a:spLocks noChangeArrowheads="1"/>
              </p:cNvSpPr>
              <p:nvPr/>
            </p:nvSpPr>
            <p:spPr bwMode="auto">
              <a:xfrm>
                <a:off x="714348" y="1571612"/>
                <a:ext cx="3143272" cy="2428892"/>
              </a:xfrm>
              <a:prstGeom prst="rect">
                <a:avLst/>
              </a:prstGeom>
              <a:solidFill>
                <a:srgbClr val="FFFFFF"/>
              </a:solidFill>
              <a:ln w="76200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14" name="15 Grupo"/>
              <p:cNvGrpSpPr/>
              <p:nvPr/>
            </p:nvGrpSpPr>
            <p:grpSpPr>
              <a:xfrm>
                <a:off x="2285984" y="2714620"/>
                <a:ext cx="2498748" cy="2357454"/>
                <a:chOff x="1285852" y="4340416"/>
                <a:chExt cx="2498748" cy="2357454"/>
              </a:xfrm>
            </p:grpSpPr>
            <p:sp>
              <p:nvSpPr>
                <p:cNvPr id="7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1285852" y="4340416"/>
                  <a:ext cx="2357454" cy="23574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7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sym typeface="Wingdings" pitchFamily="2" charset="2"/>
                    </a:rPr>
                    <a:t></a:t>
                  </a:r>
                  <a:endParaRPr kumimoji="0" lang="es-ES" sz="7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pic>
              <p:nvPicPr>
                <p:cNvPr id="8" name="9 Imagen" descr="Cruz.png"/>
                <p:cNvPicPr>
                  <a:picLocks noChangeAspect="1"/>
                </p:cNvPicPr>
                <p:nvPr/>
              </p:nvPicPr>
              <p:blipFill>
                <a:blip r:embed="rId4" cstate="print"/>
                <a:srcRect l="11627" t="9283" r="12799" b="15119"/>
                <a:stretch>
                  <a:fillRect/>
                </a:stretch>
              </p:blipFill>
              <p:spPr>
                <a:xfrm>
                  <a:off x="1428728" y="4429132"/>
                  <a:ext cx="928694" cy="1071570"/>
                </a:xfrm>
                <a:prstGeom prst="rect">
                  <a:avLst/>
                </a:prstGeom>
              </p:spPr>
            </p:pic>
            <p:sp>
              <p:nvSpPr>
                <p:cNvPr id="9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2143108" y="4929198"/>
                  <a:ext cx="1641492" cy="10174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sym typeface="Wingdings" pitchFamily="2" charset="2"/>
                    </a:rPr>
                    <a:t></a:t>
                  </a:r>
                  <a:endParaRPr kumimoji="0" lang="es-E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13" name="12 Rectángulo"/>
              <p:cNvSpPr/>
              <p:nvPr/>
            </p:nvSpPr>
            <p:spPr>
              <a:xfrm>
                <a:off x="670206" y="2375782"/>
                <a:ext cx="33009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i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interactuar       ratón ni teclado</a:t>
                </a:r>
                <a:endParaRPr lang="es-ES" dirty="0"/>
              </a:p>
            </p:txBody>
          </p:sp>
          <p:pic>
            <p:nvPicPr>
              <p:cNvPr id="11" name="10 Imagen" descr="Educación Especial (8.) color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0783" y="2571744"/>
                <a:ext cx="2364429" cy="2454598"/>
              </a:xfrm>
              <a:prstGeom prst="rect">
                <a:avLst/>
              </a:prstGeom>
            </p:spPr>
          </p:pic>
        </p:grpSp>
        <p:sp>
          <p:nvSpPr>
            <p:cNvPr id="25" name="24 Rectángulo"/>
            <p:cNvSpPr/>
            <p:nvPr/>
          </p:nvSpPr>
          <p:spPr>
            <a:xfrm rot="1375252">
              <a:off x="6194091" y="2193474"/>
              <a:ext cx="5437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sin </a:t>
              </a:r>
              <a:endParaRPr lang="es-ES" dirty="0"/>
            </a:p>
          </p:txBody>
        </p:sp>
      </p:grp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6732588" y="6581775"/>
            <a:ext cx="2411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dirty="0">
                <a:latin typeface="Calibri" pitchFamily="34" charset="0"/>
              </a:rPr>
              <a:t>Pere </a:t>
            </a:r>
            <a:r>
              <a:rPr lang="es-ES" sz="1000" dirty="0" err="1">
                <a:latin typeface="Calibri" pitchFamily="34" charset="0"/>
              </a:rPr>
              <a:t>Marquès</a:t>
            </a:r>
            <a:r>
              <a:rPr lang="es-ES" sz="1000" dirty="0">
                <a:latin typeface="Calibri" pitchFamily="34" charset="0"/>
              </a:rPr>
              <a:t> &amp; Ole C. </a:t>
            </a:r>
            <a:r>
              <a:rPr lang="es-ES" sz="1000" dirty="0" err="1">
                <a:latin typeface="Calibri" pitchFamily="34" charset="0"/>
              </a:rPr>
              <a:t>Glad</a:t>
            </a:r>
            <a:r>
              <a:rPr lang="es-ES" sz="1000" dirty="0">
                <a:latin typeface="Calibri" pitchFamily="34" charset="0"/>
              </a:rPr>
              <a:t> (2013)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2 Subtítulo"/>
          <p:cNvSpPr>
            <a:spLocks noGrp="1"/>
          </p:cNvSpPr>
          <p:nvPr>
            <p:ph type="subTitle" idx="1"/>
          </p:nvPr>
        </p:nvSpPr>
        <p:spPr>
          <a:xfrm>
            <a:off x="179388" y="714356"/>
            <a:ext cx="8785225" cy="5229225"/>
          </a:xfrm>
        </p:spPr>
        <p:txBody>
          <a:bodyPr/>
          <a:lstStyle/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Realización de actividades específicas ante una </a:t>
            </a:r>
            <a:r>
              <a:rPr lang="es-E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pizarra digital interactiva (PDI) </a:t>
            </a:r>
            <a:r>
              <a:rPr lang="es-ES" sz="2000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por parte de alumnos con dificultades motoras </a:t>
            </a:r>
            <a:r>
              <a:rPr lang="es-E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(en la </a:t>
            </a:r>
            <a:r>
              <a:rPr lang="es-E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PDI </a:t>
            </a:r>
            <a:r>
              <a:rPr lang="es-E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se puede interactuar sin ratón ni teclado)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s-ES" sz="2000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o visuales</a:t>
            </a: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 </a:t>
            </a:r>
            <a:r>
              <a:rPr lang="es-E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(en la </a:t>
            </a:r>
            <a:r>
              <a:rPr lang="es-E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PDI</a:t>
            </a:r>
            <a:r>
              <a:rPr lang="es-E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se puede trabajar con caracteres grandes)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.</a:t>
            </a:r>
          </a:p>
          <a:p>
            <a:pPr indent="358775" eaLnBrk="1" hangingPunct="1">
              <a:spcBef>
                <a:spcPts val="1200"/>
              </a:spcBef>
              <a:spcAft>
                <a:spcPts val="1200"/>
              </a:spcAft>
            </a:pPr>
            <a:r>
              <a:rPr lang="es-ES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OTRAS POSIBILIDADES 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El</a:t>
            </a: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 </a:t>
            </a:r>
            <a:r>
              <a:rPr lang="es-ES" sz="20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lector de documentos </a:t>
            </a: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como amplificador de letra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para alumnos con dificultades visuales . 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Uso de la </a:t>
            </a:r>
            <a:r>
              <a:rPr lang="es-E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PDI </a:t>
            </a: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con alumnos con dificultades de visión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. </a:t>
            </a: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Tienen su </a:t>
            </a:r>
            <a:r>
              <a:rPr lang="es-ES" sz="20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ordenador </a:t>
            </a: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conectado al del profesor </a:t>
            </a:r>
            <a:r>
              <a:rPr lang="es-E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(</a:t>
            </a:r>
            <a:r>
              <a:rPr lang="es-ES" sz="2000" i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p.e.</a:t>
            </a:r>
            <a:r>
              <a:rPr lang="es-E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s-ES" sz="2000" i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Netmeeting</a:t>
            </a:r>
            <a:r>
              <a:rPr lang="es-E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: "compartir escritorio"...)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y pueden ver y ampliar en su pantalla lo que el profesor y los demás estudiantes proyectan y escriben en la PDI.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El</a:t>
            </a:r>
            <a:r>
              <a:rPr lang="es-ES" sz="20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s-ES" sz="20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sistema de votación electrónico </a:t>
            </a: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puede facilitar la participación en actividades colectivas 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de alumnos con problemas de visión y con dificultades para escribir.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413625" y="6581775"/>
            <a:ext cx="17303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dirty="0">
                <a:latin typeface="Calibri" pitchFamily="34" charset="0"/>
              </a:rPr>
              <a:t>Pere </a:t>
            </a:r>
            <a:r>
              <a:rPr lang="es-ES" sz="1000" dirty="0" err="1">
                <a:latin typeface="Calibri" pitchFamily="34" charset="0"/>
              </a:rPr>
              <a:t>Marquès</a:t>
            </a:r>
            <a:r>
              <a:rPr lang="es-ES" sz="1000" dirty="0">
                <a:latin typeface="Calibri" pitchFamily="34" charset="0"/>
              </a:rPr>
              <a:t> (2010)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2 CuadroTexto"/>
          <p:cNvSpPr txBox="1">
            <a:spLocks noChangeArrowheads="1"/>
          </p:cNvSpPr>
          <p:nvPr/>
        </p:nvSpPr>
        <p:spPr bwMode="auto">
          <a:xfrm>
            <a:off x="0" y="557214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dirty="0">
                <a:latin typeface="Arial" pitchFamily="34" charset="0"/>
                <a:cs typeface="Arial" pitchFamily="34" charset="0"/>
              </a:rPr>
              <a:t>Aunque tienen gran autonomía al desarrollar estas actividades, los profesores coordinan su trabajo, completan las exposiciones de los estudiantes, explican y corrigen colectivamente los ejercicios y realizan evaluaciones formativas.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42938" y="2565399"/>
            <a:ext cx="5643562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555875" y="333374"/>
            <a:ext cx="4891088" cy="1930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Modelos centrados en los ESTUDIANTES</a:t>
            </a:r>
            <a:endParaRPr lang="es-E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6" name="2 Marcador de contenido"/>
          <p:cNvSpPr>
            <a:spLocks noGrp="1"/>
          </p:cNvSpPr>
          <p:nvPr>
            <p:ph idx="1"/>
          </p:nvPr>
        </p:nvSpPr>
        <p:spPr>
          <a:xfrm>
            <a:off x="34925" y="4572008"/>
            <a:ext cx="9109075" cy="936625"/>
          </a:xfrm>
        </p:spPr>
        <p:txBody>
          <a:bodyPr>
            <a:normAutofit lnSpcReduction="10000"/>
          </a:bodyPr>
          <a:lstStyle/>
          <a:p>
            <a:pPr marL="0" indent="0" algn="just" eaLnBrk="1" hangingPunct="1">
              <a:spcBef>
                <a:spcPct val="0"/>
              </a:spcBef>
              <a:buFont typeface="Arial" charset="0"/>
              <a:buNone/>
            </a:pPr>
            <a:r>
              <a:rPr lang="es-ES" sz="2000" dirty="0" smtClean="0">
                <a:latin typeface="Arial" charset="0"/>
                <a:cs typeface="Arial" charset="0"/>
              </a:rPr>
              <a:t>En los </a:t>
            </a:r>
            <a:r>
              <a:rPr lang="es-E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modelos centrados en la actividad e iniciativa de los estudiantes</a:t>
            </a:r>
            <a:r>
              <a:rPr lang="es-ES" sz="2000" dirty="0" smtClean="0">
                <a:latin typeface="Arial" charset="0"/>
                <a:cs typeface="Arial" charset="0"/>
              </a:rPr>
              <a:t>, éstos pueden presentar a consideración del profesor y de la clase los trabajos que realizan, adoptar rol de profesor y hacer más observaciones y preguntas. 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715140" y="2428868"/>
            <a:ext cx="2017712" cy="2016125"/>
            <a:chOff x="6399" y="6480"/>
            <a:chExt cx="3392" cy="2600"/>
          </a:xfrm>
        </p:grpSpPr>
        <p:sp>
          <p:nvSpPr>
            <p:cNvPr id="20489" name="AutoShape 3"/>
            <p:cNvSpPr>
              <a:spLocks noChangeArrowheads="1"/>
            </p:cNvSpPr>
            <p:nvPr/>
          </p:nvSpPr>
          <p:spPr bwMode="auto">
            <a:xfrm>
              <a:off x="6399" y="6480"/>
              <a:ext cx="3392" cy="2051"/>
            </a:xfrm>
            <a:prstGeom prst="downArrowCallout">
              <a:avLst>
                <a:gd name="adj1" fmla="val 8223"/>
                <a:gd name="adj2" fmla="val 16217"/>
                <a:gd name="adj3" fmla="val 16667"/>
                <a:gd name="adj4" fmla="val 75440"/>
              </a:avLst>
            </a:prstGeom>
            <a:solidFill>
              <a:srgbClr val="FFFFFF"/>
            </a:solidFill>
            <a:ln w="76200">
              <a:solidFill>
                <a:srgbClr val="0070C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Aft>
                  <a:spcPts val="1000"/>
                </a:spcAft>
              </a:pPr>
              <a:r>
                <a:rPr lang="es-ES" dirty="0">
                  <a:solidFill>
                    <a:srgbClr val="0070C0"/>
                  </a:solidFill>
                </a:rPr>
                <a:t>Actividad</a:t>
              </a:r>
            </a:p>
            <a:p>
              <a:pPr algn="ctr">
                <a:spcAft>
                  <a:spcPts val="1000"/>
                </a:spcAft>
              </a:pPr>
              <a:r>
                <a:rPr lang="es-ES" sz="2800" dirty="0"/>
                <a:t>ALUMNO</a:t>
              </a:r>
            </a:p>
          </p:txBody>
        </p:sp>
        <p:sp>
          <p:nvSpPr>
            <p:cNvPr id="20490" name="Text Box 4"/>
            <p:cNvSpPr txBox="1">
              <a:spLocks noChangeArrowheads="1"/>
            </p:cNvSpPr>
            <p:nvPr/>
          </p:nvSpPr>
          <p:spPr bwMode="auto">
            <a:xfrm>
              <a:off x="6595" y="8640"/>
              <a:ext cx="2935" cy="4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s-ES" sz="2400" dirty="0"/>
                <a:t>Clase</a:t>
              </a:r>
            </a:p>
          </p:txBody>
        </p:sp>
      </p:grpSp>
      <p:sp>
        <p:nvSpPr>
          <p:cNvPr id="20488" name="Text Box 5"/>
          <p:cNvSpPr txBox="1">
            <a:spLocks noChangeArrowheads="1"/>
          </p:cNvSpPr>
          <p:nvPr/>
        </p:nvSpPr>
        <p:spPr bwMode="auto">
          <a:xfrm>
            <a:off x="6732588" y="6581775"/>
            <a:ext cx="2411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dirty="0">
                <a:latin typeface="Calibri" pitchFamily="34" charset="0"/>
              </a:rPr>
              <a:t>Pere </a:t>
            </a:r>
            <a:r>
              <a:rPr lang="es-ES" sz="1000" dirty="0" err="1">
                <a:latin typeface="Calibri" pitchFamily="34" charset="0"/>
              </a:rPr>
              <a:t>Marquès</a:t>
            </a:r>
            <a:r>
              <a:rPr lang="es-ES" sz="1000" dirty="0">
                <a:latin typeface="Calibri" pitchFamily="34" charset="0"/>
              </a:rPr>
              <a:t> &amp; Ole C. </a:t>
            </a:r>
            <a:r>
              <a:rPr lang="es-ES" sz="1000" dirty="0" err="1">
                <a:latin typeface="Calibri" pitchFamily="34" charset="0"/>
              </a:rPr>
              <a:t>Glad</a:t>
            </a:r>
            <a:r>
              <a:rPr lang="es-ES" sz="1000" dirty="0">
                <a:latin typeface="Calibri" pitchFamily="34" charset="0"/>
              </a:rPr>
              <a:t> (2013)</a:t>
            </a:r>
          </a:p>
        </p:txBody>
      </p:sp>
      <p:pic>
        <p:nvPicPr>
          <p:cNvPr id="11" name="10 Imagen" descr="Chico SILUETA.png"/>
          <p:cNvPicPr>
            <a:picLocks noChangeAspect="1"/>
          </p:cNvPicPr>
          <p:nvPr/>
        </p:nvPicPr>
        <p:blipFill>
          <a:blip r:embed="rId2" cstate="print"/>
          <a:srcRect b="5263"/>
          <a:stretch>
            <a:fillRect/>
          </a:stretch>
        </p:blipFill>
        <p:spPr>
          <a:xfrm>
            <a:off x="634261" y="714356"/>
            <a:ext cx="2294665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 rot="5400000">
            <a:off x="3283942" y="1357305"/>
            <a:ext cx="3357585" cy="17859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3075" name="3 Imagen" descr="Profesores, La, color, morena.jpg"/>
          <p:cNvPicPr>
            <a:picLocks noChangeAspect="1"/>
          </p:cNvPicPr>
          <p:nvPr/>
        </p:nvPicPr>
        <p:blipFill>
          <a:blip r:embed="rId2" cstate="print"/>
          <a:srcRect l="27655" r="8392" b="45879"/>
          <a:stretch>
            <a:fillRect/>
          </a:stretch>
        </p:blipFill>
        <p:spPr bwMode="auto">
          <a:xfrm>
            <a:off x="327273" y="357166"/>
            <a:ext cx="2643188" cy="350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7861" y="785794"/>
            <a:ext cx="4960937" cy="23034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Modelos centrados en el PROFESOR</a:t>
            </a:r>
            <a:endParaRPr lang="es-E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2 Marcador de contenido"/>
          <p:cNvSpPr>
            <a:spLocks noGrp="1"/>
          </p:cNvSpPr>
          <p:nvPr>
            <p:ph idx="1"/>
          </p:nvPr>
        </p:nvSpPr>
        <p:spPr>
          <a:xfrm>
            <a:off x="179388" y="4214818"/>
            <a:ext cx="6192837" cy="1944688"/>
          </a:xfrm>
        </p:spPr>
        <p:txBody>
          <a:bodyPr/>
          <a:lstStyle/>
          <a:p>
            <a:pPr marL="0" algn="just" eaLnBrk="1" hangingPunct="1">
              <a:buFont typeface="Arial" charset="0"/>
              <a:buNone/>
            </a:pPr>
            <a:r>
              <a:rPr lang="es-ES" sz="2000" dirty="0" smtClean="0">
                <a:latin typeface="Arial" charset="0"/>
                <a:cs typeface="Arial" charset="0"/>
              </a:rPr>
              <a:t>En los </a:t>
            </a:r>
            <a:r>
              <a:rPr lang="es-E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modelos centrados en la actividad e iniciativa del profesor</a:t>
            </a:r>
            <a:r>
              <a:rPr lang="es-ES" sz="2000" dirty="0" smtClean="0">
                <a:latin typeface="Arial" charset="0"/>
                <a:cs typeface="Arial" charset="0"/>
              </a:rPr>
              <a:t>, aunque los estudiantes participan formulando sus preguntas y realizando los ejercicios y respondiendo las preguntas que les asigne el profesor, la iniciativa de la actividad que se realiza con la PD la tiene plenamente el docente.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588125" y="3429000"/>
            <a:ext cx="2232025" cy="2952750"/>
            <a:chOff x="6399" y="6480"/>
            <a:chExt cx="3392" cy="2600"/>
          </a:xfrm>
        </p:grpSpPr>
        <p:sp>
          <p:nvSpPr>
            <p:cNvPr id="3080" name="AutoShape 3"/>
            <p:cNvSpPr>
              <a:spLocks noChangeArrowheads="1"/>
            </p:cNvSpPr>
            <p:nvPr/>
          </p:nvSpPr>
          <p:spPr bwMode="auto">
            <a:xfrm>
              <a:off x="6399" y="6480"/>
              <a:ext cx="3392" cy="2051"/>
            </a:xfrm>
            <a:prstGeom prst="downArrowCallout">
              <a:avLst>
                <a:gd name="adj1" fmla="val 8223"/>
                <a:gd name="adj2" fmla="val 16217"/>
                <a:gd name="adj3" fmla="val 16667"/>
                <a:gd name="adj4" fmla="val 75440"/>
              </a:avLst>
            </a:prstGeom>
            <a:solidFill>
              <a:srgbClr val="FFFFFF"/>
            </a:solidFill>
            <a:ln w="76200">
              <a:solidFill>
                <a:srgbClr val="0070C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Aft>
                  <a:spcPts val="1000"/>
                </a:spcAft>
              </a:pPr>
              <a:r>
                <a:rPr lang="es-ES">
                  <a:solidFill>
                    <a:srgbClr val="0070C0"/>
                  </a:solidFill>
                </a:rPr>
                <a:t>actividad/iniciativa</a:t>
              </a:r>
            </a:p>
            <a:p>
              <a:pPr algn="ctr">
                <a:spcAft>
                  <a:spcPts val="1000"/>
                </a:spcAft>
              </a:pPr>
              <a:r>
                <a:rPr lang="es-ES" sz="2800"/>
                <a:t>PROFESOR</a:t>
              </a:r>
            </a:p>
          </p:txBody>
        </p:sp>
        <p:sp>
          <p:nvSpPr>
            <p:cNvPr id="3081" name="Text Box 4"/>
            <p:cNvSpPr txBox="1">
              <a:spLocks noChangeArrowheads="1"/>
            </p:cNvSpPr>
            <p:nvPr/>
          </p:nvSpPr>
          <p:spPr bwMode="auto">
            <a:xfrm>
              <a:off x="6595" y="8640"/>
              <a:ext cx="2935" cy="4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s-ES" sz="2400" dirty="0"/>
                <a:t>alumnos</a:t>
              </a:r>
            </a:p>
          </p:txBody>
        </p:sp>
      </p:grpSp>
      <p:sp>
        <p:nvSpPr>
          <p:cNvPr id="3079" name="Text Box 5"/>
          <p:cNvSpPr txBox="1">
            <a:spLocks noChangeArrowheads="1"/>
          </p:cNvSpPr>
          <p:nvPr/>
        </p:nvSpPr>
        <p:spPr bwMode="auto">
          <a:xfrm>
            <a:off x="6732588" y="6611779"/>
            <a:ext cx="2411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dirty="0">
                <a:latin typeface="Calibri" pitchFamily="34" charset="0"/>
              </a:rPr>
              <a:t>Pere </a:t>
            </a:r>
            <a:r>
              <a:rPr lang="es-ES" sz="1000" dirty="0" err="1">
                <a:latin typeface="Calibri" pitchFamily="34" charset="0"/>
              </a:rPr>
              <a:t>Marquès</a:t>
            </a:r>
            <a:r>
              <a:rPr lang="es-ES" sz="1000" dirty="0">
                <a:latin typeface="Calibri" pitchFamily="34" charset="0"/>
              </a:rPr>
              <a:t> &amp; Ole C. </a:t>
            </a:r>
            <a:r>
              <a:rPr lang="es-ES" sz="1000" dirty="0" err="1">
                <a:latin typeface="Calibri" pitchFamily="34" charset="0"/>
              </a:rPr>
              <a:t>Glad</a:t>
            </a:r>
            <a:r>
              <a:rPr lang="es-ES" sz="1000" dirty="0">
                <a:latin typeface="Calibri" pitchFamily="34" charset="0"/>
              </a:rPr>
              <a:t> (2013)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2286000" y="4324350"/>
            <a:ext cx="4205288" cy="2176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21508" name="21 Imagen" descr="Alumnos buscadores mundiales (9) girl, YELLOW.jpg"/>
          <p:cNvPicPr>
            <a:picLocks noChangeAspect="1"/>
          </p:cNvPicPr>
          <p:nvPr/>
        </p:nvPicPr>
        <p:blipFill>
          <a:blip r:embed="rId2" cstate="print"/>
          <a:srcRect l="16418" t="17909" b="10448"/>
          <a:stretch>
            <a:fillRect/>
          </a:stretch>
        </p:blipFill>
        <p:spPr bwMode="auto">
          <a:xfrm>
            <a:off x="0" y="2571750"/>
            <a:ext cx="40830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288" y="71438"/>
            <a:ext cx="8280400" cy="14700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9. Los estudiantes buscan información </a:t>
            </a:r>
            <a:b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 recursos didácticos en Internet </a:t>
            </a:r>
            <a:b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 los presentan en la PD (</a:t>
            </a:r>
            <a:r>
              <a:rPr lang="es-E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alumnos buscadores</a:t>
            </a:r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s-E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 rot="19219206">
            <a:off x="334963" y="2387600"/>
            <a:ext cx="868362" cy="550863"/>
          </a:xfrm>
          <a:custGeom>
            <a:avLst/>
            <a:gdLst/>
            <a:ahLst/>
            <a:cxnLst>
              <a:cxn ang="0">
                <a:pos x="2960" y="1511"/>
              </a:cxn>
              <a:cxn ang="0">
                <a:pos x="2712" y="1299"/>
              </a:cxn>
              <a:cxn ang="0">
                <a:pos x="2642" y="928"/>
              </a:cxn>
              <a:cxn ang="0">
                <a:pos x="2730" y="689"/>
              </a:cxn>
              <a:cxn ang="0">
                <a:pos x="2871" y="539"/>
              </a:cxn>
              <a:cxn ang="0">
                <a:pos x="2836" y="274"/>
              </a:cxn>
              <a:cxn ang="0">
                <a:pos x="2597" y="124"/>
              </a:cxn>
              <a:cxn ang="0">
                <a:pos x="1970" y="62"/>
              </a:cxn>
              <a:cxn ang="0">
                <a:pos x="1290" y="106"/>
              </a:cxn>
              <a:cxn ang="0">
                <a:pos x="1431" y="716"/>
              </a:cxn>
              <a:cxn ang="0">
                <a:pos x="1475" y="1308"/>
              </a:cxn>
              <a:cxn ang="0">
                <a:pos x="1299" y="1467"/>
              </a:cxn>
              <a:cxn ang="0">
                <a:pos x="998" y="1502"/>
              </a:cxn>
              <a:cxn ang="0">
                <a:pos x="751" y="1343"/>
              </a:cxn>
              <a:cxn ang="0">
                <a:pos x="459" y="1255"/>
              </a:cxn>
              <a:cxn ang="0">
                <a:pos x="88" y="1458"/>
              </a:cxn>
              <a:cxn ang="0">
                <a:pos x="9" y="1926"/>
              </a:cxn>
              <a:cxn ang="0">
                <a:pos x="212" y="2200"/>
              </a:cxn>
              <a:cxn ang="0">
                <a:pos x="636" y="2262"/>
              </a:cxn>
              <a:cxn ang="0">
                <a:pos x="945" y="2076"/>
              </a:cxn>
              <a:cxn ang="0">
                <a:pos x="1237" y="2218"/>
              </a:cxn>
              <a:cxn ang="0">
                <a:pos x="1255" y="2880"/>
              </a:cxn>
              <a:cxn ang="0">
                <a:pos x="1272" y="3622"/>
              </a:cxn>
              <a:cxn ang="0">
                <a:pos x="2173" y="3587"/>
              </a:cxn>
              <a:cxn ang="0">
                <a:pos x="2783" y="3463"/>
              </a:cxn>
              <a:cxn ang="0">
                <a:pos x="2756" y="3251"/>
              </a:cxn>
              <a:cxn ang="0">
                <a:pos x="2606" y="3048"/>
              </a:cxn>
              <a:cxn ang="0">
                <a:pos x="2491" y="2810"/>
              </a:cxn>
              <a:cxn ang="0">
                <a:pos x="2527" y="2510"/>
              </a:cxn>
              <a:cxn ang="0">
                <a:pos x="2845" y="2191"/>
              </a:cxn>
              <a:cxn ang="0">
                <a:pos x="3242" y="2227"/>
              </a:cxn>
              <a:cxn ang="0">
                <a:pos x="3498" y="2571"/>
              </a:cxn>
              <a:cxn ang="0">
                <a:pos x="3525" y="2880"/>
              </a:cxn>
              <a:cxn ang="0">
                <a:pos x="3322" y="3190"/>
              </a:cxn>
              <a:cxn ang="0">
                <a:pos x="3225" y="3490"/>
              </a:cxn>
              <a:cxn ang="0">
                <a:pos x="3428" y="3622"/>
              </a:cxn>
              <a:cxn ang="0">
                <a:pos x="4241" y="3667"/>
              </a:cxn>
              <a:cxn ang="0">
                <a:pos x="4682" y="3525"/>
              </a:cxn>
              <a:cxn ang="0">
                <a:pos x="4682" y="3039"/>
              </a:cxn>
              <a:cxn ang="0">
                <a:pos x="4576" y="2412"/>
              </a:cxn>
              <a:cxn ang="0">
                <a:pos x="4638" y="2041"/>
              </a:cxn>
              <a:cxn ang="0">
                <a:pos x="4930" y="1882"/>
              </a:cxn>
              <a:cxn ang="0">
                <a:pos x="5203" y="1970"/>
              </a:cxn>
              <a:cxn ang="0">
                <a:pos x="5530" y="2129"/>
              </a:cxn>
              <a:cxn ang="0">
                <a:pos x="5884" y="1909"/>
              </a:cxn>
              <a:cxn ang="0">
                <a:pos x="5901" y="1520"/>
              </a:cxn>
              <a:cxn ang="0">
                <a:pos x="5725" y="1308"/>
              </a:cxn>
              <a:cxn ang="0">
                <a:pos x="5415" y="1237"/>
              </a:cxn>
              <a:cxn ang="0">
                <a:pos x="5221" y="1326"/>
              </a:cxn>
              <a:cxn ang="0">
                <a:pos x="5027" y="1432"/>
              </a:cxn>
              <a:cxn ang="0">
                <a:pos x="4603" y="1343"/>
              </a:cxn>
              <a:cxn ang="0">
                <a:pos x="4559" y="636"/>
              </a:cxn>
              <a:cxn ang="0">
                <a:pos x="4408" y="62"/>
              </a:cxn>
              <a:cxn ang="0">
                <a:pos x="3534" y="0"/>
              </a:cxn>
              <a:cxn ang="0">
                <a:pos x="3384" y="168"/>
              </a:cxn>
              <a:cxn ang="0">
                <a:pos x="3392" y="583"/>
              </a:cxn>
              <a:cxn ang="0">
                <a:pos x="3613" y="884"/>
              </a:cxn>
              <a:cxn ang="0">
                <a:pos x="3631" y="1131"/>
              </a:cxn>
              <a:cxn ang="0">
                <a:pos x="3375" y="1476"/>
              </a:cxn>
              <a:cxn ang="0">
                <a:pos x="3136" y="1529"/>
              </a:cxn>
            </a:cxnLst>
            <a:rect l="0" t="0" r="r" b="b"/>
            <a:pathLst>
              <a:path w="5919" h="3667">
                <a:moveTo>
                  <a:pt x="3136" y="1529"/>
                </a:moveTo>
                <a:lnTo>
                  <a:pt x="2960" y="1511"/>
                </a:lnTo>
                <a:lnTo>
                  <a:pt x="2818" y="1423"/>
                </a:lnTo>
                <a:lnTo>
                  <a:pt x="2712" y="1299"/>
                </a:lnTo>
                <a:lnTo>
                  <a:pt x="2650" y="1166"/>
                </a:lnTo>
                <a:lnTo>
                  <a:pt x="2642" y="928"/>
                </a:lnTo>
                <a:lnTo>
                  <a:pt x="2659" y="822"/>
                </a:lnTo>
                <a:lnTo>
                  <a:pt x="2730" y="689"/>
                </a:lnTo>
                <a:lnTo>
                  <a:pt x="2818" y="619"/>
                </a:lnTo>
                <a:lnTo>
                  <a:pt x="2871" y="539"/>
                </a:lnTo>
                <a:lnTo>
                  <a:pt x="2880" y="416"/>
                </a:lnTo>
                <a:lnTo>
                  <a:pt x="2836" y="274"/>
                </a:lnTo>
                <a:lnTo>
                  <a:pt x="2748" y="204"/>
                </a:lnTo>
                <a:lnTo>
                  <a:pt x="2597" y="124"/>
                </a:lnTo>
                <a:lnTo>
                  <a:pt x="2323" y="62"/>
                </a:lnTo>
                <a:lnTo>
                  <a:pt x="1970" y="62"/>
                </a:lnTo>
                <a:lnTo>
                  <a:pt x="1405" y="89"/>
                </a:lnTo>
                <a:lnTo>
                  <a:pt x="1290" y="106"/>
                </a:lnTo>
                <a:lnTo>
                  <a:pt x="1343" y="310"/>
                </a:lnTo>
                <a:lnTo>
                  <a:pt x="1431" y="716"/>
                </a:lnTo>
                <a:lnTo>
                  <a:pt x="1484" y="1078"/>
                </a:lnTo>
                <a:lnTo>
                  <a:pt x="1475" y="1308"/>
                </a:lnTo>
                <a:lnTo>
                  <a:pt x="1352" y="1440"/>
                </a:lnTo>
                <a:lnTo>
                  <a:pt x="1299" y="1467"/>
                </a:lnTo>
                <a:lnTo>
                  <a:pt x="1184" y="1502"/>
                </a:lnTo>
                <a:lnTo>
                  <a:pt x="998" y="1502"/>
                </a:lnTo>
                <a:lnTo>
                  <a:pt x="822" y="1423"/>
                </a:lnTo>
                <a:lnTo>
                  <a:pt x="751" y="1343"/>
                </a:lnTo>
                <a:lnTo>
                  <a:pt x="663" y="1281"/>
                </a:lnTo>
                <a:lnTo>
                  <a:pt x="459" y="1255"/>
                </a:lnTo>
                <a:lnTo>
                  <a:pt x="265" y="1290"/>
                </a:lnTo>
                <a:lnTo>
                  <a:pt x="88" y="1458"/>
                </a:lnTo>
                <a:lnTo>
                  <a:pt x="0" y="1644"/>
                </a:lnTo>
                <a:lnTo>
                  <a:pt x="9" y="1926"/>
                </a:lnTo>
                <a:lnTo>
                  <a:pt x="80" y="2059"/>
                </a:lnTo>
                <a:lnTo>
                  <a:pt x="212" y="2200"/>
                </a:lnTo>
                <a:lnTo>
                  <a:pt x="398" y="2262"/>
                </a:lnTo>
                <a:lnTo>
                  <a:pt x="636" y="2262"/>
                </a:lnTo>
                <a:lnTo>
                  <a:pt x="795" y="2129"/>
                </a:lnTo>
                <a:lnTo>
                  <a:pt x="945" y="2076"/>
                </a:lnTo>
                <a:lnTo>
                  <a:pt x="1131" y="2121"/>
                </a:lnTo>
                <a:lnTo>
                  <a:pt x="1237" y="2218"/>
                </a:lnTo>
                <a:lnTo>
                  <a:pt x="1299" y="2341"/>
                </a:lnTo>
                <a:lnTo>
                  <a:pt x="1255" y="2880"/>
                </a:lnTo>
                <a:lnTo>
                  <a:pt x="1255" y="3410"/>
                </a:lnTo>
                <a:lnTo>
                  <a:pt x="1272" y="3622"/>
                </a:lnTo>
                <a:lnTo>
                  <a:pt x="1820" y="3622"/>
                </a:lnTo>
                <a:lnTo>
                  <a:pt x="2173" y="3587"/>
                </a:lnTo>
                <a:lnTo>
                  <a:pt x="2615" y="3578"/>
                </a:lnTo>
                <a:lnTo>
                  <a:pt x="2783" y="3463"/>
                </a:lnTo>
                <a:lnTo>
                  <a:pt x="2774" y="3384"/>
                </a:lnTo>
                <a:lnTo>
                  <a:pt x="2756" y="3251"/>
                </a:lnTo>
                <a:lnTo>
                  <a:pt x="2703" y="3190"/>
                </a:lnTo>
                <a:lnTo>
                  <a:pt x="2606" y="3048"/>
                </a:lnTo>
                <a:lnTo>
                  <a:pt x="2527" y="2951"/>
                </a:lnTo>
                <a:lnTo>
                  <a:pt x="2491" y="2810"/>
                </a:lnTo>
                <a:lnTo>
                  <a:pt x="2482" y="2642"/>
                </a:lnTo>
                <a:lnTo>
                  <a:pt x="2527" y="2510"/>
                </a:lnTo>
                <a:lnTo>
                  <a:pt x="2650" y="2306"/>
                </a:lnTo>
                <a:lnTo>
                  <a:pt x="2845" y="2191"/>
                </a:lnTo>
                <a:lnTo>
                  <a:pt x="3083" y="2182"/>
                </a:lnTo>
                <a:lnTo>
                  <a:pt x="3242" y="2227"/>
                </a:lnTo>
                <a:lnTo>
                  <a:pt x="3410" y="2386"/>
                </a:lnTo>
                <a:lnTo>
                  <a:pt x="3498" y="2571"/>
                </a:lnTo>
                <a:lnTo>
                  <a:pt x="3543" y="2748"/>
                </a:lnTo>
                <a:lnTo>
                  <a:pt x="3525" y="2880"/>
                </a:lnTo>
                <a:lnTo>
                  <a:pt x="3472" y="3022"/>
                </a:lnTo>
                <a:lnTo>
                  <a:pt x="3322" y="3190"/>
                </a:lnTo>
                <a:lnTo>
                  <a:pt x="3251" y="3313"/>
                </a:lnTo>
                <a:lnTo>
                  <a:pt x="3225" y="3490"/>
                </a:lnTo>
                <a:lnTo>
                  <a:pt x="3295" y="3578"/>
                </a:lnTo>
                <a:lnTo>
                  <a:pt x="3428" y="3622"/>
                </a:lnTo>
                <a:lnTo>
                  <a:pt x="3675" y="3667"/>
                </a:lnTo>
                <a:lnTo>
                  <a:pt x="4241" y="3667"/>
                </a:lnTo>
                <a:lnTo>
                  <a:pt x="4497" y="3631"/>
                </a:lnTo>
                <a:lnTo>
                  <a:pt x="4682" y="3525"/>
                </a:lnTo>
                <a:lnTo>
                  <a:pt x="4700" y="3349"/>
                </a:lnTo>
                <a:lnTo>
                  <a:pt x="4682" y="3039"/>
                </a:lnTo>
                <a:lnTo>
                  <a:pt x="4585" y="2598"/>
                </a:lnTo>
                <a:lnTo>
                  <a:pt x="4576" y="2412"/>
                </a:lnTo>
                <a:lnTo>
                  <a:pt x="4585" y="2147"/>
                </a:lnTo>
                <a:lnTo>
                  <a:pt x="4638" y="2041"/>
                </a:lnTo>
                <a:lnTo>
                  <a:pt x="4753" y="1962"/>
                </a:lnTo>
                <a:lnTo>
                  <a:pt x="4930" y="1882"/>
                </a:lnTo>
                <a:lnTo>
                  <a:pt x="5106" y="1882"/>
                </a:lnTo>
                <a:lnTo>
                  <a:pt x="5203" y="1970"/>
                </a:lnTo>
                <a:lnTo>
                  <a:pt x="5336" y="2112"/>
                </a:lnTo>
                <a:lnTo>
                  <a:pt x="5530" y="2129"/>
                </a:lnTo>
                <a:lnTo>
                  <a:pt x="5734" y="2059"/>
                </a:lnTo>
                <a:lnTo>
                  <a:pt x="5884" y="1909"/>
                </a:lnTo>
                <a:lnTo>
                  <a:pt x="5919" y="1732"/>
                </a:lnTo>
                <a:lnTo>
                  <a:pt x="5901" y="1520"/>
                </a:lnTo>
                <a:lnTo>
                  <a:pt x="5840" y="1405"/>
                </a:lnTo>
                <a:lnTo>
                  <a:pt x="5725" y="1308"/>
                </a:lnTo>
                <a:lnTo>
                  <a:pt x="5619" y="1264"/>
                </a:lnTo>
                <a:lnTo>
                  <a:pt x="5415" y="1237"/>
                </a:lnTo>
                <a:lnTo>
                  <a:pt x="5274" y="1255"/>
                </a:lnTo>
                <a:lnTo>
                  <a:pt x="5221" y="1326"/>
                </a:lnTo>
                <a:lnTo>
                  <a:pt x="5168" y="1379"/>
                </a:lnTo>
                <a:lnTo>
                  <a:pt x="5027" y="1432"/>
                </a:lnTo>
                <a:cubicBezTo>
                  <a:pt x="4812" y="1422"/>
                  <a:pt x="4903" y="1423"/>
                  <a:pt x="4753" y="1423"/>
                </a:cubicBezTo>
                <a:lnTo>
                  <a:pt x="4603" y="1343"/>
                </a:lnTo>
                <a:lnTo>
                  <a:pt x="4541" y="1228"/>
                </a:lnTo>
                <a:lnTo>
                  <a:pt x="4559" y="636"/>
                </a:lnTo>
                <a:lnTo>
                  <a:pt x="4620" y="71"/>
                </a:lnTo>
                <a:lnTo>
                  <a:pt x="4408" y="62"/>
                </a:lnTo>
                <a:lnTo>
                  <a:pt x="3878" y="53"/>
                </a:lnTo>
                <a:lnTo>
                  <a:pt x="3534" y="0"/>
                </a:lnTo>
                <a:lnTo>
                  <a:pt x="3463" y="62"/>
                </a:lnTo>
                <a:lnTo>
                  <a:pt x="3384" y="168"/>
                </a:lnTo>
                <a:lnTo>
                  <a:pt x="3384" y="398"/>
                </a:lnTo>
                <a:lnTo>
                  <a:pt x="3392" y="583"/>
                </a:lnTo>
                <a:lnTo>
                  <a:pt x="3490" y="725"/>
                </a:lnTo>
                <a:lnTo>
                  <a:pt x="3613" y="884"/>
                </a:lnTo>
                <a:lnTo>
                  <a:pt x="3631" y="1007"/>
                </a:lnTo>
                <a:lnTo>
                  <a:pt x="3631" y="1131"/>
                </a:lnTo>
                <a:lnTo>
                  <a:pt x="3578" y="1290"/>
                </a:lnTo>
                <a:lnTo>
                  <a:pt x="3375" y="1476"/>
                </a:lnTo>
                <a:lnTo>
                  <a:pt x="3260" y="1520"/>
                </a:lnTo>
                <a:lnTo>
                  <a:pt x="3136" y="152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730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1511" name="Freeform 6"/>
          <p:cNvSpPr>
            <a:spLocks/>
          </p:cNvSpPr>
          <p:nvPr/>
        </p:nvSpPr>
        <p:spPr bwMode="auto">
          <a:xfrm rot="-5400000">
            <a:off x="1357313" y="2000250"/>
            <a:ext cx="857250" cy="571500"/>
          </a:xfrm>
          <a:custGeom>
            <a:avLst/>
            <a:gdLst>
              <a:gd name="T0" fmla="*/ 1498 w 6351"/>
              <a:gd name="T1" fmla="*/ 366 h 3570"/>
              <a:gd name="T2" fmla="*/ 1539 w 6351"/>
              <a:gd name="T3" fmla="*/ 1015 h 3570"/>
              <a:gd name="T4" fmla="*/ 1356 w 6351"/>
              <a:gd name="T5" fmla="*/ 1539 h 3570"/>
              <a:gd name="T6" fmla="*/ 998 w 6351"/>
              <a:gd name="T7" fmla="*/ 1506 h 3570"/>
              <a:gd name="T8" fmla="*/ 574 w 6351"/>
              <a:gd name="T9" fmla="*/ 1223 h 3570"/>
              <a:gd name="T10" fmla="*/ 83 w 6351"/>
              <a:gd name="T11" fmla="*/ 1431 h 3570"/>
              <a:gd name="T12" fmla="*/ 0 w 6351"/>
              <a:gd name="T13" fmla="*/ 1781 h 3570"/>
              <a:gd name="T14" fmla="*/ 224 w 6351"/>
              <a:gd name="T15" fmla="*/ 2189 h 3570"/>
              <a:gd name="T16" fmla="*/ 640 w 6351"/>
              <a:gd name="T17" fmla="*/ 2322 h 3570"/>
              <a:gd name="T18" fmla="*/ 973 w 6351"/>
              <a:gd name="T19" fmla="*/ 2139 h 3570"/>
              <a:gd name="T20" fmla="*/ 1340 w 6351"/>
              <a:gd name="T21" fmla="*/ 2089 h 3570"/>
              <a:gd name="T22" fmla="*/ 1415 w 6351"/>
              <a:gd name="T23" fmla="*/ 3496 h 3570"/>
              <a:gd name="T24" fmla="*/ 3254 w 6351"/>
              <a:gd name="T25" fmla="*/ 3362 h 3570"/>
              <a:gd name="T26" fmla="*/ 3188 w 6351"/>
              <a:gd name="T27" fmla="*/ 2963 h 3570"/>
              <a:gd name="T28" fmla="*/ 3021 w 6351"/>
              <a:gd name="T29" fmla="*/ 2647 h 3570"/>
              <a:gd name="T30" fmla="*/ 3229 w 6351"/>
              <a:gd name="T31" fmla="*/ 2314 h 3570"/>
              <a:gd name="T32" fmla="*/ 3620 w 6351"/>
              <a:gd name="T33" fmla="*/ 2247 h 3570"/>
              <a:gd name="T34" fmla="*/ 3912 w 6351"/>
              <a:gd name="T35" fmla="*/ 2613 h 3570"/>
              <a:gd name="T36" fmla="*/ 3754 w 6351"/>
              <a:gd name="T37" fmla="*/ 2946 h 3570"/>
              <a:gd name="T38" fmla="*/ 3570 w 6351"/>
              <a:gd name="T39" fmla="*/ 3179 h 3570"/>
              <a:gd name="T40" fmla="*/ 3729 w 6351"/>
              <a:gd name="T41" fmla="*/ 3512 h 3570"/>
              <a:gd name="T42" fmla="*/ 4985 w 6351"/>
              <a:gd name="T43" fmla="*/ 3504 h 3570"/>
              <a:gd name="T44" fmla="*/ 4919 w 6351"/>
              <a:gd name="T45" fmla="*/ 2580 h 3570"/>
              <a:gd name="T46" fmla="*/ 5035 w 6351"/>
              <a:gd name="T47" fmla="*/ 2064 h 3570"/>
              <a:gd name="T48" fmla="*/ 5293 w 6351"/>
              <a:gd name="T49" fmla="*/ 1914 h 3570"/>
              <a:gd name="T50" fmla="*/ 5626 w 6351"/>
              <a:gd name="T51" fmla="*/ 2139 h 3570"/>
              <a:gd name="T52" fmla="*/ 6066 w 6351"/>
              <a:gd name="T53" fmla="*/ 2114 h 3570"/>
              <a:gd name="T54" fmla="*/ 6309 w 6351"/>
              <a:gd name="T55" fmla="*/ 1864 h 3570"/>
              <a:gd name="T56" fmla="*/ 6334 w 6351"/>
              <a:gd name="T57" fmla="*/ 1465 h 3570"/>
              <a:gd name="T58" fmla="*/ 6066 w 6351"/>
              <a:gd name="T59" fmla="*/ 1148 h 3570"/>
              <a:gd name="T60" fmla="*/ 5651 w 6351"/>
              <a:gd name="T61" fmla="*/ 1157 h 3570"/>
              <a:gd name="T62" fmla="*/ 5377 w 6351"/>
              <a:gd name="T63" fmla="*/ 1348 h 3570"/>
              <a:gd name="T64" fmla="*/ 5094 w 6351"/>
              <a:gd name="T65" fmla="*/ 1381 h 3570"/>
              <a:gd name="T66" fmla="*/ 4827 w 6351"/>
              <a:gd name="T67" fmla="*/ 1223 h 3570"/>
              <a:gd name="T68" fmla="*/ 4894 w 6351"/>
              <a:gd name="T69" fmla="*/ 382 h 3570"/>
              <a:gd name="T70" fmla="*/ 4603 w 6351"/>
              <a:gd name="T71" fmla="*/ 25 h 3570"/>
              <a:gd name="T72" fmla="*/ 3803 w 6351"/>
              <a:gd name="T73" fmla="*/ 41 h 3570"/>
              <a:gd name="T74" fmla="*/ 3446 w 6351"/>
              <a:gd name="T75" fmla="*/ 208 h 3570"/>
              <a:gd name="T76" fmla="*/ 3487 w 6351"/>
              <a:gd name="T77" fmla="*/ 624 h 3570"/>
              <a:gd name="T78" fmla="*/ 3537 w 6351"/>
              <a:gd name="T79" fmla="*/ 1032 h 3570"/>
              <a:gd name="T80" fmla="*/ 3171 w 6351"/>
              <a:gd name="T81" fmla="*/ 1265 h 3570"/>
              <a:gd name="T82" fmla="*/ 2838 w 6351"/>
              <a:gd name="T83" fmla="*/ 1097 h 3570"/>
              <a:gd name="T84" fmla="*/ 2838 w 6351"/>
              <a:gd name="T85" fmla="*/ 699 h 3570"/>
              <a:gd name="T86" fmla="*/ 3029 w 6351"/>
              <a:gd name="T87" fmla="*/ 341 h 3570"/>
              <a:gd name="T88" fmla="*/ 2913 w 6351"/>
              <a:gd name="T89" fmla="*/ 75 h 3570"/>
              <a:gd name="T90" fmla="*/ 2435 w 6351"/>
              <a:gd name="T91" fmla="*/ 33 h 3570"/>
              <a:gd name="T92" fmla="*/ 1406 w 6351"/>
              <a:gd name="T93" fmla="*/ 116 h 357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351"/>
              <a:gd name="T142" fmla="*/ 0 h 3570"/>
              <a:gd name="T143" fmla="*/ 6351 w 6351"/>
              <a:gd name="T144" fmla="*/ 3570 h 357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351" h="3570">
                <a:moveTo>
                  <a:pt x="1406" y="116"/>
                </a:moveTo>
                <a:lnTo>
                  <a:pt x="1498" y="366"/>
                </a:lnTo>
                <a:lnTo>
                  <a:pt x="1539" y="715"/>
                </a:lnTo>
                <a:lnTo>
                  <a:pt x="1539" y="1015"/>
                </a:lnTo>
                <a:lnTo>
                  <a:pt x="1473" y="1356"/>
                </a:lnTo>
                <a:lnTo>
                  <a:pt x="1356" y="1539"/>
                </a:lnTo>
                <a:lnTo>
                  <a:pt x="1123" y="1564"/>
                </a:lnTo>
                <a:lnTo>
                  <a:pt x="998" y="1506"/>
                </a:lnTo>
                <a:lnTo>
                  <a:pt x="815" y="1290"/>
                </a:lnTo>
                <a:lnTo>
                  <a:pt x="574" y="1223"/>
                </a:lnTo>
                <a:lnTo>
                  <a:pt x="349" y="1240"/>
                </a:lnTo>
                <a:lnTo>
                  <a:pt x="83" y="1431"/>
                </a:lnTo>
                <a:lnTo>
                  <a:pt x="33" y="1539"/>
                </a:lnTo>
                <a:lnTo>
                  <a:pt x="0" y="1781"/>
                </a:lnTo>
                <a:lnTo>
                  <a:pt x="58" y="1989"/>
                </a:lnTo>
                <a:lnTo>
                  <a:pt x="224" y="2189"/>
                </a:lnTo>
                <a:lnTo>
                  <a:pt x="424" y="2289"/>
                </a:lnTo>
                <a:lnTo>
                  <a:pt x="640" y="2322"/>
                </a:lnTo>
                <a:lnTo>
                  <a:pt x="782" y="2305"/>
                </a:lnTo>
                <a:lnTo>
                  <a:pt x="973" y="2139"/>
                </a:lnTo>
                <a:lnTo>
                  <a:pt x="1148" y="2056"/>
                </a:lnTo>
                <a:lnTo>
                  <a:pt x="1340" y="2089"/>
                </a:lnTo>
                <a:lnTo>
                  <a:pt x="1390" y="2180"/>
                </a:lnTo>
                <a:lnTo>
                  <a:pt x="1415" y="3496"/>
                </a:lnTo>
                <a:lnTo>
                  <a:pt x="3054" y="3504"/>
                </a:lnTo>
                <a:lnTo>
                  <a:pt x="3254" y="3362"/>
                </a:lnTo>
                <a:lnTo>
                  <a:pt x="3287" y="3138"/>
                </a:lnTo>
                <a:lnTo>
                  <a:pt x="3188" y="2963"/>
                </a:lnTo>
                <a:lnTo>
                  <a:pt x="3063" y="2846"/>
                </a:lnTo>
                <a:lnTo>
                  <a:pt x="3021" y="2647"/>
                </a:lnTo>
                <a:lnTo>
                  <a:pt x="3079" y="2455"/>
                </a:lnTo>
                <a:lnTo>
                  <a:pt x="3229" y="2314"/>
                </a:lnTo>
                <a:lnTo>
                  <a:pt x="3371" y="2239"/>
                </a:lnTo>
                <a:lnTo>
                  <a:pt x="3620" y="2247"/>
                </a:lnTo>
                <a:lnTo>
                  <a:pt x="3828" y="2380"/>
                </a:lnTo>
                <a:lnTo>
                  <a:pt x="3912" y="2613"/>
                </a:lnTo>
                <a:lnTo>
                  <a:pt x="3887" y="2813"/>
                </a:lnTo>
                <a:lnTo>
                  <a:pt x="3754" y="2946"/>
                </a:lnTo>
                <a:lnTo>
                  <a:pt x="3670" y="3029"/>
                </a:lnTo>
                <a:lnTo>
                  <a:pt x="3570" y="3179"/>
                </a:lnTo>
                <a:lnTo>
                  <a:pt x="3587" y="3429"/>
                </a:lnTo>
                <a:lnTo>
                  <a:pt x="3729" y="3512"/>
                </a:lnTo>
                <a:lnTo>
                  <a:pt x="4561" y="3570"/>
                </a:lnTo>
                <a:lnTo>
                  <a:pt x="4985" y="3504"/>
                </a:lnTo>
                <a:lnTo>
                  <a:pt x="4927" y="3038"/>
                </a:lnTo>
                <a:lnTo>
                  <a:pt x="4919" y="2580"/>
                </a:lnTo>
                <a:lnTo>
                  <a:pt x="4944" y="2272"/>
                </a:lnTo>
                <a:lnTo>
                  <a:pt x="5035" y="2064"/>
                </a:lnTo>
                <a:lnTo>
                  <a:pt x="5144" y="1947"/>
                </a:lnTo>
                <a:lnTo>
                  <a:pt x="5293" y="1914"/>
                </a:lnTo>
                <a:lnTo>
                  <a:pt x="5460" y="2006"/>
                </a:lnTo>
                <a:lnTo>
                  <a:pt x="5626" y="2139"/>
                </a:lnTo>
                <a:lnTo>
                  <a:pt x="5809" y="2164"/>
                </a:lnTo>
                <a:lnTo>
                  <a:pt x="6066" y="2114"/>
                </a:lnTo>
                <a:lnTo>
                  <a:pt x="6209" y="1997"/>
                </a:lnTo>
                <a:lnTo>
                  <a:pt x="6309" y="1864"/>
                </a:lnTo>
                <a:lnTo>
                  <a:pt x="6351" y="1681"/>
                </a:lnTo>
                <a:lnTo>
                  <a:pt x="6334" y="1465"/>
                </a:lnTo>
                <a:lnTo>
                  <a:pt x="6234" y="1265"/>
                </a:lnTo>
                <a:lnTo>
                  <a:pt x="6066" y="1148"/>
                </a:lnTo>
                <a:lnTo>
                  <a:pt x="5834" y="1097"/>
                </a:lnTo>
                <a:lnTo>
                  <a:pt x="5651" y="1157"/>
                </a:lnTo>
                <a:lnTo>
                  <a:pt x="5510" y="1232"/>
                </a:lnTo>
                <a:lnTo>
                  <a:pt x="5377" y="1348"/>
                </a:lnTo>
                <a:lnTo>
                  <a:pt x="5235" y="1398"/>
                </a:lnTo>
                <a:lnTo>
                  <a:pt x="5094" y="1381"/>
                </a:lnTo>
                <a:lnTo>
                  <a:pt x="4919" y="1315"/>
                </a:lnTo>
                <a:lnTo>
                  <a:pt x="4827" y="1223"/>
                </a:lnTo>
                <a:lnTo>
                  <a:pt x="4869" y="882"/>
                </a:lnTo>
                <a:lnTo>
                  <a:pt x="4894" y="382"/>
                </a:lnTo>
                <a:lnTo>
                  <a:pt x="4886" y="108"/>
                </a:lnTo>
                <a:lnTo>
                  <a:pt x="4603" y="25"/>
                </a:lnTo>
                <a:lnTo>
                  <a:pt x="4245" y="0"/>
                </a:lnTo>
                <a:lnTo>
                  <a:pt x="3803" y="41"/>
                </a:lnTo>
                <a:lnTo>
                  <a:pt x="3562" y="116"/>
                </a:lnTo>
                <a:lnTo>
                  <a:pt x="3446" y="208"/>
                </a:lnTo>
                <a:lnTo>
                  <a:pt x="3404" y="399"/>
                </a:lnTo>
                <a:lnTo>
                  <a:pt x="3487" y="624"/>
                </a:lnTo>
                <a:lnTo>
                  <a:pt x="3554" y="865"/>
                </a:lnTo>
                <a:lnTo>
                  <a:pt x="3537" y="1032"/>
                </a:lnTo>
                <a:lnTo>
                  <a:pt x="3396" y="1198"/>
                </a:lnTo>
                <a:lnTo>
                  <a:pt x="3171" y="1265"/>
                </a:lnTo>
                <a:lnTo>
                  <a:pt x="3013" y="1248"/>
                </a:lnTo>
                <a:lnTo>
                  <a:pt x="2838" y="1097"/>
                </a:lnTo>
                <a:lnTo>
                  <a:pt x="2771" y="874"/>
                </a:lnTo>
                <a:lnTo>
                  <a:pt x="2838" y="699"/>
                </a:lnTo>
                <a:lnTo>
                  <a:pt x="2946" y="532"/>
                </a:lnTo>
                <a:lnTo>
                  <a:pt x="3029" y="341"/>
                </a:lnTo>
                <a:lnTo>
                  <a:pt x="2988" y="166"/>
                </a:lnTo>
                <a:lnTo>
                  <a:pt x="2913" y="75"/>
                </a:lnTo>
                <a:lnTo>
                  <a:pt x="2738" y="33"/>
                </a:lnTo>
                <a:lnTo>
                  <a:pt x="2435" y="33"/>
                </a:lnTo>
                <a:lnTo>
                  <a:pt x="2056" y="58"/>
                </a:lnTo>
                <a:lnTo>
                  <a:pt x="1406" y="116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1512" name="Freeform 3"/>
          <p:cNvSpPr>
            <a:spLocks/>
          </p:cNvSpPr>
          <p:nvPr/>
        </p:nvSpPr>
        <p:spPr bwMode="auto">
          <a:xfrm rot="1946707">
            <a:off x="3436938" y="2320925"/>
            <a:ext cx="611187" cy="741363"/>
          </a:xfrm>
          <a:custGeom>
            <a:avLst/>
            <a:gdLst>
              <a:gd name="T0" fmla="*/ 1511 w 3631"/>
              <a:gd name="T1" fmla="*/ 44 h 5344"/>
              <a:gd name="T2" fmla="*/ 1246 w 3631"/>
              <a:gd name="T3" fmla="*/ 282 h 5344"/>
              <a:gd name="T4" fmla="*/ 1281 w 3631"/>
              <a:gd name="T5" fmla="*/ 768 h 5344"/>
              <a:gd name="T6" fmla="*/ 1493 w 3631"/>
              <a:gd name="T7" fmla="*/ 1245 h 5344"/>
              <a:gd name="T8" fmla="*/ 1299 w 3631"/>
              <a:gd name="T9" fmla="*/ 1563 h 5344"/>
              <a:gd name="T10" fmla="*/ 963 w 3631"/>
              <a:gd name="T11" fmla="*/ 1705 h 5344"/>
              <a:gd name="T12" fmla="*/ 0 w 3631"/>
              <a:gd name="T13" fmla="*/ 2721 h 5344"/>
              <a:gd name="T14" fmla="*/ 203 w 3631"/>
              <a:gd name="T15" fmla="*/ 3021 h 5344"/>
              <a:gd name="T16" fmla="*/ 654 w 3631"/>
              <a:gd name="T17" fmla="*/ 2986 h 5344"/>
              <a:gd name="T18" fmla="*/ 945 w 3631"/>
              <a:gd name="T19" fmla="*/ 2853 h 5344"/>
              <a:gd name="T20" fmla="*/ 1299 w 3631"/>
              <a:gd name="T21" fmla="*/ 3065 h 5344"/>
              <a:gd name="T22" fmla="*/ 1369 w 3631"/>
              <a:gd name="T23" fmla="*/ 3410 h 5344"/>
              <a:gd name="T24" fmla="*/ 1166 w 3631"/>
              <a:gd name="T25" fmla="*/ 3666 h 5344"/>
              <a:gd name="T26" fmla="*/ 795 w 3631"/>
              <a:gd name="T27" fmla="*/ 3728 h 5344"/>
              <a:gd name="T28" fmla="*/ 565 w 3631"/>
              <a:gd name="T29" fmla="*/ 3533 h 5344"/>
              <a:gd name="T30" fmla="*/ 230 w 3631"/>
              <a:gd name="T31" fmla="*/ 3560 h 5344"/>
              <a:gd name="T32" fmla="*/ 44 w 3631"/>
              <a:gd name="T33" fmla="*/ 3772 h 5344"/>
              <a:gd name="T34" fmla="*/ 53 w 3631"/>
              <a:gd name="T35" fmla="*/ 4267 h 5344"/>
              <a:gd name="T36" fmla="*/ 132 w 3631"/>
              <a:gd name="T37" fmla="*/ 5247 h 5344"/>
              <a:gd name="T38" fmla="*/ 981 w 3631"/>
              <a:gd name="T39" fmla="*/ 5194 h 5344"/>
              <a:gd name="T40" fmla="*/ 1511 w 3631"/>
              <a:gd name="T41" fmla="*/ 5159 h 5344"/>
              <a:gd name="T42" fmla="*/ 1555 w 3631"/>
              <a:gd name="T43" fmla="*/ 4885 h 5344"/>
              <a:gd name="T44" fmla="*/ 1378 w 3631"/>
              <a:gd name="T45" fmla="*/ 4611 h 5344"/>
              <a:gd name="T46" fmla="*/ 1378 w 3631"/>
              <a:gd name="T47" fmla="*/ 4125 h 5344"/>
              <a:gd name="T48" fmla="*/ 1687 w 3631"/>
              <a:gd name="T49" fmla="*/ 3896 h 5344"/>
              <a:gd name="T50" fmla="*/ 2094 w 3631"/>
              <a:gd name="T51" fmla="*/ 3957 h 5344"/>
              <a:gd name="T52" fmla="*/ 2306 w 3631"/>
              <a:gd name="T53" fmla="*/ 4426 h 5344"/>
              <a:gd name="T54" fmla="*/ 2217 w 3631"/>
              <a:gd name="T55" fmla="*/ 4655 h 5344"/>
              <a:gd name="T56" fmla="*/ 2014 w 3631"/>
              <a:gd name="T57" fmla="*/ 4929 h 5344"/>
              <a:gd name="T58" fmla="*/ 2067 w 3631"/>
              <a:gd name="T59" fmla="*/ 5185 h 5344"/>
              <a:gd name="T60" fmla="*/ 2739 w 3631"/>
              <a:gd name="T61" fmla="*/ 5344 h 5344"/>
              <a:gd name="T62" fmla="*/ 3357 w 3631"/>
              <a:gd name="T63" fmla="*/ 5291 h 5344"/>
              <a:gd name="T64" fmla="*/ 3419 w 3631"/>
              <a:gd name="T65" fmla="*/ 4594 h 5344"/>
              <a:gd name="T66" fmla="*/ 3375 w 3631"/>
              <a:gd name="T67" fmla="*/ 3816 h 5344"/>
              <a:gd name="T68" fmla="*/ 3074 w 3631"/>
              <a:gd name="T69" fmla="*/ 3710 h 5344"/>
              <a:gd name="T70" fmla="*/ 2836 w 3631"/>
              <a:gd name="T71" fmla="*/ 3860 h 5344"/>
              <a:gd name="T72" fmla="*/ 2535 w 3631"/>
              <a:gd name="T73" fmla="*/ 3878 h 5344"/>
              <a:gd name="T74" fmla="*/ 2253 w 3631"/>
              <a:gd name="T75" fmla="*/ 3648 h 5344"/>
              <a:gd name="T76" fmla="*/ 2244 w 3631"/>
              <a:gd name="T77" fmla="*/ 3127 h 5344"/>
              <a:gd name="T78" fmla="*/ 2403 w 3631"/>
              <a:gd name="T79" fmla="*/ 2933 h 5344"/>
              <a:gd name="T80" fmla="*/ 2765 w 3631"/>
              <a:gd name="T81" fmla="*/ 2844 h 5344"/>
              <a:gd name="T82" fmla="*/ 3083 w 3631"/>
              <a:gd name="T83" fmla="*/ 3065 h 5344"/>
              <a:gd name="T84" fmla="*/ 3498 w 3631"/>
              <a:gd name="T85" fmla="*/ 3048 h 5344"/>
              <a:gd name="T86" fmla="*/ 3631 w 3631"/>
              <a:gd name="T87" fmla="*/ 2650 h 5344"/>
              <a:gd name="T88" fmla="*/ 3472 w 3631"/>
              <a:gd name="T89" fmla="*/ 1722 h 5344"/>
              <a:gd name="T90" fmla="*/ 3004 w 3631"/>
              <a:gd name="T91" fmla="*/ 1775 h 5344"/>
              <a:gd name="T92" fmla="*/ 2553 w 3631"/>
              <a:gd name="T93" fmla="*/ 1749 h 5344"/>
              <a:gd name="T94" fmla="*/ 2067 w 3631"/>
              <a:gd name="T95" fmla="*/ 1563 h 5344"/>
              <a:gd name="T96" fmla="*/ 1943 w 3631"/>
              <a:gd name="T97" fmla="*/ 1148 h 5344"/>
              <a:gd name="T98" fmla="*/ 2111 w 3631"/>
              <a:gd name="T99" fmla="*/ 848 h 5344"/>
              <a:gd name="T100" fmla="*/ 2226 w 3631"/>
              <a:gd name="T101" fmla="*/ 503 h 5344"/>
              <a:gd name="T102" fmla="*/ 2129 w 3631"/>
              <a:gd name="T103" fmla="*/ 132 h 5344"/>
              <a:gd name="T104" fmla="*/ 1855 w 3631"/>
              <a:gd name="T105" fmla="*/ 17 h 534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631"/>
              <a:gd name="T160" fmla="*/ 0 h 5344"/>
              <a:gd name="T161" fmla="*/ 3631 w 3631"/>
              <a:gd name="T162" fmla="*/ 5344 h 534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631" h="5344">
                <a:moveTo>
                  <a:pt x="1749" y="0"/>
                </a:moveTo>
                <a:lnTo>
                  <a:pt x="1511" y="44"/>
                </a:lnTo>
                <a:lnTo>
                  <a:pt x="1378" y="106"/>
                </a:lnTo>
                <a:lnTo>
                  <a:pt x="1246" y="282"/>
                </a:lnTo>
                <a:lnTo>
                  <a:pt x="1210" y="539"/>
                </a:lnTo>
                <a:lnTo>
                  <a:pt x="1281" y="768"/>
                </a:lnTo>
                <a:lnTo>
                  <a:pt x="1440" y="989"/>
                </a:lnTo>
                <a:lnTo>
                  <a:pt x="1493" y="1245"/>
                </a:lnTo>
                <a:lnTo>
                  <a:pt x="1466" y="1378"/>
                </a:lnTo>
                <a:lnTo>
                  <a:pt x="1299" y="1563"/>
                </a:lnTo>
                <a:lnTo>
                  <a:pt x="1104" y="1661"/>
                </a:lnTo>
                <a:lnTo>
                  <a:pt x="963" y="1705"/>
                </a:lnTo>
                <a:lnTo>
                  <a:pt x="88" y="1705"/>
                </a:lnTo>
                <a:lnTo>
                  <a:pt x="0" y="2721"/>
                </a:lnTo>
                <a:lnTo>
                  <a:pt x="26" y="2906"/>
                </a:lnTo>
                <a:lnTo>
                  <a:pt x="203" y="3021"/>
                </a:lnTo>
                <a:lnTo>
                  <a:pt x="442" y="3039"/>
                </a:lnTo>
                <a:lnTo>
                  <a:pt x="654" y="2986"/>
                </a:lnTo>
                <a:lnTo>
                  <a:pt x="768" y="2880"/>
                </a:lnTo>
                <a:lnTo>
                  <a:pt x="945" y="2853"/>
                </a:lnTo>
                <a:lnTo>
                  <a:pt x="1157" y="2915"/>
                </a:lnTo>
                <a:lnTo>
                  <a:pt x="1299" y="3065"/>
                </a:lnTo>
                <a:lnTo>
                  <a:pt x="1378" y="3251"/>
                </a:lnTo>
                <a:lnTo>
                  <a:pt x="1369" y="3410"/>
                </a:lnTo>
                <a:lnTo>
                  <a:pt x="1290" y="3578"/>
                </a:lnTo>
                <a:lnTo>
                  <a:pt x="1166" y="3666"/>
                </a:lnTo>
                <a:lnTo>
                  <a:pt x="989" y="3737"/>
                </a:lnTo>
                <a:lnTo>
                  <a:pt x="795" y="3728"/>
                </a:lnTo>
                <a:lnTo>
                  <a:pt x="671" y="3631"/>
                </a:lnTo>
                <a:lnTo>
                  <a:pt x="565" y="3533"/>
                </a:lnTo>
                <a:lnTo>
                  <a:pt x="415" y="3489"/>
                </a:lnTo>
                <a:lnTo>
                  <a:pt x="230" y="3560"/>
                </a:lnTo>
                <a:lnTo>
                  <a:pt x="132" y="3648"/>
                </a:lnTo>
                <a:lnTo>
                  <a:pt x="44" y="3772"/>
                </a:lnTo>
                <a:lnTo>
                  <a:pt x="9" y="3984"/>
                </a:lnTo>
                <a:lnTo>
                  <a:pt x="53" y="4267"/>
                </a:lnTo>
                <a:lnTo>
                  <a:pt x="115" y="4638"/>
                </a:lnTo>
                <a:lnTo>
                  <a:pt x="132" y="5247"/>
                </a:lnTo>
                <a:lnTo>
                  <a:pt x="503" y="5203"/>
                </a:lnTo>
                <a:lnTo>
                  <a:pt x="981" y="5194"/>
                </a:lnTo>
                <a:lnTo>
                  <a:pt x="1316" y="5238"/>
                </a:lnTo>
                <a:lnTo>
                  <a:pt x="1511" y="5159"/>
                </a:lnTo>
                <a:lnTo>
                  <a:pt x="1572" y="4991"/>
                </a:lnTo>
                <a:lnTo>
                  <a:pt x="1555" y="4885"/>
                </a:lnTo>
                <a:lnTo>
                  <a:pt x="1475" y="4770"/>
                </a:lnTo>
                <a:lnTo>
                  <a:pt x="1378" y="4611"/>
                </a:lnTo>
                <a:lnTo>
                  <a:pt x="1343" y="4346"/>
                </a:lnTo>
                <a:lnTo>
                  <a:pt x="1378" y="4125"/>
                </a:lnTo>
                <a:lnTo>
                  <a:pt x="1564" y="3913"/>
                </a:lnTo>
                <a:lnTo>
                  <a:pt x="1687" y="3896"/>
                </a:lnTo>
                <a:lnTo>
                  <a:pt x="1873" y="3896"/>
                </a:lnTo>
                <a:lnTo>
                  <a:pt x="2094" y="3957"/>
                </a:lnTo>
                <a:lnTo>
                  <a:pt x="2217" y="4108"/>
                </a:lnTo>
                <a:cubicBezTo>
                  <a:pt x="2313" y="4384"/>
                  <a:pt x="2306" y="4274"/>
                  <a:pt x="2306" y="4426"/>
                </a:cubicBezTo>
                <a:lnTo>
                  <a:pt x="2288" y="4523"/>
                </a:lnTo>
                <a:lnTo>
                  <a:pt x="2217" y="4655"/>
                </a:lnTo>
                <a:lnTo>
                  <a:pt x="2085" y="4814"/>
                </a:lnTo>
                <a:lnTo>
                  <a:pt x="2014" y="4929"/>
                </a:lnTo>
                <a:lnTo>
                  <a:pt x="2005" y="5062"/>
                </a:lnTo>
                <a:lnTo>
                  <a:pt x="2067" y="5185"/>
                </a:lnTo>
                <a:lnTo>
                  <a:pt x="2350" y="5291"/>
                </a:lnTo>
                <a:lnTo>
                  <a:pt x="2739" y="5344"/>
                </a:lnTo>
                <a:lnTo>
                  <a:pt x="3083" y="5344"/>
                </a:lnTo>
                <a:lnTo>
                  <a:pt x="3357" y="5291"/>
                </a:lnTo>
                <a:lnTo>
                  <a:pt x="3436" y="5230"/>
                </a:lnTo>
                <a:lnTo>
                  <a:pt x="3419" y="4594"/>
                </a:lnTo>
                <a:lnTo>
                  <a:pt x="3445" y="3940"/>
                </a:lnTo>
                <a:lnTo>
                  <a:pt x="3375" y="3816"/>
                </a:lnTo>
                <a:lnTo>
                  <a:pt x="3224" y="3737"/>
                </a:lnTo>
                <a:lnTo>
                  <a:pt x="3074" y="3710"/>
                </a:lnTo>
                <a:lnTo>
                  <a:pt x="2951" y="3737"/>
                </a:lnTo>
                <a:lnTo>
                  <a:pt x="2836" y="3860"/>
                </a:lnTo>
                <a:lnTo>
                  <a:pt x="2694" y="3896"/>
                </a:lnTo>
                <a:lnTo>
                  <a:pt x="2535" y="3878"/>
                </a:lnTo>
                <a:lnTo>
                  <a:pt x="2341" y="3763"/>
                </a:lnTo>
                <a:lnTo>
                  <a:pt x="2253" y="3648"/>
                </a:lnTo>
                <a:lnTo>
                  <a:pt x="2200" y="3401"/>
                </a:lnTo>
                <a:lnTo>
                  <a:pt x="2244" y="3127"/>
                </a:lnTo>
                <a:lnTo>
                  <a:pt x="2288" y="3030"/>
                </a:lnTo>
                <a:lnTo>
                  <a:pt x="2403" y="2933"/>
                </a:lnTo>
                <a:lnTo>
                  <a:pt x="2588" y="2844"/>
                </a:lnTo>
                <a:lnTo>
                  <a:pt x="2765" y="2844"/>
                </a:lnTo>
                <a:lnTo>
                  <a:pt x="2933" y="2906"/>
                </a:lnTo>
                <a:lnTo>
                  <a:pt x="3083" y="3065"/>
                </a:lnTo>
                <a:lnTo>
                  <a:pt x="3277" y="3092"/>
                </a:lnTo>
                <a:lnTo>
                  <a:pt x="3498" y="3048"/>
                </a:lnTo>
                <a:lnTo>
                  <a:pt x="3622" y="2871"/>
                </a:lnTo>
                <a:lnTo>
                  <a:pt x="3631" y="2650"/>
                </a:lnTo>
                <a:lnTo>
                  <a:pt x="3516" y="1926"/>
                </a:lnTo>
                <a:lnTo>
                  <a:pt x="3472" y="1722"/>
                </a:lnTo>
                <a:lnTo>
                  <a:pt x="3251" y="1775"/>
                </a:lnTo>
                <a:lnTo>
                  <a:pt x="3004" y="1775"/>
                </a:lnTo>
                <a:lnTo>
                  <a:pt x="2818" y="1775"/>
                </a:lnTo>
                <a:lnTo>
                  <a:pt x="2553" y="1749"/>
                </a:lnTo>
                <a:lnTo>
                  <a:pt x="2288" y="1696"/>
                </a:lnTo>
                <a:lnTo>
                  <a:pt x="2067" y="1563"/>
                </a:lnTo>
                <a:lnTo>
                  <a:pt x="1952" y="1378"/>
                </a:lnTo>
                <a:lnTo>
                  <a:pt x="1943" y="1148"/>
                </a:lnTo>
                <a:lnTo>
                  <a:pt x="1996" y="963"/>
                </a:lnTo>
                <a:lnTo>
                  <a:pt x="2111" y="848"/>
                </a:lnTo>
                <a:lnTo>
                  <a:pt x="2182" y="724"/>
                </a:lnTo>
                <a:lnTo>
                  <a:pt x="2226" y="503"/>
                </a:lnTo>
                <a:lnTo>
                  <a:pt x="2208" y="291"/>
                </a:lnTo>
                <a:lnTo>
                  <a:pt x="2129" y="132"/>
                </a:lnTo>
                <a:lnTo>
                  <a:pt x="1970" y="53"/>
                </a:lnTo>
                <a:lnTo>
                  <a:pt x="1855" y="17"/>
                </a:lnTo>
                <a:lnTo>
                  <a:pt x="1749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1513" name="Freeform 1"/>
          <p:cNvSpPr>
            <a:spLocks/>
          </p:cNvSpPr>
          <p:nvPr/>
        </p:nvSpPr>
        <p:spPr bwMode="auto">
          <a:xfrm>
            <a:off x="2500313" y="1643063"/>
            <a:ext cx="571500" cy="857250"/>
          </a:xfrm>
          <a:custGeom>
            <a:avLst/>
            <a:gdLst>
              <a:gd name="T0" fmla="*/ 1954 w 3712"/>
              <a:gd name="T1" fmla="*/ 5854 h 5872"/>
              <a:gd name="T2" fmla="*/ 2235 w 3712"/>
              <a:gd name="T3" fmla="*/ 5582 h 5872"/>
              <a:gd name="T4" fmla="*/ 2244 w 3712"/>
              <a:gd name="T5" fmla="*/ 5152 h 5872"/>
              <a:gd name="T6" fmla="*/ 2094 w 3712"/>
              <a:gd name="T7" fmla="*/ 4862 h 5872"/>
              <a:gd name="T8" fmla="*/ 2225 w 3712"/>
              <a:gd name="T9" fmla="*/ 4629 h 5872"/>
              <a:gd name="T10" fmla="*/ 2609 w 3712"/>
              <a:gd name="T11" fmla="*/ 4591 h 5872"/>
              <a:gd name="T12" fmla="*/ 3619 w 3712"/>
              <a:gd name="T13" fmla="*/ 4601 h 5872"/>
              <a:gd name="T14" fmla="*/ 3600 w 3712"/>
              <a:gd name="T15" fmla="*/ 3768 h 5872"/>
              <a:gd name="T16" fmla="*/ 3506 w 3712"/>
              <a:gd name="T17" fmla="*/ 3161 h 5872"/>
              <a:gd name="T18" fmla="*/ 3282 w 3712"/>
              <a:gd name="T19" fmla="*/ 3170 h 5872"/>
              <a:gd name="T20" fmla="*/ 2973 w 3712"/>
              <a:gd name="T21" fmla="*/ 3394 h 5872"/>
              <a:gd name="T22" fmla="*/ 2609 w 3712"/>
              <a:gd name="T23" fmla="*/ 3404 h 5872"/>
              <a:gd name="T24" fmla="*/ 2272 w 3712"/>
              <a:gd name="T25" fmla="*/ 3179 h 5872"/>
              <a:gd name="T26" fmla="*/ 2197 w 3712"/>
              <a:gd name="T27" fmla="*/ 2843 h 5872"/>
              <a:gd name="T28" fmla="*/ 2328 w 3712"/>
              <a:gd name="T29" fmla="*/ 2497 h 5872"/>
              <a:gd name="T30" fmla="*/ 2618 w 3712"/>
              <a:gd name="T31" fmla="*/ 2356 h 5872"/>
              <a:gd name="T32" fmla="*/ 2889 w 3712"/>
              <a:gd name="T33" fmla="*/ 2356 h 5872"/>
              <a:gd name="T34" fmla="*/ 3232 w 3712"/>
              <a:gd name="T35" fmla="*/ 2609 h 5872"/>
              <a:gd name="T36" fmla="*/ 3506 w 3712"/>
              <a:gd name="T37" fmla="*/ 2646 h 5872"/>
              <a:gd name="T38" fmla="*/ 3693 w 3712"/>
              <a:gd name="T39" fmla="*/ 2233 h 5872"/>
              <a:gd name="T40" fmla="*/ 3693 w 3712"/>
              <a:gd name="T41" fmla="*/ 1562 h 5872"/>
              <a:gd name="T42" fmla="*/ 3563 w 3712"/>
              <a:gd name="T43" fmla="*/ 1206 h 5872"/>
              <a:gd name="T44" fmla="*/ 3048 w 3712"/>
              <a:gd name="T45" fmla="*/ 1206 h 5872"/>
              <a:gd name="T46" fmla="*/ 2300 w 3712"/>
              <a:gd name="T47" fmla="*/ 1281 h 5872"/>
              <a:gd name="T48" fmla="*/ 1926 w 3712"/>
              <a:gd name="T49" fmla="*/ 1042 h 5872"/>
              <a:gd name="T50" fmla="*/ 1917 w 3712"/>
              <a:gd name="T51" fmla="*/ 701 h 5872"/>
              <a:gd name="T52" fmla="*/ 2104 w 3712"/>
              <a:gd name="T53" fmla="*/ 468 h 5872"/>
              <a:gd name="T54" fmla="*/ 2020 w 3712"/>
              <a:gd name="T55" fmla="*/ 103 h 5872"/>
              <a:gd name="T56" fmla="*/ 1767 w 3712"/>
              <a:gd name="T57" fmla="*/ 0 h 5872"/>
              <a:gd name="T58" fmla="*/ 1524 w 3712"/>
              <a:gd name="T59" fmla="*/ 28 h 5872"/>
              <a:gd name="T60" fmla="*/ 1337 w 3712"/>
              <a:gd name="T61" fmla="*/ 168 h 5872"/>
              <a:gd name="T62" fmla="*/ 1253 w 3712"/>
              <a:gd name="T63" fmla="*/ 458 h 5872"/>
              <a:gd name="T64" fmla="*/ 1365 w 3712"/>
              <a:gd name="T65" fmla="*/ 720 h 5872"/>
              <a:gd name="T66" fmla="*/ 1449 w 3712"/>
              <a:gd name="T67" fmla="*/ 1042 h 5872"/>
              <a:gd name="T68" fmla="*/ 1300 w 3712"/>
              <a:gd name="T69" fmla="*/ 1291 h 5872"/>
              <a:gd name="T70" fmla="*/ 982 w 3712"/>
              <a:gd name="T71" fmla="*/ 1356 h 5872"/>
              <a:gd name="T72" fmla="*/ 93 w 3712"/>
              <a:gd name="T73" fmla="*/ 1506 h 5872"/>
              <a:gd name="T74" fmla="*/ 0 w 3712"/>
              <a:gd name="T75" fmla="*/ 2356 h 5872"/>
              <a:gd name="T76" fmla="*/ 477 w 3712"/>
              <a:gd name="T77" fmla="*/ 2572 h 5872"/>
              <a:gd name="T78" fmla="*/ 879 w 3712"/>
              <a:gd name="T79" fmla="*/ 2300 h 5872"/>
              <a:gd name="T80" fmla="*/ 1318 w 3712"/>
              <a:gd name="T81" fmla="*/ 2310 h 5872"/>
              <a:gd name="T82" fmla="*/ 1543 w 3712"/>
              <a:gd name="T83" fmla="*/ 2731 h 5872"/>
              <a:gd name="T84" fmla="*/ 1393 w 3712"/>
              <a:gd name="T85" fmla="*/ 3095 h 5872"/>
              <a:gd name="T86" fmla="*/ 1010 w 3712"/>
              <a:gd name="T87" fmla="*/ 3254 h 5872"/>
              <a:gd name="T88" fmla="*/ 617 w 3712"/>
              <a:gd name="T89" fmla="*/ 3076 h 5872"/>
              <a:gd name="T90" fmla="*/ 402 w 3712"/>
              <a:gd name="T91" fmla="*/ 3030 h 5872"/>
              <a:gd name="T92" fmla="*/ 262 w 3712"/>
              <a:gd name="T93" fmla="*/ 3095 h 5872"/>
              <a:gd name="T94" fmla="*/ 75 w 3712"/>
              <a:gd name="T95" fmla="*/ 3647 h 5872"/>
              <a:gd name="T96" fmla="*/ 140 w 3712"/>
              <a:gd name="T97" fmla="*/ 4601 h 5872"/>
              <a:gd name="T98" fmla="*/ 1206 w 3712"/>
              <a:gd name="T99" fmla="*/ 4423 h 5872"/>
              <a:gd name="T100" fmla="*/ 1533 w 3712"/>
              <a:gd name="T101" fmla="*/ 4703 h 5872"/>
              <a:gd name="T102" fmla="*/ 1515 w 3712"/>
              <a:gd name="T103" fmla="*/ 4947 h 5872"/>
              <a:gd name="T104" fmla="*/ 1337 w 3712"/>
              <a:gd name="T105" fmla="*/ 5171 h 5872"/>
              <a:gd name="T106" fmla="*/ 1300 w 3712"/>
              <a:gd name="T107" fmla="*/ 5405 h 5872"/>
              <a:gd name="T108" fmla="*/ 1421 w 3712"/>
              <a:gd name="T109" fmla="*/ 5713 h 5872"/>
              <a:gd name="T110" fmla="*/ 1777 w 3712"/>
              <a:gd name="T111" fmla="*/ 5872 h 58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712"/>
              <a:gd name="T169" fmla="*/ 0 h 5872"/>
              <a:gd name="T170" fmla="*/ 3712 w 3712"/>
              <a:gd name="T171" fmla="*/ 5872 h 587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712" h="5872">
                <a:moveTo>
                  <a:pt x="1777" y="5872"/>
                </a:moveTo>
                <a:lnTo>
                  <a:pt x="1954" y="5854"/>
                </a:lnTo>
                <a:lnTo>
                  <a:pt x="2151" y="5723"/>
                </a:lnTo>
                <a:lnTo>
                  <a:pt x="2235" y="5582"/>
                </a:lnTo>
                <a:lnTo>
                  <a:pt x="2263" y="5349"/>
                </a:lnTo>
                <a:lnTo>
                  <a:pt x="2244" y="5152"/>
                </a:lnTo>
                <a:lnTo>
                  <a:pt x="2141" y="5040"/>
                </a:lnTo>
                <a:lnTo>
                  <a:pt x="2094" y="4862"/>
                </a:lnTo>
                <a:lnTo>
                  <a:pt x="2123" y="4769"/>
                </a:lnTo>
                <a:lnTo>
                  <a:pt x="2225" y="4629"/>
                </a:lnTo>
                <a:lnTo>
                  <a:pt x="2319" y="4554"/>
                </a:lnTo>
                <a:lnTo>
                  <a:pt x="2609" y="4591"/>
                </a:lnTo>
                <a:lnTo>
                  <a:pt x="3001" y="4619"/>
                </a:lnTo>
                <a:lnTo>
                  <a:pt x="3619" y="4601"/>
                </a:lnTo>
                <a:lnTo>
                  <a:pt x="3647" y="4301"/>
                </a:lnTo>
                <a:lnTo>
                  <a:pt x="3600" y="3768"/>
                </a:lnTo>
                <a:lnTo>
                  <a:pt x="3591" y="3245"/>
                </a:lnTo>
                <a:lnTo>
                  <a:pt x="3506" y="3161"/>
                </a:lnTo>
                <a:lnTo>
                  <a:pt x="3385" y="3142"/>
                </a:lnTo>
                <a:lnTo>
                  <a:pt x="3282" y="3170"/>
                </a:lnTo>
                <a:lnTo>
                  <a:pt x="3123" y="3263"/>
                </a:lnTo>
                <a:lnTo>
                  <a:pt x="2973" y="3394"/>
                </a:lnTo>
                <a:lnTo>
                  <a:pt x="2730" y="3432"/>
                </a:lnTo>
                <a:lnTo>
                  <a:pt x="2609" y="3404"/>
                </a:lnTo>
                <a:lnTo>
                  <a:pt x="2394" y="3292"/>
                </a:lnTo>
                <a:lnTo>
                  <a:pt x="2272" y="3179"/>
                </a:lnTo>
                <a:lnTo>
                  <a:pt x="2216" y="3039"/>
                </a:lnTo>
                <a:lnTo>
                  <a:pt x="2197" y="2843"/>
                </a:lnTo>
                <a:lnTo>
                  <a:pt x="2225" y="2618"/>
                </a:lnTo>
                <a:lnTo>
                  <a:pt x="2328" y="2497"/>
                </a:lnTo>
                <a:lnTo>
                  <a:pt x="2475" y="2403"/>
                </a:lnTo>
                <a:lnTo>
                  <a:pt x="2618" y="2356"/>
                </a:lnTo>
                <a:lnTo>
                  <a:pt x="2796" y="2356"/>
                </a:lnTo>
                <a:lnTo>
                  <a:pt x="2889" y="2356"/>
                </a:lnTo>
                <a:lnTo>
                  <a:pt x="3086" y="2506"/>
                </a:lnTo>
                <a:lnTo>
                  <a:pt x="3232" y="2609"/>
                </a:lnTo>
                <a:lnTo>
                  <a:pt x="3357" y="2674"/>
                </a:lnTo>
                <a:lnTo>
                  <a:pt x="3506" y="2646"/>
                </a:lnTo>
                <a:lnTo>
                  <a:pt x="3619" y="2497"/>
                </a:lnTo>
                <a:lnTo>
                  <a:pt x="3693" y="2233"/>
                </a:lnTo>
                <a:lnTo>
                  <a:pt x="3712" y="1861"/>
                </a:lnTo>
                <a:lnTo>
                  <a:pt x="3693" y="1562"/>
                </a:lnTo>
                <a:lnTo>
                  <a:pt x="3665" y="1365"/>
                </a:lnTo>
                <a:lnTo>
                  <a:pt x="3563" y="1206"/>
                </a:lnTo>
                <a:lnTo>
                  <a:pt x="3282" y="1206"/>
                </a:lnTo>
                <a:lnTo>
                  <a:pt x="3048" y="1206"/>
                </a:lnTo>
                <a:lnTo>
                  <a:pt x="2543" y="1281"/>
                </a:lnTo>
                <a:lnTo>
                  <a:pt x="2300" y="1281"/>
                </a:lnTo>
                <a:lnTo>
                  <a:pt x="2048" y="1225"/>
                </a:lnTo>
                <a:lnTo>
                  <a:pt x="1926" y="1042"/>
                </a:lnTo>
                <a:lnTo>
                  <a:pt x="1889" y="888"/>
                </a:lnTo>
                <a:lnTo>
                  <a:pt x="1917" y="701"/>
                </a:lnTo>
                <a:lnTo>
                  <a:pt x="2020" y="608"/>
                </a:lnTo>
                <a:lnTo>
                  <a:pt x="2104" y="468"/>
                </a:lnTo>
                <a:lnTo>
                  <a:pt x="2104" y="243"/>
                </a:lnTo>
                <a:lnTo>
                  <a:pt x="2020" y="103"/>
                </a:lnTo>
                <a:lnTo>
                  <a:pt x="1917" y="19"/>
                </a:lnTo>
                <a:lnTo>
                  <a:pt x="1767" y="0"/>
                </a:lnTo>
                <a:lnTo>
                  <a:pt x="1655" y="9"/>
                </a:lnTo>
                <a:lnTo>
                  <a:pt x="1524" y="28"/>
                </a:lnTo>
                <a:lnTo>
                  <a:pt x="1412" y="94"/>
                </a:lnTo>
                <a:lnTo>
                  <a:pt x="1337" y="168"/>
                </a:lnTo>
                <a:lnTo>
                  <a:pt x="1253" y="290"/>
                </a:lnTo>
                <a:lnTo>
                  <a:pt x="1253" y="458"/>
                </a:lnTo>
                <a:lnTo>
                  <a:pt x="1309" y="673"/>
                </a:lnTo>
                <a:lnTo>
                  <a:pt x="1365" y="720"/>
                </a:lnTo>
                <a:lnTo>
                  <a:pt x="1421" y="870"/>
                </a:lnTo>
                <a:lnTo>
                  <a:pt x="1449" y="1042"/>
                </a:lnTo>
                <a:lnTo>
                  <a:pt x="1384" y="1197"/>
                </a:lnTo>
                <a:lnTo>
                  <a:pt x="1300" y="1291"/>
                </a:lnTo>
                <a:lnTo>
                  <a:pt x="1169" y="1356"/>
                </a:lnTo>
                <a:lnTo>
                  <a:pt x="982" y="1356"/>
                </a:lnTo>
                <a:lnTo>
                  <a:pt x="103" y="1262"/>
                </a:lnTo>
                <a:lnTo>
                  <a:pt x="93" y="1506"/>
                </a:lnTo>
                <a:lnTo>
                  <a:pt x="47" y="2020"/>
                </a:lnTo>
                <a:lnTo>
                  <a:pt x="0" y="2356"/>
                </a:lnTo>
                <a:cubicBezTo>
                  <a:pt x="76" y="2442"/>
                  <a:pt x="165" y="2590"/>
                  <a:pt x="299" y="2590"/>
                </a:cubicBezTo>
                <a:lnTo>
                  <a:pt x="477" y="2572"/>
                </a:lnTo>
                <a:lnTo>
                  <a:pt x="701" y="2459"/>
                </a:lnTo>
                <a:lnTo>
                  <a:pt x="879" y="2300"/>
                </a:lnTo>
                <a:lnTo>
                  <a:pt x="1141" y="2233"/>
                </a:lnTo>
                <a:lnTo>
                  <a:pt x="1318" y="2310"/>
                </a:lnTo>
                <a:lnTo>
                  <a:pt x="1477" y="2497"/>
                </a:lnTo>
                <a:lnTo>
                  <a:pt x="1543" y="2731"/>
                </a:lnTo>
                <a:lnTo>
                  <a:pt x="1496" y="2974"/>
                </a:lnTo>
                <a:lnTo>
                  <a:pt x="1393" y="3095"/>
                </a:lnTo>
                <a:lnTo>
                  <a:pt x="1262" y="3207"/>
                </a:lnTo>
                <a:lnTo>
                  <a:pt x="1010" y="3254"/>
                </a:lnTo>
                <a:lnTo>
                  <a:pt x="776" y="3217"/>
                </a:lnTo>
                <a:lnTo>
                  <a:pt x="617" y="3076"/>
                </a:lnTo>
                <a:cubicBezTo>
                  <a:pt x="552" y="3051"/>
                  <a:pt x="489" y="3017"/>
                  <a:pt x="421" y="3002"/>
                </a:cubicBezTo>
                <a:cubicBezTo>
                  <a:pt x="410" y="3000"/>
                  <a:pt x="411" y="3023"/>
                  <a:pt x="402" y="3030"/>
                </a:cubicBezTo>
                <a:cubicBezTo>
                  <a:pt x="397" y="3034"/>
                  <a:pt x="389" y="3030"/>
                  <a:pt x="383" y="3030"/>
                </a:cubicBezTo>
                <a:lnTo>
                  <a:pt x="262" y="3095"/>
                </a:lnTo>
                <a:lnTo>
                  <a:pt x="121" y="3348"/>
                </a:lnTo>
                <a:lnTo>
                  <a:pt x="75" y="3647"/>
                </a:lnTo>
                <a:lnTo>
                  <a:pt x="65" y="4171"/>
                </a:lnTo>
                <a:lnTo>
                  <a:pt x="140" y="4601"/>
                </a:lnTo>
                <a:lnTo>
                  <a:pt x="935" y="4423"/>
                </a:lnTo>
                <a:lnTo>
                  <a:pt x="1206" y="4423"/>
                </a:lnTo>
                <a:lnTo>
                  <a:pt x="1412" y="4498"/>
                </a:lnTo>
                <a:lnTo>
                  <a:pt x="1533" y="4703"/>
                </a:lnTo>
                <a:lnTo>
                  <a:pt x="1543" y="4816"/>
                </a:lnTo>
                <a:lnTo>
                  <a:pt x="1515" y="4947"/>
                </a:lnTo>
                <a:lnTo>
                  <a:pt x="1412" y="5049"/>
                </a:lnTo>
                <a:lnTo>
                  <a:pt x="1337" y="5171"/>
                </a:lnTo>
                <a:lnTo>
                  <a:pt x="1300" y="5283"/>
                </a:lnTo>
                <a:lnTo>
                  <a:pt x="1300" y="5405"/>
                </a:lnTo>
                <a:lnTo>
                  <a:pt x="1309" y="5564"/>
                </a:lnTo>
                <a:lnTo>
                  <a:pt x="1421" y="5713"/>
                </a:lnTo>
                <a:lnTo>
                  <a:pt x="1618" y="5863"/>
                </a:lnTo>
                <a:lnTo>
                  <a:pt x="1777" y="5872"/>
                </a:lnTo>
                <a:close/>
              </a:path>
            </a:pathLst>
          </a:custGeom>
          <a:solidFill>
            <a:srgbClr val="2E05F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1514" name="Rectangle 2"/>
          <p:cNvSpPr>
            <a:spLocks noChangeArrowheads="1"/>
          </p:cNvSpPr>
          <p:nvPr/>
        </p:nvSpPr>
        <p:spPr bwMode="auto">
          <a:xfrm>
            <a:off x="6786563" y="2643188"/>
            <a:ext cx="1785937" cy="1285875"/>
          </a:xfrm>
          <a:prstGeom prst="rect">
            <a:avLst/>
          </a:prstGeom>
          <a:solidFill>
            <a:srgbClr val="FFFFFF"/>
          </a:solidFill>
          <a:ln w="762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3" name="15 Grupo"/>
          <p:cNvGrpSpPr>
            <a:grpSpLocks/>
          </p:cNvGrpSpPr>
          <p:nvPr/>
        </p:nvGrpSpPr>
        <p:grpSpPr bwMode="auto">
          <a:xfrm rot="10800000">
            <a:off x="7858125" y="2928938"/>
            <a:ext cx="500063" cy="857250"/>
            <a:chOff x="5214943" y="3000372"/>
            <a:chExt cx="1071569" cy="1615690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 rot="10800000">
              <a:off x="5214943" y="3003365"/>
              <a:ext cx="1071569" cy="499666"/>
            </a:xfrm>
            <a:custGeom>
              <a:avLst/>
              <a:gdLst/>
              <a:ahLst/>
              <a:cxnLst>
                <a:cxn ang="0">
                  <a:pos x="2960" y="1511"/>
                </a:cxn>
                <a:cxn ang="0">
                  <a:pos x="2712" y="1299"/>
                </a:cxn>
                <a:cxn ang="0">
                  <a:pos x="2642" y="928"/>
                </a:cxn>
                <a:cxn ang="0">
                  <a:pos x="2730" y="689"/>
                </a:cxn>
                <a:cxn ang="0">
                  <a:pos x="2871" y="539"/>
                </a:cxn>
                <a:cxn ang="0">
                  <a:pos x="2836" y="274"/>
                </a:cxn>
                <a:cxn ang="0">
                  <a:pos x="2597" y="124"/>
                </a:cxn>
                <a:cxn ang="0">
                  <a:pos x="1970" y="62"/>
                </a:cxn>
                <a:cxn ang="0">
                  <a:pos x="1290" y="106"/>
                </a:cxn>
                <a:cxn ang="0">
                  <a:pos x="1431" y="716"/>
                </a:cxn>
                <a:cxn ang="0">
                  <a:pos x="1475" y="1308"/>
                </a:cxn>
                <a:cxn ang="0">
                  <a:pos x="1299" y="1467"/>
                </a:cxn>
                <a:cxn ang="0">
                  <a:pos x="998" y="1502"/>
                </a:cxn>
                <a:cxn ang="0">
                  <a:pos x="751" y="1343"/>
                </a:cxn>
                <a:cxn ang="0">
                  <a:pos x="459" y="1255"/>
                </a:cxn>
                <a:cxn ang="0">
                  <a:pos x="88" y="1458"/>
                </a:cxn>
                <a:cxn ang="0">
                  <a:pos x="9" y="1926"/>
                </a:cxn>
                <a:cxn ang="0">
                  <a:pos x="212" y="2200"/>
                </a:cxn>
                <a:cxn ang="0">
                  <a:pos x="636" y="2262"/>
                </a:cxn>
                <a:cxn ang="0">
                  <a:pos x="945" y="2076"/>
                </a:cxn>
                <a:cxn ang="0">
                  <a:pos x="1237" y="2218"/>
                </a:cxn>
                <a:cxn ang="0">
                  <a:pos x="1255" y="2880"/>
                </a:cxn>
                <a:cxn ang="0">
                  <a:pos x="1272" y="3622"/>
                </a:cxn>
                <a:cxn ang="0">
                  <a:pos x="2173" y="3587"/>
                </a:cxn>
                <a:cxn ang="0">
                  <a:pos x="2783" y="3463"/>
                </a:cxn>
                <a:cxn ang="0">
                  <a:pos x="2756" y="3251"/>
                </a:cxn>
                <a:cxn ang="0">
                  <a:pos x="2606" y="3048"/>
                </a:cxn>
                <a:cxn ang="0">
                  <a:pos x="2491" y="2810"/>
                </a:cxn>
                <a:cxn ang="0">
                  <a:pos x="2527" y="2510"/>
                </a:cxn>
                <a:cxn ang="0">
                  <a:pos x="2845" y="2191"/>
                </a:cxn>
                <a:cxn ang="0">
                  <a:pos x="3242" y="2227"/>
                </a:cxn>
                <a:cxn ang="0">
                  <a:pos x="3498" y="2571"/>
                </a:cxn>
                <a:cxn ang="0">
                  <a:pos x="3525" y="2880"/>
                </a:cxn>
                <a:cxn ang="0">
                  <a:pos x="3322" y="3190"/>
                </a:cxn>
                <a:cxn ang="0">
                  <a:pos x="3225" y="3490"/>
                </a:cxn>
                <a:cxn ang="0">
                  <a:pos x="3428" y="3622"/>
                </a:cxn>
                <a:cxn ang="0">
                  <a:pos x="4241" y="3667"/>
                </a:cxn>
                <a:cxn ang="0">
                  <a:pos x="4682" y="3525"/>
                </a:cxn>
                <a:cxn ang="0">
                  <a:pos x="4682" y="3039"/>
                </a:cxn>
                <a:cxn ang="0">
                  <a:pos x="4576" y="2412"/>
                </a:cxn>
                <a:cxn ang="0">
                  <a:pos x="4638" y="2041"/>
                </a:cxn>
                <a:cxn ang="0">
                  <a:pos x="4930" y="1882"/>
                </a:cxn>
                <a:cxn ang="0">
                  <a:pos x="5203" y="1970"/>
                </a:cxn>
                <a:cxn ang="0">
                  <a:pos x="5530" y="2129"/>
                </a:cxn>
                <a:cxn ang="0">
                  <a:pos x="5884" y="1909"/>
                </a:cxn>
                <a:cxn ang="0">
                  <a:pos x="5901" y="1520"/>
                </a:cxn>
                <a:cxn ang="0">
                  <a:pos x="5725" y="1308"/>
                </a:cxn>
                <a:cxn ang="0">
                  <a:pos x="5415" y="1237"/>
                </a:cxn>
                <a:cxn ang="0">
                  <a:pos x="5221" y="1326"/>
                </a:cxn>
                <a:cxn ang="0">
                  <a:pos x="5027" y="1432"/>
                </a:cxn>
                <a:cxn ang="0">
                  <a:pos x="4603" y="1343"/>
                </a:cxn>
                <a:cxn ang="0">
                  <a:pos x="4559" y="636"/>
                </a:cxn>
                <a:cxn ang="0">
                  <a:pos x="4408" y="62"/>
                </a:cxn>
                <a:cxn ang="0">
                  <a:pos x="3534" y="0"/>
                </a:cxn>
                <a:cxn ang="0">
                  <a:pos x="3384" y="168"/>
                </a:cxn>
                <a:cxn ang="0">
                  <a:pos x="3392" y="583"/>
                </a:cxn>
                <a:cxn ang="0">
                  <a:pos x="3613" y="884"/>
                </a:cxn>
                <a:cxn ang="0">
                  <a:pos x="3631" y="1131"/>
                </a:cxn>
                <a:cxn ang="0">
                  <a:pos x="3375" y="1476"/>
                </a:cxn>
                <a:cxn ang="0">
                  <a:pos x="3136" y="1529"/>
                </a:cxn>
              </a:cxnLst>
              <a:rect l="0" t="0" r="r" b="b"/>
              <a:pathLst>
                <a:path w="5919" h="3667">
                  <a:moveTo>
                    <a:pt x="3136" y="1529"/>
                  </a:moveTo>
                  <a:lnTo>
                    <a:pt x="2960" y="1511"/>
                  </a:lnTo>
                  <a:lnTo>
                    <a:pt x="2818" y="1423"/>
                  </a:lnTo>
                  <a:lnTo>
                    <a:pt x="2712" y="1299"/>
                  </a:lnTo>
                  <a:lnTo>
                    <a:pt x="2650" y="1166"/>
                  </a:lnTo>
                  <a:lnTo>
                    <a:pt x="2642" y="928"/>
                  </a:lnTo>
                  <a:lnTo>
                    <a:pt x="2659" y="822"/>
                  </a:lnTo>
                  <a:lnTo>
                    <a:pt x="2730" y="689"/>
                  </a:lnTo>
                  <a:lnTo>
                    <a:pt x="2818" y="619"/>
                  </a:lnTo>
                  <a:lnTo>
                    <a:pt x="2871" y="539"/>
                  </a:lnTo>
                  <a:lnTo>
                    <a:pt x="2880" y="416"/>
                  </a:lnTo>
                  <a:lnTo>
                    <a:pt x="2836" y="274"/>
                  </a:lnTo>
                  <a:lnTo>
                    <a:pt x="2748" y="204"/>
                  </a:lnTo>
                  <a:lnTo>
                    <a:pt x="2597" y="124"/>
                  </a:lnTo>
                  <a:lnTo>
                    <a:pt x="2323" y="62"/>
                  </a:lnTo>
                  <a:lnTo>
                    <a:pt x="1970" y="62"/>
                  </a:lnTo>
                  <a:lnTo>
                    <a:pt x="1405" y="89"/>
                  </a:lnTo>
                  <a:lnTo>
                    <a:pt x="1290" y="106"/>
                  </a:lnTo>
                  <a:lnTo>
                    <a:pt x="1343" y="310"/>
                  </a:lnTo>
                  <a:lnTo>
                    <a:pt x="1431" y="716"/>
                  </a:lnTo>
                  <a:lnTo>
                    <a:pt x="1484" y="1078"/>
                  </a:lnTo>
                  <a:lnTo>
                    <a:pt x="1475" y="1308"/>
                  </a:lnTo>
                  <a:lnTo>
                    <a:pt x="1352" y="1440"/>
                  </a:lnTo>
                  <a:lnTo>
                    <a:pt x="1299" y="1467"/>
                  </a:lnTo>
                  <a:lnTo>
                    <a:pt x="1184" y="1502"/>
                  </a:lnTo>
                  <a:lnTo>
                    <a:pt x="998" y="1502"/>
                  </a:lnTo>
                  <a:lnTo>
                    <a:pt x="822" y="1423"/>
                  </a:lnTo>
                  <a:lnTo>
                    <a:pt x="751" y="1343"/>
                  </a:lnTo>
                  <a:lnTo>
                    <a:pt x="663" y="1281"/>
                  </a:lnTo>
                  <a:lnTo>
                    <a:pt x="459" y="1255"/>
                  </a:lnTo>
                  <a:lnTo>
                    <a:pt x="265" y="1290"/>
                  </a:lnTo>
                  <a:lnTo>
                    <a:pt x="88" y="1458"/>
                  </a:lnTo>
                  <a:lnTo>
                    <a:pt x="0" y="1644"/>
                  </a:lnTo>
                  <a:lnTo>
                    <a:pt x="9" y="1926"/>
                  </a:lnTo>
                  <a:lnTo>
                    <a:pt x="80" y="2059"/>
                  </a:lnTo>
                  <a:lnTo>
                    <a:pt x="212" y="2200"/>
                  </a:lnTo>
                  <a:lnTo>
                    <a:pt x="398" y="2262"/>
                  </a:lnTo>
                  <a:lnTo>
                    <a:pt x="636" y="2262"/>
                  </a:lnTo>
                  <a:lnTo>
                    <a:pt x="795" y="2129"/>
                  </a:lnTo>
                  <a:lnTo>
                    <a:pt x="945" y="2076"/>
                  </a:lnTo>
                  <a:lnTo>
                    <a:pt x="1131" y="2121"/>
                  </a:lnTo>
                  <a:lnTo>
                    <a:pt x="1237" y="2218"/>
                  </a:lnTo>
                  <a:lnTo>
                    <a:pt x="1299" y="2341"/>
                  </a:lnTo>
                  <a:lnTo>
                    <a:pt x="1255" y="2880"/>
                  </a:lnTo>
                  <a:lnTo>
                    <a:pt x="1255" y="3410"/>
                  </a:lnTo>
                  <a:lnTo>
                    <a:pt x="1272" y="3622"/>
                  </a:lnTo>
                  <a:lnTo>
                    <a:pt x="1820" y="3622"/>
                  </a:lnTo>
                  <a:lnTo>
                    <a:pt x="2173" y="3587"/>
                  </a:lnTo>
                  <a:lnTo>
                    <a:pt x="2615" y="3578"/>
                  </a:lnTo>
                  <a:lnTo>
                    <a:pt x="2783" y="3463"/>
                  </a:lnTo>
                  <a:lnTo>
                    <a:pt x="2774" y="3384"/>
                  </a:lnTo>
                  <a:lnTo>
                    <a:pt x="2756" y="3251"/>
                  </a:lnTo>
                  <a:lnTo>
                    <a:pt x="2703" y="3190"/>
                  </a:lnTo>
                  <a:lnTo>
                    <a:pt x="2606" y="3048"/>
                  </a:lnTo>
                  <a:lnTo>
                    <a:pt x="2527" y="2951"/>
                  </a:lnTo>
                  <a:lnTo>
                    <a:pt x="2491" y="2810"/>
                  </a:lnTo>
                  <a:lnTo>
                    <a:pt x="2482" y="2642"/>
                  </a:lnTo>
                  <a:lnTo>
                    <a:pt x="2527" y="2510"/>
                  </a:lnTo>
                  <a:lnTo>
                    <a:pt x="2650" y="2306"/>
                  </a:lnTo>
                  <a:lnTo>
                    <a:pt x="2845" y="2191"/>
                  </a:lnTo>
                  <a:lnTo>
                    <a:pt x="3083" y="2182"/>
                  </a:lnTo>
                  <a:lnTo>
                    <a:pt x="3242" y="2227"/>
                  </a:lnTo>
                  <a:lnTo>
                    <a:pt x="3410" y="2386"/>
                  </a:lnTo>
                  <a:lnTo>
                    <a:pt x="3498" y="2571"/>
                  </a:lnTo>
                  <a:lnTo>
                    <a:pt x="3543" y="2748"/>
                  </a:lnTo>
                  <a:lnTo>
                    <a:pt x="3525" y="2880"/>
                  </a:lnTo>
                  <a:lnTo>
                    <a:pt x="3472" y="3022"/>
                  </a:lnTo>
                  <a:lnTo>
                    <a:pt x="3322" y="3190"/>
                  </a:lnTo>
                  <a:lnTo>
                    <a:pt x="3251" y="3313"/>
                  </a:lnTo>
                  <a:lnTo>
                    <a:pt x="3225" y="3490"/>
                  </a:lnTo>
                  <a:lnTo>
                    <a:pt x="3295" y="3578"/>
                  </a:lnTo>
                  <a:lnTo>
                    <a:pt x="3428" y="3622"/>
                  </a:lnTo>
                  <a:lnTo>
                    <a:pt x="3675" y="3667"/>
                  </a:lnTo>
                  <a:lnTo>
                    <a:pt x="4241" y="3667"/>
                  </a:lnTo>
                  <a:lnTo>
                    <a:pt x="4497" y="3631"/>
                  </a:lnTo>
                  <a:lnTo>
                    <a:pt x="4682" y="3525"/>
                  </a:lnTo>
                  <a:lnTo>
                    <a:pt x="4700" y="3349"/>
                  </a:lnTo>
                  <a:lnTo>
                    <a:pt x="4682" y="3039"/>
                  </a:lnTo>
                  <a:lnTo>
                    <a:pt x="4585" y="2598"/>
                  </a:lnTo>
                  <a:lnTo>
                    <a:pt x="4576" y="2412"/>
                  </a:lnTo>
                  <a:lnTo>
                    <a:pt x="4585" y="2147"/>
                  </a:lnTo>
                  <a:lnTo>
                    <a:pt x="4638" y="2041"/>
                  </a:lnTo>
                  <a:lnTo>
                    <a:pt x="4753" y="1962"/>
                  </a:lnTo>
                  <a:lnTo>
                    <a:pt x="4930" y="1882"/>
                  </a:lnTo>
                  <a:lnTo>
                    <a:pt x="5106" y="1882"/>
                  </a:lnTo>
                  <a:lnTo>
                    <a:pt x="5203" y="1970"/>
                  </a:lnTo>
                  <a:lnTo>
                    <a:pt x="5336" y="2112"/>
                  </a:lnTo>
                  <a:lnTo>
                    <a:pt x="5530" y="2129"/>
                  </a:lnTo>
                  <a:lnTo>
                    <a:pt x="5734" y="2059"/>
                  </a:lnTo>
                  <a:lnTo>
                    <a:pt x="5884" y="1909"/>
                  </a:lnTo>
                  <a:lnTo>
                    <a:pt x="5919" y="1732"/>
                  </a:lnTo>
                  <a:lnTo>
                    <a:pt x="5901" y="1520"/>
                  </a:lnTo>
                  <a:lnTo>
                    <a:pt x="5840" y="1405"/>
                  </a:lnTo>
                  <a:lnTo>
                    <a:pt x="5725" y="1308"/>
                  </a:lnTo>
                  <a:lnTo>
                    <a:pt x="5619" y="1264"/>
                  </a:lnTo>
                  <a:lnTo>
                    <a:pt x="5415" y="1237"/>
                  </a:lnTo>
                  <a:lnTo>
                    <a:pt x="5274" y="1255"/>
                  </a:lnTo>
                  <a:lnTo>
                    <a:pt x="5221" y="1326"/>
                  </a:lnTo>
                  <a:lnTo>
                    <a:pt x="5168" y="1379"/>
                  </a:lnTo>
                  <a:lnTo>
                    <a:pt x="5027" y="1432"/>
                  </a:lnTo>
                  <a:cubicBezTo>
                    <a:pt x="4812" y="1422"/>
                    <a:pt x="4903" y="1423"/>
                    <a:pt x="4753" y="1423"/>
                  </a:cubicBezTo>
                  <a:lnTo>
                    <a:pt x="4603" y="1343"/>
                  </a:lnTo>
                  <a:lnTo>
                    <a:pt x="4541" y="1228"/>
                  </a:lnTo>
                  <a:lnTo>
                    <a:pt x="4559" y="636"/>
                  </a:lnTo>
                  <a:lnTo>
                    <a:pt x="4620" y="71"/>
                  </a:lnTo>
                  <a:lnTo>
                    <a:pt x="4408" y="62"/>
                  </a:lnTo>
                  <a:lnTo>
                    <a:pt x="3878" y="53"/>
                  </a:lnTo>
                  <a:lnTo>
                    <a:pt x="3534" y="0"/>
                  </a:lnTo>
                  <a:lnTo>
                    <a:pt x="3463" y="62"/>
                  </a:lnTo>
                  <a:lnTo>
                    <a:pt x="3384" y="168"/>
                  </a:lnTo>
                  <a:lnTo>
                    <a:pt x="3384" y="398"/>
                  </a:lnTo>
                  <a:lnTo>
                    <a:pt x="3392" y="583"/>
                  </a:lnTo>
                  <a:lnTo>
                    <a:pt x="3490" y="725"/>
                  </a:lnTo>
                  <a:lnTo>
                    <a:pt x="3613" y="884"/>
                  </a:lnTo>
                  <a:lnTo>
                    <a:pt x="3631" y="1007"/>
                  </a:lnTo>
                  <a:lnTo>
                    <a:pt x="3631" y="1131"/>
                  </a:lnTo>
                  <a:lnTo>
                    <a:pt x="3578" y="1290"/>
                  </a:lnTo>
                  <a:lnTo>
                    <a:pt x="3375" y="1476"/>
                  </a:lnTo>
                  <a:lnTo>
                    <a:pt x="3260" y="1520"/>
                  </a:lnTo>
                  <a:lnTo>
                    <a:pt x="3136" y="152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1524" name="Freeform 6"/>
            <p:cNvSpPr>
              <a:spLocks/>
            </p:cNvSpPr>
            <p:nvPr/>
          </p:nvSpPr>
          <p:spPr bwMode="auto">
            <a:xfrm rot="-5400000">
              <a:off x="5322100" y="3393280"/>
              <a:ext cx="857257" cy="642943"/>
            </a:xfrm>
            <a:custGeom>
              <a:avLst/>
              <a:gdLst>
                <a:gd name="T0" fmla="*/ 1498 w 6351"/>
                <a:gd name="T1" fmla="*/ 366 h 3570"/>
                <a:gd name="T2" fmla="*/ 1539 w 6351"/>
                <a:gd name="T3" fmla="*/ 1015 h 3570"/>
                <a:gd name="T4" fmla="*/ 1356 w 6351"/>
                <a:gd name="T5" fmla="*/ 1539 h 3570"/>
                <a:gd name="T6" fmla="*/ 998 w 6351"/>
                <a:gd name="T7" fmla="*/ 1506 h 3570"/>
                <a:gd name="T8" fmla="*/ 574 w 6351"/>
                <a:gd name="T9" fmla="*/ 1223 h 3570"/>
                <a:gd name="T10" fmla="*/ 83 w 6351"/>
                <a:gd name="T11" fmla="*/ 1431 h 3570"/>
                <a:gd name="T12" fmla="*/ 0 w 6351"/>
                <a:gd name="T13" fmla="*/ 1781 h 3570"/>
                <a:gd name="T14" fmla="*/ 224 w 6351"/>
                <a:gd name="T15" fmla="*/ 2189 h 3570"/>
                <a:gd name="T16" fmla="*/ 640 w 6351"/>
                <a:gd name="T17" fmla="*/ 2322 h 3570"/>
                <a:gd name="T18" fmla="*/ 973 w 6351"/>
                <a:gd name="T19" fmla="*/ 2139 h 3570"/>
                <a:gd name="T20" fmla="*/ 1340 w 6351"/>
                <a:gd name="T21" fmla="*/ 2089 h 3570"/>
                <a:gd name="T22" fmla="*/ 1415 w 6351"/>
                <a:gd name="T23" fmla="*/ 3496 h 3570"/>
                <a:gd name="T24" fmla="*/ 3254 w 6351"/>
                <a:gd name="T25" fmla="*/ 3362 h 3570"/>
                <a:gd name="T26" fmla="*/ 3188 w 6351"/>
                <a:gd name="T27" fmla="*/ 2963 h 3570"/>
                <a:gd name="T28" fmla="*/ 3021 w 6351"/>
                <a:gd name="T29" fmla="*/ 2647 h 3570"/>
                <a:gd name="T30" fmla="*/ 3229 w 6351"/>
                <a:gd name="T31" fmla="*/ 2314 h 3570"/>
                <a:gd name="T32" fmla="*/ 3620 w 6351"/>
                <a:gd name="T33" fmla="*/ 2247 h 3570"/>
                <a:gd name="T34" fmla="*/ 3912 w 6351"/>
                <a:gd name="T35" fmla="*/ 2613 h 3570"/>
                <a:gd name="T36" fmla="*/ 3754 w 6351"/>
                <a:gd name="T37" fmla="*/ 2946 h 3570"/>
                <a:gd name="T38" fmla="*/ 3570 w 6351"/>
                <a:gd name="T39" fmla="*/ 3179 h 3570"/>
                <a:gd name="T40" fmla="*/ 3729 w 6351"/>
                <a:gd name="T41" fmla="*/ 3512 h 3570"/>
                <a:gd name="T42" fmla="*/ 4985 w 6351"/>
                <a:gd name="T43" fmla="*/ 3504 h 3570"/>
                <a:gd name="T44" fmla="*/ 4919 w 6351"/>
                <a:gd name="T45" fmla="*/ 2580 h 3570"/>
                <a:gd name="T46" fmla="*/ 5035 w 6351"/>
                <a:gd name="T47" fmla="*/ 2064 h 3570"/>
                <a:gd name="T48" fmla="*/ 5293 w 6351"/>
                <a:gd name="T49" fmla="*/ 1914 h 3570"/>
                <a:gd name="T50" fmla="*/ 5626 w 6351"/>
                <a:gd name="T51" fmla="*/ 2139 h 3570"/>
                <a:gd name="T52" fmla="*/ 6066 w 6351"/>
                <a:gd name="T53" fmla="*/ 2114 h 3570"/>
                <a:gd name="T54" fmla="*/ 6309 w 6351"/>
                <a:gd name="T55" fmla="*/ 1864 h 3570"/>
                <a:gd name="T56" fmla="*/ 6334 w 6351"/>
                <a:gd name="T57" fmla="*/ 1465 h 3570"/>
                <a:gd name="T58" fmla="*/ 6066 w 6351"/>
                <a:gd name="T59" fmla="*/ 1148 h 3570"/>
                <a:gd name="T60" fmla="*/ 5651 w 6351"/>
                <a:gd name="T61" fmla="*/ 1157 h 3570"/>
                <a:gd name="T62" fmla="*/ 5377 w 6351"/>
                <a:gd name="T63" fmla="*/ 1348 h 3570"/>
                <a:gd name="T64" fmla="*/ 5094 w 6351"/>
                <a:gd name="T65" fmla="*/ 1381 h 3570"/>
                <a:gd name="T66" fmla="*/ 4827 w 6351"/>
                <a:gd name="T67" fmla="*/ 1223 h 3570"/>
                <a:gd name="T68" fmla="*/ 4894 w 6351"/>
                <a:gd name="T69" fmla="*/ 382 h 3570"/>
                <a:gd name="T70" fmla="*/ 4603 w 6351"/>
                <a:gd name="T71" fmla="*/ 25 h 3570"/>
                <a:gd name="T72" fmla="*/ 3803 w 6351"/>
                <a:gd name="T73" fmla="*/ 41 h 3570"/>
                <a:gd name="T74" fmla="*/ 3446 w 6351"/>
                <a:gd name="T75" fmla="*/ 208 h 3570"/>
                <a:gd name="T76" fmla="*/ 3487 w 6351"/>
                <a:gd name="T77" fmla="*/ 624 h 3570"/>
                <a:gd name="T78" fmla="*/ 3537 w 6351"/>
                <a:gd name="T79" fmla="*/ 1032 h 3570"/>
                <a:gd name="T80" fmla="*/ 3171 w 6351"/>
                <a:gd name="T81" fmla="*/ 1265 h 3570"/>
                <a:gd name="T82" fmla="*/ 2838 w 6351"/>
                <a:gd name="T83" fmla="*/ 1097 h 3570"/>
                <a:gd name="T84" fmla="*/ 2838 w 6351"/>
                <a:gd name="T85" fmla="*/ 699 h 3570"/>
                <a:gd name="T86" fmla="*/ 3029 w 6351"/>
                <a:gd name="T87" fmla="*/ 341 h 3570"/>
                <a:gd name="T88" fmla="*/ 2913 w 6351"/>
                <a:gd name="T89" fmla="*/ 75 h 3570"/>
                <a:gd name="T90" fmla="*/ 2435 w 6351"/>
                <a:gd name="T91" fmla="*/ 33 h 3570"/>
                <a:gd name="T92" fmla="*/ 1406 w 6351"/>
                <a:gd name="T93" fmla="*/ 116 h 35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51"/>
                <a:gd name="T142" fmla="*/ 0 h 3570"/>
                <a:gd name="T143" fmla="*/ 6351 w 6351"/>
                <a:gd name="T144" fmla="*/ 3570 h 35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51" h="3570">
                  <a:moveTo>
                    <a:pt x="1406" y="116"/>
                  </a:moveTo>
                  <a:lnTo>
                    <a:pt x="1498" y="366"/>
                  </a:lnTo>
                  <a:lnTo>
                    <a:pt x="1539" y="715"/>
                  </a:lnTo>
                  <a:lnTo>
                    <a:pt x="1539" y="1015"/>
                  </a:lnTo>
                  <a:lnTo>
                    <a:pt x="1473" y="1356"/>
                  </a:lnTo>
                  <a:lnTo>
                    <a:pt x="1356" y="1539"/>
                  </a:lnTo>
                  <a:lnTo>
                    <a:pt x="1123" y="1564"/>
                  </a:lnTo>
                  <a:lnTo>
                    <a:pt x="998" y="1506"/>
                  </a:lnTo>
                  <a:lnTo>
                    <a:pt x="815" y="1290"/>
                  </a:lnTo>
                  <a:lnTo>
                    <a:pt x="574" y="1223"/>
                  </a:lnTo>
                  <a:lnTo>
                    <a:pt x="349" y="1240"/>
                  </a:lnTo>
                  <a:lnTo>
                    <a:pt x="83" y="1431"/>
                  </a:lnTo>
                  <a:lnTo>
                    <a:pt x="33" y="1539"/>
                  </a:lnTo>
                  <a:lnTo>
                    <a:pt x="0" y="1781"/>
                  </a:lnTo>
                  <a:lnTo>
                    <a:pt x="58" y="1989"/>
                  </a:lnTo>
                  <a:lnTo>
                    <a:pt x="224" y="2189"/>
                  </a:lnTo>
                  <a:lnTo>
                    <a:pt x="424" y="2289"/>
                  </a:lnTo>
                  <a:lnTo>
                    <a:pt x="640" y="2322"/>
                  </a:lnTo>
                  <a:lnTo>
                    <a:pt x="782" y="2305"/>
                  </a:lnTo>
                  <a:lnTo>
                    <a:pt x="973" y="2139"/>
                  </a:lnTo>
                  <a:lnTo>
                    <a:pt x="1148" y="2056"/>
                  </a:lnTo>
                  <a:lnTo>
                    <a:pt x="1340" y="2089"/>
                  </a:lnTo>
                  <a:lnTo>
                    <a:pt x="1390" y="2180"/>
                  </a:lnTo>
                  <a:lnTo>
                    <a:pt x="1415" y="3496"/>
                  </a:lnTo>
                  <a:lnTo>
                    <a:pt x="3054" y="3504"/>
                  </a:lnTo>
                  <a:lnTo>
                    <a:pt x="3254" y="3362"/>
                  </a:lnTo>
                  <a:lnTo>
                    <a:pt x="3287" y="3138"/>
                  </a:lnTo>
                  <a:lnTo>
                    <a:pt x="3188" y="2963"/>
                  </a:lnTo>
                  <a:lnTo>
                    <a:pt x="3063" y="2846"/>
                  </a:lnTo>
                  <a:lnTo>
                    <a:pt x="3021" y="2647"/>
                  </a:lnTo>
                  <a:lnTo>
                    <a:pt x="3079" y="2455"/>
                  </a:lnTo>
                  <a:lnTo>
                    <a:pt x="3229" y="2314"/>
                  </a:lnTo>
                  <a:lnTo>
                    <a:pt x="3371" y="2239"/>
                  </a:lnTo>
                  <a:lnTo>
                    <a:pt x="3620" y="2247"/>
                  </a:lnTo>
                  <a:lnTo>
                    <a:pt x="3828" y="2380"/>
                  </a:lnTo>
                  <a:lnTo>
                    <a:pt x="3912" y="2613"/>
                  </a:lnTo>
                  <a:lnTo>
                    <a:pt x="3887" y="2813"/>
                  </a:lnTo>
                  <a:lnTo>
                    <a:pt x="3754" y="2946"/>
                  </a:lnTo>
                  <a:lnTo>
                    <a:pt x="3670" y="3029"/>
                  </a:lnTo>
                  <a:lnTo>
                    <a:pt x="3570" y="3179"/>
                  </a:lnTo>
                  <a:lnTo>
                    <a:pt x="3587" y="3429"/>
                  </a:lnTo>
                  <a:lnTo>
                    <a:pt x="3729" y="3512"/>
                  </a:lnTo>
                  <a:lnTo>
                    <a:pt x="4561" y="3570"/>
                  </a:lnTo>
                  <a:lnTo>
                    <a:pt x="4985" y="3504"/>
                  </a:lnTo>
                  <a:lnTo>
                    <a:pt x="4927" y="3038"/>
                  </a:lnTo>
                  <a:lnTo>
                    <a:pt x="4919" y="2580"/>
                  </a:lnTo>
                  <a:lnTo>
                    <a:pt x="4944" y="2272"/>
                  </a:lnTo>
                  <a:lnTo>
                    <a:pt x="5035" y="2064"/>
                  </a:lnTo>
                  <a:lnTo>
                    <a:pt x="5144" y="1947"/>
                  </a:lnTo>
                  <a:lnTo>
                    <a:pt x="5293" y="1914"/>
                  </a:lnTo>
                  <a:lnTo>
                    <a:pt x="5460" y="2006"/>
                  </a:lnTo>
                  <a:lnTo>
                    <a:pt x="5626" y="2139"/>
                  </a:lnTo>
                  <a:lnTo>
                    <a:pt x="5809" y="2164"/>
                  </a:lnTo>
                  <a:lnTo>
                    <a:pt x="6066" y="2114"/>
                  </a:lnTo>
                  <a:lnTo>
                    <a:pt x="6209" y="1997"/>
                  </a:lnTo>
                  <a:lnTo>
                    <a:pt x="6309" y="1864"/>
                  </a:lnTo>
                  <a:lnTo>
                    <a:pt x="6351" y="1681"/>
                  </a:lnTo>
                  <a:lnTo>
                    <a:pt x="6334" y="1465"/>
                  </a:lnTo>
                  <a:lnTo>
                    <a:pt x="6234" y="1265"/>
                  </a:lnTo>
                  <a:lnTo>
                    <a:pt x="6066" y="1148"/>
                  </a:lnTo>
                  <a:lnTo>
                    <a:pt x="5834" y="1097"/>
                  </a:lnTo>
                  <a:lnTo>
                    <a:pt x="5651" y="1157"/>
                  </a:lnTo>
                  <a:lnTo>
                    <a:pt x="5510" y="1232"/>
                  </a:lnTo>
                  <a:lnTo>
                    <a:pt x="5377" y="1348"/>
                  </a:lnTo>
                  <a:lnTo>
                    <a:pt x="5235" y="1398"/>
                  </a:lnTo>
                  <a:lnTo>
                    <a:pt x="5094" y="1381"/>
                  </a:lnTo>
                  <a:lnTo>
                    <a:pt x="4919" y="1315"/>
                  </a:lnTo>
                  <a:lnTo>
                    <a:pt x="4827" y="1223"/>
                  </a:lnTo>
                  <a:lnTo>
                    <a:pt x="4869" y="882"/>
                  </a:lnTo>
                  <a:lnTo>
                    <a:pt x="4894" y="382"/>
                  </a:lnTo>
                  <a:lnTo>
                    <a:pt x="4886" y="108"/>
                  </a:lnTo>
                  <a:lnTo>
                    <a:pt x="4603" y="25"/>
                  </a:lnTo>
                  <a:lnTo>
                    <a:pt x="4245" y="0"/>
                  </a:lnTo>
                  <a:lnTo>
                    <a:pt x="3803" y="41"/>
                  </a:lnTo>
                  <a:lnTo>
                    <a:pt x="3562" y="116"/>
                  </a:lnTo>
                  <a:lnTo>
                    <a:pt x="3446" y="208"/>
                  </a:lnTo>
                  <a:lnTo>
                    <a:pt x="3404" y="399"/>
                  </a:lnTo>
                  <a:lnTo>
                    <a:pt x="3487" y="624"/>
                  </a:lnTo>
                  <a:lnTo>
                    <a:pt x="3554" y="865"/>
                  </a:lnTo>
                  <a:lnTo>
                    <a:pt x="3537" y="1032"/>
                  </a:lnTo>
                  <a:lnTo>
                    <a:pt x="3396" y="1198"/>
                  </a:lnTo>
                  <a:lnTo>
                    <a:pt x="3171" y="1265"/>
                  </a:lnTo>
                  <a:lnTo>
                    <a:pt x="3013" y="1248"/>
                  </a:lnTo>
                  <a:lnTo>
                    <a:pt x="2838" y="1097"/>
                  </a:lnTo>
                  <a:lnTo>
                    <a:pt x="2771" y="874"/>
                  </a:lnTo>
                  <a:lnTo>
                    <a:pt x="2838" y="699"/>
                  </a:lnTo>
                  <a:lnTo>
                    <a:pt x="2946" y="532"/>
                  </a:lnTo>
                  <a:lnTo>
                    <a:pt x="3029" y="341"/>
                  </a:lnTo>
                  <a:lnTo>
                    <a:pt x="2988" y="166"/>
                  </a:lnTo>
                  <a:lnTo>
                    <a:pt x="2913" y="75"/>
                  </a:lnTo>
                  <a:lnTo>
                    <a:pt x="2738" y="33"/>
                  </a:lnTo>
                  <a:lnTo>
                    <a:pt x="2435" y="33"/>
                  </a:lnTo>
                  <a:lnTo>
                    <a:pt x="2056" y="58"/>
                  </a:lnTo>
                  <a:lnTo>
                    <a:pt x="1406" y="116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25" name="Freeform 3"/>
            <p:cNvSpPr>
              <a:spLocks/>
            </p:cNvSpPr>
            <p:nvPr/>
          </p:nvSpPr>
          <p:spPr bwMode="auto">
            <a:xfrm rot="10800000">
              <a:off x="5438112" y="3929066"/>
              <a:ext cx="634086" cy="686996"/>
            </a:xfrm>
            <a:custGeom>
              <a:avLst/>
              <a:gdLst>
                <a:gd name="T0" fmla="*/ 1511 w 3631"/>
                <a:gd name="T1" fmla="*/ 44 h 5344"/>
                <a:gd name="T2" fmla="*/ 1246 w 3631"/>
                <a:gd name="T3" fmla="*/ 282 h 5344"/>
                <a:gd name="T4" fmla="*/ 1281 w 3631"/>
                <a:gd name="T5" fmla="*/ 768 h 5344"/>
                <a:gd name="T6" fmla="*/ 1493 w 3631"/>
                <a:gd name="T7" fmla="*/ 1245 h 5344"/>
                <a:gd name="T8" fmla="*/ 1299 w 3631"/>
                <a:gd name="T9" fmla="*/ 1563 h 5344"/>
                <a:gd name="T10" fmla="*/ 963 w 3631"/>
                <a:gd name="T11" fmla="*/ 1705 h 5344"/>
                <a:gd name="T12" fmla="*/ 0 w 3631"/>
                <a:gd name="T13" fmla="*/ 2721 h 5344"/>
                <a:gd name="T14" fmla="*/ 203 w 3631"/>
                <a:gd name="T15" fmla="*/ 3021 h 5344"/>
                <a:gd name="T16" fmla="*/ 654 w 3631"/>
                <a:gd name="T17" fmla="*/ 2986 h 5344"/>
                <a:gd name="T18" fmla="*/ 945 w 3631"/>
                <a:gd name="T19" fmla="*/ 2853 h 5344"/>
                <a:gd name="T20" fmla="*/ 1299 w 3631"/>
                <a:gd name="T21" fmla="*/ 3065 h 5344"/>
                <a:gd name="T22" fmla="*/ 1369 w 3631"/>
                <a:gd name="T23" fmla="*/ 3410 h 5344"/>
                <a:gd name="T24" fmla="*/ 1166 w 3631"/>
                <a:gd name="T25" fmla="*/ 3666 h 5344"/>
                <a:gd name="T26" fmla="*/ 795 w 3631"/>
                <a:gd name="T27" fmla="*/ 3728 h 5344"/>
                <a:gd name="T28" fmla="*/ 565 w 3631"/>
                <a:gd name="T29" fmla="*/ 3533 h 5344"/>
                <a:gd name="T30" fmla="*/ 230 w 3631"/>
                <a:gd name="T31" fmla="*/ 3560 h 5344"/>
                <a:gd name="T32" fmla="*/ 44 w 3631"/>
                <a:gd name="T33" fmla="*/ 3772 h 5344"/>
                <a:gd name="T34" fmla="*/ 53 w 3631"/>
                <a:gd name="T35" fmla="*/ 4267 h 5344"/>
                <a:gd name="T36" fmla="*/ 132 w 3631"/>
                <a:gd name="T37" fmla="*/ 5247 h 5344"/>
                <a:gd name="T38" fmla="*/ 981 w 3631"/>
                <a:gd name="T39" fmla="*/ 5194 h 5344"/>
                <a:gd name="T40" fmla="*/ 1511 w 3631"/>
                <a:gd name="T41" fmla="*/ 5159 h 5344"/>
                <a:gd name="T42" fmla="*/ 1555 w 3631"/>
                <a:gd name="T43" fmla="*/ 4885 h 5344"/>
                <a:gd name="T44" fmla="*/ 1378 w 3631"/>
                <a:gd name="T45" fmla="*/ 4611 h 5344"/>
                <a:gd name="T46" fmla="*/ 1378 w 3631"/>
                <a:gd name="T47" fmla="*/ 4125 h 5344"/>
                <a:gd name="T48" fmla="*/ 1687 w 3631"/>
                <a:gd name="T49" fmla="*/ 3896 h 5344"/>
                <a:gd name="T50" fmla="*/ 2094 w 3631"/>
                <a:gd name="T51" fmla="*/ 3957 h 5344"/>
                <a:gd name="T52" fmla="*/ 2306 w 3631"/>
                <a:gd name="T53" fmla="*/ 4426 h 5344"/>
                <a:gd name="T54" fmla="*/ 2217 w 3631"/>
                <a:gd name="T55" fmla="*/ 4655 h 5344"/>
                <a:gd name="T56" fmla="*/ 2014 w 3631"/>
                <a:gd name="T57" fmla="*/ 4929 h 5344"/>
                <a:gd name="T58" fmla="*/ 2067 w 3631"/>
                <a:gd name="T59" fmla="*/ 5185 h 5344"/>
                <a:gd name="T60" fmla="*/ 2739 w 3631"/>
                <a:gd name="T61" fmla="*/ 5344 h 5344"/>
                <a:gd name="T62" fmla="*/ 3357 w 3631"/>
                <a:gd name="T63" fmla="*/ 5291 h 5344"/>
                <a:gd name="T64" fmla="*/ 3419 w 3631"/>
                <a:gd name="T65" fmla="*/ 4594 h 5344"/>
                <a:gd name="T66" fmla="*/ 3375 w 3631"/>
                <a:gd name="T67" fmla="*/ 3816 h 5344"/>
                <a:gd name="T68" fmla="*/ 3074 w 3631"/>
                <a:gd name="T69" fmla="*/ 3710 h 5344"/>
                <a:gd name="T70" fmla="*/ 2836 w 3631"/>
                <a:gd name="T71" fmla="*/ 3860 h 5344"/>
                <a:gd name="T72" fmla="*/ 2535 w 3631"/>
                <a:gd name="T73" fmla="*/ 3878 h 5344"/>
                <a:gd name="T74" fmla="*/ 2253 w 3631"/>
                <a:gd name="T75" fmla="*/ 3648 h 5344"/>
                <a:gd name="T76" fmla="*/ 2244 w 3631"/>
                <a:gd name="T77" fmla="*/ 3127 h 5344"/>
                <a:gd name="T78" fmla="*/ 2403 w 3631"/>
                <a:gd name="T79" fmla="*/ 2933 h 5344"/>
                <a:gd name="T80" fmla="*/ 2765 w 3631"/>
                <a:gd name="T81" fmla="*/ 2844 h 5344"/>
                <a:gd name="T82" fmla="*/ 3083 w 3631"/>
                <a:gd name="T83" fmla="*/ 3065 h 5344"/>
                <a:gd name="T84" fmla="*/ 3498 w 3631"/>
                <a:gd name="T85" fmla="*/ 3048 h 5344"/>
                <a:gd name="T86" fmla="*/ 3631 w 3631"/>
                <a:gd name="T87" fmla="*/ 2650 h 5344"/>
                <a:gd name="T88" fmla="*/ 3472 w 3631"/>
                <a:gd name="T89" fmla="*/ 1722 h 5344"/>
                <a:gd name="T90" fmla="*/ 3004 w 3631"/>
                <a:gd name="T91" fmla="*/ 1775 h 5344"/>
                <a:gd name="T92" fmla="*/ 2553 w 3631"/>
                <a:gd name="T93" fmla="*/ 1749 h 5344"/>
                <a:gd name="T94" fmla="*/ 2067 w 3631"/>
                <a:gd name="T95" fmla="*/ 1563 h 5344"/>
                <a:gd name="T96" fmla="*/ 1943 w 3631"/>
                <a:gd name="T97" fmla="*/ 1148 h 5344"/>
                <a:gd name="T98" fmla="*/ 2111 w 3631"/>
                <a:gd name="T99" fmla="*/ 848 h 5344"/>
                <a:gd name="T100" fmla="*/ 2226 w 3631"/>
                <a:gd name="T101" fmla="*/ 503 h 5344"/>
                <a:gd name="T102" fmla="*/ 2129 w 3631"/>
                <a:gd name="T103" fmla="*/ 132 h 5344"/>
                <a:gd name="T104" fmla="*/ 1855 w 3631"/>
                <a:gd name="T105" fmla="*/ 17 h 53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631"/>
                <a:gd name="T160" fmla="*/ 0 h 5344"/>
                <a:gd name="T161" fmla="*/ 3631 w 3631"/>
                <a:gd name="T162" fmla="*/ 5344 h 53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631" h="5344">
                  <a:moveTo>
                    <a:pt x="1749" y="0"/>
                  </a:moveTo>
                  <a:lnTo>
                    <a:pt x="1511" y="44"/>
                  </a:lnTo>
                  <a:lnTo>
                    <a:pt x="1378" y="106"/>
                  </a:lnTo>
                  <a:lnTo>
                    <a:pt x="1246" y="282"/>
                  </a:lnTo>
                  <a:lnTo>
                    <a:pt x="1210" y="539"/>
                  </a:lnTo>
                  <a:lnTo>
                    <a:pt x="1281" y="768"/>
                  </a:lnTo>
                  <a:lnTo>
                    <a:pt x="1440" y="989"/>
                  </a:lnTo>
                  <a:lnTo>
                    <a:pt x="1493" y="1245"/>
                  </a:lnTo>
                  <a:lnTo>
                    <a:pt x="1466" y="1378"/>
                  </a:lnTo>
                  <a:lnTo>
                    <a:pt x="1299" y="1563"/>
                  </a:lnTo>
                  <a:lnTo>
                    <a:pt x="1104" y="1661"/>
                  </a:lnTo>
                  <a:lnTo>
                    <a:pt x="963" y="1705"/>
                  </a:lnTo>
                  <a:lnTo>
                    <a:pt x="88" y="1705"/>
                  </a:lnTo>
                  <a:lnTo>
                    <a:pt x="0" y="2721"/>
                  </a:lnTo>
                  <a:lnTo>
                    <a:pt x="26" y="2906"/>
                  </a:lnTo>
                  <a:lnTo>
                    <a:pt x="203" y="3021"/>
                  </a:lnTo>
                  <a:lnTo>
                    <a:pt x="442" y="3039"/>
                  </a:lnTo>
                  <a:lnTo>
                    <a:pt x="654" y="2986"/>
                  </a:lnTo>
                  <a:lnTo>
                    <a:pt x="768" y="2880"/>
                  </a:lnTo>
                  <a:lnTo>
                    <a:pt x="945" y="2853"/>
                  </a:lnTo>
                  <a:lnTo>
                    <a:pt x="1157" y="2915"/>
                  </a:lnTo>
                  <a:lnTo>
                    <a:pt x="1299" y="3065"/>
                  </a:lnTo>
                  <a:lnTo>
                    <a:pt x="1378" y="3251"/>
                  </a:lnTo>
                  <a:lnTo>
                    <a:pt x="1369" y="3410"/>
                  </a:lnTo>
                  <a:lnTo>
                    <a:pt x="1290" y="3578"/>
                  </a:lnTo>
                  <a:lnTo>
                    <a:pt x="1166" y="3666"/>
                  </a:lnTo>
                  <a:lnTo>
                    <a:pt x="989" y="3737"/>
                  </a:lnTo>
                  <a:lnTo>
                    <a:pt x="795" y="3728"/>
                  </a:lnTo>
                  <a:lnTo>
                    <a:pt x="671" y="3631"/>
                  </a:lnTo>
                  <a:lnTo>
                    <a:pt x="565" y="3533"/>
                  </a:lnTo>
                  <a:lnTo>
                    <a:pt x="415" y="3489"/>
                  </a:lnTo>
                  <a:lnTo>
                    <a:pt x="230" y="3560"/>
                  </a:lnTo>
                  <a:lnTo>
                    <a:pt x="132" y="3648"/>
                  </a:lnTo>
                  <a:lnTo>
                    <a:pt x="44" y="3772"/>
                  </a:lnTo>
                  <a:lnTo>
                    <a:pt x="9" y="3984"/>
                  </a:lnTo>
                  <a:lnTo>
                    <a:pt x="53" y="4267"/>
                  </a:lnTo>
                  <a:lnTo>
                    <a:pt x="115" y="4638"/>
                  </a:lnTo>
                  <a:lnTo>
                    <a:pt x="132" y="5247"/>
                  </a:lnTo>
                  <a:lnTo>
                    <a:pt x="503" y="5203"/>
                  </a:lnTo>
                  <a:lnTo>
                    <a:pt x="981" y="5194"/>
                  </a:lnTo>
                  <a:lnTo>
                    <a:pt x="1316" y="5238"/>
                  </a:lnTo>
                  <a:lnTo>
                    <a:pt x="1511" y="5159"/>
                  </a:lnTo>
                  <a:lnTo>
                    <a:pt x="1572" y="4991"/>
                  </a:lnTo>
                  <a:lnTo>
                    <a:pt x="1555" y="4885"/>
                  </a:lnTo>
                  <a:lnTo>
                    <a:pt x="1475" y="4770"/>
                  </a:lnTo>
                  <a:lnTo>
                    <a:pt x="1378" y="4611"/>
                  </a:lnTo>
                  <a:lnTo>
                    <a:pt x="1343" y="4346"/>
                  </a:lnTo>
                  <a:lnTo>
                    <a:pt x="1378" y="4125"/>
                  </a:lnTo>
                  <a:lnTo>
                    <a:pt x="1564" y="3913"/>
                  </a:lnTo>
                  <a:lnTo>
                    <a:pt x="1687" y="3896"/>
                  </a:lnTo>
                  <a:lnTo>
                    <a:pt x="1873" y="3896"/>
                  </a:lnTo>
                  <a:lnTo>
                    <a:pt x="2094" y="3957"/>
                  </a:lnTo>
                  <a:lnTo>
                    <a:pt x="2217" y="4108"/>
                  </a:lnTo>
                  <a:cubicBezTo>
                    <a:pt x="2313" y="4384"/>
                    <a:pt x="2306" y="4274"/>
                    <a:pt x="2306" y="4426"/>
                  </a:cubicBezTo>
                  <a:lnTo>
                    <a:pt x="2288" y="4523"/>
                  </a:lnTo>
                  <a:lnTo>
                    <a:pt x="2217" y="4655"/>
                  </a:lnTo>
                  <a:lnTo>
                    <a:pt x="2085" y="4814"/>
                  </a:lnTo>
                  <a:lnTo>
                    <a:pt x="2014" y="4929"/>
                  </a:lnTo>
                  <a:lnTo>
                    <a:pt x="2005" y="5062"/>
                  </a:lnTo>
                  <a:lnTo>
                    <a:pt x="2067" y="5185"/>
                  </a:lnTo>
                  <a:lnTo>
                    <a:pt x="2350" y="5291"/>
                  </a:lnTo>
                  <a:lnTo>
                    <a:pt x="2739" y="5344"/>
                  </a:lnTo>
                  <a:lnTo>
                    <a:pt x="3083" y="5344"/>
                  </a:lnTo>
                  <a:lnTo>
                    <a:pt x="3357" y="5291"/>
                  </a:lnTo>
                  <a:lnTo>
                    <a:pt x="3436" y="5230"/>
                  </a:lnTo>
                  <a:lnTo>
                    <a:pt x="3419" y="4594"/>
                  </a:lnTo>
                  <a:lnTo>
                    <a:pt x="3445" y="3940"/>
                  </a:lnTo>
                  <a:lnTo>
                    <a:pt x="3375" y="3816"/>
                  </a:lnTo>
                  <a:lnTo>
                    <a:pt x="3224" y="3737"/>
                  </a:lnTo>
                  <a:lnTo>
                    <a:pt x="3074" y="3710"/>
                  </a:lnTo>
                  <a:lnTo>
                    <a:pt x="2951" y="3737"/>
                  </a:lnTo>
                  <a:lnTo>
                    <a:pt x="2836" y="3860"/>
                  </a:lnTo>
                  <a:lnTo>
                    <a:pt x="2694" y="3896"/>
                  </a:lnTo>
                  <a:lnTo>
                    <a:pt x="2535" y="3878"/>
                  </a:lnTo>
                  <a:lnTo>
                    <a:pt x="2341" y="3763"/>
                  </a:lnTo>
                  <a:lnTo>
                    <a:pt x="2253" y="3648"/>
                  </a:lnTo>
                  <a:lnTo>
                    <a:pt x="2200" y="3401"/>
                  </a:lnTo>
                  <a:lnTo>
                    <a:pt x="2244" y="3127"/>
                  </a:lnTo>
                  <a:lnTo>
                    <a:pt x="2288" y="3030"/>
                  </a:lnTo>
                  <a:lnTo>
                    <a:pt x="2403" y="2933"/>
                  </a:lnTo>
                  <a:lnTo>
                    <a:pt x="2588" y="2844"/>
                  </a:lnTo>
                  <a:lnTo>
                    <a:pt x="2765" y="2844"/>
                  </a:lnTo>
                  <a:lnTo>
                    <a:pt x="2933" y="2906"/>
                  </a:lnTo>
                  <a:lnTo>
                    <a:pt x="3083" y="3065"/>
                  </a:lnTo>
                  <a:lnTo>
                    <a:pt x="3277" y="3092"/>
                  </a:lnTo>
                  <a:lnTo>
                    <a:pt x="3498" y="3048"/>
                  </a:lnTo>
                  <a:lnTo>
                    <a:pt x="3622" y="2871"/>
                  </a:lnTo>
                  <a:lnTo>
                    <a:pt x="3631" y="2650"/>
                  </a:lnTo>
                  <a:lnTo>
                    <a:pt x="3516" y="1926"/>
                  </a:lnTo>
                  <a:lnTo>
                    <a:pt x="3472" y="1722"/>
                  </a:lnTo>
                  <a:lnTo>
                    <a:pt x="3251" y="1775"/>
                  </a:lnTo>
                  <a:lnTo>
                    <a:pt x="3004" y="1775"/>
                  </a:lnTo>
                  <a:lnTo>
                    <a:pt x="2818" y="1775"/>
                  </a:lnTo>
                  <a:lnTo>
                    <a:pt x="2553" y="1749"/>
                  </a:lnTo>
                  <a:lnTo>
                    <a:pt x="2288" y="1696"/>
                  </a:lnTo>
                  <a:lnTo>
                    <a:pt x="2067" y="1563"/>
                  </a:lnTo>
                  <a:lnTo>
                    <a:pt x="1952" y="1378"/>
                  </a:lnTo>
                  <a:lnTo>
                    <a:pt x="1943" y="1148"/>
                  </a:lnTo>
                  <a:lnTo>
                    <a:pt x="1996" y="963"/>
                  </a:lnTo>
                  <a:lnTo>
                    <a:pt x="2111" y="848"/>
                  </a:lnTo>
                  <a:lnTo>
                    <a:pt x="2182" y="724"/>
                  </a:lnTo>
                  <a:lnTo>
                    <a:pt x="2226" y="503"/>
                  </a:lnTo>
                  <a:lnTo>
                    <a:pt x="2208" y="291"/>
                  </a:lnTo>
                  <a:lnTo>
                    <a:pt x="2129" y="132"/>
                  </a:lnTo>
                  <a:lnTo>
                    <a:pt x="1970" y="53"/>
                  </a:lnTo>
                  <a:lnTo>
                    <a:pt x="1855" y="17"/>
                  </a:lnTo>
                  <a:lnTo>
                    <a:pt x="174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1516" name="Freeform 1"/>
          <p:cNvSpPr>
            <a:spLocks/>
          </p:cNvSpPr>
          <p:nvPr/>
        </p:nvSpPr>
        <p:spPr bwMode="auto">
          <a:xfrm rot="995832">
            <a:off x="7104063" y="2894013"/>
            <a:ext cx="322262" cy="427037"/>
          </a:xfrm>
          <a:custGeom>
            <a:avLst/>
            <a:gdLst>
              <a:gd name="T0" fmla="*/ 1954 w 3712"/>
              <a:gd name="T1" fmla="*/ 5854 h 5872"/>
              <a:gd name="T2" fmla="*/ 2235 w 3712"/>
              <a:gd name="T3" fmla="*/ 5582 h 5872"/>
              <a:gd name="T4" fmla="*/ 2244 w 3712"/>
              <a:gd name="T5" fmla="*/ 5152 h 5872"/>
              <a:gd name="T6" fmla="*/ 2094 w 3712"/>
              <a:gd name="T7" fmla="*/ 4862 h 5872"/>
              <a:gd name="T8" fmla="*/ 2225 w 3712"/>
              <a:gd name="T9" fmla="*/ 4629 h 5872"/>
              <a:gd name="T10" fmla="*/ 2609 w 3712"/>
              <a:gd name="T11" fmla="*/ 4591 h 5872"/>
              <a:gd name="T12" fmla="*/ 3619 w 3712"/>
              <a:gd name="T13" fmla="*/ 4601 h 5872"/>
              <a:gd name="T14" fmla="*/ 3600 w 3712"/>
              <a:gd name="T15" fmla="*/ 3768 h 5872"/>
              <a:gd name="T16" fmla="*/ 3506 w 3712"/>
              <a:gd name="T17" fmla="*/ 3161 h 5872"/>
              <a:gd name="T18" fmla="*/ 3282 w 3712"/>
              <a:gd name="T19" fmla="*/ 3170 h 5872"/>
              <a:gd name="T20" fmla="*/ 2973 w 3712"/>
              <a:gd name="T21" fmla="*/ 3394 h 5872"/>
              <a:gd name="T22" fmla="*/ 2609 w 3712"/>
              <a:gd name="T23" fmla="*/ 3404 h 5872"/>
              <a:gd name="T24" fmla="*/ 2272 w 3712"/>
              <a:gd name="T25" fmla="*/ 3179 h 5872"/>
              <a:gd name="T26" fmla="*/ 2197 w 3712"/>
              <a:gd name="T27" fmla="*/ 2843 h 5872"/>
              <a:gd name="T28" fmla="*/ 2328 w 3712"/>
              <a:gd name="T29" fmla="*/ 2497 h 5872"/>
              <a:gd name="T30" fmla="*/ 2618 w 3712"/>
              <a:gd name="T31" fmla="*/ 2356 h 5872"/>
              <a:gd name="T32" fmla="*/ 2889 w 3712"/>
              <a:gd name="T33" fmla="*/ 2356 h 5872"/>
              <a:gd name="T34" fmla="*/ 3232 w 3712"/>
              <a:gd name="T35" fmla="*/ 2609 h 5872"/>
              <a:gd name="T36" fmla="*/ 3506 w 3712"/>
              <a:gd name="T37" fmla="*/ 2646 h 5872"/>
              <a:gd name="T38" fmla="*/ 3693 w 3712"/>
              <a:gd name="T39" fmla="*/ 2233 h 5872"/>
              <a:gd name="T40" fmla="*/ 3693 w 3712"/>
              <a:gd name="T41" fmla="*/ 1562 h 5872"/>
              <a:gd name="T42" fmla="*/ 3563 w 3712"/>
              <a:gd name="T43" fmla="*/ 1206 h 5872"/>
              <a:gd name="T44" fmla="*/ 3048 w 3712"/>
              <a:gd name="T45" fmla="*/ 1206 h 5872"/>
              <a:gd name="T46" fmla="*/ 2300 w 3712"/>
              <a:gd name="T47" fmla="*/ 1281 h 5872"/>
              <a:gd name="T48" fmla="*/ 1926 w 3712"/>
              <a:gd name="T49" fmla="*/ 1042 h 5872"/>
              <a:gd name="T50" fmla="*/ 1917 w 3712"/>
              <a:gd name="T51" fmla="*/ 701 h 5872"/>
              <a:gd name="T52" fmla="*/ 2104 w 3712"/>
              <a:gd name="T53" fmla="*/ 468 h 5872"/>
              <a:gd name="T54" fmla="*/ 2020 w 3712"/>
              <a:gd name="T55" fmla="*/ 103 h 5872"/>
              <a:gd name="T56" fmla="*/ 1767 w 3712"/>
              <a:gd name="T57" fmla="*/ 0 h 5872"/>
              <a:gd name="T58" fmla="*/ 1524 w 3712"/>
              <a:gd name="T59" fmla="*/ 28 h 5872"/>
              <a:gd name="T60" fmla="*/ 1337 w 3712"/>
              <a:gd name="T61" fmla="*/ 168 h 5872"/>
              <a:gd name="T62" fmla="*/ 1253 w 3712"/>
              <a:gd name="T63" fmla="*/ 458 h 5872"/>
              <a:gd name="T64" fmla="*/ 1365 w 3712"/>
              <a:gd name="T65" fmla="*/ 720 h 5872"/>
              <a:gd name="T66" fmla="*/ 1449 w 3712"/>
              <a:gd name="T67" fmla="*/ 1042 h 5872"/>
              <a:gd name="T68" fmla="*/ 1300 w 3712"/>
              <a:gd name="T69" fmla="*/ 1291 h 5872"/>
              <a:gd name="T70" fmla="*/ 982 w 3712"/>
              <a:gd name="T71" fmla="*/ 1356 h 5872"/>
              <a:gd name="T72" fmla="*/ 93 w 3712"/>
              <a:gd name="T73" fmla="*/ 1506 h 5872"/>
              <a:gd name="T74" fmla="*/ 0 w 3712"/>
              <a:gd name="T75" fmla="*/ 2356 h 5872"/>
              <a:gd name="T76" fmla="*/ 477 w 3712"/>
              <a:gd name="T77" fmla="*/ 2572 h 5872"/>
              <a:gd name="T78" fmla="*/ 879 w 3712"/>
              <a:gd name="T79" fmla="*/ 2300 h 5872"/>
              <a:gd name="T80" fmla="*/ 1318 w 3712"/>
              <a:gd name="T81" fmla="*/ 2310 h 5872"/>
              <a:gd name="T82" fmla="*/ 1543 w 3712"/>
              <a:gd name="T83" fmla="*/ 2731 h 5872"/>
              <a:gd name="T84" fmla="*/ 1393 w 3712"/>
              <a:gd name="T85" fmla="*/ 3095 h 5872"/>
              <a:gd name="T86" fmla="*/ 1010 w 3712"/>
              <a:gd name="T87" fmla="*/ 3254 h 5872"/>
              <a:gd name="T88" fmla="*/ 617 w 3712"/>
              <a:gd name="T89" fmla="*/ 3076 h 5872"/>
              <a:gd name="T90" fmla="*/ 402 w 3712"/>
              <a:gd name="T91" fmla="*/ 3030 h 5872"/>
              <a:gd name="T92" fmla="*/ 262 w 3712"/>
              <a:gd name="T93" fmla="*/ 3095 h 5872"/>
              <a:gd name="T94" fmla="*/ 75 w 3712"/>
              <a:gd name="T95" fmla="*/ 3647 h 5872"/>
              <a:gd name="T96" fmla="*/ 140 w 3712"/>
              <a:gd name="T97" fmla="*/ 4601 h 5872"/>
              <a:gd name="T98" fmla="*/ 1206 w 3712"/>
              <a:gd name="T99" fmla="*/ 4423 h 5872"/>
              <a:gd name="T100" fmla="*/ 1533 w 3712"/>
              <a:gd name="T101" fmla="*/ 4703 h 5872"/>
              <a:gd name="T102" fmla="*/ 1515 w 3712"/>
              <a:gd name="T103" fmla="*/ 4947 h 5872"/>
              <a:gd name="T104" fmla="*/ 1337 w 3712"/>
              <a:gd name="T105" fmla="*/ 5171 h 5872"/>
              <a:gd name="T106" fmla="*/ 1300 w 3712"/>
              <a:gd name="T107" fmla="*/ 5405 h 5872"/>
              <a:gd name="T108" fmla="*/ 1421 w 3712"/>
              <a:gd name="T109" fmla="*/ 5713 h 5872"/>
              <a:gd name="T110" fmla="*/ 1777 w 3712"/>
              <a:gd name="T111" fmla="*/ 5872 h 58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712"/>
              <a:gd name="T169" fmla="*/ 0 h 5872"/>
              <a:gd name="T170" fmla="*/ 3712 w 3712"/>
              <a:gd name="T171" fmla="*/ 5872 h 587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712" h="5872">
                <a:moveTo>
                  <a:pt x="1777" y="5872"/>
                </a:moveTo>
                <a:lnTo>
                  <a:pt x="1954" y="5854"/>
                </a:lnTo>
                <a:lnTo>
                  <a:pt x="2151" y="5723"/>
                </a:lnTo>
                <a:lnTo>
                  <a:pt x="2235" y="5582"/>
                </a:lnTo>
                <a:lnTo>
                  <a:pt x="2263" y="5349"/>
                </a:lnTo>
                <a:lnTo>
                  <a:pt x="2244" y="5152"/>
                </a:lnTo>
                <a:lnTo>
                  <a:pt x="2141" y="5040"/>
                </a:lnTo>
                <a:lnTo>
                  <a:pt x="2094" y="4862"/>
                </a:lnTo>
                <a:lnTo>
                  <a:pt x="2123" y="4769"/>
                </a:lnTo>
                <a:lnTo>
                  <a:pt x="2225" y="4629"/>
                </a:lnTo>
                <a:lnTo>
                  <a:pt x="2319" y="4554"/>
                </a:lnTo>
                <a:lnTo>
                  <a:pt x="2609" y="4591"/>
                </a:lnTo>
                <a:lnTo>
                  <a:pt x="3001" y="4619"/>
                </a:lnTo>
                <a:lnTo>
                  <a:pt x="3619" y="4601"/>
                </a:lnTo>
                <a:lnTo>
                  <a:pt x="3647" y="4301"/>
                </a:lnTo>
                <a:lnTo>
                  <a:pt x="3600" y="3768"/>
                </a:lnTo>
                <a:lnTo>
                  <a:pt x="3591" y="3245"/>
                </a:lnTo>
                <a:lnTo>
                  <a:pt x="3506" y="3161"/>
                </a:lnTo>
                <a:lnTo>
                  <a:pt x="3385" y="3142"/>
                </a:lnTo>
                <a:lnTo>
                  <a:pt x="3282" y="3170"/>
                </a:lnTo>
                <a:lnTo>
                  <a:pt x="3123" y="3263"/>
                </a:lnTo>
                <a:lnTo>
                  <a:pt x="2973" y="3394"/>
                </a:lnTo>
                <a:lnTo>
                  <a:pt x="2730" y="3432"/>
                </a:lnTo>
                <a:lnTo>
                  <a:pt x="2609" y="3404"/>
                </a:lnTo>
                <a:lnTo>
                  <a:pt x="2394" y="3292"/>
                </a:lnTo>
                <a:lnTo>
                  <a:pt x="2272" y="3179"/>
                </a:lnTo>
                <a:lnTo>
                  <a:pt x="2216" y="3039"/>
                </a:lnTo>
                <a:lnTo>
                  <a:pt x="2197" y="2843"/>
                </a:lnTo>
                <a:lnTo>
                  <a:pt x="2225" y="2618"/>
                </a:lnTo>
                <a:lnTo>
                  <a:pt x="2328" y="2497"/>
                </a:lnTo>
                <a:lnTo>
                  <a:pt x="2475" y="2403"/>
                </a:lnTo>
                <a:lnTo>
                  <a:pt x="2618" y="2356"/>
                </a:lnTo>
                <a:lnTo>
                  <a:pt x="2796" y="2356"/>
                </a:lnTo>
                <a:lnTo>
                  <a:pt x="2889" y="2356"/>
                </a:lnTo>
                <a:lnTo>
                  <a:pt x="3086" y="2506"/>
                </a:lnTo>
                <a:lnTo>
                  <a:pt x="3232" y="2609"/>
                </a:lnTo>
                <a:lnTo>
                  <a:pt x="3357" y="2674"/>
                </a:lnTo>
                <a:lnTo>
                  <a:pt x="3506" y="2646"/>
                </a:lnTo>
                <a:lnTo>
                  <a:pt x="3619" y="2497"/>
                </a:lnTo>
                <a:lnTo>
                  <a:pt x="3693" y="2233"/>
                </a:lnTo>
                <a:lnTo>
                  <a:pt x="3712" y="1861"/>
                </a:lnTo>
                <a:lnTo>
                  <a:pt x="3693" y="1562"/>
                </a:lnTo>
                <a:lnTo>
                  <a:pt x="3665" y="1365"/>
                </a:lnTo>
                <a:lnTo>
                  <a:pt x="3563" y="1206"/>
                </a:lnTo>
                <a:lnTo>
                  <a:pt x="3282" y="1206"/>
                </a:lnTo>
                <a:lnTo>
                  <a:pt x="3048" y="1206"/>
                </a:lnTo>
                <a:lnTo>
                  <a:pt x="2543" y="1281"/>
                </a:lnTo>
                <a:lnTo>
                  <a:pt x="2300" y="1281"/>
                </a:lnTo>
                <a:lnTo>
                  <a:pt x="2048" y="1225"/>
                </a:lnTo>
                <a:lnTo>
                  <a:pt x="1926" y="1042"/>
                </a:lnTo>
                <a:lnTo>
                  <a:pt x="1889" y="888"/>
                </a:lnTo>
                <a:lnTo>
                  <a:pt x="1917" y="701"/>
                </a:lnTo>
                <a:lnTo>
                  <a:pt x="2020" y="608"/>
                </a:lnTo>
                <a:lnTo>
                  <a:pt x="2104" y="468"/>
                </a:lnTo>
                <a:lnTo>
                  <a:pt x="2104" y="243"/>
                </a:lnTo>
                <a:lnTo>
                  <a:pt x="2020" y="103"/>
                </a:lnTo>
                <a:lnTo>
                  <a:pt x="1917" y="19"/>
                </a:lnTo>
                <a:lnTo>
                  <a:pt x="1767" y="0"/>
                </a:lnTo>
                <a:lnTo>
                  <a:pt x="1655" y="9"/>
                </a:lnTo>
                <a:lnTo>
                  <a:pt x="1524" y="28"/>
                </a:lnTo>
                <a:lnTo>
                  <a:pt x="1412" y="94"/>
                </a:lnTo>
                <a:lnTo>
                  <a:pt x="1337" y="168"/>
                </a:lnTo>
                <a:lnTo>
                  <a:pt x="1253" y="290"/>
                </a:lnTo>
                <a:lnTo>
                  <a:pt x="1253" y="458"/>
                </a:lnTo>
                <a:lnTo>
                  <a:pt x="1309" y="673"/>
                </a:lnTo>
                <a:lnTo>
                  <a:pt x="1365" y="720"/>
                </a:lnTo>
                <a:lnTo>
                  <a:pt x="1421" y="870"/>
                </a:lnTo>
                <a:lnTo>
                  <a:pt x="1449" y="1042"/>
                </a:lnTo>
                <a:lnTo>
                  <a:pt x="1384" y="1197"/>
                </a:lnTo>
                <a:lnTo>
                  <a:pt x="1300" y="1291"/>
                </a:lnTo>
                <a:lnTo>
                  <a:pt x="1169" y="1356"/>
                </a:lnTo>
                <a:lnTo>
                  <a:pt x="982" y="1356"/>
                </a:lnTo>
                <a:lnTo>
                  <a:pt x="103" y="1262"/>
                </a:lnTo>
                <a:lnTo>
                  <a:pt x="93" y="1506"/>
                </a:lnTo>
                <a:lnTo>
                  <a:pt x="47" y="2020"/>
                </a:lnTo>
                <a:lnTo>
                  <a:pt x="0" y="2356"/>
                </a:lnTo>
                <a:cubicBezTo>
                  <a:pt x="76" y="2442"/>
                  <a:pt x="165" y="2590"/>
                  <a:pt x="299" y="2590"/>
                </a:cubicBezTo>
                <a:lnTo>
                  <a:pt x="477" y="2572"/>
                </a:lnTo>
                <a:lnTo>
                  <a:pt x="701" y="2459"/>
                </a:lnTo>
                <a:lnTo>
                  <a:pt x="879" y="2300"/>
                </a:lnTo>
                <a:lnTo>
                  <a:pt x="1141" y="2233"/>
                </a:lnTo>
                <a:lnTo>
                  <a:pt x="1318" y="2310"/>
                </a:lnTo>
                <a:lnTo>
                  <a:pt x="1477" y="2497"/>
                </a:lnTo>
                <a:lnTo>
                  <a:pt x="1543" y="2731"/>
                </a:lnTo>
                <a:lnTo>
                  <a:pt x="1496" y="2974"/>
                </a:lnTo>
                <a:lnTo>
                  <a:pt x="1393" y="3095"/>
                </a:lnTo>
                <a:lnTo>
                  <a:pt x="1262" y="3207"/>
                </a:lnTo>
                <a:lnTo>
                  <a:pt x="1010" y="3254"/>
                </a:lnTo>
                <a:lnTo>
                  <a:pt x="776" y="3217"/>
                </a:lnTo>
                <a:lnTo>
                  <a:pt x="617" y="3076"/>
                </a:lnTo>
                <a:cubicBezTo>
                  <a:pt x="552" y="3051"/>
                  <a:pt x="489" y="3017"/>
                  <a:pt x="421" y="3002"/>
                </a:cubicBezTo>
                <a:cubicBezTo>
                  <a:pt x="410" y="3000"/>
                  <a:pt x="411" y="3023"/>
                  <a:pt x="402" y="3030"/>
                </a:cubicBezTo>
                <a:cubicBezTo>
                  <a:pt x="397" y="3034"/>
                  <a:pt x="389" y="3030"/>
                  <a:pt x="383" y="3030"/>
                </a:cubicBezTo>
                <a:lnTo>
                  <a:pt x="262" y="3095"/>
                </a:lnTo>
                <a:lnTo>
                  <a:pt x="121" y="3348"/>
                </a:lnTo>
                <a:lnTo>
                  <a:pt x="75" y="3647"/>
                </a:lnTo>
                <a:lnTo>
                  <a:pt x="65" y="4171"/>
                </a:lnTo>
                <a:lnTo>
                  <a:pt x="140" y="4601"/>
                </a:lnTo>
                <a:lnTo>
                  <a:pt x="935" y="4423"/>
                </a:lnTo>
                <a:lnTo>
                  <a:pt x="1206" y="4423"/>
                </a:lnTo>
                <a:lnTo>
                  <a:pt x="1412" y="4498"/>
                </a:lnTo>
                <a:lnTo>
                  <a:pt x="1533" y="4703"/>
                </a:lnTo>
                <a:lnTo>
                  <a:pt x="1543" y="4816"/>
                </a:lnTo>
                <a:lnTo>
                  <a:pt x="1515" y="4947"/>
                </a:lnTo>
                <a:lnTo>
                  <a:pt x="1412" y="5049"/>
                </a:lnTo>
                <a:lnTo>
                  <a:pt x="1337" y="5171"/>
                </a:lnTo>
                <a:lnTo>
                  <a:pt x="1300" y="5283"/>
                </a:lnTo>
                <a:lnTo>
                  <a:pt x="1300" y="5405"/>
                </a:lnTo>
                <a:lnTo>
                  <a:pt x="1309" y="5564"/>
                </a:lnTo>
                <a:lnTo>
                  <a:pt x="1421" y="5713"/>
                </a:lnTo>
                <a:lnTo>
                  <a:pt x="1618" y="5863"/>
                </a:lnTo>
                <a:lnTo>
                  <a:pt x="1777" y="5872"/>
                </a:lnTo>
                <a:close/>
              </a:path>
            </a:pathLst>
          </a:custGeom>
          <a:solidFill>
            <a:srgbClr val="2E05F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21518" name="29 Imagen" descr="Clase.jpg"/>
          <p:cNvPicPr>
            <a:picLocks noChangeAspect="1"/>
          </p:cNvPicPr>
          <p:nvPr/>
        </p:nvPicPr>
        <p:blipFill>
          <a:blip r:embed="rId3" cstate="print"/>
          <a:srcRect l="1643" t="12195" r="7025" b="24390"/>
          <a:stretch>
            <a:fillRect/>
          </a:stretch>
        </p:blipFill>
        <p:spPr bwMode="auto">
          <a:xfrm>
            <a:off x="4786313" y="4321175"/>
            <a:ext cx="4357687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9" name="20 Rectángulo"/>
          <p:cNvSpPr>
            <a:spLocks noChangeArrowheads="1"/>
          </p:cNvSpPr>
          <p:nvPr/>
        </p:nvSpPr>
        <p:spPr bwMode="auto">
          <a:xfrm>
            <a:off x="7429500" y="3857625"/>
            <a:ext cx="13573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6000" b="1"/>
              <a:t>?</a:t>
            </a:r>
          </a:p>
        </p:txBody>
      </p:sp>
      <p:pic>
        <p:nvPicPr>
          <p:cNvPr id="21520" name="23 Imagen" descr="Profesora (3.) III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8188" y="3571875"/>
            <a:ext cx="13811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25 Imagen" descr="9. Chica (Color).YELLOW copia.png"/>
          <p:cNvPicPr>
            <a:picLocks noChangeAspect="1"/>
          </p:cNvPicPr>
          <p:nvPr/>
        </p:nvPicPr>
        <p:blipFill>
          <a:blip r:embed="rId5" cstate="print"/>
          <a:srcRect t="15176" b="12827"/>
          <a:stretch>
            <a:fillRect/>
          </a:stretch>
        </p:blipFill>
        <p:spPr bwMode="auto">
          <a:xfrm>
            <a:off x="5756275" y="3143250"/>
            <a:ext cx="154463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2" name="Text Box 5"/>
          <p:cNvSpPr txBox="1">
            <a:spLocks noChangeArrowheads="1"/>
          </p:cNvSpPr>
          <p:nvPr/>
        </p:nvSpPr>
        <p:spPr bwMode="auto">
          <a:xfrm>
            <a:off x="6732588" y="6581775"/>
            <a:ext cx="2411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dirty="0">
                <a:latin typeface="Calibri" pitchFamily="34" charset="0"/>
              </a:rPr>
              <a:t>Pere </a:t>
            </a:r>
            <a:r>
              <a:rPr lang="es-ES" sz="1000" dirty="0" err="1">
                <a:latin typeface="Calibri" pitchFamily="34" charset="0"/>
              </a:rPr>
              <a:t>Marquès</a:t>
            </a:r>
            <a:r>
              <a:rPr lang="es-ES" sz="1000" dirty="0">
                <a:latin typeface="Calibri" pitchFamily="34" charset="0"/>
              </a:rPr>
              <a:t> &amp; Ole C. </a:t>
            </a:r>
            <a:r>
              <a:rPr lang="es-ES" sz="1000" dirty="0" err="1">
                <a:latin typeface="Calibri" pitchFamily="34" charset="0"/>
              </a:rPr>
              <a:t>Glad</a:t>
            </a:r>
            <a:r>
              <a:rPr lang="es-ES" sz="1000" dirty="0">
                <a:latin typeface="Calibri" pitchFamily="34" charset="0"/>
              </a:rPr>
              <a:t> (2013)</a:t>
            </a:r>
          </a:p>
        </p:txBody>
      </p:sp>
      <p:cxnSp>
        <p:nvCxnSpPr>
          <p:cNvPr id="22" name="21 Conector recto"/>
          <p:cNvCxnSpPr/>
          <p:nvPr/>
        </p:nvCxnSpPr>
        <p:spPr>
          <a:xfrm rot="5400000">
            <a:off x="1964511" y="3250407"/>
            <a:ext cx="4286280" cy="2500326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2 Subtítulo"/>
          <p:cNvSpPr>
            <a:spLocks noGrp="1"/>
          </p:cNvSpPr>
          <p:nvPr>
            <p:ph type="subTitle" idx="1"/>
          </p:nvPr>
        </p:nvSpPr>
        <p:spPr>
          <a:xfrm>
            <a:off x="179388" y="935509"/>
            <a:ext cx="8785225" cy="5157787"/>
          </a:xfrm>
        </p:spPr>
        <p:txBody>
          <a:bodyPr>
            <a:normAutofit/>
          </a:bodyPr>
          <a:lstStyle/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De manera voluntaria o preceptiva</a:t>
            </a:r>
            <a:r>
              <a:rPr lang="es-ES" sz="2000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, los estudiantes buscan en Internet recursos</a:t>
            </a:r>
            <a:r>
              <a:rPr lang="es-E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(imágenes, esquemas, vídeos </a:t>
            </a:r>
            <a:r>
              <a:rPr lang="es-ES" sz="2000" i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YouTube</a:t>
            </a:r>
            <a:r>
              <a:rPr lang="es-E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, simulaciones, documentos multimedia... ) </a:t>
            </a:r>
            <a:r>
              <a:rPr lang="es-ES" sz="2000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relacionados con el tema que se está estudiando en clase y los presentarán y explicarán en la PD. 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Los compañeros y el profesor podrán intervenir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, preguntar, criticar. 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Se puntúan 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tanto las explicaciones de los alumnos que presentan los recursos de Internet como las preguntas y críticas de los compañeros. </a:t>
            </a:r>
          </a:p>
          <a:p>
            <a:pPr indent="358775" eaLnBrk="1" hangingPunct="1">
              <a:spcBef>
                <a:spcPts val="1200"/>
              </a:spcBef>
              <a:spcAft>
                <a:spcPts val="1200"/>
              </a:spcAft>
            </a:pPr>
            <a:r>
              <a:rPr lang="es-ES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OTRAS POSIBILIDADES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Con el </a:t>
            </a:r>
            <a:r>
              <a:rPr lang="es-E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lector de documentos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, se pueden </a:t>
            </a: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proyectar recursos en papel o tridimensionales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.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Recopilar los enlaces a los mejores recursos 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en </a:t>
            </a:r>
            <a:r>
              <a:rPr lang="es-E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el </a:t>
            </a:r>
            <a:r>
              <a:rPr lang="es-E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blog “diario de clase” o en la intranet educativa del centro 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para revisarlos cuando convenga.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413625" y="6581775"/>
            <a:ext cx="17303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dirty="0">
                <a:latin typeface="Calibri" pitchFamily="34" charset="0"/>
              </a:rPr>
              <a:t>Pere </a:t>
            </a:r>
            <a:r>
              <a:rPr lang="es-ES" sz="1000" dirty="0" err="1">
                <a:latin typeface="Calibri" pitchFamily="34" charset="0"/>
              </a:rPr>
              <a:t>Marquès</a:t>
            </a:r>
            <a:r>
              <a:rPr lang="es-ES" sz="1000" dirty="0">
                <a:latin typeface="Calibri" pitchFamily="34" charset="0"/>
              </a:rPr>
              <a:t> (2010)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Rectángulo"/>
          <p:cNvSpPr/>
          <p:nvPr/>
        </p:nvSpPr>
        <p:spPr>
          <a:xfrm>
            <a:off x="0" y="0"/>
            <a:ext cx="9144000" cy="4929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3555" name="Freeform 6"/>
          <p:cNvSpPr>
            <a:spLocks/>
          </p:cNvSpPr>
          <p:nvPr/>
        </p:nvSpPr>
        <p:spPr bwMode="auto">
          <a:xfrm rot="1752875">
            <a:off x="3148013" y="4708525"/>
            <a:ext cx="3255962" cy="1828800"/>
          </a:xfrm>
          <a:custGeom>
            <a:avLst/>
            <a:gdLst>
              <a:gd name="T0" fmla="*/ 1498 w 6351"/>
              <a:gd name="T1" fmla="*/ 366 h 3570"/>
              <a:gd name="T2" fmla="*/ 1539 w 6351"/>
              <a:gd name="T3" fmla="*/ 1015 h 3570"/>
              <a:gd name="T4" fmla="*/ 1356 w 6351"/>
              <a:gd name="T5" fmla="*/ 1539 h 3570"/>
              <a:gd name="T6" fmla="*/ 998 w 6351"/>
              <a:gd name="T7" fmla="*/ 1506 h 3570"/>
              <a:gd name="T8" fmla="*/ 574 w 6351"/>
              <a:gd name="T9" fmla="*/ 1223 h 3570"/>
              <a:gd name="T10" fmla="*/ 83 w 6351"/>
              <a:gd name="T11" fmla="*/ 1431 h 3570"/>
              <a:gd name="T12" fmla="*/ 0 w 6351"/>
              <a:gd name="T13" fmla="*/ 1781 h 3570"/>
              <a:gd name="T14" fmla="*/ 224 w 6351"/>
              <a:gd name="T15" fmla="*/ 2189 h 3570"/>
              <a:gd name="T16" fmla="*/ 640 w 6351"/>
              <a:gd name="T17" fmla="*/ 2322 h 3570"/>
              <a:gd name="T18" fmla="*/ 973 w 6351"/>
              <a:gd name="T19" fmla="*/ 2139 h 3570"/>
              <a:gd name="T20" fmla="*/ 1340 w 6351"/>
              <a:gd name="T21" fmla="*/ 2089 h 3570"/>
              <a:gd name="T22" fmla="*/ 1415 w 6351"/>
              <a:gd name="T23" fmla="*/ 3496 h 3570"/>
              <a:gd name="T24" fmla="*/ 3254 w 6351"/>
              <a:gd name="T25" fmla="*/ 3362 h 3570"/>
              <a:gd name="T26" fmla="*/ 3188 w 6351"/>
              <a:gd name="T27" fmla="*/ 2963 h 3570"/>
              <a:gd name="T28" fmla="*/ 3021 w 6351"/>
              <a:gd name="T29" fmla="*/ 2647 h 3570"/>
              <a:gd name="T30" fmla="*/ 3229 w 6351"/>
              <a:gd name="T31" fmla="*/ 2314 h 3570"/>
              <a:gd name="T32" fmla="*/ 3620 w 6351"/>
              <a:gd name="T33" fmla="*/ 2247 h 3570"/>
              <a:gd name="T34" fmla="*/ 3912 w 6351"/>
              <a:gd name="T35" fmla="*/ 2613 h 3570"/>
              <a:gd name="T36" fmla="*/ 3754 w 6351"/>
              <a:gd name="T37" fmla="*/ 2946 h 3570"/>
              <a:gd name="T38" fmla="*/ 3570 w 6351"/>
              <a:gd name="T39" fmla="*/ 3179 h 3570"/>
              <a:gd name="T40" fmla="*/ 3729 w 6351"/>
              <a:gd name="T41" fmla="*/ 3512 h 3570"/>
              <a:gd name="T42" fmla="*/ 4985 w 6351"/>
              <a:gd name="T43" fmla="*/ 3504 h 3570"/>
              <a:gd name="T44" fmla="*/ 4919 w 6351"/>
              <a:gd name="T45" fmla="*/ 2580 h 3570"/>
              <a:gd name="T46" fmla="*/ 5035 w 6351"/>
              <a:gd name="T47" fmla="*/ 2064 h 3570"/>
              <a:gd name="T48" fmla="*/ 5293 w 6351"/>
              <a:gd name="T49" fmla="*/ 1914 h 3570"/>
              <a:gd name="T50" fmla="*/ 5626 w 6351"/>
              <a:gd name="T51" fmla="*/ 2139 h 3570"/>
              <a:gd name="T52" fmla="*/ 6066 w 6351"/>
              <a:gd name="T53" fmla="*/ 2114 h 3570"/>
              <a:gd name="T54" fmla="*/ 6309 w 6351"/>
              <a:gd name="T55" fmla="*/ 1864 h 3570"/>
              <a:gd name="T56" fmla="*/ 6334 w 6351"/>
              <a:gd name="T57" fmla="*/ 1465 h 3570"/>
              <a:gd name="T58" fmla="*/ 6066 w 6351"/>
              <a:gd name="T59" fmla="*/ 1148 h 3570"/>
              <a:gd name="T60" fmla="*/ 5651 w 6351"/>
              <a:gd name="T61" fmla="*/ 1157 h 3570"/>
              <a:gd name="T62" fmla="*/ 5377 w 6351"/>
              <a:gd name="T63" fmla="*/ 1348 h 3570"/>
              <a:gd name="T64" fmla="*/ 5094 w 6351"/>
              <a:gd name="T65" fmla="*/ 1381 h 3570"/>
              <a:gd name="T66" fmla="*/ 4827 w 6351"/>
              <a:gd name="T67" fmla="*/ 1223 h 3570"/>
              <a:gd name="T68" fmla="*/ 4894 w 6351"/>
              <a:gd name="T69" fmla="*/ 382 h 3570"/>
              <a:gd name="T70" fmla="*/ 4603 w 6351"/>
              <a:gd name="T71" fmla="*/ 25 h 3570"/>
              <a:gd name="T72" fmla="*/ 3803 w 6351"/>
              <a:gd name="T73" fmla="*/ 41 h 3570"/>
              <a:gd name="T74" fmla="*/ 3446 w 6351"/>
              <a:gd name="T75" fmla="*/ 208 h 3570"/>
              <a:gd name="T76" fmla="*/ 3487 w 6351"/>
              <a:gd name="T77" fmla="*/ 624 h 3570"/>
              <a:gd name="T78" fmla="*/ 3537 w 6351"/>
              <a:gd name="T79" fmla="*/ 1032 h 3570"/>
              <a:gd name="T80" fmla="*/ 3171 w 6351"/>
              <a:gd name="T81" fmla="*/ 1265 h 3570"/>
              <a:gd name="T82" fmla="*/ 2838 w 6351"/>
              <a:gd name="T83" fmla="*/ 1097 h 3570"/>
              <a:gd name="T84" fmla="*/ 2838 w 6351"/>
              <a:gd name="T85" fmla="*/ 699 h 3570"/>
              <a:gd name="T86" fmla="*/ 3029 w 6351"/>
              <a:gd name="T87" fmla="*/ 341 h 3570"/>
              <a:gd name="T88" fmla="*/ 2913 w 6351"/>
              <a:gd name="T89" fmla="*/ 75 h 3570"/>
              <a:gd name="T90" fmla="*/ 2435 w 6351"/>
              <a:gd name="T91" fmla="*/ 33 h 3570"/>
              <a:gd name="T92" fmla="*/ 1406 w 6351"/>
              <a:gd name="T93" fmla="*/ 116 h 357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351"/>
              <a:gd name="T142" fmla="*/ 0 h 3570"/>
              <a:gd name="T143" fmla="*/ 6351 w 6351"/>
              <a:gd name="T144" fmla="*/ 3570 h 357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351" h="3570">
                <a:moveTo>
                  <a:pt x="1406" y="116"/>
                </a:moveTo>
                <a:lnTo>
                  <a:pt x="1498" y="366"/>
                </a:lnTo>
                <a:lnTo>
                  <a:pt x="1539" y="715"/>
                </a:lnTo>
                <a:lnTo>
                  <a:pt x="1539" y="1015"/>
                </a:lnTo>
                <a:lnTo>
                  <a:pt x="1473" y="1356"/>
                </a:lnTo>
                <a:lnTo>
                  <a:pt x="1356" y="1539"/>
                </a:lnTo>
                <a:lnTo>
                  <a:pt x="1123" y="1564"/>
                </a:lnTo>
                <a:lnTo>
                  <a:pt x="998" y="1506"/>
                </a:lnTo>
                <a:lnTo>
                  <a:pt x="815" y="1290"/>
                </a:lnTo>
                <a:lnTo>
                  <a:pt x="574" y="1223"/>
                </a:lnTo>
                <a:lnTo>
                  <a:pt x="349" y="1240"/>
                </a:lnTo>
                <a:lnTo>
                  <a:pt x="83" y="1431"/>
                </a:lnTo>
                <a:lnTo>
                  <a:pt x="33" y="1539"/>
                </a:lnTo>
                <a:lnTo>
                  <a:pt x="0" y="1781"/>
                </a:lnTo>
                <a:lnTo>
                  <a:pt x="58" y="1989"/>
                </a:lnTo>
                <a:lnTo>
                  <a:pt x="224" y="2189"/>
                </a:lnTo>
                <a:lnTo>
                  <a:pt x="424" y="2289"/>
                </a:lnTo>
                <a:lnTo>
                  <a:pt x="640" y="2322"/>
                </a:lnTo>
                <a:lnTo>
                  <a:pt x="782" y="2305"/>
                </a:lnTo>
                <a:lnTo>
                  <a:pt x="973" y="2139"/>
                </a:lnTo>
                <a:lnTo>
                  <a:pt x="1148" y="2056"/>
                </a:lnTo>
                <a:lnTo>
                  <a:pt x="1340" y="2089"/>
                </a:lnTo>
                <a:lnTo>
                  <a:pt x="1390" y="2180"/>
                </a:lnTo>
                <a:lnTo>
                  <a:pt x="1415" y="3496"/>
                </a:lnTo>
                <a:lnTo>
                  <a:pt x="3054" y="3504"/>
                </a:lnTo>
                <a:lnTo>
                  <a:pt x="3254" y="3362"/>
                </a:lnTo>
                <a:lnTo>
                  <a:pt x="3287" y="3138"/>
                </a:lnTo>
                <a:lnTo>
                  <a:pt x="3188" y="2963"/>
                </a:lnTo>
                <a:lnTo>
                  <a:pt x="3063" y="2846"/>
                </a:lnTo>
                <a:lnTo>
                  <a:pt x="3021" y="2647"/>
                </a:lnTo>
                <a:lnTo>
                  <a:pt x="3079" y="2455"/>
                </a:lnTo>
                <a:lnTo>
                  <a:pt x="3229" y="2314"/>
                </a:lnTo>
                <a:lnTo>
                  <a:pt x="3371" y="2239"/>
                </a:lnTo>
                <a:lnTo>
                  <a:pt x="3620" y="2247"/>
                </a:lnTo>
                <a:lnTo>
                  <a:pt x="3828" y="2380"/>
                </a:lnTo>
                <a:lnTo>
                  <a:pt x="3912" y="2613"/>
                </a:lnTo>
                <a:lnTo>
                  <a:pt x="3887" y="2813"/>
                </a:lnTo>
                <a:lnTo>
                  <a:pt x="3754" y="2946"/>
                </a:lnTo>
                <a:lnTo>
                  <a:pt x="3670" y="3029"/>
                </a:lnTo>
                <a:lnTo>
                  <a:pt x="3570" y="3179"/>
                </a:lnTo>
                <a:lnTo>
                  <a:pt x="3587" y="3429"/>
                </a:lnTo>
                <a:lnTo>
                  <a:pt x="3729" y="3512"/>
                </a:lnTo>
                <a:lnTo>
                  <a:pt x="4561" y="3570"/>
                </a:lnTo>
                <a:lnTo>
                  <a:pt x="4985" y="3504"/>
                </a:lnTo>
                <a:lnTo>
                  <a:pt x="4927" y="3038"/>
                </a:lnTo>
                <a:lnTo>
                  <a:pt x="4919" y="2580"/>
                </a:lnTo>
                <a:lnTo>
                  <a:pt x="4944" y="2272"/>
                </a:lnTo>
                <a:lnTo>
                  <a:pt x="5035" y="2064"/>
                </a:lnTo>
                <a:lnTo>
                  <a:pt x="5144" y="1947"/>
                </a:lnTo>
                <a:lnTo>
                  <a:pt x="5293" y="1914"/>
                </a:lnTo>
                <a:lnTo>
                  <a:pt x="5460" y="2006"/>
                </a:lnTo>
                <a:lnTo>
                  <a:pt x="5626" y="2139"/>
                </a:lnTo>
                <a:lnTo>
                  <a:pt x="5809" y="2164"/>
                </a:lnTo>
                <a:lnTo>
                  <a:pt x="6066" y="2114"/>
                </a:lnTo>
                <a:lnTo>
                  <a:pt x="6209" y="1997"/>
                </a:lnTo>
                <a:lnTo>
                  <a:pt x="6309" y="1864"/>
                </a:lnTo>
                <a:lnTo>
                  <a:pt x="6351" y="1681"/>
                </a:lnTo>
                <a:lnTo>
                  <a:pt x="6334" y="1465"/>
                </a:lnTo>
                <a:lnTo>
                  <a:pt x="6234" y="1265"/>
                </a:lnTo>
                <a:lnTo>
                  <a:pt x="6066" y="1148"/>
                </a:lnTo>
                <a:lnTo>
                  <a:pt x="5834" y="1097"/>
                </a:lnTo>
                <a:lnTo>
                  <a:pt x="5651" y="1157"/>
                </a:lnTo>
                <a:lnTo>
                  <a:pt x="5510" y="1232"/>
                </a:lnTo>
                <a:lnTo>
                  <a:pt x="5377" y="1348"/>
                </a:lnTo>
                <a:lnTo>
                  <a:pt x="5235" y="1398"/>
                </a:lnTo>
                <a:lnTo>
                  <a:pt x="5094" y="1381"/>
                </a:lnTo>
                <a:lnTo>
                  <a:pt x="4919" y="1315"/>
                </a:lnTo>
                <a:lnTo>
                  <a:pt x="4827" y="1223"/>
                </a:lnTo>
                <a:lnTo>
                  <a:pt x="4869" y="882"/>
                </a:lnTo>
                <a:lnTo>
                  <a:pt x="4894" y="382"/>
                </a:lnTo>
                <a:lnTo>
                  <a:pt x="4886" y="108"/>
                </a:lnTo>
                <a:lnTo>
                  <a:pt x="4603" y="25"/>
                </a:lnTo>
                <a:lnTo>
                  <a:pt x="4245" y="0"/>
                </a:lnTo>
                <a:lnTo>
                  <a:pt x="3803" y="41"/>
                </a:lnTo>
                <a:lnTo>
                  <a:pt x="3562" y="116"/>
                </a:lnTo>
                <a:lnTo>
                  <a:pt x="3446" y="208"/>
                </a:lnTo>
                <a:lnTo>
                  <a:pt x="3404" y="399"/>
                </a:lnTo>
                <a:lnTo>
                  <a:pt x="3487" y="624"/>
                </a:lnTo>
                <a:lnTo>
                  <a:pt x="3554" y="865"/>
                </a:lnTo>
                <a:lnTo>
                  <a:pt x="3537" y="1032"/>
                </a:lnTo>
                <a:lnTo>
                  <a:pt x="3396" y="1198"/>
                </a:lnTo>
                <a:lnTo>
                  <a:pt x="3171" y="1265"/>
                </a:lnTo>
                <a:lnTo>
                  <a:pt x="3013" y="1248"/>
                </a:lnTo>
                <a:lnTo>
                  <a:pt x="2838" y="1097"/>
                </a:lnTo>
                <a:lnTo>
                  <a:pt x="2771" y="874"/>
                </a:lnTo>
                <a:lnTo>
                  <a:pt x="2838" y="699"/>
                </a:lnTo>
                <a:lnTo>
                  <a:pt x="2946" y="532"/>
                </a:lnTo>
                <a:lnTo>
                  <a:pt x="3029" y="341"/>
                </a:lnTo>
                <a:lnTo>
                  <a:pt x="2988" y="166"/>
                </a:lnTo>
                <a:lnTo>
                  <a:pt x="2913" y="75"/>
                </a:lnTo>
                <a:lnTo>
                  <a:pt x="2738" y="33"/>
                </a:lnTo>
                <a:lnTo>
                  <a:pt x="2435" y="33"/>
                </a:lnTo>
                <a:lnTo>
                  <a:pt x="2056" y="58"/>
                </a:lnTo>
                <a:lnTo>
                  <a:pt x="1406" y="116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3556" name="Freeform 3"/>
          <p:cNvSpPr>
            <a:spLocks/>
          </p:cNvSpPr>
          <p:nvPr/>
        </p:nvSpPr>
        <p:spPr bwMode="auto">
          <a:xfrm rot="1844959">
            <a:off x="6775450" y="3641725"/>
            <a:ext cx="2039938" cy="3051175"/>
          </a:xfrm>
          <a:custGeom>
            <a:avLst/>
            <a:gdLst>
              <a:gd name="T0" fmla="*/ 1511 w 3631"/>
              <a:gd name="T1" fmla="*/ 44 h 5344"/>
              <a:gd name="T2" fmla="*/ 1246 w 3631"/>
              <a:gd name="T3" fmla="*/ 282 h 5344"/>
              <a:gd name="T4" fmla="*/ 1281 w 3631"/>
              <a:gd name="T5" fmla="*/ 768 h 5344"/>
              <a:gd name="T6" fmla="*/ 1493 w 3631"/>
              <a:gd name="T7" fmla="*/ 1245 h 5344"/>
              <a:gd name="T8" fmla="*/ 1299 w 3631"/>
              <a:gd name="T9" fmla="*/ 1563 h 5344"/>
              <a:gd name="T10" fmla="*/ 963 w 3631"/>
              <a:gd name="T11" fmla="*/ 1705 h 5344"/>
              <a:gd name="T12" fmla="*/ 0 w 3631"/>
              <a:gd name="T13" fmla="*/ 2721 h 5344"/>
              <a:gd name="T14" fmla="*/ 203 w 3631"/>
              <a:gd name="T15" fmla="*/ 3021 h 5344"/>
              <a:gd name="T16" fmla="*/ 654 w 3631"/>
              <a:gd name="T17" fmla="*/ 2986 h 5344"/>
              <a:gd name="T18" fmla="*/ 945 w 3631"/>
              <a:gd name="T19" fmla="*/ 2853 h 5344"/>
              <a:gd name="T20" fmla="*/ 1299 w 3631"/>
              <a:gd name="T21" fmla="*/ 3065 h 5344"/>
              <a:gd name="T22" fmla="*/ 1369 w 3631"/>
              <a:gd name="T23" fmla="*/ 3410 h 5344"/>
              <a:gd name="T24" fmla="*/ 1166 w 3631"/>
              <a:gd name="T25" fmla="*/ 3666 h 5344"/>
              <a:gd name="T26" fmla="*/ 795 w 3631"/>
              <a:gd name="T27" fmla="*/ 3728 h 5344"/>
              <a:gd name="T28" fmla="*/ 565 w 3631"/>
              <a:gd name="T29" fmla="*/ 3533 h 5344"/>
              <a:gd name="T30" fmla="*/ 230 w 3631"/>
              <a:gd name="T31" fmla="*/ 3560 h 5344"/>
              <a:gd name="T32" fmla="*/ 44 w 3631"/>
              <a:gd name="T33" fmla="*/ 3772 h 5344"/>
              <a:gd name="T34" fmla="*/ 53 w 3631"/>
              <a:gd name="T35" fmla="*/ 4267 h 5344"/>
              <a:gd name="T36" fmla="*/ 132 w 3631"/>
              <a:gd name="T37" fmla="*/ 5247 h 5344"/>
              <a:gd name="T38" fmla="*/ 981 w 3631"/>
              <a:gd name="T39" fmla="*/ 5194 h 5344"/>
              <a:gd name="T40" fmla="*/ 1511 w 3631"/>
              <a:gd name="T41" fmla="*/ 5159 h 5344"/>
              <a:gd name="T42" fmla="*/ 1555 w 3631"/>
              <a:gd name="T43" fmla="*/ 4885 h 5344"/>
              <a:gd name="T44" fmla="*/ 1378 w 3631"/>
              <a:gd name="T45" fmla="*/ 4611 h 5344"/>
              <a:gd name="T46" fmla="*/ 1378 w 3631"/>
              <a:gd name="T47" fmla="*/ 4125 h 5344"/>
              <a:gd name="T48" fmla="*/ 1687 w 3631"/>
              <a:gd name="T49" fmla="*/ 3896 h 5344"/>
              <a:gd name="T50" fmla="*/ 2094 w 3631"/>
              <a:gd name="T51" fmla="*/ 3957 h 5344"/>
              <a:gd name="T52" fmla="*/ 2306 w 3631"/>
              <a:gd name="T53" fmla="*/ 4426 h 5344"/>
              <a:gd name="T54" fmla="*/ 2217 w 3631"/>
              <a:gd name="T55" fmla="*/ 4655 h 5344"/>
              <a:gd name="T56" fmla="*/ 2014 w 3631"/>
              <a:gd name="T57" fmla="*/ 4929 h 5344"/>
              <a:gd name="T58" fmla="*/ 2067 w 3631"/>
              <a:gd name="T59" fmla="*/ 5185 h 5344"/>
              <a:gd name="T60" fmla="*/ 2739 w 3631"/>
              <a:gd name="T61" fmla="*/ 5344 h 5344"/>
              <a:gd name="T62" fmla="*/ 3357 w 3631"/>
              <a:gd name="T63" fmla="*/ 5291 h 5344"/>
              <a:gd name="T64" fmla="*/ 3419 w 3631"/>
              <a:gd name="T65" fmla="*/ 4594 h 5344"/>
              <a:gd name="T66" fmla="*/ 3375 w 3631"/>
              <a:gd name="T67" fmla="*/ 3816 h 5344"/>
              <a:gd name="T68" fmla="*/ 3074 w 3631"/>
              <a:gd name="T69" fmla="*/ 3710 h 5344"/>
              <a:gd name="T70" fmla="*/ 2836 w 3631"/>
              <a:gd name="T71" fmla="*/ 3860 h 5344"/>
              <a:gd name="T72" fmla="*/ 2535 w 3631"/>
              <a:gd name="T73" fmla="*/ 3878 h 5344"/>
              <a:gd name="T74" fmla="*/ 2253 w 3631"/>
              <a:gd name="T75" fmla="*/ 3648 h 5344"/>
              <a:gd name="T76" fmla="*/ 2244 w 3631"/>
              <a:gd name="T77" fmla="*/ 3127 h 5344"/>
              <a:gd name="T78" fmla="*/ 2403 w 3631"/>
              <a:gd name="T79" fmla="*/ 2933 h 5344"/>
              <a:gd name="T80" fmla="*/ 2765 w 3631"/>
              <a:gd name="T81" fmla="*/ 2844 h 5344"/>
              <a:gd name="T82" fmla="*/ 3083 w 3631"/>
              <a:gd name="T83" fmla="*/ 3065 h 5344"/>
              <a:gd name="T84" fmla="*/ 3498 w 3631"/>
              <a:gd name="T85" fmla="*/ 3048 h 5344"/>
              <a:gd name="T86" fmla="*/ 3631 w 3631"/>
              <a:gd name="T87" fmla="*/ 2650 h 5344"/>
              <a:gd name="T88" fmla="*/ 3472 w 3631"/>
              <a:gd name="T89" fmla="*/ 1722 h 5344"/>
              <a:gd name="T90" fmla="*/ 3004 w 3631"/>
              <a:gd name="T91" fmla="*/ 1775 h 5344"/>
              <a:gd name="T92" fmla="*/ 2553 w 3631"/>
              <a:gd name="T93" fmla="*/ 1749 h 5344"/>
              <a:gd name="T94" fmla="*/ 2067 w 3631"/>
              <a:gd name="T95" fmla="*/ 1563 h 5344"/>
              <a:gd name="T96" fmla="*/ 1943 w 3631"/>
              <a:gd name="T97" fmla="*/ 1148 h 5344"/>
              <a:gd name="T98" fmla="*/ 2111 w 3631"/>
              <a:gd name="T99" fmla="*/ 848 h 5344"/>
              <a:gd name="T100" fmla="*/ 2226 w 3631"/>
              <a:gd name="T101" fmla="*/ 503 h 5344"/>
              <a:gd name="T102" fmla="*/ 2129 w 3631"/>
              <a:gd name="T103" fmla="*/ 132 h 5344"/>
              <a:gd name="T104" fmla="*/ 1855 w 3631"/>
              <a:gd name="T105" fmla="*/ 17 h 534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631"/>
              <a:gd name="T160" fmla="*/ 0 h 5344"/>
              <a:gd name="T161" fmla="*/ 3631 w 3631"/>
              <a:gd name="T162" fmla="*/ 5344 h 534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631" h="5344">
                <a:moveTo>
                  <a:pt x="1749" y="0"/>
                </a:moveTo>
                <a:lnTo>
                  <a:pt x="1511" y="44"/>
                </a:lnTo>
                <a:lnTo>
                  <a:pt x="1378" y="106"/>
                </a:lnTo>
                <a:lnTo>
                  <a:pt x="1246" y="282"/>
                </a:lnTo>
                <a:lnTo>
                  <a:pt x="1210" y="539"/>
                </a:lnTo>
                <a:lnTo>
                  <a:pt x="1281" y="768"/>
                </a:lnTo>
                <a:lnTo>
                  <a:pt x="1440" y="989"/>
                </a:lnTo>
                <a:lnTo>
                  <a:pt x="1493" y="1245"/>
                </a:lnTo>
                <a:lnTo>
                  <a:pt x="1466" y="1378"/>
                </a:lnTo>
                <a:lnTo>
                  <a:pt x="1299" y="1563"/>
                </a:lnTo>
                <a:lnTo>
                  <a:pt x="1104" y="1661"/>
                </a:lnTo>
                <a:lnTo>
                  <a:pt x="963" y="1705"/>
                </a:lnTo>
                <a:lnTo>
                  <a:pt x="88" y="1705"/>
                </a:lnTo>
                <a:lnTo>
                  <a:pt x="0" y="2721"/>
                </a:lnTo>
                <a:lnTo>
                  <a:pt x="26" y="2906"/>
                </a:lnTo>
                <a:lnTo>
                  <a:pt x="203" y="3021"/>
                </a:lnTo>
                <a:lnTo>
                  <a:pt x="442" y="3039"/>
                </a:lnTo>
                <a:lnTo>
                  <a:pt x="654" y="2986"/>
                </a:lnTo>
                <a:lnTo>
                  <a:pt x="768" y="2880"/>
                </a:lnTo>
                <a:lnTo>
                  <a:pt x="945" y="2853"/>
                </a:lnTo>
                <a:lnTo>
                  <a:pt x="1157" y="2915"/>
                </a:lnTo>
                <a:lnTo>
                  <a:pt x="1299" y="3065"/>
                </a:lnTo>
                <a:lnTo>
                  <a:pt x="1378" y="3251"/>
                </a:lnTo>
                <a:lnTo>
                  <a:pt x="1369" y="3410"/>
                </a:lnTo>
                <a:lnTo>
                  <a:pt x="1290" y="3578"/>
                </a:lnTo>
                <a:lnTo>
                  <a:pt x="1166" y="3666"/>
                </a:lnTo>
                <a:lnTo>
                  <a:pt x="989" y="3737"/>
                </a:lnTo>
                <a:lnTo>
                  <a:pt x="795" y="3728"/>
                </a:lnTo>
                <a:lnTo>
                  <a:pt x="671" y="3631"/>
                </a:lnTo>
                <a:lnTo>
                  <a:pt x="565" y="3533"/>
                </a:lnTo>
                <a:lnTo>
                  <a:pt x="415" y="3489"/>
                </a:lnTo>
                <a:lnTo>
                  <a:pt x="230" y="3560"/>
                </a:lnTo>
                <a:lnTo>
                  <a:pt x="132" y="3648"/>
                </a:lnTo>
                <a:lnTo>
                  <a:pt x="44" y="3772"/>
                </a:lnTo>
                <a:lnTo>
                  <a:pt x="9" y="3984"/>
                </a:lnTo>
                <a:lnTo>
                  <a:pt x="53" y="4267"/>
                </a:lnTo>
                <a:lnTo>
                  <a:pt x="115" y="4638"/>
                </a:lnTo>
                <a:lnTo>
                  <a:pt x="132" y="5247"/>
                </a:lnTo>
                <a:lnTo>
                  <a:pt x="503" y="5203"/>
                </a:lnTo>
                <a:lnTo>
                  <a:pt x="981" y="5194"/>
                </a:lnTo>
                <a:lnTo>
                  <a:pt x="1316" y="5238"/>
                </a:lnTo>
                <a:lnTo>
                  <a:pt x="1511" y="5159"/>
                </a:lnTo>
                <a:lnTo>
                  <a:pt x="1572" y="4991"/>
                </a:lnTo>
                <a:lnTo>
                  <a:pt x="1555" y="4885"/>
                </a:lnTo>
                <a:lnTo>
                  <a:pt x="1475" y="4770"/>
                </a:lnTo>
                <a:lnTo>
                  <a:pt x="1378" y="4611"/>
                </a:lnTo>
                <a:lnTo>
                  <a:pt x="1343" y="4346"/>
                </a:lnTo>
                <a:lnTo>
                  <a:pt x="1378" y="4125"/>
                </a:lnTo>
                <a:lnTo>
                  <a:pt x="1564" y="3913"/>
                </a:lnTo>
                <a:lnTo>
                  <a:pt x="1687" y="3896"/>
                </a:lnTo>
                <a:lnTo>
                  <a:pt x="1873" y="3896"/>
                </a:lnTo>
                <a:lnTo>
                  <a:pt x="2094" y="3957"/>
                </a:lnTo>
                <a:lnTo>
                  <a:pt x="2217" y="4108"/>
                </a:lnTo>
                <a:cubicBezTo>
                  <a:pt x="2313" y="4384"/>
                  <a:pt x="2306" y="4274"/>
                  <a:pt x="2306" y="4426"/>
                </a:cubicBezTo>
                <a:lnTo>
                  <a:pt x="2288" y="4523"/>
                </a:lnTo>
                <a:lnTo>
                  <a:pt x="2217" y="4655"/>
                </a:lnTo>
                <a:lnTo>
                  <a:pt x="2085" y="4814"/>
                </a:lnTo>
                <a:lnTo>
                  <a:pt x="2014" y="4929"/>
                </a:lnTo>
                <a:lnTo>
                  <a:pt x="2005" y="5062"/>
                </a:lnTo>
                <a:lnTo>
                  <a:pt x="2067" y="5185"/>
                </a:lnTo>
                <a:lnTo>
                  <a:pt x="2350" y="5291"/>
                </a:lnTo>
                <a:lnTo>
                  <a:pt x="2739" y="5344"/>
                </a:lnTo>
                <a:lnTo>
                  <a:pt x="3083" y="5344"/>
                </a:lnTo>
                <a:lnTo>
                  <a:pt x="3357" y="5291"/>
                </a:lnTo>
                <a:lnTo>
                  <a:pt x="3436" y="5230"/>
                </a:lnTo>
                <a:lnTo>
                  <a:pt x="3419" y="4594"/>
                </a:lnTo>
                <a:lnTo>
                  <a:pt x="3445" y="3940"/>
                </a:lnTo>
                <a:lnTo>
                  <a:pt x="3375" y="3816"/>
                </a:lnTo>
                <a:lnTo>
                  <a:pt x="3224" y="3737"/>
                </a:lnTo>
                <a:lnTo>
                  <a:pt x="3074" y="3710"/>
                </a:lnTo>
                <a:lnTo>
                  <a:pt x="2951" y="3737"/>
                </a:lnTo>
                <a:lnTo>
                  <a:pt x="2836" y="3860"/>
                </a:lnTo>
                <a:lnTo>
                  <a:pt x="2694" y="3896"/>
                </a:lnTo>
                <a:lnTo>
                  <a:pt x="2535" y="3878"/>
                </a:lnTo>
                <a:lnTo>
                  <a:pt x="2341" y="3763"/>
                </a:lnTo>
                <a:lnTo>
                  <a:pt x="2253" y="3648"/>
                </a:lnTo>
                <a:lnTo>
                  <a:pt x="2200" y="3401"/>
                </a:lnTo>
                <a:lnTo>
                  <a:pt x="2244" y="3127"/>
                </a:lnTo>
                <a:lnTo>
                  <a:pt x="2288" y="3030"/>
                </a:lnTo>
                <a:lnTo>
                  <a:pt x="2403" y="2933"/>
                </a:lnTo>
                <a:lnTo>
                  <a:pt x="2588" y="2844"/>
                </a:lnTo>
                <a:lnTo>
                  <a:pt x="2765" y="2844"/>
                </a:lnTo>
                <a:lnTo>
                  <a:pt x="2933" y="2906"/>
                </a:lnTo>
                <a:lnTo>
                  <a:pt x="3083" y="3065"/>
                </a:lnTo>
                <a:lnTo>
                  <a:pt x="3277" y="3092"/>
                </a:lnTo>
                <a:lnTo>
                  <a:pt x="3498" y="3048"/>
                </a:lnTo>
                <a:lnTo>
                  <a:pt x="3622" y="2871"/>
                </a:lnTo>
                <a:lnTo>
                  <a:pt x="3631" y="2650"/>
                </a:lnTo>
                <a:lnTo>
                  <a:pt x="3516" y="1926"/>
                </a:lnTo>
                <a:lnTo>
                  <a:pt x="3472" y="1722"/>
                </a:lnTo>
                <a:lnTo>
                  <a:pt x="3251" y="1775"/>
                </a:lnTo>
                <a:lnTo>
                  <a:pt x="3004" y="1775"/>
                </a:lnTo>
                <a:lnTo>
                  <a:pt x="2818" y="1775"/>
                </a:lnTo>
                <a:lnTo>
                  <a:pt x="2553" y="1749"/>
                </a:lnTo>
                <a:lnTo>
                  <a:pt x="2288" y="1696"/>
                </a:lnTo>
                <a:lnTo>
                  <a:pt x="2067" y="1563"/>
                </a:lnTo>
                <a:lnTo>
                  <a:pt x="1952" y="1378"/>
                </a:lnTo>
                <a:lnTo>
                  <a:pt x="1943" y="1148"/>
                </a:lnTo>
                <a:lnTo>
                  <a:pt x="1996" y="963"/>
                </a:lnTo>
                <a:lnTo>
                  <a:pt x="2111" y="848"/>
                </a:lnTo>
                <a:lnTo>
                  <a:pt x="2182" y="724"/>
                </a:lnTo>
                <a:lnTo>
                  <a:pt x="2226" y="503"/>
                </a:lnTo>
                <a:lnTo>
                  <a:pt x="2208" y="291"/>
                </a:lnTo>
                <a:lnTo>
                  <a:pt x="2129" y="132"/>
                </a:lnTo>
                <a:lnTo>
                  <a:pt x="1970" y="53"/>
                </a:lnTo>
                <a:lnTo>
                  <a:pt x="1855" y="17"/>
                </a:lnTo>
                <a:lnTo>
                  <a:pt x="1749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7950" y="134938"/>
            <a:ext cx="8891588" cy="10080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10. Los estudiantes presentan y discuten </a:t>
            </a:r>
            <a:b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sus trabajos (monografías, </a:t>
            </a:r>
            <a:r>
              <a:rPr lang="es-E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webquest</a:t>
            </a:r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en la PD</a:t>
            </a:r>
            <a:endParaRPr lang="es-E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558" name="Rectangle 2"/>
          <p:cNvSpPr>
            <a:spLocks noChangeArrowheads="1"/>
          </p:cNvSpPr>
          <p:nvPr/>
        </p:nvSpPr>
        <p:spPr bwMode="auto">
          <a:xfrm>
            <a:off x="2928938" y="1571625"/>
            <a:ext cx="3143250" cy="2357438"/>
          </a:xfrm>
          <a:prstGeom prst="rect">
            <a:avLst/>
          </a:prstGeom>
          <a:solidFill>
            <a:srgbClr val="FFFFFF"/>
          </a:solidFill>
          <a:ln w="762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1509" name="Freeform 5"/>
          <p:cNvSpPr>
            <a:spLocks/>
          </p:cNvSpPr>
          <p:nvPr/>
        </p:nvSpPr>
        <p:spPr bwMode="auto">
          <a:xfrm rot="21049075">
            <a:off x="-141288" y="4124325"/>
            <a:ext cx="3116263" cy="2070100"/>
          </a:xfrm>
          <a:custGeom>
            <a:avLst/>
            <a:gdLst/>
            <a:ahLst/>
            <a:cxnLst>
              <a:cxn ang="0">
                <a:pos x="2960" y="1511"/>
              </a:cxn>
              <a:cxn ang="0">
                <a:pos x="2712" y="1299"/>
              </a:cxn>
              <a:cxn ang="0">
                <a:pos x="2642" y="928"/>
              </a:cxn>
              <a:cxn ang="0">
                <a:pos x="2730" y="689"/>
              </a:cxn>
              <a:cxn ang="0">
                <a:pos x="2871" y="539"/>
              </a:cxn>
              <a:cxn ang="0">
                <a:pos x="2836" y="274"/>
              </a:cxn>
              <a:cxn ang="0">
                <a:pos x="2597" y="124"/>
              </a:cxn>
              <a:cxn ang="0">
                <a:pos x="1970" y="62"/>
              </a:cxn>
              <a:cxn ang="0">
                <a:pos x="1290" y="106"/>
              </a:cxn>
              <a:cxn ang="0">
                <a:pos x="1431" y="716"/>
              </a:cxn>
              <a:cxn ang="0">
                <a:pos x="1475" y="1308"/>
              </a:cxn>
              <a:cxn ang="0">
                <a:pos x="1299" y="1467"/>
              </a:cxn>
              <a:cxn ang="0">
                <a:pos x="998" y="1502"/>
              </a:cxn>
              <a:cxn ang="0">
                <a:pos x="751" y="1343"/>
              </a:cxn>
              <a:cxn ang="0">
                <a:pos x="459" y="1255"/>
              </a:cxn>
              <a:cxn ang="0">
                <a:pos x="88" y="1458"/>
              </a:cxn>
              <a:cxn ang="0">
                <a:pos x="9" y="1926"/>
              </a:cxn>
              <a:cxn ang="0">
                <a:pos x="212" y="2200"/>
              </a:cxn>
              <a:cxn ang="0">
                <a:pos x="636" y="2262"/>
              </a:cxn>
              <a:cxn ang="0">
                <a:pos x="945" y="2076"/>
              </a:cxn>
              <a:cxn ang="0">
                <a:pos x="1237" y="2218"/>
              </a:cxn>
              <a:cxn ang="0">
                <a:pos x="1255" y="2880"/>
              </a:cxn>
              <a:cxn ang="0">
                <a:pos x="1272" y="3622"/>
              </a:cxn>
              <a:cxn ang="0">
                <a:pos x="2173" y="3587"/>
              </a:cxn>
              <a:cxn ang="0">
                <a:pos x="2783" y="3463"/>
              </a:cxn>
              <a:cxn ang="0">
                <a:pos x="2756" y="3251"/>
              </a:cxn>
              <a:cxn ang="0">
                <a:pos x="2606" y="3048"/>
              </a:cxn>
              <a:cxn ang="0">
                <a:pos x="2491" y="2810"/>
              </a:cxn>
              <a:cxn ang="0">
                <a:pos x="2527" y="2510"/>
              </a:cxn>
              <a:cxn ang="0">
                <a:pos x="2845" y="2191"/>
              </a:cxn>
              <a:cxn ang="0">
                <a:pos x="3242" y="2227"/>
              </a:cxn>
              <a:cxn ang="0">
                <a:pos x="3498" y="2571"/>
              </a:cxn>
              <a:cxn ang="0">
                <a:pos x="3525" y="2880"/>
              </a:cxn>
              <a:cxn ang="0">
                <a:pos x="3322" y="3190"/>
              </a:cxn>
              <a:cxn ang="0">
                <a:pos x="3225" y="3490"/>
              </a:cxn>
              <a:cxn ang="0">
                <a:pos x="3428" y="3622"/>
              </a:cxn>
              <a:cxn ang="0">
                <a:pos x="4241" y="3667"/>
              </a:cxn>
              <a:cxn ang="0">
                <a:pos x="4682" y="3525"/>
              </a:cxn>
              <a:cxn ang="0">
                <a:pos x="4682" y="3039"/>
              </a:cxn>
              <a:cxn ang="0">
                <a:pos x="4576" y="2412"/>
              </a:cxn>
              <a:cxn ang="0">
                <a:pos x="4638" y="2041"/>
              </a:cxn>
              <a:cxn ang="0">
                <a:pos x="4930" y="1882"/>
              </a:cxn>
              <a:cxn ang="0">
                <a:pos x="5203" y="1970"/>
              </a:cxn>
              <a:cxn ang="0">
                <a:pos x="5530" y="2129"/>
              </a:cxn>
              <a:cxn ang="0">
                <a:pos x="5884" y="1909"/>
              </a:cxn>
              <a:cxn ang="0">
                <a:pos x="5901" y="1520"/>
              </a:cxn>
              <a:cxn ang="0">
                <a:pos x="5725" y="1308"/>
              </a:cxn>
              <a:cxn ang="0">
                <a:pos x="5415" y="1237"/>
              </a:cxn>
              <a:cxn ang="0">
                <a:pos x="5221" y="1326"/>
              </a:cxn>
              <a:cxn ang="0">
                <a:pos x="5027" y="1432"/>
              </a:cxn>
              <a:cxn ang="0">
                <a:pos x="4603" y="1343"/>
              </a:cxn>
              <a:cxn ang="0">
                <a:pos x="4559" y="636"/>
              </a:cxn>
              <a:cxn ang="0">
                <a:pos x="4408" y="62"/>
              </a:cxn>
              <a:cxn ang="0">
                <a:pos x="3534" y="0"/>
              </a:cxn>
              <a:cxn ang="0">
                <a:pos x="3384" y="168"/>
              </a:cxn>
              <a:cxn ang="0">
                <a:pos x="3392" y="583"/>
              </a:cxn>
              <a:cxn ang="0">
                <a:pos x="3613" y="884"/>
              </a:cxn>
              <a:cxn ang="0">
                <a:pos x="3631" y="1131"/>
              </a:cxn>
              <a:cxn ang="0">
                <a:pos x="3375" y="1476"/>
              </a:cxn>
              <a:cxn ang="0">
                <a:pos x="3136" y="1529"/>
              </a:cxn>
            </a:cxnLst>
            <a:rect l="0" t="0" r="r" b="b"/>
            <a:pathLst>
              <a:path w="5919" h="3667">
                <a:moveTo>
                  <a:pt x="3136" y="1529"/>
                </a:moveTo>
                <a:lnTo>
                  <a:pt x="2960" y="1511"/>
                </a:lnTo>
                <a:lnTo>
                  <a:pt x="2818" y="1423"/>
                </a:lnTo>
                <a:lnTo>
                  <a:pt x="2712" y="1299"/>
                </a:lnTo>
                <a:lnTo>
                  <a:pt x="2650" y="1166"/>
                </a:lnTo>
                <a:lnTo>
                  <a:pt x="2642" y="928"/>
                </a:lnTo>
                <a:lnTo>
                  <a:pt x="2659" y="822"/>
                </a:lnTo>
                <a:lnTo>
                  <a:pt x="2730" y="689"/>
                </a:lnTo>
                <a:lnTo>
                  <a:pt x="2818" y="619"/>
                </a:lnTo>
                <a:lnTo>
                  <a:pt x="2871" y="539"/>
                </a:lnTo>
                <a:lnTo>
                  <a:pt x="2880" y="416"/>
                </a:lnTo>
                <a:lnTo>
                  <a:pt x="2836" y="274"/>
                </a:lnTo>
                <a:lnTo>
                  <a:pt x="2748" y="204"/>
                </a:lnTo>
                <a:lnTo>
                  <a:pt x="2597" y="124"/>
                </a:lnTo>
                <a:lnTo>
                  <a:pt x="2323" y="62"/>
                </a:lnTo>
                <a:lnTo>
                  <a:pt x="1970" y="62"/>
                </a:lnTo>
                <a:lnTo>
                  <a:pt x="1405" y="89"/>
                </a:lnTo>
                <a:lnTo>
                  <a:pt x="1290" y="106"/>
                </a:lnTo>
                <a:lnTo>
                  <a:pt x="1343" y="310"/>
                </a:lnTo>
                <a:lnTo>
                  <a:pt x="1431" y="716"/>
                </a:lnTo>
                <a:lnTo>
                  <a:pt x="1484" y="1078"/>
                </a:lnTo>
                <a:lnTo>
                  <a:pt x="1475" y="1308"/>
                </a:lnTo>
                <a:lnTo>
                  <a:pt x="1352" y="1440"/>
                </a:lnTo>
                <a:lnTo>
                  <a:pt x="1299" y="1467"/>
                </a:lnTo>
                <a:lnTo>
                  <a:pt x="1184" y="1502"/>
                </a:lnTo>
                <a:lnTo>
                  <a:pt x="998" y="1502"/>
                </a:lnTo>
                <a:lnTo>
                  <a:pt x="822" y="1423"/>
                </a:lnTo>
                <a:lnTo>
                  <a:pt x="751" y="1343"/>
                </a:lnTo>
                <a:lnTo>
                  <a:pt x="663" y="1281"/>
                </a:lnTo>
                <a:lnTo>
                  <a:pt x="459" y="1255"/>
                </a:lnTo>
                <a:lnTo>
                  <a:pt x="265" y="1290"/>
                </a:lnTo>
                <a:lnTo>
                  <a:pt x="88" y="1458"/>
                </a:lnTo>
                <a:lnTo>
                  <a:pt x="0" y="1644"/>
                </a:lnTo>
                <a:lnTo>
                  <a:pt x="9" y="1926"/>
                </a:lnTo>
                <a:lnTo>
                  <a:pt x="80" y="2059"/>
                </a:lnTo>
                <a:lnTo>
                  <a:pt x="212" y="2200"/>
                </a:lnTo>
                <a:lnTo>
                  <a:pt x="398" y="2262"/>
                </a:lnTo>
                <a:lnTo>
                  <a:pt x="636" y="2262"/>
                </a:lnTo>
                <a:lnTo>
                  <a:pt x="795" y="2129"/>
                </a:lnTo>
                <a:lnTo>
                  <a:pt x="945" y="2076"/>
                </a:lnTo>
                <a:lnTo>
                  <a:pt x="1131" y="2121"/>
                </a:lnTo>
                <a:lnTo>
                  <a:pt x="1237" y="2218"/>
                </a:lnTo>
                <a:lnTo>
                  <a:pt x="1299" y="2341"/>
                </a:lnTo>
                <a:lnTo>
                  <a:pt x="1255" y="2880"/>
                </a:lnTo>
                <a:lnTo>
                  <a:pt x="1255" y="3410"/>
                </a:lnTo>
                <a:lnTo>
                  <a:pt x="1272" y="3622"/>
                </a:lnTo>
                <a:lnTo>
                  <a:pt x="1820" y="3622"/>
                </a:lnTo>
                <a:lnTo>
                  <a:pt x="2173" y="3587"/>
                </a:lnTo>
                <a:lnTo>
                  <a:pt x="2615" y="3578"/>
                </a:lnTo>
                <a:lnTo>
                  <a:pt x="2783" y="3463"/>
                </a:lnTo>
                <a:lnTo>
                  <a:pt x="2774" y="3384"/>
                </a:lnTo>
                <a:lnTo>
                  <a:pt x="2756" y="3251"/>
                </a:lnTo>
                <a:lnTo>
                  <a:pt x="2703" y="3190"/>
                </a:lnTo>
                <a:lnTo>
                  <a:pt x="2606" y="3048"/>
                </a:lnTo>
                <a:lnTo>
                  <a:pt x="2527" y="2951"/>
                </a:lnTo>
                <a:lnTo>
                  <a:pt x="2491" y="2810"/>
                </a:lnTo>
                <a:lnTo>
                  <a:pt x="2482" y="2642"/>
                </a:lnTo>
                <a:lnTo>
                  <a:pt x="2527" y="2510"/>
                </a:lnTo>
                <a:lnTo>
                  <a:pt x="2650" y="2306"/>
                </a:lnTo>
                <a:lnTo>
                  <a:pt x="2845" y="2191"/>
                </a:lnTo>
                <a:lnTo>
                  <a:pt x="3083" y="2182"/>
                </a:lnTo>
                <a:lnTo>
                  <a:pt x="3242" y="2227"/>
                </a:lnTo>
                <a:lnTo>
                  <a:pt x="3410" y="2386"/>
                </a:lnTo>
                <a:lnTo>
                  <a:pt x="3498" y="2571"/>
                </a:lnTo>
                <a:lnTo>
                  <a:pt x="3543" y="2748"/>
                </a:lnTo>
                <a:lnTo>
                  <a:pt x="3525" y="2880"/>
                </a:lnTo>
                <a:lnTo>
                  <a:pt x="3472" y="3022"/>
                </a:lnTo>
                <a:lnTo>
                  <a:pt x="3322" y="3190"/>
                </a:lnTo>
                <a:lnTo>
                  <a:pt x="3251" y="3313"/>
                </a:lnTo>
                <a:lnTo>
                  <a:pt x="3225" y="3490"/>
                </a:lnTo>
                <a:lnTo>
                  <a:pt x="3295" y="3578"/>
                </a:lnTo>
                <a:lnTo>
                  <a:pt x="3428" y="3622"/>
                </a:lnTo>
                <a:lnTo>
                  <a:pt x="3675" y="3667"/>
                </a:lnTo>
                <a:lnTo>
                  <a:pt x="4241" y="3667"/>
                </a:lnTo>
                <a:lnTo>
                  <a:pt x="4497" y="3631"/>
                </a:lnTo>
                <a:lnTo>
                  <a:pt x="4682" y="3525"/>
                </a:lnTo>
                <a:lnTo>
                  <a:pt x="4700" y="3349"/>
                </a:lnTo>
                <a:lnTo>
                  <a:pt x="4682" y="3039"/>
                </a:lnTo>
                <a:lnTo>
                  <a:pt x="4585" y="2598"/>
                </a:lnTo>
                <a:lnTo>
                  <a:pt x="4576" y="2412"/>
                </a:lnTo>
                <a:lnTo>
                  <a:pt x="4585" y="2147"/>
                </a:lnTo>
                <a:lnTo>
                  <a:pt x="4638" y="2041"/>
                </a:lnTo>
                <a:lnTo>
                  <a:pt x="4753" y="1962"/>
                </a:lnTo>
                <a:lnTo>
                  <a:pt x="4930" y="1882"/>
                </a:lnTo>
                <a:lnTo>
                  <a:pt x="5106" y="1882"/>
                </a:lnTo>
                <a:lnTo>
                  <a:pt x="5203" y="1970"/>
                </a:lnTo>
                <a:lnTo>
                  <a:pt x="5336" y="2112"/>
                </a:lnTo>
                <a:lnTo>
                  <a:pt x="5530" y="2129"/>
                </a:lnTo>
                <a:lnTo>
                  <a:pt x="5734" y="2059"/>
                </a:lnTo>
                <a:lnTo>
                  <a:pt x="5884" y="1909"/>
                </a:lnTo>
                <a:lnTo>
                  <a:pt x="5919" y="1732"/>
                </a:lnTo>
                <a:lnTo>
                  <a:pt x="5901" y="1520"/>
                </a:lnTo>
                <a:lnTo>
                  <a:pt x="5840" y="1405"/>
                </a:lnTo>
                <a:lnTo>
                  <a:pt x="5725" y="1308"/>
                </a:lnTo>
                <a:lnTo>
                  <a:pt x="5619" y="1264"/>
                </a:lnTo>
                <a:lnTo>
                  <a:pt x="5415" y="1237"/>
                </a:lnTo>
                <a:lnTo>
                  <a:pt x="5274" y="1255"/>
                </a:lnTo>
                <a:lnTo>
                  <a:pt x="5221" y="1326"/>
                </a:lnTo>
                <a:lnTo>
                  <a:pt x="5168" y="1379"/>
                </a:lnTo>
                <a:lnTo>
                  <a:pt x="5027" y="1432"/>
                </a:lnTo>
                <a:cubicBezTo>
                  <a:pt x="4812" y="1422"/>
                  <a:pt x="4903" y="1423"/>
                  <a:pt x="4753" y="1423"/>
                </a:cubicBezTo>
                <a:lnTo>
                  <a:pt x="4603" y="1343"/>
                </a:lnTo>
                <a:lnTo>
                  <a:pt x="4541" y="1228"/>
                </a:lnTo>
                <a:lnTo>
                  <a:pt x="4559" y="636"/>
                </a:lnTo>
                <a:lnTo>
                  <a:pt x="4620" y="71"/>
                </a:lnTo>
                <a:lnTo>
                  <a:pt x="4408" y="62"/>
                </a:lnTo>
                <a:lnTo>
                  <a:pt x="3878" y="53"/>
                </a:lnTo>
                <a:lnTo>
                  <a:pt x="3534" y="0"/>
                </a:lnTo>
                <a:lnTo>
                  <a:pt x="3463" y="62"/>
                </a:lnTo>
                <a:lnTo>
                  <a:pt x="3384" y="168"/>
                </a:lnTo>
                <a:lnTo>
                  <a:pt x="3384" y="398"/>
                </a:lnTo>
                <a:lnTo>
                  <a:pt x="3392" y="583"/>
                </a:lnTo>
                <a:lnTo>
                  <a:pt x="3490" y="725"/>
                </a:lnTo>
                <a:lnTo>
                  <a:pt x="3613" y="884"/>
                </a:lnTo>
                <a:lnTo>
                  <a:pt x="3631" y="1007"/>
                </a:lnTo>
                <a:lnTo>
                  <a:pt x="3631" y="1131"/>
                </a:lnTo>
                <a:lnTo>
                  <a:pt x="3578" y="1290"/>
                </a:lnTo>
                <a:lnTo>
                  <a:pt x="3375" y="1476"/>
                </a:lnTo>
                <a:lnTo>
                  <a:pt x="3260" y="1520"/>
                </a:lnTo>
                <a:lnTo>
                  <a:pt x="3136" y="152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 rot="10800000">
            <a:off x="3071813" y="1714500"/>
            <a:ext cx="1071562" cy="625475"/>
          </a:xfrm>
          <a:custGeom>
            <a:avLst/>
            <a:gdLst/>
            <a:ahLst/>
            <a:cxnLst>
              <a:cxn ang="0">
                <a:pos x="2960" y="1511"/>
              </a:cxn>
              <a:cxn ang="0">
                <a:pos x="2712" y="1299"/>
              </a:cxn>
              <a:cxn ang="0">
                <a:pos x="2642" y="928"/>
              </a:cxn>
              <a:cxn ang="0">
                <a:pos x="2730" y="689"/>
              </a:cxn>
              <a:cxn ang="0">
                <a:pos x="2871" y="539"/>
              </a:cxn>
              <a:cxn ang="0">
                <a:pos x="2836" y="274"/>
              </a:cxn>
              <a:cxn ang="0">
                <a:pos x="2597" y="124"/>
              </a:cxn>
              <a:cxn ang="0">
                <a:pos x="1970" y="62"/>
              </a:cxn>
              <a:cxn ang="0">
                <a:pos x="1290" y="106"/>
              </a:cxn>
              <a:cxn ang="0">
                <a:pos x="1431" y="716"/>
              </a:cxn>
              <a:cxn ang="0">
                <a:pos x="1475" y="1308"/>
              </a:cxn>
              <a:cxn ang="0">
                <a:pos x="1299" y="1467"/>
              </a:cxn>
              <a:cxn ang="0">
                <a:pos x="998" y="1502"/>
              </a:cxn>
              <a:cxn ang="0">
                <a:pos x="751" y="1343"/>
              </a:cxn>
              <a:cxn ang="0">
                <a:pos x="459" y="1255"/>
              </a:cxn>
              <a:cxn ang="0">
                <a:pos x="88" y="1458"/>
              </a:cxn>
              <a:cxn ang="0">
                <a:pos x="9" y="1926"/>
              </a:cxn>
              <a:cxn ang="0">
                <a:pos x="212" y="2200"/>
              </a:cxn>
              <a:cxn ang="0">
                <a:pos x="636" y="2262"/>
              </a:cxn>
              <a:cxn ang="0">
                <a:pos x="945" y="2076"/>
              </a:cxn>
              <a:cxn ang="0">
                <a:pos x="1237" y="2218"/>
              </a:cxn>
              <a:cxn ang="0">
                <a:pos x="1255" y="2880"/>
              </a:cxn>
              <a:cxn ang="0">
                <a:pos x="1272" y="3622"/>
              </a:cxn>
              <a:cxn ang="0">
                <a:pos x="2173" y="3587"/>
              </a:cxn>
              <a:cxn ang="0">
                <a:pos x="2783" y="3463"/>
              </a:cxn>
              <a:cxn ang="0">
                <a:pos x="2756" y="3251"/>
              </a:cxn>
              <a:cxn ang="0">
                <a:pos x="2606" y="3048"/>
              </a:cxn>
              <a:cxn ang="0">
                <a:pos x="2491" y="2810"/>
              </a:cxn>
              <a:cxn ang="0">
                <a:pos x="2527" y="2510"/>
              </a:cxn>
              <a:cxn ang="0">
                <a:pos x="2845" y="2191"/>
              </a:cxn>
              <a:cxn ang="0">
                <a:pos x="3242" y="2227"/>
              </a:cxn>
              <a:cxn ang="0">
                <a:pos x="3498" y="2571"/>
              </a:cxn>
              <a:cxn ang="0">
                <a:pos x="3525" y="2880"/>
              </a:cxn>
              <a:cxn ang="0">
                <a:pos x="3322" y="3190"/>
              </a:cxn>
              <a:cxn ang="0">
                <a:pos x="3225" y="3490"/>
              </a:cxn>
              <a:cxn ang="0">
                <a:pos x="3428" y="3622"/>
              </a:cxn>
              <a:cxn ang="0">
                <a:pos x="4241" y="3667"/>
              </a:cxn>
              <a:cxn ang="0">
                <a:pos x="4682" y="3525"/>
              </a:cxn>
              <a:cxn ang="0">
                <a:pos x="4682" y="3039"/>
              </a:cxn>
              <a:cxn ang="0">
                <a:pos x="4576" y="2412"/>
              </a:cxn>
              <a:cxn ang="0">
                <a:pos x="4638" y="2041"/>
              </a:cxn>
              <a:cxn ang="0">
                <a:pos x="4930" y="1882"/>
              </a:cxn>
              <a:cxn ang="0">
                <a:pos x="5203" y="1970"/>
              </a:cxn>
              <a:cxn ang="0">
                <a:pos x="5530" y="2129"/>
              </a:cxn>
              <a:cxn ang="0">
                <a:pos x="5884" y="1909"/>
              </a:cxn>
              <a:cxn ang="0">
                <a:pos x="5901" y="1520"/>
              </a:cxn>
              <a:cxn ang="0">
                <a:pos x="5725" y="1308"/>
              </a:cxn>
              <a:cxn ang="0">
                <a:pos x="5415" y="1237"/>
              </a:cxn>
              <a:cxn ang="0">
                <a:pos x="5221" y="1326"/>
              </a:cxn>
              <a:cxn ang="0">
                <a:pos x="5027" y="1432"/>
              </a:cxn>
              <a:cxn ang="0">
                <a:pos x="4603" y="1343"/>
              </a:cxn>
              <a:cxn ang="0">
                <a:pos x="4559" y="636"/>
              </a:cxn>
              <a:cxn ang="0">
                <a:pos x="4408" y="62"/>
              </a:cxn>
              <a:cxn ang="0">
                <a:pos x="3534" y="0"/>
              </a:cxn>
              <a:cxn ang="0">
                <a:pos x="3384" y="168"/>
              </a:cxn>
              <a:cxn ang="0">
                <a:pos x="3392" y="583"/>
              </a:cxn>
              <a:cxn ang="0">
                <a:pos x="3613" y="884"/>
              </a:cxn>
              <a:cxn ang="0">
                <a:pos x="3631" y="1131"/>
              </a:cxn>
              <a:cxn ang="0">
                <a:pos x="3375" y="1476"/>
              </a:cxn>
              <a:cxn ang="0">
                <a:pos x="3136" y="1529"/>
              </a:cxn>
            </a:cxnLst>
            <a:rect l="0" t="0" r="r" b="b"/>
            <a:pathLst>
              <a:path w="5919" h="3667">
                <a:moveTo>
                  <a:pt x="3136" y="1529"/>
                </a:moveTo>
                <a:lnTo>
                  <a:pt x="2960" y="1511"/>
                </a:lnTo>
                <a:lnTo>
                  <a:pt x="2818" y="1423"/>
                </a:lnTo>
                <a:lnTo>
                  <a:pt x="2712" y="1299"/>
                </a:lnTo>
                <a:lnTo>
                  <a:pt x="2650" y="1166"/>
                </a:lnTo>
                <a:lnTo>
                  <a:pt x="2642" y="928"/>
                </a:lnTo>
                <a:lnTo>
                  <a:pt x="2659" y="822"/>
                </a:lnTo>
                <a:lnTo>
                  <a:pt x="2730" y="689"/>
                </a:lnTo>
                <a:lnTo>
                  <a:pt x="2818" y="619"/>
                </a:lnTo>
                <a:lnTo>
                  <a:pt x="2871" y="539"/>
                </a:lnTo>
                <a:lnTo>
                  <a:pt x="2880" y="416"/>
                </a:lnTo>
                <a:lnTo>
                  <a:pt x="2836" y="274"/>
                </a:lnTo>
                <a:lnTo>
                  <a:pt x="2748" y="204"/>
                </a:lnTo>
                <a:lnTo>
                  <a:pt x="2597" y="124"/>
                </a:lnTo>
                <a:lnTo>
                  <a:pt x="2323" y="62"/>
                </a:lnTo>
                <a:lnTo>
                  <a:pt x="1970" y="62"/>
                </a:lnTo>
                <a:lnTo>
                  <a:pt x="1405" y="89"/>
                </a:lnTo>
                <a:lnTo>
                  <a:pt x="1290" y="106"/>
                </a:lnTo>
                <a:lnTo>
                  <a:pt x="1343" y="310"/>
                </a:lnTo>
                <a:lnTo>
                  <a:pt x="1431" y="716"/>
                </a:lnTo>
                <a:lnTo>
                  <a:pt x="1484" y="1078"/>
                </a:lnTo>
                <a:lnTo>
                  <a:pt x="1475" y="1308"/>
                </a:lnTo>
                <a:lnTo>
                  <a:pt x="1352" y="1440"/>
                </a:lnTo>
                <a:lnTo>
                  <a:pt x="1299" y="1467"/>
                </a:lnTo>
                <a:lnTo>
                  <a:pt x="1184" y="1502"/>
                </a:lnTo>
                <a:lnTo>
                  <a:pt x="998" y="1502"/>
                </a:lnTo>
                <a:lnTo>
                  <a:pt x="822" y="1423"/>
                </a:lnTo>
                <a:lnTo>
                  <a:pt x="751" y="1343"/>
                </a:lnTo>
                <a:lnTo>
                  <a:pt x="663" y="1281"/>
                </a:lnTo>
                <a:lnTo>
                  <a:pt x="459" y="1255"/>
                </a:lnTo>
                <a:lnTo>
                  <a:pt x="265" y="1290"/>
                </a:lnTo>
                <a:lnTo>
                  <a:pt x="88" y="1458"/>
                </a:lnTo>
                <a:lnTo>
                  <a:pt x="0" y="1644"/>
                </a:lnTo>
                <a:lnTo>
                  <a:pt x="9" y="1926"/>
                </a:lnTo>
                <a:lnTo>
                  <a:pt x="80" y="2059"/>
                </a:lnTo>
                <a:lnTo>
                  <a:pt x="212" y="2200"/>
                </a:lnTo>
                <a:lnTo>
                  <a:pt x="398" y="2262"/>
                </a:lnTo>
                <a:lnTo>
                  <a:pt x="636" y="2262"/>
                </a:lnTo>
                <a:lnTo>
                  <a:pt x="795" y="2129"/>
                </a:lnTo>
                <a:lnTo>
                  <a:pt x="945" y="2076"/>
                </a:lnTo>
                <a:lnTo>
                  <a:pt x="1131" y="2121"/>
                </a:lnTo>
                <a:lnTo>
                  <a:pt x="1237" y="2218"/>
                </a:lnTo>
                <a:lnTo>
                  <a:pt x="1299" y="2341"/>
                </a:lnTo>
                <a:lnTo>
                  <a:pt x="1255" y="2880"/>
                </a:lnTo>
                <a:lnTo>
                  <a:pt x="1255" y="3410"/>
                </a:lnTo>
                <a:lnTo>
                  <a:pt x="1272" y="3622"/>
                </a:lnTo>
                <a:lnTo>
                  <a:pt x="1820" y="3622"/>
                </a:lnTo>
                <a:lnTo>
                  <a:pt x="2173" y="3587"/>
                </a:lnTo>
                <a:lnTo>
                  <a:pt x="2615" y="3578"/>
                </a:lnTo>
                <a:lnTo>
                  <a:pt x="2783" y="3463"/>
                </a:lnTo>
                <a:lnTo>
                  <a:pt x="2774" y="3384"/>
                </a:lnTo>
                <a:lnTo>
                  <a:pt x="2756" y="3251"/>
                </a:lnTo>
                <a:lnTo>
                  <a:pt x="2703" y="3190"/>
                </a:lnTo>
                <a:lnTo>
                  <a:pt x="2606" y="3048"/>
                </a:lnTo>
                <a:lnTo>
                  <a:pt x="2527" y="2951"/>
                </a:lnTo>
                <a:lnTo>
                  <a:pt x="2491" y="2810"/>
                </a:lnTo>
                <a:lnTo>
                  <a:pt x="2482" y="2642"/>
                </a:lnTo>
                <a:lnTo>
                  <a:pt x="2527" y="2510"/>
                </a:lnTo>
                <a:lnTo>
                  <a:pt x="2650" y="2306"/>
                </a:lnTo>
                <a:lnTo>
                  <a:pt x="2845" y="2191"/>
                </a:lnTo>
                <a:lnTo>
                  <a:pt x="3083" y="2182"/>
                </a:lnTo>
                <a:lnTo>
                  <a:pt x="3242" y="2227"/>
                </a:lnTo>
                <a:lnTo>
                  <a:pt x="3410" y="2386"/>
                </a:lnTo>
                <a:lnTo>
                  <a:pt x="3498" y="2571"/>
                </a:lnTo>
                <a:lnTo>
                  <a:pt x="3543" y="2748"/>
                </a:lnTo>
                <a:lnTo>
                  <a:pt x="3525" y="2880"/>
                </a:lnTo>
                <a:lnTo>
                  <a:pt x="3472" y="3022"/>
                </a:lnTo>
                <a:lnTo>
                  <a:pt x="3322" y="3190"/>
                </a:lnTo>
                <a:lnTo>
                  <a:pt x="3251" y="3313"/>
                </a:lnTo>
                <a:lnTo>
                  <a:pt x="3225" y="3490"/>
                </a:lnTo>
                <a:lnTo>
                  <a:pt x="3295" y="3578"/>
                </a:lnTo>
                <a:lnTo>
                  <a:pt x="3428" y="3622"/>
                </a:lnTo>
                <a:lnTo>
                  <a:pt x="3675" y="3667"/>
                </a:lnTo>
                <a:lnTo>
                  <a:pt x="4241" y="3667"/>
                </a:lnTo>
                <a:lnTo>
                  <a:pt x="4497" y="3631"/>
                </a:lnTo>
                <a:lnTo>
                  <a:pt x="4682" y="3525"/>
                </a:lnTo>
                <a:lnTo>
                  <a:pt x="4700" y="3349"/>
                </a:lnTo>
                <a:lnTo>
                  <a:pt x="4682" y="3039"/>
                </a:lnTo>
                <a:lnTo>
                  <a:pt x="4585" y="2598"/>
                </a:lnTo>
                <a:lnTo>
                  <a:pt x="4576" y="2412"/>
                </a:lnTo>
                <a:lnTo>
                  <a:pt x="4585" y="2147"/>
                </a:lnTo>
                <a:lnTo>
                  <a:pt x="4638" y="2041"/>
                </a:lnTo>
                <a:lnTo>
                  <a:pt x="4753" y="1962"/>
                </a:lnTo>
                <a:lnTo>
                  <a:pt x="4930" y="1882"/>
                </a:lnTo>
                <a:lnTo>
                  <a:pt x="5106" y="1882"/>
                </a:lnTo>
                <a:lnTo>
                  <a:pt x="5203" y="1970"/>
                </a:lnTo>
                <a:lnTo>
                  <a:pt x="5336" y="2112"/>
                </a:lnTo>
                <a:lnTo>
                  <a:pt x="5530" y="2129"/>
                </a:lnTo>
                <a:lnTo>
                  <a:pt x="5734" y="2059"/>
                </a:lnTo>
                <a:lnTo>
                  <a:pt x="5884" y="1909"/>
                </a:lnTo>
                <a:lnTo>
                  <a:pt x="5919" y="1732"/>
                </a:lnTo>
                <a:lnTo>
                  <a:pt x="5901" y="1520"/>
                </a:lnTo>
                <a:lnTo>
                  <a:pt x="5840" y="1405"/>
                </a:lnTo>
                <a:lnTo>
                  <a:pt x="5725" y="1308"/>
                </a:lnTo>
                <a:lnTo>
                  <a:pt x="5619" y="1264"/>
                </a:lnTo>
                <a:lnTo>
                  <a:pt x="5415" y="1237"/>
                </a:lnTo>
                <a:lnTo>
                  <a:pt x="5274" y="1255"/>
                </a:lnTo>
                <a:lnTo>
                  <a:pt x="5221" y="1326"/>
                </a:lnTo>
                <a:lnTo>
                  <a:pt x="5168" y="1379"/>
                </a:lnTo>
                <a:lnTo>
                  <a:pt x="5027" y="1432"/>
                </a:lnTo>
                <a:cubicBezTo>
                  <a:pt x="4812" y="1422"/>
                  <a:pt x="4903" y="1423"/>
                  <a:pt x="4753" y="1423"/>
                </a:cubicBezTo>
                <a:lnTo>
                  <a:pt x="4603" y="1343"/>
                </a:lnTo>
                <a:lnTo>
                  <a:pt x="4541" y="1228"/>
                </a:lnTo>
                <a:lnTo>
                  <a:pt x="4559" y="636"/>
                </a:lnTo>
                <a:lnTo>
                  <a:pt x="4620" y="71"/>
                </a:lnTo>
                <a:lnTo>
                  <a:pt x="4408" y="62"/>
                </a:lnTo>
                <a:lnTo>
                  <a:pt x="3878" y="53"/>
                </a:lnTo>
                <a:lnTo>
                  <a:pt x="3534" y="0"/>
                </a:lnTo>
                <a:lnTo>
                  <a:pt x="3463" y="62"/>
                </a:lnTo>
                <a:lnTo>
                  <a:pt x="3384" y="168"/>
                </a:lnTo>
                <a:lnTo>
                  <a:pt x="3384" y="398"/>
                </a:lnTo>
                <a:lnTo>
                  <a:pt x="3392" y="583"/>
                </a:lnTo>
                <a:lnTo>
                  <a:pt x="3490" y="725"/>
                </a:lnTo>
                <a:lnTo>
                  <a:pt x="3613" y="884"/>
                </a:lnTo>
                <a:lnTo>
                  <a:pt x="3631" y="1007"/>
                </a:lnTo>
                <a:lnTo>
                  <a:pt x="3631" y="1131"/>
                </a:lnTo>
                <a:lnTo>
                  <a:pt x="3578" y="1290"/>
                </a:lnTo>
                <a:lnTo>
                  <a:pt x="3375" y="1476"/>
                </a:lnTo>
                <a:lnTo>
                  <a:pt x="3260" y="1520"/>
                </a:lnTo>
                <a:lnTo>
                  <a:pt x="3136" y="152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3561" name="Freeform 6"/>
          <p:cNvSpPr>
            <a:spLocks/>
          </p:cNvSpPr>
          <p:nvPr/>
        </p:nvSpPr>
        <p:spPr bwMode="auto">
          <a:xfrm rot="-5400000">
            <a:off x="3071813" y="2286000"/>
            <a:ext cx="1071562" cy="642938"/>
          </a:xfrm>
          <a:custGeom>
            <a:avLst/>
            <a:gdLst>
              <a:gd name="T0" fmla="*/ 1498 w 6351"/>
              <a:gd name="T1" fmla="*/ 366 h 3570"/>
              <a:gd name="T2" fmla="*/ 1539 w 6351"/>
              <a:gd name="T3" fmla="*/ 1015 h 3570"/>
              <a:gd name="T4" fmla="*/ 1356 w 6351"/>
              <a:gd name="T5" fmla="*/ 1539 h 3570"/>
              <a:gd name="T6" fmla="*/ 998 w 6351"/>
              <a:gd name="T7" fmla="*/ 1506 h 3570"/>
              <a:gd name="T8" fmla="*/ 574 w 6351"/>
              <a:gd name="T9" fmla="*/ 1223 h 3570"/>
              <a:gd name="T10" fmla="*/ 83 w 6351"/>
              <a:gd name="T11" fmla="*/ 1431 h 3570"/>
              <a:gd name="T12" fmla="*/ 0 w 6351"/>
              <a:gd name="T13" fmla="*/ 1781 h 3570"/>
              <a:gd name="T14" fmla="*/ 224 w 6351"/>
              <a:gd name="T15" fmla="*/ 2189 h 3570"/>
              <a:gd name="T16" fmla="*/ 640 w 6351"/>
              <a:gd name="T17" fmla="*/ 2322 h 3570"/>
              <a:gd name="T18" fmla="*/ 973 w 6351"/>
              <a:gd name="T19" fmla="*/ 2139 h 3570"/>
              <a:gd name="T20" fmla="*/ 1340 w 6351"/>
              <a:gd name="T21" fmla="*/ 2089 h 3570"/>
              <a:gd name="T22" fmla="*/ 1415 w 6351"/>
              <a:gd name="T23" fmla="*/ 3496 h 3570"/>
              <a:gd name="T24" fmla="*/ 3254 w 6351"/>
              <a:gd name="T25" fmla="*/ 3362 h 3570"/>
              <a:gd name="T26" fmla="*/ 3188 w 6351"/>
              <a:gd name="T27" fmla="*/ 2963 h 3570"/>
              <a:gd name="T28" fmla="*/ 3021 w 6351"/>
              <a:gd name="T29" fmla="*/ 2647 h 3570"/>
              <a:gd name="T30" fmla="*/ 3229 w 6351"/>
              <a:gd name="T31" fmla="*/ 2314 h 3570"/>
              <a:gd name="T32" fmla="*/ 3620 w 6351"/>
              <a:gd name="T33" fmla="*/ 2247 h 3570"/>
              <a:gd name="T34" fmla="*/ 3912 w 6351"/>
              <a:gd name="T35" fmla="*/ 2613 h 3570"/>
              <a:gd name="T36" fmla="*/ 3754 w 6351"/>
              <a:gd name="T37" fmla="*/ 2946 h 3570"/>
              <a:gd name="T38" fmla="*/ 3570 w 6351"/>
              <a:gd name="T39" fmla="*/ 3179 h 3570"/>
              <a:gd name="T40" fmla="*/ 3729 w 6351"/>
              <a:gd name="T41" fmla="*/ 3512 h 3570"/>
              <a:gd name="T42" fmla="*/ 4985 w 6351"/>
              <a:gd name="T43" fmla="*/ 3504 h 3570"/>
              <a:gd name="T44" fmla="*/ 4919 w 6351"/>
              <a:gd name="T45" fmla="*/ 2580 h 3570"/>
              <a:gd name="T46" fmla="*/ 5035 w 6351"/>
              <a:gd name="T47" fmla="*/ 2064 h 3570"/>
              <a:gd name="T48" fmla="*/ 5293 w 6351"/>
              <a:gd name="T49" fmla="*/ 1914 h 3570"/>
              <a:gd name="T50" fmla="*/ 5626 w 6351"/>
              <a:gd name="T51" fmla="*/ 2139 h 3570"/>
              <a:gd name="T52" fmla="*/ 6066 w 6351"/>
              <a:gd name="T53" fmla="*/ 2114 h 3570"/>
              <a:gd name="T54" fmla="*/ 6309 w 6351"/>
              <a:gd name="T55" fmla="*/ 1864 h 3570"/>
              <a:gd name="T56" fmla="*/ 6334 w 6351"/>
              <a:gd name="T57" fmla="*/ 1465 h 3570"/>
              <a:gd name="T58" fmla="*/ 6066 w 6351"/>
              <a:gd name="T59" fmla="*/ 1148 h 3570"/>
              <a:gd name="T60" fmla="*/ 5651 w 6351"/>
              <a:gd name="T61" fmla="*/ 1157 h 3570"/>
              <a:gd name="T62" fmla="*/ 5377 w 6351"/>
              <a:gd name="T63" fmla="*/ 1348 h 3570"/>
              <a:gd name="T64" fmla="*/ 5094 w 6351"/>
              <a:gd name="T65" fmla="*/ 1381 h 3570"/>
              <a:gd name="T66" fmla="*/ 4827 w 6351"/>
              <a:gd name="T67" fmla="*/ 1223 h 3570"/>
              <a:gd name="T68" fmla="*/ 4894 w 6351"/>
              <a:gd name="T69" fmla="*/ 382 h 3570"/>
              <a:gd name="T70" fmla="*/ 4603 w 6351"/>
              <a:gd name="T71" fmla="*/ 25 h 3570"/>
              <a:gd name="T72" fmla="*/ 3803 w 6351"/>
              <a:gd name="T73" fmla="*/ 41 h 3570"/>
              <a:gd name="T74" fmla="*/ 3446 w 6351"/>
              <a:gd name="T75" fmla="*/ 208 h 3570"/>
              <a:gd name="T76" fmla="*/ 3487 w 6351"/>
              <a:gd name="T77" fmla="*/ 624 h 3570"/>
              <a:gd name="T78" fmla="*/ 3537 w 6351"/>
              <a:gd name="T79" fmla="*/ 1032 h 3570"/>
              <a:gd name="T80" fmla="*/ 3171 w 6351"/>
              <a:gd name="T81" fmla="*/ 1265 h 3570"/>
              <a:gd name="T82" fmla="*/ 2838 w 6351"/>
              <a:gd name="T83" fmla="*/ 1097 h 3570"/>
              <a:gd name="T84" fmla="*/ 2838 w 6351"/>
              <a:gd name="T85" fmla="*/ 699 h 3570"/>
              <a:gd name="T86" fmla="*/ 3029 w 6351"/>
              <a:gd name="T87" fmla="*/ 341 h 3570"/>
              <a:gd name="T88" fmla="*/ 2913 w 6351"/>
              <a:gd name="T89" fmla="*/ 75 h 3570"/>
              <a:gd name="T90" fmla="*/ 2435 w 6351"/>
              <a:gd name="T91" fmla="*/ 33 h 3570"/>
              <a:gd name="T92" fmla="*/ 1406 w 6351"/>
              <a:gd name="T93" fmla="*/ 116 h 357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351"/>
              <a:gd name="T142" fmla="*/ 0 h 3570"/>
              <a:gd name="T143" fmla="*/ 6351 w 6351"/>
              <a:gd name="T144" fmla="*/ 3570 h 357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351" h="3570">
                <a:moveTo>
                  <a:pt x="1406" y="116"/>
                </a:moveTo>
                <a:lnTo>
                  <a:pt x="1498" y="366"/>
                </a:lnTo>
                <a:lnTo>
                  <a:pt x="1539" y="715"/>
                </a:lnTo>
                <a:lnTo>
                  <a:pt x="1539" y="1015"/>
                </a:lnTo>
                <a:lnTo>
                  <a:pt x="1473" y="1356"/>
                </a:lnTo>
                <a:lnTo>
                  <a:pt x="1356" y="1539"/>
                </a:lnTo>
                <a:lnTo>
                  <a:pt x="1123" y="1564"/>
                </a:lnTo>
                <a:lnTo>
                  <a:pt x="998" y="1506"/>
                </a:lnTo>
                <a:lnTo>
                  <a:pt x="815" y="1290"/>
                </a:lnTo>
                <a:lnTo>
                  <a:pt x="574" y="1223"/>
                </a:lnTo>
                <a:lnTo>
                  <a:pt x="349" y="1240"/>
                </a:lnTo>
                <a:lnTo>
                  <a:pt x="83" y="1431"/>
                </a:lnTo>
                <a:lnTo>
                  <a:pt x="33" y="1539"/>
                </a:lnTo>
                <a:lnTo>
                  <a:pt x="0" y="1781"/>
                </a:lnTo>
                <a:lnTo>
                  <a:pt x="58" y="1989"/>
                </a:lnTo>
                <a:lnTo>
                  <a:pt x="224" y="2189"/>
                </a:lnTo>
                <a:lnTo>
                  <a:pt x="424" y="2289"/>
                </a:lnTo>
                <a:lnTo>
                  <a:pt x="640" y="2322"/>
                </a:lnTo>
                <a:lnTo>
                  <a:pt x="782" y="2305"/>
                </a:lnTo>
                <a:lnTo>
                  <a:pt x="973" y="2139"/>
                </a:lnTo>
                <a:lnTo>
                  <a:pt x="1148" y="2056"/>
                </a:lnTo>
                <a:lnTo>
                  <a:pt x="1340" y="2089"/>
                </a:lnTo>
                <a:lnTo>
                  <a:pt x="1390" y="2180"/>
                </a:lnTo>
                <a:lnTo>
                  <a:pt x="1415" y="3496"/>
                </a:lnTo>
                <a:lnTo>
                  <a:pt x="3054" y="3504"/>
                </a:lnTo>
                <a:lnTo>
                  <a:pt x="3254" y="3362"/>
                </a:lnTo>
                <a:lnTo>
                  <a:pt x="3287" y="3138"/>
                </a:lnTo>
                <a:lnTo>
                  <a:pt x="3188" y="2963"/>
                </a:lnTo>
                <a:lnTo>
                  <a:pt x="3063" y="2846"/>
                </a:lnTo>
                <a:lnTo>
                  <a:pt x="3021" y="2647"/>
                </a:lnTo>
                <a:lnTo>
                  <a:pt x="3079" y="2455"/>
                </a:lnTo>
                <a:lnTo>
                  <a:pt x="3229" y="2314"/>
                </a:lnTo>
                <a:lnTo>
                  <a:pt x="3371" y="2239"/>
                </a:lnTo>
                <a:lnTo>
                  <a:pt x="3620" y="2247"/>
                </a:lnTo>
                <a:lnTo>
                  <a:pt x="3828" y="2380"/>
                </a:lnTo>
                <a:lnTo>
                  <a:pt x="3912" y="2613"/>
                </a:lnTo>
                <a:lnTo>
                  <a:pt x="3887" y="2813"/>
                </a:lnTo>
                <a:lnTo>
                  <a:pt x="3754" y="2946"/>
                </a:lnTo>
                <a:lnTo>
                  <a:pt x="3670" y="3029"/>
                </a:lnTo>
                <a:lnTo>
                  <a:pt x="3570" y="3179"/>
                </a:lnTo>
                <a:lnTo>
                  <a:pt x="3587" y="3429"/>
                </a:lnTo>
                <a:lnTo>
                  <a:pt x="3729" y="3512"/>
                </a:lnTo>
                <a:lnTo>
                  <a:pt x="4561" y="3570"/>
                </a:lnTo>
                <a:lnTo>
                  <a:pt x="4985" y="3504"/>
                </a:lnTo>
                <a:lnTo>
                  <a:pt x="4927" y="3038"/>
                </a:lnTo>
                <a:lnTo>
                  <a:pt x="4919" y="2580"/>
                </a:lnTo>
                <a:lnTo>
                  <a:pt x="4944" y="2272"/>
                </a:lnTo>
                <a:lnTo>
                  <a:pt x="5035" y="2064"/>
                </a:lnTo>
                <a:lnTo>
                  <a:pt x="5144" y="1947"/>
                </a:lnTo>
                <a:lnTo>
                  <a:pt x="5293" y="1914"/>
                </a:lnTo>
                <a:lnTo>
                  <a:pt x="5460" y="2006"/>
                </a:lnTo>
                <a:lnTo>
                  <a:pt x="5626" y="2139"/>
                </a:lnTo>
                <a:lnTo>
                  <a:pt x="5809" y="2164"/>
                </a:lnTo>
                <a:lnTo>
                  <a:pt x="6066" y="2114"/>
                </a:lnTo>
                <a:lnTo>
                  <a:pt x="6209" y="1997"/>
                </a:lnTo>
                <a:lnTo>
                  <a:pt x="6309" y="1864"/>
                </a:lnTo>
                <a:lnTo>
                  <a:pt x="6351" y="1681"/>
                </a:lnTo>
                <a:lnTo>
                  <a:pt x="6334" y="1465"/>
                </a:lnTo>
                <a:lnTo>
                  <a:pt x="6234" y="1265"/>
                </a:lnTo>
                <a:lnTo>
                  <a:pt x="6066" y="1148"/>
                </a:lnTo>
                <a:lnTo>
                  <a:pt x="5834" y="1097"/>
                </a:lnTo>
                <a:lnTo>
                  <a:pt x="5651" y="1157"/>
                </a:lnTo>
                <a:lnTo>
                  <a:pt x="5510" y="1232"/>
                </a:lnTo>
                <a:lnTo>
                  <a:pt x="5377" y="1348"/>
                </a:lnTo>
                <a:lnTo>
                  <a:pt x="5235" y="1398"/>
                </a:lnTo>
                <a:lnTo>
                  <a:pt x="5094" y="1381"/>
                </a:lnTo>
                <a:lnTo>
                  <a:pt x="4919" y="1315"/>
                </a:lnTo>
                <a:lnTo>
                  <a:pt x="4827" y="1223"/>
                </a:lnTo>
                <a:lnTo>
                  <a:pt x="4869" y="882"/>
                </a:lnTo>
                <a:lnTo>
                  <a:pt x="4894" y="382"/>
                </a:lnTo>
                <a:lnTo>
                  <a:pt x="4886" y="108"/>
                </a:lnTo>
                <a:lnTo>
                  <a:pt x="4603" y="25"/>
                </a:lnTo>
                <a:lnTo>
                  <a:pt x="4245" y="0"/>
                </a:lnTo>
                <a:lnTo>
                  <a:pt x="3803" y="41"/>
                </a:lnTo>
                <a:lnTo>
                  <a:pt x="3562" y="116"/>
                </a:lnTo>
                <a:lnTo>
                  <a:pt x="3446" y="208"/>
                </a:lnTo>
                <a:lnTo>
                  <a:pt x="3404" y="399"/>
                </a:lnTo>
                <a:lnTo>
                  <a:pt x="3487" y="624"/>
                </a:lnTo>
                <a:lnTo>
                  <a:pt x="3554" y="865"/>
                </a:lnTo>
                <a:lnTo>
                  <a:pt x="3537" y="1032"/>
                </a:lnTo>
                <a:lnTo>
                  <a:pt x="3396" y="1198"/>
                </a:lnTo>
                <a:lnTo>
                  <a:pt x="3171" y="1265"/>
                </a:lnTo>
                <a:lnTo>
                  <a:pt x="3013" y="1248"/>
                </a:lnTo>
                <a:lnTo>
                  <a:pt x="2838" y="1097"/>
                </a:lnTo>
                <a:lnTo>
                  <a:pt x="2771" y="874"/>
                </a:lnTo>
                <a:lnTo>
                  <a:pt x="2838" y="699"/>
                </a:lnTo>
                <a:lnTo>
                  <a:pt x="2946" y="532"/>
                </a:lnTo>
                <a:lnTo>
                  <a:pt x="3029" y="341"/>
                </a:lnTo>
                <a:lnTo>
                  <a:pt x="2988" y="166"/>
                </a:lnTo>
                <a:lnTo>
                  <a:pt x="2913" y="75"/>
                </a:lnTo>
                <a:lnTo>
                  <a:pt x="2738" y="33"/>
                </a:lnTo>
                <a:lnTo>
                  <a:pt x="2435" y="33"/>
                </a:lnTo>
                <a:lnTo>
                  <a:pt x="2056" y="58"/>
                </a:lnTo>
                <a:lnTo>
                  <a:pt x="1406" y="116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3562" name="Freeform 3"/>
          <p:cNvSpPr>
            <a:spLocks/>
          </p:cNvSpPr>
          <p:nvPr/>
        </p:nvSpPr>
        <p:spPr bwMode="auto">
          <a:xfrm rot="1946707">
            <a:off x="3832225" y="2857500"/>
            <a:ext cx="636588" cy="838200"/>
          </a:xfrm>
          <a:custGeom>
            <a:avLst/>
            <a:gdLst>
              <a:gd name="T0" fmla="*/ 1511 w 3631"/>
              <a:gd name="T1" fmla="*/ 44 h 5344"/>
              <a:gd name="T2" fmla="*/ 1246 w 3631"/>
              <a:gd name="T3" fmla="*/ 282 h 5344"/>
              <a:gd name="T4" fmla="*/ 1281 w 3631"/>
              <a:gd name="T5" fmla="*/ 768 h 5344"/>
              <a:gd name="T6" fmla="*/ 1493 w 3631"/>
              <a:gd name="T7" fmla="*/ 1245 h 5344"/>
              <a:gd name="T8" fmla="*/ 1299 w 3631"/>
              <a:gd name="T9" fmla="*/ 1563 h 5344"/>
              <a:gd name="T10" fmla="*/ 963 w 3631"/>
              <a:gd name="T11" fmla="*/ 1705 h 5344"/>
              <a:gd name="T12" fmla="*/ 0 w 3631"/>
              <a:gd name="T13" fmla="*/ 2721 h 5344"/>
              <a:gd name="T14" fmla="*/ 203 w 3631"/>
              <a:gd name="T15" fmla="*/ 3021 h 5344"/>
              <a:gd name="T16" fmla="*/ 654 w 3631"/>
              <a:gd name="T17" fmla="*/ 2986 h 5344"/>
              <a:gd name="T18" fmla="*/ 945 w 3631"/>
              <a:gd name="T19" fmla="*/ 2853 h 5344"/>
              <a:gd name="T20" fmla="*/ 1299 w 3631"/>
              <a:gd name="T21" fmla="*/ 3065 h 5344"/>
              <a:gd name="T22" fmla="*/ 1369 w 3631"/>
              <a:gd name="T23" fmla="*/ 3410 h 5344"/>
              <a:gd name="T24" fmla="*/ 1166 w 3631"/>
              <a:gd name="T25" fmla="*/ 3666 h 5344"/>
              <a:gd name="T26" fmla="*/ 795 w 3631"/>
              <a:gd name="T27" fmla="*/ 3728 h 5344"/>
              <a:gd name="T28" fmla="*/ 565 w 3631"/>
              <a:gd name="T29" fmla="*/ 3533 h 5344"/>
              <a:gd name="T30" fmla="*/ 230 w 3631"/>
              <a:gd name="T31" fmla="*/ 3560 h 5344"/>
              <a:gd name="T32" fmla="*/ 44 w 3631"/>
              <a:gd name="T33" fmla="*/ 3772 h 5344"/>
              <a:gd name="T34" fmla="*/ 53 w 3631"/>
              <a:gd name="T35" fmla="*/ 4267 h 5344"/>
              <a:gd name="T36" fmla="*/ 132 w 3631"/>
              <a:gd name="T37" fmla="*/ 5247 h 5344"/>
              <a:gd name="T38" fmla="*/ 981 w 3631"/>
              <a:gd name="T39" fmla="*/ 5194 h 5344"/>
              <a:gd name="T40" fmla="*/ 1511 w 3631"/>
              <a:gd name="T41" fmla="*/ 5159 h 5344"/>
              <a:gd name="T42" fmla="*/ 1555 w 3631"/>
              <a:gd name="T43" fmla="*/ 4885 h 5344"/>
              <a:gd name="T44" fmla="*/ 1378 w 3631"/>
              <a:gd name="T45" fmla="*/ 4611 h 5344"/>
              <a:gd name="T46" fmla="*/ 1378 w 3631"/>
              <a:gd name="T47" fmla="*/ 4125 h 5344"/>
              <a:gd name="T48" fmla="*/ 1687 w 3631"/>
              <a:gd name="T49" fmla="*/ 3896 h 5344"/>
              <a:gd name="T50" fmla="*/ 2094 w 3631"/>
              <a:gd name="T51" fmla="*/ 3957 h 5344"/>
              <a:gd name="T52" fmla="*/ 2306 w 3631"/>
              <a:gd name="T53" fmla="*/ 4426 h 5344"/>
              <a:gd name="T54" fmla="*/ 2217 w 3631"/>
              <a:gd name="T55" fmla="*/ 4655 h 5344"/>
              <a:gd name="T56" fmla="*/ 2014 w 3631"/>
              <a:gd name="T57" fmla="*/ 4929 h 5344"/>
              <a:gd name="T58" fmla="*/ 2067 w 3631"/>
              <a:gd name="T59" fmla="*/ 5185 h 5344"/>
              <a:gd name="T60" fmla="*/ 2739 w 3631"/>
              <a:gd name="T61" fmla="*/ 5344 h 5344"/>
              <a:gd name="T62" fmla="*/ 3357 w 3631"/>
              <a:gd name="T63" fmla="*/ 5291 h 5344"/>
              <a:gd name="T64" fmla="*/ 3419 w 3631"/>
              <a:gd name="T65" fmla="*/ 4594 h 5344"/>
              <a:gd name="T66" fmla="*/ 3375 w 3631"/>
              <a:gd name="T67" fmla="*/ 3816 h 5344"/>
              <a:gd name="T68" fmla="*/ 3074 w 3631"/>
              <a:gd name="T69" fmla="*/ 3710 h 5344"/>
              <a:gd name="T70" fmla="*/ 2836 w 3631"/>
              <a:gd name="T71" fmla="*/ 3860 h 5344"/>
              <a:gd name="T72" fmla="*/ 2535 w 3631"/>
              <a:gd name="T73" fmla="*/ 3878 h 5344"/>
              <a:gd name="T74" fmla="*/ 2253 w 3631"/>
              <a:gd name="T75" fmla="*/ 3648 h 5344"/>
              <a:gd name="T76" fmla="*/ 2244 w 3631"/>
              <a:gd name="T77" fmla="*/ 3127 h 5344"/>
              <a:gd name="T78" fmla="*/ 2403 w 3631"/>
              <a:gd name="T79" fmla="*/ 2933 h 5344"/>
              <a:gd name="T80" fmla="*/ 2765 w 3631"/>
              <a:gd name="T81" fmla="*/ 2844 h 5344"/>
              <a:gd name="T82" fmla="*/ 3083 w 3631"/>
              <a:gd name="T83" fmla="*/ 3065 h 5344"/>
              <a:gd name="T84" fmla="*/ 3498 w 3631"/>
              <a:gd name="T85" fmla="*/ 3048 h 5344"/>
              <a:gd name="T86" fmla="*/ 3631 w 3631"/>
              <a:gd name="T87" fmla="*/ 2650 h 5344"/>
              <a:gd name="T88" fmla="*/ 3472 w 3631"/>
              <a:gd name="T89" fmla="*/ 1722 h 5344"/>
              <a:gd name="T90" fmla="*/ 3004 w 3631"/>
              <a:gd name="T91" fmla="*/ 1775 h 5344"/>
              <a:gd name="T92" fmla="*/ 2553 w 3631"/>
              <a:gd name="T93" fmla="*/ 1749 h 5344"/>
              <a:gd name="T94" fmla="*/ 2067 w 3631"/>
              <a:gd name="T95" fmla="*/ 1563 h 5344"/>
              <a:gd name="T96" fmla="*/ 1943 w 3631"/>
              <a:gd name="T97" fmla="*/ 1148 h 5344"/>
              <a:gd name="T98" fmla="*/ 2111 w 3631"/>
              <a:gd name="T99" fmla="*/ 848 h 5344"/>
              <a:gd name="T100" fmla="*/ 2226 w 3631"/>
              <a:gd name="T101" fmla="*/ 503 h 5344"/>
              <a:gd name="T102" fmla="*/ 2129 w 3631"/>
              <a:gd name="T103" fmla="*/ 132 h 5344"/>
              <a:gd name="T104" fmla="*/ 1855 w 3631"/>
              <a:gd name="T105" fmla="*/ 17 h 534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631"/>
              <a:gd name="T160" fmla="*/ 0 h 5344"/>
              <a:gd name="T161" fmla="*/ 3631 w 3631"/>
              <a:gd name="T162" fmla="*/ 5344 h 534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631" h="5344">
                <a:moveTo>
                  <a:pt x="1749" y="0"/>
                </a:moveTo>
                <a:lnTo>
                  <a:pt x="1511" y="44"/>
                </a:lnTo>
                <a:lnTo>
                  <a:pt x="1378" y="106"/>
                </a:lnTo>
                <a:lnTo>
                  <a:pt x="1246" y="282"/>
                </a:lnTo>
                <a:lnTo>
                  <a:pt x="1210" y="539"/>
                </a:lnTo>
                <a:lnTo>
                  <a:pt x="1281" y="768"/>
                </a:lnTo>
                <a:lnTo>
                  <a:pt x="1440" y="989"/>
                </a:lnTo>
                <a:lnTo>
                  <a:pt x="1493" y="1245"/>
                </a:lnTo>
                <a:lnTo>
                  <a:pt x="1466" y="1378"/>
                </a:lnTo>
                <a:lnTo>
                  <a:pt x="1299" y="1563"/>
                </a:lnTo>
                <a:lnTo>
                  <a:pt x="1104" y="1661"/>
                </a:lnTo>
                <a:lnTo>
                  <a:pt x="963" y="1705"/>
                </a:lnTo>
                <a:lnTo>
                  <a:pt x="88" y="1705"/>
                </a:lnTo>
                <a:lnTo>
                  <a:pt x="0" y="2721"/>
                </a:lnTo>
                <a:lnTo>
                  <a:pt x="26" y="2906"/>
                </a:lnTo>
                <a:lnTo>
                  <a:pt x="203" y="3021"/>
                </a:lnTo>
                <a:lnTo>
                  <a:pt x="442" y="3039"/>
                </a:lnTo>
                <a:lnTo>
                  <a:pt x="654" y="2986"/>
                </a:lnTo>
                <a:lnTo>
                  <a:pt x="768" y="2880"/>
                </a:lnTo>
                <a:lnTo>
                  <a:pt x="945" y="2853"/>
                </a:lnTo>
                <a:lnTo>
                  <a:pt x="1157" y="2915"/>
                </a:lnTo>
                <a:lnTo>
                  <a:pt x="1299" y="3065"/>
                </a:lnTo>
                <a:lnTo>
                  <a:pt x="1378" y="3251"/>
                </a:lnTo>
                <a:lnTo>
                  <a:pt x="1369" y="3410"/>
                </a:lnTo>
                <a:lnTo>
                  <a:pt x="1290" y="3578"/>
                </a:lnTo>
                <a:lnTo>
                  <a:pt x="1166" y="3666"/>
                </a:lnTo>
                <a:lnTo>
                  <a:pt x="989" y="3737"/>
                </a:lnTo>
                <a:lnTo>
                  <a:pt x="795" y="3728"/>
                </a:lnTo>
                <a:lnTo>
                  <a:pt x="671" y="3631"/>
                </a:lnTo>
                <a:lnTo>
                  <a:pt x="565" y="3533"/>
                </a:lnTo>
                <a:lnTo>
                  <a:pt x="415" y="3489"/>
                </a:lnTo>
                <a:lnTo>
                  <a:pt x="230" y="3560"/>
                </a:lnTo>
                <a:lnTo>
                  <a:pt x="132" y="3648"/>
                </a:lnTo>
                <a:lnTo>
                  <a:pt x="44" y="3772"/>
                </a:lnTo>
                <a:lnTo>
                  <a:pt x="9" y="3984"/>
                </a:lnTo>
                <a:lnTo>
                  <a:pt x="53" y="4267"/>
                </a:lnTo>
                <a:lnTo>
                  <a:pt x="115" y="4638"/>
                </a:lnTo>
                <a:lnTo>
                  <a:pt x="132" y="5247"/>
                </a:lnTo>
                <a:lnTo>
                  <a:pt x="503" y="5203"/>
                </a:lnTo>
                <a:lnTo>
                  <a:pt x="981" y="5194"/>
                </a:lnTo>
                <a:lnTo>
                  <a:pt x="1316" y="5238"/>
                </a:lnTo>
                <a:lnTo>
                  <a:pt x="1511" y="5159"/>
                </a:lnTo>
                <a:lnTo>
                  <a:pt x="1572" y="4991"/>
                </a:lnTo>
                <a:lnTo>
                  <a:pt x="1555" y="4885"/>
                </a:lnTo>
                <a:lnTo>
                  <a:pt x="1475" y="4770"/>
                </a:lnTo>
                <a:lnTo>
                  <a:pt x="1378" y="4611"/>
                </a:lnTo>
                <a:lnTo>
                  <a:pt x="1343" y="4346"/>
                </a:lnTo>
                <a:lnTo>
                  <a:pt x="1378" y="4125"/>
                </a:lnTo>
                <a:lnTo>
                  <a:pt x="1564" y="3913"/>
                </a:lnTo>
                <a:lnTo>
                  <a:pt x="1687" y="3896"/>
                </a:lnTo>
                <a:lnTo>
                  <a:pt x="1873" y="3896"/>
                </a:lnTo>
                <a:lnTo>
                  <a:pt x="2094" y="3957"/>
                </a:lnTo>
                <a:lnTo>
                  <a:pt x="2217" y="4108"/>
                </a:lnTo>
                <a:cubicBezTo>
                  <a:pt x="2313" y="4384"/>
                  <a:pt x="2306" y="4274"/>
                  <a:pt x="2306" y="4426"/>
                </a:cubicBezTo>
                <a:lnTo>
                  <a:pt x="2288" y="4523"/>
                </a:lnTo>
                <a:lnTo>
                  <a:pt x="2217" y="4655"/>
                </a:lnTo>
                <a:lnTo>
                  <a:pt x="2085" y="4814"/>
                </a:lnTo>
                <a:lnTo>
                  <a:pt x="2014" y="4929"/>
                </a:lnTo>
                <a:lnTo>
                  <a:pt x="2005" y="5062"/>
                </a:lnTo>
                <a:lnTo>
                  <a:pt x="2067" y="5185"/>
                </a:lnTo>
                <a:lnTo>
                  <a:pt x="2350" y="5291"/>
                </a:lnTo>
                <a:lnTo>
                  <a:pt x="2739" y="5344"/>
                </a:lnTo>
                <a:lnTo>
                  <a:pt x="3083" y="5344"/>
                </a:lnTo>
                <a:lnTo>
                  <a:pt x="3357" y="5291"/>
                </a:lnTo>
                <a:lnTo>
                  <a:pt x="3436" y="5230"/>
                </a:lnTo>
                <a:lnTo>
                  <a:pt x="3419" y="4594"/>
                </a:lnTo>
                <a:lnTo>
                  <a:pt x="3445" y="3940"/>
                </a:lnTo>
                <a:lnTo>
                  <a:pt x="3375" y="3816"/>
                </a:lnTo>
                <a:lnTo>
                  <a:pt x="3224" y="3737"/>
                </a:lnTo>
                <a:lnTo>
                  <a:pt x="3074" y="3710"/>
                </a:lnTo>
                <a:lnTo>
                  <a:pt x="2951" y="3737"/>
                </a:lnTo>
                <a:lnTo>
                  <a:pt x="2836" y="3860"/>
                </a:lnTo>
                <a:lnTo>
                  <a:pt x="2694" y="3896"/>
                </a:lnTo>
                <a:lnTo>
                  <a:pt x="2535" y="3878"/>
                </a:lnTo>
                <a:lnTo>
                  <a:pt x="2341" y="3763"/>
                </a:lnTo>
                <a:lnTo>
                  <a:pt x="2253" y="3648"/>
                </a:lnTo>
                <a:lnTo>
                  <a:pt x="2200" y="3401"/>
                </a:lnTo>
                <a:lnTo>
                  <a:pt x="2244" y="3127"/>
                </a:lnTo>
                <a:lnTo>
                  <a:pt x="2288" y="3030"/>
                </a:lnTo>
                <a:lnTo>
                  <a:pt x="2403" y="2933"/>
                </a:lnTo>
                <a:lnTo>
                  <a:pt x="2588" y="2844"/>
                </a:lnTo>
                <a:lnTo>
                  <a:pt x="2765" y="2844"/>
                </a:lnTo>
                <a:lnTo>
                  <a:pt x="2933" y="2906"/>
                </a:lnTo>
                <a:lnTo>
                  <a:pt x="3083" y="3065"/>
                </a:lnTo>
                <a:lnTo>
                  <a:pt x="3277" y="3092"/>
                </a:lnTo>
                <a:lnTo>
                  <a:pt x="3498" y="3048"/>
                </a:lnTo>
                <a:lnTo>
                  <a:pt x="3622" y="2871"/>
                </a:lnTo>
                <a:lnTo>
                  <a:pt x="3631" y="2650"/>
                </a:lnTo>
                <a:lnTo>
                  <a:pt x="3516" y="1926"/>
                </a:lnTo>
                <a:lnTo>
                  <a:pt x="3472" y="1722"/>
                </a:lnTo>
                <a:lnTo>
                  <a:pt x="3251" y="1775"/>
                </a:lnTo>
                <a:lnTo>
                  <a:pt x="3004" y="1775"/>
                </a:lnTo>
                <a:lnTo>
                  <a:pt x="2818" y="1775"/>
                </a:lnTo>
                <a:lnTo>
                  <a:pt x="2553" y="1749"/>
                </a:lnTo>
                <a:lnTo>
                  <a:pt x="2288" y="1696"/>
                </a:lnTo>
                <a:lnTo>
                  <a:pt x="2067" y="1563"/>
                </a:lnTo>
                <a:lnTo>
                  <a:pt x="1952" y="1378"/>
                </a:lnTo>
                <a:lnTo>
                  <a:pt x="1943" y="1148"/>
                </a:lnTo>
                <a:lnTo>
                  <a:pt x="1996" y="963"/>
                </a:lnTo>
                <a:lnTo>
                  <a:pt x="2111" y="848"/>
                </a:lnTo>
                <a:lnTo>
                  <a:pt x="2182" y="724"/>
                </a:lnTo>
                <a:lnTo>
                  <a:pt x="2226" y="503"/>
                </a:lnTo>
                <a:lnTo>
                  <a:pt x="2208" y="291"/>
                </a:lnTo>
                <a:lnTo>
                  <a:pt x="2129" y="132"/>
                </a:lnTo>
                <a:lnTo>
                  <a:pt x="1970" y="53"/>
                </a:lnTo>
                <a:lnTo>
                  <a:pt x="1855" y="17"/>
                </a:lnTo>
                <a:lnTo>
                  <a:pt x="1749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23563" name="13 Imagen" descr="Revisar el blog CHICO, SILUETA copia (10)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1744" y="2357429"/>
            <a:ext cx="2108644" cy="424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15 Imagen" descr="Chico SILUETA copia (10)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325" y="2143125"/>
            <a:ext cx="185261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22 Imagen" descr="Chica SILUETA copia. (voltada)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96587" y="1928801"/>
            <a:ext cx="2635976" cy="483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6" name="16 Rectángulo"/>
          <p:cNvSpPr>
            <a:spLocks noChangeArrowheads="1"/>
          </p:cNvSpPr>
          <p:nvPr/>
        </p:nvSpPr>
        <p:spPr bwMode="auto">
          <a:xfrm>
            <a:off x="2643188" y="3144838"/>
            <a:ext cx="13573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9600" b="1" dirty="0"/>
              <a:t>?</a:t>
            </a:r>
          </a:p>
        </p:txBody>
      </p:sp>
      <p:pic>
        <p:nvPicPr>
          <p:cNvPr id="23568" name="18 Imagen" descr="Clase (15.) prof LOOKING UP, flip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21" y="3242396"/>
            <a:ext cx="2714625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17 Imagen" descr="Clase color, gris (11)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03438" y="3532188"/>
            <a:ext cx="5754687" cy="51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9" name="Text Box 5"/>
          <p:cNvSpPr txBox="1">
            <a:spLocks noChangeArrowheads="1"/>
          </p:cNvSpPr>
          <p:nvPr/>
        </p:nvSpPr>
        <p:spPr bwMode="auto">
          <a:xfrm>
            <a:off x="6732588" y="6581775"/>
            <a:ext cx="2411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dirty="0">
                <a:solidFill>
                  <a:schemeClr val="bg1"/>
                </a:solidFill>
                <a:latin typeface="Calibri" pitchFamily="34" charset="0"/>
              </a:rPr>
              <a:t>Pere </a:t>
            </a:r>
            <a:r>
              <a:rPr lang="es-ES" sz="1000" dirty="0" err="1">
                <a:solidFill>
                  <a:schemeClr val="bg1"/>
                </a:solidFill>
                <a:latin typeface="Calibri" pitchFamily="34" charset="0"/>
              </a:rPr>
              <a:t>Marquès</a:t>
            </a:r>
            <a:r>
              <a:rPr lang="es-ES" sz="1000" dirty="0">
                <a:solidFill>
                  <a:schemeClr val="bg1"/>
                </a:solidFill>
                <a:latin typeface="Calibri" pitchFamily="34" charset="0"/>
              </a:rPr>
              <a:t> &amp; Ole C. </a:t>
            </a:r>
            <a:r>
              <a:rPr lang="es-ES" sz="1000" dirty="0" err="1">
                <a:solidFill>
                  <a:schemeClr val="bg1"/>
                </a:solidFill>
                <a:latin typeface="Calibri" pitchFamily="34" charset="0"/>
              </a:rPr>
              <a:t>Glad</a:t>
            </a:r>
            <a:r>
              <a:rPr lang="es-ES" sz="1000" dirty="0">
                <a:solidFill>
                  <a:schemeClr val="bg1"/>
                </a:solidFill>
                <a:latin typeface="Calibri" pitchFamily="34" charset="0"/>
              </a:rPr>
              <a:t> (2013)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2 Subtítulo"/>
          <p:cNvSpPr>
            <a:spLocks noGrp="1"/>
          </p:cNvSpPr>
          <p:nvPr>
            <p:ph type="subTitle" idx="1"/>
          </p:nvPr>
        </p:nvSpPr>
        <p:spPr>
          <a:xfrm>
            <a:off x="179388" y="357166"/>
            <a:ext cx="8785100" cy="5805487"/>
          </a:xfrm>
        </p:spPr>
        <p:txBody>
          <a:bodyPr>
            <a:normAutofit/>
          </a:bodyPr>
          <a:lstStyle/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Los estudiantes, con 6 esquemas o diapositivas multimedia, presentan en clase los trabajos que han realizado sobre un tema, en grupo o de manera individual por encargo del profesor. 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Además de rendir cuentas de la tarea realizada tendrán una oportunidad más para desarrollar sus habilidades expresivas y comunicativas. 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Lo que presenta cada grupo sirve de repaso para todos los demás y facilita la participación de quienes quieran corregir, preguntar o añadir algo. 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Valorar los errores de contenido u ortográficos que descubran 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los compañeros, para Incentivar su participación.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El profesor también ampliará los aspectos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que considere oportunos y hará una corrección y valoración pública de lo que se expone.</a:t>
            </a:r>
          </a:p>
          <a:p>
            <a:pPr indent="358775" eaLnBrk="1" hangingPunct="1">
              <a:spcBef>
                <a:spcPts val="600"/>
              </a:spcBef>
              <a:spcAft>
                <a:spcPts val="600"/>
              </a:spcAft>
            </a:pPr>
            <a:r>
              <a:rPr lang="es-ES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OTRAS POSIBILIDADES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Presentar trabajos realizados por los alumnos de infantil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con un </a:t>
            </a:r>
            <a:r>
              <a:rPr lang="es-E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lector de documentos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. 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¿Quien teme al busca, corta y pega de Internet? </a:t>
            </a:r>
            <a:r>
              <a:rPr lang="es-ES" sz="1800" dirty="0" smtClean="0">
                <a:solidFill>
                  <a:srgbClr val="002060"/>
                </a:solidFill>
                <a:latin typeface="Arial" charset="0"/>
                <a:cs typeface="Arial" charset="0"/>
                <a:hlinkClick r:id="rId3"/>
              </a:rPr>
              <a:t>http://peremarques.net</a:t>
            </a:r>
            <a:endParaRPr lang="es-ES" sz="20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7413625" y="6581775"/>
            <a:ext cx="17303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dirty="0">
                <a:latin typeface="Calibri" pitchFamily="34" charset="0"/>
              </a:rPr>
              <a:t>Pere </a:t>
            </a:r>
            <a:r>
              <a:rPr lang="es-ES" sz="1000" dirty="0" err="1">
                <a:latin typeface="Calibri" pitchFamily="34" charset="0"/>
              </a:rPr>
              <a:t>Marquès</a:t>
            </a:r>
            <a:r>
              <a:rPr lang="es-ES" sz="1000" dirty="0">
                <a:latin typeface="Calibri" pitchFamily="34" charset="0"/>
              </a:rPr>
              <a:t> (2010)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2" name="Picture 5"/>
          <p:cNvPicPr>
            <a:picLocks noChangeAspect="1" noChangeArrowheads="1"/>
          </p:cNvPicPr>
          <p:nvPr/>
        </p:nvPicPr>
        <p:blipFill>
          <a:blip r:embed="rId2" cstate="print"/>
          <a:srcRect l="16690" t="22518" b="4082"/>
          <a:stretch>
            <a:fillRect/>
          </a:stretch>
        </p:blipFill>
        <p:spPr bwMode="auto">
          <a:xfrm>
            <a:off x="2643174" y="1358319"/>
            <a:ext cx="4214826" cy="29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3" name="Rectangle 2"/>
          <p:cNvSpPr>
            <a:spLocks noChangeArrowheads="1"/>
          </p:cNvSpPr>
          <p:nvPr/>
        </p:nvSpPr>
        <p:spPr bwMode="auto">
          <a:xfrm>
            <a:off x="2643188" y="1357314"/>
            <a:ext cx="4189815" cy="2928937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s-ES" sz="2000"/>
          </a:p>
        </p:txBody>
      </p:sp>
      <p:sp>
        <p:nvSpPr>
          <p:cNvPr id="16" name="15 Rectángulo"/>
          <p:cNvSpPr/>
          <p:nvPr/>
        </p:nvSpPr>
        <p:spPr>
          <a:xfrm>
            <a:off x="0" y="5429250"/>
            <a:ext cx="9144000" cy="1428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25603" name="14 Imagen" descr="Kiddo color (11) FLIP BL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000125"/>
            <a:ext cx="2840037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Rectángulo"/>
          <p:cNvSpPr/>
          <p:nvPr/>
        </p:nvSpPr>
        <p:spPr>
          <a:xfrm>
            <a:off x="1" y="1"/>
            <a:ext cx="642909" cy="5714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63500"/>
            <a:ext cx="8964613" cy="10080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11. Los estudiantes preparan un tema y lo exponen en la PD (</a:t>
            </a:r>
            <a:r>
              <a:rPr lang="es-E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los estudiantes hacen de profesores</a:t>
            </a:r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s-E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7" name="19 Imagen" descr="Clase (15.) prof LOOKING UP, flip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2214563"/>
            <a:ext cx="2714625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9 Imagen" descr="Clase (16.) GRIS GRIS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8300" y="3071813"/>
            <a:ext cx="764857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20 Imagen" descr="Clase (16.) II gris copia.png"/>
          <p:cNvPicPr>
            <a:picLocks noChangeAspect="1"/>
          </p:cNvPicPr>
          <p:nvPr/>
        </p:nvPicPr>
        <p:blipFill>
          <a:blip r:embed="rId6" cstate="print"/>
          <a:srcRect l="35902" r="36862"/>
          <a:stretch>
            <a:fillRect/>
          </a:stretch>
        </p:blipFill>
        <p:spPr bwMode="auto">
          <a:xfrm>
            <a:off x="61913" y="3571875"/>
            <a:ext cx="165258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ext Box 5"/>
          <p:cNvSpPr txBox="1">
            <a:spLocks noChangeArrowheads="1"/>
          </p:cNvSpPr>
          <p:nvPr/>
        </p:nvSpPr>
        <p:spPr bwMode="auto">
          <a:xfrm>
            <a:off x="6732588" y="6581775"/>
            <a:ext cx="2411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dirty="0">
                <a:latin typeface="Calibri" pitchFamily="34" charset="0"/>
              </a:rPr>
              <a:t>Pere </a:t>
            </a:r>
            <a:r>
              <a:rPr lang="es-ES" sz="1000" dirty="0" err="1">
                <a:latin typeface="Calibri" pitchFamily="34" charset="0"/>
              </a:rPr>
              <a:t>Marquès</a:t>
            </a:r>
            <a:r>
              <a:rPr lang="es-ES" sz="1000" dirty="0">
                <a:latin typeface="Calibri" pitchFamily="34" charset="0"/>
              </a:rPr>
              <a:t> &amp; Ole C. </a:t>
            </a:r>
            <a:r>
              <a:rPr lang="es-ES" sz="1000" dirty="0" err="1">
                <a:latin typeface="Calibri" pitchFamily="34" charset="0"/>
              </a:rPr>
              <a:t>Glad</a:t>
            </a:r>
            <a:r>
              <a:rPr lang="es-ES" sz="1000" dirty="0">
                <a:latin typeface="Calibri" pitchFamily="34" charset="0"/>
              </a:rPr>
              <a:t> (2013)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2 Subtítulo"/>
          <p:cNvSpPr>
            <a:spLocks noGrp="1"/>
          </p:cNvSpPr>
          <p:nvPr>
            <p:ph type="subTitle" idx="1"/>
          </p:nvPr>
        </p:nvSpPr>
        <p:spPr>
          <a:xfrm>
            <a:off x="358775" y="642918"/>
            <a:ext cx="8785225" cy="5616575"/>
          </a:xfrm>
        </p:spPr>
        <p:txBody>
          <a:bodyPr>
            <a:normAutofit/>
          </a:bodyPr>
          <a:lstStyle/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Por indicación del profesor</a:t>
            </a:r>
            <a:r>
              <a:rPr lang="es-ES" sz="2000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, los estudiantes se preparan un tema de repaso, elaborando una presentación multimedia, y lo explican en la PD a sus compañeros. </a:t>
            </a:r>
            <a:endParaRPr lang="es-ES" sz="20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El profesor les habrá dado unas indicaciones </a:t>
            </a:r>
            <a:r>
              <a:rPr lang="es-E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(aspectos básicos a tratar, fuentes de información…)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a los estudiantes, que también podrán pedirle una tutoría si necesitan más orientación. 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Valorar los errores de contenido u ortográficos que descubran 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los compañeros, para Incentivar su participación.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El profesor también ampliará los aspectos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que considere oportunos y hará una corrección y valoración pública de lo que se expone.</a:t>
            </a:r>
          </a:p>
          <a:p>
            <a:pPr indent="358775" eaLnBrk="1" hangingPunct="1">
              <a:spcBef>
                <a:spcPts val="1200"/>
              </a:spcBef>
              <a:spcAft>
                <a:spcPts val="1200"/>
              </a:spcAft>
            </a:pPr>
            <a:r>
              <a:rPr lang="es-ES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OTRAS POSIBILIDADES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Preparar la introducción a </a:t>
            </a: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un tema nuevo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.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Un grupo de estudiantes (tras pactarlo con el profesor) </a:t>
            </a: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presenta un  tema del interés de toda la clase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, aunque no es estrictamente curricular  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7413625" y="6581775"/>
            <a:ext cx="17303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dirty="0">
                <a:latin typeface="Calibri" pitchFamily="34" charset="0"/>
              </a:rPr>
              <a:t>Pere </a:t>
            </a:r>
            <a:r>
              <a:rPr lang="es-ES" sz="1000" dirty="0" err="1">
                <a:latin typeface="Calibri" pitchFamily="34" charset="0"/>
              </a:rPr>
              <a:t>Marquès</a:t>
            </a:r>
            <a:r>
              <a:rPr lang="es-ES" sz="1000" dirty="0">
                <a:latin typeface="Calibri" pitchFamily="34" charset="0"/>
              </a:rPr>
              <a:t> (2010)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48 Rectángulo"/>
          <p:cNvSpPr/>
          <p:nvPr/>
        </p:nvSpPr>
        <p:spPr>
          <a:xfrm>
            <a:off x="0" y="0"/>
            <a:ext cx="857224" cy="7858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7" name="46 Paralelogramo"/>
          <p:cNvSpPr/>
          <p:nvPr/>
        </p:nvSpPr>
        <p:spPr>
          <a:xfrm>
            <a:off x="2428875" y="0"/>
            <a:ext cx="10858500" cy="6858000"/>
          </a:xfrm>
          <a:prstGeom prst="parallelogram">
            <a:avLst>
              <a:gd name="adj" fmla="val 5765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5784850" y="2500313"/>
            <a:ext cx="2143125" cy="1533525"/>
          </a:xfrm>
          <a:prstGeom prst="rect">
            <a:avLst/>
          </a:prstGeom>
          <a:solidFill>
            <a:srgbClr val="FFFFFF"/>
          </a:solidFill>
          <a:ln w="762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2400" dirty="0" smtClean="0"/>
              <a:t>??????????????????????????</a:t>
            </a:r>
            <a:endParaRPr lang="es-ES" sz="24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07950" y="260350"/>
            <a:ext cx="9144000" cy="10080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12. Los alumnos preparan una batería de preguntas y la pasan a sus compañeros</a:t>
            </a:r>
            <a:endParaRPr lang="es-E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7654" name="20 Imagen" descr="Debates I copia III color nuev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7766">
            <a:off x="404813" y="3324225"/>
            <a:ext cx="3443287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34 Imagen" descr="Batería de preguntas (12.) blu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7913" y="2890838"/>
            <a:ext cx="1001712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29 Imagen" descr="Batería de preguntas (12.) yellow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5688" y="3000375"/>
            <a:ext cx="1062037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30 Imagen" descr="Batería de preguntas (12.) red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1975" y="3071813"/>
            <a:ext cx="83026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31 Imagen" descr="Batería de preguntas (12.) grey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4913" y="2500313"/>
            <a:ext cx="14351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47 Grupo"/>
          <p:cNvGrpSpPr>
            <a:grpSpLocks/>
          </p:cNvGrpSpPr>
          <p:nvPr/>
        </p:nvGrpSpPr>
        <p:grpSpPr bwMode="auto">
          <a:xfrm>
            <a:off x="3071813" y="3735388"/>
            <a:ext cx="6180137" cy="3836987"/>
            <a:chOff x="3214678" y="3735121"/>
            <a:chExt cx="6180587" cy="3837283"/>
          </a:xfrm>
        </p:grpSpPr>
        <p:grpSp>
          <p:nvGrpSpPr>
            <p:cNvPr id="3" name="26 Grupo"/>
            <p:cNvGrpSpPr>
              <a:grpSpLocks/>
            </p:cNvGrpSpPr>
            <p:nvPr/>
          </p:nvGrpSpPr>
          <p:grpSpPr bwMode="auto">
            <a:xfrm>
              <a:off x="4143372" y="5715016"/>
              <a:ext cx="1071570" cy="785818"/>
              <a:chOff x="4357686" y="5715016"/>
              <a:chExt cx="1071570" cy="785818"/>
            </a:xfrm>
          </p:grpSpPr>
          <p:sp>
            <p:nvSpPr>
              <p:cNvPr id="23" name="22 Trapecio"/>
              <p:cNvSpPr/>
              <p:nvPr/>
            </p:nvSpPr>
            <p:spPr>
              <a:xfrm>
                <a:off x="4357747" y="5714886"/>
                <a:ext cx="1071641" cy="785874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27675" name="Freeform 5"/>
              <p:cNvSpPr>
                <a:spLocks/>
              </p:cNvSpPr>
              <p:nvPr/>
            </p:nvSpPr>
            <p:spPr bwMode="auto">
              <a:xfrm>
                <a:off x="4643438" y="5786454"/>
                <a:ext cx="285752" cy="214314"/>
              </a:xfrm>
              <a:custGeom>
                <a:avLst/>
                <a:gdLst>
                  <a:gd name="T0" fmla="*/ 2960 w 5919"/>
                  <a:gd name="T1" fmla="*/ 1511 h 3667"/>
                  <a:gd name="T2" fmla="*/ 2712 w 5919"/>
                  <a:gd name="T3" fmla="*/ 1299 h 3667"/>
                  <a:gd name="T4" fmla="*/ 2642 w 5919"/>
                  <a:gd name="T5" fmla="*/ 928 h 3667"/>
                  <a:gd name="T6" fmla="*/ 2730 w 5919"/>
                  <a:gd name="T7" fmla="*/ 689 h 3667"/>
                  <a:gd name="T8" fmla="*/ 2871 w 5919"/>
                  <a:gd name="T9" fmla="*/ 539 h 3667"/>
                  <a:gd name="T10" fmla="*/ 2836 w 5919"/>
                  <a:gd name="T11" fmla="*/ 274 h 3667"/>
                  <a:gd name="T12" fmla="*/ 2597 w 5919"/>
                  <a:gd name="T13" fmla="*/ 124 h 3667"/>
                  <a:gd name="T14" fmla="*/ 1970 w 5919"/>
                  <a:gd name="T15" fmla="*/ 62 h 3667"/>
                  <a:gd name="T16" fmla="*/ 1290 w 5919"/>
                  <a:gd name="T17" fmla="*/ 106 h 3667"/>
                  <a:gd name="T18" fmla="*/ 1431 w 5919"/>
                  <a:gd name="T19" fmla="*/ 716 h 3667"/>
                  <a:gd name="T20" fmla="*/ 1475 w 5919"/>
                  <a:gd name="T21" fmla="*/ 1308 h 3667"/>
                  <a:gd name="T22" fmla="*/ 1299 w 5919"/>
                  <a:gd name="T23" fmla="*/ 1467 h 3667"/>
                  <a:gd name="T24" fmla="*/ 998 w 5919"/>
                  <a:gd name="T25" fmla="*/ 1502 h 3667"/>
                  <a:gd name="T26" fmla="*/ 751 w 5919"/>
                  <a:gd name="T27" fmla="*/ 1343 h 3667"/>
                  <a:gd name="T28" fmla="*/ 459 w 5919"/>
                  <a:gd name="T29" fmla="*/ 1255 h 3667"/>
                  <a:gd name="T30" fmla="*/ 88 w 5919"/>
                  <a:gd name="T31" fmla="*/ 1458 h 3667"/>
                  <a:gd name="T32" fmla="*/ 9 w 5919"/>
                  <a:gd name="T33" fmla="*/ 1926 h 3667"/>
                  <a:gd name="T34" fmla="*/ 212 w 5919"/>
                  <a:gd name="T35" fmla="*/ 2200 h 3667"/>
                  <a:gd name="T36" fmla="*/ 636 w 5919"/>
                  <a:gd name="T37" fmla="*/ 2262 h 3667"/>
                  <a:gd name="T38" fmla="*/ 945 w 5919"/>
                  <a:gd name="T39" fmla="*/ 2076 h 3667"/>
                  <a:gd name="T40" fmla="*/ 1237 w 5919"/>
                  <a:gd name="T41" fmla="*/ 2218 h 3667"/>
                  <a:gd name="T42" fmla="*/ 1255 w 5919"/>
                  <a:gd name="T43" fmla="*/ 2880 h 3667"/>
                  <a:gd name="T44" fmla="*/ 1272 w 5919"/>
                  <a:gd name="T45" fmla="*/ 3622 h 3667"/>
                  <a:gd name="T46" fmla="*/ 2173 w 5919"/>
                  <a:gd name="T47" fmla="*/ 3587 h 3667"/>
                  <a:gd name="T48" fmla="*/ 2783 w 5919"/>
                  <a:gd name="T49" fmla="*/ 3463 h 3667"/>
                  <a:gd name="T50" fmla="*/ 2756 w 5919"/>
                  <a:gd name="T51" fmla="*/ 3251 h 3667"/>
                  <a:gd name="T52" fmla="*/ 2606 w 5919"/>
                  <a:gd name="T53" fmla="*/ 3048 h 3667"/>
                  <a:gd name="T54" fmla="*/ 2491 w 5919"/>
                  <a:gd name="T55" fmla="*/ 2810 h 3667"/>
                  <a:gd name="T56" fmla="*/ 2527 w 5919"/>
                  <a:gd name="T57" fmla="*/ 2510 h 3667"/>
                  <a:gd name="T58" fmla="*/ 2845 w 5919"/>
                  <a:gd name="T59" fmla="*/ 2191 h 3667"/>
                  <a:gd name="T60" fmla="*/ 3242 w 5919"/>
                  <a:gd name="T61" fmla="*/ 2227 h 3667"/>
                  <a:gd name="T62" fmla="*/ 3498 w 5919"/>
                  <a:gd name="T63" fmla="*/ 2571 h 3667"/>
                  <a:gd name="T64" fmla="*/ 3525 w 5919"/>
                  <a:gd name="T65" fmla="*/ 2880 h 3667"/>
                  <a:gd name="T66" fmla="*/ 3322 w 5919"/>
                  <a:gd name="T67" fmla="*/ 3190 h 3667"/>
                  <a:gd name="T68" fmla="*/ 3225 w 5919"/>
                  <a:gd name="T69" fmla="*/ 3490 h 3667"/>
                  <a:gd name="T70" fmla="*/ 3428 w 5919"/>
                  <a:gd name="T71" fmla="*/ 3622 h 3667"/>
                  <a:gd name="T72" fmla="*/ 4241 w 5919"/>
                  <a:gd name="T73" fmla="*/ 3667 h 3667"/>
                  <a:gd name="T74" fmla="*/ 4682 w 5919"/>
                  <a:gd name="T75" fmla="*/ 3525 h 3667"/>
                  <a:gd name="T76" fmla="*/ 4682 w 5919"/>
                  <a:gd name="T77" fmla="*/ 3039 h 3667"/>
                  <a:gd name="T78" fmla="*/ 4576 w 5919"/>
                  <a:gd name="T79" fmla="*/ 2412 h 3667"/>
                  <a:gd name="T80" fmla="*/ 4638 w 5919"/>
                  <a:gd name="T81" fmla="*/ 2041 h 3667"/>
                  <a:gd name="T82" fmla="*/ 4930 w 5919"/>
                  <a:gd name="T83" fmla="*/ 1882 h 3667"/>
                  <a:gd name="T84" fmla="*/ 5203 w 5919"/>
                  <a:gd name="T85" fmla="*/ 1970 h 3667"/>
                  <a:gd name="T86" fmla="*/ 5530 w 5919"/>
                  <a:gd name="T87" fmla="*/ 2129 h 3667"/>
                  <a:gd name="T88" fmla="*/ 5884 w 5919"/>
                  <a:gd name="T89" fmla="*/ 1909 h 3667"/>
                  <a:gd name="T90" fmla="*/ 5901 w 5919"/>
                  <a:gd name="T91" fmla="*/ 1520 h 3667"/>
                  <a:gd name="T92" fmla="*/ 5725 w 5919"/>
                  <a:gd name="T93" fmla="*/ 1308 h 3667"/>
                  <a:gd name="T94" fmla="*/ 5415 w 5919"/>
                  <a:gd name="T95" fmla="*/ 1237 h 3667"/>
                  <a:gd name="T96" fmla="*/ 5221 w 5919"/>
                  <a:gd name="T97" fmla="*/ 1326 h 3667"/>
                  <a:gd name="T98" fmla="*/ 5027 w 5919"/>
                  <a:gd name="T99" fmla="*/ 1432 h 3667"/>
                  <a:gd name="T100" fmla="*/ 4603 w 5919"/>
                  <a:gd name="T101" fmla="*/ 1343 h 3667"/>
                  <a:gd name="T102" fmla="*/ 4559 w 5919"/>
                  <a:gd name="T103" fmla="*/ 636 h 3667"/>
                  <a:gd name="T104" fmla="*/ 4408 w 5919"/>
                  <a:gd name="T105" fmla="*/ 62 h 3667"/>
                  <a:gd name="T106" fmla="*/ 3534 w 5919"/>
                  <a:gd name="T107" fmla="*/ 0 h 3667"/>
                  <a:gd name="T108" fmla="*/ 3384 w 5919"/>
                  <a:gd name="T109" fmla="*/ 168 h 3667"/>
                  <a:gd name="T110" fmla="*/ 3392 w 5919"/>
                  <a:gd name="T111" fmla="*/ 583 h 3667"/>
                  <a:gd name="T112" fmla="*/ 3613 w 5919"/>
                  <a:gd name="T113" fmla="*/ 884 h 3667"/>
                  <a:gd name="T114" fmla="*/ 3631 w 5919"/>
                  <a:gd name="T115" fmla="*/ 1131 h 3667"/>
                  <a:gd name="T116" fmla="*/ 3375 w 5919"/>
                  <a:gd name="T117" fmla="*/ 1476 h 3667"/>
                  <a:gd name="T118" fmla="*/ 3136 w 5919"/>
                  <a:gd name="T119" fmla="*/ 1529 h 366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919"/>
                  <a:gd name="T181" fmla="*/ 0 h 3667"/>
                  <a:gd name="T182" fmla="*/ 5919 w 5919"/>
                  <a:gd name="T183" fmla="*/ 3667 h 366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919" h="3667">
                    <a:moveTo>
                      <a:pt x="3136" y="1529"/>
                    </a:moveTo>
                    <a:lnTo>
                      <a:pt x="2960" y="1511"/>
                    </a:lnTo>
                    <a:lnTo>
                      <a:pt x="2818" y="1423"/>
                    </a:lnTo>
                    <a:lnTo>
                      <a:pt x="2712" y="1299"/>
                    </a:lnTo>
                    <a:lnTo>
                      <a:pt x="2650" y="1166"/>
                    </a:lnTo>
                    <a:lnTo>
                      <a:pt x="2642" y="928"/>
                    </a:lnTo>
                    <a:lnTo>
                      <a:pt x="2659" y="822"/>
                    </a:lnTo>
                    <a:lnTo>
                      <a:pt x="2730" y="689"/>
                    </a:lnTo>
                    <a:lnTo>
                      <a:pt x="2818" y="619"/>
                    </a:lnTo>
                    <a:lnTo>
                      <a:pt x="2871" y="539"/>
                    </a:lnTo>
                    <a:lnTo>
                      <a:pt x="2880" y="416"/>
                    </a:lnTo>
                    <a:lnTo>
                      <a:pt x="2836" y="274"/>
                    </a:lnTo>
                    <a:lnTo>
                      <a:pt x="2748" y="204"/>
                    </a:lnTo>
                    <a:lnTo>
                      <a:pt x="2597" y="124"/>
                    </a:lnTo>
                    <a:lnTo>
                      <a:pt x="2323" y="62"/>
                    </a:lnTo>
                    <a:lnTo>
                      <a:pt x="1970" y="62"/>
                    </a:lnTo>
                    <a:lnTo>
                      <a:pt x="1405" y="89"/>
                    </a:lnTo>
                    <a:lnTo>
                      <a:pt x="1290" y="106"/>
                    </a:lnTo>
                    <a:lnTo>
                      <a:pt x="1343" y="310"/>
                    </a:lnTo>
                    <a:lnTo>
                      <a:pt x="1431" y="716"/>
                    </a:lnTo>
                    <a:lnTo>
                      <a:pt x="1484" y="1078"/>
                    </a:lnTo>
                    <a:lnTo>
                      <a:pt x="1475" y="1308"/>
                    </a:lnTo>
                    <a:lnTo>
                      <a:pt x="1352" y="1440"/>
                    </a:lnTo>
                    <a:lnTo>
                      <a:pt x="1299" y="1467"/>
                    </a:lnTo>
                    <a:lnTo>
                      <a:pt x="1184" y="1502"/>
                    </a:lnTo>
                    <a:lnTo>
                      <a:pt x="998" y="1502"/>
                    </a:lnTo>
                    <a:lnTo>
                      <a:pt x="822" y="1423"/>
                    </a:lnTo>
                    <a:lnTo>
                      <a:pt x="751" y="1343"/>
                    </a:lnTo>
                    <a:lnTo>
                      <a:pt x="663" y="1281"/>
                    </a:lnTo>
                    <a:lnTo>
                      <a:pt x="459" y="1255"/>
                    </a:lnTo>
                    <a:lnTo>
                      <a:pt x="265" y="1290"/>
                    </a:lnTo>
                    <a:lnTo>
                      <a:pt x="88" y="1458"/>
                    </a:lnTo>
                    <a:lnTo>
                      <a:pt x="0" y="1644"/>
                    </a:lnTo>
                    <a:lnTo>
                      <a:pt x="9" y="1926"/>
                    </a:lnTo>
                    <a:lnTo>
                      <a:pt x="80" y="2059"/>
                    </a:lnTo>
                    <a:lnTo>
                      <a:pt x="212" y="2200"/>
                    </a:lnTo>
                    <a:lnTo>
                      <a:pt x="398" y="2262"/>
                    </a:lnTo>
                    <a:lnTo>
                      <a:pt x="636" y="2262"/>
                    </a:lnTo>
                    <a:lnTo>
                      <a:pt x="795" y="2129"/>
                    </a:lnTo>
                    <a:lnTo>
                      <a:pt x="945" y="2076"/>
                    </a:lnTo>
                    <a:lnTo>
                      <a:pt x="1131" y="2121"/>
                    </a:lnTo>
                    <a:lnTo>
                      <a:pt x="1237" y="2218"/>
                    </a:lnTo>
                    <a:lnTo>
                      <a:pt x="1299" y="2341"/>
                    </a:lnTo>
                    <a:lnTo>
                      <a:pt x="1255" y="2880"/>
                    </a:lnTo>
                    <a:lnTo>
                      <a:pt x="1255" y="3410"/>
                    </a:lnTo>
                    <a:lnTo>
                      <a:pt x="1272" y="3622"/>
                    </a:lnTo>
                    <a:lnTo>
                      <a:pt x="1820" y="3622"/>
                    </a:lnTo>
                    <a:lnTo>
                      <a:pt x="2173" y="3587"/>
                    </a:lnTo>
                    <a:lnTo>
                      <a:pt x="2615" y="3578"/>
                    </a:lnTo>
                    <a:lnTo>
                      <a:pt x="2783" y="3463"/>
                    </a:lnTo>
                    <a:lnTo>
                      <a:pt x="2774" y="3384"/>
                    </a:lnTo>
                    <a:lnTo>
                      <a:pt x="2756" y="3251"/>
                    </a:lnTo>
                    <a:lnTo>
                      <a:pt x="2703" y="3190"/>
                    </a:lnTo>
                    <a:lnTo>
                      <a:pt x="2606" y="3048"/>
                    </a:lnTo>
                    <a:lnTo>
                      <a:pt x="2527" y="2951"/>
                    </a:lnTo>
                    <a:lnTo>
                      <a:pt x="2491" y="2810"/>
                    </a:lnTo>
                    <a:lnTo>
                      <a:pt x="2482" y="2642"/>
                    </a:lnTo>
                    <a:lnTo>
                      <a:pt x="2527" y="2510"/>
                    </a:lnTo>
                    <a:lnTo>
                      <a:pt x="2650" y="2306"/>
                    </a:lnTo>
                    <a:lnTo>
                      <a:pt x="2845" y="2191"/>
                    </a:lnTo>
                    <a:lnTo>
                      <a:pt x="3083" y="2182"/>
                    </a:lnTo>
                    <a:lnTo>
                      <a:pt x="3242" y="2227"/>
                    </a:lnTo>
                    <a:lnTo>
                      <a:pt x="3410" y="2386"/>
                    </a:lnTo>
                    <a:lnTo>
                      <a:pt x="3498" y="2571"/>
                    </a:lnTo>
                    <a:lnTo>
                      <a:pt x="3543" y="2748"/>
                    </a:lnTo>
                    <a:lnTo>
                      <a:pt x="3525" y="2880"/>
                    </a:lnTo>
                    <a:lnTo>
                      <a:pt x="3472" y="3022"/>
                    </a:lnTo>
                    <a:lnTo>
                      <a:pt x="3322" y="3190"/>
                    </a:lnTo>
                    <a:lnTo>
                      <a:pt x="3251" y="3313"/>
                    </a:lnTo>
                    <a:lnTo>
                      <a:pt x="3225" y="3490"/>
                    </a:lnTo>
                    <a:lnTo>
                      <a:pt x="3295" y="3578"/>
                    </a:lnTo>
                    <a:lnTo>
                      <a:pt x="3428" y="3622"/>
                    </a:lnTo>
                    <a:lnTo>
                      <a:pt x="3675" y="3667"/>
                    </a:lnTo>
                    <a:lnTo>
                      <a:pt x="4241" y="3667"/>
                    </a:lnTo>
                    <a:lnTo>
                      <a:pt x="4497" y="3631"/>
                    </a:lnTo>
                    <a:lnTo>
                      <a:pt x="4682" y="3525"/>
                    </a:lnTo>
                    <a:lnTo>
                      <a:pt x="4700" y="3349"/>
                    </a:lnTo>
                    <a:lnTo>
                      <a:pt x="4682" y="3039"/>
                    </a:lnTo>
                    <a:lnTo>
                      <a:pt x="4585" y="2598"/>
                    </a:lnTo>
                    <a:lnTo>
                      <a:pt x="4576" y="2412"/>
                    </a:lnTo>
                    <a:lnTo>
                      <a:pt x="4585" y="2147"/>
                    </a:lnTo>
                    <a:lnTo>
                      <a:pt x="4638" y="2041"/>
                    </a:lnTo>
                    <a:lnTo>
                      <a:pt x="4753" y="1962"/>
                    </a:lnTo>
                    <a:lnTo>
                      <a:pt x="4930" y="1882"/>
                    </a:lnTo>
                    <a:lnTo>
                      <a:pt x="5106" y="1882"/>
                    </a:lnTo>
                    <a:lnTo>
                      <a:pt x="5203" y="1970"/>
                    </a:lnTo>
                    <a:lnTo>
                      <a:pt x="5336" y="2112"/>
                    </a:lnTo>
                    <a:lnTo>
                      <a:pt x="5530" y="2129"/>
                    </a:lnTo>
                    <a:lnTo>
                      <a:pt x="5734" y="2059"/>
                    </a:lnTo>
                    <a:lnTo>
                      <a:pt x="5884" y="1909"/>
                    </a:lnTo>
                    <a:lnTo>
                      <a:pt x="5919" y="1732"/>
                    </a:lnTo>
                    <a:lnTo>
                      <a:pt x="5901" y="1520"/>
                    </a:lnTo>
                    <a:lnTo>
                      <a:pt x="5840" y="1405"/>
                    </a:lnTo>
                    <a:lnTo>
                      <a:pt x="5725" y="1308"/>
                    </a:lnTo>
                    <a:lnTo>
                      <a:pt x="5619" y="1264"/>
                    </a:lnTo>
                    <a:lnTo>
                      <a:pt x="5415" y="1237"/>
                    </a:lnTo>
                    <a:lnTo>
                      <a:pt x="5274" y="1255"/>
                    </a:lnTo>
                    <a:lnTo>
                      <a:pt x="5221" y="1326"/>
                    </a:lnTo>
                    <a:lnTo>
                      <a:pt x="5168" y="1379"/>
                    </a:lnTo>
                    <a:lnTo>
                      <a:pt x="5027" y="1432"/>
                    </a:lnTo>
                    <a:cubicBezTo>
                      <a:pt x="4812" y="1422"/>
                      <a:pt x="4903" y="1423"/>
                      <a:pt x="4753" y="1423"/>
                    </a:cubicBezTo>
                    <a:lnTo>
                      <a:pt x="4603" y="1343"/>
                    </a:lnTo>
                    <a:lnTo>
                      <a:pt x="4541" y="1228"/>
                    </a:lnTo>
                    <a:lnTo>
                      <a:pt x="4559" y="636"/>
                    </a:lnTo>
                    <a:lnTo>
                      <a:pt x="4620" y="71"/>
                    </a:lnTo>
                    <a:lnTo>
                      <a:pt x="4408" y="62"/>
                    </a:lnTo>
                    <a:lnTo>
                      <a:pt x="3878" y="53"/>
                    </a:lnTo>
                    <a:lnTo>
                      <a:pt x="3534" y="0"/>
                    </a:lnTo>
                    <a:lnTo>
                      <a:pt x="3463" y="62"/>
                    </a:lnTo>
                    <a:lnTo>
                      <a:pt x="3384" y="168"/>
                    </a:lnTo>
                    <a:lnTo>
                      <a:pt x="3384" y="398"/>
                    </a:lnTo>
                    <a:lnTo>
                      <a:pt x="3392" y="583"/>
                    </a:lnTo>
                    <a:lnTo>
                      <a:pt x="3490" y="725"/>
                    </a:lnTo>
                    <a:lnTo>
                      <a:pt x="3613" y="884"/>
                    </a:lnTo>
                    <a:lnTo>
                      <a:pt x="3631" y="1007"/>
                    </a:lnTo>
                    <a:lnTo>
                      <a:pt x="3631" y="1131"/>
                    </a:lnTo>
                    <a:lnTo>
                      <a:pt x="3578" y="1290"/>
                    </a:lnTo>
                    <a:lnTo>
                      <a:pt x="3375" y="1476"/>
                    </a:lnTo>
                    <a:lnTo>
                      <a:pt x="3260" y="1520"/>
                    </a:lnTo>
                    <a:lnTo>
                      <a:pt x="3136" y="15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676" name="Freeform 5"/>
              <p:cNvSpPr>
                <a:spLocks/>
              </p:cNvSpPr>
              <p:nvPr/>
            </p:nvSpPr>
            <p:spPr bwMode="auto">
              <a:xfrm>
                <a:off x="4714876" y="6143644"/>
                <a:ext cx="285752" cy="214314"/>
              </a:xfrm>
              <a:custGeom>
                <a:avLst/>
                <a:gdLst>
                  <a:gd name="T0" fmla="*/ 2960 w 5919"/>
                  <a:gd name="T1" fmla="*/ 1511 h 3667"/>
                  <a:gd name="T2" fmla="*/ 2712 w 5919"/>
                  <a:gd name="T3" fmla="*/ 1299 h 3667"/>
                  <a:gd name="T4" fmla="*/ 2642 w 5919"/>
                  <a:gd name="T5" fmla="*/ 928 h 3667"/>
                  <a:gd name="T6" fmla="*/ 2730 w 5919"/>
                  <a:gd name="T7" fmla="*/ 689 h 3667"/>
                  <a:gd name="T8" fmla="*/ 2871 w 5919"/>
                  <a:gd name="T9" fmla="*/ 539 h 3667"/>
                  <a:gd name="T10" fmla="*/ 2836 w 5919"/>
                  <a:gd name="T11" fmla="*/ 274 h 3667"/>
                  <a:gd name="T12" fmla="*/ 2597 w 5919"/>
                  <a:gd name="T13" fmla="*/ 124 h 3667"/>
                  <a:gd name="T14" fmla="*/ 1970 w 5919"/>
                  <a:gd name="T15" fmla="*/ 62 h 3667"/>
                  <a:gd name="T16" fmla="*/ 1290 w 5919"/>
                  <a:gd name="T17" fmla="*/ 106 h 3667"/>
                  <a:gd name="T18" fmla="*/ 1431 w 5919"/>
                  <a:gd name="T19" fmla="*/ 716 h 3667"/>
                  <a:gd name="T20" fmla="*/ 1475 w 5919"/>
                  <a:gd name="T21" fmla="*/ 1308 h 3667"/>
                  <a:gd name="T22" fmla="*/ 1299 w 5919"/>
                  <a:gd name="T23" fmla="*/ 1467 h 3667"/>
                  <a:gd name="T24" fmla="*/ 998 w 5919"/>
                  <a:gd name="T25" fmla="*/ 1502 h 3667"/>
                  <a:gd name="T26" fmla="*/ 751 w 5919"/>
                  <a:gd name="T27" fmla="*/ 1343 h 3667"/>
                  <a:gd name="T28" fmla="*/ 459 w 5919"/>
                  <a:gd name="T29" fmla="*/ 1255 h 3667"/>
                  <a:gd name="T30" fmla="*/ 88 w 5919"/>
                  <a:gd name="T31" fmla="*/ 1458 h 3667"/>
                  <a:gd name="T32" fmla="*/ 9 w 5919"/>
                  <a:gd name="T33" fmla="*/ 1926 h 3667"/>
                  <a:gd name="T34" fmla="*/ 212 w 5919"/>
                  <a:gd name="T35" fmla="*/ 2200 h 3667"/>
                  <a:gd name="T36" fmla="*/ 636 w 5919"/>
                  <a:gd name="T37" fmla="*/ 2262 h 3667"/>
                  <a:gd name="T38" fmla="*/ 945 w 5919"/>
                  <a:gd name="T39" fmla="*/ 2076 h 3667"/>
                  <a:gd name="T40" fmla="*/ 1237 w 5919"/>
                  <a:gd name="T41" fmla="*/ 2218 h 3667"/>
                  <a:gd name="T42" fmla="*/ 1255 w 5919"/>
                  <a:gd name="T43" fmla="*/ 2880 h 3667"/>
                  <a:gd name="T44" fmla="*/ 1272 w 5919"/>
                  <a:gd name="T45" fmla="*/ 3622 h 3667"/>
                  <a:gd name="T46" fmla="*/ 2173 w 5919"/>
                  <a:gd name="T47" fmla="*/ 3587 h 3667"/>
                  <a:gd name="T48" fmla="*/ 2783 w 5919"/>
                  <a:gd name="T49" fmla="*/ 3463 h 3667"/>
                  <a:gd name="T50" fmla="*/ 2756 w 5919"/>
                  <a:gd name="T51" fmla="*/ 3251 h 3667"/>
                  <a:gd name="T52" fmla="*/ 2606 w 5919"/>
                  <a:gd name="T53" fmla="*/ 3048 h 3667"/>
                  <a:gd name="T54" fmla="*/ 2491 w 5919"/>
                  <a:gd name="T55" fmla="*/ 2810 h 3667"/>
                  <a:gd name="T56" fmla="*/ 2527 w 5919"/>
                  <a:gd name="T57" fmla="*/ 2510 h 3667"/>
                  <a:gd name="T58" fmla="*/ 2845 w 5919"/>
                  <a:gd name="T59" fmla="*/ 2191 h 3667"/>
                  <a:gd name="T60" fmla="*/ 3242 w 5919"/>
                  <a:gd name="T61" fmla="*/ 2227 h 3667"/>
                  <a:gd name="T62" fmla="*/ 3498 w 5919"/>
                  <a:gd name="T63" fmla="*/ 2571 h 3667"/>
                  <a:gd name="T64" fmla="*/ 3525 w 5919"/>
                  <a:gd name="T65" fmla="*/ 2880 h 3667"/>
                  <a:gd name="T66" fmla="*/ 3322 w 5919"/>
                  <a:gd name="T67" fmla="*/ 3190 h 3667"/>
                  <a:gd name="T68" fmla="*/ 3225 w 5919"/>
                  <a:gd name="T69" fmla="*/ 3490 h 3667"/>
                  <a:gd name="T70" fmla="*/ 3428 w 5919"/>
                  <a:gd name="T71" fmla="*/ 3622 h 3667"/>
                  <a:gd name="T72" fmla="*/ 4241 w 5919"/>
                  <a:gd name="T73" fmla="*/ 3667 h 3667"/>
                  <a:gd name="T74" fmla="*/ 4682 w 5919"/>
                  <a:gd name="T75" fmla="*/ 3525 h 3667"/>
                  <a:gd name="T76" fmla="*/ 4682 w 5919"/>
                  <a:gd name="T77" fmla="*/ 3039 h 3667"/>
                  <a:gd name="T78" fmla="*/ 4576 w 5919"/>
                  <a:gd name="T79" fmla="*/ 2412 h 3667"/>
                  <a:gd name="T80" fmla="*/ 4638 w 5919"/>
                  <a:gd name="T81" fmla="*/ 2041 h 3667"/>
                  <a:gd name="T82" fmla="*/ 4930 w 5919"/>
                  <a:gd name="T83" fmla="*/ 1882 h 3667"/>
                  <a:gd name="T84" fmla="*/ 5203 w 5919"/>
                  <a:gd name="T85" fmla="*/ 1970 h 3667"/>
                  <a:gd name="T86" fmla="*/ 5530 w 5919"/>
                  <a:gd name="T87" fmla="*/ 2129 h 3667"/>
                  <a:gd name="T88" fmla="*/ 5884 w 5919"/>
                  <a:gd name="T89" fmla="*/ 1909 h 3667"/>
                  <a:gd name="T90" fmla="*/ 5901 w 5919"/>
                  <a:gd name="T91" fmla="*/ 1520 h 3667"/>
                  <a:gd name="T92" fmla="*/ 5725 w 5919"/>
                  <a:gd name="T93" fmla="*/ 1308 h 3667"/>
                  <a:gd name="T94" fmla="*/ 5415 w 5919"/>
                  <a:gd name="T95" fmla="*/ 1237 h 3667"/>
                  <a:gd name="T96" fmla="*/ 5221 w 5919"/>
                  <a:gd name="T97" fmla="*/ 1326 h 3667"/>
                  <a:gd name="T98" fmla="*/ 5027 w 5919"/>
                  <a:gd name="T99" fmla="*/ 1432 h 3667"/>
                  <a:gd name="T100" fmla="*/ 4603 w 5919"/>
                  <a:gd name="T101" fmla="*/ 1343 h 3667"/>
                  <a:gd name="T102" fmla="*/ 4559 w 5919"/>
                  <a:gd name="T103" fmla="*/ 636 h 3667"/>
                  <a:gd name="T104" fmla="*/ 4408 w 5919"/>
                  <a:gd name="T105" fmla="*/ 62 h 3667"/>
                  <a:gd name="T106" fmla="*/ 3534 w 5919"/>
                  <a:gd name="T107" fmla="*/ 0 h 3667"/>
                  <a:gd name="T108" fmla="*/ 3384 w 5919"/>
                  <a:gd name="T109" fmla="*/ 168 h 3667"/>
                  <a:gd name="T110" fmla="*/ 3392 w 5919"/>
                  <a:gd name="T111" fmla="*/ 583 h 3667"/>
                  <a:gd name="T112" fmla="*/ 3613 w 5919"/>
                  <a:gd name="T113" fmla="*/ 884 h 3667"/>
                  <a:gd name="T114" fmla="*/ 3631 w 5919"/>
                  <a:gd name="T115" fmla="*/ 1131 h 3667"/>
                  <a:gd name="T116" fmla="*/ 3375 w 5919"/>
                  <a:gd name="T117" fmla="*/ 1476 h 3667"/>
                  <a:gd name="T118" fmla="*/ 3136 w 5919"/>
                  <a:gd name="T119" fmla="*/ 1529 h 366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919"/>
                  <a:gd name="T181" fmla="*/ 0 h 3667"/>
                  <a:gd name="T182" fmla="*/ 5919 w 5919"/>
                  <a:gd name="T183" fmla="*/ 3667 h 366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919" h="3667">
                    <a:moveTo>
                      <a:pt x="3136" y="1529"/>
                    </a:moveTo>
                    <a:lnTo>
                      <a:pt x="2960" y="1511"/>
                    </a:lnTo>
                    <a:lnTo>
                      <a:pt x="2818" y="1423"/>
                    </a:lnTo>
                    <a:lnTo>
                      <a:pt x="2712" y="1299"/>
                    </a:lnTo>
                    <a:lnTo>
                      <a:pt x="2650" y="1166"/>
                    </a:lnTo>
                    <a:lnTo>
                      <a:pt x="2642" y="928"/>
                    </a:lnTo>
                    <a:lnTo>
                      <a:pt x="2659" y="822"/>
                    </a:lnTo>
                    <a:lnTo>
                      <a:pt x="2730" y="689"/>
                    </a:lnTo>
                    <a:lnTo>
                      <a:pt x="2818" y="619"/>
                    </a:lnTo>
                    <a:lnTo>
                      <a:pt x="2871" y="539"/>
                    </a:lnTo>
                    <a:lnTo>
                      <a:pt x="2880" y="416"/>
                    </a:lnTo>
                    <a:lnTo>
                      <a:pt x="2836" y="274"/>
                    </a:lnTo>
                    <a:lnTo>
                      <a:pt x="2748" y="204"/>
                    </a:lnTo>
                    <a:lnTo>
                      <a:pt x="2597" y="124"/>
                    </a:lnTo>
                    <a:lnTo>
                      <a:pt x="2323" y="62"/>
                    </a:lnTo>
                    <a:lnTo>
                      <a:pt x="1970" y="62"/>
                    </a:lnTo>
                    <a:lnTo>
                      <a:pt x="1405" y="89"/>
                    </a:lnTo>
                    <a:lnTo>
                      <a:pt x="1290" y="106"/>
                    </a:lnTo>
                    <a:lnTo>
                      <a:pt x="1343" y="310"/>
                    </a:lnTo>
                    <a:lnTo>
                      <a:pt x="1431" y="716"/>
                    </a:lnTo>
                    <a:lnTo>
                      <a:pt x="1484" y="1078"/>
                    </a:lnTo>
                    <a:lnTo>
                      <a:pt x="1475" y="1308"/>
                    </a:lnTo>
                    <a:lnTo>
                      <a:pt x="1352" y="1440"/>
                    </a:lnTo>
                    <a:lnTo>
                      <a:pt x="1299" y="1467"/>
                    </a:lnTo>
                    <a:lnTo>
                      <a:pt x="1184" y="1502"/>
                    </a:lnTo>
                    <a:lnTo>
                      <a:pt x="998" y="1502"/>
                    </a:lnTo>
                    <a:lnTo>
                      <a:pt x="822" y="1423"/>
                    </a:lnTo>
                    <a:lnTo>
                      <a:pt x="751" y="1343"/>
                    </a:lnTo>
                    <a:lnTo>
                      <a:pt x="663" y="1281"/>
                    </a:lnTo>
                    <a:lnTo>
                      <a:pt x="459" y="1255"/>
                    </a:lnTo>
                    <a:lnTo>
                      <a:pt x="265" y="1290"/>
                    </a:lnTo>
                    <a:lnTo>
                      <a:pt x="88" y="1458"/>
                    </a:lnTo>
                    <a:lnTo>
                      <a:pt x="0" y="1644"/>
                    </a:lnTo>
                    <a:lnTo>
                      <a:pt x="9" y="1926"/>
                    </a:lnTo>
                    <a:lnTo>
                      <a:pt x="80" y="2059"/>
                    </a:lnTo>
                    <a:lnTo>
                      <a:pt x="212" y="2200"/>
                    </a:lnTo>
                    <a:lnTo>
                      <a:pt x="398" y="2262"/>
                    </a:lnTo>
                    <a:lnTo>
                      <a:pt x="636" y="2262"/>
                    </a:lnTo>
                    <a:lnTo>
                      <a:pt x="795" y="2129"/>
                    </a:lnTo>
                    <a:lnTo>
                      <a:pt x="945" y="2076"/>
                    </a:lnTo>
                    <a:lnTo>
                      <a:pt x="1131" y="2121"/>
                    </a:lnTo>
                    <a:lnTo>
                      <a:pt x="1237" y="2218"/>
                    </a:lnTo>
                    <a:lnTo>
                      <a:pt x="1299" y="2341"/>
                    </a:lnTo>
                    <a:lnTo>
                      <a:pt x="1255" y="2880"/>
                    </a:lnTo>
                    <a:lnTo>
                      <a:pt x="1255" y="3410"/>
                    </a:lnTo>
                    <a:lnTo>
                      <a:pt x="1272" y="3622"/>
                    </a:lnTo>
                    <a:lnTo>
                      <a:pt x="1820" y="3622"/>
                    </a:lnTo>
                    <a:lnTo>
                      <a:pt x="2173" y="3587"/>
                    </a:lnTo>
                    <a:lnTo>
                      <a:pt x="2615" y="3578"/>
                    </a:lnTo>
                    <a:lnTo>
                      <a:pt x="2783" y="3463"/>
                    </a:lnTo>
                    <a:lnTo>
                      <a:pt x="2774" y="3384"/>
                    </a:lnTo>
                    <a:lnTo>
                      <a:pt x="2756" y="3251"/>
                    </a:lnTo>
                    <a:lnTo>
                      <a:pt x="2703" y="3190"/>
                    </a:lnTo>
                    <a:lnTo>
                      <a:pt x="2606" y="3048"/>
                    </a:lnTo>
                    <a:lnTo>
                      <a:pt x="2527" y="2951"/>
                    </a:lnTo>
                    <a:lnTo>
                      <a:pt x="2491" y="2810"/>
                    </a:lnTo>
                    <a:lnTo>
                      <a:pt x="2482" y="2642"/>
                    </a:lnTo>
                    <a:lnTo>
                      <a:pt x="2527" y="2510"/>
                    </a:lnTo>
                    <a:lnTo>
                      <a:pt x="2650" y="2306"/>
                    </a:lnTo>
                    <a:lnTo>
                      <a:pt x="2845" y="2191"/>
                    </a:lnTo>
                    <a:lnTo>
                      <a:pt x="3083" y="2182"/>
                    </a:lnTo>
                    <a:lnTo>
                      <a:pt x="3242" y="2227"/>
                    </a:lnTo>
                    <a:lnTo>
                      <a:pt x="3410" y="2386"/>
                    </a:lnTo>
                    <a:lnTo>
                      <a:pt x="3498" y="2571"/>
                    </a:lnTo>
                    <a:lnTo>
                      <a:pt x="3543" y="2748"/>
                    </a:lnTo>
                    <a:lnTo>
                      <a:pt x="3525" y="2880"/>
                    </a:lnTo>
                    <a:lnTo>
                      <a:pt x="3472" y="3022"/>
                    </a:lnTo>
                    <a:lnTo>
                      <a:pt x="3322" y="3190"/>
                    </a:lnTo>
                    <a:lnTo>
                      <a:pt x="3251" y="3313"/>
                    </a:lnTo>
                    <a:lnTo>
                      <a:pt x="3225" y="3490"/>
                    </a:lnTo>
                    <a:lnTo>
                      <a:pt x="3295" y="3578"/>
                    </a:lnTo>
                    <a:lnTo>
                      <a:pt x="3428" y="3622"/>
                    </a:lnTo>
                    <a:lnTo>
                      <a:pt x="3675" y="3667"/>
                    </a:lnTo>
                    <a:lnTo>
                      <a:pt x="4241" y="3667"/>
                    </a:lnTo>
                    <a:lnTo>
                      <a:pt x="4497" y="3631"/>
                    </a:lnTo>
                    <a:lnTo>
                      <a:pt x="4682" y="3525"/>
                    </a:lnTo>
                    <a:lnTo>
                      <a:pt x="4700" y="3349"/>
                    </a:lnTo>
                    <a:lnTo>
                      <a:pt x="4682" y="3039"/>
                    </a:lnTo>
                    <a:lnTo>
                      <a:pt x="4585" y="2598"/>
                    </a:lnTo>
                    <a:lnTo>
                      <a:pt x="4576" y="2412"/>
                    </a:lnTo>
                    <a:lnTo>
                      <a:pt x="4585" y="2147"/>
                    </a:lnTo>
                    <a:lnTo>
                      <a:pt x="4638" y="2041"/>
                    </a:lnTo>
                    <a:lnTo>
                      <a:pt x="4753" y="1962"/>
                    </a:lnTo>
                    <a:lnTo>
                      <a:pt x="4930" y="1882"/>
                    </a:lnTo>
                    <a:lnTo>
                      <a:pt x="5106" y="1882"/>
                    </a:lnTo>
                    <a:lnTo>
                      <a:pt x="5203" y="1970"/>
                    </a:lnTo>
                    <a:lnTo>
                      <a:pt x="5336" y="2112"/>
                    </a:lnTo>
                    <a:lnTo>
                      <a:pt x="5530" y="2129"/>
                    </a:lnTo>
                    <a:lnTo>
                      <a:pt x="5734" y="2059"/>
                    </a:lnTo>
                    <a:lnTo>
                      <a:pt x="5884" y="1909"/>
                    </a:lnTo>
                    <a:lnTo>
                      <a:pt x="5919" y="1732"/>
                    </a:lnTo>
                    <a:lnTo>
                      <a:pt x="5901" y="1520"/>
                    </a:lnTo>
                    <a:lnTo>
                      <a:pt x="5840" y="1405"/>
                    </a:lnTo>
                    <a:lnTo>
                      <a:pt x="5725" y="1308"/>
                    </a:lnTo>
                    <a:lnTo>
                      <a:pt x="5619" y="1264"/>
                    </a:lnTo>
                    <a:lnTo>
                      <a:pt x="5415" y="1237"/>
                    </a:lnTo>
                    <a:lnTo>
                      <a:pt x="5274" y="1255"/>
                    </a:lnTo>
                    <a:lnTo>
                      <a:pt x="5221" y="1326"/>
                    </a:lnTo>
                    <a:lnTo>
                      <a:pt x="5168" y="1379"/>
                    </a:lnTo>
                    <a:lnTo>
                      <a:pt x="5027" y="1432"/>
                    </a:lnTo>
                    <a:cubicBezTo>
                      <a:pt x="4812" y="1422"/>
                      <a:pt x="4903" y="1423"/>
                      <a:pt x="4753" y="1423"/>
                    </a:cubicBezTo>
                    <a:lnTo>
                      <a:pt x="4603" y="1343"/>
                    </a:lnTo>
                    <a:lnTo>
                      <a:pt x="4541" y="1228"/>
                    </a:lnTo>
                    <a:lnTo>
                      <a:pt x="4559" y="636"/>
                    </a:lnTo>
                    <a:lnTo>
                      <a:pt x="4620" y="71"/>
                    </a:lnTo>
                    <a:lnTo>
                      <a:pt x="4408" y="62"/>
                    </a:lnTo>
                    <a:lnTo>
                      <a:pt x="3878" y="53"/>
                    </a:lnTo>
                    <a:lnTo>
                      <a:pt x="3534" y="0"/>
                    </a:lnTo>
                    <a:lnTo>
                      <a:pt x="3463" y="62"/>
                    </a:lnTo>
                    <a:lnTo>
                      <a:pt x="3384" y="168"/>
                    </a:lnTo>
                    <a:lnTo>
                      <a:pt x="3384" y="398"/>
                    </a:lnTo>
                    <a:lnTo>
                      <a:pt x="3392" y="583"/>
                    </a:lnTo>
                    <a:lnTo>
                      <a:pt x="3490" y="725"/>
                    </a:lnTo>
                    <a:lnTo>
                      <a:pt x="3613" y="884"/>
                    </a:lnTo>
                    <a:lnTo>
                      <a:pt x="3631" y="1007"/>
                    </a:lnTo>
                    <a:lnTo>
                      <a:pt x="3631" y="1131"/>
                    </a:lnTo>
                    <a:lnTo>
                      <a:pt x="3578" y="1290"/>
                    </a:lnTo>
                    <a:lnTo>
                      <a:pt x="3375" y="1476"/>
                    </a:lnTo>
                    <a:lnTo>
                      <a:pt x="3260" y="1520"/>
                    </a:lnTo>
                    <a:lnTo>
                      <a:pt x="3136" y="15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677" name="Freeform 5"/>
              <p:cNvSpPr>
                <a:spLocks/>
              </p:cNvSpPr>
              <p:nvPr/>
            </p:nvSpPr>
            <p:spPr bwMode="auto">
              <a:xfrm>
                <a:off x="5000628" y="5857892"/>
                <a:ext cx="285752" cy="214314"/>
              </a:xfrm>
              <a:custGeom>
                <a:avLst/>
                <a:gdLst>
                  <a:gd name="T0" fmla="*/ 2960 w 5919"/>
                  <a:gd name="T1" fmla="*/ 1511 h 3667"/>
                  <a:gd name="T2" fmla="*/ 2712 w 5919"/>
                  <a:gd name="T3" fmla="*/ 1299 h 3667"/>
                  <a:gd name="T4" fmla="*/ 2642 w 5919"/>
                  <a:gd name="T5" fmla="*/ 928 h 3667"/>
                  <a:gd name="T6" fmla="*/ 2730 w 5919"/>
                  <a:gd name="T7" fmla="*/ 689 h 3667"/>
                  <a:gd name="T8" fmla="*/ 2871 w 5919"/>
                  <a:gd name="T9" fmla="*/ 539 h 3667"/>
                  <a:gd name="T10" fmla="*/ 2836 w 5919"/>
                  <a:gd name="T11" fmla="*/ 274 h 3667"/>
                  <a:gd name="T12" fmla="*/ 2597 w 5919"/>
                  <a:gd name="T13" fmla="*/ 124 h 3667"/>
                  <a:gd name="T14" fmla="*/ 1970 w 5919"/>
                  <a:gd name="T15" fmla="*/ 62 h 3667"/>
                  <a:gd name="T16" fmla="*/ 1290 w 5919"/>
                  <a:gd name="T17" fmla="*/ 106 h 3667"/>
                  <a:gd name="T18" fmla="*/ 1431 w 5919"/>
                  <a:gd name="T19" fmla="*/ 716 h 3667"/>
                  <a:gd name="T20" fmla="*/ 1475 w 5919"/>
                  <a:gd name="T21" fmla="*/ 1308 h 3667"/>
                  <a:gd name="T22" fmla="*/ 1299 w 5919"/>
                  <a:gd name="T23" fmla="*/ 1467 h 3667"/>
                  <a:gd name="T24" fmla="*/ 998 w 5919"/>
                  <a:gd name="T25" fmla="*/ 1502 h 3667"/>
                  <a:gd name="T26" fmla="*/ 751 w 5919"/>
                  <a:gd name="T27" fmla="*/ 1343 h 3667"/>
                  <a:gd name="T28" fmla="*/ 459 w 5919"/>
                  <a:gd name="T29" fmla="*/ 1255 h 3667"/>
                  <a:gd name="T30" fmla="*/ 88 w 5919"/>
                  <a:gd name="T31" fmla="*/ 1458 h 3667"/>
                  <a:gd name="T32" fmla="*/ 9 w 5919"/>
                  <a:gd name="T33" fmla="*/ 1926 h 3667"/>
                  <a:gd name="T34" fmla="*/ 212 w 5919"/>
                  <a:gd name="T35" fmla="*/ 2200 h 3667"/>
                  <a:gd name="T36" fmla="*/ 636 w 5919"/>
                  <a:gd name="T37" fmla="*/ 2262 h 3667"/>
                  <a:gd name="T38" fmla="*/ 945 w 5919"/>
                  <a:gd name="T39" fmla="*/ 2076 h 3667"/>
                  <a:gd name="T40" fmla="*/ 1237 w 5919"/>
                  <a:gd name="T41" fmla="*/ 2218 h 3667"/>
                  <a:gd name="T42" fmla="*/ 1255 w 5919"/>
                  <a:gd name="T43" fmla="*/ 2880 h 3667"/>
                  <a:gd name="T44" fmla="*/ 1272 w 5919"/>
                  <a:gd name="T45" fmla="*/ 3622 h 3667"/>
                  <a:gd name="T46" fmla="*/ 2173 w 5919"/>
                  <a:gd name="T47" fmla="*/ 3587 h 3667"/>
                  <a:gd name="T48" fmla="*/ 2783 w 5919"/>
                  <a:gd name="T49" fmla="*/ 3463 h 3667"/>
                  <a:gd name="T50" fmla="*/ 2756 w 5919"/>
                  <a:gd name="T51" fmla="*/ 3251 h 3667"/>
                  <a:gd name="T52" fmla="*/ 2606 w 5919"/>
                  <a:gd name="T53" fmla="*/ 3048 h 3667"/>
                  <a:gd name="T54" fmla="*/ 2491 w 5919"/>
                  <a:gd name="T55" fmla="*/ 2810 h 3667"/>
                  <a:gd name="T56" fmla="*/ 2527 w 5919"/>
                  <a:gd name="T57" fmla="*/ 2510 h 3667"/>
                  <a:gd name="T58" fmla="*/ 2845 w 5919"/>
                  <a:gd name="T59" fmla="*/ 2191 h 3667"/>
                  <a:gd name="T60" fmla="*/ 3242 w 5919"/>
                  <a:gd name="T61" fmla="*/ 2227 h 3667"/>
                  <a:gd name="T62" fmla="*/ 3498 w 5919"/>
                  <a:gd name="T63" fmla="*/ 2571 h 3667"/>
                  <a:gd name="T64" fmla="*/ 3525 w 5919"/>
                  <a:gd name="T65" fmla="*/ 2880 h 3667"/>
                  <a:gd name="T66" fmla="*/ 3322 w 5919"/>
                  <a:gd name="T67" fmla="*/ 3190 h 3667"/>
                  <a:gd name="T68" fmla="*/ 3225 w 5919"/>
                  <a:gd name="T69" fmla="*/ 3490 h 3667"/>
                  <a:gd name="T70" fmla="*/ 3428 w 5919"/>
                  <a:gd name="T71" fmla="*/ 3622 h 3667"/>
                  <a:gd name="T72" fmla="*/ 4241 w 5919"/>
                  <a:gd name="T73" fmla="*/ 3667 h 3667"/>
                  <a:gd name="T74" fmla="*/ 4682 w 5919"/>
                  <a:gd name="T75" fmla="*/ 3525 h 3667"/>
                  <a:gd name="T76" fmla="*/ 4682 w 5919"/>
                  <a:gd name="T77" fmla="*/ 3039 h 3667"/>
                  <a:gd name="T78" fmla="*/ 4576 w 5919"/>
                  <a:gd name="T79" fmla="*/ 2412 h 3667"/>
                  <a:gd name="T80" fmla="*/ 4638 w 5919"/>
                  <a:gd name="T81" fmla="*/ 2041 h 3667"/>
                  <a:gd name="T82" fmla="*/ 4930 w 5919"/>
                  <a:gd name="T83" fmla="*/ 1882 h 3667"/>
                  <a:gd name="T84" fmla="*/ 5203 w 5919"/>
                  <a:gd name="T85" fmla="*/ 1970 h 3667"/>
                  <a:gd name="T86" fmla="*/ 5530 w 5919"/>
                  <a:gd name="T87" fmla="*/ 2129 h 3667"/>
                  <a:gd name="T88" fmla="*/ 5884 w 5919"/>
                  <a:gd name="T89" fmla="*/ 1909 h 3667"/>
                  <a:gd name="T90" fmla="*/ 5901 w 5919"/>
                  <a:gd name="T91" fmla="*/ 1520 h 3667"/>
                  <a:gd name="T92" fmla="*/ 5725 w 5919"/>
                  <a:gd name="T93" fmla="*/ 1308 h 3667"/>
                  <a:gd name="T94" fmla="*/ 5415 w 5919"/>
                  <a:gd name="T95" fmla="*/ 1237 h 3667"/>
                  <a:gd name="T96" fmla="*/ 5221 w 5919"/>
                  <a:gd name="T97" fmla="*/ 1326 h 3667"/>
                  <a:gd name="T98" fmla="*/ 5027 w 5919"/>
                  <a:gd name="T99" fmla="*/ 1432 h 3667"/>
                  <a:gd name="T100" fmla="*/ 4603 w 5919"/>
                  <a:gd name="T101" fmla="*/ 1343 h 3667"/>
                  <a:gd name="T102" fmla="*/ 4559 w 5919"/>
                  <a:gd name="T103" fmla="*/ 636 h 3667"/>
                  <a:gd name="T104" fmla="*/ 4408 w 5919"/>
                  <a:gd name="T105" fmla="*/ 62 h 3667"/>
                  <a:gd name="T106" fmla="*/ 3534 w 5919"/>
                  <a:gd name="T107" fmla="*/ 0 h 3667"/>
                  <a:gd name="T108" fmla="*/ 3384 w 5919"/>
                  <a:gd name="T109" fmla="*/ 168 h 3667"/>
                  <a:gd name="T110" fmla="*/ 3392 w 5919"/>
                  <a:gd name="T111" fmla="*/ 583 h 3667"/>
                  <a:gd name="T112" fmla="*/ 3613 w 5919"/>
                  <a:gd name="T113" fmla="*/ 884 h 3667"/>
                  <a:gd name="T114" fmla="*/ 3631 w 5919"/>
                  <a:gd name="T115" fmla="*/ 1131 h 3667"/>
                  <a:gd name="T116" fmla="*/ 3375 w 5919"/>
                  <a:gd name="T117" fmla="*/ 1476 h 3667"/>
                  <a:gd name="T118" fmla="*/ 3136 w 5919"/>
                  <a:gd name="T119" fmla="*/ 1529 h 366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919"/>
                  <a:gd name="T181" fmla="*/ 0 h 3667"/>
                  <a:gd name="T182" fmla="*/ 5919 w 5919"/>
                  <a:gd name="T183" fmla="*/ 3667 h 366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919" h="3667">
                    <a:moveTo>
                      <a:pt x="3136" y="1529"/>
                    </a:moveTo>
                    <a:lnTo>
                      <a:pt x="2960" y="1511"/>
                    </a:lnTo>
                    <a:lnTo>
                      <a:pt x="2818" y="1423"/>
                    </a:lnTo>
                    <a:lnTo>
                      <a:pt x="2712" y="1299"/>
                    </a:lnTo>
                    <a:lnTo>
                      <a:pt x="2650" y="1166"/>
                    </a:lnTo>
                    <a:lnTo>
                      <a:pt x="2642" y="928"/>
                    </a:lnTo>
                    <a:lnTo>
                      <a:pt x="2659" y="822"/>
                    </a:lnTo>
                    <a:lnTo>
                      <a:pt x="2730" y="689"/>
                    </a:lnTo>
                    <a:lnTo>
                      <a:pt x="2818" y="619"/>
                    </a:lnTo>
                    <a:lnTo>
                      <a:pt x="2871" y="539"/>
                    </a:lnTo>
                    <a:lnTo>
                      <a:pt x="2880" y="416"/>
                    </a:lnTo>
                    <a:lnTo>
                      <a:pt x="2836" y="274"/>
                    </a:lnTo>
                    <a:lnTo>
                      <a:pt x="2748" y="204"/>
                    </a:lnTo>
                    <a:lnTo>
                      <a:pt x="2597" y="124"/>
                    </a:lnTo>
                    <a:lnTo>
                      <a:pt x="2323" y="62"/>
                    </a:lnTo>
                    <a:lnTo>
                      <a:pt x="1970" y="62"/>
                    </a:lnTo>
                    <a:lnTo>
                      <a:pt x="1405" y="89"/>
                    </a:lnTo>
                    <a:lnTo>
                      <a:pt x="1290" y="106"/>
                    </a:lnTo>
                    <a:lnTo>
                      <a:pt x="1343" y="310"/>
                    </a:lnTo>
                    <a:lnTo>
                      <a:pt x="1431" y="716"/>
                    </a:lnTo>
                    <a:lnTo>
                      <a:pt x="1484" y="1078"/>
                    </a:lnTo>
                    <a:lnTo>
                      <a:pt x="1475" y="1308"/>
                    </a:lnTo>
                    <a:lnTo>
                      <a:pt x="1352" y="1440"/>
                    </a:lnTo>
                    <a:lnTo>
                      <a:pt x="1299" y="1467"/>
                    </a:lnTo>
                    <a:lnTo>
                      <a:pt x="1184" y="1502"/>
                    </a:lnTo>
                    <a:lnTo>
                      <a:pt x="998" y="1502"/>
                    </a:lnTo>
                    <a:lnTo>
                      <a:pt x="822" y="1423"/>
                    </a:lnTo>
                    <a:lnTo>
                      <a:pt x="751" y="1343"/>
                    </a:lnTo>
                    <a:lnTo>
                      <a:pt x="663" y="1281"/>
                    </a:lnTo>
                    <a:lnTo>
                      <a:pt x="459" y="1255"/>
                    </a:lnTo>
                    <a:lnTo>
                      <a:pt x="265" y="1290"/>
                    </a:lnTo>
                    <a:lnTo>
                      <a:pt x="88" y="1458"/>
                    </a:lnTo>
                    <a:lnTo>
                      <a:pt x="0" y="1644"/>
                    </a:lnTo>
                    <a:lnTo>
                      <a:pt x="9" y="1926"/>
                    </a:lnTo>
                    <a:lnTo>
                      <a:pt x="80" y="2059"/>
                    </a:lnTo>
                    <a:lnTo>
                      <a:pt x="212" y="2200"/>
                    </a:lnTo>
                    <a:lnTo>
                      <a:pt x="398" y="2262"/>
                    </a:lnTo>
                    <a:lnTo>
                      <a:pt x="636" y="2262"/>
                    </a:lnTo>
                    <a:lnTo>
                      <a:pt x="795" y="2129"/>
                    </a:lnTo>
                    <a:lnTo>
                      <a:pt x="945" y="2076"/>
                    </a:lnTo>
                    <a:lnTo>
                      <a:pt x="1131" y="2121"/>
                    </a:lnTo>
                    <a:lnTo>
                      <a:pt x="1237" y="2218"/>
                    </a:lnTo>
                    <a:lnTo>
                      <a:pt x="1299" y="2341"/>
                    </a:lnTo>
                    <a:lnTo>
                      <a:pt x="1255" y="2880"/>
                    </a:lnTo>
                    <a:lnTo>
                      <a:pt x="1255" y="3410"/>
                    </a:lnTo>
                    <a:lnTo>
                      <a:pt x="1272" y="3622"/>
                    </a:lnTo>
                    <a:lnTo>
                      <a:pt x="1820" y="3622"/>
                    </a:lnTo>
                    <a:lnTo>
                      <a:pt x="2173" y="3587"/>
                    </a:lnTo>
                    <a:lnTo>
                      <a:pt x="2615" y="3578"/>
                    </a:lnTo>
                    <a:lnTo>
                      <a:pt x="2783" y="3463"/>
                    </a:lnTo>
                    <a:lnTo>
                      <a:pt x="2774" y="3384"/>
                    </a:lnTo>
                    <a:lnTo>
                      <a:pt x="2756" y="3251"/>
                    </a:lnTo>
                    <a:lnTo>
                      <a:pt x="2703" y="3190"/>
                    </a:lnTo>
                    <a:lnTo>
                      <a:pt x="2606" y="3048"/>
                    </a:lnTo>
                    <a:lnTo>
                      <a:pt x="2527" y="2951"/>
                    </a:lnTo>
                    <a:lnTo>
                      <a:pt x="2491" y="2810"/>
                    </a:lnTo>
                    <a:lnTo>
                      <a:pt x="2482" y="2642"/>
                    </a:lnTo>
                    <a:lnTo>
                      <a:pt x="2527" y="2510"/>
                    </a:lnTo>
                    <a:lnTo>
                      <a:pt x="2650" y="2306"/>
                    </a:lnTo>
                    <a:lnTo>
                      <a:pt x="2845" y="2191"/>
                    </a:lnTo>
                    <a:lnTo>
                      <a:pt x="3083" y="2182"/>
                    </a:lnTo>
                    <a:lnTo>
                      <a:pt x="3242" y="2227"/>
                    </a:lnTo>
                    <a:lnTo>
                      <a:pt x="3410" y="2386"/>
                    </a:lnTo>
                    <a:lnTo>
                      <a:pt x="3498" y="2571"/>
                    </a:lnTo>
                    <a:lnTo>
                      <a:pt x="3543" y="2748"/>
                    </a:lnTo>
                    <a:lnTo>
                      <a:pt x="3525" y="2880"/>
                    </a:lnTo>
                    <a:lnTo>
                      <a:pt x="3472" y="3022"/>
                    </a:lnTo>
                    <a:lnTo>
                      <a:pt x="3322" y="3190"/>
                    </a:lnTo>
                    <a:lnTo>
                      <a:pt x="3251" y="3313"/>
                    </a:lnTo>
                    <a:lnTo>
                      <a:pt x="3225" y="3490"/>
                    </a:lnTo>
                    <a:lnTo>
                      <a:pt x="3295" y="3578"/>
                    </a:lnTo>
                    <a:lnTo>
                      <a:pt x="3428" y="3622"/>
                    </a:lnTo>
                    <a:lnTo>
                      <a:pt x="3675" y="3667"/>
                    </a:lnTo>
                    <a:lnTo>
                      <a:pt x="4241" y="3667"/>
                    </a:lnTo>
                    <a:lnTo>
                      <a:pt x="4497" y="3631"/>
                    </a:lnTo>
                    <a:lnTo>
                      <a:pt x="4682" y="3525"/>
                    </a:lnTo>
                    <a:lnTo>
                      <a:pt x="4700" y="3349"/>
                    </a:lnTo>
                    <a:lnTo>
                      <a:pt x="4682" y="3039"/>
                    </a:lnTo>
                    <a:lnTo>
                      <a:pt x="4585" y="2598"/>
                    </a:lnTo>
                    <a:lnTo>
                      <a:pt x="4576" y="2412"/>
                    </a:lnTo>
                    <a:lnTo>
                      <a:pt x="4585" y="2147"/>
                    </a:lnTo>
                    <a:lnTo>
                      <a:pt x="4638" y="2041"/>
                    </a:lnTo>
                    <a:lnTo>
                      <a:pt x="4753" y="1962"/>
                    </a:lnTo>
                    <a:lnTo>
                      <a:pt x="4930" y="1882"/>
                    </a:lnTo>
                    <a:lnTo>
                      <a:pt x="5106" y="1882"/>
                    </a:lnTo>
                    <a:lnTo>
                      <a:pt x="5203" y="1970"/>
                    </a:lnTo>
                    <a:lnTo>
                      <a:pt x="5336" y="2112"/>
                    </a:lnTo>
                    <a:lnTo>
                      <a:pt x="5530" y="2129"/>
                    </a:lnTo>
                    <a:lnTo>
                      <a:pt x="5734" y="2059"/>
                    </a:lnTo>
                    <a:lnTo>
                      <a:pt x="5884" y="1909"/>
                    </a:lnTo>
                    <a:lnTo>
                      <a:pt x="5919" y="1732"/>
                    </a:lnTo>
                    <a:lnTo>
                      <a:pt x="5901" y="1520"/>
                    </a:lnTo>
                    <a:lnTo>
                      <a:pt x="5840" y="1405"/>
                    </a:lnTo>
                    <a:lnTo>
                      <a:pt x="5725" y="1308"/>
                    </a:lnTo>
                    <a:lnTo>
                      <a:pt x="5619" y="1264"/>
                    </a:lnTo>
                    <a:lnTo>
                      <a:pt x="5415" y="1237"/>
                    </a:lnTo>
                    <a:lnTo>
                      <a:pt x="5274" y="1255"/>
                    </a:lnTo>
                    <a:lnTo>
                      <a:pt x="5221" y="1326"/>
                    </a:lnTo>
                    <a:lnTo>
                      <a:pt x="5168" y="1379"/>
                    </a:lnTo>
                    <a:lnTo>
                      <a:pt x="5027" y="1432"/>
                    </a:lnTo>
                    <a:cubicBezTo>
                      <a:pt x="4812" y="1422"/>
                      <a:pt x="4903" y="1423"/>
                      <a:pt x="4753" y="1423"/>
                    </a:cubicBezTo>
                    <a:lnTo>
                      <a:pt x="4603" y="1343"/>
                    </a:lnTo>
                    <a:lnTo>
                      <a:pt x="4541" y="1228"/>
                    </a:lnTo>
                    <a:lnTo>
                      <a:pt x="4559" y="636"/>
                    </a:lnTo>
                    <a:lnTo>
                      <a:pt x="4620" y="71"/>
                    </a:lnTo>
                    <a:lnTo>
                      <a:pt x="4408" y="62"/>
                    </a:lnTo>
                    <a:lnTo>
                      <a:pt x="3878" y="53"/>
                    </a:lnTo>
                    <a:lnTo>
                      <a:pt x="3534" y="0"/>
                    </a:lnTo>
                    <a:lnTo>
                      <a:pt x="3463" y="62"/>
                    </a:lnTo>
                    <a:lnTo>
                      <a:pt x="3384" y="168"/>
                    </a:lnTo>
                    <a:lnTo>
                      <a:pt x="3384" y="398"/>
                    </a:lnTo>
                    <a:lnTo>
                      <a:pt x="3392" y="583"/>
                    </a:lnTo>
                    <a:lnTo>
                      <a:pt x="3490" y="725"/>
                    </a:lnTo>
                    <a:lnTo>
                      <a:pt x="3613" y="884"/>
                    </a:lnTo>
                    <a:lnTo>
                      <a:pt x="3631" y="1007"/>
                    </a:lnTo>
                    <a:lnTo>
                      <a:pt x="3631" y="1131"/>
                    </a:lnTo>
                    <a:lnTo>
                      <a:pt x="3578" y="1290"/>
                    </a:lnTo>
                    <a:lnTo>
                      <a:pt x="3375" y="1476"/>
                    </a:lnTo>
                    <a:lnTo>
                      <a:pt x="3260" y="1520"/>
                    </a:lnTo>
                    <a:lnTo>
                      <a:pt x="3136" y="15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678" name="Freeform 5"/>
              <p:cNvSpPr>
                <a:spLocks/>
              </p:cNvSpPr>
              <p:nvPr/>
            </p:nvSpPr>
            <p:spPr bwMode="auto">
              <a:xfrm>
                <a:off x="5072066" y="6215082"/>
                <a:ext cx="285752" cy="214314"/>
              </a:xfrm>
              <a:custGeom>
                <a:avLst/>
                <a:gdLst>
                  <a:gd name="T0" fmla="*/ 2960 w 5919"/>
                  <a:gd name="T1" fmla="*/ 1511 h 3667"/>
                  <a:gd name="T2" fmla="*/ 2712 w 5919"/>
                  <a:gd name="T3" fmla="*/ 1299 h 3667"/>
                  <a:gd name="T4" fmla="*/ 2642 w 5919"/>
                  <a:gd name="T5" fmla="*/ 928 h 3667"/>
                  <a:gd name="T6" fmla="*/ 2730 w 5919"/>
                  <a:gd name="T7" fmla="*/ 689 h 3667"/>
                  <a:gd name="T8" fmla="*/ 2871 w 5919"/>
                  <a:gd name="T9" fmla="*/ 539 h 3667"/>
                  <a:gd name="T10" fmla="*/ 2836 w 5919"/>
                  <a:gd name="T11" fmla="*/ 274 h 3667"/>
                  <a:gd name="T12" fmla="*/ 2597 w 5919"/>
                  <a:gd name="T13" fmla="*/ 124 h 3667"/>
                  <a:gd name="T14" fmla="*/ 1970 w 5919"/>
                  <a:gd name="T15" fmla="*/ 62 h 3667"/>
                  <a:gd name="T16" fmla="*/ 1290 w 5919"/>
                  <a:gd name="T17" fmla="*/ 106 h 3667"/>
                  <a:gd name="T18" fmla="*/ 1431 w 5919"/>
                  <a:gd name="T19" fmla="*/ 716 h 3667"/>
                  <a:gd name="T20" fmla="*/ 1475 w 5919"/>
                  <a:gd name="T21" fmla="*/ 1308 h 3667"/>
                  <a:gd name="T22" fmla="*/ 1299 w 5919"/>
                  <a:gd name="T23" fmla="*/ 1467 h 3667"/>
                  <a:gd name="T24" fmla="*/ 998 w 5919"/>
                  <a:gd name="T25" fmla="*/ 1502 h 3667"/>
                  <a:gd name="T26" fmla="*/ 751 w 5919"/>
                  <a:gd name="T27" fmla="*/ 1343 h 3667"/>
                  <a:gd name="T28" fmla="*/ 459 w 5919"/>
                  <a:gd name="T29" fmla="*/ 1255 h 3667"/>
                  <a:gd name="T30" fmla="*/ 88 w 5919"/>
                  <a:gd name="T31" fmla="*/ 1458 h 3667"/>
                  <a:gd name="T32" fmla="*/ 9 w 5919"/>
                  <a:gd name="T33" fmla="*/ 1926 h 3667"/>
                  <a:gd name="T34" fmla="*/ 212 w 5919"/>
                  <a:gd name="T35" fmla="*/ 2200 h 3667"/>
                  <a:gd name="T36" fmla="*/ 636 w 5919"/>
                  <a:gd name="T37" fmla="*/ 2262 h 3667"/>
                  <a:gd name="T38" fmla="*/ 945 w 5919"/>
                  <a:gd name="T39" fmla="*/ 2076 h 3667"/>
                  <a:gd name="T40" fmla="*/ 1237 w 5919"/>
                  <a:gd name="T41" fmla="*/ 2218 h 3667"/>
                  <a:gd name="T42" fmla="*/ 1255 w 5919"/>
                  <a:gd name="T43" fmla="*/ 2880 h 3667"/>
                  <a:gd name="T44" fmla="*/ 1272 w 5919"/>
                  <a:gd name="T45" fmla="*/ 3622 h 3667"/>
                  <a:gd name="T46" fmla="*/ 2173 w 5919"/>
                  <a:gd name="T47" fmla="*/ 3587 h 3667"/>
                  <a:gd name="T48" fmla="*/ 2783 w 5919"/>
                  <a:gd name="T49" fmla="*/ 3463 h 3667"/>
                  <a:gd name="T50" fmla="*/ 2756 w 5919"/>
                  <a:gd name="T51" fmla="*/ 3251 h 3667"/>
                  <a:gd name="T52" fmla="*/ 2606 w 5919"/>
                  <a:gd name="T53" fmla="*/ 3048 h 3667"/>
                  <a:gd name="T54" fmla="*/ 2491 w 5919"/>
                  <a:gd name="T55" fmla="*/ 2810 h 3667"/>
                  <a:gd name="T56" fmla="*/ 2527 w 5919"/>
                  <a:gd name="T57" fmla="*/ 2510 h 3667"/>
                  <a:gd name="T58" fmla="*/ 2845 w 5919"/>
                  <a:gd name="T59" fmla="*/ 2191 h 3667"/>
                  <a:gd name="T60" fmla="*/ 3242 w 5919"/>
                  <a:gd name="T61" fmla="*/ 2227 h 3667"/>
                  <a:gd name="T62" fmla="*/ 3498 w 5919"/>
                  <a:gd name="T63" fmla="*/ 2571 h 3667"/>
                  <a:gd name="T64" fmla="*/ 3525 w 5919"/>
                  <a:gd name="T65" fmla="*/ 2880 h 3667"/>
                  <a:gd name="T66" fmla="*/ 3322 w 5919"/>
                  <a:gd name="T67" fmla="*/ 3190 h 3667"/>
                  <a:gd name="T68" fmla="*/ 3225 w 5919"/>
                  <a:gd name="T69" fmla="*/ 3490 h 3667"/>
                  <a:gd name="T70" fmla="*/ 3428 w 5919"/>
                  <a:gd name="T71" fmla="*/ 3622 h 3667"/>
                  <a:gd name="T72" fmla="*/ 4241 w 5919"/>
                  <a:gd name="T73" fmla="*/ 3667 h 3667"/>
                  <a:gd name="T74" fmla="*/ 4682 w 5919"/>
                  <a:gd name="T75" fmla="*/ 3525 h 3667"/>
                  <a:gd name="T76" fmla="*/ 4682 w 5919"/>
                  <a:gd name="T77" fmla="*/ 3039 h 3667"/>
                  <a:gd name="T78" fmla="*/ 4576 w 5919"/>
                  <a:gd name="T79" fmla="*/ 2412 h 3667"/>
                  <a:gd name="T80" fmla="*/ 4638 w 5919"/>
                  <a:gd name="T81" fmla="*/ 2041 h 3667"/>
                  <a:gd name="T82" fmla="*/ 4930 w 5919"/>
                  <a:gd name="T83" fmla="*/ 1882 h 3667"/>
                  <a:gd name="T84" fmla="*/ 5203 w 5919"/>
                  <a:gd name="T85" fmla="*/ 1970 h 3667"/>
                  <a:gd name="T86" fmla="*/ 5530 w 5919"/>
                  <a:gd name="T87" fmla="*/ 2129 h 3667"/>
                  <a:gd name="T88" fmla="*/ 5884 w 5919"/>
                  <a:gd name="T89" fmla="*/ 1909 h 3667"/>
                  <a:gd name="T90" fmla="*/ 5901 w 5919"/>
                  <a:gd name="T91" fmla="*/ 1520 h 3667"/>
                  <a:gd name="T92" fmla="*/ 5725 w 5919"/>
                  <a:gd name="T93" fmla="*/ 1308 h 3667"/>
                  <a:gd name="T94" fmla="*/ 5415 w 5919"/>
                  <a:gd name="T95" fmla="*/ 1237 h 3667"/>
                  <a:gd name="T96" fmla="*/ 5221 w 5919"/>
                  <a:gd name="T97" fmla="*/ 1326 h 3667"/>
                  <a:gd name="T98" fmla="*/ 5027 w 5919"/>
                  <a:gd name="T99" fmla="*/ 1432 h 3667"/>
                  <a:gd name="T100" fmla="*/ 4603 w 5919"/>
                  <a:gd name="T101" fmla="*/ 1343 h 3667"/>
                  <a:gd name="T102" fmla="*/ 4559 w 5919"/>
                  <a:gd name="T103" fmla="*/ 636 h 3667"/>
                  <a:gd name="T104" fmla="*/ 4408 w 5919"/>
                  <a:gd name="T105" fmla="*/ 62 h 3667"/>
                  <a:gd name="T106" fmla="*/ 3534 w 5919"/>
                  <a:gd name="T107" fmla="*/ 0 h 3667"/>
                  <a:gd name="T108" fmla="*/ 3384 w 5919"/>
                  <a:gd name="T109" fmla="*/ 168 h 3667"/>
                  <a:gd name="T110" fmla="*/ 3392 w 5919"/>
                  <a:gd name="T111" fmla="*/ 583 h 3667"/>
                  <a:gd name="T112" fmla="*/ 3613 w 5919"/>
                  <a:gd name="T113" fmla="*/ 884 h 3667"/>
                  <a:gd name="T114" fmla="*/ 3631 w 5919"/>
                  <a:gd name="T115" fmla="*/ 1131 h 3667"/>
                  <a:gd name="T116" fmla="*/ 3375 w 5919"/>
                  <a:gd name="T117" fmla="*/ 1476 h 3667"/>
                  <a:gd name="T118" fmla="*/ 3136 w 5919"/>
                  <a:gd name="T119" fmla="*/ 1529 h 366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919"/>
                  <a:gd name="T181" fmla="*/ 0 h 3667"/>
                  <a:gd name="T182" fmla="*/ 5919 w 5919"/>
                  <a:gd name="T183" fmla="*/ 3667 h 366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919" h="3667">
                    <a:moveTo>
                      <a:pt x="3136" y="1529"/>
                    </a:moveTo>
                    <a:lnTo>
                      <a:pt x="2960" y="1511"/>
                    </a:lnTo>
                    <a:lnTo>
                      <a:pt x="2818" y="1423"/>
                    </a:lnTo>
                    <a:lnTo>
                      <a:pt x="2712" y="1299"/>
                    </a:lnTo>
                    <a:lnTo>
                      <a:pt x="2650" y="1166"/>
                    </a:lnTo>
                    <a:lnTo>
                      <a:pt x="2642" y="928"/>
                    </a:lnTo>
                    <a:lnTo>
                      <a:pt x="2659" y="822"/>
                    </a:lnTo>
                    <a:lnTo>
                      <a:pt x="2730" y="689"/>
                    </a:lnTo>
                    <a:lnTo>
                      <a:pt x="2818" y="619"/>
                    </a:lnTo>
                    <a:lnTo>
                      <a:pt x="2871" y="539"/>
                    </a:lnTo>
                    <a:lnTo>
                      <a:pt x="2880" y="416"/>
                    </a:lnTo>
                    <a:lnTo>
                      <a:pt x="2836" y="274"/>
                    </a:lnTo>
                    <a:lnTo>
                      <a:pt x="2748" y="204"/>
                    </a:lnTo>
                    <a:lnTo>
                      <a:pt x="2597" y="124"/>
                    </a:lnTo>
                    <a:lnTo>
                      <a:pt x="2323" y="62"/>
                    </a:lnTo>
                    <a:lnTo>
                      <a:pt x="1970" y="62"/>
                    </a:lnTo>
                    <a:lnTo>
                      <a:pt x="1405" y="89"/>
                    </a:lnTo>
                    <a:lnTo>
                      <a:pt x="1290" y="106"/>
                    </a:lnTo>
                    <a:lnTo>
                      <a:pt x="1343" y="310"/>
                    </a:lnTo>
                    <a:lnTo>
                      <a:pt x="1431" y="716"/>
                    </a:lnTo>
                    <a:lnTo>
                      <a:pt x="1484" y="1078"/>
                    </a:lnTo>
                    <a:lnTo>
                      <a:pt x="1475" y="1308"/>
                    </a:lnTo>
                    <a:lnTo>
                      <a:pt x="1352" y="1440"/>
                    </a:lnTo>
                    <a:lnTo>
                      <a:pt x="1299" y="1467"/>
                    </a:lnTo>
                    <a:lnTo>
                      <a:pt x="1184" y="1502"/>
                    </a:lnTo>
                    <a:lnTo>
                      <a:pt x="998" y="1502"/>
                    </a:lnTo>
                    <a:lnTo>
                      <a:pt x="822" y="1423"/>
                    </a:lnTo>
                    <a:lnTo>
                      <a:pt x="751" y="1343"/>
                    </a:lnTo>
                    <a:lnTo>
                      <a:pt x="663" y="1281"/>
                    </a:lnTo>
                    <a:lnTo>
                      <a:pt x="459" y="1255"/>
                    </a:lnTo>
                    <a:lnTo>
                      <a:pt x="265" y="1290"/>
                    </a:lnTo>
                    <a:lnTo>
                      <a:pt x="88" y="1458"/>
                    </a:lnTo>
                    <a:lnTo>
                      <a:pt x="0" y="1644"/>
                    </a:lnTo>
                    <a:lnTo>
                      <a:pt x="9" y="1926"/>
                    </a:lnTo>
                    <a:lnTo>
                      <a:pt x="80" y="2059"/>
                    </a:lnTo>
                    <a:lnTo>
                      <a:pt x="212" y="2200"/>
                    </a:lnTo>
                    <a:lnTo>
                      <a:pt x="398" y="2262"/>
                    </a:lnTo>
                    <a:lnTo>
                      <a:pt x="636" y="2262"/>
                    </a:lnTo>
                    <a:lnTo>
                      <a:pt x="795" y="2129"/>
                    </a:lnTo>
                    <a:lnTo>
                      <a:pt x="945" y="2076"/>
                    </a:lnTo>
                    <a:lnTo>
                      <a:pt x="1131" y="2121"/>
                    </a:lnTo>
                    <a:lnTo>
                      <a:pt x="1237" y="2218"/>
                    </a:lnTo>
                    <a:lnTo>
                      <a:pt x="1299" y="2341"/>
                    </a:lnTo>
                    <a:lnTo>
                      <a:pt x="1255" y="2880"/>
                    </a:lnTo>
                    <a:lnTo>
                      <a:pt x="1255" y="3410"/>
                    </a:lnTo>
                    <a:lnTo>
                      <a:pt x="1272" y="3622"/>
                    </a:lnTo>
                    <a:lnTo>
                      <a:pt x="1820" y="3622"/>
                    </a:lnTo>
                    <a:lnTo>
                      <a:pt x="2173" y="3587"/>
                    </a:lnTo>
                    <a:lnTo>
                      <a:pt x="2615" y="3578"/>
                    </a:lnTo>
                    <a:lnTo>
                      <a:pt x="2783" y="3463"/>
                    </a:lnTo>
                    <a:lnTo>
                      <a:pt x="2774" y="3384"/>
                    </a:lnTo>
                    <a:lnTo>
                      <a:pt x="2756" y="3251"/>
                    </a:lnTo>
                    <a:lnTo>
                      <a:pt x="2703" y="3190"/>
                    </a:lnTo>
                    <a:lnTo>
                      <a:pt x="2606" y="3048"/>
                    </a:lnTo>
                    <a:lnTo>
                      <a:pt x="2527" y="2951"/>
                    </a:lnTo>
                    <a:lnTo>
                      <a:pt x="2491" y="2810"/>
                    </a:lnTo>
                    <a:lnTo>
                      <a:pt x="2482" y="2642"/>
                    </a:lnTo>
                    <a:lnTo>
                      <a:pt x="2527" y="2510"/>
                    </a:lnTo>
                    <a:lnTo>
                      <a:pt x="2650" y="2306"/>
                    </a:lnTo>
                    <a:lnTo>
                      <a:pt x="2845" y="2191"/>
                    </a:lnTo>
                    <a:lnTo>
                      <a:pt x="3083" y="2182"/>
                    </a:lnTo>
                    <a:lnTo>
                      <a:pt x="3242" y="2227"/>
                    </a:lnTo>
                    <a:lnTo>
                      <a:pt x="3410" y="2386"/>
                    </a:lnTo>
                    <a:lnTo>
                      <a:pt x="3498" y="2571"/>
                    </a:lnTo>
                    <a:lnTo>
                      <a:pt x="3543" y="2748"/>
                    </a:lnTo>
                    <a:lnTo>
                      <a:pt x="3525" y="2880"/>
                    </a:lnTo>
                    <a:lnTo>
                      <a:pt x="3472" y="3022"/>
                    </a:lnTo>
                    <a:lnTo>
                      <a:pt x="3322" y="3190"/>
                    </a:lnTo>
                    <a:lnTo>
                      <a:pt x="3251" y="3313"/>
                    </a:lnTo>
                    <a:lnTo>
                      <a:pt x="3225" y="3490"/>
                    </a:lnTo>
                    <a:lnTo>
                      <a:pt x="3295" y="3578"/>
                    </a:lnTo>
                    <a:lnTo>
                      <a:pt x="3428" y="3622"/>
                    </a:lnTo>
                    <a:lnTo>
                      <a:pt x="3675" y="3667"/>
                    </a:lnTo>
                    <a:lnTo>
                      <a:pt x="4241" y="3667"/>
                    </a:lnTo>
                    <a:lnTo>
                      <a:pt x="4497" y="3631"/>
                    </a:lnTo>
                    <a:lnTo>
                      <a:pt x="4682" y="3525"/>
                    </a:lnTo>
                    <a:lnTo>
                      <a:pt x="4700" y="3349"/>
                    </a:lnTo>
                    <a:lnTo>
                      <a:pt x="4682" y="3039"/>
                    </a:lnTo>
                    <a:lnTo>
                      <a:pt x="4585" y="2598"/>
                    </a:lnTo>
                    <a:lnTo>
                      <a:pt x="4576" y="2412"/>
                    </a:lnTo>
                    <a:lnTo>
                      <a:pt x="4585" y="2147"/>
                    </a:lnTo>
                    <a:lnTo>
                      <a:pt x="4638" y="2041"/>
                    </a:lnTo>
                    <a:lnTo>
                      <a:pt x="4753" y="1962"/>
                    </a:lnTo>
                    <a:lnTo>
                      <a:pt x="4930" y="1882"/>
                    </a:lnTo>
                    <a:lnTo>
                      <a:pt x="5106" y="1882"/>
                    </a:lnTo>
                    <a:lnTo>
                      <a:pt x="5203" y="1970"/>
                    </a:lnTo>
                    <a:lnTo>
                      <a:pt x="5336" y="2112"/>
                    </a:lnTo>
                    <a:lnTo>
                      <a:pt x="5530" y="2129"/>
                    </a:lnTo>
                    <a:lnTo>
                      <a:pt x="5734" y="2059"/>
                    </a:lnTo>
                    <a:lnTo>
                      <a:pt x="5884" y="1909"/>
                    </a:lnTo>
                    <a:lnTo>
                      <a:pt x="5919" y="1732"/>
                    </a:lnTo>
                    <a:lnTo>
                      <a:pt x="5901" y="1520"/>
                    </a:lnTo>
                    <a:lnTo>
                      <a:pt x="5840" y="1405"/>
                    </a:lnTo>
                    <a:lnTo>
                      <a:pt x="5725" y="1308"/>
                    </a:lnTo>
                    <a:lnTo>
                      <a:pt x="5619" y="1264"/>
                    </a:lnTo>
                    <a:lnTo>
                      <a:pt x="5415" y="1237"/>
                    </a:lnTo>
                    <a:lnTo>
                      <a:pt x="5274" y="1255"/>
                    </a:lnTo>
                    <a:lnTo>
                      <a:pt x="5221" y="1326"/>
                    </a:lnTo>
                    <a:lnTo>
                      <a:pt x="5168" y="1379"/>
                    </a:lnTo>
                    <a:lnTo>
                      <a:pt x="5027" y="1432"/>
                    </a:lnTo>
                    <a:cubicBezTo>
                      <a:pt x="4812" y="1422"/>
                      <a:pt x="4903" y="1423"/>
                      <a:pt x="4753" y="1423"/>
                    </a:cubicBezTo>
                    <a:lnTo>
                      <a:pt x="4603" y="1343"/>
                    </a:lnTo>
                    <a:lnTo>
                      <a:pt x="4541" y="1228"/>
                    </a:lnTo>
                    <a:lnTo>
                      <a:pt x="4559" y="636"/>
                    </a:lnTo>
                    <a:lnTo>
                      <a:pt x="4620" y="71"/>
                    </a:lnTo>
                    <a:lnTo>
                      <a:pt x="4408" y="62"/>
                    </a:lnTo>
                    <a:lnTo>
                      <a:pt x="3878" y="53"/>
                    </a:lnTo>
                    <a:lnTo>
                      <a:pt x="3534" y="0"/>
                    </a:lnTo>
                    <a:lnTo>
                      <a:pt x="3463" y="62"/>
                    </a:lnTo>
                    <a:lnTo>
                      <a:pt x="3384" y="168"/>
                    </a:lnTo>
                    <a:lnTo>
                      <a:pt x="3384" y="398"/>
                    </a:lnTo>
                    <a:lnTo>
                      <a:pt x="3392" y="583"/>
                    </a:lnTo>
                    <a:lnTo>
                      <a:pt x="3490" y="725"/>
                    </a:lnTo>
                    <a:lnTo>
                      <a:pt x="3613" y="884"/>
                    </a:lnTo>
                    <a:lnTo>
                      <a:pt x="3631" y="1007"/>
                    </a:lnTo>
                    <a:lnTo>
                      <a:pt x="3631" y="1131"/>
                    </a:lnTo>
                    <a:lnTo>
                      <a:pt x="3578" y="1290"/>
                    </a:lnTo>
                    <a:lnTo>
                      <a:pt x="3375" y="1476"/>
                    </a:lnTo>
                    <a:lnTo>
                      <a:pt x="3260" y="1520"/>
                    </a:lnTo>
                    <a:lnTo>
                      <a:pt x="3136" y="15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4" name="37 Grupo"/>
            <p:cNvGrpSpPr>
              <a:grpSpLocks/>
            </p:cNvGrpSpPr>
            <p:nvPr/>
          </p:nvGrpSpPr>
          <p:grpSpPr bwMode="auto">
            <a:xfrm>
              <a:off x="6143636" y="5715016"/>
              <a:ext cx="1071570" cy="785818"/>
              <a:chOff x="4357686" y="5715016"/>
              <a:chExt cx="1071570" cy="785818"/>
            </a:xfrm>
          </p:grpSpPr>
          <p:sp>
            <p:nvSpPr>
              <p:cNvPr id="39" name="38 Trapecio"/>
              <p:cNvSpPr/>
              <p:nvPr/>
            </p:nvSpPr>
            <p:spPr>
              <a:xfrm>
                <a:off x="4357878" y="5714886"/>
                <a:ext cx="1071641" cy="785874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27670" name="Freeform 5"/>
              <p:cNvSpPr>
                <a:spLocks/>
              </p:cNvSpPr>
              <p:nvPr/>
            </p:nvSpPr>
            <p:spPr bwMode="auto">
              <a:xfrm>
                <a:off x="4643438" y="5786454"/>
                <a:ext cx="285752" cy="214314"/>
              </a:xfrm>
              <a:custGeom>
                <a:avLst/>
                <a:gdLst>
                  <a:gd name="T0" fmla="*/ 2960 w 5919"/>
                  <a:gd name="T1" fmla="*/ 1511 h 3667"/>
                  <a:gd name="T2" fmla="*/ 2712 w 5919"/>
                  <a:gd name="T3" fmla="*/ 1299 h 3667"/>
                  <a:gd name="T4" fmla="*/ 2642 w 5919"/>
                  <a:gd name="T5" fmla="*/ 928 h 3667"/>
                  <a:gd name="T6" fmla="*/ 2730 w 5919"/>
                  <a:gd name="T7" fmla="*/ 689 h 3667"/>
                  <a:gd name="T8" fmla="*/ 2871 w 5919"/>
                  <a:gd name="T9" fmla="*/ 539 h 3667"/>
                  <a:gd name="T10" fmla="*/ 2836 w 5919"/>
                  <a:gd name="T11" fmla="*/ 274 h 3667"/>
                  <a:gd name="T12" fmla="*/ 2597 w 5919"/>
                  <a:gd name="T13" fmla="*/ 124 h 3667"/>
                  <a:gd name="T14" fmla="*/ 1970 w 5919"/>
                  <a:gd name="T15" fmla="*/ 62 h 3667"/>
                  <a:gd name="T16" fmla="*/ 1290 w 5919"/>
                  <a:gd name="T17" fmla="*/ 106 h 3667"/>
                  <a:gd name="T18" fmla="*/ 1431 w 5919"/>
                  <a:gd name="T19" fmla="*/ 716 h 3667"/>
                  <a:gd name="T20" fmla="*/ 1475 w 5919"/>
                  <a:gd name="T21" fmla="*/ 1308 h 3667"/>
                  <a:gd name="T22" fmla="*/ 1299 w 5919"/>
                  <a:gd name="T23" fmla="*/ 1467 h 3667"/>
                  <a:gd name="T24" fmla="*/ 998 w 5919"/>
                  <a:gd name="T25" fmla="*/ 1502 h 3667"/>
                  <a:gd name="T26" fmla="*/ 751 w 5919"/>
                  <a:gd name="T27" fmla="*/ 1343 h 3667"/>
                  <a:gd name="T28" fmla="*/ 459 w 5919"/>
                  <a:gd name="T29" fmla="*/ 1255 h 3667"/>
                  <a:gd name="T30" fmla="*/ 88 w 5919"/>
                  <a:gd name="T31" fmla="*/ 1458 h 3667"/>
                  <a:gd name="T32" fmla="*/ 9 w 5919"/>
                  <a:gd name="T33" fmla="*/ 1926 h 3667"/>
                  <a:gd name="T34" fmla="*/ 212 w 5919"/>
                  <a:gd name="T35" fmla="*/ 2200 h 3667"/>
                  <a:gd name="T36" fmla="*/ 636 w 5919"/>
                  <a:gd name="T37" fmla="*/ 2262 h 3667"/>
                  <a:gd name="T38" fmla="*/ 945 w 5919"/>
                  <a:gd name="T39" fmla="*/ 2076 h 3667"/>
                  <a:gd name="T40" fmla="*/ 1237 w 5919"/>
                  <a:gd name="T41" fmla="*/ 2218 h 3667"/>
                  <a:gd name="T42" fmla="*/ 1255 w 5919"/>
                  <a:gd name="T43" fmla="*/ 2880 h 3667"/>
                  <a:gd name="T44" fmla="*/ 1272 w 5919"/>
                  <a:gd name="T45" fmla="*/ 3622 h 3667"/>
                  <a:gd name="T46" fmla="*/ 2173 w 5919"/>
                  <a:gd name="T47" fmla="*/ 3587 h 3667"/>
                  <a:gd name="T48" fmla="*/ 2783 w 5919"/>
                  <a:gd name="T49" fmla="*/ 3463 h 3667"/>
                  <a:gd name="T50" fmla="*/ 2756 w 5919"/>
                  <a:gd name="T51" fmla="*/ 3251 h 3667"/>
                  <a:gd name="T52" fmla="*/ 2606 w 5919"/>
                  <a:gd name="T53" fmla="*/ 3048 h 3667"/>
                  <a:gd name="T54" fmla="*/ 2491 w 5919"/>
                  <a:gd name="T55" fmla="*/ 2810 h 3667"/>
                  <a:gd name="T56" fmla="*/ 2527 w 5919"/>
                  <a:gd name="T57" fmla="*/ 2510 h 3667"/>
                  <a:gd name="T58" fmla="*/ 2845 w 5919"/>
                  <a:gd name="T59" fmla="*/ 2191 h 3667"/>
                  <a:gd name="T60" fmla="*/ 3242 w 5919"/>
                  <a:gd name="T61" fmla="*/ 2227 h 3667"/>
                  <a:gd name="T62" fmla="*/ 3498 w 5919"/>
                  <a:gd name="T63" fmla="*/ 2571 h 3667"/>
                  <a:gd name="T64" fmla="*/ 3525 w 5919"/>
                  <a:gd name="T65" fmla="*/ 2880 h 3667"/>
                  <a:gd name="T66" fmla="*/ 3322 w 5919"/>
                  <a:gd name="T67" fmla="*/ 3190 h 3667"/>
                  <a:gd name="T68" fmla="*/ 3225 w 5919"/>
                  <a:gd name="T69" fmla="*/ 3490 h 3667"/>
                  <a:gd name="T70" fmla="*/ 3428 w 5919"/>
                  <a:gd name="T71" fmla="*/ 3622 h 3667"/>
                  <a:gd name="T72" fmla="*/ 4241 w 5919"/>
                  <a:gd name="T73" fmla="*/ 3667 h 3667"/>
                  <a:gd name="T74" fmla="*/ 4682 w 5919"/>
                  <a:gd name="T75" fmla="*/ 3525 h 3667"/>
                  <a:gd name="T76" fmla="*/ 4682 w 5919"/>
                  <a:gd name="T77" fmla="*/ 3039 h 3667"/>
                  <a:gd name="T78" fmla="*/ 4576 w 5919"/>
                  <a:gd name="T79" fmla="*/ 2412 h 3667"/>
                  <a:gd name="T80" fmla="*/ 4638 w 5919"/>
                  <a:gd name="T81" fmla="*/ 2041 h 3667"/>
                  <a:gd name="T82" fmla="*/ 4930 w 5919"/>
                  <a:gd name="T83" fmla="*/ 1882 h 3667"/>
                  <a:gd name="T84" fmla="*/ 5203 w 5919"/>
                  <a:gd name="T85" fmla="*/ 1970 h 3667"/>
                  <a:gd name="T86" fmla="*/ 5530 w 5919"/>
                  <a:gd name="T87" fmla="*/ 2129 h 3667"/>
                  <a:gd name="T88" fmla="*/ 5884 w 5919"/>
                  <a:gd name="T89" fmla="*/ 1909 h 3667"/>
                  <a:gd name="T90" fmla="*/ 5901 w 5919"/>
                  <a:gd name="T91" fmla="*/ 1520 h 3667"/>
                  <a:gd name="T92" fmla="*/ 5725 w 5919"/>
                  <a:gd name="T93" fmla="*/ 1308 h 3667"/>
                  <a:gd name="T94" fmla="*/ 5415 w 5919"/>
                  <a:gd name="T95" fmla="*/ 1237 h 3667"/>
                  <a:gd name="T96" fmla="*/ 5221 w 5919"/>
                  <a:gd name="T97" fmla="*/ 1326 h 3667"/>
                  <a:gd name="T98" fmla="*/ 5027 w 5919"/>
                  <a:gd name="T99" fmla="*/ 1432 h 3667"/>
                  <a:gd name="T100" fmla="*/ 4603 w 5919"/>
                  <a:gd name="T101" fmla="*/ 1343 h 3667"/>
                  <a:gd name="T102" fmla="*/ 4559 w 5919"/>
                  <a:gd name="T103" fmla="*/ 636 h 3667"/>
                  <a:gd name="T104" fmla="*/ 4408 w 5919"/>
                  <a:gd name="T105" fmla="*/ 62 h 3667"/>
                  <a:gd name="T106" fmla="*/ 3534 w 5919"/>
                  <a:gd name="T107" fmla="*/ 0 h 3667"/>
                  <a:gd name="T108" fmla="*/ 3384 w 5919"/>
                  <a:gd name="T109" fmla="*/ 168 h 3667"/>
                  <a:gd name="T110" fmla="*/ 3392 w 5919"/>
                  <a:gd name="T111" fmla="*/ 583 h 3667"/>
                  <a:gd name="T112" fmla="*/ 3613 w 5919"/>
                  <a:gd name="T113" fmla="*/ 884 h 3667"/>
                  <a:gd name="T114" fmla="*/ 3631 w 5919"/>
                  <a:gd name="T115" fmla="*/ 1131 h 3667"/>
                  <a:gd name="T116" fmla="*/ 3375 w 5919"/>
                  <a:gd name="T117" fmla="*/ 1476 h 3667"/>
                  <a:gd name="T118" fmla="*/ 3136 w 5919"/>
                  <a:gd name="T119" fmla="*/ 1529 h 366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919"/>
                  <a:gd name="T181" fmla="*/ 0 h 3667"/>
                  <a:gd name="T182" fmla="*/ 5919 w 5919"/>
                  <a:gd name="T183" fmla="*/ 3667 h 366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919" h="3667">
                    <a:moveTo>
                      <a:pt x="3136" y="1529"/>
                    </a:moveTo>
                    <a:lnTo>
                      <a:pt x="2960" y="1511"/>
                    </a:lnTo>
                    <a:lnTo>
                      <a:pt x="2818" y="1423"/>
                    </a:lnTo>
                    <a:lnTo>
                      <a:pt x="2712" y="1299"/>
                    </a:lnTo>
                    <a:lnTo>
                      <a:pt x="2650" y="1166"/>
                    </a:lnTo>
                    <a:lnTo>
                      <a:pt x="2642" y="928"/>
                    </a:lnTo>
                    <a:lnTo>
                      <a:pt x="2659" y="822"/>
                    </a:lnTo>
                    <a:lnTo>
                      <a:pt x="2730" y="689"/>
                    </a:lnTo>
                    <a:lnTo>
                      <a:pt x="2818" y="619"/>
                    </a:lnTo>
                    <a:lnTo>
                      <a:pt x="2871" y="539"/>
                    </a:lnTo>
                    <a:lnTo>
                      <a:pt x="2880" y="416"/>
                    </a:lnTo>
                    <a:lnTo>
                      <a:pt x="2836" y="274"/>
                    </a:lnTo>
                    <a:lnTo>
                      <a:pt x="2748" y="204"/>
                    </a:lnTo>
                    <a:lnTo>
                      <a:pt x="2597" y="124"/>
                    </a:lnTo>
                    <a:lnTo>
                      <a:pt x="2323" y="62"/>
                    </a:lnTo>
                    <a:lnTo>
                      <a:pt x="1970" y="62"/>
                    </a:lnTo>
                    <a:lnTo>
                      <a:pt x="1405" y="89"/>
                    </a:lnTo>
                    <a:lnTo>
                      <a:pt x="1290" y="106"/>
                    </a:lnTo>
                    <a:lnTo>
                      <a:pt x="1343" y="310"/>
                    </a:lnTo>
                    <a:lnTo>
                      <a:pt x="1431" y="716"/>
                    </a:lnTo>
                    <a:lnTo>
                      <a:pt x="1484" y="1078"/>
                    </a:lnTo>
                    <a:lnTo>
                      <a:pt x="1475" y="1308"/>
                    </a:lnTo>
                    <a:lnTo>
                      <a:pt x="1352" y="1440"/>
                    </a:lnTo>
                    <a:lnTo>
                      <a:pt x="1299" y="1467"/>
                    </a:lnTo>
                    <a:lnTo>
                      <a:pt x="1184" y="1502"/>
                    </a:lnTo>
                    <a:lnTo>
                      <a:pt x="998" y="1502"/>
                    </a:lnTo>
                    <a:lnTo>
                      <a:pt x="822" y="1423"/>
                    </a:lnTo>
                    <a:lnTo>
                      <a:pt x="751" y="1343"/>
                    </a:lnTo>
                    <a:lnTo>
                      <a:pt x="663" y="1281"/>
                    </a:lnTo>
                    <a:lnTo>
                      <a:pt x="459" y="1255"/>
                    </a:lnTo>
                    <a:lnTo>
                      <a:pt x="265" y="1290"/>
                    </a:lnTo>
                    <a:lnTo>
                      <a:pt x="88" y="1458"/>
                    </a:lnTo>
                    <a:lnTo>
                      <a:pt x="0" y="1644"/>
                    </a:lnTo>
                    <a:lnTo>
                      <a:pt x="9" y="1926"/>
                    </a:lnTo>
                    <a:lnTo>
                      <a:pt x="80" y="2059"/>
                    </a:lnTo>
                    <a:lnTo>
                      <a:pt x="212" y="2200"/>
                    </a:lnTo>
                    <a:lnTo>
                      <a:pt x="398" y="2262"/>
                    </a:lnTo>
                    <a:lnTo>
                      <a:pt x="636" y="2262"/>
                    </a:lnTo>
                    <a:lnTo>
                      <a:pt x="795" y="2129"/>
                    </a:lnTo>
                    <a:lnTo>
                      <a:pt x="945" y="2076"/>
                    </a:lnTo>
                    <a:lnTo>
                      <a:pt x="1131" y="2121"/>
                    </a:lnTo>
                    <a:lnTo>
                      <a:pt x="1237" y="2218"/>
                    </a:lnTo>
                    <a:lnTo>
                      <a:pt x="1299" y="2341"/>
                    </a:lnTo>
                    <a:lnTo>
                      <a:pt x="1255" y="2880"/>
                    </a:lnTo>
                    <a:lnTo>
                      <a:pt x="1255" y="3410"/>
                    </a:lnTo>
                    <a:lnTo>
                      <a:pt x="1272" y="3622"/>
                    </a:lnTo>
                    <a:lnTo>
                      <a:pt x="1820" y="3622"/>
                    </a:lnTo>
                    <a:lnTo>
                      <a:pt x="2173" y="3587"/>
                    </a:lnTo>
                    <a:lnTo>
                      <a:pt x="2615" y="3578"/>
                    </a:lnTo>
                    <a:lnTo>
                      <a:pt x="2783" y="3463"/>
                    </a:lnTo>
                    <a:lnTo>
                      <a:pt x="2774" y="3384"/>
                    </a:lnTo>
                    <a:lnTo>
                      <a:pt x="2756" y="3251"/>
                    </a:lnTo>
                    <a:lnTo>
                      <a:pt x="2703" y="3190"/>
                    </a:lnTo>
                    <a:lnTo>
                      <a:pt x="2606" y="3048"/>
                    </a:lnTo>
                    <a:lnTo>
                      <a:pt x="2527" y="2951"/>
                    </a:lnTo>
                    <a:lnTo>
                      <a:pt x="2491" y="2810"/>
                    </a:lnTo>
                    <a:lnTo>
                      <a:pt x="2482" y="2642"/>
                    </a:lnTo>
                    <a:lnTo>
                      <a:pt x="2527" y="2510"/>
                    </a:lnTo>
                    <a:lnTo>
                      <a:pt x="2650" y="2306"/>
                    </a:lnTo>
                    <a:lnTo>
                      <a:pt x="2845" y="2191"/>
                    </a:lnTo>
                    <a:lnTo>
                      <a:pt x="3083" y="2182"/>
                    </a:lnTo>
                    <a:lnTo>
                      <a:pt x="3242" y="2227"/>
                    </a:lnTo>
                    <a:lnTo>
                      <a:pt x="3410" y="2386"/>
                    </a:lnTo>
                    <a:lnTo>
                      <a:pt x="3498" y="2571"/>
                    </a:lnTo>
                    <a:lnTo>
                      <a:pt x="3543" y="2748"/>
                    </a:lnTo>
                    <a:lnTo>
                      <a:pt x="3525" y="2880"/>
                    </a:lnTo>
                    <a:lnTo>
                      <a:pt x="3472" y="3022"/>
                    </a:lnTo>
                    <a:lnTo>
                      <a:pt x="3322" y="3190"/>
                    </a:lnTo>
                    <a:lnTo>
                      <a:pt x="3251" y="3313"/>
                    </a:lnTo>
                    <a:lnTo>
                      <a:pt x="3225" y="3490"/>
                    </a:lnTo>
                    <a:lnTo>
                      <a:pt x="3295" y="3578"/>
                    </a:lnTo>
                    <a:lnTo>
                      <a:pt x="3428" y="3622"/>
                    </a:lnTo>
                    <a:lnTo>
                      <a:pt x="3675" y="3667"/>
                    </a:lnTo>
                    <a:lnTo>
                      <a:pt x="4241" y="3667"/>
                    </a:lnTo>
                    <a:lnTo>
                      <a:pt x="4497" y="3631"/>
                    </a:lnTo>
                    <a:lnTo>
                      <a:pt x="4682" y="3525"/>
                    </a:lnTo>
                    <a:lnTo>
                      <a:pt x="4700" y="3349"/>
                    </a:lnTo>
                    <a:lnTo>
                      <a:pt x="4682" y="3039"/>
                    </a:lnTo>
                    <a:lnTo>
                      <a:pt x="4585" y="2598"/>
                    </a:lnTo>
                    <a:lnTo>
                      <a:pt x="4576" y="2412"/>
                    </a:lnTo>
                    <a:lnTo>
                      <a:pt x="4585" y="2147"/>
                    </a:lnTo>
                    <a:lnTo>
                      <a:pt x="4638" y="2041"/>
                    </a:lnTo>
                    <a:lnTo>
                      <a:pt x="4753" y="1962"/>
                    </a:lnTo>
                    <a:lnTo>
                      <a:pt x="4930" y="1882"/>
                    </a:lnTo>
                    <a:lnTo>
                      <a:pt x="5106" y="1882"/>
                    </a:lnTo>
                    <a:lnTo>
                      <a:pt x="5203" y="1970"/>
                    </a:lnTo>
                    <a:lnTo>
                      <a:pt x="5336" y="2112"/>
                    </a:lnTo>
                    <a:lnTo>
                      <a:pt x="5530" y="2129"/>
                    </a:lnTo>
                    <a:lnTo>
                      <a:pt x="5734" y="2059"/>
                    </a:lnTo>
                    <a:lnTo>
                      <a:pt x="5884" y="1909"/>
                    </a:lnTo>
                    <a:lnTo>
                      <a:pt x="5919" y="1732"/>
                    </a:lnTo>
                    <a:lnTo>
                      <a:pt x="5901" y="1520"/>
                    </a:lnTo>
                    <a:lnTo>
                      <a:pt x="5840" y="1405"/>
                    </a:lnTo>
                    <a:lnTo>
                      <a:pt x="5725" y="1308"/>
                    </a:lnTo>
                    <a:lnTo>
                      <a:pt x="5619" y="1264"/>
                    </a:lnTo>
                    <a:lnTo>
                      <a:pt x="5415" y="1237"/>
                    </a:lnTo>
                    <a:lnTo>
                      <a:pt x="5274" y="1255"/>
                    </a:lnTo>
                    <a:lnTo>
                      <a:pt x="5221" y="1326"/>
                    </a:lnTo>
                    <a:lnTo>
                      <a:pt x="5168" y="1379"/>
                    </a:lnTo>
                    <a:lnTo>
                      <a:pt x="5027" y="1432"/>
                    </a:lnTo>
                    <a:cubicBezTo>
                      <a:pt x="4812" y="1422"/>
                      <a:pt x="4903" y="1423"/>
                      <a:pt x="4753" y="1423"/>
                    </a:cubicBezTo>
                    <a:lnTo>
                      <a:pt x="4603" y="1343"/>
                    </a:lnTo>
                    <a:lnTo>
                      <a:pt x="4541" y="1228"/>
                    </a:lnTo>
                    <a:lnTo>
                      <a:pt x="4559" y="636"/>
                    </a:lnTo>
                    <a:lnTo>
                      <a:pt x="4620" y="71"/>
                    </a:lnTo>
                    <a:lnTo>
                      <a:pt x="4408" y="62"/>
                    </a:lnTo>
                    <a:lnTo>
                      <a:pt x="3878" y="53"/>
                    </a:lnTo>
                    <a:lnTo>
                      <a:pt x="3534" y="0"/>
                    </a:lnTo>
                    <a:lnTo>
                      <a:pt x="3463" y="62"/>
                    </a:lnTo>
                    <a:lnTo>
                      <a:pt x="3384" y="168"/>
                    </a:lnTo>
                    <a:lnTo>
                      <a:pt x="3384" y="398"/>
                    </a:lnTo>
                    <a:lnTo>
                      <a:pt x="3392" y="583"/>
                    </a:lnTo>
                    <a:lnTo>
                      <a:pt x="3490" y="725"/>
                    </a:lnTo>
                    <a:lnTo>
                      <a:pt x="3613" y="884"/>
                    </a:lnTo>
                    <a:lnTo>
                      <a:pt x="3631" y="1007"/>
                    </a:lnTo>
                    <a:lnTo>
                      <a:pt x="3631" y="1131"/>
                    </a:lnTo>
                    <a:lnTo>
                      <a:pt x="3578" y="1290"/>
                    </a:lnTo>
                    <a:lnTo>
                      <a:pt x="3375" y="1476"/>
                    </a:lnTo>
                    <a:lnTo>
                      <a:pt x="3260" y="1520"/>
                    </a:lnTo>
                    <a:lnTo>
                      <a:pt x="3136" y="15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671" name="Freeform 5"/>
              <p:cNvSpPr>
                <a:spLocks/>
              </p:cNvSpPr>
              <p:nvPr/>
            </p:nvSpPr>
            <p:spPr bwMode="auto">
              <a:xfrm>
                <a:off x="4714876" y="6143644"/>
                <a:ext cx="285752" cy="214314"/>
              </a:xfrm>
              <a:custGeom>
                <a:avLst/>
                <a:gdLst>
                  <a:gd name="T0" fmla="*/ 2960 w 5919"/>
                  <a:gd name="T1" fmla="*/ 1511 h 3667"/>
                  <a:gd name="T2" fmla="*/ 2712 w 5919"/>
                  <a:gd name="T3" fmla="*/ 1299 h 3667"/>
                  <a:gd name="T4" fmla="*/ 2642 w 5919"/>
                  <a:gd name="T5" fmla="*/ 928 h 3667"/>
                  <a:gd name="T6" fmla="*/ 2730 w 5919"/>
                  <a:gd name="T7" fmla="*/ 689 h 3667"/>
                  <a:gd name="T8" fmla="*/ 2871 w 5919"/>
                  <a:gd name="T9" fmla="*/ 539 h 3667"/>
                  <a:gd name="T10" fmla="*/ 2836 w 5919"/>
                  <a:gd name="T11" fmla="*/ 274 h 3667"/>
                  <a:gd name="T12" fmla="*/ 2597 w 5919"/>
                  <a:gd name="T13" fmla="*/ 124 h 3667"/>
                  <a:gd name="T14" fmla="*/ 1970 w 5919"/>
                  <a:gd name="T15" fmla="*/ 62 h 3667"/>
                  <a:gd name="T16" fmla="*/ 1290 w 5919"/>
                  <a:gd name="T17" fmla="*/ 106 h 3667"/>
                  <a:gd name="T18" fmla="*/ 1431 w 5919"/>
                  <a:gd name="T19" fmla="*/ 716 h 3667"/>
                  <a:gd name="T20" fmla="*/ 1475 w 5919"/>
                  <a:gd name="T21" fmla="*/ 1308 h 3667"/>
                  <a:gd name="T22" fmla="*/ 1299 w 5919"/>
                  <a:gd name="T23" fmla="*/ 1467 h 3667"/>
                  <a:gd name="T24" fmla="*/ 998 w 5919"/>
                  <a:gd name="T25" fmla="*/ 1502 h 3667"/>
                  <a:gd name="T26" fmla="*/ 751 w 5919"/>
                  <a:gd name="T27" fmla="*/ 1343 h 3667"/>
                  <a:gd name="T28" fmla="*/ 459 w 5919"/>
                  <a:gd name="T29" fmla="*/ 1255 h 3667"/>
                  <a:gd name="T30" fmla="*/ 88 w 5919"/>
                  <a:gd name="T31" fmla="*/ 1458 h 3667"/>
                  <a:gd name="T32" fmla="*/ 9 w 5919"/>
                  <a:gd name="T33" fmla="*/ 1926 h 3667"/>
                  <a:gd name="T34" fmla="*/ 212 w 5919"/>
                  <a:gd name="T35" fmla="*/ 2200 h 3667"/>
                  <a:gd name="T36" fmla="*/ 636 w 5919"/>
                  <a:gd name="T37" fmla="*/ 2262 h 3667"/>
                  <a:gd name="T38" fmla="*/ 945 w 5919"/>
                  <a:gd name="T39" fmla="*/ 2076 h 3667"/>
                  <a:gd name="T40" fmla="*/ 1237 w 5919"/>
                  <a:gd name="T41" fmla="*/ 2218 h 3667"/>
                  <a:gd name="T42" fmla="*/ 1255 w 5919"/>
                  <a:gd name="T43" fmla="*/ 2880 h 3667"/>
                  <a:gd name="T44" fmla="*/ 1272 w 5919"/>
                  <a:gd name="T45" fmla="*/ 3622 h 3667"/>
                  <a:gd name="T46" fmla="*/ 2173 w 5919"/>
                  <a:gd name="T47" fmla="*/ 3587 h 3667"/>
                  <a:gd name="T48" fmla="*/ 2783 w 5919"/>
                  <a:gd name="T49" fmla="*/ 3463 h 3667"/>
                  <a:gd name="T50" fmla="*/ 2756 w 5919"/>
                  <a:gd name="T51" fmla="*/ 3251 h 3667"/>
                  <a:gd name="T52" fmla="*/ 2606 w 5919"/>
                  <a:gd name="T53" fmla="*/ 3048 h 3667"/>
                  <a:gd name="T54" fmla="*/ 2491 w 5919"/>
                  <a:gd name="T55" fmla="*/ 2810 h 3667"/>
                  <a:gd name="T56" fmla="*/ 2527 w 5919"/>
                  <a:gd name="T57" fmla="*/ 2510 h 3667"/>
                  <a:gd name="T58" fmla="*/ 2845 w 5919"/>
                  <a:gd name="T59" fmla="*/ 2191 h 3667"/>
                  <a:gd name="T60" fmla="*/ 3242 w 5919"/>
                  <a:gd name="T61" fmla="*/ 2227 h 3667"/>
                  <a:gd name="T62" fmla="*/ 3498 w 5919"/>
                  <a:gd name="T63" fmla="*/ 2571 h 3667"/>
                  <a:gd name="T64" fmla="*/ 3525 w 5919"/>
                  <a:gd name="T65" fmla="*/ 2880 h 3667"/>
                  <a:gd name="T66" fmla="*/ 3322 w 5919"/>
                  <a:gd name="T67" fmla="*/ 3190 h 3667"/>
                  <a:gd name="T68" fmla="*/ 3225 w 5919"/>
                  <a:gd name="T69" fmla="*/ 3490 h 3667"/>
                  <a:gd name="T70" fmla="*/ 3428 w 5919"/>
                  <a:gd name="T71" fmla="*/ 3622 h 3667"/>
                  <a:gd name="T72" fmla="*/ 4241 w 5919"/>
                  <a:gd name="T73" fmla="*/ 3667 h 3667"/>
                  <a:gd name="T74" fmla="*/ 4682 w 5919"/>
                  <a:gd name="T75" fmla="*/ 3525 h 3667"/>
                  <a:gd name="T76" fmla="*/ 4682 w 5919"/>
                  <a:gd name="T77" fmla="*/ 3039 h 3667"/>
                  <a:gd name="T78" fmla="*/ 4576 w 5919"/>
                  <a:gd name="T79" fmla="*/ 2412 h 3667"/>
                  <a:gd name="T80" fmla="*/ 4638 w 5919"/>
                  <a:gd name="T81" fmla="*/ 2041 h 3667"/>
                  <a:gd name="T82" fmla="*/ 4930 w 5919"/>
                  <a:gd name="T83" fmla="*/ 1882 h 3667"/>
                  <a:gd name="T84" fmla="*/ 5203 w 5919"/>
                  <a:gd name="T85" fmla="*/ 1970 h 3667"/>
                  <a:gd name="T86" fmla="*/ 5530 w 5919"/>
                  <a:gd name="T87" fmla="*/ 2129 h 3667"/>
                  <a:gd name="T88" fmla="*/ 5884 w 5919"/>
                  <a:gd name="T89" fmla="*/ 1909 h 3667"/>
                  <a:gd name="T90" fmla="*/ 5901 w 5919"/>
                  <a:gd name="T91" fmla="*/ 1520 h 3667"/>
                  <a:gd name="T92" fmla="*/ 5725 w 5919"/>
                  <a:gd name="T93" fmla="*/ 1308 h 3667"/>
                  <a:gd name="T94" fmla="*/ 5415 w 5919"/>
                  <a:gd name="T95" fmla="*/ 1237 h 3667"/>
                  <a:gd name="T96" fmla="*/ 5221 w 5919"/>
                  <a:gd name="T97" fmla="*/ 1326 h 3667"/>
                  <a:gd name="T98" fmla="*/ 5027 w 5919"/>
                  <a:gd name="T99" fmla="*/ 1432 h 3667"/>
                  <a:gd name="T100" fmla="*/ 4603 w 5919"/>
                  <a:gd name="T101" fmla="*/ 1343 h 3667"/>
                  <a:gd name="T102" fmla="*/ 4559 w 5919"/>
                  <a:gd name="T103" fmla="*/ 636 h 3667"/>
                  <a:gd name="T104" fmla="*/ 4408 w 5919"/>
                  <a:gd name="T105" fmla="*/ 62 h 3667"/>
                  <a:gd name="T106" fmla="*/ 3534 w 5919"/>
                  <a:gd name="T107" fmla="*/ 0 h 3667"/>
                  <a:gd name="T108" fmla="*/ 3384 w 5919"/>
                  <a:gd name="T109" fmla="*/ 168 h 3667"/>
                  <a:gd name="T110" fmla="*/ 3392 w 5919"/>
                  <a:gd name="T111" fmla="*/ 583 h 3667"/>
                  <a:gd name="T112" fmla="*/ 3613 w 5919"/>
                  <a:gd name="T113" fmla="*/ 884 h 3667"/>
                  <a:gd name="T114" fmla="*/ 3631 w 5919"/>
                  <a:gd name="T115" fmla="*/ 1131 h 3667"/>
                  <a:gd name="T116" fmla="*/ 3375 w 5919"/>
                  <a:gd name="T117" fmla="*/ 1476 h 3667"/>
                  <a:gd name="T118" fmla="*/ 3136 w 5919"/>
                  <a:gd name="T119" fmla="*/ 1529 h 366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919"/>
                  <a:gd name="T181" fmla="*/ 0 h 3667"/>
                  <a:gd name="T182" fmla="*/ 5919 w 5919"/>
                  <a:gd name="T183" fmla="*/ 3667 h 366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919" h="3667">
                    <a:moveTo>
                      <a:pt x="3136" y="1529"/>
                    </a:moveTo>
                    <a:lnTo>
                      <a:pt x="2960" y="1511"/>
                    </a:lnTo>
                    <a:lnTo>
                      <a:pt x="2818" y="1423"/>
                    </a:lnTo>
                    <a:lnTo>
                      <a:pt x="2712" y="1299"/>
                    </a:lnTo>
                    <a:lnTo>
                      <a:pt x="2650" y="1166"/>
                    </a:lnTo>
                    <a:lnTo>
                      <a:pt x="2642" y="928"/>
                    </a:lnTo>
                    <a:lnTo>
                      <a:pt x="2659" y="822"/>
                    </a:lnTo>
                    <a:lnTo>
                      <a:pt x="2730" y="689"/>
                    </a:lnTo>
                    <a:lnTo>
                      <a:pt x="2818" y="619"/>
                    </a:lnTo>
                    <a:lnTo>
                      <a:pt x="2871" y="539"/>
                    </a:lnTo>
                    <a:lnTo>
                      <a:pt x="2880" y="416"/>
                    </a:lnTo>
                    <a:lnTo>
                      <a:pt x="2836" y="274"/>
                    </a:lnTo>
                    <a:lnTo>
                      <a:pt x="2748" y="204"/>
                    </a:lnTo>
                    <a:lnTo>
                      <a:pt x="2597" y="124"/>
                    </a:lnTo>
                    <a:lnTo>
                      <a:pt x="2323" y="62"/>
                    </a:lnTo>
                    <a:lnTo>
                      <a:pt x="1970" y="62"/>
                    </a:lnTo>
                    <a:lnTo>
                      <a:pt x="1405" y="89"/>
                    </a:lnTo>
                    <a:lnTo>
                      <a:pt x="1290" y="106"/>
                    </a:lnTo>
                    <a:lnTo>
                      <a:pt x="1343" y="310"/>
                    </a:lnTo>
                    <a:lnTo>
                      <a:pt x="1431" y="716"/>
                    </a:lnTo>
                    <a:lnTo>
                      <a:pt x="1484" y="1078"/>
                    </a:lnTo>
                    <a:lnTo>
                      <a:pt x="1475" y="1308"/>
                    </a:lnTo>
                    <a:lnTo>
                      <a:pt x="1352" y="1440"/>
                    </a:lnTo>
                    <a:lnTo>
                      <a:pt x="1299" y="1467"/>
                    </a:lnTo>
                    <a:lnTo>
                      <a:pt x="1184" y="1502"/>
                    </a:lnTo>
                    <a:lnTo>
                      <a:pt x="998" y="1502"/>
                    </a:lnTo>
                    <a:lnTo>
                      <a:pt x="822" y="1423"/>
                    </a:lnTo>
                    <a:lnTo>
                      <a:pt x="751" y="1343"/>
                    </a:lnTo>
                    <a:lnTo>
                      <a:pt x="663" y="1281"/>
                    </a:lnTo>
                    <a:lnTo>
                      <a:pt x="459" y="1255"/>
                    </a:lnTo>
                    <a:lnTo>
                      <a:pt x="265" y="1290"/>
                    </a:lnTo>
                    <a:lnTo>
                      <a:pt x="88" y="1458"/>
                    </a:lnTo>
                    <a:lnTo>
                      <a:pt x="0" y="1644"/>
                    </a:lnTo>
                    <a:lnTo>
                      <a:pt x="9" y="1926"/>
                    </a:lnTo>
                    <a:lnTo>
                      <a:pt x="80" y="2059"/>
                    </a:lnTo>
                    <a:lnTo>
                      <a:pt x="212" y="2200"/>
                    </a:lnTo>
                    <a:lnTo>
                      <a:pt x="398" y="2262"/>
                    </a:lnTo>
                    <a:lnTo>
                      <a:pt x="636" y="2262"/>
                    </a:lnTo>
                    <a:lnTo>
                      <a:pt x="795" y="2129"/>
                    </a:lnTo>
                    <a:lnTo>
                      <a:pt x="945" y="2076"/>
                    </a:lnTo>
                    <a:lnTo>
                      <a:pt x="1131" y="2121"/>
                    </a:lnTo>
                    <a:lnTo>
                      <a:pt x="1237" y="2218"/>
                    </a:lnTo>
                    <a:lnTo>
                      <a:pt x="1299" y="2341"/>
                    </a:lnTo>
                    <a:lnTo>
                      <a:pt x="1255" y="2880"/>
                    </a:lnTo>
                    <a:lnTo>
                      <a:pt x="1255" y="3410"/>
                    </a:lnTo>
                    <a:lnTo>
                      <a:pt x="1272" y="3622"/>
                    </a:lnTo>
                    <a:lnTo>
                      <a:pt x="1820" y="3622"/>
                    </a:lnTo>
                    <a:lnTo>
                      <a:pt x="2173" y="3587"/>
                    </a:lnTo>
                    <a:lnTo>
                      <a:pt x="2615" y="3578"/>
                    </a:lnTo>
                    <a:lnTo>
                      <a:pt x="2783" y="3463"/>
                    </a:lnTo>
                    <a:lnTo>
                      <a:pt x="2774" y="3384"/>
                    </a:lnTo>
                    <a:lnTo>
                      <a:pt x="2756" y="3251"/>
                    </a:lnTo>
                    <a:lnTo>
                      <a:pt x="2703" y="3190"/>
                    </a:lnTo>
                    <a:lnTo>
                      <a:pt x="2606" y="3048"/>
                    </a:lnTo>
                    <a:lnTo>
                      <a:pt x="2527" y="2951"/>
                    </a:lnTo>
                    <a:lnTo>
                      <a:pt x="2491" y="2810"/>
                    </a:lnTo>
                    <a:lnTo>
                      <a:pt x="2482" y="2642"/>
                    </a:lnTo>
                    <a:lnTo>
                      <a:pt x="2527" y="2510"/>
                    </a:lnTo>
                    <a:lnTo>
                      <a:pt x="2650" y="2306"/>
                    </a:lnTo>
                    <a:lnTo>
                      <a:pt x="2845" y="2191"/>
                    </a:lnTo>
                    <a:lnTo>
                      <a:pt x="3083" y="2182"/>
                    </a:lnTo>
                    <a:lnTo>
                      <a:pt x="3242" y="2227"/>
                    </a:lnTo>
                    <a:lnTo>
                      <a:pt x="3410" y="2386"/>
                    </a:lnTo>
                    <a:lnTo>
                      <a:pt x="3498" y="2571"/>
                    </a:lnTo>
                    <a:lnTo>
                      <a:pt x="3543" y="2748"/>
                    </a:lnTo>
                    <a:lnTo>
                      <a:pt x="3525" y="2880"/>
                    </a:lnTo>
                    <a:lnTo>
                      <a:pt x="3472" y="3022"/>
                    </a:lnTo>
                    <a:lnTo>
                      <a:pt x="3322" y="3190"/>
                    </a:lnTo>
                    <a:lnTo>
                      <a:pt x="3251" y="3313"/>
                    </a:lnTo>
                    <a:lnTo>
                      <a:pt x="3225" y="3490"/>
                    </a:lnTo>
                    <a:lnTo>
                      <a:pt x="3295" y="3578"/>
                    </a:lnTo>
                    <a:lnTo>
                      <a:pt x="3428" y="3622"/>
                    </a:lnTo>
                    <a:lnTo>
                      <a:pt x="3675" y="3667"/>
                    </a:lnTo>
                    <a:lnTo>
                      <a:pt x="4241" y="3667"/>
                    </a:lnTo>
                    <a:lnTo>
                      <a:pt x="4497" y="3631"/>
                    </a:lnTo>
                    <a:lnTo>
                      <a:pt x="4682" y="3525"/>
                    </a:lnTo>
                    <a:lnTo>
                      <a:pt x="4700" y="3349"/>
                    </a:lnTo>
                    <a:lnTo>
                      <a:pt x="4682" y="3039"/>
                    </a:lnTo>
                    <a:lnTo>
                      <a:pt x="4585" y="2598"/>
                    </a:lnTo>
                    <a:lnTo>
                      <a:pt x="4576" y="2412"/>
                    </a:lnTo>
                    <a:lnTo>
                      <a:pt x="4585" y="2147"/>
                    </a:lnTo>
                    <a:lnTo>
                      <a:pt x="4638" y="2041"/>
                    </a:lnTo>
                    <a:lnTo>
                      <a:pt x="4753" y="1962"/>
                    </a:lnTo>
                    <a:lnTo>
                      <a:pt x="4930" y="1882"/>
                    </a:lnTo>
                    <a:lnTo>
                      <a:pt x="5106" y="1882"/>
                    </a:lnTo>
                    <a:lnTo>
                      <a:pt x="5203" y="1970"/>
                    </a:lnTo>
                    <a:lnTo>
                      <a:pt x="5336" y="2112"/>
                    </a:lnTo>
                    <a:lnTo>
                      <a:pt x="5530" y="2129"/>
                    </a:lnTo>
                    <a:lnTo>
                      <a:pt x="5734" y="2059"/>
                    </a:lnTo>
                    <a:lnTo>
                      <a:pt x="5884" y="1909"/>
                    </a:lnTo>
                    <a:lnTo>
                      <a:pt x="5919" y="1732"/>
                    </a:lnTo>
                    <a:lnTo>
                      <a:pt x="5901" y="1520"/>
                    </a:lnTo>
                    <a:lnTo>
                      <a:pt x="5840" y="1405"/>
                    </a:lnTo>
                    <a:lnTo>
                      <a:pt x="5725" y="1308"/>
                    </a:lnTo>
                    <a:lnTo>
                      <a:pt x="5619" y="1264"/>
                    </a:lnTo>
                    <a:lnTo>
                      <a:pt x="5415" y="1237"/>
                    </a:lnTo>
                    <a:lnTo>
                      <a:pt x="5274" y="1255"/>
                    </a:lnTo>
                    <a:lnTo>
                      <a:pt x="5221" y="1326"/>
                    </a:lnTo>
                    <a:lnTo>
                      <a:pt x="5168" y="1379"/>
                    </a:lnTo>
                    <a:lnTo>
                      <a:pt x="5027" y="1432"/>
                    </a:lnTo>
                    <a:cubicBezTo>
                      <a:pt x="4812" y="1422"/>
                      <a:pt x="4903" y="1423"/>
                      <a:pt x="4753" y="1423"/>
                    </a:cubicBezTo>
                    <a:lnTo>
                      <a:pt x="4603" y="1343"/>
                    </a:lnTo>
                    <a:lnTo>
                      <a:pt x="4541" y="1228"/>
                    </a:lnTo>
                    <a:lnTo>
                      <a:pt x="4559" y="636"/>
                    </a:lnTo>
                    <a:lnTo>
                      <a:pt x="4620" y="71"/>
                    </a:lnTo>
                    <a:lnTo>
                      <a:pt x="4408" y="62"/>
                    </a:lnTo>
                    <a:lnTo>
                      <a:pt x="3878" y="53"/>
                    </a:lnTo>
                    <a:lnTo>
                      <a:pt x="3534" y="0"/>
                    </a:lnTo>
                    <a:lnTo>
                      <a:pt x="3463" y="62"/>
                    </a:lnTo>
                    <a:lnTo>
                      <a:pt x="3384" y="168"/>
                    </a:lnTo>
                    <a:lnTo>
                      <a:pt x="3384" y="398"/>
                    </a:lnTo>
                    <a:lnTo>
                      <a:pt x="3392" y="583"/>
                    </a:lnTo>
                    <a:lnTo>
                      <a:pt x="3490" y="725"/>
                    </a:lnTo>
                    <a:lnTo>
                      <a:pt x="3613" y="884"/>
                    </a:lnTo>
                    <a:lnTo>
                      <a:pt x="3631" y="1007"/>
                    </a:lnTo>
                    <a:lnTo>
                      <a:pt x="3631" y="1131"/>
                    </a:lnTo>
                    <a:lnTo>
                      <a:pt x="3578" y="1290"/>
                    </a:lnTo>
                    <a:lnTo>
                      <a:pt x="3375" y="1476"/>
                    </a:lnTo>
                    <a:lnTo>
                      <a:pt x="3260" y="1520"/>
                    </a:lnTo>
                    <a:lnTo>
                      <a:pt x="3136" y="15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672" name="Freeform 5"/>
              <p:cNvSpPr>
                <a:spLocks/>
              </p:cNvSpPr>
              <p:nvPr/>
            </p:nvSpPr>
            <p:spPr bwMode="auto">
              <a:xfrm>
                <a:off x="5000628" y="5857892"/>
                <a:ext cx="285752" cy="214314"/>
              </a:xfrm>
              <a:custGeom>
                <a:avLst/>
                <a:gdLst>
                  <a:gd name="T0" fmla="*/ 2960 w 5919"/>
                  <a:gd name="T1" fmla="*/ 1511 h 3667"/>
                  <a:gd name="T2" fmla="*/ 2712 w 5919"/>
                  <a:gd name="T3" fmla="*/ 1299 h 3667"/>
                  <a:gd name="T4" fmla="*/ 2642 w 5919"/>
                  <a:gd name="T5" fmla="*/ 928 h 3667"/>
                  <a:gd name="T6" fmla="*/ 2730 w 5919"/>
                  <a:gd name="T7" fmla="*/ 689 h 3667"/>
                  <a:gd name="T8" fmla="*/ 2871 w 5919"/>
                  <a:gd name="T9" fmla="*/ 539 h 3667"/>
                  <a:gd name="T10" fmla="*/ 2836 w 5919"/>
                  <a:gd name="T11" fmla="*/ 274 h 3667"/>
                  <a:gd name="T12" fmla="*/ 2597 w 5919"/>
                  <a:gd name="T13" fmla="*/ 124 h 3667"/>
                  <a:gd name="T14" fmla="*/ 1970 w 5919"/>
                  <a:gd name="T15" fmla="*/ 62 h 3667"/>
                  <a:gd name="T16" fmla="*/ 1290 w 5919"/>
                  <a:gd name="T17" fmla="*/ 106 h 3667"/>
                  <a:gd name="T18" fmla="*/ 1431 w 5919"/>
                  <a:gd name="T19" fmla="*/ 716 h 3667"/>
                  <a:gd name="T20" fmla="*/ 1475 w 5919"/>
                  <a:gd name="T21" fmla="*/ 1308 h 3667"/>
                  <a:gd name="T22" fmla="*/ 1299 w 5919"/>
                  <a:gd name="T23" fmla="*/ 1467 h 3667"/>
                  <a:gd name="T24" fmla="*/ 998 w 5919"/>
                  <a:gd name="T25" fmla="*/ 1502 h 3667"/>
                  <a:gd name="T26" fmla="*/ 751 w 5919"/>
                  <a:gd name="T27" fmla="*/ 1343 h 3667"/>
                  <a:gd name="T28" fmla="*/ 459 w 5919"/>
                  <a:gd name="T29" fmla="*/ 1255 h 3667"/>
                  <a:gd name="T30" fmla="*/ 88 w 5919"/>
                  <a:gd name="T31" fmla="*/ 1458 h 3667"/>
                  <a:gd name="T32" fmla="*/ 9 w 5919"/>
                  <a:gd name="T33" fmla="*/ 1926 h 3667"/>
                  <a:gd name="T34" fmla="*/ 212 w 5919"/>
                  <a:gd name="T35" fmla="*/ 2200 h 3667"/>
                  <a:gd name="T36" fmla="*/ 636 w 5919"/>
                  <a:gd name="T37" fmla="*/ 2262 h 3667"/>
                  <a:gd name="T38" fmla="*/ 945 w 5919"/>
                  <a:gd name="T39" fmla="*/ 2076 h 3667"/>
                  <a:gd name="T40" fmla="*/ 1237 w 5919"/>
                  <a:gd name="T41" fmla="*/ 2218 h 3667"/>
                  <a:gd name="T42" fmla="*/ 1255 w 5919"/>
                  <a:gd name="T43" fmla="*/ 2880 h 3667"/>
                  <a:gd name="T44" fmla="*/ 1272 w 5919"/>
                  <a:gd name="T45" fmla="*/ 3622 h 3667"/>
                  <a:gd name="T46" fmla="*/ 2173 w 5919"/>
                  <a:gd name="T47" fmla="*/ 3587 h 3667"/>
                  <a:gd name="T48" fmla="*/ 2783 w 5919"/>
                  <a:gd name="T49" fmla="*/ 3463 h 3667"/>
                  <a:gd name="T50" fmla="*/ 2756 w 5919"/>
                  <a:gd name="T51" fmla="*/ 3251 h 3667"/>
                  <a:gd name="T52" fmla="*/ 2606 w 5919"/>
                  <a:gd name="T53" fmla="*/ 3048 h 3667"/>
                  <a:gd name="T54" fmla="*/ 2491 w 5919"/>
                  <a:gd name="T55" fmla="*/ 2810 h 3667"/>
                  <a:gd name="T56" fmla="*/ 2527 w 5919"/>
                  <a:gd name="T57" fmla="*/ 2510 h 3667"/>
                  <a:gd name="T58" fmla="*/ 2845 w 5919"/>
                  <a:gd name="T59" fmla="*/ 2191 h 3667"/>
                  <a:gd name="T60" fmla="*/ 3242 w 5919"/>
                  <a:gd name="T61" fmla="*/ 2227 h 3667"/>
                  <a:gd name="T62" fmla="*/ 3498 w 5919"/>
                  <a:gd name="T63" fmla="*/ 2571 h 3667"/>
                  <a:gd name="T64" fmla="*/ 3525 w 5919"/>
                  <a:gd name="T65" fmla="*/ 2880 h 3667"/>
                  <a:gd name="T66" fmla="*/ 3322 w 5919"/>
                  <a:gd name="T67" fmla="*/ 3190 h 3667"/>
                  <a:gd name="T68" fmla="*/ 3225 w 5919"/>
                  <a:gd name="T69" fmla="*/ 3490 h 3667"/>
                  <a:gd name="T70" fmla="*/ 3428 w 5919"/>
                  <a:gd name="T71" fmla="*/ 3622 h 3667"/>
                  <a:gd name="T72" fmla="*/ 4241 w 5919"/>
                  <a:gd name="T73" fmla="*/ 3667 h 3667"/>
                  <a:gd name="T74" fmla="*/ 4682 w 5919"/>
                  <a:gd name="T75" fmla="*/ 3525 h 3667"/>
                  <a:gd name="T76" fmla="*/ 4682 w 5919"/>
                  <a:gd name="T77" fmla="*/ 3039 h 3667"/>
                  <a:gd name="T78" fmla="*/ 4576 w 5919"/>
                  <a:gd name="T79" fmla="*/ 2412 h 3667"/>
                  <a:gd name="T80" fmla="*/ 4638 w 5919"/>
                  <a:gd name="T81" fmla="*/ 2041 h 3667"/>
                  <a:gd name="T82" fmla="*/ 4930 w 5919"/>
                  <a:gd name="T83" fmla="*/ 1882 h 3667"/>
                  <a:gd name="T84" fmla="*/ 5203 w 5919"/>
                  <a:gd name="T85" fmla="*/ 1970 h 3667"/>
                  <a:gd name="T86" fmla="*/ 5530 w 5919"/>
                  <a:gd name="T87" fmla="*/ 2129 h 3667"/>
                  <a:gd name="T88" fmla="*/ 5884 w 5919"/>
                  <a:gd name="T89" fmla="*/ 1909 h 3667"/>
                  <a:gd name="T90" fmla="*/ 5901 w 5919"/>
                  <a:gd name="T91" fmla="*/ 1520 h 3667"/>
                  <a:gd name="T92" fmla="*/ 5725 w 5919"/>
                  <a:gd name="T93" fmla="*/ 1308 h 3667"/>
                  <a:gd name="T94" fmla="*/ 5415 w 5919"/>
                  <a:gd name="T95" fmla="*/ 1237 h 3667"/>
                  <a:gd name="T96" fmla="*/ 5221 w 5919"/>
                  <a:gd name="T97" fmla="*/ 1326 h 3667"/>
                  <a:gd name="T98" fmla="*/ 5027 w 5919"/>
                  <a:gd name="T99" fmla="*/ 1432 h 3667"/>
                  <a:gd name="T100" fmla="*/ 4603 w 5919"/>
                  <a:gd name="T101" fmla="*/ 1343 h 3667"/>
                  <a:gd name="T102" fmla="*/ 4559 w 5919"/>
                  <a:gd name="T103" fmla="*/ 636 h 3667"/>
                  <a:gd name="T104" fmla="*/ 4408 w 5919"/>
                  <a:gd name="T105" fmla="*/ 62 h 3667"/>
                  <a:gd name="T106" fmla="*/ 3534 w 5919"/>
                  <a:gd name="T107" fmla="*/ 0 h 3667"/>
                  <a:gd name="T108" fmla="*/ 3384 w 5919"/>
                  <a:gd name="T109" fmla="*/ 168 h 3667"/>
                  <a:gd name="T110" fmla="*/ 3392 w 5919"/>
                  <a:gd name="T111" fmla="*/ 583 h 3667"/>
                  <a:gd name="T112" fmla="*/ 3613 w 5919"/>
                  <a:gd name="T113" fmla="*/ 884 h 3667"/>
                  <a:gd name="T114" fmla="*/ 3631 w 5919"/>
                  <a:gd name="T115" fmla="*/ 1131 h 3667"/>
                  <a:gd name="T116" fmla="*/ 3375 w 5919"/>
                  <a:gd name="T117" fmla="*/ 1476 h 3667"/>
                  <a:gd name="T118" fmla="*/ 3136 w 5919"/>
                  <a:gd name="T119" fmla="*/ 1529 h 366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919"/>
                  <a:gd name="T181" fmla="*/ 0 h 3667"/>
                  <a:gd name="T182" fmla="*/ 5919 w 5919"/>
                  <a:gd name="T183" fmla="*/ 3667 h 366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919" h="3667">
                    <a:moveTo>
                      <a:pt x="3136" y="1529"/>
                    </a:moveTo>
                    <a:lnTo>
                      <a:pt x="2960" y="1511"/>
                    </a:lnTo>
                    <a:lnTo>
                      <a:pt x="2818" y="1423"/>
                    </a:lnTo>
                    <a:lnTo>
                      <a:pt x="2712" y="1299"/>
                    </a:lnTo>
                    <a:lnTo>
                      <a:pt x="2650" y="1166"/>
                    </a:lnTo>
                    <a:lnTo>
                      <a:pt x="2642" y="928"/>
                    </a:lnTo>
                    <a:lnTo>
                      <a:pt x="2659" y="822"/>
                    </a:lnTo>
                    <a:lnTo>
                      <a:pt x="2730" y="689"/>
                    </a:lnTo>
                    <a:lnTo>
                      <a:pt x="2818" y="619"/>
                    </a:lnTo>
                    <a:lnTo>
                      <a:pt x="2871" y="539"/>
                    </a:lnTo>
                    <a:lnTo>
                      <a:pt x="2880" y="416"/>
                    </a:lnTo>
                    <a:lnTo>
                      <a:pt x="2836" y="274"/>
                    </a:lnTo>
                    <a:lnTo>
                      <a:pt x="2748" y="204"/>
                    </a:lnTo>
                    <a:lnTo>
                      <a:pt x="2597" y="124"/>
                    </a:lnTo>
                    <a:lnTo>
                      <a:pt x="2323" y="62"/>
                    </a:lnTo>
                    <a:lnTo>
                      <a:pt x="1970" y="62"/>
                    </a:lnTo>
                    <a:lnTo>
                      <a:pt x="1405" y="89"/>
                    </a:lnTo>
                    <a:lnTo>
                      <a:pt x="1290" y="106"/>
                    </a:lnTo>
                    <a:lnTo>
                      <a:pt x="1343" y="310"/>
                    </a:lnTo>
                    <a:lnTo>
                      <a:pt x="1431" y="716"/>
                    </a:lnTo>
                    <a:lnTo>
                      <a:pt x="1484" y="1078"/>
                    </a:lnTo>
                    <a:lnTo>
                      <a:pt x="1475" y="1308"/>
                    </a:lnTo>
                    <a:lnTo>
                      <a:pt x="1352" y="1440"/>
                    </a:lnTo>
                    <a:lnTo>
                      <a:pt x="1299" y="1467"/>
                    </a:lnTo>
                    <a:lnTo>
                      <a:pt x="1184" y="1502"/>
                    </a:lnTo>
                    <a:lnTo>
                      <a:pt x="998" y="1502"/>
                    </a:lnTo>
                    <a:lnTo>
                      <a:pt x="822" y="1423"/>
                    </a:lnTo>
                    <a:lnTo>
                      <a:pt x="751" y="1343"/>
                    </a:lnTo>
                    <a:lnTo>
                      <a:pt x="663" y="1281"/>
                    </a:lnTo>
                    <a:lnTo>
                      <a:pt x="459" y="1255"/>
                    </a:lnTo>
                    <a:lnTo>
                      <a:pt x="265" y="1290"/>
                    </a:lnTo>
                    <a:lnTo>
                      <a:pt x="88" y="1458"/>
                    </a:lnTo>
                    <a:lnTo>
                      <a:pt x="0" y="1644"/>
                    </a:lnTo>
                    <a:lnTo>
                      <a:pt x="9" y="1926"/>
                    </a:lnTo>
                    <a:lnTo>
                      <a:pt x="80" y="2059"/>
                    </a:lnTo>
                    <a:lnTo>
                      <a:pt x="212" y="2200"/>
                    </a:lnTo>
                    <a:lnTo>
                      <a:pt x="398" y="2262"/>
                    </a:lnTo>
                    <a:lnTo>
                      <a:pt x="636" y="2262"/>
                    </a:lnTo>
                    <a:lnTo>
                      <a:pt x="795" y="2129"/>
                    </a:lnTo>
                    <a:lnTo>
                      <a:pt x="945" y="2076"/>
                    </a:lnTo>
                    <a:lnTo>
                      <a:pt x="1131" y="2121"/>
                    </a:lnTo>
                    <a:lnTo>
                      <a:pt x="1237" y="2218"/>
                    </a:lnTo>
                    <a:lnTo>
                      <a:pt x="1299" y="2341"/>
                    </a:lnTo>
                    <a:lnTo>
                      <a:pt x="1255" y="2880"/>
                    </a:lnTo>
                    <a:lnTo>
                      <a:pt x="1255" y="3410"/>
                    </a:lnTo>
                    <a:lnTo>
                      <a:pt x="1272" y="3622"/>
                    </a:lnTo>
                    <a:lnTo>
                      <a:pt x="1820" y="3622"/>
                    </a:lnTo>
                    <a:lnTo>
                      <a:pt x="2173" y="3587"/>
                    </a:lnTo>
                    <a:lnTo>
                      <a:pt x="2615" y="3578"/>
                    </a:lnTo>
                    <a:lnTo>
                      <a:pt x="2783" y="3463"/>
                    </a:lnTo>
                    <a:lnTo>
                      <a:pt x="2774" y="3384"/>
                    </a:lnTo>
                    <a:lnTo>
                      <a:pt x="2756" y="3251"/>
                    </a:lnTo>
                    <a:lnTo>
                      <a:pt x="2703" y="3190"/>
                    </a:lnTo>
                    <a:lnTo>
                      <a:pt x="2606" y="3048"/>
                    </a:lnTo>
                    <a:lnTo>
                      <a:pt x="2527" y="2951"/>
                    </a:lnTo>
                    <a:lnTo>
                      <a:pt x="2491" y="2810"/>
                    </a:lnTo>
                    <a:lnTo>
                      <a:pt x="2482" y="2642"/>
                    </a:lnTo>
                    <a:lnTo>
                      <a:pt x="2527" y="2510"/>
                    </a:lnTo>
                    <a:lnTo>
                      <a:pt x="2650" y="2306"/>
                    </a:lnTo>
                    <a:lnTo>
                      <a:pt x="2845" y="2191"/>
                    </a:lnTo>
                    <a:lnTo>
                      <a:pt x="3083" y="2182"/>
                    </a:lnTo>
                    <a:lnTo>
                      <a:pt x="3242" y="2227"/>
                    </a:lnTo>
                    <a:lnTo>
                      <a:pt x="3410" y="2386"/>
                    </a:lnTo>
                    <a:lnTo>
                      <a:pt x="3498" y="2571"/>
                    </a:lnTo>
                    <a:lnTo>
                      <a:pt x="3543" y="2748"/>
                    </a:lnTo>
                    <a:lnTo>
                      <a:pt x="3525" y="2880"/>
                    </a:lnTo>
                    <a:lnTo>
                      <a:pt x="3472" y="3022"/>
                    </a:lnTo>
                    <a:lnTo>
                      <a:pt x="3322" y="3190"/>
                    </a:lnTo>
                    <a:lnTo>
                      <a:pt x="3251" y="3313"/>
                    </a:lnTo>
                    <a:lnTo>
                      <a:pt x="3225" y="3490"/>
                    </a:lnTo>
                    <a:lnTo>
                      <a:pt x="3295" y="3578"/>
                    </a:lnTo>
                    <a:lnTo>
                      <a:pt x="3428" y="3622"/>
                    </a:lnTo>
                    <a:lnTo>
                      <a:pt x="3675" y="3667"/>
                    </a:lnTo>
                    <a:lnTo>
                      <a:pt x="4241" y="3667"/>
                    </a:lnTo>
                    <a:lnTo>
                      <a:pt x="4497" y="3631"/>
                    </a:lnTo>
                    <a:lnTo>
                      <a:pt x="4682" y="3525"/>
                    </a:lnTo>
                    <a:lnTo>
                      <a:pt x="4700" y="3349"/>
                    </a:lnTo>
                    <a:lnTo>
                      <a:pt x="4682" y="3039"/>
                    </a:lnTo>
                    <a:lnTo>
                      <a:pt x="4585" y="2598"/>
                    </a:lnTo>
                    <a:lnTo>
                      <a:pt x="4576" y="2412"/>
                    </a:lnTo>
                    <a:lnTo>
                      <a:pt x="4585" y="2147"/>
                    </a:lnTo>
                    <a:lnTo>
                      <a:pt x="4638" y="2041"/>
                    </a:lnTo>
                    <a:lnTo>
                      <a:pt x="4753" y="1962"/>
                    </a:lnTo>
                    <a:lnTo>
                      <a:pt x="4930" y="1882"/>
                    </a:lnTo>
                    <a:lnTo>
                      <a:pt x="5106" y="1882"/>
                    </a:lnTo>
                    <a:lnTo>
                      <a:pt x="5203" y="1970"/>
                    </a:lnTo>
                    <a:lnTo>
                      <a:pt x="5336" y="2112"/>
                    </a:lnTo>
                    <a:lnTo>
                      <a:pt x="5530" y="2129"/>
                    </a:lnTo>
                    <a:lnTo>
                      <a:pt x="5734" y="2059"/>
                    </a:lnTo>
                    <a:lnTo>
                      <a:pt x="5884" y="1909"/>
                    </a:lnTo>
                    <a:lnTo>
                      <a:pt x="5919" y="1732"/>
                    </a:lnTo>
                    <a:lnTo>
                      <a:pt x="5901" y="1520"/>
                    </a:lnTo>
                    <a:lnTo>
                      <a:pt x="5840" y="1405"/>
                    </a:lnTo>
                    <a:lnTo>
                      <a:pt x="5725" y="1308"/>
                    </a:lnTo>
                    <a:lnTo>
                      <a:pt x="5619" y="1264"/>
                    </a:lnTo>
                    <a:lnTo>
                      <a:pt x="5415" y="1237"/>
                    </a:lnTo>
                    <a:lnTo>
                      <a:pt x="5274" y="1255"/>
                    </a:lnTo>
                    <a:lnTo>
                      <a:pt x="5221" y="1326"/>
                    </a:lnTo>
                    <a:lnTo>
                      <a:pt x="5168" y="1379"/>
                    </a:lnTo>
                    <a:lnTo>
                      <a:pt x="5027" y="1432"/>
                    </a:lnTo>
                    <a:cubicBezTo>
                      <a:pt x="4812" y="1422"/>
                      <a:pt x="4903" y="1423"/>
                      <a:pt x="4753" y="1423"/>
                    </a:cubicBezTo>
                    <a:lnTo>
                      <a:pt x="4603" y="1343"/>
                    </a:lnTo>
                    <a:lnTo>
                      <a:pt x="4541" y="1228"/>
                    </a:lnTo>
                    <a:lnTo>
                      <a:pt x="4559" y="636"/>
                    </a:lnTo>
                    <a:lnTo>
                      <a:pt x="4620" y="71"/>
                    </a:lnTo>
                    <a:lnTo>
                      <a:pt x="4408" y="62"/>
                    </a:lnTo>
                    <a:lnTo>
                      <a:pt x="3878" y="53"/>
                    </a:lnTo>
                    <a:lnTo>
                      <a:pt x="3534" y="0"/>
                    </a:lnTo>
                    <a:lnTo>
                      <a:pt x="3463" y="62"/>
                    </a:lnTo>
                    <a:lnTo>
                      <a:pt x="3384" y="168"/>
                    </a:lnTo>
                    <a:lnTo>
                      <a:pt x="3384" y="398"/>
                    </a:lnTo>
                    <a:lnTo>
                      <a:pt x="3392" y="583"/>
                    </a:lnTo>
                    <a:lnTo>
                      <a:pt x="3490" y="725"/>
                    </a:lnTo>
                    <a:lnTo>
                      <a:pt x="3613" y="884"/>
                    </a:lnTo>
                    <a:lnTo>
                      <a:pt x="3631" y="1007"/>
                    </a:lnTo>
                    <a:lnTo>
                      <a:pt x="3631" y="1131"/>
                    </a:lnTo>
                    <a:lnTo>
                      <a:pt x="3578" y="1290"/>
                    </a:lnTo>
                    <a:lnTo>
                      <a:pt x="3375" y="1476"/>
                    </a:lnTo>
                    <a:lnTo>
                      <a:pt x="3260" y="1520"/>
                    </a:lnTo>
                    <a:lnTo>
                      <a:pt x="3136" y="15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673" name="Freeform 5"/>
              <p:cNvSpPr>
                <a:spLocks/>
              </p:cNvSpPr>
              <p:nvPr/>
            </p:nvSpPr>
            <p:spPr bwMode="auto">
              <a:xfrm>
                <a:off x="5072066" y="6215082"/>
                <a:ext cx="285752" cy="214314"/>
              </a:xfrm>
              <a:custGeom>
                <a:avLst/>
                <a:gdLst>
                  <a:gd name="T0" fmla="*/ 2960 w 5919"/>
                  <a:gd name="T1" fmla="*/ 1511 h 3667"/>
                  <a:gd name="T2" fmla="*/ 2712 w 5919"/>
                  <a:gd name="T3" fmla="*/ 1299 h 3667"/>
                  <a:gd name="T4" fmla="*/ 2642 w 5919"/>
                  <a:gd name="T5" fmla="*/ 928 h 3667"/>
                  <a:gd name="T6" fmla="*/ 2730 w 5919"/>
                  <a:gd name="T7" fmla="*/ 689 h 3667"/>
                  <a:gd name="T8" fmla="*/ 2871 w 5919"/>
                  <a:gd name="T9" fmla="*/ 539 h 3667"/>
                  <a:gd name="T10" fmla="*/ 2836 w 5919"/>
                  <a:gd name="T11" fmla="*/ 274 h 3667"/>
                  <a:gd name="T12" fmla="*/ 2597 w 5919"/>
                  <a:gd name="T13" fmla="*/ 124 h 3667"/>
                  <a:gd name="T14" fmla="*/ 1970 w 5919"/>
                  <a:gd name="T15" fmla="*/ 62 h 3667"/>
                  <a:gd name="T16" fmla="*/ 1290 w 5919"/>
                  <a:gd name="T17" fmla="*/ 106 h 3667"/>
                  <a:gd name="T18" fmla="*/ 1431 w 5919"/>
                  <a:gd name="T19" fmla="*/ 716 h 3667"/>
                  <a:gd name="T20" fmla="*/ 1475 w 5919"/>
                  <a:gd name="T21" fmla="*/ 1308 h 3667"/>
                  <a:gd name="T22" fmla="*/ 1299 w 5919"/>
                  <a:gd name="T23" fmla="*/ 1467 h 3667"/>
                  <a:gd name="T24" fmla="*/ 998 w 5919"/>
                  <a:gd name="T25" fmla="*/ 1502 h 3667"/>
                  <a:gd name="T26" fmla="*/ 751 w 5919"/>
                  <a:gd name="T27" fmla="*/ 1343 h 3667"/>
                  <a:gd name="T28" fmla="*/ 459 w 5919"/>
                  <a:gd name="T29" fmla="*/ 1255 h 3667"/>
                  <a:gd name="T30" fmla="*/ 88 w 5919"/>
                  <a:gd name="T31" fmla="*/ 1458 h 3667"/>
                  <a:gd name="T32" fmla="*/ 9 w 5919"/>
                  <a:gd name="T33" fmla="*/ 1926 h 3667"/>
                  <a:gd name="T34" fmla="*/ 212 w 5919"/>
                  <a:gd name="T35" fmla="*/ 2200 h 3667"/>
                  <a:gd name="T36" fmla="*/ 636 w 5919"/>
                  <a:gd name="T37" fmla="*/ 2262 h 3667"/>
                  <a:gd name="T38" fmla="*/ 945 w 5919"/>
                  <a:gd name="T39" fmla="*/ 2076 h 3667"/>
                  <a:gd name="T40" fmla="*/ 1237 w 5919"/>
                  <a:gd name="T41" fmla="*/ 2218 h 3667"/>
                  <a:gd name="T42" fmla="*/ 1255 w 5919"/>
                  <a:gd name="T43" fmla="*/ 2880 h 3667"/>
                  <a:gd name="T44" fmla="*/ 1272 w 5919"/>
                  <a:gd name="T45" fmla="*/ 3622 h 3667"/>
                  <a:gd name="T46" fmla="*/ 2173 w 5919"/>
                  <a:gd name="T47" fmla="*/ 3587 h 3667"/>
                  <a:gd name="T48" fmla="*/ 2783 w 5919"/>
                  <a:gd name="T49" fmla="*/ 3463 h 3667"/>
                  <a:gd name="T50" fmla="*/ 2756 w 5919"/>
                  <a:gd name="T51" fmla="*/ 3251 h 3667"/>
                  <a:gd name="T52" fmla="*/ 2606 w 5919"/>
                  <a:gd name="T53" fmla="*/ 3048 h 3667"/>
                  <a:gd name="T54" fmla="*/ 2491 w 5919"/>
                  <a:gd name="T55" fmla="*/ 2810 h 3667"/>
                  <a:gd name="T56" fmla="*/ 2527 w 5919"/>
                  <a:gd name="T57" fmla="*/ 2510 h 3667"/>
                  <a:gd name="T58" fmla="*/ 2845 w 5919"/>
                  <a:gd name="T59" fmla="*/ 2191 h 3667"/>
                  <a:gd name="T60" fmla="*/ 3242 w 5919"/>
                  <a:gd name="T61" fmla="*/ 2227 h 3667"/>
                  <a:gd name="T62" fmla="*/ 3498 w 5919"/>
                  <a:gd name="T63" fmla="*/ 2571 h 3667"/>
                  <a:gd name="T64" fmla="*/ 3525 w 5919"/>
                  <a:gd name="T65" fmla="*/ 2880 h 3667"/>
                  <a:gd name="T66" fmla="*/ 3322 w 5919"/>
                  <a:gd name="T67" fmla="*/ 3190 h 3667"/>
                  <a:gd name="T68" fmla="*/ 3225 w 5919"/>
                  <a:gd name="T69" fmla="*/ 3490 h 3667"/>
                  <a:gd name="T70" fmla="*/ 3428 w 5919"/>
                  <a:gd name="T71" fmla="*/ 3622 h 3667"/>
                  <a:gd name="T72" fmla="*/ 4241 w 5919"/>
                  <a:gd name="T73" fmla="*/ 3667 h 3667"/>
                  <a:gd name="T74" fmla="*/ 4682 w 5919"/>
                  <a:gd name="T75" fmla="*/ 3525 h 3667"/>
                  <a:gd name="T76" fmla="*/ 4682 w 5919"/>
                  <a:gd name="T77" fmla="*/ 3039 h 3667"/>
                  <a:gd name="T78" fmla="*/ 4576 w 5919"/>
                  <a:gd name="T79" fmla="*/ 2412 h 3667"/>
                  <a:gd name="T80" fmla="*/ 4638 w 5919"/>
                  <a:gd name="T81" fmla="*/ 2041 h 3667"/>
                  <a:gd name="T82" fmla="*/ 4930 w 5919"/>
                  <a:gd name="T83" fmla="*/ 1882 h 3667"/>
                  <a:gd name="T84" fmla="*/ 5203 w 5919"/>
                  <a:gd name="T85" fmla="*/ 1970 h 3667"/>
                  <a:gd name="T86" fmla="*/ 5530 w 5919"/>
                  <a:gd name="T87" fmla="*/ 2129 h 3667"/>
                  <a:gd name="T88" fmla="*/ 5884 w 5919"/>
                  <a:gd name="T89" fmla="*/ 1909 h 3667"/>
                  <a:gd name="T90" fmla="*/ 5901 w 5919"/>
                  <a:gd name="T91" fmla="*/ 1520 h 3667"/>
                  <a:gd name="T92" fmla="*/ 5725 w 5919"/>
                  <a:gd name="T93" fmla="*/ 1308 h 3667"/>
                  <a:gd name="T94" fmla="*/ 5415 w 5919"/>
                  <a:gd name="T95" fmla="*/ 1237 h 3667"/>
                  <a:gd name="T96" fmla="*/ 5221 w 5919"/>
                  <a:gd name="T97" fmla="*/ 1326 h 3667"/>
                  <a:gd name="T98" fmla="*/ 5027 w 5919"/>
                  <a:gd name="T99" fmla="*/ 1432 h 3667"/>
                  <a:gd name="T100" fmla="*/ 4603 w 5919"/>
                  <a:gd name="T101" fmla="*/ 1343 h 3667"/>
                  <a:gd name="T102" fmla="*/ 4559 w 5919"/>
                  <a:gd name="T103" fmla="*/ 636 h 3667"/>
                  <a:gd name="T104" fmla="*/ 4408 w 5919"/>
                  <a:gd name="T105" fmla="*/ 62 h 3667"/>
                  <a:gd name="T106" fmla="*/ 3534 w 5919"/>
                  <a:gd name="T107" fmla="*/ 0 h 3667"/>
                  <a:gd name="T108" fmla="*/ 3384 w 5919"/>
                  <a:gd name="T109" fmla="*/ 168 h 3667"/>
                  <a:gd name="T110" fmla="*/ 3392 w 5919"/>
                  <a:gd name="T111" fmla="*/ 583 h 3667"/>
                  <a:gd name="T112" fmla="*/ 3613 w 5919"/>
                  <a:gd name="T113" fmla="*/ 884 h 3667"/>
                  <a:gd name="T114" fmla="*/ 3631 w 5919"/>
                  <a:gd name="T115" fmla="*/ 1131 h 3667"/>
                  <a:gd name="T116" fmla="*/ 3375 w 5919"/>
                  <a:gd name="T117" fmla="*/ 1476 h 3667"/>
                  <a:gd name="T118" fmla="*/ 3136 w 5919"/>
                  <a:gd name="T119" fmla="*/ 1529 h 366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919"/>
                  <a:gd name="T181" fmla="*/ 0 h 3667"/>
                  <a:gd name="T182" fmla="*/ 5919 w 5919"/>
                  <a:gd name="T183" fmla="*/ 3667 h 366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919" h="3667">
                    <a:moveTo>
                      <a:pt x="3136" y="1529"/>
                    </a:moveTo>
                    <a:lnTo>
                      <a:pt x="2960" y="1511"/>
                    </a:lnTo>
                    <a:lnTo>
                      <a:pt x="2818" y="1423"/>
                    </a:lnTo>
                    <a:lnTo>
                      <a:pt x="2712" y="1299"/>
                    </a:lnTo>
                    <a:lnTo>
                      <a:pt x="2650" y="1166"/>
                    </a:lnTo>
                    <a:lnTo>
                      <a:pt x="2642" y="928"/>
                    </a:lnTo>
                    <a:lnTo>
                      <a:pt x="2659" y="822"/>
                    </a:lnTo>
                    <a:lnTo>
                      <a:pt x="2730" y="689"/>
                    </a:lnTo>
                    <a:lnTo>
                      <a:pt x="2818" y="619"/>
                    </a:lnTo>
                    <a:lnTo>
                      <a:pt x="2871" y="539"/>
                    </a:lnTo>
                    <a:lnTo>
                      <a:pt x="2880" y="416"/>
                    </a:lnTo>
                    <a:lnTo>
                      <a:pt x="2836" y="274"/>
                    </a:lnTo>
                    <a:lnTo>
                      <a:pt x="2748" y="204"/>
                    </a:lnTo>
                    <a:lnTo>
                      <a:pt x="2597" y="124"/>
                    </a:lnTo>
                    <a:lnTo>
                      <a:pt x="2323" y="62"/>
                    </a:lnTo>
                    <a:lnTo>
                      <a:pt x="1970" y="62"/>
                    </a:lnTo>
                    <a:lnTo>
                      <a:pt x="1405" y="89"/>
                    </a:lnTo>
                    <a:lnTo>
                      <a:pt x="1290" y="106"/>
                    </a:lnTo>
                    <a:lnTo>
                      <a:pt x="1343" y="310"/>
                    </a:lnTo>
                    <a:lnTo>
                      <a:pt x="1431" y="716"/>
                    </a:lnTo>
                    <a:lnTo>
                      <a:pt x="1484" y="1078"/>
                    </a:lnTo>
                    <a:lnTo>
                      <a:pt x="1475" y="1308"/>
                    </a:lnTo>
                    <a:lnTo>
                      <a:pt x="1352" y="1440"/>
                    </a:lnTo>
                    <a:lnTo>
                      <a:pt x="1299" y="1467"/>
                    </a:lnTo>
                    <a:lnTo>
                      <a:pt x="1184" y="1502"/>
                    </a:lnTo>
                    <a:lnTo>
                      <a:pt x="998" y="1502"/>
                    </a:lnTo>
                    <a:lnTo>
                      <a:pt x="822" y="1423"/>
                    </a:lnTo>
                    <a:lnTo>
                      <a:pt x="751" y="1343"/>
                    </a:lnTo>
                    <a:lnTo>
                      <a:pt x="663" y="1281"/>
                    </a:lnTo>
                    <a:lnTo>
                      <a:pt x="459" y="1255"/>
                    </a:lnTo>
                    <a:lnTo>
                      <a:pt x="265" y="1290"/>
                    </a:lnTo>
                    <a:lnTo>
                      <a:pt x="88" y="1458"/>
                    </a:lnTo>
                    <a:lnTo>
                      <a:pt x="0" y="1644"/>
                    </a:lnTo>
                    <a:lnTo>
                      <a:pt x="9" y="1926"/>
                    </a:lnTo>
                    <a:lnTo>
                      <a:pt x="80" y="2059"/>
                    </a:lnTo>
                    <a:lnTo>
                      <a:pt x="212" y="2200"/>
                    </a:lnTo>
                    <a:lnTo>
                      <a:pt x="398" y="2262"/>
                    </a:lnTo>
                    <a:lnTo>
                      <a:pt x="636" y="2262"/>
                    </a:lnTo>
                    <a:lnTo>
                      <a:pt x="795" y="2129"/>
                    </a:lnTo>
                    <a:lnTo>
                      <a:pt x="945" y="2076"/>
                    </a:lnTo>
                    <a:lnTo>
                      <a:pt x="1131" y="2121"/>
                    </a:lnTo>
                    <a:lnTo>
                      <a:pt x="1237" y="2218"/>
                    </a:lnTo>
                    <a:lnTo>
                      <a:pt x="1299" y="2341"/>
                    </a:lnTo>
                    <a:lnTo>
                      <a:pt x="1255" y="2880"/>
                    </a:lnTo>
                    <a:lnTo>
                      <a:pt x="1255" y="3410"/>
                    </a:lnTo>
                    <a:lnTo>
                      <a:pt x="1272" y="3622"/>
                    </a:lnTo>
                    <a:lnTo>
                      <a:pt x="1820" y="3622"/>
                    </a:lnTo>
                    <a:lnTo>
                      <a:pt x="2173" y="3587"/>
                    </a:lnTo>
                    <a:lnTo>
                      <a:pt x="2615" y="3578"/>
                    </a:lnTo>
                    <a:lnTo>
                      <a:pt x="2783" y="3463"/>
                    </a:lnTo>
                    <a:lnTo>
                      <a:pt x="2774" y="3384"/>
                    </a:lnTo>
                    <a:lnTo>
                      <a:pt x="2756" y="3251"/>
                    </a:lnTo>
                    <a:lnTo>
                      <a:pt x="2703" y="3190"/>
                    </a:lnTo>
                    <a:lnTo>
                      <a:pt x="2606" y="3048"/>
                    </a:lnTo>
                    <a:lnTo>
                      <a:pt x="2527" y="2951"/>
                    </a:lnTo>
                    <a:lnTo>
                      <a:pt x="2491" y="2810"/>
                    </a:lnTo>
                    <a:lnTo>
                      <a:pt x="2482" y="2642"/>
                    </a:lnTo>
                    <a:lnTo>
                      <a:pt x="2527" y="2510"/>
                    </a:lnTo>
                    <a:lnTo>
                      <a:pt x="2650" y="2306"/>
                    </a:lnTo>
                    <a:lnTo>
                      <a:pt x="2845" y="2191"/>
                    </a:lnTo>
                    <a:lnTo>
                      <a:pt x="3083" y="2182"/>
                    </a:lnTo>
                    <a:lnTo>
                      <a:pt x="3242" y="2227"/>
                    </a:lnTo>
                    <a:lnTo>
                      <a:pt x="3410" y="2386"/>
                    </a:lnTo>
                    <a:lnTo>
                      <a:pt x="3498" y="2571"/>
                    </a:lnTo>
                    <a:lnTo>
                      <a:pt x="3543" y="2748"/>
                    </a:lnTo>
                    <a:lnTo>
                      <a:pt x="3525" y="2880"/>
                    </a:lnTo>
                    <a:lnTo>
                      <a:pt x="3472" y="3022"/>
                    </a:lnTo>
                    <a:lnTo>
                      <a:pt x="3322" y="3190"/>
                    </a:lnTo>
                    <a:lnTo>
                      <a:pt x="3251" y="3313"/>
                    </a:lnTo>
                    <a:lnTo>
                      <a:pt x="3225" y="3490"/>
                    </a:lnTo>
                    <a:lnTo>
                      <a:pt x="3295" y="3578"/>
                    </a:lnTo>
                    <a:lnTo>
                      <a:pt x="3428" y="3622"/>
                    </a:lnTo>
                    <a:lnTo>
                      <a:pt x="3675" y="3667"/>
                    </a:lnTo>
                    <a:lnTo>
                      <a:pt x="4241" y="3667"/>
                    </a:lnTo>
                    <a:lnTo>
                      <a:pt x="4497" y="3631"/>
                    </a:lnTo>
                    <a:lnTo>
                      <a:pt x="4682" y="3525"/>
                    </a:lnTo>
                    <a:lnTo>
                      <a:pt x="4700" y="3349"/>
                    </a:lnTo>
                    <a:lnTo>
                      <a:pt x="4682" y="3039"/>
                    </a:lnTo>
                    <a:lnTo>
                      <a:pt x="4585" y="2598"/>
                    </a:lnTo>
                    <a:lnTo>
                      <a:pt x="4576" y="2412"/>
                    </a:lnTo>
                    <a:lnTo>
                      <a:pt x="4585" y="2147"/>
                    </a:lnTo>
                    <a:lnTo>
                      <a:pt x="4638" y="2041"/>
                    </a:lnTo>
                    <a:lnTo>
                      <a:pt x="4753" y="1962"/>
                    </a:lnTo>
                    <a:lnTo>
                      <a:pt x="4930" y="1882"/>
                    </a:lnTo>
                    <a:lnTo>
                      <a:pt x="5106" y="1882"/>
                    </a:lnTo>
                    <a:lnTo>
                      <a:pt x="5203" y="1970"/>
                    </a:lnTo>
                    <a:lnTo>
                      <a:pt x="5336" y="2112"/>
                    </a:lnTo>
                    <a:lnTo>
                      <a:pt x="5530" y="2129"/>
                    </a:lnTo>
                    <a:lnTo>
                      <a:pt x="5734" y="2059"/>
                    </a:lnTo>
                    <a:lnTo>
                      <a:pt x="5884" y="1909"/>
                    </a:lnTo>
                    <a:lnTo>
                      <a:pt x="5919" y="1732"/>
                    </a:lnTo>
                    <a:lnTo>
                      <a:pt x="5901" y="1520"/>
                    </a:lnTo>
                    <a:lnTo>
                      <a:pt x="5840" y="1405"/>
                    </a:lnTo>
                    <a:lnTo>
                      <a:pt x="5725" y="1308"/>
                    </a:lnTo>
                    <a:lnTo>
                      <a:pt x="5619" y="1264"/>
                    </a:lnTo>
                    <a:lnTo>
                      <a:pt x="5415" y="1237"/>
                    </a:lnTo>
                    <a:lnTo>
                      <a:pt x="5274" y="1255"/>
                    </a:lnTo>
                    <a:lnTo>
                      <a:pt x="5221" y="1326"/>
                    </a:lnTo>
                    <a:lnTo>
                      <a:pt x="5168" y="1379"/>
                    </a:lnTo>
                    <a:lnTo>
                      <a:pt x="5027" y="1432"/>
                    </a:lnTo>
                    <a:cubicBezTo>
                      <a:pt x="4812" y="1422"/>
                      <a:pt x="4903" y="1423"/>
                      <a:pt x="4753" y="1423"/>
                    </a:cubicBezTo>
                    <a:lnTo>
                      <a:pt x="4603" y="1343"/>
                    </a:lnTo>
                    <a:lnTo>
                      <a:pt x="4541" y="1228"/>
                    </a:lnTo>
                    <a:lnTo>
                      <a:pt x="4559" y="636"/>
                    </a:lnTo>
                    <a:lnTo>
                      <a:pt x="4620" y="71"/>
                    </a:lnTo>
                    <a:lnTo>
                      <a:pt x="4408" y="62"/>
                    </a:lnTo>
                    <a:lnTo>
                      <a:pt x="3878" y="53"/>
                    </a:lnTo>
                    <a:lnTo>
                      <a:pt x="3534" y="0"/>
                    </a:lnTo>
                    <a:lnTo>
                      <a:pt x="3463" y="62"/>
                    </a:lnTo>
                    <a:lnTo>
                      <a:pt x="3384" y="168"/>
                    </a:lnTo>
                    <a:lnTo>
                      <a:pt x="3384" y="398"/>
                    </a:lnTo>
                    <a:lnTo>
                      <a:pt x="3392" y="583"/>
                    </a:lnTo>
                    <a:lnTo>
                      <a:pt x="3490" y="725"/>
                    </a:lnTo>
                    <a:lnTo>
                      <a:pt x="3613" y="884"/>
                    </a:lnTo>
                    <a:lnTo>
                      <a:pt x="3631" y="1007"/>
                    </a:lnTo>
                    <a:lnTo>
                      <a:pt x="3631" y="1131"/>
                    </a:lnTo>
                    <a:lnTo>
                      <a:pt x="3578" y="1290"/>
                    </a:lnTo>
                    <a:lnTo>
                      <a:pt x="3375" y="1476"/>
                    </a:lnTo>
                    <a:lnTo>
                      <a:pt x="3260" y="1520"/>
                    </a:lnTo>
                    <a:lnTo>
                      <a:pt x="3136" y="15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pic>
          <p:nvPicPr>
            <p:cNvPr id="27668" name="36 Imagen" descr="Batería de preguntas (12.) 2, grey.png"/>
            <p:cNvPicPr>
              <a:picLocks noChangeAspect="1"/>
            </p:cNvPicPr>
            <p:nvPr/>
          </p:nvPicPr>
          <p:blipFill>
            <a:blip r:embed="rId8" cstate="print"/>
            <a:srcRect l="21716"/>
            <a:stretch>
              <a:fillRect/>
            </a:stretch>
          </p:blipFill>
          <p:spPr bwMode="auto">
            <a:xfrm>
              <a:off x="3214678" y="3735121"/>
              <a:ext cx="6180587" cy="3837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65" name="Text Box 5"/>
          <p:cNvSpPr txBox="1">
            <a:spLocks noChangeArrowheads="1"/>
          </p:cNvSpPr>
          <p:nvPr/>
        </p:nvSpPr>
        <p:spPr bwMode="auto">
          <a:xfrm>
            <a:off x="6732588" y="6581775"/>
            <a:ext cx="2411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dirty="0">
                <a:latin typeface="Calibri" pitchFamily="34" charset="0"/>
              </a:rPr>
              <a:t>Pere </a:t>
            </a:r>
            <a:r>
              <a:rPr lang="es-ES" sz="1000" dirty="0" err="1">
                <a:latin typeface="Calibri" pitchFamily="34" charset="0"/>
              </a:rPr>
              <a:t>Marquès</a:t>
            </a:r>
            <a:r>
              <a:rPr lang="es-ES" sz="1000" dirty="0">
                <a:latin typeface="Calibri" pitchFamily="34" charset="0"/>
              </a:rPr>
              <a:t> &amp; Ole C. </a:t>
            </a:r>
            <a:r>
              <a:rPr lang="es-ES" sz="1000" dirty="0" err="1">
                <a:latin typeface="Calibri" pitchFamily="34" charset="0"/>
              </a:rPr>
              <a:t>Glad</a:t>
            </a:r>
            <a:r>
              <a:rPr lang="es-ES" sz="1000" dirty="0">
                <a:latin typeface="Calibri" pitchFamily="34" charset="0"/>
              </a:rPr>
              <a:t> (2013)</a:t>
            </a:r>
          </a:p>
        </p:txBody>
      </p:sp>
      <p:grpSp>
        <p:nvGrpSpPr>
          <p:cNvPr id="42" name="41 Grupo"/>
          <p:cNvGrpSpPr/>
          <p:nvPr/>
        </p:nvGrpSpPr>
        <p:grpSpPr>
          <a:xfrm>
            <a:off x="585760" y="2285992"/>
            <a:ext cx="3057546" cy="1200329"/>
            <a:chOff x="928662" y="2357430"/>
            <a:chExt cx="3057546" cy="1200329"/>
          </a:xfrm>
        </p:grpSpPr>
        <p:grpSp>
          <p:nvGrpSpPr>
            <p:cNvPr id="40" name="39 Grupo"/>
            <p:cNvGrpSpPr/>
            <p:nvPr/>
          </p:nvGrpSpPr>
          <p:grpSpPr>
            <a:xfrm>
              <a:off x="928662" y="2357430"/>
              <a:ext cx="2928958" cy="1200329"/>
              <a:chOff x="714348" y="2143116"/>
              <a:chExt cx="2928958" cy="1200329"/>
            </a:xfrm>
          </p:grpSpPr>
          <p:sp>
            <p:nvSpPr>
              <p:cNvPr id="48" name="Freeform 5"/>
              <p:cNvSpPr>
                <a:spLocks/>
              </p:cNvSpPr>
              <p:nvPr/>
            </p:nvSpPr>
            <p:spPr bwMode="auto">
              <a:xfrm rot="5400000">
                <a:off x="1864499" y="2464587"/>
                <a:ext cx="714380" cy="500066"/>
              </a:xfrm>
              <a:custGeom>
                <a:avLst/>
                <a:gdLst/>
                <a:ahLst/>
                <a:cxnLst>
                  <a:cxn ang="0">
                    <a:pos x="2960" y="1511"/>
                  </a:cxn>
                  <a:cxn ang="0">
                    <a:pos x="2712" y="1299"/>
                  </a:cxn>
                  <a:cxn ang="0">
                    <a:pos x="2642" y="928"/>
                  </a:cxn>
                  <a:cxn ang="0">
                    <a:pos x="2730" y="689"/>
                  </a:cxn>
                  <a:cxn ang="0">
                    <a:pos x="2871" y="539"/>
                  </a:cxn>
                  <a:cxn ang="0">
                    <a:pos x="2836" y="274"/>
                  </a:cxn>
                  <a:cxn ang="0">
                    <a:pos x="2597" y="124"/>
                  </a:cxn>
                  <a:cxn ang="0">
                    <a:pos x="1970" y="62"/>
                  </a:cxn>
                  <a:cxn ang="0">
                    <a:pos x="1290" y="106"/>
                  </a:cxn>
                  <a:cxn ang="0">
                    <a:pos x="1431" y="716"/>
                  </a:cxn>
                  <a:cxn ang="0">
                    <a:pos x="1475" y="1308"/>
                  </a:cxn>
                  <a:cxn ang="0">
                    <a:pos x="1299" y="1467"/>
                  </a:cxn>
                  <a:cxn ang="0">
                    <a:pos x="998" y="1502"/>
                  </a:cxn>
                  <a:cxn ang="0">
                    <a:pos x="751" y="1343"/>
                  </a:cxn>
                  <a:cxn ang="0">
                    <a:pos x="459" y="1255"/>
                  </a:cxn>
                  <a:cxn ang="0">
                    <a:pos x="88" y="1458"/>
                  </a:cxn>
                  <a:cxn ang="0">
                    <a:pos x="9" y="1926"/>
                  </a:cxn>
                  <a:cxn ang="0">
                    <a:pos x="212" y="2200"/>
                  </a:cxn>
                  <a:cxn ang="0">
                    <a:pos x="636" y="2262"/>
                  </a:cxn>
                  <a:cxn ang="0">
                    <a:pos x="945" y="2076"/>
                  </a:cxn>
                  <a:cxn ang="0">
                    <a:pos x="1237" y="2218"/>
                  </a:cxn>
                  <a:cxn ang="0">
                    <a:pos x="1255" y="2880"/>
                  </a:cxn>
                  <a:cxn ang="0">
                    <a:pos x="1272" y="3622"/>
                  </a:cxn>
                  <a:cxn ang="0">
                    <a:pos x="2173" y="3587"/>
                  </a:cxn>
                  <a:cxn ang="0">
                    <a:pos x="2783" y="3463"/>
                  </a:cxn>
                  <a:cxn ang="0">
                    <a:pos x="2756" y="3251"/>
                  </a:cxn>
                  <a:cxn ang="0">
                    <a:pos x="2606" y="3048"/>
                  </a:cxn>
                  <a:cxn ang="0">
                    <a:pos x="2491" y="2810"/>
                  </a:cxn>
                  <a:cxn ang="0">
                    <a:pos x="2527" y="2510"/>
                  </a:cxn>
                  <a:cxn ang="0">
                    <a:pos x="2845" y="2191"/>
                  </a:cxn>
                  <a:cxn ang="0">
                    <a:pos x="3242" y="2227"/>
                  </a:cxn>
                  <a:cxn ang="0">
                    <a:pos x="3498" y="2571"/>
                  </a:cxn>
                  <a:cxn ang="0">
                    <a:pos x="3525" y="2880"/>
                  </a:cxn>
                  <a:cxn ang="0">
                    <a:pos x="3322" y="3190"/>
                  </a:cxn>
                  <a:cxn ang="0">
                    <a:pos x="3225" y="3490"/>
                  </a:cxn>
                  <a:cxn ang="0">
                    <a:pos x="3428" y="3622"/>
                  </a:cxn>
                  <a:cxn ang="0">
                    <a:pos x="4241" y="3667"/>
                  </a:cxn>
                  <a:cxn ang="0">
                    <a:pos x="4682" y="3525"/>
                  </a:cxn>
                  <a:cxn ang="0">
                    <a:pos x="4682" y="3039"/>
                  </a:cxn>
                  <a:cxn ang="0">
                    <a:pos x="4576" y="2412"/>
                  </a:cxn>
                  <a:cxn ang="0">
                    <a:pos x="4638" y="2041"/>
                  </a:cxn>
                  <a:cxn ang="0">
                    <a:pos x="4930" y="1882"/>
                  </a:cxn>
                  <a:cxn ang="0">
                    <a:pos x="5203" y="1970"/>
                  </a:cxn>
                  <a:cxn ang="0">
                    <a:pos x="5530" y="2129"/>
                  </a:cxn>
                  <a:cxn ang="0">
                    <a:pos x="5884" y="1909"/>
                  </a:cxn>
                  <a:cxn ang="0">
                    <a:pos x="5901" y="1520"/>
                  </a:cxn>
                  <a:cxn ang="0">
                    <a:pos x="5725" y="1308"/>
                  </a:cxn>
                  <a:cxn ang="0">
                    <a:pos x="5415" y="1237"/>
                  </a:cxn>
                  <a:cxn ang="0">
                    <a:pos x="5221" y="1326"/>
                  </a:cxn>
                  <a:cxn ang="0">
                    <a:pos x="5027" y="1432"/>
                  </a:cxn>
                  <a:cxn ang="0">
                    <a:pos x="4603" y="1343"/>
                  </a:cxn>
                  <a:cxn ang="0">
                    <a:pos x="4559" y="636"/>
                  </a:cxn>
                  <a:cxn ang="0">
                    <a:pos x="4408" y="62"/>
                  </a:cxn>
                  <a:cxn ang="0">
                    <a:pos x="3534" y="0"/>
                  </a:cxn>
                  <a:cxn ang="0">
                    <a:pos x="3384" y="168"/>
                  </a:cxn>
                  <a:cxn ang="0">
                    <a:pos x="3392" y="583"/>
                  </a:cxn>
                  <a:cxn ang="0">
                    <a:pos x="3613" y="884"/>
                  </a:cxn>
                  <a:cxn ang="0">
                    <a:pos x="3631" y="1131"/>
                  </a:cxn>
                  <a:cxn ang="0">
                    <a:pos x="3375" y="1476"/>
                  </a:cxn>
                  <a:cxn ang="0">
                    <a:pos x="3136" y="1529"/>
                  </a:cxn>
                </a:cxnLst>
                <a:rect l="0" t="0" r="r" b="b"/>
                <a:pathLst>
                  <a:path w="5919" h="3667">
                    <a:moveTo>
                      <a:pt x="3136" y="1529"/>
                    </a:moveTo>
                    <a:lnTo>
                      <a:pt x="2960" y="1511"/>
                    </a:lnTo>
                    <a:lnTo>
                      <a:pt x="2818" y="1423"/>
                    </a:lnTo>
                    <a:lnTo>
                      <a:pt x="2712" y="1299"/>
                    </a:lnTo>
                    <a:lnTo>
                      <a:pt x="2650" y="1166"/>
                    </a:lnTo>
                    <a:lnTo>
                      <a:pt x="2642" y="928"/>
                    </a:lnTo>
                    <a:lnTo>
                      <a:pt x="2659" y="822"/>
                    </a:lnTo>
                    <a:lnTo>
                      <a:pt x="2730" y="689"/>
                    </a:lnTo>
                    <a:lnTo>
                      <a:pt x="2818" y="619"/>
                    </a:lnTo>
                    <a:lnTo>
                      <a:pt x="2871" y="539"/>
                    </a:lnTo>
                    <a:lnTo>
                      <a:pt x="2880" y="416"/>
                    </a:lnTo>
                    <a:lnTo>
                      <a:pt x="2836" y="274"/>
                    </a:lnTo>
                    <a:lnTo>
                      <a:pt x="2748" y="204"/>
                    </a:lnTo>
                    <a:lnTo>
                      <a:pt x="2597" y="124"/>
                    </a:lnTo>
                    <a:lnTo>
                      <a:pt x="2323" y="62"/>
                    </a:lnTo>
                    <a:lnTo>
                      <a:pt x="1970" y="62"/>
                    </a:lnTo>
                    <a:lnTo>
                      <a:pt x="1405" y="89"/>
                    </a:lnTo>
                    <a:lnTo>
                      <a:pt x="1290" y="106"/>
                    </a:lnTo>
                    <a:lnTo>
                      <a:pt x="1343" y="310"/>
                    </a:lnTo>
                    <a:lnTo>
                      <a:pt x="1431" y="716"/>
                    </a:lnTo>
                    <a:lnTo>
                      <a:pt x="1484" y="1078"/>
                    </a:lnTo>
                    <a:lnTo>
                      <a:pt x="1475" y="1308"/>
                    </a:lnTo>
                    <a:lnTo>
                      <a:pt x="1352" y="1440"/>
                    </a:lnTo>
                    <a:lnTo>
                      <a:pt x="1299" y="1467"/>
                    </a:lnTo>
                    <a:lnTo>
                      <a:pt x="1184" y="1502"/>
                    </a:lnTo>
                    <a:lnTo>
                      <a:pt x="998" y="1502"/>
                    </a:lnTo>
                    <a:lnTo>
                      <a:pt x="822" y="1423"/>
                    </a:lnTo>
                    <a:lnTo>
                      <a:pt x="751" y="1343"/>
                    </a:lnTo>
                    <a:lnTo>
                      <a:pt x="663" y="1281"/>
                    </a:lnTo>
                    <a:lnTo>
                      <a:pt x="459" y="1255"/>
                    </a:lnTo>
                    <a:lnTo>
                      <a:pt x="265" y="1290"/>
                    </a:lnTo>
                    <a:lnTo>
                      <a:pt x="88" y="1458"/>
                    </a:lnTo>
                    <a:lnTo>
                      <a:pt x="0" y="1644"/>
                    </a:lnTo>
                    <a:lnTo>
                      <a:pt x="9" y="1926"/>
                    </a:lnTo>
                    <a:lnTo>
                      <a:pt x="80" y="2059"/>
                    </a:lnTo>
                    <a:lnTo>
                      <a:pt x="212" y="2200"/>
                    </a:lnTo>
                    <a:lnTo>
                      <a:pt x="398" y="2262"/>
                    </a:lnTo>
                    <a:lnTo>
                      <a:pt x="636" y="2262"/>
                    </a:lnTo>
                    <a:lnTo>
                      <a:pt x="795" y="2129"/>
                    </a:lnTo>
                    <a:lnTo>
                      <a:pt x="945" y="2076"/>
                    </a:lnTo>
                    <a:lnTo>
                      <a:pt x="1131" y="2121"/>
                    </a:lnTo>
                    <a:lnTo>
                      <a:pt x="1237" y="2218"/>
                    </a:lnTo>
                    <a:lnTo>
                      <a:pt x="1299" y="2341"/>
                    </a:lnTo>
                    <a:lnTo>
                      <a:pt x="1255" y="2880"/>
                    </a:lnTo>
                    <a:lnTo>
                      <a:pt x="1255" y="3410"/>
                    </a:lnTo>
                    <a:lnTo>
                      <a:pt x="1272" y="3622"/>
                    </a:lnTo>
                    <a:lnTo>
                      <a:pt x="1820" y="3622"/>
                    </a:lnTo>
                    <a:lnTo>
                      <a:pt x="2173" y="3587"/>
                    </a:lnTo>
                    <a:lnTo>
                      <a:pt x="2615" y="3578"/>
                    </a:lnTo>
                    <a:lnTo>
                      <a:pt x="2783" y="3463"/>
                    </a:lnTo>
                    <a:lnTo>
                      <a:pt x="2774" y="3384"/>
                    </a:lnTo>
                    <a:lnTo>
                      <a:pt x="2756" y="3251"/>
                    </a:lnTo>
                    <a:lnTo>
                      <a:pt x="2703" y="3190"/>
                    </a:lnTo>
                    <a:lnTo>
                      <a:pt x="2606" y="3048"/>
                    </a:lnTo>
                    <a:lnTo>
                      <a:pt x="2527" y="2951"/>
                    </a:lnTo>
                    <a:lnTo>
                      <a:pt x="2491" y="2810"/>
                    </a:lnTo>
                    <a:lnTo>
                      <a:pt x="2482" y="2642"/>
                    </a:lnTo>
                    <a:lnTo>
                      <a:pt x="2527" y="2510"/>
                    </a:lnTo>
                    <a:lnTo>
                      <a:pt x="2650" y="2306"/>
                    </a:lnTo>
                    <a:lnTo>
                      <a:pt x="2845" y="2191"/>
                    </a:lnTo>
                    <a:lnTo>
                      <a:pt x="3083" y="2182"/>
                    </a:lnTo>
                    <a:lnTo>
                      <a:pt x="3242" y="2227"/>
                    </a:lnTo>
                    <a:lnTo>
                      <a:pt x="3410" y="2386"/>
                    </a:lnTo>
                    <a:lnTo>
                      <a:pt x="3498" y="2571"/>
                    </a:lnTo>
                    <a:lnTo>
                      <a:pt x="3543" y="2748"/>
                    </a:lnTo>
                    <a:lnTo>
                      <a:pt x="3525" y="2880"/>
                    </a:lnTo>
                    <a:lnTo>
                      <a:pt x="3472" y="3022"/>
                    </a:lnTo>
                    <a:lnTo>
                      <a:pt x="3322" y="3190"/>
                    </a:lnTo>
                    <a:lnTo>
                      <a:pt x="3251" y="3313"/>
                    </a:lnTo>
                    <a:lnTo>
                      <a:pt x="3225" y="3490"/>
                    </a:lnTo>
                    <a:lnTo>
                      <a:pt x="3295" y="3578"/>
                    </a:lnTo>
                    <a:lnTo>
                      <a:pt x="3428" y="3622"/>
                    </a:lnTo>
                    <a:lnTo>
                      <a:pt x="3675" y="3667"/>
                    </a:lnTo>
                    <a:lnTo>
                      <a:pt x="4241" y="3667"/>
                    </a:lnTo>
                    <a:lnTo>
                      <a:pt x="4497" y="3631"/>
                    </a:lnTo>
                    <a:lnTo>
                      <a:pt x="4682" y="3525"/>
                    </a:lnTo>
                    <a:lnTo>
                      <a:pt x="4700" y="3349"/>
                    </a:lnTo>
                    <a:lnTo>
                      <a:pt x="4682" y="3039"/>
                    </a:lnTo>
                    <a:lnTo>
                      <a:pt x="4585" y="2598"/>
                    </a:lnTo>
                    <a:lnTo>
                      <a:pt x="4576" y="2412"/>
                    </a:lnTo>
                    <a:lnTo>
                      <a:pt x="4585" y="2147"/>
                    </a:lnTo>
                    <a:lnTo>
                      <a:pt x="4638" y="2041"/>
                    </a:lnTo>
                    <a:lnTo>
                      <a:pt x="4753" y="1962"/>
                    </a:lnTo>
                    <a:lnTo>
                      <a:pt x="4930" y="1882"/>
                    </a:lnTo>
                    <a:lnTo>
                      <a:pt x="5106" y="1882"/>
                    </a:lnTo>
                    <a:lnTo>
                      <a:pt x="5203" y="1970"/>
                    </a:lnTo>
                    <a:lnTo>
                      <a:pt x="5336" y="2112"/>
                    </a:lnTo>
                    <a:lnTo>
                      <a:pt x="5530" y="2129"/>
                    </a:lnTo>
                    <a:lnTo>
                      <a:pt x="5734" y="2059"/>
                    </a:lnTo>
                    <a:lnTo>
                      <a:pt x="5884" y="1909"/>
                    </a:lnTo>
                    <a:lnTo>
                      <a:pt x="5919" y="1732"/>
                    </a:lnTo>
                    <a:lnTo>
                      <a:pt x="5901" y="1520"/>
                    </a:lnTo>
                    <a:lnTo>
                      <a:pt x="5840" y="1405"/>
                    </a:lnTo>
                    <a:lnTo>
                      <a:pt x="5725" y="1308"/>
                    </a:lnTo>
                    <a:lnTo>
                      <a:pt x="5619" y="1264"/>
                    </a:lnTo>
                    <a:lnTo>
                      <a:pt x="5415" y="1237"/>
                    </a:lnTo>
                    <a:lnTo>
                      <a:pt x="5274" y="1255"/>
                    </a:lnTo>
                    <a:lnTo>
                      <a:pt x="5221" y="1326"/>
                    </a:lnTo>
                    <a:lnTo>
                      <a:pt x="5168" y="1379"/>
                    </a:lnTo>
                    <a:lnTo>
                      <a:pt x="5027" y="1432"/>
                    </a:lnTo>
                    <a:cubicBezTo>
                      <a:pt x="4812" y="1422"/>
                      <a:pt x="4903" y="1423"/>
                      <a:pt x="4753" y="1423"/>
                    </a:cubicBezTo>
                    <a:lnTo>
                      <a:pt x="4603" y="1343"/>
                    </a:lnTo>
                    <a:lnTo>
                      <a:pt x="4541" y="1228"/>
                    </a:lnTo>
                    <a:lnTo>
                      <a:pt x="4559" y="636"/>
                    </a:lnTo>
                    <a:lnTo>
                      <a:pt x="4620" y="71"/>
                    </a:lnTo>
                    <a:lnTo>
                      <a:pt x="4408" y="62"/>
                    </a:lnTo>
                    <a:lnTo>
                      <a:pt x="3878" y="53"/>
                    </a:lnTo>
                    <a:lnTo>
                      <a:pt x="3534" y="0"/>
                    </a:lnTo>
                    <a:lnTo>
                      <a:pt x="3463" y="62"/>
                    </a:lnTo>
                    <a:lnTo>
                      <a:pt x="3384" y="168"/>
                    </a:lnTo>
                    <a:lnTo>
                      <a:pt x="3384" y="398"/>
                    </a:lnTo>
                    <a:lnTo>
                      <a:pt x="3392" y="583"/>
                    </a:lnTo>
                    <a:lnTo>
                      <a:pt x="3490" y="725"/>
                    </a:lnTo>
                    <a:lnTo>
                      <a:pt x="3613" y="884"/>
                    </a:lnTo>
                    <a:lnTo>
                      <a:pt x="3631" y="1007"/>
                    </a:lnTo>
                    <a:lnTo>
                      <a:pt x="3631" y="1131"/>
                    </a:lnTo>
                    <a:lnTo>
                      <a:pt x="3578" y="1290"/>
                    </a:lnTo>
                    <a:lnTo>
                      <a:pt x="3375" y="1476"/>
                    </a:lnTo>
                    <a:lnTo>
                      <a:pt x="3260" y="1520"/>
                    </a:lnTo>
                    <a:lnTo>
                      <a:pt x="3136" y="15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4" name="11 Rectángulo"/>
              <p:cNvSpPr>
                <a:spLocks noChangeArrowheads="1"/>
              </p:cNvSpPr>
              <p:nvPr/>
            </p:nvSpPr>
            <p:spPr bwMode="auto">
              <a:xfrm>
                <a:off x="2571736" y="2143116"/>
                <a:ext cx="1071570" cy="1200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s-ES" sz="7200" b="1" dirty="0"/>
                  <a:t>?</a:t>
                </a:r>
              </a:p>
            </p:txBody>
          </p:sp>
          <p:sp>
            <p:nvSpPr>
              <p:cNvPr id="55" name="11 Rectángulo"/>
              <p:cNvSpPr>
                <a:spLocks noChangeArrowheads="1"/>
              </p:cNvSpPr>
              <p:nvPr/>
            </p:nvSpPr>
            <p:spPr bwMode="auto">
              <a:xfrm>
                <a:off x="1285852" y="2143116"/>
                <a:ext cx="1071570" cy="1200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s-ES" sz="7200" b="1" dirty="0"/>
                  <a:t>?</a:t>
                </a:r>
              </a:p>
            </p:txBody>
          </p:sp>
          <p:sp>
            <p:nvSpPr>
              <p:cNvPr id="56" name="Freeform 5"/>
              <p:cNvSpPr>
                <a:spLocks/>
              </p:cNvSpPr>
              <p:nvPr/>
            </p:nvSpPr>
            <p:spPr bwMode="auto">
              <a:xfrm rot="5400000">
                <a:off x="607191" y="2479101"/>
                <a:ext cx="714380" cy="500066"/>
              </a:xfrm>
              <a:custGeom>
                <a:avLst/>
                <a:gdLst/>
                <a:ahLst/>
                <a:cxnLst>
                  <a:cxn ang="0">
                    <a:pos x="2960" y="1511"/>
                  </a:cxn>
                  <a:cxn ang="0">
                    <a:pos x="2712" y="1299"/>
                  </a:cxn>
                  <a:cxn ang="0">
                    <a:pos x="2642" y="928"/>
                  </a:cxn>
                  <a:cxn ang="0">
                    <a:pos x="2730" y="689"/>
                  </a:cxn>
                  <a:cxn ang="0">
                    <a:pos x="2871" y="539"/>
                  </a:cxn>
                  <a:cxn ang="0">
                    <a:pos x="2836" y="274"/>
                  </a:cxn>
                  <a:cxn ang="0">
                    <a:pos x="2597" y="124"/>
                  </a:cxn>
                  <a:cxn ang="0">
                    <a:pos x="1970" y="62"/>
                  </a:cxn>
                  <a:cxn ang="0">
                    <a:pos x="1290" y="106"/>
                  </a:cxn>
                  <a:cxn ang="0">
                    <a:pos x="1431" y="716"/>
                  </a:cxn>
                  <a:cxn ang="0">
                    <a:pos x="1475" y="1308"/>
                  </a:cxn>
                  <a:cxn ang="0">
                    <a:pos x="1299" y="1467"/>
                  </a:cxn>
                  <a:cxn ang="0">
                    <a:pos x="998" y="1502"/>
                  </a:cxn>
                  <a:cxn ang="0">
                    <a:pos x="751" y="1343"/>
                  </a:cxn>
                  <a:cxn ang="0">
                    <a:pos x="459" y="1255"/>
                  </a:cxn>
                  <a:cxn ang="0">
                    <a:pos x="88" y="1458"/>
                  </a:cxn>
                  <a:cxn ang="0">
                    <a:pos x="9" y="1926"/>
                  </a:cxn>
                  <a:cxn ang="0">
                    <a:pos x="212" y="2200"/>
                  </a:cxn>
                  <a:cxn ang="0">
                    <a:pos x="636" y="2262"/>
                  </a:cxn>
                  <a:cxn ang="0">
                    <a:pos x="945" y="2076"/>
                  </a:cxn>
                  <a:cxn ang="0">
                    <a:pos x="1237" y="2218"/>
                  </a:cxn>
                  <a:cxn ang="0">
                    <a:pos x="1255" y="2880"/>
                  </a:cxn>
                  <a:cxn ang="0">
                    <a:pos x="1272" y="3622"/>
                  </a:cxn>
                  <a:cxn ang="0">
                    <a:pos x="2173" y="3587"/>
                  </a:cxn>
                  <a:cxn ang="0">
                    <a:pos x="2783" y="3463"/>
                  </a:cxn>
                  <a:cxn ang="0">
                    <a:pos x="2756" y="3251"/>
                  </a:cxn>
                  <a:cxn ang="0">
                    <a:pos x="2606" y="3048"/>
                  </a:cxn>
                  <a:cxn ang="0">
                    <a:pos x="2491" y="2810"/>
                  </a:cxn>
                  <a:cxn ang="0">
                    <a:pos x="2527" y="2510"/>
                  </a:cxn>
                  <a:cxn ang="0">
                    <a:pos x="2845" y="2191"/>
                  </a:cxn>
                  <a:cxn ang="0">
                    <a:pos x="3242" y="2227"/>
                  </a:cxn>
                  <a:cxn ang="0">
                    <a:pos x="3498" y="2571"/>
                  </a:cxn>
                  <a:cxn ang="0">
                    <a:pos x="3525" y="2880"/>
                  </a:cxn>
                  <a:cxn ang="0">
                    <a:pos x="3322" y="3190"/>
                  </a:cxn>
                  <a:cxn ang="0">
                    <a:pos x="3225" y="3490"/>
                  </a:cxn>
                  <a:cxn ang="0">
                    <a:pos x="3428" y="3622"/>
                  </a:cxn>
                  <a:cxn ang="0">
                    <a:pos x="4241" y="3667"/>
                  </a:cxn>
                  <a:cxn ang="0">
                    <a:pos x="4682" y="3525"/>
                  </a:cxn>
                  <a:cxn ang="0">
                    <a:pos x="4682" y="3039"/>
                  </a:cxn>
                  <a:cxn ang="0">
                    <a:pos x="4576" y="2412"/>
                  </a:cxn>
                  <a:cxn ang="0">
                    <a:pos x="4638" y="2041"/>
                  </a:cxn>
                  <a:cxn ang="0">
                    <a:pos x="4930" y="1882"/>
                  </a:cxn>
                  <a:cxn ang="0">
                    <a:pos x="5203" y="1970"/>
                  </a:cxn>
                  <a:cxn ang="0">
                    <a:pos x="5530" y="2129"/>
                  </a:cxn>
                  <a:cxn ang="0">
                    <a:pos x="5884" y="1909"/>
                  </a:cxn>
                  <a:cxn ang="0">
                    <a:pos x="5901" y="1520"/>
                  </a:cxn>
                  <a:cxn ang="0">
                    <a:pos x="5725" y="1308"/>
                  </a:cxn>
                  <a:cxn ang="0">
                    <a:pos x="5415" y="1237"/>
                  </a:cxn>
                  <a:cxn ang="0">
                    <a:pos x="5221" y="1326"/>
                  </a:cxn>
                  <a:cxn ang="0">
                    <a:pos x="5027" y="1432"/>
                  </a:cxn>
                  <a:cxn ang="0">
                    <a:pos x="4603" y="1343"/>
                  </a:cxn>
                  <a:cxn ang="0">
                    <a:pos x="4559" y="636"/>
                  </a:cxn>
                  <a:cxn ang="0">
                    <a:pos x="4408" y="62"/>
                  </a:cxn>
                  <a:cxn ang="0">
                    <a:pos x="3534" y="0"/>
                  </a:cxn>
                  <a:cxn ang="0">
                    <a:pos x="3384" y="168"/>
                  </a:cxn>
                  <a:cxn ang="0">
                    <a:pos x="3392" y="583"/>
                  </a:cxn>
                  <a:cxn ang="0">
                    <a:pos x="3613" y="884"/>
                  </a:cxn>
                  <a:cxn ang="0">
                    <a:pos x="3631" y="1131"/>
                  </a:cxn>
                  <a:cxn ang="0">
                    <a:pos x="3375" y="1476"/>
                  </a:cxn>
                  <a:cxn ang="0">
                    <a:pos x="3136" y="1529"/>
                  </a:cxn>
                </a:cxnLst>
                <a:rect l="0" t="0" r="r" b="b"/>
                <a:pathLst>
                  <a:path w="5919" h="3667">
                    <a:moveTo>
                      <a:pt x="3136" y="1529"/>
                    </a:moveTo>
                    <a:lnTo>
                      <a:pt x="2960" y="1511"/>
                    </a:lnTo>
                    <a:lnTo>
                      <a:pt x="2818" y="1423"/>
                    </a:lnTo>
                    <a:lnTo>
                      <a:pt x="2712" y="1299"/>
                    </a:lnTo>
                    <a:lnTo>
                      <a:pt x="2650" y="1166"/>
                    </a:lnTo>
                    <a:lnTo>
                      <a:pt x="2642" y="928"/>
                    </a:lnTo>
                    <a:lnTo>
                      <a:pt x="2659" y="822"/>
                    </a:lnTo>
                    <a:lnTo>
                      <a:pt x="2730" y="689"/>
                    </a:lnTo>
                    <a:lnTo>
                      <a:pt x="2818" y="619"/>
                    </a:lnTo>
                    <a:lnTo>
                      <a:pt x="2871" y="539"/>
                    </a:lnTo>
                    <a:lnTo>
                      <a:pt x="2880" y="416"/>
                    </a:lnTo>
                    <a:lnTo>
                      <a:pt x="2836" y="274"/>
                    </a:lnTo>
                    <a:lnTo>
                      <a:pt x="2748" y="204"/>
                    </a:lnTo>
                    <a:lnTo>
                      <a:pt x="2597" y="124"/>
                    </a:lnTo>
                    <a:lnTo>
                      <a:pt x="2323" y="62"/>
                    </a:lnTo>
                    <a:lnTo>
                      <a:pt x="1970" y="62"/>
                    </a:lnTo>
                    <a:lnTo>
                      <a:pt x="1405" y="89"/>
                    </a:lnTo>
                    <a:lnTo>
                      <a:pt x="1290" y="106"/>
                    </a:lnTo>
                    <a:lnTo>
                      <a:pt x="1343" y="310"/>
                    </a:lnTo>
                    <a:lnTo>
                      <a:pt x="1431" y="716"/>
                    </a:lnTo>
                    <a:lnTo>
                      <a:pt x="1484" y="1078"/>
                    </a:lnTo>
                    <a:lnTo>
                      <a:pt x="1475" y="1308"/>
                    </a:lnTo>
                    <a:lnTo>
                      <a:pt x="1352" y="1440"/>
                    </a:lnTo>
                    <a:lnTo>
                      <a:pt x="1299" y="1467"/>
                    </a:lnTo>
                    <a:lnTo>
                      <a:pt x="1184" y="1502"/>
                    </a:lnTo>
                    <a:lnTo>
                      <a:pt x="998" y="1502"/>
                    </a:lnTo>
                    <a:lnTo>
                      <a:pt x="822" y="1423"/>
                    </a:lnTo>
                    <a:lnTo>
                      <a:pt x="751" y="1343"/>
                    </a:lnTo>
                    <a:lnTo>
                      <a:pt x="663" y="1281"/>
                    </a:lnTo>
                    <a:lnTo>
                      <a:pt x="459" y="1255"/>
                    </a:lnTo>
                    <a:lnTo>
                      <a:pt x="265" y="1290"/>
                    </a:lnTo>
                    <a:lnTo>
                      <a:pt x="88" y="1458"/>
                    </a:lnTo>
                    <a:lnTo>
                      <a:pt x="0" y="1644"/>
                    </a:lnTo>
                    <a:lnTo>
                      <a:pt x="9" y="1926"/>
                    </a:lnTo>
                    <a:lnTo>
                      <a:pt x="80" y="2059"/>
                    </a:lnTo>
                    <a:lnTo>
                      <a:pt x="212" y="2200"/>
                    </a:lnTo>
                    <a:lnTo>
                      <a:pt x="398" y="2262"/>
                    </a:lnTo>
                    <a:lnTo>
                      <a:pt x="636" y="2262"/>
                    </a:lnTo>
                    <a:lnTo>
                      <a:pt x="795" y="2129"/>
                    </a:lnTo>
                    <a:lnTo>
                      <a:pt x="945" y="2076"/>
                    </a:lnTo>
                    <a:lnTo>
                      <a:pt x="1131" y="2121"/>
                    </a:lnTo>
                    <a:lnTo>
                      <a:pt x="1237" y="2218"/>
                    </a:lnTo>
                    <a:lnTo>
                      <a:pt x="1299" y="2341"/>
                    </a:lnTo>
                    <a:lnTo>
                      <a:pt x="1255" y="2880"/>
                    </a:lnTo>
                    <a:lnTo>
                      <a:pt x="1255" y="3410"/>
                    </a:lnTo>
                    <a:lnTo>
                      <a:pt x="1272" y="3622"/>
                    </a:lnTo>
                    <a:lnTo>
                      <a:pt x="1820" y="3622"/>
                    </a:lnTo>
                    <a:lnTo>
                      <a:pt x="2173" y="3587"/>
                    </a:lnTo>
                    <a:lnTo>
                      <a:pt x="2615" y="3578"/>
                    </a:lnTo>
                    <a:lnTo>
                      <a:pt x="2783" y="3463"/>
                    </a:lnTo>
                    <a:lnTo>
                      <a:pt x="2774" y="3384"/>
                    </a:lnTo>
                    <a:lnTo>
                      <a:pt x="2756" y="3251"/>
                    </a:lnTo>
                    <a:lnTo>
                      <a:pt x="2703" y="3190"/>
                    </a:lnTo>
                    <a:lnTo>
                      <a:pt x="2606" y="3048"/>
                    </a:lnTo>
                    <a:lnTo>
                      <a:pt x="2527" y="2951"/>
                    </a:lnTo>
                    <a:lnTo>
                      <a:pt x="2491" y="2810"/>
                    </a:lnTo>
                    <a:lnTo>
                      <a:pt x="2482" y="2642"/>
                    </a:lnTo>
                    <a:lnTo>
                      <a:pt x="2527" y="2510"/>
                    </a:lnTo>
                    <a:lnTo>
                      <a:pt x="2650" y="2306"/>
                    </a:lnTo>
                    <a:lnTo>
                      <a:pt x="2845" y="2191"/>
                    </a:lnTo>
                    <a:lnTo>
                      <a:pt x="3083" y="2182"/>
                    </a:lnTo>
                    <a:lnTo>
                      <a:pt x="3242" y="2227"/>
                    </a:lnTo>
                    <a:lnTo>
                      <a:pt x="3410" y="2386"/>
                    </a:lnTo>
                    <a:lnTo>
                      <a:pt x="3498" y="2571"/>
                    </a:lnTo>
                    <a:lnTo>
                      <a:pt x="3543" y="2748"/>
                    </a:lnTo>
                    <a:lnTo>
                      <a:pt x="3525" y="2880"/>
                    </a:lnTo>
                    <a:lnTo>
                      <a:pt x="3472" y="3022"/>
                    </a:lnTo>
                    <a:lnTo>
                      <a:pt x="3322" y="3190"/>
                    </a:lnTo>
                    <a:lnTo>
                      <a:pt x="3251" y="3313"/>
                    </a:lnTo>
                    <a:lnTo>
                      <a:pt x="3225" y="3490"/>
                    </a:lnTo>
                    <a:lnTo>
                      <a:pt x="3295" y="3578"/>
                    </a:lnTo>
                    <a:lnTo>
                      <a:pt x="3428" y="3622"/>
                    </a:lnTo>
                    <a:lnTo>
                      <a:pt x="3675" y="3667"/>
                    </a:lnTo>
                    <a:lnTo>
                      <a:pt x="4241" y="3667"/>
                    </a:lnTo>
                    <a:lnTo>
                      <a:pt x="4497" y="3631"/>
                    </a:lnTo>
                    <a:lnTo>
                      <a:pt x="4682" y="3525"/>
                    </a:lnTo>
                    <a:lnTo>
                      <a:pt x="4700" y="3349"/>
                    </a:lnTo>
                    <a:lnTo>
                      <a:pt x="4682" y="3039"/>
                    </a:lnTo>
                    <a:lnTo>
                      <a:pt x="4585" y="2598"/>
                    </a:lnTo>
                    <a:lnTo>
                      <a:pt x="4576" y="2412"/>
                    </a:lnTo>
                    <a:lnTo>
                      <a:pt x="4585" y="2147"/>
                    </a:lnTo>
                    <a:lnTo>
                      <a:pt x="4638" y="2041"/>
                    </a:lnTo>
                    <a:lnTo>
                      <a:pt x="4753" y="1962"/>
                    </a:lnTo>
                    <a:lnTo>
                      <a:pt x="4930" y="1882"/>
                    </a:lnTo>
                    <a:lnTo>
                      <a:pt x="5106" y="1882"/>
                    </a:lnTo>
                    <a:lnTo>
                      <a:pt x="5203" y="1970"/>
                    </a:lnTo>
                    <a:lnTo>
                      <a:pt x="5336" y="2112"/>
                    </a:lnTo>
                    <a:lnTo>
                      <a:pt x="5530" y="2129"/>
                    </a:lnTo>
                    <a:lnTo>
                      <a:pt x="5734" y="2059"/>
                    </a:lnTo>
                    <a:lnTo>
                      <a:pt x="5884" y="1909"/>
                    </a:lnTo>
                    <a:lnTo>
                      <a:pt x="5919" y="1732"/>
                    </a:lnTo>
                    <a:lnTo>
                      <a:pt x="5901" y="1520"/>
                    </a:lnTo>
                    <a:lnTo>
                      <a:pt x="5840" y="1405"/>
                    </a:lnTo>
                    <a:lnTo>
                      <a:pt x="5725" y="1308"/>
                    </a:lnTo>
                    <a:lnTo>
                      <a:pt x="5619" y="1264"/>
                    </a:lnTo>
                    <a:lnTo>
                      <a:pt x="5415" y="1237"/>
                    </a:lnTo>
                    <a:lnTo>
                      <a:pt x="5274" y="1255"/>
                    </a:lnTo>
                    <a:lnTo>
                      <a:pt x="5221" y="1326"/>
                    </a:lnTo>
                    <a:lnTo>
                      <a:pt x="5168" y="1379"/>
                    </a:lnTo>
                    <a:lnTo>
                      <a:pt x="5027" y="1432"/>
                    </a:lnTo>
                    <a:cubicBezTo>
                      <a:pt x="4812" y="1422"/>
                      <a:pt x="4903" y="1423"/>
                      <a:pt x="4753" y="1423"/>
                    </a:cubicBezTo>
                    <a:lnTo>
                      <a:pt x="4603" y="1343"/>
                    </a:lnTo>
                    <a:lnTo>
                      <a:pt x="4541" y="1228"/>
                    </a:lnTo>
                    <a:lnTo>
                      <a:pt x="4559" y="636"/>
                    </a:lnTo>
                    <a:lnTo>
                      <a:pt x="4620" y="71"/>
                    </a:lnTo>
                    <a:lnTo>
                      <a:pt x="4408" y="62"/>
                    </a:lnTo>
                    <a:lnTo>
                      <a:pt x="3878" y="53"/>
                    </a:lnTo>
                    <a:lnTo>
                      <a:pt x="3534" y="0"/>
                    </a:lnTo>
                    <a:lnTo>
                      <a:pt x="3463" y="62"/>
                    </a:lnTo>
                    <a:lnTo>
                      <a:pt x="3384" y="168"/>
                    </a:lnTo>
                    <a:lnTo>
                      <a:pt x="3384" y="398"/>
                    </a:lnTo>
                    <a:lnTo>
                      <a:pt x="3392" y="583"/>
                    </a:lnTo>
                    <a:lnTo>
                      <a:pt x="3490" y="725"/>
                    </a:lnTo>
                    <a:lnTo>
                      <a:pt x="3613" y="884"/>
                    </a:lnTo>
                    <a:lnTo>
                      <a:pt x="3631" y="1007"/>
                    </a:lnTo>
                    <a:lnTo>
                      <a:pt x="3631" y="1131"/>
                    </a:lnTo>
                    <a:lnTo>
                      <a:pt x="3578" y="1290"/>
                    </a:lnTo>
                    <a:lnTo>
                      <a:pt x="3375" y="1476"/>
                    </a:lnTo>
                    <a:lnTo>
                      <a:pt x="3260" y="1520"/>
                    </a:lnTo>
                    <a:lnTo>
                      <a:pt x="3136" y="15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  <p:sp>
          <p:nvSpPr>
            <p:cNvPr id="41" name="Freeform 5"/>
            <p:cNvSpPr>
              <a:spLocks/>
            </p:cNvSpPr>
            <p:nvPr/>
          </p:nvSpPr>
          <p:spPr bwMode="auto">
            <a:xfrm rot="5400000">
              <a:off x="3378985" y="2678901"/>
              <a:ext cx="714380" cy="500066"/>
            </a:xfrm>
            <a:custGeom>
              <a:avLst/>
              <a:gdLst/>
              <a:ahLst/>
              <a:cxnLst>
                <a:cxn ang="0">
                  <a:pos x="2960" y="1511"/>
                </a:cxn>
                <a:cxn ang="0">
                  <a:pos x="2712" y="1299"/>
                </a:cxn>
                <a:cxn ang="0">
                  <a:pos x="2642" y="928"/>
                </a:cxn>
                <a:cxn ang="0">
                  <a:pos x="2730" y="689"/>
                </a:cxn>
                <a:cxn ang="0">
                  <a:pos x="2871" y="539"/>
                </a:cxn>
                <a:cxn ang="0">
                  <a:pos x="2836" y="274"/>
                </a:cxn>
                <a:cxn ang="0">
                  <a:pos x="2597" y="124"/>
                </a:cxn>
                <a:cxn ang="0">
                  <a:pos x="1970" y="62"/>
                </a:cxn>
                <a:cxn ang="0">
                  <a:pos x="1290" y="106"/>
                </a:cxn>
                <a:cxn ang="0">
                  <a:pos x="1431" y="716"/>
                </a:cxn>
                <a:cxn ang="0">
                  <a:pos x="1475" y="1308"/>
                </a:cxn>
                <a:cxn ang="0">
                  <a:pos x="1299" y="1467"/>
                </a:cxn>
                <a:cxn ang="0">
                  <a:pos x="998" y="1502"/>
                </a:cxn>
                <a:cxn ang="0">
                  <a:pos x="751" y="1343"/>
                </a:cxn>
                <a:cxn ang="0">
                  <a:pos x="459" y="1255"/>
                </a:cxn>
                <a:cxn ang="0">
                  <a:pos x="88" y="1458"/>
                </a:cxn>
                <a:cxn ang="0">
                  <a:pos x="9" y="1926"/>
                </a:cxn>
                <a:cxn ang="0">
                  <a:pos x="212" y="2200"/>
                </a:cxn>
                <a:cxn ang="0">
                  <a:pos x="636" y="2262"/>
                </a:cxn>
                <a:cxn ang="0">
                  <a:pos x="945" y="2076"/>
                </a:cxn>
                <a:cxn ang="0">
                  <a:pos x="1237" y="2218"/>
                </a:cxn>
                <a:cxn ang="0">
                  <a:pos x="1255" y="2880"/>
                </a:cxn>
                <a:cxn ang="0">
                  <a:pos x="1272" y="3622"/>
                </a:cxn>
                <a:cxn ang="0">
                  <a:pos x="2173" y="3587"/>
                </a:cxn>
                <a:cxn ang="0">
                  <a:pos x="2783" y="3463"/>
                </a:cxn>
                <a:cxn ang="0">
                  <a:pos x="2756" y="3251"/>
                </a:cxn>
                <a:cxn ang="0">
                  <a:pos x="2606" y="3048"/>
                </a:cxn>
                <a:cxn ang="0">
                  <a:pos x="2491" y="2810"/>
                </a:cxn>
                <a:cxn ang="0">
                  <a:pos x="2527" y="2510"/>
                </a:cxn>
                <a:cxn ang="0">
                  <a:pos x="2845" y="2191"/>
                </a:cxn>
                <a:cxn ang="0">
                  <a:pos x="3242" y="2227"/>
                </a:cxn>
                <a:cxn ang="0">
                  <a:pos x="3498" y="2571"/>
                </a:cxn>
                <a:cxn ang="0">
                  <a:pos x="3525" y="2880"/>
                </a:cxn>
                <a:cxn ang="0">
                  <a:pos x="3322" y="3190"/>
                </a:cxn>
                <a:cxn ang="0">
                  <a:pos x="3225" y="3490"/>
                </a:cxn>
                <a:cxn ang="0">
                  <a:pos x="3428" y="3622"/>
                </a:cxn>
                <a:cxn ang="0">
                  <a:pos x="4241" y="3667"/>
                </a:cxn>
                <a:cxn ang="0">
                  <a:pos x="4682" y="3525"/>
                </a:cxn>
                <a:cxn ang="0">
                  <a:pos x="4682" y="3039"/>
                </a:cxn>
                <a:cxn ang="0">
                  <a:pos x="4576" y="2412"/>
                </a:cxn>
                <a:cxn ang="0">
                  <a:pos x="4638" y="2041"/>
                </a:cxn>
                <a:cxn ang="0">
                  <a:pos x="4930" y="1882"/>
                </a:cxn>
                <a:cxn ang="0">
                  <a:pos x="5203" y="1970"/>
                </a:cxn>
                <a:cxn ang="0">
                  <a:pos x="5530" y="2129"/>
                </a:cxn>
                <a:cxn ang="0">
                  <a:pos x="5884" y="1909"/>
                </a:cxn>
                <a:cxn ang="0">
                  <a:pos x="5901" y="1520"/>
                </a:cxn>
                <a:cxn ang="0">
                  <a:pos x="5725" y="1308"/>
                </a:cxn>
                <a:cxn ang="0">
                  <a:pos x="5415" y="1237"/>
                </a:cxn>
                <a:cxn ang="0">
                  <a:pos x="5221" y="1326"/>
                </a:cxn>
                <a:cxn ang="0">
                  <a:pos x="5027" y="1432"/>
                </a:cxn>
                <a:cxn ang="0">
                  <a:pos x="4603" y="1343"/>
                </a:cxn>
                <a:cxn ang="0">
                  <a:pos x="4559" y="636"/>
                </a:cxn>
                <a:cxn ang="0">
                  <a:pos x="4408" y="62"/>
                </a:cxn>
                <a:cxn ang="0">
                  <a:pos x="3534" y="0"/>
                </a:cxn>
                <a:cxn ang="0">
                  <a:pos x="3384" y="168"/>
                </a:cxn>
                <a:cxn ang="0">
                  <a:pos x="3392" y="583"/>
                </a:cxn>
                <a:cxn ang="0">
                  <a:pos x="3613" y="884"/>
                </a:cxn>
                <a:cxn ang="0">
                  <a:pos x="3631" y="1131"/>
                </a:cxn>
                <a:cxn ang="0">
                  <a:pos x="3375" y="1476"/>
                </a:cxn>
                <a:cxn ang="0">
                  <a:pos x="3136" y="1529"/>
                </a:cxn>
              </a:cxnLst>
              <a:rect l="0" t="0" r="r" b="b"/>
              <a:pathLst>
                <a:path w="5919" h="3667">
                  <a:moveTo>
                    <a:pt x="3136" y="1529"/>
                  </a:moveTo>
                  <a:lnTo>
                    <a:pt x="2960" y="1511"/>
                  </a:lnTo>
                  <a:lnTo>
                    <a:pt x="2818" y="1423"/>
                  </a:lnTo>
                  <a:lnTo>
                    <a:pt x="2712" y="1299"/>
                  </a:lnTo>
                  <a:lnTo>
                    <a:pt x="2650" y="1166"/>
                  </a:lnTo>
                  <a:lnTo>
                    <a:pt x="2642" y="928"/>
                  </a:lnTo>
                  <a:lnTo>
                    <a:pt x="2659" y="822"/>
                  </a:lnTo>
                  <a:lnTo>
                    <a:pt x="2730" y="689"/>
                  </a:lnTo>
                  <a:lnTo>
                    <a:pt x="2818" y="619"/>
                  </a:lnTo>
                  <a:lnTo>
                    <a:pt x="2871" y="539"/>
                  </a:lnTo>
                  <a:lnTo>
                    <a:pt x="2880" y="416"/>
                  </a:lnTo>
                  <a:lnTo>
                    <a:pt x="2836" y="274"/>
                  </a:lnTo>
                  <a:lnTo>
                    <a:pt x="2748" y="204"/>
                  </a:lnTo>
                  <a:lnTo>
                    <a:pt x="2597" y="124"/>
                  </a:lnTo>
                  <a:lnTo>
                    <a:pt x="2323" y="62"/>
                  </a:lnTo>
                  <a:lnTo>
                    <a:pt x="1970" y="62"/>
                  </a:lnTo>
                  <a:lnTo>
                    <a:pt x="1405" y="89"/>
                  </a:lnTo>
                  <a:lnTo>
                    <a:pt x="1290" y="106"/>
                  </a:lnTo>
                  <a:lnTo>
                    <a:pt x="1343" y="310"/>
                  </a:lnTo>
                  <a:lnTo>
                    <a:pt x="1431" y="716"/>
                  </a:lnTo>
                  <a:lnTo>
                    <a:pt x="1484" y="1078"/>
                  </a:lnTo>
                  <a:lnTo>
                    <a:pt x="1475" y="1308"/>
                  </a:lnTo>
                  <a:lnTo>
                    <a:pt x="1352" y="1440"/>
                  </a:lnTo>
                  <a:lnTo>
                    <a:pt x="1299" y="1467"/>
                  </a:lnTo>
                  <a:lnTo>
                    <a:pt x="1184" y="1502"/>
                  </a:lnTo>
                  <a:lnTo>
                    <a:pt x="998" y="1502"/>
                  </a:lnTo>
                  <a:lnTo>
                    <a:pt x="822" y="1423"/>
                  </a:lnTo>
                  <a:lnTo>
                    <a:pt x="751" y="1343"/>
                  </a:lnTo>
                  <a:lnTo>
                    <a:pt x="663" y="1281"/>
                  </a:lnTo>
                  <a:lnTo>
                    <a:pt x="459" y="1255"/>
                  </a:lnTo>
                  <a:lnTo>
                    <a:pt x="265" y="1290"/>
                  </a:lnTo>
                  <a:lnTo>
                    <a:pt x="88" y="1458"/>
                  </a:lnTo>
                  <a:lnTo>
                    <a:pt x="0" y="1644"/>
                  </a:lnTo>
                  <a:lnTo>
                    <a:pt x="9" y="1926"/>
                  </a:lnTo>
                  <a:lnTo>
                    <a:pt x="80" y="2059"/>
                  </a:lnTo>
                  <a:lnTo>
                    <a:pt x="212" y="2200"/>
                  </a:lnTo>
                  <a:lnTo>
                    <a:pt x="398" y="2262"/>
                  </a:lnTo>
                  <a:lnTo>
                    <a:pt x="636" y="2262"/>
                  </a:lnTo>
                  <a:lnTo>
                    <a:pt x="795" y="2129"/>
                  </a:lnTo>
                  <a:lnTo>
                    <a:pt x="945" y="2076"/>
                  </a:lnTo>
                  <a:lnTo>
                    <a:pt x="1131" y="2121"/>
                  </a:lnTo>
                  <a:lnTo>
                    <a:pt x="1237" y="2218"/>
                  </a:lnTo>
                  <a:lnTo>
                    <a:pt x="1299" y="2341"/>
                  </a:lnTo>
                  <a:lnTo>
                    <a:pt x="1255" y="2880"/>
                  </a:lnTo>
                  <a:lnTo>
                    <a:pt x="1255" y="3410"/>
                  </a:lnTo>
                  <a:lnTo>
                    <a:pt x="1272" y="3622"/>
                  </a:lnTo>
                  <a:lnTo>
                    <a:pt x="1820" y="3622"/>
                  </a:lnTo>
                  <a:lnTo>
                    <a:pt x="2173" y="3587"/>
                  </a:lnTo>
                  <a:lnTo>
                    <a:pt x="2615" y="3578"/>
                  </a:lnTo>
                  <a:lnTo>
                    <a:pt x="2783" y="3463"/>
                  </a:lnTo>
                  <a:lnTo>
                    <a:pt x="2774" y="3384"/>
                  </a:lnTo>
                  <a:lnTo>
                    <a:pt x="2756" y="3251"/>
                  </a:lnTo>
                  <a:lnTo>
                    <a:pt x="2703" y="3190"/>
                  </a:lnTo>
                  <a:lnTo>
                    <a:pt x="2606" y="3048"/>
                  </a:lnTo>
                  <a:lnTo>
                    <a:pt x="2527" y="2951"/>
                  </a:lnTo>
                  <a:lnTo>
                    <a:pt x="2491" y="2810"/>
                  </a:lnTo>
                  <a:lnTo>
                    <a:pt x="2482" y="2642"/>
                  </a:lnTo>
                  <a:lnTo>
                    <a:pt x="2527" y="2510"/>
                  </a:lnTo>
                  <a:lnTo>
                    <a:pt x="2650" y="2306"/>
                  </a:lnTo>
                  <a:lnTo>
                    <a:pt x="2845" y="2191"/>
                  </a:lnTo>
                  <a:lnTo>
                    <a:pt x="3083" y="2182"/>
                  </a:lnTo>
                  <a:lnTo>
                    <a:pt x="3242" y="2227"/>
                  </a:lnTo>
                  <a:lnTo>
                    <a:pt x="3410" y="2386"/>
                  </a:lnTo>
                  <a:lnTo>
                    <a:pt x="3498" y="2571"/>
                  </a:lnTo>
                  <a:lnTo>
                    <a:pt x="3543" y="2748"/>
                  </a:lnTo>
                  <a:lnTo>
                    <a:pt x="3525" y="2880"/>
                  </a:lnTo>
                  <a:lnTo>
                    <a:pt x="3472" y="3022"/>
                  </a:lnTo>
                  <a:lnTo>
                    <a:pt x="3322" y="3190"/>
                  </a:lnTo>
                  <a:lnTo>
                    <a:pt x="3251" y="3313"/>
                  </a:lnTo>
                  <a:lnTo>
                    <a:pt x="3225" y="3490"/>
                  </a:lnTo>
                  <a:lnTo>
                    <a:pt x="3295" y="3578"/>
                  </a:lnTo>
                  <a:lnTo>
                    <a:pt x="3428" y="3622"/>
                  </a:lnTo>
                  <a:lnTo>
                    <a:pt x="3675" y="3667"/>
                  </a:lnTo>
                  <a:lnTo>
                    <a:pt x="4241" y="3667"/>
                  </a:lnTo>
                  <a:lnTo>
                    <a:pt x="4497" y="3631"/>
                  </a:lnTo>
                  <a:lnTo>
                    <a:pt x="4682" y="3525"/>
                  </a:lnTo>
                  <a:lnTo>
                    <a:pt x="4700" y="3349"/>
                  </a:lnTo>
                  <a:lnTo>
                    <a:pt x="4682" y="3039"/>
                  </a:lnTo>
                  <a:lnTo>
                    <a:pt x="4585" y="2598"/>
                  </a:lnTo>
                  <a:lnTo>
                    <a:pt x="4576" y="2412"/>
                  </a:lnTo>
                  <a:lnTo>
                    <a:pt x="4585" y="2147"/>
                  </a:lnTo>
                  <a:lnTo>
                    <a:pt x="4638" y="2041"/>
                  </a:lnTo>
                  <a:lnTo>
                    <a:pt x="4753" y="1962"/>
                  </a:lnTo>
                  <a:lnTo>
                    <a:pt x="4930" y="1882"/>
                  </a:lnTo>
                  <a:lnTo>
                    <a:pt x="5106" y="1882"/>
                  </a:lnTo>
                  <a:lnTo>
                    <a:pt x="5203" y="1970"/>
                  </a:lnTo>
                  <a:lnTo>
                    <a:pt x="5336" y="2112"/>
                  </a:lnTo>
                  <a:lnTo>
                    <a:pt x="5530" y="2129"/>
                  </a:lnTo>
                  <a:lnTo>
                    <a:pt x="5734" y="2059"/>
                  </a:lnTo>
                  <a:lnTo>
                    <a:pt x="5884" y="1909"/>
                  </a:lnTo>
                  <a:lnTo>
                    <a:pt x="5919" y="1732"/>
                  </a:lnTo>
                  <a:lnTo>
                    <a:pt x="5901" y="1520"/>
                  </a:lnTo>
                  <a:lnTo>
                    <a:pt x="5840" y="1405"/>
                  </a:lnTo>
                  <a:lnTo>
                    <a:pt x="5725" y="1308"/>
                  </a:lnTo>
                  <a:lnTo>
                    <a:pt x="5619" y="1264"/>
                  </a:lnTo>
                  <a:lnTo>
                    <a:pt x="5415" y="1237"/>
                  </a:lnTo>
                  <a:lnTo>
                    <a:pt x="5274" y="1255"/>
                  </a:lnTo>
                  <a:lnTo>
                    <a:pt x="5221" y="1326"/>
                  </a:lnTo>
                  <a:lnTo>
                    <a:pt x="5168" y="1379"/>
                  </a:lnTo>
                  <a:lnTo>
                    <a:pt x="5027" y="1432"/>
                  </a:lnTo>
                  <a:cubicBezTo>
                    <a:pt x="4812" y="1422"/>
                    <a:pt x="4903" y="1423"/>
                    <a:pt x="4753" y="1423"/>
                  </a:cubicBezTo>
                  <a:lnTo>
                    <a:pt x="4603" y="1343"/>
                  </a:lnTo>
                  <a:lnTo>
                    <a:pt x="4541" y="1228"/>
                  </a:lnTo>
                  <a:lnTo>
                    <a:pt x="4559" y="636"/>
                  </a:lnTo>
                  <a:lnTo>
                    <a:pt x="4620" y="71"/>
                  </a:lnTo>
                  <a:lnTo>
                    <a:pt x="4408" y="62"/>
                  </a:lnTo>
                  <a:lnTo>
                    <a:pt x="3878" y="53"/>
                  </a:lnTo>
                  <a:lnTo>
                    <a:pt x="3534" y="0"/>
                  </a:lnTo>
                  <a:lnTo>
                    <a:pt x="3463" y="62"/>
                  </a:lnTo>
                  <a:lnTo>
                    <a:pt x="3384" y="168"/>
                  </a:lnTo>
                  <a:lnTo>
                    <a:pt x="3384" y="398"/>
                  </a:lnTo>
                  <a:lnTo>
                    <a:pt x="3392" y="583"/>
                  </a:lnTo>
                  <a:lnTo>
                    <a:pt x="3490" y="725"/>
                  </a:lnTo>
                  <a:lnTo>
                    <a:pt x="3613" y="884"/>
                  </a:lnTo>
                  <a:lnTo>
                    <a:pt x="3631" y="1007"/>
                  </a:lnTo>
                  <a:lnTo>
                    <a:pt x="3631" y="1131"/>
                  </a:lnTo>
                  <a:lnTo>
                    <a:pt x="3578" y="1290"/>
                  </a:lnTo>
                  <a:lnTo>
                    <a:pt x="3375" y="1476"/>
                  </a:lnTo>
                  <a:lnTo>
                    <a:pt x="3260" y="1520"/>
                  </a:lnTo>
                  <a:lnTo>
                    <a:pt x="3136" y="15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2 Subtítulo"/>
          <p:cNvSpPr>
            <a:spLocks noGrp="1"/>
          </p:cNvSpPr>
          <p:nvPr>
            <p:ph type="subTitle" idx="1"/>
          </p:nvPr>
        </p:nvSpPr>
        <p:spPr>
          <a:xfrm>
            <a:off x="179388" y="571480"/>
            <a:ext cx="8713092" cy="5688012"/>
          </a:xfrm>
        </p:spPr>
        <p:txBody>
          <a:bodyPr>
            <a:normAutofit lnSpcReduction="10000"/>
          </a:bodyPr>
          <a:lstStyle/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Un grupo de estudiantes prepara una batería de preguntas sobre un tema mediante una presentación multimedia 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(una diapositiva cada pregunta)</a:t>
            </a:r>
            <a:r>
              <a:rPr lang="es-ES" sz="2000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 y la presentan a sus compañeros en la PD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. 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Sus compañeros anotarán sus respuestas en un papel.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Luego en una segunda presentación multimedia mostrarán las respuestas correctas para que cada uno se corrija o se haga </a:t>
            </a:r>
            <a:r>
              <a:rPr lang="es-E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corrección por pares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. 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Valorar los errores de contenido u ortográficos que descubran 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los compañeros, para Incentivar su participación.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El profesor también ampliará los aspectos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que considere oportunos y si corresponde corregirá la batería de preguntas presentada.</a:t>
            </a:r>
          </a:p>
          <a:p>
            <a:pPr indent="358775" eaLnBrk="1" hangingPunct="1">
              <a:spcBef>
                <a:spcPts val="600"/>
              </a:spcBef>
              <a:spcAft>
                <a:spcPts val="600"/>
              </a:spcAft>
            </a:pPr>
            <a:r>
              <a:rPr lang="es-ES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OTRAS POSIBILIDADES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Que los alumnos contesten con un </a:t>
            </a:r>
            <a:r>
              <a:rPr lang="es-E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sistema de votación electrónica.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Hacer las preguntas en papel </a:t>
            </a:r>
            <a:r>
              <a:rPr lang="es-E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y proyectarlas con </a:t>
            </a:r>
            <a:r>
              <a:rPr lang="es-E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lector de documentos.</a:t>
            </a:r>
            <a:endParaRPr lang="es-ES" sz="20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Las </a:t>
            </a: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preguntas pueden ser imágenes: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animales, monumentos…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7413625" y="6581775"/>
            <a:ext cx="17303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dirty="0">
                <a:latin typeface="Calibri" pitchFamily="34" charset="0"/>
              </a:rPr>
              <a:t>Pere </a:t>
            </a:r>
            <a:r>
              <a:rPr lang="es-ES" sz="1000" dirty="0" err="1">
                <a:latin typeface="Calibri" pitchFamily="34" charset="0"/>
              </a:rPr>
              <a:t>Marquès</a:t>
            </a:r>
            <a:r>
              <a:rPr lang="es-ES" sz="1000" dirty="0">
                <a:latin typeface="Calibri" pitchFamily="34" charset="0"/>
              </a:rPr>
              <a:t> (2010)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32 Rectángulo"/>
          <p:cNvSpPr/>
          <p:nvPr/>
        </p:nvSpPr>
        <p:spPr>
          <a:xfrm>
            <a:off x="1" y="0"/>
            <a:ext cx="857223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9" name="28 Paralelogramo"/>
          <p:cNvSpPr/>
          <p:nvPr/>
        </p:nvSpPr>
        <p:spPr>
          <a:xfrm>
            <a:off x="2071688" y="0"/>
            <a:ext cx="10215562" cy="6858000"/>
          </a:xfrm>
          <a:prstGeom prst="parallelogram">
            <a:avLst>
              <a:gd name="adj" fmla="val 5765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5143500" y="2071688"/>
            <a:ext cx="3071813" cy="2143125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800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388" y="206375"/>
            <a:ext cx="8353425" cy="10080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13. Los estudiantes crean materiales didácticos </a:t>
            </a:r>
            <a:b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 los presentan en la PD</a:t>
            </a:r>
            <a:endParaRPr lang="es-E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2" name="12 Imagen" descr="7. Grupo de alumnos COLOR copia.png"/>
          <p:cNvPicPr>
            <a:picLocks noChangeAspect="1"/>
          </p:cNvPicPr>
          <p:nvPr/>
        </p:nvPicPr>
        <p:blipFill>
          <a:blip r:embed="rId2" cstate="print"/>
          <a:srcRect l="8064" t="7881" r="12903" b="10686"/>
          <a:stretch>
            <a:fillRect/>
          </a:stretch>
        </p:blipFill>
        <p:spPr bwMode="auto">
          <a:xfrm>
            <a:off x="142875" y="3357563"/>
            <a:ext cx="31623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11 Rectángulo"/>
          <p:cNvSpPr>
            <a:spLocks noChangeArrowheads="1"/>
          </p:cNvSpPr>
          <p:nvPr/>
        </p:nvSpPr>
        <p:spPr bwMode="auto">
          <a:xfrm>
            <a:off x="1143000" y="1930400"/>
            <a:ext cx="13573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9600" b="1" dirty="0"/>
              <a:t>?</a:t>
            </a:r>
          </a:p>
        </p:txBody>
      </p:sp>
      <p:sp>
        <p:nvSpPr>
          <p:cNvPr id="29704" name="Freeform 5"/>
          <p:cNvSpPr>
            <a:spLocks/>
          </p:cNvSpPr>
          <p:nvPr/>
        </p:nvSpPr>
        <p:spPr bwMode="auto">
          <a:xfrm rot="-5400000">
            <a:off x="964406" y="1393032"/>
            <a:ext cx="714375" cy="500062"/>
          </a:xfrm>
          <a:custGeom>
            <a:avLst/>
            <a:gdLst>
              <a:gd name="T0" fmla="*/ 2960 w 5919"/>
              <a:gd name="T1" fmla="*/ 1511 h 3667"/>
              <a:gd name="T2" fmla="*/ 2712 w 5919"/>
              <a:gd name="T3" fmla="*/ 1299 h 3667"/>
              <a:gd name="T4" fmla="*/ 2642 w 5919"/>
              <a:gd name="T5" fmla="*/ 928 h 3667"/>
              <a:gd name="T6" fmla="*/ 2730 w 5919"/>
              <a:gd name="T7" fmla="*/ 689 h 3667"/>
              <a:gd name="T8" fmla="*/ 2871 w 5919"/>
              <a:gd name="T9" fmla="*/ 539 h 3667"/>
              <a:gd name="T10" fmla="*/ 2836 w 5919"/>
              <a:gd name="T11" fmla="*/ 274 h 3667"/>
              <a:gd name="T12" fmla="*/ 2597 w 5919"/>
              <a:gd name="T13" fmla="*/ 124 h 3667"/>
              <a:gd name="T14" fmla="*/ 1970 w 5919"/>
              <a:gd name="T15" fmla="*/ 62 h 3667"/>
              <a:gd name="T16" fmla="*/ 1290 w 5919"/>
              <a:gd name="T17" fmla="*/ 106 h 3667"/>
              <a:gd name="T18" fmla="*/ 1431 w 5919"/>
              <a:gd name="T19" fmla="*/ 716 h 3667"/>
              <a:gd name="T20" fmla="*/ 1475 w 5919"/>
              <a:gd name="T21" fmla="*/ 1308 h 3667"/>
              <a:gd name="T22" fmla="*/ 1299 w 5919"/>
              <a:gd name="T23" fmla="*/ 1467 h 3667"/>
              <a:gd name="T24" fmla="*/ 998 w 5919"/>
              <a:gd name="T25" fmla="*/ 1502 h 3667"/>
              <a:gd name="T26" fmla="*/ 751 w 5919"/>
              <a:gd name="T27" fmla="*/ 1343 h 3667"/>
              <a:gd name="T28" fmla="*/ 459 w 5919"/>
              <a:gd name="T29" fmla="*/ 1255 h 3667"/>
              <a:gd name="T30" fmla="*/ 88 w 5919"/>
              <a:gd name="T31" fmla="*/ 1458 h 3667"/>
              <a:gd name="T32" fmla="*/ 9 w 5919"/>
              <a:gd name="T33" fmla="*/ 1926 h 3667"/>
              <a:gd name="T34" fmla="*/ 212 w 5919"/>
              <a:gd name="T35" fmla="*/ 2200 h 3667"/>
              <a:gd name="T36" fmla="*/ 636 w 5919"/>
              <a:gd name="T37" fmla="*/ 2262 h 3667"/>
              <a:gd name="T38" fmla="*/ 945 w 5919"/>
              <a:gd name="T39" fmla="*/ 2076 h 3667"/>
              <a:gd name="T40" fmla="*/ 1237 w 5919"/>
              <a:gd name="T41" fmla="*/ 2218 h 3667"/>
              <a:gd name="T42" fmla="*/ 1255 w 5919"/>
              <a:gd name="T43" fmla="*/ 2880 h 3667"/>
              <a:gd name="T44" fmla="*/ 1272 w 5919"/>
              <a:gd name="T45" fmla="*/ 3622 h 3667"/>
              <a:gd name="T46" fmla="*/ 2173 w 5919"/>
              <a:gd name="T47" fmla="*/ 3587 h 3667"/>
              <a:gd name="T48" fmla="*/ 2783 w 5919"/>
              <a:gd name="T49" fmla="*/ 3463 h 3667"/>
              <a:gd name="T50" fmla="*/ 2756 w 5919"/>
              <a:gd name="T51" fmla="*/ 3251 h 3667"/>
              <a:gd name="T52" fmla="*/ 2606 w 5919"/>
              <a:gd name="T53" fmla="*/ 3048 h 3667"/>
              <a:gd name="T54" fmla="*/ 2491 w 5919"/>
              <a:gd name="T55" fmla="*/ 2810 h 3667"/>
              <a:gd name="T56" fmla="*/ 2527 w 5919"/>
              <a:gd name="T57" fmla="*/ 2510 h 3667"/>
              <a:gd name="T58" fmla="*/ 2845 w 5919"/>
              <a:gd name="T59" fmla="*/ 2191 h 3667"/>
              <a:gd name="T60" fmla="*/ 3242 w 5919"/>
              <a:gd name="T61" fmla="*/ 2227 h 3667"/>
              <a:gd name="T62" fmla="*/ 3498 w 5919"/>
              <a:gd name="T63" fmla="*/ 2571 h 3667"/>
              <a:gd name="T64" fmla="*/ 3525 w 5919"/>
              <a:gd name="T65" fmla="*/ 2880 h 3667"/>
              <a:gd name="T66" fmla="*/ 3322 w 5919"/>
              <a:gd name="T67" fmla="*/ 3190 h 3667"/>
              <a:gd name="T68" fmla="*/ 3225 w 5919"/>
              <a:gd name="T69" fmla="*/ 3490 h 3667"/>
              <a:gd name="T70" fmla="*/ 3428 w 5919"/>
              <a:gd name="T71" fmla="*/ 3622 h 3667"/>
              <a:gd name="T72" fmla="*/ 4241 w 5919"/>
              <a:gd name="T73" fmla="*/ 3667 h 3667"/>
              <a:gd name="T74" fmla="*/ 4682 w 5919"/>
              <a:gd name="T75" fmla="*/ 3525 h 3667"/>
              <a:gd name="T76" fmla="*/ 4682 w 5919"/>
              <a:gd name="T77" fmla="*/ 3039 h 3667"/>
              <a:gd name="T78" fmla="*/ 4576 w 5919"/>
              <a:gd name="T79" fmla="*/ 2412 h 3667"/>
              <a:gd name="T80" fmla="*/ 4638 w 5919"/>
              <a:gd name="T81" fmla="*/ 2041 h 3667"/>
              <a:gd name="T82" fmla="*/ 4930 w 5919"/>
              <a:gd name="T83" fmla="*/ 1882 h 3667"/>
              <a:gd name="T84" fmla="*/ 5203 w 5919"/>
              <a:gd name="T85" fmla="*/ 1970 h 3667"/>
              <a:gd name="T86" fmla="*/ 5530 w 5919"/>
              <a:gd name="T87" fmla="*/ 2129 h 3667"/>
              <a:gd name="T88" fmla="*/ 5884 w 5919"/>
              <a:gd name="T89" fmla="*/ 1909 h 3667"/>
              <a:gd name="T90" fmla="*/ 5901 w 5919"/>
              <a:gd name="T91" fmla="*/ 1520 h 3667"/>
              <a:gd name="T92" fmla="*/ 5725 w 5919"/>
              <a:gd name="T93" fmla="*/ 1308 h 3667"/>
              <a:gd name="T94" fmla="*/ 5415 w 5919"/>
              <a:gd name="T95" fmla="*/ 1237 h 3667"/>
              <a:gd name="T96" fmla="*/ 5221 w 5919"/>
              <a:gd name="T97" fmla="*/ 1326 h 3667"/>
              <a:gd name="T98" fmla="*/ 5027 w 5919"/>
              <a:gd name="T99" fmla="*/ 1432 h 3667"/>
              <a:gd name="T100" fmla="*/ 4603 w 5919"/>
              <a:gd name="T101" fmla="*/ 1343 h 3667"/>
              <a:gd name="T102" fmla="*/ 4559 w 5919"/>
              <a:gd name="T103" fmla="*/ 636 h 3667"/>
              <a:gd name="T104" fmla="*/ 4408 w 5919"/>
              <a:gd name="T105" fmla="*/ 62 h 3667"/>
              <a:gd name="T106" fmla="*/ 3534 w 5919"/>
              <a:gd name="T107" fmla="*/ 0 h 3667"/>
              <a:gd name="T108" fmla="*/ 3384 w 5919"/>
              <a:gd name="T109" fmla="*/ 168 h 3667"/>
              <a:gd name="T110" fmla="*/ 3392 w 5919"/>
              <a:gd name="T111" fmla="*/ 583 h 3667"/>
              <a:gd name="T112" fmla="*/ 3613 w 5919"/>
              <a:gd name="T113" fmla="*/ 884 h 3667"/>
              <a:gd name="T114" fmla="*/ 3631 w 5919"/>
              <a:gd name="T115" fmla="*/ 1131 h 3667"/>
              <a:gd name="T116" fmla="*/ 3375 w 5919"/>
              <a:gd name="T117" fmla="*/ 1476 h 3667"/>
              <a:gd name="T118" fmla="*/ 3136 w 5919"/>
              <a:gd name="T119" fmla="*/ 1529 h 366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919"/>
              <a:gd name="T181" fmla="*/ 0 h 3667"/>
              <a:gd name="T182" fmla="*/ 5919 w 5919"/>
              <a:gd name="T183" fmla="*/ 3667 h 366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919" h="3667">
                <a:moveTo>
                  <a:pt x="3136" y="1529"/>
                </a:moveTo>
                <a:lnTo>
                  <a:pt x="2960" y="1511"/>
                </a:lnTo>
                <a:lnTo>
                  <a:pt x="2818" y="1423"/>
                </a:lnTo>
                <a:lnTo>
                  <a:pt x="2712" y="1299"/>
                </a:lnTo>
                <a:lnTo>
                  <a:pt x="2650" y="1166"/>
                </a:lnTo>
                <a:lnTo>
                  <a:pt x="2642" y="928"/>
                </a:lnTo>
                <a:lnTo>
                  <a:pt x="2659" y="822"/>
                </a:lnTo>
                <a:lnTo>
                  <a:pt x="2730" y="689"/>
                </a:lnTo>
                <a:lnTo>
                  <a:pt x="2818" y="619"/>
                </a:lnTo>
                <a:lnTo>
                  <a:pt x="2871" y="539"/>
                </a:lnTo>
                <a:lnTo>
                  <a:pt x="2880" y="416"/>
                </a:lnTo>
                <a:lnTo>
                  <a:pt x="2836" y="274"/>
                </a:lnTo>
                <a:lnTo>
                  <a:pt x="2748" y="204"/>
                </a:lnTo>
                <a:lnTo>
                  <a:pt x="2597" y="124"/>
                </a:lnTo>
                <a:lnTo>
                  <a:pt x="2323" y="62"/>
                </a:lnTo>
                <a:lnTo>
                  <a:pt x="1970" y="62"/>
                </a:lnTo>
                <a:lnTo>
                  <a:pt x="1405" y="89"/>
                </a:lnTo>
                <a:lnTo>
                  <a:pt x="1290" y="106"/>
                </a:lnTo>
                <a:lnTo>
                  <a:pt x="1343" y="310"/>
                </a:lnTo>
                <a:lnTo>
                  <a:pt x="1431" y="716"/>
                </a:lnTo>
                <a:lnTo>
                  <a:pt x="1484" y="1078"/>
                </a:lnTo>
                <a:lnTo>
                  <a:pt x="1475" y="1308"/>
                </a:lnTo>
                <a:lnTo>
                  <a:pt x="1352" y="1440"/>
                </a:lnTo>
                <a:lnTo>
                  <a:pt x="1299" y="1467"/>
                </a:lnTo>
                <a:lnTo>
                  <a:pt x="1184" y="1502"/>
                </a:lnTo>
                <a:lnTo>
                  <a:pt x="998" y="1502"/>
                </a:lnTo>
                <a:lnTo>
                  <a:pt x="822" y="1423"/>
                </a:lnTo>
                <a:lnTo>
                  <a:pt x="751" y="1343"/>
                </a:lnTo>
                <a:lnTo>
                  <a:pt x="663" y="1281"/>
                </a:lnTo>
                <a:lnTo>
                  <a:pt x="459" y="1255"/>
                </a:lnTo>
                <a:lnTo>
                  <a:pt x="265" y="1290"/>
                </a:lnTo>
                <a:lnTo>
                  <a:pt x="88" y="1458"/>
                </a:lnTo>
                <a:lnTo>
                  <a:pt x="0" y="1644"/>
                </a:lnTo>
                <a:lnTo>
                  <a:pt x="9" y="1926"/>
                </a:lnTo>
                <a:lnTo>
                  <a:pt x="80" y="2059"/>
                </a:lnTo>
                <a:lnTo>
                  <a:pt x="212" y="2200"/>
                </a:lnTo>
                <a:lnTo>
                  <a:pt x="398" y="2262"/>
                </a:lnTo>
                <a:lnTo>
                  <a:pt x="636" y="2262"/>
                </a:lnTo>
                <a:lnTo>
                  <a:pt x="795" y="2129"/>
                </a:lnTo>
                <a:lnTo>
                  <a:pt x="945" y="2076"/>
                </a:lnTo>
                <a:lnTo>
                  <a:pt x="1131" y="2121"/>
                </a:lnTo>
                <a:lnTo>
                  <a:pt x="1237" y="2218"/>
                </a:lnTo>
                <a:lnTo>
                  <a:pt x="1299" y="2341"/>
                </a:lnTo>
                <a:lnTo>
                  <a:pt x="1255" y="2880"/>
                </a:lnTo>
                <a:lnTo>
                  <a:pt x="1255" y="3410"/>
                </a:lnTo>
                <a:lnTo>
                  <a:pt x="1272" y="3622"/>
                </a:lnTo>
                <a:lnTo>
                  <a:pt x="1820" y="3622"/>
                </a:lnTo>
                <a:lnTo>
                  <a:pt x="2173" y="3587"/>
                </a:lnTo>
                <a:lnTo>
                  <a:pt x="2615" y="3578"/>
                </a:lnTo>
                <a:lnTo>
                  <a:pt x="2783" y="3463"/>
                </a:lnTo>
                <a:lnTo>
                  <a:pt x="2774" y="3384"/>
                </a:lnTo>
                <a:lnTo>
                  <a:pt x="2756" y="3251"/>
                </a:lnTo>
                <a:lnTo>
                  <a:pt x="2703" y="3190"/>
                </a:lnTo>
                <a:lnTo>
                  <a:pt x="2606" y="3048"/>
                </a:lnTo>
                <a:lnTo>
                  <a:pt x="2527" y="2951"/>
                </a:lnTo>
                <a:lnTo>
                  <a:pt x="2491" y="2810"/>
                </a:lnTo>
                <a:lnTo>
                  <a:pt x="2482" y="2642"/>
                </a:lnTo>
                <a:lnTo>
                  <a:pt x="2527" y="2510"/>
                </a:lnTo>
                <a:lnTo>
                  <a:pt x="2650" y="2306"/>
                </a:lnTo>
                <a:lnTo>
                  <a:pt x="2845" y="2191"/>
                </a:lnTo>
                <a:lnTo>
                  <a:pt x="3083" y="2182"/>
                </a:lnTo>
                <a:lnTo>
                  <a:pt x="3242" y="2227"/>
                </a:lnTo>
                <a:lnTo>
                  <a:pt x="3410" y="2386"/>
                </a:lnTo>
                <a:lnTo>
                  <a:pt x="3498" y="2571"/>
                </a:lnTo>
                <a:lnTo>
                  <a:pt x="3543" y="2748"/>
                </a:lnTo>
                <a:lnTo>
                  <a:pt x="3525" y="2880"/>
                </a:lnTo>
                <a:lnTo>
                  <a:pt x="3472" y="3022"/>
                </a:lnTo>
                <a:lnTo>
                  <a:pt x="3322" y="3190"/>
                </a:lnTo>
                <a:lnTo>
                  <a:pt x="3251" y="3313"/>
                </a:lnTo>
                <a:lnTo>
                  <a:pt x="3225" y="3490"/>
                </a:lnTo>
                <a:lnTo>
                  <a:pt x="3295" y="3578"/>
                </a:lnTo>
                <a:lnTo>
                  <a:pt x="3428" y="3622"/>
                </a:lnTo>
                <a:lnTo>
                  <a:pt x="3675" y="3667"/>
                </a:lnTo>
                <a:lnTo>
                  <a:pt x="4241" y="3667"/>
                </a:lnTo>
                <a:lnTo>
                  <a:pt x="4497" y="3631"/>
                </a:lnTo>
                <a:lnTo>
                  <a:pt x="4682" y="3525"/>
                </a:lnTo>
                <a:lnTo>
                  <a:pt x="4700" y="3349"/>
                </a:lnTo>
                <a:lnTo>
                  <a:pt x="4682" y="3039"/>
                </a:lnTo>
                <a:lnTo>
                  <a:pt x="4585" y="2598"/>
                </a:lnTo>
                <a:lnTo>
                  <a:pt x="4576" y="2412"/>
                </a:lnTo>
                <a:lnTo>
                  <a:pt x="4585" y="2147"/>
                </a:lnTo>
                <a:lnTo>
                  <a:pt x="4638" y="2041"/>
                </a:lnTo>
                <a:lnTo>
                  <a:pt x="4753" y="1962"/>
                </a:lnTo>
                <a:lnTo>
                  <a:pt x="4930" y="1882"/>
                </a:lnTo>
                <a:lnTo>
                  <a:pt x="5106" y="1882"/>
                </a:lnTo>
                <a:lnTo>
                  <a:pt x="5203" y="1970"/>
                </a:lnTo>
                <a:lnTo>
                  <a:pt x="5336" y="2112"/>
                </a:lnTo>
                <a:lnTo>
                  <a:pt x="5530" y="2129"/>
                </a:lnTo>
                <a:lnTo>
                  <a:pt x="5734" y="2059"/>
                </a:lnTo>
                <a:lnTo>
                  <a:pt x="5884" y="1909"/>
                </a:lnTo>
                <a:lnTo>
                  <a:pt x="5919" y="1732"/>
                </a:lnTo>
                <a:lnTo>
                  <a:pt x="5901" y="1520"/>
                </a:lnTo>
                <a:lnTo>
                  <a:pt x="5840" y="1405"/>
                </a:lnTo>
                <a:lnTo>
                  <a:pt x="5725" y="1308"/>
                </a:lnTo>
                <a:lnTo>
                  <a:pt x="5619" y="1264"/>
                </a:lnTo>
                <a:lnTo>
                  <a:pt x="5415" y="1237"/>
                </a:lnTo>
                <a:lnTo>
                  <a:pt x="5274" y="1255"/>
                </a:lnTo>
                <a:lnTo>
                  <a:pt x="5221" y="1326"/>
                </a:lnTo>
                <a:lnTo>
                  <a:pt x="5168" y="1379"/>
                </a:lnTo>
                <a:lnTo>
                  <a:pt x="5027" y="1432"/>
                </a:lnTo>
                <a:cubicBezTo>
                  <a:pt x="4812" y="1422"/>
                  <a:pt x="4903" y="1423"/>
                  <a:pt x="4753" y="1423"/>
                </a:cubicBezTo>
                <a:lnTo>
                  <a:pt x="4603" y="1343"/>
                </a:lnTo>
                <a:lnTo>
                  <a:pt x="4541" y="1228"/>
                </a:lnTo>
                <a:lnTo>
                  <a:pt x="4559" y="636"/>
                </a:lnTo>
                <a:lnTo>
                  <a:pt x="4620" y="71"/>
                </a:lnTo>
                <a:lnTo>
                  <a:pt x="4408" y="62"/>
                </a:lnTo>
                <a:lnTo>
                  <a:pt x="3878" y="53"/>
                </a:lnTo>
                <a:lnTo>
                  <a:pt x="3534" y="0"/>
                </a:lnTo>
                <a:lnTo>
                  <a:pt x="3463" y="62"/>
                </a:lnTo>
                <a:lnTo>
                  <a:pt x="3384" y="168"/>
                </a:lnTo>
                <a:lnTo>
                  <a:pt x="3384" y="398"/>
                </a:lnTo>
                <a:lnTo>
                  <a:pt x="3392" y="583"/>
                </a:lnTo>
                <a:lnTo>
                  <a:pt x="3490" y="725"/>
                </a:lnTo>
                <a:lnTo>
                  <a:pt x="3613" y="884"/>
                </a:lnTo>
                <a:lnTo>
                  <a:pt x="3631" y="1007"/>
                </a:lnTo>
                <a:lnTo>
                  <a:pt x="3631" y="1131"/>
                </a:lnTo>
                <a:lnTo>
                  <a:pt x="3578" y="1290"/>
                </a:lnTo>
                <a:lnTo>
                  <a:pt x="3375" y="1476"/>
                </a:lnTo>
                <a:lnTo>
                  <a:pt x="3260" y="1520"/>
                </a:lnTo>
                <a:lnTo>
                  <a:pt x="3136" y="1529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9705" name="Freeform 5"/>
          <p:cNvSpPr>
            <a:spLocks/>
          </p:cNvSpPr>
          <p:nvPr/>
        </p:nvSpPr>
        <p:spPr bwMode="auto">
          <a:xfrm>
            <a:off x="2357438" y="1785938"/>
            <a:ext cx="714375" cy="500062"/>
          </a:xfrm>
          <a:custGeom>
            <a:avLst/>
            <a:gdLst>
              <a:gd name="T0" fmla="*/ 2960 w 5919"/>
              <a:gd name="T1" fmla="*/ 1511 h 3667"/>
              <a:gd name="T2" fmla="*/ 2712 w 5919"/>
              <a:gd name="T3" fmla="*/ 1299 h 3667"/>
              <a:gd name="T4" fmla="*/ 2642 w 5919"/>
              <a:gd name="T5" fmla="*/ 928 h 3667"/>
              <a:gd name="T6" fmla="*/ 2730 w 5919"/>
              <a:gd name="T7" fmla="*/ 689 h 3667"/>
              <a:gd name="T8" fmla="*/ 2871 w 5919"/>
              <a:gd name="T9" fmla="*/ 539 h 3667"/>
              <a:gd name="T10" fmla="*/ 2836 w 5919"/>
              <a:gd name="T11" fmla="*/ 274 h 3667"/>
              <a:gd name="T12" fmla="*/ 2597 w 5919"/>
              <a:gd name="T13" fmla="*/ 124 h 3667"/>
              <a:gd name="T14" fmla="*/ 1970 w 5919"/>
              <a:gd name="T15" fmla="*/ 62 h 3667"/>
              <a:gd name="T16" fmla="*/ 1290 w 5919"/>
              <a:gd name="T17" fmla="*/ 106 h 3667"/>
              <a:gd name="T18" fmla="*/ 1431 w 5919"/>
              <a:gd name="T19" fmla="*/ 716 h 3667"/>
              <a:gd name="T20" fmla="*/ 1475 w 5919"/>
              <a:gd name="T21" fmla="*/ 1308 h 3667"/>
              <a:gd name="T22" fmla="*/ 1299 w 5919"/>
              <a:gd name="T23" fmla="*/ 1467 h 3667"/>
              <a:gd name="T24" fmla="*/ 998 w 5919"/>
              <a:gd name="T25" fmla="*/ 1502 h 3667"/>
              <a:gd name="T26" fmla="*/ 751 w 5919"/>
              <a:gd name="T27" fmla="*/ 1343 h 3667"/>
              <a:gd name="T28" fmla="*/ 459 w 5919"/>
              <a:gd name="T29" fmla="*/ 1255 h 3667"/>
              <a:gd name="T30" fmla="*/ 88 w 5919"/>
              <a:gd name="T31" fmla="*/ 1458 h 3667"/>
              <a:gd name="T32" fmla="*/ 9 w 5919"/>
              <a:gd name="T33" fmla="*/ 1926 h 3667"/>
              <a:gd name="T34" fmla="*/ 212 w 5919"/>
              <a:gd name="T35" fmla="*/ 2200 h 3667"/>
              <a:gd name="T36" fmla="*/ 636 w 5919"/>
              <a:gd name="T37" fmla="*/ 2262 h 3667"/>
              <a:gd name="T38" fmla="*/ 945 w 5919"/>
              <a:gd name="T39" fmla="*/ 2076 h 3667"/>
              <a:gd name="T40" fmla="*/ 1237 w 5919"/>
              <a:gd name="T41" fmla="*/ 2218 h 3667"/>
              <a:gd name="T42" fmla="*/ 1255 w 5919"/>
              <a:gd name="T43" fmla="*/ 2880 h 3667"/>
              <a:gd name="T44" fmla="*/ 1272 w 5919"/>
              <a:gd name="T45" fmla="*/ 3622 h 3667"/>
              <a:gd name="T46" fmla="*/ 2173 w 5919"/>
              <a:gd name="T47" fmla="*/ 3587 h 3667"/>
              <a:gd name="T48" fmla="*/ 2783 w 5919"/>
              <a:gd name="T49" fmla="*/ 3463 h 3667"/>
              <a:gd name="T50" fmla="*/ 2756 w 5919"/>
              <a:gd name="T51" fmla="*/ 3251 h 3667"/>
              <a:gd name="T52" fmla="*/ 2606 w 5919"/>
              <a:gd name="T53" fmla="*/ 3048 h 3667"/>
              <a:gd name="T54" fmla="*/ 2491 w 5919"/>
              <a:gd name="T55" fmla="*/ 2810 h 3667"/>
              <a:gd name="T56" fmla="*/ 2527 w 5919"/>
              <a:gd name="T57" fmla="*/ 2510 h 3667"/>
              <a:gd name="T58" fmla="*/ 2845 w 5919"/>
              <a:gd name="T59" fmla="*/ 2191 h 3667"/>
              <a:gd name="T60" fmla="*/ 3242 w 5919"/>
              <a:gd name="T61" fmla="*/ 2227 h 3667"/>
              <a:gd name="T62" fmla="*/ 3498 w 5919"/>
              <a:gd name="T63" fmla="*/ 2571 h 3667"/>
              <a:gd name="T64" fmla="*/ 3525 w 5919"/>
              <a:gd name="T65" fmla="*/ 2880 h 3667"/>
              <a:gd name="T66" fmla="*/ 3322 w 5919"/>
              <a:gd name="T67" fmla="*/ 3190 h 3667"/>
              <a:gd name="T68" fmla="*/ 3225 w 5919"/>
              <a:gd name="T69" fmla="*/ 3490 h 3667"/>
              <a:gd name="T70" fmla="*/ 3428 w 5919"/>
              <a:gd name="T71" fmla="*/ 3622 h 3667"/>
              <a:gd name="T72" fmla="*/ 4241 w 5919"/>
              <a:gd name="T73" fmla="*/ 3667 h 3667"/>
              <a:gd name="T74" fmla="*/ 4682 w 5919"/>
              <a:gd name="T75" fmla="*/ 3525 h 3667"/>
              <a:gd name="T76" fmla="*/ 4682 w 5919"/>
              <a:gd name="T77" fmla="*/ 3039 h 3667"/>
              <a:gd name="T78" fmla="*/ 4576 w 5919"/>
              <a:gd name="T79" fmla="*/ 2412 h 3667"/>
              <a:gd name="T80" fmla="*/ 4638 w 5919"/>
              <a:gd name="T81" fmla="*/ 2041 h 3667"/>
              <a:gd name="T82" fmla="*/ 4930 w 5919"/>
              <a:gd name="T83" fmla="*/ 1882 h 3667"/>
              <a:gd name="T84" fmla="*/ 5203 w 5919"/>
              <a:gd name="T85" fmla="*/ 1970 h 3667"/>
              <a:gd name="T86" fmla="*/ 5530 w 5919"/>
              <a:gd name="T87" fmla="*/ 2129 h 3667"/>
              <a:gd name="T88" fmla="*/ 5884 w 5919"/>
              <a:gd name="T89" fmla="*/ 1909 h 3667"/>
              <a:gd name="T90" fmla="*/ 5901 w 5919"/>
              <a:gd name="T91" fmla="*/ 1520 h 3667"/>
              <a:gd name="T92" fmla="*/ 5725 w 5919"/>
              <a:gd name="T93" fmla="*/ 1308 h 3667"/>
              <a:gd name="T94" fmla="*/ 5415 w 5919"/>
              <a:gd name="T95" fmla="*/ 1237 h 3667"/>
              <a:gd name="T96" fmla="*/ 5221 w 5919"/>
              <a:gd name="T97" fmla="*/ 1326 h 3667"/>
              <a:gd name="T98" fmla="*/ 5027 w 5919"/>
              <a:gd name="T99" fmla="*/ 1432 h 3667"/>
              <a:gd name="T100" fmla="*/ 4603 w 5919"/>
              <a:gd name="T101" fmla="*/ 1343 h 3667"/>
              <a:gd name="T102" fmla="*/ 4559 w 5919"/>
              <a:gd name="T103" fmla="*/ 636 h 3667"/>
              <a:gd name="T104" fmla="*/ 4408 w 5919"/>
              <a:gd name="T105" fmla="*/ 62 h 3667"/>
              <a:gd name="T106" fmla="*/ 3534 w 5919"/>
              <a:gd name="T107" fmla="*/ 0 h 3667"/>
              <a:gd name="T108" fmla="*/ 3384 w 5919"/>
              <a:gd name="T109" fmla="*/ 168 h 3667"/>
              <a:gd name="T110" fmla="*/ 3392 w 5919"/>
              <a:gd name="T111" fmla="*/ 583 h 3667"/>
              <a:gd name="T112" fmla="*/ 3613 w 5919"/>
              <a:gd name="T113" fmla="*/ 884 h 3667"/>
              <a:gd name="T114" fmla="*/ 3631 w 5919"/>
              <a:gd name="T115" fmla="*/ 1131 h 3667"/>
              <a:gd name="T116" fmla="*/ 3375 w 5919"/>
              <a:gd name="T117" fmla="*/ 1476 h 3667"/>
              <a:gd name="T118" fmla="*/ 3136 w 5919"/>
              <a:gd name="T119" fmla="*/ 1529 h 366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919"/>
              <a:gd name="T181" fmla="*/ 0 h 3667"/>
              <a:gd name="T182" fmla="*/ 5919 w 5919"/>
              <a:gd name="T183" fmla="*/ 3667 h 366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919" h="3667">
                <a:moveTo>
                  <a:pt x="3136" y="1529"/>
                </a:moveTo>
                <a:lnTo>
                  <a:pt x="2960" y="1511"/>
                </a:lnTo>
                <a:lnTo>
                  <a:pt x="2818" y="1423"/>
                </a:lnTo>
                <a:lnTo>
                  <a:pt x="2712" y="1299"/>
                </a:lnTo>
                <a:lnTo>
                  <a:pt x="2650" y="1166"/>
                </a:lnTo>
                <a:lnTo>
                  <a:pt x="2642" y="928"/>
                </a:lnTo>
                <a:lnTo>
                  <a:pt x="2659" y="822"/>
                </a:lnTo>
                <a:lnTo>
                  <a:pt x="2730" y="689"/>
                </a:lnTo>
                <a:lnTo>
                  <a:pt x="2818" y="619"/>
                </a:lnTo>
                <a:lnTo>
                  <a:pt x="2871" y="539"/>
                </a:lnTo>
                <a:lnTo>
                  <a:pt x="2880" y="416"/>
                </a:lnTo>
                <a:lnTo>
                  <a:pt x="2836" y="274"/>
                </a:lnTo>
                <a:lnTo>
                  <a:pt x="2748" y="204"/>
                </a:lnTo>
                <a:lnTo>
                  <a:pt x="2597" y="124"/>
                </a:lnTo>
                <a:lnTo>
                  <a:pt x="2323" y="62"/>
                </a:lnTo>
                <a:lnTo>
                  <a:pt x="1970" y="62"/>
                </a:lnTo>
                <a:lnTo>
                  <a:pt x="1405" y="89"/>
                </a:lnTo>
                <a:lnTo>
                  <a:pt x="1290" y="106"/>
                </a:lnTo>
                <a:lnTo>
                  <a:pt x="1343" y="310"/>
                </a:lnTo>
                <a:lnTo>
                  <a:pt x="1431" y="716"/>
                </a:lnTo>
                <a:lnTo>
                  <a:pt x="1484" y="1078"/>
                </a:lnTo>
                <a:lnTo>
                  <a:pt x="1475" y="1308"/>
                </a:lnTo>
                <a:lnTo>
                  <a:pt x="1352" y="1440"/>
                </a:lnTo>
                <a:lnTo>
                  <a:pt x="1299" y="1467"/>
                </a:lnTo>
                <a:lnTo>
                  <a:pt x="1184" y="1502"/>
                </a:lnTo>
                <a:lnTo>
                  <a:pt x="998" y="1502"/>
                </a:lnTo>
                <a:lnTo>
                  <a:pt x="822" y="1423"/>
                </a:lnTo>
                <a:lnTo>
                  <a:pt x="751" y="1343"/>
                </a:lnTo>
                <a:lnTo>
                  <a:pt x="663" y="1281"/>
                </a:lnTo>
                <a:lnTo>
                  <a:pt x="459" y="1255"/>
                </a:lnTo>
                <a:lnTo>
                  <a:pt x="265" y="1290"/>
                </a:lnTo>
                <a:lnTo>
                  <a:pt x="88" y="1458"/>
                </a:lnTo>
                <a:lnTo>
                  <a:pt x="0" y="1644"/>
                </a:lnTo>
                <a:lnTo>
                  <a:pt x="9" y="1926"/>
                </a:lnTo>
                <a:lnTo>
                  <a:pt x="80" y="2059"/>
                </a:lnTo>
                <a:lnTo>
                  <a:pt x="212" y="2200"/>
                </a:lnTo>
                <a:lnTo>
                  <a:pt x="398" y="2262"/>
                </a:lnTo>
                <a:lnTo>
                  <a:pt x="636" y="2262"/>
                </a:lnTo>
                <a:lnTo>
                  <a:pt x="795" y="2129"/>
                </a:lnTo>
                <a:lnTo>
                  <a:pt x="945" y="2076"/>
                </a:lnTo>
                <a:lnTo>
                  <a:pt x="1131" y="2121"/>
                </a:lnTo>
                <a:lnTo>
                  <a:pt x="1237" y="2218"/>
                </a:lnTo>
                <a:lnTo>
                  <a:pt x="1299" y="2341"/>
                </a:lnTo>
                <a:lnTo>
                  <a:pt x="1255" y="2880"/>
                </a:lnTo>
                <a:lnTo>
                  <a:pt x="1255" y="3410"/>
                </a:lnTo>
                <a:lnTo>
                  <a:pt x="1272" y="3622"/>
                </a:lnTo>
                <a:lnTo>
                  <a:pt x="1820" y="3622"/>
                </a:lnTo>
                <a:lnTo>
                  <a:pt x="2173" y="3587"/>
                </a:lnTo>
                <a:lnTo>
                  <a:pt x="2615" y="3578"/>
                </a:lnTo>
                <a:lnTo>
                  <a:pt x="2783" y="3463"/>
                </a:lnTo>
                <a:lnTo>
                  <a:pt x="2774" y="3384"/>
                </a:lnTo>
                <a:lnTo>
                  <a:pt x="2756" y="3251"/>
                </a:lnTo>
                <a:lnTo>
                  <a:pt x="2703" y="3190"/>
                </a:lnTo>
                <a:lnTo>
                  <a:pt x="2606" y="3048"/>
                </a:lnTo>
                <a:lnTo>
                  <a:pt x="2527" y="2951"/>
                </a:lnTo>
                <a:lnTo>
                  <a:pt x="2491" y="2810"/>
                </a:lnTo>
                <a:lnTo>
                  <a:pt x="2482" y="2642"/>
                </a:lnTo>
                <a:lnTo>
                  <a:pt x="2527" y="2510"/>
                </a:lnTo>
                <a:lnTo>
                  <a:pt x="2650" y="2306"/>
                </a:lnTo>
                <a:lnTo>
                  <a:pt x="2845" y="2191"/>
                </a:lnTo>
                <a:lnTo>
                  <a:pt x="3083" y="2182"/>
                </a:lnTo>
                <a:lnTo>
                  <a:pt x="3242" y="2227"/>
                </a:lnTo>
                <a:lnTo>
                  <a:pt x="3410" y="2386"/>
                </a:lnTo>
                <a:lnTo>
                  <a:pt x="3498" y="2571"/>
                </a:lnTo>
                <a:lnTo>
                  <a:pt x="3543" y="2748"/>
                </a:lnTo>
                <a:lnTo>
                  <a:pt x="3525" y="2880"/>
                </a:lnTo>
                <a:lnTo>
                  <a:pt x="3472" y="3022"/>
                </a:lnTo>
                <a:lnTo>
                  <a:pt x="3322" y="3190"/>
                </a:lnTo>
                <a:lnTo>
                  <a:pt x="3251" y="3313"/>
                </a:lnTo>
                <a:lnTo>
                  <a:pt x="3225" y="3490"/>
                </a:lnTo>
                <a:lnTo>
                  <a:pt x="3295" y="3578"/>
                </a:lnTo>
                <a:lnTo>
                  <a:pt x="3428" y="3622"/>
                </a:lnTo>
                <a:lnTo>
                  <a:pt x="3675" y="3667"/>
                </a:lnTo>
                <a:lnTo>
                  <a:pt x="4241" y="3667"/>
                </a:lnTo>
                <a:lnTo>
                  <a:pt x="4497" y="3631"/>
                </a:lnTo>
                <a:lnTo>
                  <a:pt x="4682" y="3525"/>
                </a:lnTo>
                <a:lnTo>
                  <a:pt x="4700" y="3349"/>
                </a:lnTo>
                <a:lnTo>
                  <a:pt x="4682" y="3039"/>
                </a:lnTo>
                <a:lnTo>
                  <a:pt x="4585" y="2598"/>
                </a:lnTo>
                <a:lnTo>
                  <a:pt x="4576" y="2412"/>
                </a:lnTo>
                <a:lnTo>
                  <a:pt x="4585" y="2147"/>
                </a:lnTo>
                <a:lnTo>
                  <a:pt x="4638" y="2041"/>
                </a:lnTo>
                <a:lnTo>
                  <a:pt x="4753" y="1962"/>
                </a:lnTo>
                <a:lnTo>
                  <a:pt x="4930" y="1882"/>
                </a:lnTo>
                <a:lnTo>
                  <a:pt x="5106" y="1882"/>
                </a:lnTo>
                <a:lnTo>
                  <a:pt x="5203" y="1970"/>
                </a:lnTo>
                <a:lnTo>
                  <a:pt x="5336" y="2112"/>
                </a:lnTo>
                <a:lnTo>
                  <a:pt x="5530" y="2129"/>
                </a:lnTo>
                <a:lnTo>
                  <a:pt x="5734" y="2059"/>
                </a:lnTo>
                <a:lnTo>
                  <a:pt x="5884" y="1909"/>
                </a:lnTo>
                <a:lnTo>
                  <a:pt x="5919" y="1732"/>
                </a:lnTo>
                <a:lnTo>
                  <a:pt x="5901" y="1520"/>
                </a:lnTo>
                <a:lnTo>
                  <a:pt x="5840" y="1405"/>
                </a:lnTo>
                <a:lnTo>
                  <a:pt x="5725" y="1308"/>
                </a:lnTo>
                <a:lnTo>
                  <a:pt x="5619" y="1264"/>
                </a:lnTo>
                <a:lnTo>
                  <a:pt x="5415" y="1237"/>
                </a:lnTo>
                <a:lnTo>
                  <a:pt x="5274" y="1255"/>
                </a:lnTo>
                <a:lnTo>
                  <a:pt x="5221" y="1326"/>
                </a:lnTo>
                <a:lnTo>
                  <a:pt x="5168" y="1379"/>
                </a:lnTo>
                <a:lnTo>
                  <a:pt x="5027" y="1432"/>
                </a:lnTo>
                <a:cubicBezTo>
                  <a:pt x="4812" y="1422"/>
                  <a:pt x="4903" y="1423"/>
                  <a:pt x="4753" y="1423"/>
                </a:cubicBezTo>
                <a:lnTo>
                  <a:pt x="4603" y="1343"/>
                </a:lnTo>
                <a:lnTo>
                  <a:pt x="4541" y="1228"/>
                </a:lnTo>
                <a:lnTo>
                  <a:pt x="4559" y="636"/>
                </a:lnTo>
                <a:lnTo>
                  <a:pt x="4620" y="71"/>
                </a:lnTo>
                <a:lnTo>
                  <a:pt x="4408" y="62"/>
                </a:lnTo>
                <a:lnTo>
                  <a:pt x="3878" y="53"/>
                </a:lnTo>
                <a:lnTo>
                  <a:pt x="3534" y="0"/>
                </a:lnTo>
                <a:lnTo>
                  <a:pt x="3463" y="62"/>
                </a:lnTo>
                <a:lnTo>
                  <a:pt x="3384" y="168"/>
                </a:lnTo>
                <a:lnTo>
                  <a:pt x="3384" y="398"/>
                </a:lnTo>
                <a:lnTo>
                  <a:pt x="3392" y="583"/>
                </a:lnTo>
                <a:lnTo>
                  <a:pt x="3490" y="725"/>
                </a:lnTo>
                <a:lnTo>
                  <a:pt x="3613" y="884"/>
                </a:lnTo>
                <a:lnTo>
                  <a:pt x="3631" y="1007"/>
                </a:lnTo>
                <a:lnTo>
                  <a:pt x="3631" y="1131"/>
                </a:lnTo>
                <a:lnTo>
                  <a:pt x="3578" y="1290"/>
                </a:lnTo>
                <a:lnTo>
                  <a:pt x="3375" y="1476"/>
                </a:lnTo>
                <a:lnTo>
                  <a:pt x="3260" y="1520"/>
                </a:lnTo>
                <a:lnTo>
                  <a:pt x="3136" y="1529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9706" name="Freeform 5"/>
          <p:cNvSpPr>
            <a:spLocks/>
          </p:cNvSpPr>
          <p:nvPr/>
        </p:nvSpPr>
        <p:spPr bwMode="auto">
          <a:xfrm rot="5400000">
            <a:off x="2321719" y="3178969"/>
            <a:ext cx="714375" cy="500063"/>
          </a:xfrm>
          <a:custGeom>
            <a:avLst/>
            <a:gdLst>
              <a:gd name="T0" fmla="*/ 2960 w 5919"/>
              <a:gd name="T1" fmla="*/ 1511 h 3667"/>
              <a:gd name="T2" fmla="*/ 2712 w 5919"/>
              <a:gd name="T3" fmla="*/ 1299 h 3667"/>
              <a:gd name="T4" fmla="*/ 2642 w 5919"/>
              <a:gd name="T5" fmla="*/ 928 h 3667"/>
              <a:gd name="T6" fmla="*/ 2730 w 5919"/>
              <a:gd name="T7" fmla="*/ 689 h 3667"/>
              <a:gd name="T8" fmla="*/ 2871 w 5919"/>
              <a:gd name="T9" fmla="*/ 539 h 3667"/>
              <a:gd name="T10" fmla="*/ 2836 w 5919"/>
              <a:gd name="T11" fmla="*/ 274 h 3667"/>
              <a:gd name="T12" fmla="*/ 2597 w 5919"/>
              <a:gd name="T13" fmla="*/ 124 h 3667"/>
              <a:gd name="T14" fmla="*/ 1970 w 5919"/>
              <a:gd name="T15" fmla="*/ 62 h 3667"/>
              <a:gd name="T16" fmla="*/ 1290 w 5919"/>
              <a:gd name="T17" fmla="*/ 106 h 3667"/>
              <a:gd name="T18" fmla="*/ 1431 w 5919"/>
              <a:gd name="T19" fmla="*/ 716 h 3667"/>
              <a:gd name="T20" fmla="*/ 1475 w 5919"/>
              <a:gd name="T21" fmla="*/ 1308 h 3667"/>
              <a:gd name="T22" fmla="*/ 1299 w 5919"/>
              <a:gd name="T23" fmla="*/ 1467 h 3667"/>
              <a:gd name="T24" fmla="*/ 998 w 5919"/>
              <a:gd name="T25" fmla="*/ 1502 h 3667"/>
              <a:gd name="T26" fmla="*/ 751 w 5919"/>
              <a:gd name="T27" fmla="*/ 1343 h 3667"/>
              <a:gd name="T28" fmla="*/ 459 w 5919"/>
              <a:gd name="T29" fmla="*/ 1255 h 3667"/>
              <a:gd name="T30" fmla="*/ 88 w 5919"/>
              <a:gd name="T31" fmla="*/ 1458 h 3667"/>
              <a:gd name="T32" fmla="*/ 9 w 5919"/>
              <a:gd name="T33" fmla="*/ 1926 h 3667"/>
              <a:gd name="T34" fmla="*/ 212 w 5919"/>
              <a:gd name="T35" fmla="*/ 2200 h 3667"/>
              <a:gd name="T36" fmla="*/ 636 w 5919"/>
              <a:gd name="T37" fmla="*/ 2262 h 3667"/>
              <a:gd name="T38" fmla="*/ 945 w 5919"/>
              <a:gd name="T39" fmla="*/ 2076 h 3667"/>
              <a:gd name="T40" fmla="*/ 1237 w 5919"/>
              <a:gd name="T41" fmla="*/ 2218 h 3667"/>
              <a:gd name="T42" fmla="*/ 1255 w 5919"/>
              <a:gd name="T43" fmla="*/ 2880 h 3667"/>
              <a:gd name="T44" fmla="*/ 1272 w 5919"/>
              <a:gd name="T45" fmla="*/ 3622 h 3667"/>
              <a:gd name="T46" fmla="*/ 2173 w 5919"/>
              <a:gd name="T47" fmla="*/ 3587 h 3667"/>
              <a:gd name="T48" fmla="*/ 2783 w 5919"/>
              <a:gd name="T49" fmla="*/ 3463 h 3667"/>
              <a:gd name="T50" fmla="*/ 2756 w 5919"/>
              <a:gd name="T51" fmla="*/ 3251 h 3667"/>
              <a:gd name="T52" fmla="*/ 2606 w 5919"/>
              <a:gd name="T53" fmla="*/ 3048 h 3667"/>
              <a:gd name="T54" fmla="*/ 2491 w 5919"/>
              <a:gd name="T55" fmla="*/ 2810 h 3667"/>
              <a:gd name="T56" fmla="*/ 2527 w 5919"/>
              <a:gd name="T57" fmla="*/ 2510 h 3667"/>
              <a:gd name="T58" fmla="*/ 2845 w 5919"/>
              <a:gd name="T59" fmla="*/ 2191 h 3667"/>
              <a:gd name="T60" fmla="*/ 3242 w 5919"/>
              <a:gd name="T61" fmla="*/ 2227 h 3667"/>
              <a:gd name="T62" fmla="*/ 3498 w 5919"/>
              <a:gd name="T63" fmla="*/ 2571 h 3667"/>
              <a:gd name="T64" fmla="*/ 3525 w 5919"/>
              <a:gd name="T65" fmla="*/ 2880 h 3667"/>
              <a:gd name="T66" fmla="*/ 3322 w 5919"/>
              <a:gd name="T67" fmla="*/ 3190 h 3667"/>
              <a:gd name="T68" fmla="*/ 3225 w 5919"/>
              <a:gd name="T69" fmla="*/ 3490 h 3667"/>
              <a:gd name="T70" fmla="*/ 3428 w 5919"/>
              <a:gd name="T71" fmla="*/ 3622 h 3667"/>
              <a:gd name="T72" fmla="*/ 4241 w 5919"/>
              <a:gd name="T73" fmla="*/ 3667 h 3667"/>
              <a:gd name="T74" fmla="*/ 4682 w 5919"/>
              <a:gd name="T75" fmla="*/ 3525 h 3667"/>
              <a:gd name="T76" fmla="*/ 4682 w 5919"/>
              <a:gd name="T77" fmla="*/ 3039 h 3667"/>
              <a:gd name="T78" fmla="*/ 4576 w 5919"/>
              <a:gd name="T79" fmla="*/ 2412 h 3667"/>
              <a:gd name="T80" fmla="*/ 4638 w 5919"/>
              <a:gd name="T81" fmla="*/ 2041 h 3667"/>
              <a:gd name="T82" fmla="*/ 4930 w 5919"/>
              <a:gd name="T83" fmla="*/ 1882 h 3667"/>
              <a:gd name="T84" fmla="*/ 5203 w 5919"/>
              <a:gd name="T85" fmla="*/ 1970 h 3667"/>
              <a:gd name="T86" fmla="*/ 5530 w 5919"/>
              <a:gd name="T87" fmla="*/ 2129 h 3667"/>
              <a:gd name="T88" fmla="*/ 5884 w 5919"/>
              <a:gd name="T89" fmla="*/ 1909 h 3667"/>
              <a:gd name="T90" fmla="*/ 5901 w 5919"/>
              <a:gd name="T91" fmla="*/ 1520 h 3667"/>
              <a:gd name="T92" fmla="*/ 5725 w 5919"/>
              <a:gd name="T93" fmla="*/ 1308 h 3667"/>
              <a:gd name="T94" fmla="*/ 5415 w 5919"/>
              <a:gd name="T95" fmla="*/ 1237 h 3667"/>
              <a:gd name="T96" fmla="*/ 5221 w 5919"/>
              <a:gd name="T97" fmla="*/ 1326 h 3667"/>
              <a:gd name="T98" fmla="*/ 5027 w 5919"/>
              <a:gd name="T99" fmla="*/ 1432 h 3667"/>
              <a:gd name="T100" fmla="*/ 4603 w 5919"/>
              <a:gd name="T101" fmla="*/ 1343 h 3667"/>
              <a:gd name="T102" fmla="*/ 4559 w 5919"/>
              <a:gd name="T103" fmla="*/ 636 h 3667"/>
              <a:gd name="T104" fmla="*/ 4408 w 5919"/>
              <a:gd name="T105" fmla="*/ 62 h 3667"/>
              <a:gd name="T106" fmla="*/ 3534 w 5919"/>
              <a:gd name="T107" fmla="*/ 0 h 3667"/>
              <a:gd name="T108" fmla="*/ 3384 w 5919"/>
              <a:gd name="T109" fmla="*/ 168 h 3667"/>
              <a:gd name="T110" fmla="*/ 3392 w 5919"/>
              <a:gd name="T111" fmla="*/ 583 h 3667"/>
              <a:gd name="T112" fmla="*/ 3613 w 5919"/>
              <a:gd name="T113" fmla="*/ 884 h 3667"/>
              <a:gd name="T114" fmla="*/ 3631 w 5919"/>
              <a:gd name="T115" fmla="*/ 1131 h 3667"/>
              <a:gd name="T116" fmla="*/ 3375 w 5919"/>
              <a:gd name="T117" fmla="*/ 1476 h 3667"/>
              <a:gd name="T118" fmla="*/ 3136 w 5919"/>
              <a:gd name="T119" fmla="*/ 1529 h 366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919"/>
              <a:gd name="T181" fmla="*/ 0 h 3667"/>
              <a:gd name="T182" fmla="*/ 5919 w 5919"/>
              <a:gd name="T183" fmla="*/ 3667 h 366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919" h="3667">
                <a:moveTo>
                  <a:pt x="3136" y="1529"/>
                </a:moveTo>
                <a:lnTo>
                  <a:pt x="2960" y="1511"/>
                </a:lnTo>
                <a:lnTo>
                  <a:pt x="2818" y="1423"/>
                </a:lnTo>
                <a:lnTo>
                  <a:pt x="2712" y="1299"/>
                </a:lnTo>
                <a:lnTo>
                  <a:pt x="2650" y="1166"/>
                </a:lnTo>
                <a:lnTo>
                  <a:pt x="2642" y="928"/>
                </a:lnTo>
                <a:lnTo>
                  <a:pt x="2659" y="822"/>
                </a:lnTo>
                <a:lnTo>
                  <a:pt x="2730" y="689"/>
                </a:lnTo>
                <a:lnTo>
                  <a:pt x="2818" y="619"/>
                </a:lnTo>
                <a:lnTo>
                  <a:pt x="2871" y="539"/>
                </a:lnTo>
                <a:lnTo>
                  <a:pt x="2880" y="416"/>
                </a:lnTo>
                <a:lnTo>
                  <a:pt x="2836" y="274"/>
                </a:lnTo>
                <a:lnTo>
                  <a:pt x="2748" y="204"/>
                </a:lnTo>
                <a:lnTo>
                  <a:pt x="2597" y="124"/>
                </a:lnTo>
                <a:lnTo>
                  <a:pt x="2323" y="62"/>
                </a:lnTo>
                <a:lnTo>
                  <a:pt x="1970" y="62"/>
                </a:lnTo>
                <a:lnTo>
                  <a:pt x="1405" y="89"/>
                </a:lnTo>
                <a:lnTo>
                  <a:pt x="1290" y="106"/>
                </a:lnTo>
                <a:lnTo>
                  <a:pt x="1343" y="310"/>
                </a:lnTo>
                <a:lnTo>
                  <a:pt x="1431" y="716"/>
                </a:lnTo>
                <a:lnTo>
                  <a:pt x="1484" y="1078"/>
                </a:lnTo>
                <a:lnTo>
                  <a:pt x="1475" y="1308"/>
                </a:lnTo>
                <a:lnTo>
                  <a:pt x="1352" y="1440"/>
                </a:lnTo>
                <a:lnTo>
                  <a:pt x="1299" y="1467"/>
                </a:lnTo>
                <a:lnTo>
                  <a:pt x="1184" y="1502"/>
                </a:lnTo>
                <a:lnTo>
                  <a:pt x="998" y="1502"/>
                </a:lnTo>
                <a:lnTo>
                  <a:pt x="822" y="1423"/>
                </a:lnTo>
                <a:lnTo>
                  <a:pt x="751" y="1343"/>
                </a:lnTo>
                <a:lnTo>
                  <a:pt x="663" y="1281"/>
                </a:lnTo>
                <a:lnTo>
                  <a:pt x="459" y="1255"/>
                </a:lnTo>
                <a:lnTo>
                  <a:pt x="265" y="1290"/>
                </a:lnTo>
                <a:lnTo>
                  <a:pt x="88" y="1458"/>
                </a:lnTo>
                <a:lnTo>
                  <a:pt x="0" y="1644"/>
                </a:lnTo>
                <a:lnTo>
                  <a:pt x="9" y="1926"/>
                </a:lnTo>
                <a:lnTo>
                  <a:pt x="80" y="2059"/>
                </a:lnTo>
                <a:lnTo>
                  <a:pt x="212" y="2200"/>
                </a:lnTo>
                <a:lnTo>
                  <a:pt x="398" y="2262"/>
                </a:lnTo>
                <a:lnTo>
                  <a:pt x="636" y="2262"/>
                </a:lnTo>
                <a:lnTo>
                  <a:pt x="795" y="2129"/>
                </a:lnTo>
                <a:lnTo>
                  <a:pt x="945" y="2076"/>
                </a:lnTo>
                <a:lnTo>
                  <a:pt x="1131" y="2121"/>
                </a:lnTo>
                <a:lnTo>
                  <a:pt x="1237" y="2218"/>
                </a:lnTo>
                <a:lnTo>
                  <a:pt x="1299" y="2341"/>
                </a:lnTo>
                <a:lnTo>
                  <a:pt x="1255" y="2880"/>
                </a:lnTo>
                <a:lnTo>
                  <a:pt x="1255" y="3410"/>
                </a:lnTo>
                <a:lnTo>
                  <a:pt x="1272" y="3622"/>
                </a:lnTo>
                <a:lnTo>
                  <a:pt x="1820" y="3622"/>
                </a:lnTo>
                <a:lnTo>
                  <a:pt x="2173" y="3587"/>
                </a:lnTo>
                <a:lnTo>
                  <a:pt x="2615" y="3578"/>
                </a:lnTo>
                <a:lnTo>
                  <a:pt x="2783" y="3463"/>
                </a:lnTo>
                <a:lnTo>
                  <a:pt x="2774" y="3384"/>
                </a:lnTo>
                <a:lnTo>
                  <a:pt x="2756" y="3251"/>
                </a:lnTo>
                <a:lnTo>
                  <a:pt x="2703" y="3190"/>
                </a:lnTo>
                <a:lnTo>
                  <a:pt x="2606" y="3048"/>
                </a:lnTo>
                <a:lnTo>
                  <a:pt x="2527" y="2951"/>
                </a:lnTo>
                <a:lnTo>
                  <a:pt x="2491" y="2810"/>
                </a:lnTo>
                <a:lnTo>
                  <a:pt x="2482" y="2642"/>
                </a:lnTo>
                <a:lnTo>
                  <a:pt x="2527" y="2510"/>
                </a:lnTo>
                <a:lnTo>
                  <a:pt x="2650" y="2306"/>
                </a:lnTo>
                <a:lnTo>
                  <a:pt x="2845" y="2191"/>
                </a:lnTo>
                <a:lnTo>
                  <a:pt x="3083" y="2182"/>
                </a:lnTo>
                <a:lnTo>
                  <a:pt x="3242" y="2227"/>
                </a:lnTo>
                <a:lnTo>
                  <a:pt x="3410" y="2386"/>
                </a:lnTo>
                <a:lnTo>
                  <a:pt x="3498" y="2571"/>
                </a:lnTo>
                <a:lnTo>
                  <a:pt x="3543" y="2748"/>
                </a:lnTo>
                <a:lnTo>
                  <a:pt x="3525" y="2880"/>
                </a:lnTo>
                <a:lnTo>
                  <a:pt x="3472" y="3022"/>
                </a:lnTo>
                <a:lnTo>
                  <a:pt x="3322" y="3190"/>
                </a:lnTo>
                <a:lnTo>
                  <a:pt x="3251" y="3313"/>
                </a:lnTo>
                <a:lnTo>
                  <a:pt x="3225" y="3490"/>
                </a:lnTo>
                <a:lnTo>
                  <a:pt x="3295" y="3578"/>
                </a:lnTo>
                <a:lnTo>
                  <a:pt x="3428" y="3622"/>
                </a:lnTo>
                <a:lnTo>
                  <a:pt x="3675" y="3667"/>
                </a:lnTo>
                <a:lnTo>
                  <a:pt x="4241" y="3667"/>
                </a:lnTo>
                <a:lnTo>
                  <a:pt x="4497" y="3631"/>
                </a:lnTo>
                <a:lnTo>
                  <a:pt x="4682" y="3525"/>
                </a:lnTo>
                <a:lnTo>
                  <a:pt x="4700" y="3349"/>
                </a:lnTo>
                <a:lnTo>
                  <a:pt x="4682" y="3039"/>
                </a:lnTo>
                <a:lnTo>
                  <a:pt x="4585" y="2598"/>
                </a:lnTo>
                <a:lnTo>
                  <a:pt x="4576" y="2412"/>
                </a:lnTo>
                <a:lnTo>
                  <a:pt x="4585" y="2147"/>
                </a:lnTo>
                <a:lnTo>
                  <a:pt x="4638" y="2041"/>
                </a:lnTo>
                <a:lnTo>
                  <a:pt x="4753" y="1962"/>
                </a:lnTo>
                <a:lnTo>
                  <a:pt x="4930" y="1882"/>
                </a:lnTo>
                <a:lnTo>
                  <a:pt x="5106" y="1882"/>
                </a:lnTo>
                <a:lnTo>
                  <a:pt x="5203" y="1970"/>
                </a:lnTo>
                <a:lnTo>
                  <a:pt x="5336" y="2112"/>
                </a:lnTo>
                <a:lnTo>
                  <a:pt x="5530" y="2129"/>
                </a:lnTo>
                <a:lnTo>
                  <a:pt x="5734" y="2059"/>
                </a:lnTo>
                <a:lnTo>
                  <a:pt x="5884" y="1909"/>
                </a:lnTo>
                <a:lnTo>
                  <a:pt x="5919" y="1732"/>
                </a:lnTo>
                <a:lnTo>
                  <a:pt x="5901" y="1520"/>
                </a:lnTo>
                <a:lnTo>
                  <a:pt x="5840" y="1405"/>
                </a:lnTo>
                <a:lnTo>
                  <a:pt x="5725" y="1308"/>
                </a:lnTo>
                <a:lnTo>
                  <a:pt x="5619" y="1264"/>
                </a:lnTo>
                <a:lnTo>
                  <a:pt x="5415" y="1237"/>
                </a:lnTo>
                <a:lnTo>
                  <a:pt x="5274" y="1255"/>
                </a:lnTo>
                <a:lnTo>
                  <a:pt x="5221" y="1326"/>
                </a:lnTo>
                <a:lnTo>
                  <a:pt x="5168" y="1379"/>
                </a:lnTo>
                <a:lnTo>
                  <a:pt x="5027" y="1432"/>
                </a:lnTo>
                <a:cubicBezTo>
                  <a:pt x="4812" y="1422"/>
                  <a:pt x="4903" y="1423"/>
                  <a:pt x="4753" y="1423"/>
                </a:cubicBezTo>
                <a:lnTo>
                  <a:pt x="4603" y="1343"/>
                </a:lnTo>
                <a:lnTo>
                  <a:pt x="4541" y="1228"/>
                </a:lnTo>
                <a:lnTo>
                  <a:pt x="4559" y="636"/>
                </a:lnTo>
                <a:lnTo>
                  <a:pt x="4620" y="71"/>
                </a:lnTo>
                <a:lnTo>
                  <a:pt x="4408" y="62"/>
                </a:lnTo>
                <a:lnTo>
                  <a:pt x="3878" y="53"/>
                </a:lnTo>
                <a:lnTo>
                  <a:pt x="3534" y="0"/>
                </a:lnTo>
                <a:lnTo>
                  <a:pt x="3463" y="62"/>
                </a:lnTo>
                <a:lnTo>
                  <a:pt x="3384" y="168"/>
                </a:lnTo>
                <a:lnTo>
                  <a:pt x="3384" y="398"/>
                </a:lnTo>
                <a:lnTo>
                  <a:pt x="3392" y="583"/>
                </a:lnTo>
                <a:lnTo>
                  <a:pt x="3490" y="725"/>
                </a:lnTo>
                <a:lnTo>
                  <a:pt x="3613" y="884"/>
                </a:lnTo>
                <a:lnTo>
                  <a:pt x="3631" y="1007"/>
                </a:lnTo>
                <a:lnTo>
                  <a:pt x="3631" y="1131"/>
                </a:lnTo>
                <a:lnTo>
                  <a:pt x="3578" y="1290"/>
                </a:lnTo>
                <a:lnTo>
                  <a:pt x="3375" y="1476"/>
                </a:lnTo>
                <a:lnTo>
                  <a:pt x="3260" y="1520"/>
                </a:lnTo>
                <a:lnTo>
                  <a:pt x="3136" y="1529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9707" name="Freeform 5"/>
          <p:cNvSpPr>
            <a:spLocks/>
          </p:cNvSpPr>
          <p:nvPr/>
        </p:nvSpPr>
        <p:spPr bwMode="auto">
          <a:xfrm>
            <a:off x="500063" y="2714625"/>
            <a:ext cx="714375" cy="500063"/>
          </a:xfrm>
          <a:custGeom>
            <a:avLst/>
            <a:gdLst>
              <a:gd name="T0" fmla="*/ 2960 w 5919"/>
              <a:gd name="T1" fmla="*/ 1511 h 3667"/>
              <a:gd name="T2" fmla="*/ 2712 w 5919"/>
              <a:gd name="T3" fmla="*/ 1299 h 3667"/>
              <a:gd name="T4" fmla="*/ 2642 w 5919"/>
              <a:gd name="T5" fmla="*/ 928 h 3667"/>
              <a:gd name="T6" fmla="*/ 2730 w 5919"/>
              <a:gd name="T7" fmla="*/ 689 h 3667"/>
              <a:gd name="T8" fmla="*/ 2871 w 5919"/>
              <a:gd name="T9" fmla="*/ 539 h 3667"/>
              <a:gd name="T10" fmla="*/ 2836 w 5919"/>
              <a:gd name="T11" fmla="*/ 274 h 3667"/>
              <a:gd name="T12" fmla="*/ 2597 w 5919"/>
              <a:gd name="T13" fmla="*/ 124 h 3667"/>
              <a:gd name="T14" fmla="*/ 1970 w 5919"/>
              <a:gd name="T15" fmla="*/ 62 h 3667"/>
              <a:gd name="T16" fmla="*/ 1290 w 5919"/>
              <a:gd name="T17" fmla="*/ 106 h 3667"/>
              <a:gd name="T18" fmla="*/ 1431 w 5919"/>
              <a:gd name="T19" fmla="*/ 716 h 3667"/>
              <a:gd name="T20" fmla="*/ 1475 w 5919"/>
              <a:gd name="T21" fmla="*/ 1308 h 3667"/>
              <a:gd name="T22" fmla="*/ 1299 w 5919"/>
              <a:gd name="T23" fmla="*/ 1467 h 3667"/>
              <a:gd name="T24" fmla="*/ 998 w 5919"/>
              <a:gd name="T25" fmla="*/ 1502 h 3667"/>
              <a:gd name="T26" fmla="*/ 751 w 5919"/>
              <a:gd name="T27" fmla="*/ 1343 h 3667"/>
              <a:gd name="T28" fmla="*/ 459 w 5919"/>
              <a:gd name="T29" fmla="*/ 1255 h 3667"/>
              <a:gd name="T30" fmla="*/ 88 w 5919"/>
              <a:gd name="T31" fmla="*/ 1458 h 3667"/>
              <a:gd name="T32" fmla="*/ 9 w 5919"/>
              <a:gd name="T33" fmla="*/ 1926 h 3667"/>
              <a:gd name="T34" fmla="*/ 212 w 5919"/>
              <a:gd name="T35" fmla="*/ 2200 h 3667"/>
              <a:gd name="T36" fmla="*/ 636 w 5919"/>
              <a:gd name="T37" fmla="*/ 2262 h 3667"/>
              <a:gd name="T38" fmla="*/ 945 w 5919"/>
              <a:gd name="T39" fmla="*/ 2076 h 3667"/>
              <a:gd name="T40" fmla="*/ 1237 w 5919"/>
              <a:gd name="T41" fmla="*/ 2218 h 3667"/>
              <a:gd name="T42" fmla="*/ 1255 w 5919"/>
              <a:gd name="T43" fmla="*/ 2880 h 3667"/>
              <a:gd name="T44" fmla="*/ 1272 w 5919"/>
              <a:gd name="T45" fmla="*/ 3622 h 3667"/>
              <a:gd name="T46" fmla="*/ 2173 w 5919"/>
              <a:gd name="T47" fmla="*/ 3587 h 3667"/>
              <a:gd name="T48" fmla="*/ 2783 w 5919"/>
              <a:gd name="T49" fmla="*/ 3463 h 3667"/>
              <a:gd name="T50" fmla="*/ 2756 w 5919"/>
              <a:gd name="T51" fmla="*/ 3251 h 3667"/>
              <a:gd name="T52" fmla="*/ 2606 w 5919"/>
              <a:gd name="T53" fmla="*/ 3048 h 3667"/>
              <a:gd name="T54" fmla="*/ 2491 w 5919"/>
              <a:gd name="T55" fmla="*/ 2810 h 3667"/>
              <a:gd name="T56" fmla="*/ 2527 w 5919"/>
              <a:gd name="T57" fmla="*/ 2510 h 3667"/>
              <a:gd name="T58" fmla="*/ 2845 w 5919"/>
              <a:gd name="T59" fmla="*/ 2191 h 3667"/>
              <a:gd name="T60" fmla="*/ 3242 w 5919"/>
              <a:gd name="T61" fmla="*/ 2227 h 3667"/>
              <a:gd name="T62" fmla="*/ 3498 w 5919"/>
              <a:gd name="T63" fmla="*/ 2571 h 3667"/>
              <a:gd name="T64" fmla="*/ 3525 w 5919"/>
              <a:gd name="T65" fmla="*/ 2880 h 3667"/>
              <a:gd name="T66" fmla="*/ 3322 w 5919"/>
              <a:gd name="T67" fmla="*/ 3190 h 3667"/>
              <a:gd name="T68" fmla="*/ 3225 w 5919"/>
              <a:gd name="T69" fmla="*/ 3490 h 3667"/>
              <a:gd name="T70" fmla="*/ 3428 w 5919"/>
              <a:gd name="T71" fmla="*/ 3622 h 3667"/>
              <a:gd name="T72" fmla="*/ 4241 w 5919"/>
              <a:gd name="T73" fmla="*/ 3667 h 3667"/>
              <a:gd name="T74" fmla="*/ 4682 w 5919"/>
              <a:gd name="T75" fmla="*/ 3525 h 3667"/>
              <a:gd name="T76" fmla="*/ 4682 w 5919"/>
              <a:gd name="T77" fmla="*/ 3039 h 3667"/>
              <a:gd name="T78" fmla="*/ 4576 w 5919"/>
              <a:gd name="T79" fmla="*/ 2412 h 3667"/>
              <a:gd name="T80" fmla="*/ 4638 w 5919"/>
              <a:gd name="T81" fmla="*/ 2041 h 3667"/>
              <a:gd name="T82" fmla="*/ 4930 w 5919"/>
              <a:gd name="T83" fmla="*/ 1882 h 3667"/>
              <a:gd name="T84" fmla="*/ 5203 w 5919"/>
              <a:gd name="T85" fmla="*/ 1970 h 3667"/>
              <a:gd name="T86" fmla="*/ 5530 w 5919"/>
              <a:gd name="T87" fmla="*/ 2129 h 3667"/>
              <a:gd name="T88" fmla="*/ 5884 w 5919"/>
              <a:gd name="T89" fmla="*/ 1909 h 3667"/>
              <a:gd name="T90" fmla="*/ 5901 w 5919"/>
              <a:gd name="T91" fmla="*/ 1520 h 3667"/>
              <a:gd name="T92" fmla="*/ 5725 w 5919"/>
              <a:gd name="T93" fmla="*/ 1308 h 3667"/>
              <a:gd name="T94" fmla="*/ 5415 w 5919"/>
              <a:gd name="T95" fmla="*/ 1237 h 3667"/>
              <a:gd name="T96" fmla="*/ 5221 w 5919"/>
              <a:gd name="T97" fmla="*/ 1326 h 3667"/>
              <a:gd name="T98" fmla="*/ 5027 w 5919"/>
              <a:gd name="T99" fmla="*/ 1432 h 3667"/>
              <a:gd name="T100" fmla="*/ 4603 w 5919"/>
              <a:gd name="T101" fmla="*/ 1343 h 3667"/>
              <a:gd name="T102" fmla="*/ 4559 w 5919"/>
              <a:gd name="T103" fmla="*/ 636 h 3667"/>
              <a:gd name="T104" fmla="*/ 4408 w 5919"/>
              <a:gd name="T105" fmla="*/ 62 h 3667"/>
              <a:gd name="T106" fmla="*/ 3534 w 5919"/>
              <a:gd name="T107" fmla="*/ 0 h 3667"/>
              <a:gd name="T108" fmla="*/ 3384 w 5919"/>
              <a:gd name="T109" fmla="*/ 168 h 3667"/>
              <a:gd name="T110" fmla="*/ 3392 w 5919"/>
              <a:gd name="T111" fmla="*/ 583 h 3667"/>
              <a:gd name="T112" fmla="*/ 3613 w 5919"/>
              <a:gd name="T113" fmla="*/ 884 h 3667"/>
              <a:gd name="T114" fmla="*/ 3631 w 5919"/>
              <a:gd name="T115" fmla="*/ 1131 h 3667"/>
              <a:gd name="T116" fmla="*/ 3375 w 5919"/>
              <a:gd name="T117" fmla="*/ 1476 h 3667"/>
              <a:gd name="T118" fmla="*/ 3136 w 5919"/>
              <a:gd name="T119" fmla="*/ 1529 h 366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919"/>
              <a:gd name="T181" fmla="*/ 0 h 3667"/>
              <a:gd name="T182" fmla="*/ 5919 w 5919"/>
              <a:gd name="T183" fmla="*/ 3667 h 366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919" h="3667">
                <a:moveTo>
                  <a:pt x="3136" y="1529"/>
                </a:moveTo>
                <a:lnTo>
                  <a:pt x="2960" y="1511"/>
                </a:lnTo>
                <a:lnTo>
                  <a:pt x="2818" y="1423"/>
                </a:lnTo>
                <a:lnTo>
                  <a:pt x="2712" y="1299"/>
                </a:lnTo>
                <a:lnTo>
                  <a:pt x="2650" y="1166"/>
                </a:lnTo>
                <a:lnTo>
                  <a:pt x="2642" y="928"/>
                </a:lnTo>
                <a:lnTo>
                  <a:pt x="2659" y="822"/>
                </a:lnTo>
                <a:lnTo>
                  <a:pt x="2730" y="689"/>
                </a:lnTo>
                <a:lnTo>
                  <a:pt x="2818" y="619"/>
                </a:lnTo>
                <a:lnTo>
                  <a:pt x="2871" y="539"/>
                </a:lnTo>
                <a:lnTo>
                  <a:pt x="2880" y="416"/>
                </a:lnTo>
                <a:lnTo>
                  <a:pt x="2836" y="274"/>
                </a:lnTo>
                <a:lnTo>
                  <a:pt x="2748" y="204"/>
                </a:lnTo>
                <a:lnTo>
                  <a:pt x="2597" y="124"/>
                </a:lnTo>
                <a:lnTo>
                  <a:pt x="2323" y="62"/>
                </a:lnTo>
                <a:lnTo>
                  <a:pt x="1970" y="62"/>
                </a:lnTo>
                <a:lnTo>
                  <a:pt x="1405" y="89"/>
                </a:lnTo>
                <a:lnTo>
                  <a:pt x="1290" y="106"/>
                </a:lnTo>
                <a:lnTo>
                  <a:pt x="1343" y="310"/>
                </a:lnTo>
                <a:lnTo>
                  <a:pt x="1431" y="716"/>
                </a:lnTo>
                <a:lnTo>
                  <a:pt x="1484" y="1078"/>
                </a:lnTo>
                <a:lnTo>
                  <a:pt x="1475" y="1308"/>
                </a:lnTo>
                <a:lnTo>
                  <a:pt x="1352" y="1440"/>
                </a:lnTo>
                <a:lnTo>
                  <a:pt x="1299" y="1467"/>
                </a:lnTo>
                <a:lnTo>
                  <a:pt x="1184" y="1502"/>
                </a:lnTo>
                <a:lnTo>
                  <a:pt x="998" y="1502"/>
                </a:lnTo>
                <a:lnTo>
                  <a:pt x="822" y="1423"/>
                </a:lnTo>
                <a:lnTo>
                  <a:pt x="751" y="1343"/>
                </a:lnTo>
                <a:lnTo>
                  <a:pt x="663" y="1281"/>
                </a:lnTo>
                <a:lnTo>
                  <a:pt x="459" y="1255"/>
                </a:lnTo>
                <a:lnTo>
                  <a:pt x="265" y="1290"/>
                </a:lnTo>
                <a:lnTo>
                  <a:pt x="88" y="1458"/>
                </a:lnTo>
                <a:lnTo>
                  <a:pt x="0" y="1644"/>
                </a:lnTo>
                <a:lnTo>
                  <a:pt x="9" y="1926"/>
                </a:lnTo>
                <a:lnTo>
                  <a:pt x="80" y="2059"/>
                </a:lnTo>
                <a:lnTo>
                  <a:pt x="212" y="2200"/>
                </a:lnTo>
                <a:lnTo>
                  <a:pt x="398" y="2262"/>
                </a:lnTo>
                <a:lnTo>
                  <a:pt x="636" y="2262"/>
                </a:lnTo>
                <a:lnTo>
                  <a:pt x="795" y="2129"/>
                </a:lnTo>
                <a:lnTo>
                  <a:pt x="945" y="2076"/>
                </a:lnTo>
                <a:lnTo>
                  <a:pt x="1131" y="2121"/>
                </a:lnTo>
                <a:lnTo>
                  <a:pt x="1237" y="2218"/>
                </a:lnTo>
                <a:lnTo>
                  <a:pt x="1299" y="2341"/>
                </a:lnTo>
                <a:lnTo>
                  <a:pt x="1255" y="2880"/>
                </a:lnTo>
                <a:lnTo>
                  <a:pt x="1255" y="3410"/>
                </a:lnTo>
                <a:lnTo>
                  <a:pt x="1272" y="3622"/>
                </a:lnTo>
                <a:lnTo>
                  <a:pt x="1820" y="3622"/>
                </a:lnTo>
                <a:lnTo>
                  <a:pt x="2173" y="3587"/>
                </a:lnTo>
                <a:lnTo>
                  <a:pt x="2615" y="3578"/>
                </a:lnTo>
                <a:lnTo>
                  <a:pt x="2783" y="3463"/>
                </a:lnTo>
                <a:lnTo>
                  <a:pt x="2774" y="3384"/>
                </a:lnTo>
                <a:lnTo>
                  <a:pt x="2756" y="3251"/>
                </a:lnTo>
                <a:lnTo>
                  <a:pt x="2703" y="3190"/>
                </a:lnTo>
                <a:lnTo>
                  <a:pt x="2606" y="3048"/>
                </a:lnTo>
                <a:lnTo>
                  <a:pt x="2527" y="2951"/>
                </a:lnTo>
                <a:lnTo>
                  <a:pt x="2491" y="2810"/>
                </a:lnTo>
                <a:lnTo>
                  <a:pt x="2482" y="2642"/>
                </a:lnTo>
                <a:lnTo>
                  <a:pt x="2527" y="2510"/>
                </a:lnTo>
                <a:lnTo>
                  <a:pt x="2650" y="2306"/>
                </a:lnTo>
                <a:lnTo>
                  <a:pt x="2845" y="2191"/>
                </a:lnTo>
                <a:lnTo>
                  <a:pt x="3083" y="2182"/>
                </a:lnTo>
                <a:lnTo>
                  <a:pt x="3242" y="2227"/>
                </a:lnTo>
                <a:lnTo>
                  <a:pt x="3410" y="2386"/>
                </a:lnTo>
                <a:lnTo>
                  <a:pt x="3498" y="2571"/>
                </a:lnTo>
                <a:lnTo>
                  <a:pt x="3543" y="2748"/>
                </a:lnTo>
                <a:lnTo>
                  <a:pt x="3525" y="2880"/>
                </a:lnTo>
                <a:lnTo>
                  <a:pt x="3472" y="3022"/>
                </a:lnTo>
                <a:lnTo>
                  <a:pt x="3322" y="3190"/>
                </a:lnTo>
                <a:lnTo>
                  <a:pt x="3251" y="3313"/>
                </a:lnTo>
                <a:lnTo>
                  <a:pt x="3225" y="3490"/>
                </a:lnTo>
                <a:lnTo>
                  <a:pt x="3295" y="3578"/>
                </a:lnTo>
                <a:lnTo>
                  <a:pt x="3428" y="3622"/>
                </a:lnTo>
                <a:lnTo>
                  <a:pt x="3675" y="3667"/>
                </a:lnTo>
                <a:lnTo>
                  <a:pt x="4241" y="3667"/>
                </a:lnTo>
                <a:lnTo>
                  <a:pt x="4497" y="3631"/>
                </a:lnTo>
                <a:lnTo>
                  <a:pt x="4682" y="3525"/>
                </a:lnTo>
                <a:lnTo>
                  <a:pt x="4700" y="3349"/>
                </a:lnTo>
                <a:lnTo>
                  <a:pt x="4682" y="3039"/>
                </a:lnTo>
                <a:lnTo>
                  <a:pt x="4585" y="2598"/>
                </a:lnTo>
                <a:lnTo>
                  <a:pt x="4576" y="2412"/>
                </a:lnTo>
                <a:lnTo>
                  <a:pt x="4585" y="2147"/>
                </a:lnTo>
                <a:lnTo>
                  <a:pt x="4638" y="2041"/>
                </a:lnTo>
                <a:lnTo>
                  <a:pt x="4753" y="1962"/>
                </a:lnTo>
                <a:lnTo>
                  <a:pt x="4930" y="1882"/>
                </a:lnTo>
                <a:lnTo>
                  <a:pt x="5106" y="1882"/>
                </a:lnTo>
                <a:lnTo>
                  <a:pt x="5203" y="1970"/>
                </a:lnTo>
                <a:lnTo>
                  <a:pt x="5336" y="2112"/>
                </a:lnTo>
                <a:lnTo>
                  <a:pt x="5530" y="2129"/>
                </a:lnTo>
                <a:lnTo>
                  <a:pt x="5734" y="2059"/>
                </a:lnTo>
                <a:lnTo>
                  <a:pt x="5884" y="1909"/>
                </a:lnTo>
                <a:lnTo>
                  <a:pt x="5919" y="1732"/>
                </a:lnTo>
                <a:lnTo>
                  <a:pt x="5901" y="1520"/>
                </a:lnTo>
                <a:lnTo>
                  <a:pt x="5840" y="1405"/>
                </a:lnTo>
                <a:lnTo>
                  <a:pt x="5725" y="1308"/>
                </a:lnTo>
                <a:lnTo>
                  <a:pt x="5619" y="1264"/>
                </a:lnTo>
                <a:lnTo>
                  <a:pt x="5415" y="1237"/>
                </a:lnTo>
                <a:lnTo>
                  <a:pt x="5274" y="1255"/>
                </a:lnTo>
                <a:lnTo>
                  <a:pt x="5221" y="1326"/>
                </a:lnTo>
                <a:lnTo>
                  <a:pt x="5168" y="1379"/>
                </a:lnTo>
                <a:lnTo>
                  <a:pt x="5027" y="1432"/>
                </a:lnTo>
                <a:cubicBezTo>
                  <a:pt x="4812" y="1422"/>
                  <a:pt x="4903" y="1423"/>
                  <a:pt x="4753" y="1423"/>
                </a:cubicBezTo>
                <a:lnTo>
                  <a:pt x="4603" y="1343"/>
                </a:lnTo>
                <a:lnTo>
                  <a:pt x="4541" y="1228"/>
                </a:lnTo>
                <a:lnTo>
                  <a:pt x="4559" y="636"/>
                </a:lnTo>
                <a:lnTo>
                  <a:pt x="4620" y="71"/>
                </a:lnTo>
                <a:lnTo>
                  <a:pt x="4408" y="62"/>
                </a:lnTo>
                <a:lnTo>
                  <a:pt x="3878" y="53"/>
                </a:lnTo>
                <a:lnTo>
                  <a:pt x="3534" y="0"/>
                </a:lnTo>
                <a:lnTo>
                  <a:pt x="3463" y="62"/>
                </a:lnTo>
                <a:lnTo>
                  <a:pt x="3384" y="168"/>
                </a:lnTo>
                <a:lnTo>
                  <a:pt x="3384" y="398"/>
                </a:lnTo>
                <a:lnTo>
                  <a:pt x="3392" y="583"/>
                </a:lnTo>
                <a:lnTo>
                  <a:pt x="3490" y="725"/>
                </a:lnTo>
                <a:lnTo>
                  <a:pt x="3613" y="884"/>
                </a:lnTo>
                <a:lnTo>
                  <a:pt x="3631" y="1007"/>
                </a:lnTo>
                <a:lnTo>
                  <a:pt x="3631" y="1131"/>
                </a:lnTo>
                <a:lnTo>
                  <a:pt x="3578" y="1290"/>
                </a:lnTo>
                <a:lnTo>
                  <a:pt x="3375" y="1476"/>
                </a:lnTo>
                <a:lnTo>
                  <a:pt x="3260" y="1520"/>
                </a:lnTo>
                <a:lnTo>
                  <a:pt x="3136" y="1529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3" name="41 Grupo"/>
          <p:cNvGrpSpPr>
            <a:grpSpLocks/>
          </p:cNvGrpSpPr>
          <p:nvPr/>
        </p:nvGrpSpPr>
        <p:grpSpPr bwMode="auto">
          <a:xfrm>
            <a:off x="5500688" y="2286000"/>
            <a:ext cx="1285875" cy="1285875"/>
            <a:chOff x="6118236" y="1907847"/>
            <a:chExt cx="1239845" cy="1235401"/>
          </a:xfrm>
        </p:grpSpPr>
        <p:sp>
          <p:nvSpPr>
            <p:cNvPr id="29717" name="Freeform 5"/>
            <p:cNvSpPr>
              <a:spLocks/>
            </p:cNvSpPr>
            <p:nvPr/>
          </p:nvSpPr>
          <p:spPr bwMode="auto">
            <a:xfrm rot="10800000">
              <a:off x="6118236" y="2500306"/>
              <a:ext cx="785818" cy="500066"/>
            </a:xfrm>
            <a:custGeom>
              <a:avLst/>
              <a:gdLst>
                <a:gd name="T0" fmla="*/ 2960 w 5919"/>
                <a:gd name="T1" fmla="*/ 1511 h 3667"/>
                <a:gd name="T2" fmla="*/ 2712 w 5919"/>
                <a:gd name="T3" fmla="*/ 1299 h 3667"/>
                <a:gd name="T4" fmla="*/ 2642 w 5919"/>
                <a:gd name="T5" fmla="*/ 928 h 3667"/>
                <a:gd name="T6" fmla="*/ 2730 w 5919"/>
                <a:gd name="T7" fmla="*/ 689 h 3667"/>
                <a:gd name="T8" fmla="*/ 2871 w 5919"/>
                <a:gd name="T9" fmla="*/ 539 h 3667"/>
                <a:gd name="T10" fmla="*/ 2836 w 5919"/>
                <a:gd name="T11" fmla="*/ 274 h 3667"/>
                <a:gd name="T12" fmla="*/ 2597 w 5919"/>
                <a:gd name="T13" fmla="*/ 124 h 3667"/>
                <a:gd name="T14" fmla="*/ 1970 w 5919"/>
                <a:gd name="T15" fmla="*/ 62 h 3667"/>
                <a:gd name="T16" fmla="*/ 1290 w 5919"/>
                <a:gd name="T17" fmla="*/ 106 h 3667"/>
                <a:gd name="T18" fmla="*/ 1431 w 5919"/>
                <a:gd name="T19" fmla="*/ 716 h 3667"/>
                <a:gd name="T20" fmla="*/ 1475 w 5919"/>
                <a:gd name="T21" fmla="*/ 1308 h 3667"/>
                <a:gd name="T22" fmla="*/ 1299 w 5919"/>
                <a:gd name="T23" fmla="*/ 1467 h 3667"/>
                <a:gd name="T24" fmla="*/ 998 w 5919"/>
                <a:gd name="T25" fmla="*/ 1502 h 3667"/>
                <a:gd name="T26" fmla="*/ 751 w 5919"/>
                <a:gd name="T27" fmla="*/ 1343 h 3667"/>
                <a:gd name="T28" fmla="*/ 459 w 5919"/>
                <a:gd name="T29" fmla="*/ 1255 h 3667"/>
                <a:gd name="T30" fmla="*/ 88 w 5919"/>
                <a:gd name="T31" fmla="*/ 1458 h 3667"/>
                <a:gd name="T32" fmla="*/ 9 w 5919"/>
                <a:gd name="T33" fmla="*/ 1926 h 3667"/>
                <a:gd name="T34" fmla="*/ 212 w 5919"/>
                <a:gd name="T35" fmla="*/ 2200 h 3667"/>
                <a:gd name="T36" fmla="*/ 636 w 5919"/>
                <a:gd name="T37" fmla="*/ 2262 h 3667"/>
                <a:gd name="T38" fmla="*/ 945 w 5919"/>
                <a:gd name="T39" fmla="*/ 2076 h 3667"/>
                <a:gd name="T40" fmla="*/ 1237 w 5919"/>
                <a:gd name="T41" fmla="*/ 2218 h 3667"/>
                <a:gd name="T42" fmla="*/ 1255 w 5919"/>
                <a:gd name="T43" fmla="*/ 2880 h 3667"/>
                <a:gd name="T44" fmla="*/ 1272 w 5919"/>
                <a:gd name="T45" fmla="*/ 3622 h 3667"/>
                <a:gd name="T46" fmla="*/ 2173 w 5919"/>
                <a:gd name="T47" fmla="*/ 3587 h 3667"/>
                <a:gd name="T48" fmla="*/ 2783 w 5919"/>
                <a:gd name="T49" fmla="*/ 3463 h 3667"/>
                <a:gd name="T50" fmla="*/ 2756 w 5919"/>
                <a:gd name="T51" fmla="*/ 3251 h 3667"/>
                <a:gd name="T52" fmla="*/ 2606 w 5919"/>
                <a:gd name="T53" fmla="*/ 3048 h 3667"/>
                <a:gd name="T54" fmla="*/ 2491 w 5919"/>
                <a:gd name="T55" fmla="*/ 2810 h 3667"/>
                <a:gd name="T56" fmla="*/ 2527 w 5919"/>
                <a:gd name="T57" fmla="*/ 2510 h 3667"/>
                <a:gd name="T58" fmla="*/ 2845 w 5919"/>
                <a:gd name="T59" fmla="*/ 2191 h 3667"/>
                <a:gd name="T60" fmla="*/ 3242 w 5919"/>
                <a:gd name="T61" fmla="*/ 2227 h 3667"/>
                <a:gd name="T62" fmla="*/ 3498 w 5919"/>
                <a:gd name="T63" fmla="*/ 2571 h 3667"/>
                <a:gd name="T64" fmla="*/ 3525 w 5919"/>
                <a:gd name="T65" fmla="*/ 2880 h 3667"/>
                <a:gd name="T66" fmla="*/ 3322 w 5919"/>
                <a:gd name="T67" fmla="*/ 3190 h 3667"/>
                <a:gd name="T68" fmla="*/ 3225 w 5919"/>
                <a:gd name="T69" fmla="*/ 3490 h 3667"/>
                <a:gd name="T70" fmla="*/ 3428 w 5919"/>
                <a:gd name="T71" fmla="*/ 3622 h 3667"/>
                <a:gd name="T72" fmla="*/ 4241 w 5919"/>
                <a:gd name="T73" fmla="*/ 3667 h 3667"/>
                <a:gd name="T74" fmla="*/ 4682 w 5919"/>
                <a:gd name="T75" fmla="*/ 3525 h 3667"/>
                <a:gd name="T76" fmla="*/ 4682 w 5919"/>
                <a:gd name="T77" fmla="*/ 3039 h 3667"/>
                <a:gd name="T78" fmla="*/ 4576 w 5919"/>
                <a:gd name="T79" fmla="*/ 2412 h 3667"/>
                <a:gd name="T80" fmla="*/ 4638 w 5919"/>
                <a:gd name="T81" fmla="*/ 2041 h 3667"/>
                <a:gd name="T82" fmla="*/ 4930 w 5919"/>
                <a:gd name="T83" fmla="*/ 1882 h 3667"/>
                <a:gd name="T84" fmla="*/ 5203 w 5919"/>
                <a:gd name="T85" fmla="*/ 1970 h 3667"/>
                <a:gd name="T86" fmla="*/ 5530 w 5919"/>
                <a:gd name="T87" fmla="*/ 2129 h 3667"/>
                <a:gd name="T88" fmla="*/ 5884 w 5919"/>
                <a:gd name="T89" fmla="*/ 1909 h 3667"/>
                <a:gd name="T90" fmla="*/ 5901 w 5919"/>
                <a:gd name="T91" fmla="*/ 1520 h 3667"/>
                <a:gd name="T92" fmla="*/ 5725 w 5919"/>
                <a:gd name="T93" fmla="*/ 1308 h 3667"/>
                <a:gd name="T94" fmla="*/ 5415 w 5919"/>
                <a:gd name="T95" fmla="*/ 1237 h 3667"/>
                <a:gd name="T96" fmla="*/ 5221 w 5919"/>
                <a:gd name="T97" fmla="*/ 1326 h 3667"/>
                <a:gd name="T98" fmla="*/ 5027 w 5919"/>
                <a:gd name="T99" fmla="*/ 1432 h 3667"/>
                <a:gd name="T100" fmla="*/ 4603 w 5919"/>
                <a:gd name="T101" fmla="*/ 1343 h 3667"/>
                <a:gd name="T102" fmla="*/ 4559 w 5919"/>
                <a:gd name="T103" fmla="*/ 636 h 3667"/>
                <a:gd name="T104" fmla="*/ 4408 w 5919"/>
                <a:gd name="T105" fmla="*/ 62 h 3667"/>
                <a:gd name="T106" fmla="*/ 3534 w 5919"/>
                <a:gd name="T107" fmla="*/ 0 h 3667"/>
                <a:gd name="T108" fmla="*/ 3384 w 5919"/>
                <a:gd name="T109" fmla="*/ 168 h 3667"/>
                <a:gd name="T110" fmla="*/ 3392 w 5919"/>
                <a:gd name="T111" fmla="*/ 583 h 3667"/>
                <a:gd name="T112" fmla="*/ 3613 w 5919"/>
                <a:gd name="T113" fmla="*/ 884 h 3667"/>
                <a:gd name="T114" fmla="*/ 3631 w 5919"/>
                <a:gd name="T115" fmla="*/ 1131 h 3667"/>
                <a:gd name="T116" fmla="*/ 3375 w 5919"/>
                <a:gd name="T117" fmla="*/ 1476 h 3667"/>
                <a:gd name="T118" fmla="*/ 3136 w 5919"/>
                <a:gd name="T119" fmla="*/ 1529 h 366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919"/>
                <a:gd name="T181" fmla="*/ 0 h 3667"/>
                <a:gd name="T182" fmla="*/ 5919 w 5919"/>
                <a:gd name="T183" fmla="*/ 3667 h 366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919" h="3667">
                  <a:moveTo>
                    <a:pt x="3136" y="1529"/>
                  </a:moveTo>
                  <a:lnTo>
                    <a:pt x="2960" y="1511"/>
                  </a:lnTo>
                  <a:lnTo>
                    <a:pt x="2818" y="1423"/>
                  </a:lnTo>
                  <a:lnTo>
                    <a:pt x="2712" y="1299"/>
                  </a:lnTo>
                  <a:lnTo>
                    <a:pt x="2650" y="1166"/>
                  </a:lnTo>
                  <a:lnTo>
                    <a:pt x="2642" y="928"/>
                  </a:lnTo>
                  <a:lnTo>
                    <a:pt x="2659" y="822"/>
                  </a:lnTo>
                  <a:lnTo>
                    <a:pt x="2730" y="689"/>
                  </a:lnTo>
                  <a:lnTo>
                    <a:pt x="2818" y="619"/>
                  </a:lnTo>
                  <a:lnTo>
                    <a:pt x="2871" y="539"/>
                  </a:lnTo>
                  <a:lnTo>
                    <a:pt x="2880" y="416"/>
                  </a:lnTo>
                  <a:lnTo>
                    <a:pt x="2836" y="274"/>
                  </a:lnTo>
                  <a:lnTo>
                    <a:pt x="2748" y="204"/>
                  </a:lnTo>
                  <a:lnTo>
                    <a:pt x="2597" y="124"/>
                  </a:lnTo>
                  <a:lnTo>
                    <a:pt x="2323" y="62"/>
                  </a:lnTo>
                  <a:lnTo>
                    <a:pt x="1970" y="62"/>
                  </a:lnTo>
                  <a:lnTo>
                    <a:pt x="1405" y="89"/>
                  </a:lnTo>
                  <a:lnTo>
                    <a:pt x="1290" y="106"/>
                  </a:lnTo>
                  <a:lnTo>
                    <a:pt x="1343" y="310"/>
                  </a:lnTo>
                  <a:lnTo>
                    <a:pt x="1431" y="716"/>
                  </a:lnTo>
                  <a:lnTo>
                    <a:pt x="1484" y="1078"/>
                  </a:lnTo>
                  <a:lnTo>
                    <a:pt x="1475" y="1308"/>
                  </a:lnTo>
                  <a:lnTo>
                    <a:pt x="1352" y="1440"/>
                  </a:lnTo>
                  <a:lnTo>
                    <a:pt x="1299" y="1467"/>
                  </a:lnTo>
                  <a:lnTo>
                    <a:pt x="1184" y="1502"/>
                  </a:lnTo>
                  <a:lnTo>
                    <a:pt x="998" y="1502"/>
                  </a:lnTo>
                  <a:lnTo>
                    <a:pt x="822" y="1423"/>
                  </a:lnTo>
                  <a:lnTo>
                    <a:pt x="751" y="1343"/>
                  </a:lnTo>
                  <a:lnTo>
                    <a:pt x="663" y="1281"/>
                  </a:lnTo>
                  <a:lnTo>
                    <a:pt x="459" y="1255"/>
                  </a:lnTo>
                  <a:lnTo>
                    <a:pt x="265" y="1290"/>
                  </a:lnTo>
                  <a:lnTo>
                    <a:pt x="88" y="1458"/>
                  </a:lnTo>
                  <a:lnTo>
                    <a:pt x="0" y="1644"/>
                  </a:lnTo>
                  <a:lnTo>
                    <a:pt x="9" y="1926"/>
                  </a:lnTo>
                  <a:lnTo>
                    <a:pt x="80" y="2059"/>
                  </a:lnTo>
                  <a:lnTo>
                    <a:pt x="212" y="2200"/>
                  </a:lnTo>
                  <a:lnTo>
                    <a:pt x="398" y="2262"/>
                  </a:lnTo>
                  <a:lnTo>
                    <a:pt x="636" y="2262"/>
                  </a:lnTo>
                  <a:lnTo>
                    <a:pt x="795" y="2129"/>
                  </a:lnTo>
                  <a:lnTo>
                    <a:pt x="945" y="2076"/>
                  </a:lnTo>
                  <a:lnTo>
                    <a:pt x="1131" y="2121"/>
                  </a:lnTo>
                  <a:lnTo>
                    <a:pt x="1237" y="2218"/>
                  </a:lnTo>
                  <a:lnTo>
                    <a:pt x="1299" y="2341"/>
                  </a:lnTo>
                  <a:lnTo>
                    <a:pt x="1255" y="2880"/>
                  </a:lnTo>
                  <a:lnTo>
                    <a:pt x="1255" y="3410"/>
                  </a:lnTo>
                  <a:lnTo>
                    <a:pt x="1272" y="3622"/>
                  </a:lnTo>
                  <a:lnTo>
                    <a:pt x="1820" y="3622"/>
                  </a:lnTo>
                  <a:lnTo>
                    <a:pt x="2173" y="3587"/>
                  </a:lnTo>
                  <a:lnTo>
                    <a:pt x="2615" y="3578"/>
                  </a:lnTo>
                  <a:lnTo>
                    <a:pt x="2783" y="3463"/>
                  </a:lnTo>
                  <a:lnTo>
                    <a:pt x="2774" y="3384"/>
                  </a:lnTo>
                  <a:lnTo>
                    <a:pt x="2756" y="3251"/>
                  </a:lnTo>
                  <a:lnTo>
                    <a:pt x="2703" y="3190"/>
                  </a:lnTo>
                  <a:lnTo>
                    <a:pt x="2606" y="3048"/>
                  </a:lnTo>
                  <a:lnTo>
                    <a:pt x="2527" y="2951"/>
                  </a:lnTo>
                  <a:lnTo>
                    <a:pt x="2491" y="2810"/>
                  </a:lnTo>
                  <a:lnTo>
                    <a:pt x="2482" y="2642"/>
                  </a:lnTo>
                  <a:lnTo>
                    <a:pt x="2527" y="2510"/>
                  </a:lnTo>
                  <a:lnTo>
                    <a:pt x="2650" y="2306"/>
                  </a:lnTo>
                  <a:lnTo>
                    <a:pt x="2845" y="2191"/>
                  </a:lnTo>
                  <a:lnTo>
                    <a:pt x="3083" y="2182"/>
                  </a:lnTo>
                  <a:lnTo>
                    <a:pt x="3242" y="2227"/>
                  </a:lnTo>
                  <a:lnTo>
                    <a:pt x="3410" y="2386"/>
                  </a:lnTo>
                  <a:lnTo>
                    <a:pt x="3498" y="2571"/>
                  </a:lnTo>
                  <a:lnTo>
                    <a:pt x="3543" y="2748"/>
                  </a:lnTo>
                  <a:lnTo>
                    <a:pt x="3525" y="2880"/>
                  </a:lnTo>
                  <a:lnTo>
                    <a:pt x="3472" y="3022"/>
                  </a:lnTo>
                  <a:lnTo>
                    <a:pt x="3322" y="3190"/>
                  </a:lnTo>
                  <a:lnTo>
                    <a:pt x="3251" y="3313"/>
                  </a:lnTo>
                  <a:lnTo>
                    <a:pt x="3225" y="3490"/>
                  </a:lnTo>
                  <a:lnTo>
                    <a:pt x="3295" y="3578"/>
                  </a:lnTo>
                  <a:lnTo>
                    <a:pt x="3428" y="3622"/>
                  </a:lnTo>
                  <a:lnTo>
                    <a:pt x="3675" y="3667"/>
                  </a:lnTo>
                  <a:lnTo>
                    <a:pt x="4241" y="3667"/>
                  </a:lnTo>
                  <a:lnTo>
                    <a:pt x="4497" y="3631"/>
                  </a:lnTo>
                  <a:lnTo>
                    <a:pt x="4682" y="3525"/>
                  </a:lnTo>
                  <a:lnTo>
                    <a:pt x="4700" y="3349"/>
                  </a:lnTo>
                  <a:lnTo>
                    <a:pt x="4682" y="3039"/>
                  </a:lnTo>
                  <a:lnTo>
                    <a:pt x="4585" y="2598"/>
                  </a:lnTo>
                  <a:lnTo>
                    <a:pt x="4576" y="2412"/>
                  </a:lnTo>
                  <a:lnTo>
                    <a:pt x="4585" y="2147"/>
                  </a:lnTo>
                  <a:lnTo>
                    <a:pt x="4638" y="2041"/>
                  </a:lnTo>
                  <a:lnTo>
                    <a:pt x="4753" y="1962"/>
                  </a:lnTo>
                  <a:lnTo>
                    <a:pt x="4930" y="1882"/>
                  </a:lnTo>
                  <a:lnTo>
                    <a:pt x="5106" y="1882"/>
                  </a:lnTo>
                  <a:lnTo>
                    <a:pt x="5203" y="1970"/>
                  </a:lnTo>
                  <a:lnTo>
                    <a:pt x="5336" y="2112"/>
                  </a:lnTo>
                  <a:lnTo>
                    <a:pt x="5530" y="2129"/>
                  </a:lnTo>
                  <a:lnTo>
                    <a:pt x="5734" y="2059"/>
                  </a:lnTo>
                  <a:lnTo>
                    <a:pt x="5884" y="1909"/>
                  </a:lnTo>
                  <a:lnTo>
                    <a:pt x="5919" y="1732"/>
                  </a:lnTo>
                  <a:lnTo>
                    <a:pt x="5901" y="1520"/>
                  </a:lnTo>
                  <a:lnTo>
                    <a:pt x="5840" y="1405"/>
                  </a:lnTo>
                  <a:lnTo>
                    <a:pt x="5725" y="1308"/>
                  </a:lnTo>
                  <a:lnTo>
                    <a:pt x="5619" y="1264"/>
                  </a:lnTo>
                  <a:lnTo>
                    <a:pt x="5415" y="1237"/>
                  </a:lnTo>
                  <a:lnTo>
                    <a:pt x="5274" y="1255"/>
                  </a:lnTo>
                  <a:lnTo>
                    <a:pt x="5221" y="1326"/>
                  </a:lnTo>
                  <a:lnTo>
                    <a:pt x="5168" y="1379"/>
                  </a:lnTo>
                  <a:lnTo>
                    <a:pt x="5027" y="1432"/>
                  </a:lnTo>
                  <a:cubicBezTo>
                    <a:pt x="4812" y="1422"/>
                    <a:pt x="4903" y="1423"/>
                    <a:pt x="4753" y="1423"/>
                  </a:cubicBezTo>
                  <a:lnTo>
                    <a:pt x="4603" y="1343"/>
                  </a:lnTo>
                  <a:lnTo>
                    <a:pt x="4541" y="1228"/>
                  </a:lnTo>
                  <a:lnTo>
                    <a:pt x="4559" y="636"/>
                  </a:lnTo>
                  <a:lnTo>
                    <a:pt x="4620" y="71"/>
                  </a:lnTo>
                  <a:lnTo>
                    <a:pt x="4408" y="62"/>
                  </a:lnTo>
                  <a:lnTo>
                    <a:pt x="3878" y="53"/>
                  </a:lnTo>
                  <a:lnTo>
                    <a:pt x="3534" y="0"/>
                  </a:lnTo>
                  <a:lnTo>
                    <a:pt x="3463" y="62"/>
                  </a:lnTo>
                  <a:lnTo>
                    <a:pt x="3384" y="168"/>
                  </a:lnTo>
                  <a:lnTo>
                    <a:pt x="3384" y="398"/>
                  </a:lnTo>
                  <a:lnTo>
                    <a:pt x="3392" y="583"/>
                  </a:lnTo>
                  <a:lnTo>
                    <a:pt x="3490" y="725"/>
                  </a:lnTo>
                  <a:lnTo>
                    <a:pt x="3613" y="884"/>
                  </a:lnTo>
                  <a:lnTo>
                    <a:pt x="3631" y="1007"/>
                  </a:lnTo>
                  <a:lnTo>
                    <a:pt x="3631" y="1131"/>
                  </a:lnTo>
                  <a:lnTo>
                    <a:pt x="3578" y="1290"/>
                  </a:lnTo>
                  <a:lnTo>
                    <a:pt x="3375" y="1476"/>
                  </a:lnTo>
                  <a:lnTo>
                    <a:pt x="3260" y="1520"/>
                  </a:lnTo>
                  <a:lnTo>
                    <a:pt x="3136" y="15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5" name="34 Forma libre"/>
            <p:cNvSpPr/>
            <p:nvPr/>
          </p:nvSpPr>
          <p:spPr>
            <a:xfrm>
              <a:off x="6286610" y="2366929"/>
              <a:ext cx="445425" cy="359944"/>
            </a:xfrm>
            <a:custGeom>
              <a:avLst/>
              <a:gdLst>
                <a:gd name="connsiteX0" fmla="*/ 83344 w 445502"/>
                <a:gd name="connsiteY0" fmla="*/ 45243 h 359568"/>
                <a:gd name="connsiteX1" fmla="*/ 73819 w 445502"/>
                <a:gd name="connsiteY1" fmla="*/ 59531 h 359568"/>
                <a:gd name="connsiteX2" fmla="*/ 59531 w 445502"/>
                <a:gd name="connsiteY2" fmla="*/ 73818 h 359568"/>
                <a:gd name="connsiteX3" fmla="*/ 54769 w 445502"/>
                <a:gd name="connsiteY3" fmla="*/ 80962 h 359568"/>
                <a:gd name="connsiteX4" fmla="*/ 47625 w 445502"/>
                <a:gd name="connsiteY4" fmla="*/ 88106 h 359568"/>
                <a:gd name="connsiteX5" fmla="*/ 30956 w 445502"/>
                <a:gd name="connsiteY5" fmla="*/ 107156 h 359568"/>
                <a:gd name="connsiteX6" fmla="*/ 26194 w 445502"/>
                <a:gd name="connsiteY6" fmla="*/ 114300 h 359568"/>
                <a:gd name="connsiteX7" fmla="*/ 11906 w 445502"/>
                <a:gd name="connsiteY7" fmla="*/ 128587 h 359568"/>
                <a:gd name="connsiteX8" fmla="*/ 7144 w 445502"/>
                <a:gd name="connsiteY8" fmla="*/ 138112 h 359568"/>
                <a:gd name="connsiteX9" fmla="*/ 4763 w 445502"/>
                <a:gd name="connsiteY9" fmla="*/ 145256 h 359568"/>
                <a:gd name="connsiteX10" fmla="*/ 0 w 445502"/>
                <a:gd name="connsiteY10" fmla="*/ 152400 h 359568"/>
                <a:gd name="connsiteX11" fmla="*/ 2381 w 445502"/>
                <a:gd name="connsiteY11" fmla="*/ 159543 h 359568"/>
                <a:gd name="connsiteX12" fmla="*/ 7144 w 445502"/>
                <a:gd name="connsiteY12" fmla="*/ 180975 h 359568"/>
                <a:gd name="connsiteX13" fmla="*/ 11906 w 445502"/>
                <a:gd name="connsiteY13" fmla="*/ 195262 h 359568"/>
                <a:gd name="connsiteX14" fmla="*/ 14288 w 445502"/>
                <a:gd name="connsiteY14" fmla="*/ 202406 h 359568"/>
                <a:gd name="connsiteX15" fmla="*/ 16669 w 445502"/>
                <a:gd name="connsiteY15" fmla="*/ 209550 h 359568"/>
                <a:gd name="connsiteX16" fmla="*/ 28575 w 445502"/>
                <a:gd name="connsiteY16" fmla="*/ 223837 h 359568"/>
                <a:gd name="connsiteX17" fmla="*/ 38100 w 445502"/>
                <a:gd name="connsiteY17" fmla="*/ 238125 h 359568"/>
                <a:gd name="connsiteX18" fmla="*/ 45244 w 445502"/>
                <a:gd name="connsiteY18" fmla="*/ 245268 h 359568"/>
                <a:gd name="connsiteX19" fmla="*/ 50006 w 445502"/>
                <a:gd name="connsiteY19" fmla="*/ 252412 h 359568"/>
                <a:gd name="connsiteX20" fmla="*/ 54769 w 445502"/>
                <a:gd name="connsiteY20" fmla="*/ 266700 h 359568"/>
                <a:gd name="connsiteX21" fmla="*/ 61913 w 445502"/>
                <a:gd name="connsiteY21" fmla="*/ 273843 h 359568"/>
                <a:gd name="connsiteX22" fmla="*/ 76200 w 445502"/>
                <a:gd name="connsiteY22" fmla="*/ 283368 h 359568"/>
                <a:gd name="connsiteX23" fmla="*/ 90488 w 445502"/>
                <a:gd name="connsiteY23" fmla="*/ 292893 h 359568"/>
                <a:gd name="connsiteX24" fmla="*/ 97631 w 445502"/>
                <a:gd name="connsiteY24" fmla="*/ 297656 h 359568"/>
                <a:gd name="connsiteX25" fmla="*/ 104775 w 445502"/>
                <a:gd name="connsiteY25" fmla="*/ 302418 h 359568"/>
                <a:gd name="connsiteX26" fmla="*/ 107156 w 445502"/>
                <a:gd name="connsiteY26" fmla="*/ 309562 h 359568"/>
                <a:gd name="connsiteX27" fmla="*/ 119063 w 445502"/>
                <a:gd name="connsiteY27" fmla="*/ 323850 h 359568"/>
                <a:gd name="connsiteX28" fmla="*/ 126206 w 445502"/>
                <a:gd name="connsiteY28" fmla="*/ 328612 h 359568"/>
                <a:gd name="connsiteX29" fmla="*/ 130969 w 445502"/>
                <a:gd name="connsiteY29" fmla="*/ 335756 h 359568"/>
                <a:gd name="connsiteX30" fmla="*/ 138113 w 445502"/>
                <a:gd name="connsiteY30" fmla="*/ 338137 h 359568"/>
                <a:gd name="connsiteX31" fmla="*/ 147638 w 445502"/>
                <a:gd name="connsiteY31" fmla="*/ 342900 h 359568"/>
                <a:gd name="connsiteX32" fmla="*/ 154781 w 445502"/>
                <a:gd name="connsiteY32" fmla="*/ 347662 h 359568"/>
                <a:gd name="connsiteX33" fmla="*/ 164306 w 445502"/>
                <a:gd name="connsiteY33" fmla="*/ 352425 h 359568"/>
                <a:gd name="connsiteX34" fmla="*/ 171450 w 445502"/>
                <a:gd name="connsiteY34" fmla="*/ 357187 h 359568"/>
                <a:gd name="connsiteX35" fmla="*/ 178594 w 445502"/>
                <a:gd name="connsiteY35" fmla="*/ 359568 h 359568"/>
                <a:gd name="connsiteX36" fmla="*/ 333375 w 445502"/>
                <a:gd name="connsiteY36" fmla="*/ 357187 h 359568"/>
                <a:gd name="connsiteX37" fmla="*/ 347663 w 445502"/>
                <a:gd name="connsiteY37" fmla="*/ 347662 h 359568"/>
                <a:gd name="connsiteX38" fmla="*/ 361950 w 445502"/>
                <a:gd name="connsiteY38" fmla="*/ 338137 h 359568"/>
                <a:gd name="connsiteX39" fmla="*/ 373856 w 445502"/>
                <a:gd name="connsiteY39" fmla="*/ 326231 h 359568"/>
                <a:gd name="connsiteX40" fmla="*/ 385763 w 445502"/>
                <a:gd name="connsiteY40" fmla="*/ 314325 h 359568"/>
                <a:gd name="connsiteX41" fmla="*/ 390525 w 445502"/>
                <a:gd name="connsiteY41" fmla="*/ 300037 h 359568"/>
                <a:gd name="connsiteX42" fmla="*/ 395288 w 445502"/>
                <a:gd name="connsiteY42" fmla="*/ 259556 h 359568"/>
                <a:gd name="connsiteX43" fmla="*/ 397669 w 445502"/>
                <a:gd name="connsiteY43" fmla="*/ 252412 h 359568"/>
                <a:gd name="connsiteX44" fmla="*/ 411956 w 445502"/>
                <a:gd name="connsiteY44" fmla="*/ 228600 h 359568"/>
                <a:gd name="connsiteX45" fmla="*/ 423863 w 445502"/>
                <a:gd name="connsiteY45" fmla="*/ 211931 h 359568"/>
                <a:gd name="connsiteX46" fmla="*/ 428625 w 445502"/>
                <a:gd name="connsiteY46" fmla="*/ 204787 h 359568"/>
                <a:gd name="connsiteX47" fmla="*/ 431006 w 445502"/>
                <a:gd name="connsiteY47" fmla="*/ 185737 h 359568"/>
                <a:gd name="connsiteX48" fmla="*/ 445294 w 445502"/>
                <a:gd name="connsiteY48" fmla="*/ 173831 h 359568"/>
                <a:gd name="connsiteX49" fmla="*/ 442913 w 445502"/>
                <a:gd name="connsiteY49" fmla="*/ 138112 h 359568"/>
                <a:gd name="connsiteX50" fmla="*/ 435769 w 445502"/>
                <a:gd name="connsiteY50" fmla="*/ 130968 h 359568"/>
                <a:gd name="connsiteX51" fmla="*/ 426244 w 445502"/>
                <a:gd name="connsiteY51" fmla="*/ 116681 h 359568"/>
                <a:gd name="connsiteX52" fmla="*/ 421481 w 445502"/>
                <a:gd name="connsiteY52" fmla="*/ 109537 h 359568"/>
                <a:gd name="connsiteX53" fmla="*/ 414338 w 445502"/>
                <a:gd name="connsiteY53" fmla="*/ 104775 h 359568"/>
                <a:gd name="connsiteX54" fmla="*/ 404813 w 445502"/>
                <a:gd name="connsiteY54" fmla="*/ 88106 h 359568"/>
                <a:gd name="connsiteX55" fmla="*/ 397669 w 445502"/>
                <a:gd name="connsiteY55" fmla="*/ 83343 h 359568"/>
                <a:gd name="connsiteX56" fmla="*/ 388144 w 445502"/>
                <a:gd name="connsiteY56" fmla="*/ 69056 h 359568"/>
                <a:gd name="connsiteX57" fmla="*/ 373856 w 445502"/>
                <a:gd name="connsiteY57" fmla="*/ 57150 h 359568"/>
                <a:gd name="connsiteX58" fmla="*/ 359569 w 445502"/>
                <a:gd name="connsiteY58" fmla="*/ 47625 h 359568"/>
                <a:gd name="connsiteX59" fmla="*/ 352425 w 445502"/>
                <a:gd name="connsiteY59" fmla="*/ 42862 h 359568"/>
                <a:gd name="connsiteX60" fmla="*/ 342900 w 445502"/>
                <a:gd name="connsiteY60" fmla="*/ 38100 h 359568"/>
                <a:gd name="connsiteX61" fmla="*/ 335756 w 445502"/>
                <a:gd name="connsiteY61" fmla="*/ 33337 h 359568"/>
                <a:gd name="connsiteX62" fmla="*/ 319088 w 445502"/>
                <a:gd name="connsiteY62" fmla="*/ 26193 h 359568"/>
                <a:gd name="connsiteX63" fmla="*/ 300038 w 445502"/>
                <a:gd name="connsiteY63" fmla="*/ 21431 h 359568"/>
                <a:gd name="connsiteX64" fmla="*/ 276225 w 445502"/>
                <a:gd name="connsiteY64" fmla="*/ 11906 h 359568"/>
                <a:gd name="connsiteX65" fmla="*/ 269081 w 445502"/>
                <a:gd name="connsiteY65" fmla="*/ 9525 h 359568"/>
                <a:gd name="connsiteX66" fmla="*/ 261938 w 445502"/>
                <a:gd name="connsiteY66" fmla="*/ 7143 h 359568"/>
                <a:gd name="connsiteX67" fmla="*/ 247650 w 445502"/>
                <a:gd name="connsiteY67" fmla="*/ 4762 h 359568"/>
                <a:gd name="connsiteX68" fmla="*/ 238125 w 445502"/>
                <a:gd name="connsiteY68" fmla="*/ 2381 h 359568"/>
                <a:gd name="connsiteX69" fmla="*/ 226219 w 445502"/>
                <a:gd name="connsiteY69" fmla="*/ 0 h 359568"/>
                <a:gd name="connsiteX70" fmla="*/ 119063 w 445502"/>
                <a:gd name="connsiteY70" fmla="*/ 2381 h 359568"/>
                <a:gd name="connsiteX71" fmla="*/ 111919 w 445502"/>
                <a:gd name="connsiteY71" fmla="*/ 7143 h 359568"/>
                <a:gd name="connsiteX72" fmla="*/ 107156 w 445502"/>
                <a:gd name="connsiteY72" fmla="*/ 14287 h 359568"/>
                <a:gd name="connsiteX73" fmla="*/ 100013 w 445502"/>
                <a:gd name="connsiteY73" fmla="*/ 21431 h 359568"/>
                <a:gd name="connsiteX74" fmla="*/ 97631 w 445502"/>
                <a:gd name="connsiteY74" fmla="*/ 30956 h 359568"/>
                <a:gd name="connsiteX75" fmla="*/ 90488 w 445502"/>
                <a:gd name="connsiteY75" fmla="*/ 38100 h 359568"/>
                <a:gd name="connsiteX76" fmla="*/ 83344 w 445502"/>
                <a:gd name="connsiteY76" fmla="*/ 45243 h 35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445502" h="359568">
                  <a:moveTo>
                    <a:pt x="83344" y="45243"/>
                  </a:moveTo>
                  <a:cubicBezTo>
                    <a:pt x="80169" y="50006"/>
                    <a:pt x="77867" y="55484"/>
                    <a:pt x="73819" y="59531"/>
                  </a:cubicBezTo>
                  <a:lnTo>
                    <a:pt x="59531" y="73818"/>
                  </a:lnTo>
                  <a:cubicBezTo>
                    <a:pt x="57507" y="75842"/>
                    <a:pt x="56601" y="78763"/>
                    <a:pt x="54769" y="80962"/>
                  </a:cubicBezTo>
                  <a:cubicBezTo>
                    <a:pt x="52613" y="83549"/>
                    <a:pt x="49693" y="85448"/>
                    <a:pt x="47625" y="88106"/>
                  </a:cubicBezTo>
                  <a:cubicBezTo>
                    <a:pt x="32666" y="107339"/>
                    <a:pt x="44786" y="97935"/>
                    <a:pt x="30956" y="107156"/>
                  </a:cubicBezTo>
                  <a:cubicBezTo>
                    <a:pt x="29369" y="109537"/>
                    <a:pt x="28095" y="112161"/>
                    <a:pt x="26194" y="114300"/>
                  </a:cubicBezTo>
                  <a:cubicBezTo>
                    <a:pt x="21719" y="119334"/>
                    <a:pt x="11906" y="128587"/>
                    <a:pt x="11906" y="128587"/>
                  </a:cubicBezTo>
                  <a:cubicBezTo>
                    <a:pt x="10319" y="131762"/>
                    <a:pt x="8542" y="134849"/>
                    <a:pt x="7144" y="138112"/>
                  </a:cubicBezTo>
                  <a:cubicBezTo>
                    <a:pt x="6155" y="140419"/>
                    <a:pt x="5886" y="143011"/>
                    <a:pt x="4763" y="145256"/>
                  </a:cubicBezTo>
                  <a:cubicBezTo>
                    <a:pt x="3483" y="147816"/>
                    <a:pt x="1588" y="150019"/>
                    <a:pt x="0" y="152400"/>
                  </a:cubicBezTo>
                  <a:cubicBezTo>
                    <a:pt x="794" y="154781"/>
                    <a:pt x="1772" y="157108"/>
                    <a:pt x="2381" y="159543"/>
                  </a:cubicBezTo>
                  <a:cubicBezTo>
                    <a:pt x="5778" y="173129"/>
                    <a:pt x="3480" y="168760"/>
                    <a:pt x="7144" y="180975"/>
                  </a:cubicBezTo>
                  <a:cubicBezTo>
                    <a:pt x="8586" y="185783"/>
                    <a:pt x="10319" y="190500"/>
                    <a:pt x="11906" y="195262"/>
                  </a:cubicBezTo>
                  <a:lnTo>
                    <a:pt x="14288" y="202406"/>
                  </a:lnTo>
                  <a:cubicBezTo>
                    <a:pt x="15082" y="204787"/>
                    <a:pt x="15277" y="207461"/>
                    <a:pt x="16669" y="209550"/>
                  </a:cubicBezTo>
                  <a:cubicBezTo>
                    <a:pt x="33688" y="235078"/>
                    <a:pt x="7182" y="196331"/>
                    <a:pt x="28575" y="223837"/>
                  </a:cubicBezTo>
                  <a:cubicBezTo>
                    <a:pt x="32089" y="228355"/>
                    <a:pt x="34052" y="234078"/>
                    <a:pt x="38100" y="238125"/>
                  </a:cubicBezTo>
                  <a:cubicBezTo>
                    <a:pt x="40481" y="240506"/>
                    <a:pt x="43088" y="242681"/>
                    <a:pt x="45244" y="245268"/>
                  </a:cubicBezTo>
                  <a:cubicBezTo>
                    <a:pt x="47076" y="247467"/>
                    <a:pt x="48844" y="249797"/>
                    <a:pt x="50006" y="252412"/>
                  </a:cubicBezTo>
                  <a:cubicBezTo>
                    <a:pt x="52045" y="257000"/>
                    <a:pt x="51219" y="263150"/>
                    <a:pt x="54769" y="266700"/>
                  </a:cubicBezTo>
                  <a:cubicBezTo>
                    <a:pt x="57150" y="269081"/>
                    <a:pt x="59255" y="271776"/>
                    <a:pt x="61913" y="273843"/>
                  </a:cubicBezTo>
                  <a:cubicBezTo>
                    <a:pt x="66431" y="277357"/>
                    <a:pt x="71438" y="280193"/>
                    <a:pt x="76200" y="283368"/>
                  </a:cubicBezTo>
                  <a:lnTo>
                    <a:pt x="90488" y="292893"/>
                  </a:lnTo>
                  <a:lnTo>
                    <a:pt x="97631" y="297656"/>
                  </a:lnTo>
                  <a:lnTo>
                    <a:pt x="104775" y="302418"/>
                  </a:lnTo>
                  <a:cubicBezTo>
                    <a:pt x="105569" y="304799"/>
                    <a:pt x="106033" y="307317"/>
                    <a:pt x="107156" y="309562"/>
                  </a:cubicBezTo>
                  <a:cubicBezTo>
                    <a:pt x="109832" y="314913"/>
                    <a:pt x="114550" y="320089"/>
                    <a:pt x="119063" y="323850"/>
                  </a:cubicBezTo>
                  <a:cubicBezTo>
                    <a:pt x="121261" y="325682"/>
                    <a:pt x="123825" y="327025"/>
                    <a:pt x="126206" y="328612"/>
                  </a:cubicBezTo>
                  <a:cubicBezTo>
                    <a:pt x="127794" y="330993"/>
                    <a:pt x="128734" y="333968"/>
                    <a:pt x="130969" y="335756"/>
                  </a:cubicBezTo>
                  <a:cubicBezTo>
                    <a:pt x="132929" y="337324"/>
                    <a:pt x="135806" y="337148"/>
                    <a:pt x="138113" y="338137"/>
                  </a:cubicBezTo>
                  <a:cubicBezTo>
                    <a:pt x="141376" y="339535"/>
                    <a:pt x="144556" y="341139"/>
                    <a:pt x="147638" y="342900"/>
                  </a:cubicBezTo>
                  <a:cubicBezTo>
                    <a:pt x="150123" y="344320"/>
                    <a:pt x="152296" y="346242"/>
                    <a:pt x="154781" y="347662"/>
                  </a:cubicBezTo>
                  <a:cubicBezTo>
                    <a:pt x="157863" y="349423"/>
                    <a:pt x="161224" y="350664"/>
                    <a:pt x="164306" y="352425"/>
                  </a:cubicBezTo>
                  <a:cubicBezTo>
                    <a:pt x="166791" y="353845"/>
                    <a:pt x="168890" y="355907"/>
                    <a:pt x="171450" y="357187"/>
                  </a:cubicBezTo>
                  <a:cubicBezTo>
                    <a:pt x="173695" y="358309"/>
                    <a:pt x="176213" y="358774"/>
                    <a:pt x="178594" y="359568"/>
                  </a:cubicBezTo>
                  <a:lnTo>
                    <a:pt x="333375" y="357187"/>
                  </a:lnTo>
                  <a:cubicBezTo>
                    <a:pt x="341490" y="356948"/>
                    <a:pt x="341728" y="352278"/>
                    <a:pt x="347663" y="347662"/>
                  </a:cubicBezTo>
                  <a:cubicBezTo>
                    <a:pt x="352181" y="344148"/>
                    <a:pt x="361950" y="338137"/>
                    <a:pt x="361950" y="338137"/>
                  </a:cubicBezTo>
                  <a:cubicBezTo>
                    <a:pt x="374652" y="319085"/>
                    <a:pt x="357981" y="342106"/>
                    <a:pt x="373856" y="326231"/>
                  </a:cubicBezTo>
                  <a:cubicBezTo>
                    <a:pt x="389728" y="310359"/>
                    <a:pt x="366717" y="327021"/>
                    <a:pt x="385763" y="314325"/>
                  </a:cubicBezTo>
                  <a:cubicBezTo>
                    <a:pt x="387350" y="309562"/>
                    <a:pt x="390140" y="305042"/>
                    <a:pt x="390525" y="300037"/>
                  </a:cubicBezTo>
                  <a:cubicBezTo>
                    <a:pt x="392344" y="276383"/>
                    <a:pt x="390652" y="275780"/>
                    <a:pt x="395288" y="259556"/>
                  </a:cubicBezTo>
                  <a:cubicBezTo>
                    <a:pt x="395978" y="257142"/>
                    <a:pt x="396680" y="254719"/>
                    <a:pt x="397669" y="252412"/>
                  </a:cubicBezTo>
                  <a:cubicBezTo>
                    <a:pt x="402062" y="242160"/>
                    <a:pt x="405183" y="238758"/>
                    <a:pt x="411956" y="228600"/>
                  </a:cubicBezTo>
                  <a:cubicBezTo>
                    <a:pt x="423190" y="211750"/>
                    <a:pt x="409082" y="232625"/>
                    <a:pt x="423863" y="211931"/>
                  </a:cubicBezTo>
                  <a:cubicBezTo>
                    <a:pt x="425526" y="209602"/>
                    <a:pt x="427038" y="207168"/>
                    <a:pt x="428625" y="204787"/>
                  </a:cubicBezTo>
                  <a:cubicBezTo>
                    <a:pt x="429419" y="198437"/>
                    <a:pt x="428819" y="191751"/>
                    <a:pt x="431006" y="185737"/>
                  </a:cubicBezTo>
                  <a:cubicBezTo>
                    <a:pt x="432473" y="181702"/>
                    <a:pt x="441892" y="176099"/>
                    <a:pt x="445294" y="173831"/>
                  </a:cubicBezTo>
                  <a:cubicBezTo>
                    <a:pt x="444500" y="161925"/>
                    <a:pt x="445502" y="149761"/>
                    <a:pt x="442913" y="138112"/>
                  </a:cubicBezTo>
                  <a:cubicBezTo>
                    <a:pt x="442182" y="134824"/>
                    <a:pt x="437837" y="133626"/>
                    <a:pt x="435769" y="130968"/>
                  </a:cubicBezTo>
                  <a:cubicBezTo>
                    <a:pt x="432255" y="126450"/>
                    <a:pt x="429419" y="121443"/>
                    <a:pt x="426244" y="116681"/>
                  </a:cubicBezTo>
                  <a:cubicBezTo>
                    <a:pt x="424656" y="114300"/>
                    <a:pt x="423862" y="111125"/>
                    <a:pt x="421481" y="109537"/>
                  </a:cubicBezTo>
                  <a:lnTo>
                    <a:pt x="414338" y="104775"/>
                  </a:lnTo>
                  <a:cubicBezTo>
                    <a:pt x="411613" y="96603"/>
                    <a:pt x="412020" y="95313"/>
                    <a:pt x="404813" y="88106"/>
                  </a:cubicBezTo>
                  <a:cubicBezTo>
                    <a:pt x="402789" y="86082"/>
                    <a:pt x="400050" y="84931"/>
                    <a:pt x="397669" y="83343"/>
                  </a:cubicBezTo>
                  <a:cubicBezTo>
                    <a:pt x="394494" y="78581"/>
                    <a:pt x="392906" y="72231"/>
                    <a:pt x="388144" y="69056"/>
                  </a:cubicBezTo>
                  <a:cubicBezTo>
                    <a:pt x="362612" y="52034"/>
                    <a:pt x="401362" y="78543"/>
                    <a:pt x="373856" y="57150"/>
                  </a:cubicBezTo>
                  <a:cubicBezTo>
                    <a:pt x="369338" y="53636"/>
                    <a:pt x="364331" y="50800"/>
                    <a:pt x="359569" y="47625"/>
                  </a:cubicBezTo>
                  <a:cubicBezTo>
                    <a:pt x="357188" y="46037"/>
                    <a:pt x="354985" y="44142"/>
                    <a:pt x="352425" y="42862"/>
                  </a:cubicBezTo>
                  <a:cubicBezTo>
                    <a:pt x="349250" y="41275"/>
                    <a:pt x="345982" y="39861"/>
                    <a:pt x="342900" y="38100"/>
                  </a:cubicBezTo>
                  <a:cubicBezTo>
                    <a:pt x="340415" y="36680"/>
                    <a:pt x="338241" y="34757"/>
                    <a:pt x="335756" y="33337"/>
                  </a:cubicBezTo>
                  <a:cubicBezTo>
                    <a:pt x="329825" y="29948"/>
                    <a:pt x="325470" y="27934"/>
                    <a:pt x="319088" y="26193"/>
                  </a:cubicBezTo>
                  <a:cubicBezTo>
                    <a:pt x="312773" y="24471"/>
                    <a:pt x="300038" y="21431"/>
                    <a:pt x="300038" y="21431"/>
                  </a:cubicBezTo>
                  <a:cubicBezTo>
                    <a:pt x="286023" y="14423"/>
                    <a:pt x="293881" y="17790"/>
                    <a:pt x="276225" y="11906"/>
                  </a:cubicBezTo>
                  <a:lnTo>
                    <a:pt x="269081" y="9525"/>
                  </a:lnTo>
                  <a:cubicBezTo>
                    <a:pt x="266700" y="8731"/>
                    <a:pt x="264414" y="7556"/>
                    <a:pt x="261938" y="7143"/>
                  </a:cubicBezTo>
                  <a:cubicBezTo>
                    <a:pt x="257175" y="6349"/>
                    <a:pt x="252385" y="5709"/>
                    <a:pt x="247650" y="4762"/>
                  </a:cubicBezTo>
                  <a:cubicBezTo>
                    <a:pt x="244441" y="4120"/>
                    <a:pt x="241320" y="3091"/>
                    <a:pt x="238125" y="2381"/>
                  </a:cubicBezTo>
                  <a:cubicBezTo>
                    <a:pt x="234174" y="1503"/>
                    <a:pt x="230188" y="794"/>
                    <a:pt x="226219" y="0"/>
                  </a:cubicBezTo>
                  <a:cubicBezTo>
                    <a:pt x="190500" y="794"/>
                    <a:pt x="154721" y="153"/>
                    <a:pt x="119063" y="2381"/>
                  </a:cubicBezTo>
                  <a:cubicBezTo>
                    <a:pt x="116207" y="2560"/>
                    <a:pt x="113943" y="5119"/>
                    <a:pt x="111919" y="7143"/>
                  </a:cubicBezTo>
                  <a:cubicBezTo>
                    <a:pt x="109895" y="9167"/>
                    <a:pt x="108988" y="12088"/>
                    <a:pt x="107156" y="14287"/>
                  </a:cubicBezTo>
                  <a:cubicBezTo>
                    <a:pt x="105000" y="16874"/>
                    <a:pt x="102394" y="19050"/>
                    <a:pt x="100013" y="21431"/>
                  </a:cubicBezTo>
                  <a:cubicBezTo>
                    <a:pt x="99219" y="24606"/>
                    <a:pt x="99255" y="28114"/>
                    <a:pt x="97631" y="30956"/>
                  </a:cubicBezTo>
                  <a:cubicBezTo>
                    <a:pt x="95960" y="33880"/>
                    <a:pt x="92644" y="35513"/>
                    <a:pt x="90488" y="38100"/>
                  </a:cubicBezTo>
                  <a:cubicBezTo>
                    <a:pt x="77014" y="54269"/>
                    <a:pt x="90921" y="40045"/>
                    <a:pt x="83344" y="452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29719" name="Freeform 5"/>
            <p:cNvSpPr>
              <a:spLocks/>
            </p:cNvSpPr>
            <p:nvPr/>
          </p:nvSpPr>
          <p:spPr bwMode="auto">
            <a:xfrm>
              <a:off x="6567060" y="2058343"/>
              <a:ext cx="791021" cy="500066"/>
            </a:xfrm>
            <a:custGeom>
              <a:avLst/>
              <a:gdLst>
                <a:gd name="T0" fmla="*/ 2960 w 5919"/>
                <a:gd name="T1" fmla="*/ 1511 h 3667"/>
                <a:gd name="T2" fmla="*/ 2712 w 5919"/>
                <a:gd name="T3" fmla="*/ 1299 h 3667"/>
                <a:gd name="T4" fmla="*/ 2642 w 5919"/>
                <a:gd name="T5" fmla="*/ 928 h 3667"/>
                <a:gd name="T6" fmla="*/ 2730 w 5919"/>
                <a:gd name="T7" fmla="*/ 689 h 3667"/>
                <a:gd name="T8" fmla="*/ 2871 w 5919"/>
                <a:gd name="T9" fmla="*/ 539 h 3667"/>
                <a:gd name="T10" fmla="*/ 2836 w 5919"/>
                <a:gd name="T11" fmla="*/ 274 h 3667"/>
                <a:gd name="T12" fmla="*/ 2597 w 5919"/>
                <a:gd name="T13" fmla="*/ 124 h 3667"/>
                <a:gd name="T14" fmla="*/ 1970 w 5919"/>
                <a:gd name="T15" fmla="*/ 62 h 3667"/>
                <a:gd name="T16" fmla="*/ 1290 w 5919"/>
                <a:gd name="T17" fmla="*/ 106 h 3667"/>
                <a:gd name="T18" fmla="*/ 1431 w 5919"/>
                <a:gd name="T19" fmla="*/ 716 h 3667"/>
                <a:gd name="T20" fmla="*/ 1475 w 5919"/>
                <a:gd name="T21" fmla="*/ 1308 h 3667"/>
                <a:gd name="T22" fmla="*/ 1299 w 5919"/>
                <a:gd name="T23" fmla="*/ 1467 h 3667"/>
                <a:gd name="T24" fmla="*/ 998 w 5919"/>
                <a:gd name="T25" fmla="*/ 1502 h 3667"/>
                <a:gd name="T26" fmla="*/ 751 w 5919"/>
                <a:gd name="T27" fmla="*/ 1343 h 3667"/>
                <a:gd name="T28" fmla="*/ 459 w 5919"/>
                <a:gd name="T29" fmla="*/ 1255 h 3667"/>
                <a:gd name="T30" fmla="*/ 88 w 5919"/>
                <a:gd name="T31" fmla="*/ 1458 h 3667"/>
                <a:gd name="T32" fmla="*/ 9 w 5919"/>
                <a:gd name="T33" fmla="*/ 1926 h 3667"/>
                <a:gd name="T34" fmla="*/ 212 w 5919"/>
                <a:gd name="T35" fmla="*/ 2200 h 3667"/>
                <a:gd name="T36" fmla="*/ 636 w 5919"/>
                <a:gd name="T37" fmla="*/ 2262 h 3667"/>
                <a:gd name="T38" fmla="*/ 945 w 5919"/>
                <a:gd name="T39" fmla="*/ 2076 h 3667"/>
                <a:gd name="T40" fmla="*/ 1237 w 5919"/>
                <a:gd name="T41" fmla="*/ 2218 h 3667"/>
                <a:gd name="T42" fmla="*/ 1255 w 5919"/>
                <a:gd name="T43" fmla="*/ 2880 h 3667"/>
                <a:gd name="T44" fmla="*/ 1272 w 5919"/>
                <a:gd name="T45" fmla="*/ 3622 h 3667"/>
                <a:gd name="T46" fmla="*/ 2173 w 5919"/>
                <a:gd name="T47" fmla="*/ 3587 h 3667"/>
                <a:gd name="T48" fmla="*/ 2783 w 5919"/>
                <a:gd name="T49" fmla="*/ 3463 h 3667"/>
                <a:gd name="T50" fmla="*/ 2756 w 5919"/>
                <a:gd name="T51" fmla="*/ 3251 h 3667"/>
                <a:gd name="T52" fmla="*/ 2606 w 5919"/>
                <a:gd name="T53" fmla="*/ 3048 h 3667"/>
                <a:gd name="T54" fmla="*/ 2491 w 5919"/>
                <a:gd name="T55" fmla="*/ 2810 h 3667"/>
                <a:gd name="T56" fmla="*/ 2527 w 5919"/>
                <a:gd name="T57" fmla="*/ 2510 h 3667"/>
                <a:gd name="T58" fmla="*/ 2845 w 5919"/>
                <a:gd name="T59" fmla="*/ 2191 h 3667"/>
                <a:gd name="T60" fmla="*/ 3242 w 5919"/>
                <a:gd name="T61" fmla="*/ 2227 h 3667"/>
                <a:gd name="T62" fmla="*/ 3498 w 5919"/>
                <a:gd name="T63" fmla="*/ 2571 h 3667"/>
                <a:gd name="T64" fmla="*/ 3525 w 5919"/>
                <a:gd name="T65" fmla="*/ 2880 h 3667"/>
                <a:gd name="T66" fmla="*/ 3322 w 5919"/>
                <a:gd name="T67" fmla="*/ 3190 h 3667"/>
                <a:gd name="T68" fmla="*/ 3225 w 5919"/>
                <a:gd name="T69" fmla="*/ 3490 h 3667"/>
                <a:gd name="T70" fmla="*/ 3428 w 5919"/>
                <a:gd name="T71" fmla="*/ 3622 h 3667"/>
                <a:gd name="T72" fmla="*/ 4241 w 5919"/>
                <a:gd name="T73" fmla="*/ 3667 h 3667"/>
                <a:gd name="T74" fmla="*/ 4682 w 5919"/>
                <a:gd name="T75" fmla="*/ 3525 h 3667"/>
                <a:gd name="T76" fmla="*/ 4682 w 5919"/>
                <a:gd name="T77" fmla="*/ 3039 h 3667"/>
                <a:gd name="T78" fmla="*/ 4576 w 5919"/>
                <a:gd name="T79" fmla="*/ 2412 h 3667"/>
                <a:gd name="T80" fmla="*/ 4638 w 5919"/>
                <a:gd name="T81" fmla="*/ 2041 h 3667"/>
                <a:gd name="T82" fmla="*/ 4930 w 5919"/>
                <a:gd name="T83" fmla="*/ 1882 h 3667"/>
                <a:gd name="T84" fmla="*/ 5203 w 5919"/>
                <a:gd name="T85" fmla="*/ 1970 h 3667"/>
                <a:gd name="T86" fmla="*/ 5530 w 5919"/>
                <a:gd name="T87" fmla="*/ 2129 h 3667"/>
                <a:gd name="T88" fmla="*/ 5884 w 5919"/>
                <a:gd name="T89" fmla="*/ 1909 h 3667"/>
                <a:gd name="T90" fmla="*/ 5901 w 5919"/>
                <a:gd name="T91" fmla="*/ 1520 h 3667"/>
                <a:gd name="T92" fmla="*/ 5725 w 5919"/>
                <a:gd name="T93" fmla="*/ 1308 h 3667"/>
                <a:gd name="T94" fmla="*/ 5415 w 5919"/>
                <a:gd name="T95" fmla="*/ 1237 h 3667"/>
                <a:gd name="T96" fmla="*/ 5221 w 5919"/>
                <a:gd name="T97" fmla="*/ 1326 h 3667"/>
                <a:gd name="T98" fmla="*/ 5027 w 5919"/>
                <a:gd name="T99" fmla="*/ 1432 h 3667"/>
                <a:gd name="T100" fmla="*/ 4603 w 5919"/>
                <a:gd name="T101" fmla="*/ 1343 h 3667"/>
                <a:gd name="T102" fmla="*/ 4559 w 5919"/>
                <a:gd name="T103" fmla="*/ 636 h 3667"/>
                <a:gd name="T104" fmla="*/ 4408 w 5919"/>
                <a:gd name="T105" fmla="*/ 62 h 3667"/>
                <a:gd name="T106" fmla="*/ 3534 w 5919"/>
                <a:gd name="T107" fmla="*/ 0 h 3667"/>
                <a:gd name="T108" fmla="*/ 3384 w 5919"/>
                <a:gd name="T109" fmla="*/ 168 h 3667"/>
                <a:gd name="T110" fmla="*/ 3392 w 5919"/>
                <a:gd name="T111" fmla="*/ 583 h 3667"/>
                <a:gd name="T112" fmla="*/ 3613 w 5919"/>
                <a:gd name="T113" fmla="*/ 884 h 3667"/>
                <a:gd name="T114" fmla="*/ 3631 w 5919"/>
                <a:gd name="T115" fmla="*/ 1131 h 3667"/>
                <a:gd name="T116" fmla="*/ 3375 w 5919"/>
                <a:gd name="T117" fmla="*/ 1476 h 3667"/>
                <a:gd name="T118" fmla="*/ 3136 w 5919"/>
                <a:gd name="T119" fmla="*/ 1529 h 366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919"/>
                <a:gd name="T181" fmla="*/ 0 h 3667"/>
                <a:gd name="T182" fmla="*/ 5919 w 5919"/>
                <a:gd name="T183" fmla="*/ 3667 h 366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919" h="3667">
                  <a:moveTo>
                    <a:pt x="3136" y="1529"/>
                  </a:moveTo>
                  <a:lnTo>
                    <a:pt x="2960" y="1511"/>
                  </a:lnTo>
                  <a:lnTo>
                    <a:pt x="2818" y="1423"/>
                  </a:lnTo>
                  <a:lnTo>
                    <a:pt x="2712" y="1299"/>
                  </a:lnTo>
                  <a:lnTo>
                    <a:pt x="2650" y="1166"/>
                  </a:lnTo>
                  <a:lnTo>
                    <a:pt x="2642" y="928"/>
                  </a:lnTo>
                  <a:lnTo>
                    <a:pt x="2659" y="822"/>
                  </a:lnTo>
                  <a:lnTo>
                    <a:pt x="2730" y="689"/>
                  </a:lnTo>
                  <a:lnTo>
                    <a:pt x="2818" y="619"/>
                  </a:lnTo>
                  <a:lnTo>
                    <a:pt x="2871" y="539"/>
                  </a:lnTo>
                  <a:lnTo>
                    <a:pt x="2880" y="416"/>
                  </a:lnTo>
                  <a:lnTo>
                    <a:pt x="2836" y="274"/>
                  </a:lnTo>
                  <a:lnTo>
                    <a:pt x="2748" y="204"/>
                  </a:lnTo>
                  <a:lnTo>
                    <a:pt x="2597" y="124"/>
                  </a:lnTo>
                  <a:lnTo>
                    <a:pt x="2323" y="62"/>
                  </a:lnTo>
                  <a:lnTo>
                    <a:pt x="1970" y="62"/>
                  </a:lnTo>
                  <a:lnTo>
                    <a:pt x="1405" y="89"/>
                  </a:lnTo>
                  <a:lnTo>
                    <a:pt x="1290" y="106"/>
                  </a:lnTo>
                  <a:lnTo>
                    <a:pt x="1343" y="310"/>
                  </a:lnTo>
                  <a:lnTo>
                    <a:pt x="1431" y="716"/>
                  </a:lnTo>
                  <a:lnTo>
                    <a:pt x="1484" y="1078"/>
                  </a:lnTo>
                  <a:lnTo>
                    <a:pt x="1475" y="1308"/>
                  </a:lnTo>
                  <a:lnTo>
                    <a:pt x="1352" y="1440"/>
                  </a:lnTo>
                  <a:lnTo>
                    <a:pt x="1299" y="1467"/>
                  </a:lnTo>
                  <a:lnTo>
                    <a:pt x="1184" y="1502"/>
                  </a:lnTo>
                  <a:lnTo>
                    <a:pt x="998" y="1502"/>
                  </a:lnTo>
                  <a:lnTo>
                    <a:pt x="822" y="1423"/>
                  </a:lnTo>
                  <a:lnTo>
                    <a:pt x="751" y="1343"/>
                  </a:lnTo>
                  <a:lnTo>
                    <a:pt x="663" y="1281"/>
                  </a:lnTo>
                  <a:lnTo>
                    <a:pt x="459" y="1255"/>
                  </a:lnTo>
                  <a:lnTo>
                    <a:pt x="265" y="1290"/>
                  </a:lnTo>
                  <a:lnTo>
                    <a:pt x="88" y="1458"/>
                  </a:lnTo>
                  <a:lnTo>
                    <a:pt x="0" y="1644"/>
                  </a:lnTo>
                  <a:lnTo>
                    <a:pt x="9" y="1926"/>
                  </a:lnTo>
                  <a:lnTo>
                    <a:pt x="80" y="2059"/>
                  </a:lnTo>
                  <a:lnTo>
                    <a:pt x="212" y="2200"/>
                  </a:lnTo>
                  <a:lnTo>
                    <a:pt x="398" y="2262"/>
                  </a:lnTo>
                  <a:lnTo>
                    <a:pt x="636" y="2262"/>
                  </a:lnTo>
                  <a:lnTo>
                    <a:pt x="795" y="2129"/>
                  </a:lnTo>
                  <a:lnTo>
                    <a:pt x="945" y="2076"/>
                  </a:lnTo>
                  <a:lnTo>
                    <a:pt x="1131" y="2121"/>
                  </a:lnTo>
                  <a:lnTo>
                    <a:pt x="1237" y="2218"/>
                  </a:lnTo>
                  <a:lnTo>
                    <a:pt x="1299" y="2341"/>
                  </a:lnTo>
                  <a:lnTo>
                    <a:pt x="1255" y="2880"/>
                  </a:lnTo>
                  <a:lnTo>
                    <a:pt x="1255" y="3410"/>
                  </a:lnTo>
                  <a:lnTo>
                    <a:pt x="1272" y="3622"/>
                  </a:lnTo>
                  <a:lnTo>
                    <a:pt x="1820" y="3622"/>
                  </a:lnTo>
                  <a:lnTo>
                    <a:pt x="2173" y="3587"/>
                  </a:lnTo>
                  <a:lnTo>
                    <a:pt x="2615" y="3578"/>
                  </a:lnTo>
                  <a:lnTo>
                    <a:pt x="2783" y="3463"/>
                  </a:lnTo>
                  <a:lnTo>
                    <a:pt x="2774" y="3384"/>
                  </a:lnTo>
                  <a:lnTo>
                    <a:pt x="2756" y="3251"/>
                  </a:lnTo>
                  <a:lnTo>
                    <a:pt x="2703" y="3190"/>
                  </a:lnTo>
                  <a:lnTo>
                    <a:pt x="2606" y="3048"/>
                  </a:lnTo>
                  <a:lnTo>
                    <a:pt x="2527" y="2951"/>
                  </a:lnTo>
                  <a:lnTo>
                    <a:pt x="2491" y="2810"/>
                  </a:lnTo>
                  <a:lnTo>
                    <a:pt x="2482" y="2642"/>
                  </a:lnTo>
                  <a:lnTo>
                    <a:pt x="2527" y="2510"/>
                  </a:lnTo>
                  <a:lnTo>
                    <a:pt x="2650" y="2306"/>
                  </a:lnTo>
                  <a:lnTo>
                    <a:pt x="2845" y="2191"/>
                  </a:lnTo>
                  <a:lnTo>
                    <a:pt x="3083" y="2182"/>
                  </a:lnTo>
                  <a:lnTo>
                    <a:pt x="3242" y="2227"/>
                  </a:lnTo>
                  <a:lnTo>
                    <a:pt x="3410" y="2386"/>
                  </a:lnTo>
                  <a:lnTo>
                    <a:pt x="3498" y="2571"/>
                  </a:lnTo>
                  <a:lnTo>
                    <a:pt x="3543" y="2748"/>
                  </a:lnTo>
                  <a:lnTo>
                    <a:pt x="3525" y="2880"/>
                  </a:lnTo>
                  <a:lnTo>
                    <a:pt x="3472" y="3022"/>
                  </a:lnTo>
                  <a:lnTo>
                    <a:pt x="3322" y="3190"/>
                  </a:lnTo>
                  <a:lnTo>
                    <a:pt x="3251" y="3313"/>
                  </a:lnTo>
                  <a:lnTo>
                    <a:pt x="3225" y="3490"/>
                  </a:lnTo>
                  <a:lnTo>
                    <a:pt x="3295" y="3578"/>
                  </a:lnTo>
                  <a:lnTo>
                    <a:pt x="3428" y="3622"/>
                  </a:lnTo>
                  <a:lnTo>
                    <a:pt x="3675" y="3667"/>
                  </a:lnTo>
                  <a:lnTo>
                    <a:pt x="4241" y="3667"/>
                  </a:lnTo>
                  <a:lnTo>
                    <a:pt x="4497" y="3631"/>
                  </a:lnTo>
                  <a:lnTo>
                    <a:pt x="4682" y="3525"/>
                  </a:lnTo>
                  <a:lnTo>
                    <a:pt x="4700" y="3349"/>
                  </a:lnTo>
                  <a:lnTo>
                    <a:pt x="4682" y="3039"/>
                  </a:lnTo>
                  <a:lnTo>
                    <a:pt x="4585" y="2598"/>
                  </a:lnTo>
                  <a:lnTo>
                    <a:pt x="4576" y="2412"/>
                  </a:lnTo>
                  <a:lnTo>
                    <a:pt x="4585" y="2147"/>
                  </a:lnTo>
                  <a:lnTo>
                    <a:pt x="4638" y="2041"/>
                  </a:lnTo>
                  <a:lnTo>
                    <a:pt x="4753" y="1962"/>
                  </a:lnTo>
                  <a:lnTo>
                    <a:pt x="4930" y="1882"/>
                  </a:lnTo>
                  <a:lnTo>
                    <a:pt x="5106" y="1882"/>
                  </a:lnTo>
                  <a:lnTo>
                    <a:pt x="5203" y="1970"/>
                  </a:lnTo>
                  <a:lnTo>
                    <a:pt x="5336" y="2112"/>
                  </a:lnTo>
                  <a:lnTo>
                    <a:pt x="5530" y="2129"/>
                  </a:lnTo>
                  <a:lnTo>
                    <a:pt x="5734" y="2059"/>
                  </a:lnTo>
                  <a:lnTo>
                    <a:pt x="5884" y="1909"/>
                  </a:lnTo>
                  <a:lnTo>
                    <a:pt x="5919" y="1732"/>
                  </a:lnTo>
                  <a:lnTo>
                    <a:pt x="5901" y="1520"/>
                  </a:lnTo>
                  <a:lnTo>
                    <a:pt x="5840" y="1405"/>
                  </a:lnTo>
                  <a:lnTo>
                    <a:pt x="5725" y="1308"/>
                  </a:lnTo>
                  <a:lnTo>
                    <a:pt x="5619" y="1264"/>
                  </a:lnTo>
                  <a:lnTo>
                    <a:pt x="5415" y="1237"/>
                  </a:lnTo>
                  <a:lnTo>
                    <a:pt x="5274" y="1255"/>
                  </a:lnTo>
                  <a:lnTo>
                    <a:pt x="5221" y="1326"/>
                  </a:lnTo>
                  <a:lnTo>
                    <a:pt x="5168" y="1379"/>
                  </a:lnTo>
                  <a:lnTo>
                    <a:pt x="5027" y="1432"/>
                  </a:lnTo>
                  <a:cubicBezTo>
                    <a:pt x="4812" y="1422"/>
                    <a:pt x="4903" y="1423"/>
                    <a:pt x="4753" y="1423"/>
                  </a:cubicBezTo>
                  <a:lnTo>
                    <a:pt x="4603" y="1343"/>
                  </a:lnTo>
                  <a:lnTo>
                    <a:pt x="4541" y="1228"/>
                  </a:lnTo>
                  <a:lnTo>
                    <a:pt x="4559" y="636"/>
                  </a:lnTo>
                  <a:lnTo>
                    <a:pt x="4620" y="71"/>
                  </a:lnTo>
                  <a:lnTo>
                    <a:pt x="4408" y="62"/>
                  </a:lnTo>
                  <a:lnTo>
                    <a:pt x="3878" y="53"/>
                  </a:lnTo>
                  <a:lnTo>
                    <a:pt x="3534" y="0"/>
                  </a:lnTo>
                  <a:lnTo>
                    <a:pt x="3463" y="62"/>
                  </a:lnTo>
                  <a:lnTo>
                    <a:pt x="3384" y="168"/>
                  </a:lnTo>
                  <a:lnTo>
                    <a:pt x="3384" y="398"/>
                  </a:lnTo>
                  <a:lnTo>
                    <a:pt x="3392" y="583"/>
                  </a:lnTo>
                  <a:lnTo>
                    <a:pt x="3490" y="725"/>
                  </a:lnTo>
                  <a:lnTo>
                    <a:pt x="3613" y="884"/>
                  </a:lnTo>
                  <a:lnTo>
                    <a:pt x="3631" y="1007"/>
                  </a:lnTo>
                  <a:lnTo>
                    <a:pt x="3631" y="1131"/>
                  </a:lnTo>
                  <a:lnTo>
                    <a:pt x="3578" y="1290"/>
                  </a:lnTo>
                  <a:lnTo>
                    <a:pt x="3375" y="1476"/>
                  </a:lnTo>
                  <a:lnTo>
                    <a:pt x="3260" y="1520"/>
                  </a:lnTo>
                  <a:lnTo>
                    <a:pt x="3136" y="15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6" name="35 Forma libre"/>
            <p:cNvSpPr/>
            <p:nvPr/>
          </p:nvSpPr>
          <p:spPr>
            <a:xfrm rot="5400000">
              <a:off x="6497878" y="2116916"/>
              <a:ext cx="445354" cy="359708"/>
            </a:xfrm>
            <a:custGeom>
              <a:avLst/>
              <a:gdLst>
                <a:gd name="connsiteX0" fmla="*/ 83344 w 445502"/>
                <a:gd name="connsiteY0" fmla="*/ 45243 h 359568"/>
                <a:gd name="connsiteX1" fmla="*/ 73819 w 445502"/>
                <a:gd name="connsiteY1" fmla="*/ 59531 h 359568"/>
                <a:gd name="connsiteX2" fmla="*/ 59531 w 445502"/>
                <a:gd name="connsiteY2" fmla="*/ 73818 h 359568"/>
                <a:gd name="connsiteX3" fmla="*/ 54769 w 445502"/>
                <a:gd name="connsiteY3" fmla="*/ 80962 h 359568"/>
                <a:gd name="connsiteX4" fmla="*/ 47625 w 445502"/>
                <a:gd name="connsiteY4" fmla="*/ 88106 h 359568"/>
                <a:gd name="connsiteX5" fmla="*/ 30956 w 445502"/>
                <a:gd name="connsiteY5" fmla="*/ 107156 h 359568"/>
                <a:gd name="connsiteX6" fmla="*/ 26194 w 445502"/>
                <a:gd name="connsiteY6" fmla="*/ 114300 h 359568"/>
                <a:gd name="connsiteX7" fmla="*/ 11906 w 445502"/>
                <a:gd name="connsiteY7" fmla="*/ 128587 h 359568"/>
                <a:gd name="connsiteX8" fmla="*/ 7144 w 445502"/>
                <a:gd name="connsiteY8" fmla="*/ 138112 h 359568"/>
                <a:gd name="connsiteX9" fmla="*/ 4763 w 445502"/>
                <a:gd name="connsiteY9" fmla="*/ 145256 h 359568"/>
                <a:gd name="connsiteX10" fmla="*/ 0 w 445502"/>
                <a:gd name="connsiteY10" fmla="*/ 152400 h 359568"/>
                <a:gd name="connsiteX11" fmla="*/ 2381 w 445502"/>
                <a:gd name="connsiteY11" fmla="*/ 159543 h 359568"/>
                <a:gd name="connsiteX12" fmla="*/ 7144 w 445502"/>
                <a:gd name="connsiteY12" fmla="*/ 180975 h 359568"/>
                <a:gd name="connsiteX13" fmla="*/ 11906 w 445502"/>
                <a:gd name="connsiteY13" fmla="*/ 195262 h 359568"/>
                <a:gd name="connsiteX14" fmla="*/ 14288 w 445502"/>
                <a:gd name="connsiteY14" fmla="*/ 202406 h 359568"/>
                <a:gd name="connsiteX15" fmla="*/ 16669 w 445502"/>
                <a:gd name="connsiteY15" fmla="*/ 209550 h 359568"/>
                <a:gd name="connsiteX16" fmla="*/ 28575 w 445502"/>
                <a:gd name="connsiteY16" fmla="*/ 223837 h 359568"/>
                <a:gd name="connsiteX17" fmla="*/ 38100 w 445502"/>
                <a:gd name="connsiteY17" fmla="*/ 238125 h 359568"/>
                <a:gd name="connsiteX18" fmla="*/ 45244 w 445502"/>
                <a:gd name="connsiteY18" fmla="*/ 245268 h 359568"/>
                <a:gd name="connsiteX19" fmla="*/ 50006 w 445502"/>
                <a:gd name="connsiteY19" fmla="*/ 252412 h 359568"/>
                <a:gd name="connsiteX20" fmla="*/ 54769 w 445502"/>
                <a:gd name="connsiteY20" fmla="*/ 266700 h 359568"/>
                <a:gd name="connsiteX21" fmla="*/ 61913 w 445502"/>
                <a:gd name="connsiteY21" fmla="*/ 273843 h 359568"/>
                <a:gd name="connsiteX22" fmla="*/ 76200 w 445502"/>
                <a:gd name="connsiteY22" fmla="*/ 283368 h 359568"/>
                <a:gd name="connsiteX23" fmla="*/ 90488 w 445502"/>
                <a:gd name="connsiteY23" fmla="*/ 292893 h 359568"/>
                <a:gd name="connsiteX24" fmla="*/ 97631 w 445502"/>
                <a:gd name="connsiteY24" fmla="*/ 297656 h 359568"/>
                <a:gd name="connsiteX25" fmla="*/ 104775 w 445502"/>
                <a:gd name="connsiteY25" fmla="*/ 302418 h 359568"/>
                <a:gd name="connsiteX26" fmla="*/ 107156 w 445502"/>
                <a:gd name="connsiteY26" fmla="*/ 309562 h 359568"/>
                <a:gd name="connsiteX27" fmla="*/ 119063 w 445502"/>
                <a:gd name="connsiteY27" fmla="*/ 323850 h 359568"/>
                <a:gd name="connsiteX28" fmla="*/ 126206 w 445502"/>
                <a:gd name="connsiteY28" fmla="*/ 328612 h 359568"/>
                <a:gd name="connsiteX29" fmla="*/ 130969 w 445502"/>
                <a:gd name="connsiteY29" fmla="*/ 335756 h 359568"/>
                <a:gd name="connsiteX30" fmla="*/ 138113 w 445502"/>
                <a:gd name="connsiteY30" fmla="*/ 338137 h 359568"/>
                <a:gd name="connsiteX31" fmla="*/ 147638 w 445502"/>
                <a:gd name="connsiteY31" fmla="*/ 342900 h 359568"/>
                <a:gd name="connsiteX32" fmla="*/ 154781 w 445502"/>
                <a:gd name="connsiteY32" fmla="*/ 347662 h 359568"/>
                <a:gd name="connsiteX33" fmla="*/ 164306 w 445502"/>
                <a:gd name="connsiteY33" fmla="*/ 352425 h 359568"/>
                <a:gd name="connsiteX34" fmla="*/ 171450 w 445502"/>
                <a:gd name="connsiteY34" fmla="*/ 357187 h 359568"/>
                <a:gd name="connsiteX35" fmla="*/ 178594 w 445502"/>
                <a:gd name="connsiteY35" fmla="*/ 359568 h 359568"/>
                <a:gd name="connsiteX36" fmla="*/ 333375 w 445502"/>
                <a:gd name="connsiteY36" fmla="*/ 357187 h 359568"/>
                <a:gd name="connsiteX37" fmla="*/ 347663 w 445502"/>
                <a:gd name="connsiteY37" fmla="*/ 347662 h 359568"/>
                <a:gd name="connsiteX38" fmla="*/ 361950 w 445502"/>
                <a:gd name="connsiteY38" fmla="*/ 338137 h 359568"/>
                <a:gd name="connsiteX39" fmla="*/ 373856 w 445502"/>
                <a:gd name="connsiteY39" fmla="*/ 326231 h 359568"/>
                <a:gd name="connsiteX40" fmla="*/ 385763 w 445502"/>
                <a:gd name="connsiteY40" fmla="*/ 314325 h 359568"/>
                <a:gd name="connsiteX41" fmla="*/ 390525 w 445502"/>
                <a:gd name="connsiteY41" fmla="*/ 300037 h 359568"/>
                <a:gd name="connsiteX42" fmla="*/ 395288 w 445502"/>
                <a:gd name="connsiteY42" fmla="*/ 259556 h 359568"/>
                <a:gd name="connsiteX43" fmla="*/ 397669 w 445502"/>
                <a:gd name="connsiteY43" fmla="*/ 252412 h 359568"/>
                <a:gd name="connsiteX44" fmla="*/ 411956 w 445502"/>
                <a:gd name="connsiteY44" fmla="*/ 228600 h 359568"/>
                <a:gd name="connsiteX45" fmla="*/ 423863 w 445502"/>
                <a:gd name="connsiteY45" fmla="*/ 211931 h 359568"/>
                <a:gd name="connsiteX46" fmla="*/ 428625 w 445502"/>
                <a:gd name="connsiteY46" fmla="*/ 204787 h 359568"/>
                <a:gd name="connsiteX47" fmla="*/ 431006 w 445502"/>
                <a:gd name="connsiteY47" fmla="*/ 185737 h 359568"/>
                <a:gd name="connsiteX48" fmla="*/ 445294 w 445502"/>
                <a:gd name="connsiteY48" fmla="*/ 173831 h 359568"/>
                <a:gd name="connsiteX49" fmla="*/ 442913 w 445502"/>
                <a:gd name="connsiteY49" fmla="*/ 138112 h 359568"/>
                <a:gd name="connsiteX50" fmla="*/ 435769 w 445502"/>
                <a:gd name="connsiteY50" fmla="*/ 130968 h 359568"/>
                <a:gd name="connsiteX51" fmla="*/ 426244 w 445502"/>
                <a:gd name="connsiteY51" fmla="*/ 116681 h 359568"/>
                <a:gd name="connsiteX52" fmla="*/ 421481 w 445502"/>
                <a:gd name="connsiteY52" fmla="*/ 109537 h 359568"/>
                <a:gd name="connsiteX53" fmla="*/ 414338 w 445502"/>
                <a:gd name="connsiteY53" fmla="*/ 104775 h 359568"/>
                <a:gd name="connsiteX54" fmla="*/ 404813 w 445502"/>
                <a:gd name="connsiteY54" fmla="*/ 88106 h 359568"/>
                <a:gd name="connsiteX55" fmla="*/ 397669 w 445502"/>
                <a:gd name="connsiteY55" fmla="*/ 83343 h 359568"/>
                <a:gd name="connsiteX56" fmla="*/ 388144 w 445502"/>
                <a:gd name="connsiteY56" fmla="*/ 69056 h 359568"/>
                <a:gd name="connsiteX57" fmla="*/ 373856 w 445502"/>
                <a:gd name="connsiteY57" fmla="*/ 57150 h 359568"/>
                <a:gd name="connsiteX58" fmla="*/ 359569 w 445502"/>
                <a:gd name="connsiteY58" fmla="*/ 47625 h 359568"/>
                <a:gd name="connsiteX59" fmla="*/ 352425 w 445502"/>
                <a:gd name="connsiteY59" fmla="*/ 42862 h 359568"/>
                <a:gd name="connsiteX60" fmla="*/ 342900 w 445502"/>
                <a:gd name="connsiteY60" fmla="*/ 38100 h 359568"/>
                <a:gd name="connsiteX61" fmla="*/ 335756 w 445502"/>
                <a:gd name="connsiteY61" fmla="*/ 33337 h 359568"/>
                <a:gd name="connsiteX62" fmla="*/ 319088 w 445502"/>
                <a:gd name="connsiteY62" fmla="*/ 26193 h 359568"/>
                <a:gd name="connsiteX63" fmla="*/ 300038 w 445502"/>
                <a:gd name="connsiteY63" fmla="*/ 21431 h 359568"/>
                <a:gd name="connsiteX64" fmla="*/ 276225 w 445502"/>
                <a:gd name="connsiteY64" fmla="*/ 11906 h 359568"/>
                <a:gd name="connsiteX65" fmla="*/ 269081 w 445502"/>
                <a:gd name="connsiteY65" fmla="*/ 9525 h 359568"/>
                <a:gd name="connsiteX66" fmla="*/ 261938 w 445502"/>
                <a:gd name="connsiteY66" fmla="*/ 7143 h 359568"/>
                <a:gd name="connsiteX67" fmla="*/ 247650 w 445502"/>
                <a:gd name="connsiteY67" fmla="*/ 4762 h 359568"/>
                <a:gd name="connsiteX68" fmla="*/ 238125 w 445502"/>
                <a:gd name="connsiteY68" fmla="*/ 2381 h 359568"/>
                <a:gd name="connsiteX69" fmla="*/ 226219 w 445502"/>
                <a:gd name="connsiteY69" fmla="*/ 0 h 359568"/>
                <a:gd name="connsiteX70" fmla="*/ 119063 w 445502"/>
                <a:gd name="connsiteY70" fmla="*/ 2381 h 359568"/>
                <a:gd name="connsiteX71" fmla="*/ 111919 w 445502"/>
                <a:gd name="connsiteY71" fmla="*/ 7143 h 359568"/>
                <a:gd name="connsiteX72" fmla="*/ 107156 w 445502"/>
                <a:gd name="connsiteY72" fmla="*/ 14287 h 359568"/>
                <a:gd name="connsiteX73" fmla="*/ 100013 w 445502"/>
                <a:gd name="connsiteY73" fmla="*/ 21431 h 359568"/>
                <a:gd name="connsiteX74" fmla="*/ 97631 w 445502"/>
                <a:gd name="connsiteY74" fmla="*/ 30956 h 359568"/>
                <a:gd name="connsiteX75" fmla="*/ 90488 w 445502"/>
                <a:gd name="connsiteY75" fmla="*/ 38100 h 359568"/>
                <a:gd name="connsiteX76" fmla="*/ 83344 w 445502"/>
                <a:gd name="connsiteY76" fmla="*/ 45243 h 35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445502" h="359568">
                  <a:moveTo>
                    <a:pt x="83344" y="45243"/>
                  </a:moveTo>
                  <a:cubicBezTo>
                    <a:pt x="80169" y="50006"/>
                    <a:pt x="77867" y="55484"/>
                    <a:pt x="73819" y="59531"/>
                  </a:cubicBezTo>
                  <a:lnTo>
                    <a:pt x="59531" y="73818"/>
                  </a:lnTo>
                  <a:cubicBezTo>
                    <a:pt x="57507" y="75842"/>
                    <a:pt x="56601" y="78763"/>
                    <a:pt x="54769" y="80962"/>
                  </a:cubicBezTo>
                  <a:cubicBezTo>
                    <a:pt x="52613" y="83549"/>
                    <a:pt x="49693" y="85448"/>
                    <a:pt x="47625" y="88106"/>
                  </a:cubicBezTo>
                  <a:cubicBezTo>
                    <a:pt x="32666" y="107339"/>
                    <a:pt x="44786" y="97935"/>
                    <a:pt x="30956" y="107156"/>
                  </a:cubicBezTo>
                  <a:cubicBezTo>
                    <a:pt x="29369" y="109537"/>
                    <a:pt x="28095" y="112161"/>
                    <a:pt x="26194" y="114300"/>
                  </a:cubicBezTo>
                  <a:cubicBezTo>
                    <a:pt x="21719" y="119334"/>
                    <a:pt x="11906" y="128587"/>
                    <a:pt x="11906" y="128587"/>
                  </a:cubicBezTo>
                  <a:cubicBezTo>
                    <a:pt x="10319" y="131762"/>
                    <a:pt x="8542" y="134849"/>
                    <a:pt x="7144" y="138112"/>
                  </a:cubicBezTo>
                  <a:cubicBezTo>
                    <a:pt x="6155" y="140419"/>
                    <a:pt x="5886" y="143011"/>
                    <a:pt x="4763" y="145256"/>
                  </a:cubicBezTo>
                  <a:cubicBezTo>
                    <a:pt x="3483" y="147816"/>
                    <a:pt x="1588" y="150019"/>
                    <a:pt x="0" y="152400"/>
                  </a:cubicBezTo>
                  <a:cubicBezTo>
                    <a:pt x="794" y="154781"/>
                    <a:pt x="1772" y="157108"/>
                    <a:pt x="2381" y="159543"/>
                  </a:cubicBezTo>
                  <a:cubicBezTo>
                    <a:pt x="5778" y="173129"/>
                    <a:pt x="3480" y="168760"/>
                    <a:pt x="7144" y="180975"/>
                  </a:cubicBezTo>
                  <a:cubicBezTo>
                    <a:pt x="8586" y="185783"/>
                    <a:pt x="10319" y="190500"/>
                    <a:pt x="11906" y="195262"/>
                  </a:cubicBezTo>
                  <a:lnTo>
                    <a:pt x="14288" y="202406"/>
                  </a:lnTo>
                  <a:cubicBezTo>
                    <a:pt x="15082" y="204787"/>
                    <a:pt x="15277" y="207461"/>
                    <a:pt x="16669" y="209550"/>
                  </a:cubicBezTo>
                  <a:cubicBezTo>
                    <a:pt x="33688" y="235078"/>
                    <a:pt x="7182" y="196331"/>
                    <a:pt x="28575" y="223837"/>
                  </a:cubicBezTo>
                  <a:cubicBezTo>
                    <a:pt x="32089" y="228355"/>
                    <a:pt x="34052" y="234078"/>
                    <a:pt x="38100" y="238125"/>
                  </a:cubicBezTo>
                  <a:cubicBezTo>
                    <a:pt x="40481" y="240506"/>
                    <a:pt x="43088" y="242681"/>
                    <a:pt x="45244" y="245268"/>
                  </a:cubicBezTo>
                  <a:cubicBezTo>
                    <a:pt x="47076" y="247467"/>
                    <a:pt x="48844" y="249797"/>
                    <a:pt x="50006" y="252412"/>
                  </a:cubicBezTo>
                  <a:cubicBezTo>
                    <a:pt x="52045" y="257000"/>
                    <a:pt x="51219" y="263150"/>
                    <a:pt x="54769" y="266700"/>
                  </a:cubicBezTo>
                  <a:cubicBezTo>
                    <a:pt x="57150" y="269081"/>
                    <a:pt x="59255" y="271776"/>
                    <a:pt x="61913" y="273843"/>
                  </a:cubicBezTo>
                  <a:cubicBezTo>
                    <a:pt x="66431" y="277357"/>
                    <a:pt x="71438" y="280193"/>
                    <a:pt x="76200" y="283368"/>
                  </a:cubicBezTo>
                  <a:lnTo>
                    <a:pt x="90488" y="292893"/>
                  </a:lnTo>
                  <a:lnTo>
                    <a:pt x="97631" y="297656"/>
                  </a:lnTo>
                  <a:lnTo>
                    <a:pt x="104775" y="302418"/>
                  </a:lnTo>
                  <a:cubicBezTo>
                    <a:pt x="105569" y="304799"/>
                    <a:pt x="106033" y="307317"/>
                    <a:pt x="107156" y="309562"/>
                  </a:cubicBezTo>
                  <a:cubicBezTo>
                    <a:pt x="109832" y="314913"/>
                    <a:pt x="114550" y="320089"/>
                    <a:pt x="119063" y="323850"/>
                  </a:cubicBezTo>
                  <a:cubicBezTo>
                    <a:pt x="121261" y="325682"/>
                    <a:pt x="123825" y="327025"/>
                    <a:pt x="126206" y="328612"/>
                  </a:cubicBezTo>
                  <a:cubicBezTo>
                    <a:pt x="127794" y="330993"/>
                    <a:pt x="128734" y="333968"/>
                    <a:pt x="130969" y="335756"/>
                  </a:cubicBezTo>
                  <a:cubicBezTo>
                    <a:pt x="132929" y="337324"/>
                    <a:pt x="135806" y="337148"/>
                    <a:pt x="138113" y="338137"/>
                  </a:cubicBezTo>
                  <a:cubicBezTo>
                    <a:pt x="141376" y="339535"/>
                    <a:pt x="144556" y="341139"/>
                    <a:pt x="147638" y="342900"/>
                  </a:cubicBezTo>
                  <a:cubicBezTo>
                    <a:pt x="150123" y="344320"/>
                    <a:pt x="152296" y="346242"/>
                    <a:pt x="154781" y="347662"/>
                  </a:cubicBezTo>
                  <a:cubicBezTo>
                    <a:pt x="157863" y="349423"/>
                    <a:pt x="161224" y="350664"/>
                    <a:pt x="164306" y="352425"/>
                  </a:cubicBezTo>
                  <a:cubicBezTo>
                    <a:pt x="166791" y="353845"/>
                    <a:pt x="168890" y="355907"/>
                    <a:pt x="171450" y="357187"/>
                  </a:cubicBezTo>
                  <a:cubicBezTo>
                    <a:pt x="173695" y="358309"/>
                    <a:pt x="176213" y="358774"/>
                    <a:pt x="178594" y="359568"/>
                  </a:cubicBezTo>
                  <a:lnTo>
                    <a:pt x="333375" y="357187"/>
                  </a:lnTo>
                  <a:cubicBezTo>
                    <a:pt x="341490" y="356948"/>
                    <a:pt x="341728" y="352278"/>
                    <a:pt x="347663" y="347662"/>
                  </a:cubicBezTo>
                  <a:cubicBezTo>
                    <a:pt x="352181" y="344148"/>
                    <a:pt x="361950" y="338137"/>
                    <a:pt x="361950" y="338137"/>
                  </a:cubicBezTo>
                  <a:cubicBezTo>
                    <a:pt x="374652" y="319085"/>
                    <a:pt x="357981" y="342106"/>
                    <a:pt x="373856" y="326231"/>
                  </a:cubicBezTo>
                  <a:cubicBezTo>
                    <a:pt x="389728" y="310359"/>
                    <a:pt x="366717" y="327021"/>
                    <a:pt x="385763" y="314325"/>
                  </a:cubicBezTo>
                  <a:cubicBezTo>
                    <a:pt x="387350" y="309562"/>
                    <a:pt x="390140" y="305042"/>
                    <a:pt x="390525" y="300037"/>
                  </a:cubicBezTo>
                  <a:cubicBezTo>
                    <a:pt x="392344" y="276383"/>
                    <a:pt x="390652" y="275780"/>
                    <a:pt x="395288" y="259556"/>
                  </a:cubicBezTo>
                  <a:cubicBezTo>
                    <a:pt x="395978" y="257142"/>
                    <a:pt x="396680" y="254719"/>
                    <a:pt x="397669" y="252412"/>
                  </a:cubicBezTo>
                  <a:cubicBezTo>
                    <a:pt x="402062" y="242160"/>
                    <a:pt x="405183" y="238758"/>
                    <a:pt x="411956" y="228600"/>
                  </a:cubicBezTo>
                  <a:cubicBezTo>
                    <a:pt x="423190" y="211750"/>
                    <a:pt x="409082" y="232625"/>
                    <a:pt x="423863" y="211931"/>
                  </a:cubicBezTo>
                  <a:cubicBezTo>
                    <a:pt x="425526" y="209602"/>
                    <a:pt x="427038" y="207168"/>
                    <a:pt x="428625" y="204787"/>
                  </a:cubicBezTo>
                  <a:cubicBezTo>
                    <a:pt x="429419" y="198437"/>
                    <a:pt x="428819" y="191751"/>
                    <a:pt x="431006" y="185737"/>
                  </a:cubicBezTo>
                  <a:cubicBezTo>
                    <a:pt x="432473" y="181702"/>
                    <a:pt x="441892" y="176099"/>
                    <a:pt x="445294" y="173831"/>
                  </a:cubicBezTo>
                  <a:cubicBezTo>
                    <a:pt x="444500" y="161925"/>
                    <a:pt x="445502" y="149761"/>
                    <a:pt x="442913" y="138112"/>
                  </a:cubicBezTo>
                  <a:cubicBezTo>
                    <a:pt x="442182" y="134824"/>
                    <a:pt x="437837" y="133626"/>
                    <a:pt x="435769" y="130968"/>
                  </a:cubicBezTo>
                  <a:cubicBezTo>
                    <a:pt x="432255" y="126450"/>
                    <a:pt x="429419" y="121443"/>
                    <a:pt x="426244" y="116681"/>
                  </a:cubicBezTo>
                  <a:cubicBezTo>
                    <a:pt x="424656" y="114300"/>
                    <a:pt x="423862" y="111125"/>
                    <a:pt x="421481" y="109537"/>
                  </a:cubicBezTo>
                  <a:lnTo>
                    <a:pt x="414338" y="104775"/>
                  </a:lnTo>
                  <a:cubicBezTo>
                    <a:pt x="411613" y="96603"/>
                    <a:pt x="412020" y="95313"/>
                    <a:pt x="404813" y="88106"/>
                  </a:cubicBezTo>
                  <a:cubicBezTo>
                    <a:pt x="402789" y="86082"/>
                    <a:pt x="400050" y="84931"/>
                    <a:pt x="397669" y="83343"/>
                  </a:cubicBezTo>
                  <a:cubicBezTo>
                    <a:pt x="394494" y="78581"/>
                    <a:pt x="392906" y="72231"/>
                    <a:pt x="388144" y="69056"/>
                  </a:cubicBezTo>
                  <a:cubicBezTo>
                    <a:pt x="362612" y="52034"/>
                    <a:pt x="401362" y="78543"/>
                    <a:pt x="373856" y="57150"/>
                  </a:cubicBezTo>
                  <a:cubicBezTo>
                    <a:pt x="369338" y="53636"/>
                    <a:pt x="364331" y="50800"/>
                    <a:pt x="359569" y="47625"/>
                  </a:cubicBezTo>
                  <a:cubicBezTo>
                    <a:pt x="357188" y="46037"/>
                    <a:pt x="354985" y="44142"/>
                    <a:pt x="352425" y="42862"/>
                  </a:cubicBezTo>
                  <a:cubicBezTo>
                    <a:pt x="349250" y="41275"/>
                    <a:pt x="345982" y="39861"/>
                    <a:pt x="342900" y="38100"/>
                  </a:cubicBezTo>
                  <a:cubicBezTo>
                    <a:pt x="340415" y="36680"/>
                    <a:pt x="338241" y="34757"/>
                    <a:pt x="335756" y="33337"/>
                  </a:cubicBezTo>
                  <a:cubicBezTo>
                    <a:pt x="329825" y="29948"/>
                    <a:pt x="325470" y="27934"/>
                    <a:pt x="319088" y="26193"/>
                  </a:cubicBezTo>
                  <a:cubicBezTo>
                    <a:pt x="312773" y="24471"/>
                    <a:pt x="300038" y="21431"/>
                    <a:pt x="300038" y="21431"/>
                  </a:cubicBezTo>
                  <a:cubicBezTo>
                    <a:pt x="286023" y="14423"/>
                    <a:pt x="293881" y="17790"/>
                    <a:pt x="276225" y="11906"/>
                  </a:cubicBezTo>
                  <a:lnTo>
                    <a:pt x="269081" y="9525"/>
                  </a:lnTo>
                  <a:cubicBezTo>
                    <a:pt x="266700" y="8731"/>
                    <a:pt x="264414" y="7556"/>
                    <a:pt x="261938" y="7143"/>
                  </a:cubicBezTo>
                  <a:cubicBezTo>
                    <a:pt x="257175" y="6349"/>
                    <a:pt x="252385" y="5709"/>
                    <a:pt x="247650" y="4762"/>
                  </a:cubicBezTo>
                  <a:cubicBezTo>
                    <a:pt x="244441" y="4120"/>
                    <a:pt x="241320" y="3091"/>
                    <a:pt x="238125" y="2381"/>
                  </a:cubicBezTo>
                  <a:cubicBezTo>
                    <a:pt x="234174" y="1503"/>
                    <a:pt x="230188" y="794"/>
                    <a:pt x="226219" y="0"/>
                  </a:cubicBezTo>
                  <a:cubicBezTo>
                    <a:pt x="190500" y="794"/>
                    <a:pt x="154721" y="153"/>
                    <a:pt x="119063" y="2381"/>
                  </a:cubicBezTo>
                  <a:cubicBezTo>
                    <a:pt x="116207" y="2560"/>
                    <a:pt x="113943" y="5119"/>
                    <a:pt x="111919" y="7143"/>
                  </a:cubicBezTo>
                  <a:cubicBezTo>
                    <a:pt x="109895" y="9167"/>
                    <a:pt x="108988" y="12088"/>
                    <a:pt x="107156" y="14287"/>
                  </a:cubicBezTo>
                  <a:cubicBezTo>
                    <a:pt x="105000" y="16874"/>
                    <a:pt x="102394" y="19050"/>
                    <a:pt x="100013" y="21431"/>
                  </a:cubicBezTo>
                  <a:cubicBezTo>
                    <a:pt x="99219" y="24606"/>
                    <a:pt x="99255" y="28114"/>
                    <a:pt x="97631" y="30956"/>
                  </a:cubicBezTo>
                  <a:cubicBezTo>
                    <a:pt x="95960" y="33880"/>
                    <a:pt x="92644" y="35513"/>
                    <a:pt x="90488" y="38100"/>
                  </a:cubicBezTo>
                  <a:cubicBezTo>
                    <a:pt x="77014" y="54269"/>
                    <a:pt x="90921" y="40045"/>
                    <a:pt x="83344" y="452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40" name="39 Forma libre"/>
            <p:cNvSpPr/>
            <p:nvPr/>
          </p:nvSpPr>
          <p:spPr>
            <a:xfrm>
              <a:off x="6724382" y="2336425"/>
              <a:ext cx="476039" cy="263857"/>
            </a:xfrm>
            <a:custGeom>
              <a:avLst/>
              <a:gdLst>
                <a:gd name="connsiteX0" fmla="*/ 256885 w 474802"/>
                <a:gd name="connsiteY0" fmla="*/ 183 h 264887"/>
                <a:gd name="connsiteX1" fmla="*/ 228310 w 474802"/>
                <a:gd name="connsiteY1" fmla="*/ 2565 h 264887"/>
                <a:gd name="connsiteX2" fmla="*/ 221166 w 474802"/>
                <a:gd name="connsiteY2" fmla="*/ 4946 h 264887"/>
                <a:gd name="connsiteX3" fmla="*/ 180685 w 474802"/>
                <a:gd name="connsiteY3" fmla="*/ 7327 h 264887"/>
                <a:gd name="connsiteX4" fmla="*/ 159254 w 474802"/>
                <a:gd name="connsiteY4" fmla="*/ 12090 h 264887"/>
                <a:gd name="connsiteX5" fmla="*/ 144966 w 474802"/>
                <a:gd name="connsiteY5" fmla="*/ 21615 h 264887"/>
                <a:gd name="connsiteX6" fmla="*/ 133060 w 474802"/>
                <a:gd name="connsiteY6" fmla="*/ 33521 h 264887"/>
                <a:gd name="connsiteX7" fmla="*/ 128298 w 474802"/>
                <a:gd name="connsiteY7" fmla="*/ 40665 h 264887"/>
                <a:gd name="connsiteX8" fmla="*/ 121154 w 474802"/>
                <a:gd name="connsiteY8" fmla="*/ 47808 h 264887"/>
                <a:gd name="connsiteX9" fmla="*/ 111629 w 474802"/>
                <a:gd name="connsiteY9" fmla="*/ 59715 h 264887"/>
                <a:gd name="connsiteX10" fmla="*/ 106866 w 474802"/>
                <a:gd name="connsiteY10" fmla="*/ 66858 h 264887"/>
                <a:gd name="connsiteX11" fmla="*/ 92579 w 474802"/>
                <a:gd name="connsiteY11" fmla="*/ 76383 h 264887"/>
                <a:gd name="connsiteX12" fmla="*/ 85435 w 474802"/>
                <a:gd name="connsiteY12" fmla="*/ 81146 h 264887"/>
                <a:gd name="connsiteX13" fmla="*/ 78291 w 474802"/>
                <a:gd name="connsiteY13" fmla="*/ 85908 h 264887"/>
                <a:gd name="connsiteX14" fmla="*/ 56860 w 474802"/>
                <a:gd name="connsiteY14" fmla="*/ 107340 h 264887"/>
                <a:gd name="connsiteX15" fmla="*/ 49716 w 474802"/>
                <a:gd name="connsiteY15" fmla="*/ 114483 h 264887"/>
                <a:gd name="connsiteX16" fmla="*/ 40191 w 474802"/>
                <a:gd name="connsiteY16" fmla="*/ 131152 h 264887"/>
                <a:gd name="connsiteX17" fmla="*/ 23523 w 474802"/>
                <a:gd name="connsiteY17" fmla="*/ 150202 h 264887"/>
                <a:gd name="connsiteX18" fmla="*/ 18760 w 474802"/>
                <a:gd name="connsiteY18" fmla="*/ 157346 h 264887"/>
                <a:gd name="connsiteX19" fmla="*/ 11616 w 474802"/>
                <a:gd name="connsiteY19" fmla="*/ 162108 h 264887"/>
                <a:gd name="connsiteX20" fmla="*/ 9235 w 474802"/>
                <a:gd name="connsiteY20" fmla="*/ 169252 h 264887"/>
                <a:gd name="connsiteX21" fmla="*/ 2091 w 474802"/>
                <a:gd name="connsiteY21" fmla="*/ 183540 h 264887"/>
                <a:gd name="connsiteX22" fmla="*/ 4473 w 474802"/>
                <a:gd name="connsiteY22" fmla="*/ 190683 h 264887"/>
                <a:gd name="connsiteX23" fmla="*/ 9235 w 474802"/>
                <a:gd name="connsiteY23" fmla="*/ 216877 h 264887"/>
                <a:gd name="connsiteX24" fmla="*/ 25904 w 474802"/>
                <a:gd name="connsiteY24" fmla="*/ 243071 h 264887"/>
                <a:gd name="connsiteX25" fmla="*/ 225929 w 474802"/>
                <a:gd name="connsiteY25" fmla="*/ 250215 h 264887"/>
                <a:gd name="connsiteX26" fmla="*/ 325941 w 474802"/>
                <a:gd name="connsiteY26" fmla="*/ 252596 h 264887"/>
                <a:gd name="connsiteX27" fmla="*/ 428335 w 474802"/>
                <a:gd name="connsiteY27" fmla="*/ 252596 h 264887"/>
                <a:gd name="connsiteX28" fmla="*/ 447385 w 474802"/>
                <a:gd name="connsiteY28" fmla="*/ 247833 h 264887"/>
                <a:gd name="connsiteX29" fmla="*/ 461673 w 474802"/>
                <a:gd name="connsiteY29" fmla="*/ 235927 h 264887"/>
                <a:gd name="connsiteX30" fmla="*/ 468816 w 474802"/>
                <a:gd name="connsiteY30" fmla="*/ 228783 h 264887"/>
                <a:gd name="connsiteX31" fmla="*/ 466435 w 474802"/>
                <a:gd name="connsiteY31" fmla="*/ 214496 h 264887"/>
                <a:gd name="connsiteX32" fmla="*/ 468816 w 474802"/>
                <a:gd name="connsiteY32" fmla="*/ 207352 h 264887"/>
                <a:gd name="connsiteX33" fmla="*/ 464054 w 474802"/>
                <a:gd name="connsiteY33" fmla="*/ 195446 h 264887"/>
                <a:gd name="connsiteX34" fmla="*/ 456910 w 474802"/>
                <a:gd name="connsiteY34" fmla="*/ 174015 h 264887"/>
                <a:gd name="connsiteX35" fmla="*/ 454529 w 474802"/>
                <a:gd name="connsiteY35" fmla="*/ 166871 h 264887"/>
                <a:gd name="connsiteX36" fmla="*/ 452148 w 474802"/>
                <a:gd name="connsiteY36" fmla="*/ 157346 h 264887"/>
                <a:gd name="connsiteX37" fmla="*/ 442623 w 474802"/>
                <a:gd name="connsiteY37" fmla="*/ 143058 h 264887"/>
                <a:gd name="connsiteX38" fmla="*/ 433098 w 474802"/>
                <a:gd name="connsiteY38" fmla="*/ 126390 h 264887"/>
                <a:gd name="connsiteX39" fmla="*/ 421191 w 474802"/>
                <a:gd name="connsiteY39" fmla="*/ 109721 h 264887"/>
                <a:gd name="connsiteX40" fmla="*/ 411666 w 474802"/>
                <a:gd name="connsiteY40" fmla="*/ 93052 h 264887"/>
                <a:gd name="connsiteX41" fmla="*/ 383091 w 474802"/>
                <a:gd name="connsiteY41" fmla="*/ 69240 h 264887"/>
                <a:gd name="connsiteX42" fmla="*/ 373566 w 474802"/>
                <a:gd name="connsiteY42" fmla="*/ 64477 h 264887"/>
                <a:gd name="connsiteX43" fmla="*/ 359279 w 474802"/>
                <a:gd name="connsiteY43" fmla="*/ 54952 h 264887"/>
                <a:gd name="connsiteX44" fmla="*/ 352135 w 474802"/>
                <a:gd name="connsiteY44" fmla="*/ 50190 h 264887"/>
                <a:gd name="connsiteX45" fmla="*/ 337848 w 474802"/>
                <a:gd name="connsiteY45" fmla="*/ 38283 h 264887"/>
                <a:gd name="connsiteX46" fmla="*/ 333085 w 474802"/>
                <a:gd name="connsiteY46" fmla="*/ 31140 h 264887"/>
                <a:gd name="connsiteX47" fmla="*/ 318798 w 474802"/>
                <a:gd name="connsiteY47" fmla="*/ 23996 h 264887"/>
                <a:gd name="connsiteX48" fmla="*/ 311654 w 474802"/>
                <a:gd name="connsiteY48" fmla="*/ 19233 h 264887"/>
                <a:gd name="connsiteX49" fmla="*/ 297366 w 474802"/>
                <a:gd name="connsiteY49" fmla="*/ 7327 h 264887"/>
                <a:gd name="connsiteX50" fmla="*/ 283079 w 474802"/>
                <a:gd name="connsiteY50" fmla="*/ 2565 h 264887"/>
                <a:gd name="connsiteX51" fmla="*/ 256885 w 474802"/>
                <a:gd name="connsiteY51" fmla="*/ 183 h 26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74802" h="264887">
                  <a:moveTo>
                    <a:pt x="256885" y="183"/>
                  </a:moveTo>
                  <a:cubicBezTo>
                    <a:pt x="247757" y="183"/>
                    <a:pt x="237784" y="1302"/>
                    <a:pt x="228310" y="2565"/>
                  </a:cubicBezTo>
                  <a:cubicBezTo>
                    <a:pt x="225822" y="2897"/>
                    <a:pt x="223664" y="4696"/>
                    <a:pt x="221166" y="4946"/>
                  </a:cubicBezTo>
                  <a:cubicBezTo>
                    <a:pt x="207716" y="6291"/>
                    <a:pt x="194179" y="6533"/>
                    <a:pt x="180685" y="7327"/>
                  </a:cubicBezTo>
                  <a:cubicBezTo>
                    <a:pt x="176802" y="7974"/>
                    <a:pt x="164281" y="9297"/>
                    <a:pt x="159254" y="12090"/>
                  </a:cubicBezTo>
                  <a:cubicBezTo>
                    <a:pt x="154250" y="14870"/>
                    <a:pt x="144966" y="21615"/>
                    <a:pt x="144966" y="21615"/>
                  </a:cubicBezTo>
                  <a:cubicBezTo>
                    <a:pt x="132266" y="40665"/>
                    <a:pt x="148937" y="17643"/>
                    <a:pt x="133060" y="33521"/>
                  </a:cubicBezTo>
                  <a:cubicBezTo>
                    <a:pt x="131036" y="35545"/>
                    <a:pt x="130130" y="38466"/>
                    <a:pt x="128298" y="40665"/>
                  </a:cubicBezTo>
                  <a:cubicBezTo>
                    <a:pt x="126142" y="43252"/>
                    <a:pt x="123535" y="45427"/>
                    <a:pt x="121154" y="47808"/>
                  </a:cubicBezTo>
                  <a:cubicBezTo>
                    <a:pt x="116519" y="61714"/>
                    <a:pt x="122399" y="48946"/>
                    <a:pt x="111629" y="59715"/>
                  </a:cubicBezTo>
                  <a:cubicBezTo>
                    <a:pt x="109605" y="61739"/>
                    <a:pt x="109020" y="64974"/>
                    <a:pt x="106866" y="66858"/>
                  </a:cubicBezTo>
                  <a:cubicBezTo>
                    <a:pt x="102558" y="70627"/>
                    <a:pt x="97341" y="73208"/>
                    <a:pt x="92579" y="76383"/>
                  </a:cubicBezTo>
                  <a:lnTo>
                    <a:pt x="85435" y="81146"/>
                  </a:lnTo>
                  <a:cubicBezTo>
                    <a:pt x="83054" y="82733"/>
                    <a:pt x="80315" y="83884"/>
                    <a:pt x="78291" y="85908"/>
                  </a:cubicBezTo>
                  <a:lnTo>
                    <a:pt x="56860" y="107340"/>
                  </a:lnTo>
                  <a:lnTo>
                    <a:pt x="49716" y="114483"/>
                  </a:lnTo>
                  <a:cubicBezTo>
                    <a:pt x="45551" y="131145"/>
                    <a:pt x="50645" y="117711"/>
                    <a:pt x="40191" y="131152"/>
                  </a:cubicBezTo>
                  <a:cubicBezTo>
                    <a:pt x="25232" y="150386"/>
                    <a:pt x="37352" y="140983"/>
                    <a:pt x="23523" y="150202"/>
                  </a:cubicBezTo>
                  <a:cubicBezTo>
                    <a:pt x="21935" y="152583"/>
                    <a:pt x="20784" y="155322"/>
                    <a:pt x="18760" y="157346"/>
                  </a:cubicBezTo>
                  <a:cubicBezTo>
                    <a:pt x="16736" y="159370"/>
                    <a:pt x="13404" y="159873"/>
                    <a:pt x="11616" y="162108"/>
                  </a:cubicBezTo>
                  <a:cubicBezTo>
                    <a:pt x="10048" y="164068"/>
                    <a:pt x="10357" y="167007"/>
                    <a:pt x="9235" y="169252"/>
                  </a:cubicBezTo>
                  <a:cubicBezTo>
                    <a:pt x="0" y="187725"/>
                    <a:pt x="8081" y="165576"/>
                    <a:pt x="2091" y="183540"/>
                  </a:cubicBezTo>
                  <a:cubicBezTo>
                    <a:pt x="2885" y="185921"/>
                    <a:pt x="4024" y="188214"/>
                    <a:pt x="4473" y="190683"/>
                  </a:cubicBezTo>
                  <a:cubicBezTo>
                    <a:pt x="9861" y="220311"/>
                    <a:pt x="3773" y="200490"/>
                    <a:pt x="9235" y="216877"/>
                  </a:cubicBezTo>
                  <a:cubicBezTo>
                    <a:pt x="10802" y="227848"/>
                    <a:pt x="8601" y="242022"/>
                    <a:pt x="25904" y="243071"/>
                  </a:cubicBezTo>
                  <a:cubicBezTo>
                    <a:pt x="149537" y="250563"/>
                    <a:pt x="71094" y="246885"/>
                    <a:pt x="225929" y="250215"/>
                  </a:cubicBezTo>
                  <a:lnTo>
                    <a:pt x="325941" y="252596"/>
                  </a:lnTo>
                  <a:cubicBezTo>
                    <a:pt x="362818" y="264887"/>
                    <a:pt x="335608" y="256717"/>
                    <a:pt x="428335" y="252596"/>
                  </a:cubicBezTo>
                  <a:cubicBezTo>
                    <a:pt x="434969" y="252301"/>
                    <a:pt x="441198" y="249896"/>
                    <a:pt x="447385" y="247833"/>
                  </a:cubicBezTo>
                  <a:cubicBezTo>
                    <a:pt x="468273" y="226948"/>
                    <a:pt x="441766" y="252518"/>
                    <a:pt x="461673" y="235927"/>
                  </a:cubicBezTo>
                  <a:cubicBezTo>
                    <a:pt x="464260" y="233771"/>
                    <a:pt x="466435" y="231164"/>
                    <a:pt x="468816" y="228783"/>
                  </a:cubicBezTo>
                  <a:cubicBezTo>
                    <a:pt x="474802" y="210832"/>
                    <a:pt x="469513" y="232957"/>
                    <a:pt x="466435" y="214496"/>
                  </a:cubicBezTo>
                  <a:cubicBezTo>
                    <a:pt x="466022" y="212020"/>
                    <a:pt x="468022" y="209733"/>
                    <a:pt x="468816" y="207352"/>
                  </a:cubicBezTo>
                  <a:cubicBezTo>
                    <a:pt x="467229" y="203383"/>
                    <a:pt x="465515" y="199463"/>
                    <a:pt x="464054" y="195446"/>
                  </a:cubicBezTo>
                  <a:cubicBezTo>
                    <a:pt x="464051" y="195439"/>
                    <a:pt x="458102" y="177591"/>
                    <a:pt x="456910" y="174015"/>
                  </a:cubicBezTo>
                  <a:cubicBezTo>
                    <a:pt x="456116" y="171634"/>
                    <a:pt x="455138" y="169306"/>
                    <a:pt x="454529" y="166871"/>
                  </a:cubicBezTo>
                  <a:cubicBezTo>
                    <a:pt x="453735" y="163696"/>
                    <a:pt x="453612" y="160273"/>
                    <a:pt x="452148" y="157346"/>
                  </a:cubicBezTo>
                  <a:cubicBezTo>
                    <a:pt x="449588" y="152226"/>
                    <a:pt x="445798" y="147821"/>
                    <a:pt x="442623" y="143058"/>
                  </a:cubicBezTo>
                  <a:cubicBezTo>
                    <a:pt x="431012" y="125642"/>
                    <a:pt x="445192" y="147554"/>
                    <a:pt x="433098" y="126390"/>
                  </a:cubicBezTo>
                  <a:cubicBezTo>
                    <a:pt x="426383" y="114639"/>
                    <a:pt x="429706" y="123345"/>
                    <a:pt x="421191" y="109721"/>
                  </a:cubicBezTo>
                  <a:cubicBezTo>
                    <a:pt x="416649" y="102454"/>
                    <a:pt x="417189" y="99265"/>
                    <a:pt x="411666" y="93052"/>
                  </a:cubicBezTo>
                  <a:cubicBezTo>
                    <a:pt x="403238" y="83570"/>
                    <a:pt x="394564" y="74977"/>
                    <a:pt x="383091" y="69240"/>
                  </a:cubicBezTo>
                  <a:cubicBezTo>
                    <a:pt x="379916" y="67652"/>
                    <a:pt x="376610" y="66303"/>
                    <a:pt x="373566" y="64477"/>
                  </a:cubicBezTo>
                  <a:cubicBezTo>
                    <a:pt x="368658" y="61532"/>
                    <a:pt x="364041" y="58127"/>
                    <a:pt x="359279" y="54952"/>
                  </a:cubicBezTo>
                  <a:cubicBezTo>
                    <a:pt x="356898" y="53365"/>
                    <a:pt x="354159" y="52214"/>
                    <a:pt x="352135" y="50190"/>
                  </a:cubicBezTo>
                  <a:cubicBezTo>
                    <a:pt x="342967" y="41022"/>
                    <a:pt x="347793" y="44914"/>
                    <a:pt x="337848" y="38283"/>
                  </a:cubicBezTo>
                  <a:cubicBezTo>
                    <a:pt x="336260" y="35902"/>
                    <a:pt x="335109" y="33164"/>
                    <a:pt x="333085" y="31140"/>
                  </a:cubicBezTo>
                  <a:cubicBezTo>
                    <a:pt x="328468" y="26523"/>
                    <a:pt x="324609" y="25933"/>
                    <a:pt x="318798" y="23996"/>
                  </a:cubicBezTo>
                  <a:cubicBezTo>
                    <a:pt x="316417" y="22408"/>
                    <a:pt x="313853" y="21065"/>
                    <a:pt x="311654" y="19233"/>
                  </a:cubicBezTo>
                  <a:cubicBezTo>
                    <a:pt x="305248" y="13895"/>
                    <a:pt x="304965" y="10704"/>
                    <a:pt x="297366" y="7327"/>
                  </a:cubicBezTo>
                  <a:cubicBezTo>
                    <a:pt x="292779" y="5288"/>
                    <a:pt x="288084" y="2950"/>
                    <a:pt x="283079" y="2565"/>
                  </a:cubicBezTo>
                  <a:cubicBezTo>
                    <a:pt x="249749" y="0"/>
                    <a:pt x="266013" y="183"/>
                    <a:pt x="256885" y="1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41" name="40 Forma libre"/>
            <p:cNvSpPr/>
            <p:nvPr/>
          </p:nvSpPr>
          <p:spPr>
            <a:xfrm>
              <a:off x="6681524" y="2501145"/>
              <a:ext cx="270929" cy="475858"/>
            </a:xfrm>
            <a:custGeom>
              <a:avLst/>
              <a:gdLst>
                <a:gd name="connsiteX0" fmla="*/ 9525 w 270591"/>
                <a:gd name="connsiteY0" fmla="*/ 28178 h 475853"/>
                <a:gd name="connsiteX1" fmla="*/ 47625 w 270591"/>
                <a:gd name="connsiteY1" fmla="*/ 32940 h 475853"/>
                <a:gd name="connsiteX2" fmla="*/ 61912 w 270591"/>
                <a:gd name="connsiteY2" fmla="*/ 47228 h 475853"/>
                <a:gd name="connsiteX3" fmla="*/ 76200 w 270591"/>
                <a:gd name="connsiteY3" fmla="*/ 59134 h 475853"/>
                <a:gd name="connsiteX4" fmla="*/ 83343 w 270591"/>
                <a:gd name="connsiteY4" fmla="*/ 66278 h 475853"/>
                <a:gd name="connsiteX5" fmla="*/ 90487 w 270591"/>
                <a:gd name="connsiteY5" fmla="*/ 71040 h 475853"/>
                <a:gd name="connsiteX6" fmla="*/ 104775 w 270591"/>
                <a:gd name="connsiteY6" fmla="*/ 85328 h 475853"/>
                <a:gd name="connsiteX7" fmla="*/ 107156 w 270591"/>
                <a:gd name="connsiteY7" fmla="*/ 92471 h 475853"/>
                <a:gd name="connsiteX8" fmla="*/ 114300 w 270591"/>
                <a:gd name="connsiteY8" fmla="*/ 106759 h 475853"/>
                <a:gd name="connsiteX9" fmla="*/ 116681 w 270591"/>
                <a:gd name="connsiteY9" fmla="*/ 118665 h 475853"/>
                <a:gd name="connsiteX10" fmla="*/ 135731 w 270591"/>
                <a:gd name="connsiteY10" fmla="*/ 144859 h 475853"/>
                <a:gd name="connsiteX11" fmla="*/ 176212 w 270591"/>
                <a:gd name="connsiteY11" fmla="*/ 152003 h 475853"/>
                <a:gd name="connsiteX12" fmla="*/ 190500 w 270591"/>
                <a:gd name="connsiteY12" fmla="*/ 156765 h 475853"/>
                <a:gd name="connsiteX13" fmla="*/ 197643 w 270591"/>
                <a:gd name="connsiteY13" fmla="*/ 159146 h 475853"/>
                <a:gd name="connsiteX14" fmla="*/ 207168 w 270591"/>
                <a:gd name="connsiteY14" fmla="*/ 161528 h 475853"/>
                <a:gd name="connsiteX15" fmla="*/ 221456 w 270591"/>
                <a:gd name="connsiteY15" fmla="*/ 166290 h 475853"/>
                <a:gd name="connsiteX16" fmla="*/ 228600 w 270591"/>
                <a:gd name="connsiteY16" fmla="*/ 173434 h 475853"/>
                <a:gd name="connsiteX17" fmla="*/ 242887 w 270591"/>
                <a:gd name="connsiteY17" fmla="*/ 182959 h 475853"/>
                <a:gd name="connsiteX18" fmla="*/ 257175 w 270591"/>
                <a:gd name="connsiteY18" fmla="*/ 194865 h 475853"/>
                <a:gd name="connsiteX19" fmla="*/ 257175 w 270591"/>
                <a:gd name="connsiteY19" fmla="*/ 309165 h 475853"/>
                <a:gd name="connsiteX20" fmla="*/ 252412 w 270591"/>
                <a:gd name="connsiteY20" fmla="*/ 316309 h 475853"/>
                <a:gd name="connsiteX21" fmla="*/ 238125 w 270591"/>
                <a:gd name="connsiteY21" fmla="*/ 330596 h 475853"/>
                <a:gd name="connsiteX22" fmla="*/ 228600 w 270591"/>
                <a:gd name="connsiteY22" fmla="*/ 337740 h 475853"/>
                <a:gd name="connsiteX23" fmla="*/ 221456 w 270591"/>
                <a:gd name="connsiteY23" fmla="*/ 344884 h 475853"/>
                <a:gd name="connsiteX24" fmla="*/ 207168 w 270591"/>
                <a:gd name="connsiteY24" fmla="*/ 349646 h 475853"/>
                <a:gd name="connsiteX25" fmla="*/ 147637 w 270591"/>
                <a:gd name="connsiteY25" fmla="*/ 354409 h 475853"/>
                <a:gd name="connsiteX26" fmla="*/ 128587 w 270591"/>
                <a:gd name="connsiteY26" fmla="*/ 359171 h 475853"/>
                <a:gd name="connsiteX27" fmla="*/ 121443 w 270591"/>
                <a:gd name="connsiteY27" fmla="*/ 363934 h 475853"/>
                <a:gd name="connsiteX28" fmla="*/ 111918 w 270591"/>
                <a:gd name="connsiteY28" fmla="*/ 368696 h 475853"/>
                <a:gd name="connsiteX29" fmla="*/ 97631 w 270591"/>
                <a:gd name="connsiteY29" fmla="*/ 382984 h 475853"/>
                <a:gd name="connsiteX30" fmla="*/ 85725 w 270591"/>
                <a:gd name="connsiteY30" fmla="*/ 394890 h 475853"/>
                <a:gd name="connsiteX31" fmla="*/ 73818 w 270591"/>
                <a:gd name="connsiteY31" fmla="*/ 409178 h 475853"/>
                <a:gd name="connsiteX32" fmla="*/ 69056 w 270591"/>
                <a:gd name="connsiteY32" fmla="*/ 416321 h 475853"/>
                <a:gd name="connsiteX33" fmla="*/ 61912 w 270591"/>
                <a:gd name="connsiteY33" fmla="*/ 423465 h 475853"/>
                <a:gd name="connsiteX34" fmla="*/ 52387 w 270591"/>
                <a:gd name="connsiteY34" fmla="*/ 437753 h 475853"/>
                <a:gd name="connsiteX35" fmla="*/ 50006 w 270591"/>
                <a:gd name="connsiteY35" fmla="*/ 444896 h 475853"/>
                <a:gd name="connsiteX36" fmla="*/ 50006 w 270591"/>
                <a:gd name="connsiteY36" fmla="*/ 473471 h 475853"/>
                <a:gd name="connsiteX37" fmla="*/ 42862 w 270591"/>
                <a:gd name="connsiteY37" fmla="*/ 475853 h 475853"/>
                <a:gd name="connsiteX38" fmla="*/ 14287 w 270591"/>
                <a:gd name="connsiteY38" fmla="*/ 473471 h 475853"/>
                <a:gd name="connsiteX39" fmla="*/ 7143 w 270591"/>
                <a:gd name="connsiteY39" fmla="*/ 471090 h 475853"/>
                <a:gd name="connsiteX40" fmla="*/ 0 w 270591"/>
                <a:gd name="connsiteY40" fmla="*/ 456803 h 475853"/>
                <a:gd name="connsiteX41" fmla="*/ 2381 w 270591"/>
                <a:gd name="connsiteY41" fmla="*/ 449659 h 475853"/>
                <a:gd name="connsiteX42" fmla="*/ 16668 w 270591"/>
                <a:gd name="connsiteY42" fmla="*/ 437753 h 475853"/>
                <a:gd name="connsiteX43" fmla="*/ 21431 w 270591"/>
                <a:gd name="connsiteY43" fmla="*/ 430609 h 475853"/>
                <a:gd name="connsiteX44" fmla="*/ 16668 w 270591"/>
                <a:gd name="connsiteY44" fmla="*/ 352028 h 475853"/>
                <a:gd name="connsiteX45" fmla="*/ 19050 w 270591"/>
                <a:gd name="connsiteY45" fmla="*/ 278209 h 475853"/>
                <a:gd name="connsiteX46" fmla="*/ 16668 w 270591"/>
                <a:gd name="connsiteY46" fmla="*/ 209153 h 475853"/>
                <a:gd name="connsiteX47" fmla="*/ 14287 w 270591"/>
                <a:gd name="connsiteY47" fmla="*/ 202009 h 475853"/>
                <a:gd name="connsiteX48" fmla="*/ 9525 w 270591"/>
                <a:gd name="connsiteY48" fmla="*/ 28178 h 47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70591" h="475853">
                  <a:moveTo>
                    <a:pt x="9525" y="28178"/>
                  </a:moveTo>
                  <a:cubicBezTo>
                    <a:pt x="15081" y="0"/>
                    <a:pt x="35597" y="28566"/>
                    <a:pt x="47625" y="32940"/>
                  </a:cubicBezTo>
                  <a:cubicBezTo>
                    <a:pt x="53955" y="35242"/>
                    <a:pt x="57149" y="42465"/>
                    <a:pt x="61912" y="47228"/>
                  </a:cubicBezTo>
                  <a:cubicBezTo>
                    <a:pt x="82783" y="68099"/>
                    <a:pt x="56308" y="42556"/>
                    <a:pt x="76200" y="59134"/>
                  </a:cubicBezTo>
                  <a:cubicBezTo>
                    <a:pt x="78787" y="61290"/>
                    <a:pt x="80756" y="64122"/>
                    <a:pt x="83343" y="66278"/>
                  </a:cubicBezTo>
                  <a:cubicBezTo>
                    <a:pt x="85542" y="68110"/>
                    <a:pt x="88348" y="69139"/>
                    <a:pt x="90487" y="71040"/>
                  </a:cubicBezTo>
                  <a:cubicBezTo>
                    <a:pt x="95521" y="75515"/>
                    <a:pt x="104775" y="85328"/>
                    <a:pt x="104775" y="85328"/>
                  </a:cubicBezTo>
                  <a:cubicBezTo>
                    <a:pt x="105569" y="87709"/>
                    <a:pt x="106034" y="90226"/>
                    <a:pt x="107156" y="92471"/>
                  </a:cubicBezTo>
                  <a:cubicBezTo>
                    <a:pt x="112974" y="104108"/>
                    <a:pt x="111308" y="94792"/>
                    <a:pt x="114300" y="106759"/>
                  </a:cubicBezTo>
                  <a:cubicBezTo>
                    <a:pt x="115282" y="110685"/>
                    <a:pt x="115699" y="114739"/>
                    <a:pt x="116681" y="118665"/>
                  </a:cubicBezTo>
                  <a:cubicBezTo>
                    <a:pt x="119303" y="129155"/>
                    <a:pt x="125425" y="140279"/>
                    <a:pt x="135731" y="144859"/>
                  </a:cubicBezTo>
                  <a:cubicBezTo>
                    <a:pt x="151229" y="151747"/>
                    <a:pt x="157430" y="150295"/>
                    <a:pt x="176212" y="152003"/>
                  </a:cubicBezTo>
                  <a:lnTo>
                    <a:pt x="190500" y="156765"/>
                  </a:lnTo>
                  <a:cubicBezTo>
                    <a:pt x="192881" y="157559"/>
                    <a:pt x="195208" y="158537"/>
                    <a:pt x="197643" y="159146"/>
                  </a:cubicBezTo>
                  <a:cubicBezTo>
                    <a:pt x="200818" y="159940"/>
                    <a:pt x="204033" y="160588"/>
                    <a:pt x="207168" y="161528"/>
                  </a:cubicBezTo>
                  <a:cubicBezTo>
                    <a:pt x="211976" y="162971"/>
                    <a:pt x="221456" y="166290"/>
                    <a:pt x="221456" y="166290"/>
                  </a:cubicBezTo>
                  <a:cubicBezTo>
                    <a:pt x="223837" y="168671"/>
                    <a:pt x="225942" y="171366"/>
                    <a:pt x="228600" y="173434"/>
                  </a:cubicBezTo>
                  <a:cubicBezTo>
                    <a:pt x="233118" y="176948"/>
                    <a:pt x="238840" y="178912"/>
                    <a:pt x="242887" y="182959"/>
                  </a:cubicBezTo>
                  <a:cubicBezTo>
                    <a:pt x="252055" y="192127"/>
                    <a:pt x="247229" y="188235"/>
                    <a:pt x="257175" y="194865"/>
                  </a:cubicBezTo>
                  <a:cubicBezTo>
                    <a:pt x="270591" y="235119"/>
                    <a:pt x="263332" y="210661"/>
                    <a:pt x="257175" y="309165"/>
                  </a:cubicBezTo>
                  <a:cubicBezTo>
                    <a:pt x="256996" y="312021"/>
                    <a:pt x="254313" y="314170"/>
                    <a:pt x="252412" y="316309"/>
                  </a:cubicBezTo>
                  <a:cubicBezTo>
                    <a:pt x="247938" y="321343"/>
                    <a:pt x="243513" y="326555"/>
                    <a:pt x="238125" y="330596"/>
                  </a:cubicBezTo>
                  <a:cubicBezTo>
                    <a:pt x="234950" y="332977"/>
                    <a:pt x="231613" y="335157"/>
                    <a:pt x="228600" y="337740"/>
                  </a:cubicBezTo>
                  <a:cubicBezTo>
                    <a:pt x="226043" y="339932"/>
                    <a:pt x="224400" y="343249"/>
                    <a:pt x="221456" y="344884"/>
                  </a:cubicBezTo>
                  <a:cubicBezTo>
                    <a:pt x="217067" y="347322"/>
                    <a:pt x="212091" y="348661"/>
                    <a:pt x="207168" y="349646"/>
                  </a:cubicBezTo>
                  <a:cubicBezTo>
                    <a:pt x="179676" y="355146"/>
                    <a:pt x="199304" y="351826"/>
                    <a:pt x="147637" y="354409"/>
                  </a:cubicBezTo>
                  <a:cubicBezTo>
                    <a:pt x="143111" y="355314"/>
                    <a:pt x="133467" y="356731"/>
                    <a:pt x="128587" y="359171"/>
                  </a:cubicBezTo>
                  <a:cubicBezTo>
                    <a:pt x="126027" y="360451"/>
                    <a:pt x="123928" y="362514"/>
                    <a:pt x="121443" y="363934"/>
                  </a:cubicBezTo>
                  <a:cubicBezTo>
                    <a:pt x="118361" y="365695"/>
                    <a:pt x="115093" y="367109"/>
                    <a:pt x="111918" y="368696"/>
                  </a:cubicBezTo>
                  <a:cubicBezTo>
                    <a:pt x="107156" y="373459"/>
                    <a:pt x="101367" y="377380"/>
                    <a:pt x="97631" y="382984"/>
                  </a:cubicBezTo>
                  <a:cubicBezTo>
                    <a:pt x="91281" y="392509"/>
                    <a:pt x="95249" y="388540"/>
                    <a:pt x="85725" y="394890"/>
                  </a:cubicBezTo>
                  <a:cubicBezTo>
                    <a:pt x="73899" y="412628"/>
                    <a:pt x="89099" y="390841"/>
                    <a:pt x="73818" y="409178"/>
                  </a:cubicBezTo>
                  <a:cubicBezTo>
                    <a:pt x="71986" y="411376"/>
                    <a:pt x="70888" y="414123"/>
                    <a:pt x="69056" y="416321"/>
                  </a:cubicBezTo>
                  <a:cubicBezTo>
                    <a:pt x="66900" y="418908"/>
                    <a:pt x="63980" y="420807"/>
                    <a:pt x="61912" y="423465"/>
                  </a:cubicBezTo>
                  <a:cubicBezTo>
                    <a:pt x="58398" y="427983"/>
                    <a:pt x="52387" y="437753"/>
                    <a:pt x="52387" y="437753"/>
                  </a:cubicBezTo>
                  <a:cubicBezTo>
                    <a:pt x="51593" y="440134"/>
                    <a:pt x="50006" y="442386"/>
                    <a:pt x="50006" y="444896"/>
                  </a:cubicBezTo>
                  <a:cubicBezTo>
                    <a:pt x="50006" y="453101"/>
                    <a:pt x="55617" y="465054"/>
                    <a:pt x="50006" y="473471"/>
                  </a:cubicBezTo>
                  <a:cubicBezTo>
                    <a:pt x="48614" y="475560"/>
                    <a:pt x="45243" y="475059"/>
                    <a:pt x="42862" y="475853"/>
                  </a:cubicBezTo>
                  <a:cubicBezTo>
                    <a:pt x="33337" y="475059"/>
                    <a:pt x="23761" y="474734"/>
                    <a:pt x="14287" y="473471"/>
                  </a:cubicBezTo>
                  <a:cubicBezTo>
                    <a:pt x="11799" y="473139"/>
                    <a:pt x="9103" y="472658"/>
                    <a:pt x="7143" y="471090"/>
                  </a:cubicBezTo>
                  <a:cubicBezTo>
                    <a:pt x="2948" y="467734"/>
                    <a:pt x="1568" y="461508"/>
                    <a:pt x="0" y="456803"/>
                  </a:cubicBezTo>
                  <a:cubicBezTo>
                    <a:pt x="794" y="454422"/>
                    <a:pt x="989" y="451748"/>
                    <a:pt x="2381" y="449659"/>
                  </a:cubicBezTo>
                  <a:cubicBezTo>
                    <a:pt x="6048" y="444159"/>
                    <a:pt x="11397" y="441267"/>
                    <a:pt x="16668" y="437753"/>
                  </a:cubicBezTo>
                  <a:cubicBezTo>
                    <a:pt x="18256" y="435372"/>
                    <a:pt x="21344" y="433470"/>
                    <a:pt x="21431" y="430609"/>
                  </a:cubicBezTo>
                  <a:cubicBezTo>
                    <a:pt x="23280" y="369599"/>
                    <a:pt x="26133" y="380411"/>
                    <a:pt x="16668" y="352028"/>
                  </a:cubicBezTo>
                  <a:cubicBezTo>
                    <a:pt x="17462" y="327422"/>
                    <a:pt x="19050" y="302828"/>
                    <a:pt x="19050" y="278209"/>
                  </a:cubicBezTo>
                  <a:cubicBezTo>
                    <a:pt x="19050" y="255177"/>
                    <a:pt x="18105" y="232140"/>
                    <a:pt x="16668" y="209153"/>
                  </a:cubicBezTo>
                  <a:cubicBezTo>
                    <a:pt x="16511" y="206648"/>
                    <a:pt x="14320" y="204519"/>
                    <a:pt x="14287" y="202009"/>
                  </a:cubicBezTo>
                  <a:cubicBezTo>
                    <a:pt x="13525" y="144070"/>
                    <a:pt x="3969" y="56356"/>
                    <a:pt x="9525" y="281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29723" name="Freeform 5"/>
            <p:cNvSpPr>
              <a:spLocks/>
            </p:cNvSpPr>
            <p:nvPr/>
          </p:nvSpPr>
          <p:spPr bwMode="auto">
            <a:xfrm rot="-5400000">
              <a:off x="6125856" y="2050723"/>
              <a:ext cx="785817" cy="500066"/>
            </a:xfrm>
            <a:custGeom>
              <a:avLst/>
              <a:gdLst>
                <a:gd name="T0" fmla="*/ 2960 w 5919"/>
                <a:gd name="T1" fmla="*/ 1511 h 3667"/>
                <a:gd name="T2" fmla="*/ 2712 w 5919"/>
                <a:gd name="T3" fmla="*/ 1299 h 3667"/>
                <a:gd name="T4" fmla="*/ 2642 w 5919"/>
                <a:gd name="T5" fmla="*/ 928 h 3667"/>
                <a:gd name="T6" fmla="*/ 2730 w 5919"/>
                <a:gd name="T7" fmla="*/ 689 h 3667"/>
                <a:gd name="T8" fmla="*/ 2871 w 5919"/>
                <a:gd name="T9" fmla="*/ 539 h 3667"/>
                <a:gd name="T10" fmla="*/ 2836 w 5919"/>
                <a:gd name="T11" fmla="*/ 274 h 3667"/>
                <a:gd name="T12" fmla="*/ 2597 w 5919"/>
                <a:gd name="T13" fmla="*/ 124 h 3667"/>
                <a:gd name="T14" fmla="*/ 1970 w 5919"/>
                <a:gd name="T15" fmla="*/ 62 h 3667"/>
                <a:gd name="T16" fmla="*/ 1290 w 5919"/>
                <a:gd name="T17" fmla="*/ 106 h 3667"/>
                <a:gd name="T18" fmla="*/ 1431 w 5919"/>
                <a:gd name="T19" fmla="*/ 716 h 3667"/>
                <a:gd name="T20" fmla="*/ 1475 w 5919"/>
                <a:gd name="T21" fmla="*/ 1308 h 3667"/>
                <a:gd name="T22" fmla="*/ 1299 w 5919"/>
                <a:gd name="T23" fmla="*/ 1467 h 3667"/>
                <a:gd name="T24" fmla="*/ 998 w 5919"/>
                <a:gd name="T25" fmla="*/ 1502 h 3667"/>
                <a:gd name="T26" fmla="*/ 751 w 5919"/>
                <a:gd name="T27" fmla="*/ 1343 h 3667"/>
                <a:gd name="T28" fmla="*/ 459 w 5919"/>
                <a:gd name="T29" fmla="*/ 1255 h 3667"/>
                <a:gd name="T30" fmla="*/ 88 w 5919"/>
                <a:gd name="T31" fmla="*/ 1458 h 3667"/>
                <a:gd name="T32" fmla="*/ 9 w 5919"/>
                <a:gd name="T33" fmla="*/ 1926 h 3667"/>
                <a:gd name="T34" fmla="*/ 212 w 5919"/>
                <a:gd name="T35" fmla="*/ 2200 h 3667"/>
                <a:gd name="T36" fmla="*/ 636 w 5919"/>
                <a:gd name="T37" fmla="*/ 2262 h 3667"/>
                <a:gd name="T38" fmla="*/ 945 w 5919"/>
                <a:gd name="T39" fmla="*/ 2076 h 3667"/>
                <a:gd name="T40" fmla="*/ 1237 w 5919"/>
                <a:gd name="T41" fmla="*/ 2218 h 3667"/>
                <a:gd name="T42" fmla="*/ 1255 w 5919"/>
                <a:gd name="T43" fmla="*/ 2880 h 3667"/>
                <a:gd name="T44" fmla="*/ 1272 w 5919"/>
                <a:gd name="T45" fmla="*/ 3622 h 3667"/>
                <a:gd name="T46" fmla="*/ 2173 w 5919"/>
                <a:gd name="T47" fmla="*/ 3587 h 3667"/>
                <a:gd name="T48" fmla="*/ 2783 w 5919"/>
                <a:gd name="T49" fmla="*/ 3463 h 3667"/>
                <a:gd name="T50" fmla="*/ 2756 w 5919"/>
                <a:gd name="T51" fmla="*/ 3251 h 3667"/>
                <a:gd name="T52" fmla="*/ 2606 w 5919"/>
                <a:gd name="T53" fmla="*/ 3048 h 3667"/>
                <a:gd name="T54" fmla="*/ 2491 w 5919"/>
                <a:gd name="T55" fmla="*/ 2810 h 3667"/>
                <a:gd name="T56" fmla="*/ 2527 w 5919"/>
                <a:gd name="T57" fmla="*/ 2510 h 3667"/>
                <a:gd name="T58" fmla="*/ 2845 w 5919"/>
                <a:gd name="T59" fmla="*/ 2191 h 3667"/>
                <a:gd name="T60" fmla="*/ 3242 w 5919"/>
                <a:gd name="T61" fmla="*/ 2227 h 3667"/>
                <a:gd name="T62" fmla="*/ 3498 w 5919"/>
                <a:gd name="T63" fmla="*/ 2571 h 3667"/>
                <a:gd name="T64" fmla="*/ 3525 w 5919"/>
                <a:gd name="T65" fmla="*/ 2880 h 3667"/>
                <a:gd name="T66" fmla="*/ 3322 w 5919"/>
                <a:gd name="T67" fmla="*/ 3190 h 3667"/>
                <a:gd name="T68" fmla="*/ 3225 w 5919"/>
                <a:gd name="T69" fmla="*/ 3490 h 3667"/>
                <a:gd name="T70" fmla="*/ 3428 w 5919"/>
                <a:gd name="T71" fmla="*/ 3622 h 3667"/>
                <a:gd name="T72" fmla="*/ 4241 w 5919"/>
                <a:gd name="T73" fmla="*/ 3667 h 3667"/>
                <a:gd name="T74" fmla="*/ 4682 w 5919"/>
                <a:gd name="T75" fmla="*/ 3525 h 3667"/>
                <a:gd name="T76" fmla="*/ 4682 w 5919"/>
                <a:gd name="T77" fmla="*/ 3039 h 3667"/>
                <a:gd name="T78" fmla="*/ 4576 w 5919"/>
                <a:gd name="T79" fmla="*/ 2412 h 3667"/>
                <a:gd name="T80" fmla="*/ 4638 w 5919"/>
                <a:gd name="T81" fmla="*/ 2041 h 3667"/>
                <a:gd name="T82" fmla="*/ 4930 w 5919"/>
                <a:gd name="T83" fmla="*/ 1882 h 3667"/>
                <a:gd name="T84" fmla="*/ 5203 w 5919"/>
                <a:gd name="T85" fmla="*/ 1970 h 3667"/>
                <a:gd name="T86" fmla="*/ 5530 w 5919"/>
                <a:gd name="T87" fmla="*/ 2129 h 3667"/>
                <a:gd name="T88" fmla="*/ 5884 w 5919"/>
                <a:gd name="T89" fmla="*/ 1909 h 3667"/>
                <a:gd name="T90" fmla="*/ 5901 w 5919"/>
                <a:gd name="T91" fmla="*/ 1520 h 3667"/>
                <a:gd name="T92" fmla="*/ 5725 w 5919"/>
                <a:gd name="T93" fmla="*/ 1308 h 3667"/>
                <a:gd name="T94" fmla="*/ 5415 w 5919"/>
                <a:gd name="T95" fmla="*/ 1237 h 3667"/>
                <a:gd name="T96" fmla="*/ 5221 w 5919"/>
                <a:gd name="T97" fmla="*/ 1326 h 3667"/>
                <a:gd name="T98" fmla="*/ 5027 w 5919"/>
                <a:gd name="T99" fmla="*/ 1432 h 3667"/>
                <a:gd name="T100" fmla="*/ 4603 w 5919"/>
                <a:gd name="T101" fmla="*/ 1343 h 3667"/>
                <a:gd name="T102" fmla="*/ 4559 w 5919"/>
                <a:gd name="T103" fmla="*/ 636 h 3667"/>
                <a:gd name="T104" fmla="*/ 4408 w 5919"/>
                <a:gd name="T105" fmla="*/ 62 h 3667"/>
                <a:gd name="T106" fmla="*/ 3534 w 5919"/>
                <a:gd name="T107" fmla="*/ 0 h 3667"/>
                <a:gd name="T108" fmla="*/ 3384 w 5919"/>
                <a:gd name="T109" fmla="*/ 168 h 3667"/>
                <a:gd name="T110" fmla="*/ 3392 w 5919"/>
                <a:gd name="T111" fmla="*/ 583 h 3667"/>
                <a:gd name="T112" fmla="*/ 3613 w 5919"/>
                <a:gd name="T113" fmla="*/ 884 h 3667"/>
                <a:gd name="T114" fmla="*/ 3631 w 5919"/>
                <a:gd name="T115" fmla="*/ 1131 h 3667"/>
                <a:gd name="T116" fmla="*/ 3375 w 5919"/>
                <a:gd name="T117" fmla="*/ 1476 h 3667"/>
                <a:gd name="T118" fmla="*/ 3136 w 5919"/>
                <a:gd name="T119" fmla="*/ 1529 h 366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919"/>
                <a:gd name="T181" fmla="*/ 0 h 3667"/>
                <a:gd name="T182" fmla="*/ 5919 w 5919"/>
                <a:gd name="T183" fmla="*/ 3667 h 366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919" h="3667">
                  <a:moveTo>
                    <a:pt x="3136" y="1529"/>
                  </a:moveTo>
                  <a:lnTo>
                    <a:pt x="2960" y="1511"/>
                  </a:lnTo>
                  <a:lnTo>
                    <a:pt x="2818" y="1423"/>
                  </a:lnTo>
                  <a:lnTo>
                    <a:pt x="2712" y="1299"/>
                  </a:lnTo>
                  <a:lnTo>
                    <a:pt x="2650" y="1166"/>
                  </a:lnTo>
                  <a:lnTo>
                    <a:pt x="2642" y="928"/>
                  </a:lnTo>
                  <a:lnTo>
                    <a:pt x="2659" y="822"/>
                  </a:lnTo>
                  <a:lnTo>
                    <a:pt x="2730" y="689"/>
                  </a:lnTo>
                  <a:lnTo>
                    <a:pt x="2818" y="619"/>
                  </a:lnTo>
                  <a:lnTo>
                    <a:pt x="2871" y="539"/>
                  </a:lnTo>
                  <a:lnTo>
                    <a:pt x="2880" y="416"/>
                  </a:lnTo>
                  <a:lnTo>
                    <a:pt x="2836" y="274"/>
                  </a:lnTo>
                  <a:lnTo>
                    <a:pt x="2748" y="204"/>
                  </a:lnTo>
                  <a:lnTo>
                    <a:pt x="2597" y="124"/>
                  </a:lnTo>
                  <a:lnTo>
                    <a:pt x="2323" y="62"/>
                  </a:lnTo>
                  <a:lnTo>
                    <a:pt x="1970" y="62"/>
                  </a:lnTo>
                  <a:lnTo>
                    <a:pt x="1405" y="89"/>
                  </a:lnTo>
                  <a:lnTo>
                    <a:pt x="1290" y="106"/>
                  </a:lnTo>
                  <a:lnTo>
                    <a:pt x="1343" y="310"/>
                  </a:lnTo>
                  <a:lnTo>
                    <a:pt x="1431" y="716"/>
                  </a:lnTo>
                  <a:lnTo>
                    <a:pt x="1484" y="1078"/>
                  </a:lnTo>
                  <a:lnTo>
                    <a:pt x="1475" y="1308"/>
                  </a:lnTo>
                  <a:lnTo>
                    <a:pt x="1352" y="1440"/>
                  </a:lnTo>
                  <a:lnTo>
                    <a:pt x="1299" y="1467"/>
                  </a:lnTo>
                  <a:lnTo>
                    <a:pt x="1184" y="1502"/>
                  </a:lnTo>
                  <a:lnTo>
                    <a:pt x="998" y="1502"/>
                  </a:lnTo>
                  <a:lnTo>
                    <a:pt x="822" y="1423"/>
                  </a:lnTo>
                  <a:lnTo>
                    <a:pt x="751" y="1343"/>
                  </a:lnTo>
                  <a:lnTo>
                    <a:pt x="663" y="1281"/>
                  </a:lnTo>
                  <a:lnTo>
                    <a:pt x="459" y="1255"/>
                  </a:lnTo>
                  <a:lnTo>
                    <a:pt x="265" y="1290"/>
                  </a:lnTo>
                  <a:lnTo>
                    <a:pt x="88" y="1458"/>
                  </a:lnTo>
                  <a:lnTo>
                    <a:pt x="0" y="1644"/>
                  </a:lnTo>
                  <a:lnTo>
                    <a:pt x="9" y="1926"/>
                  </a:lnTo>
                  <a:lnTo>
                    <a:pt x="80" y="2059"/>
                  </a:lnTo>
                  <a:lnTo>
                    <a:pt x="212" y="2200"/>
                  </a:lnTo>
                  <a:lnTo>
                    <a:pt x="398" y="2262"/>
                  </a:lnTo>
                  <a:lnTo>
                    <a:pt x="636" y="2262"/>
                  </a:lnTo>
                  <a:lnTo>
                    <a:pt x="795" y="2129"/>
                  </a:lnTo>
                  <a:lnTo>
                    <a:pt x="945" y="2076"/>
                  </a:lnTo>
                  <a:lnTo>
                    <a:pt x="1131" y="2121"/>
                  </a:lnTo>
                  <a:lnTo>
                    <a:pt x="1237" y="2218"/>
                  </a:lnTo>
                  <a:lnTo>
                    <a:pt x="1299" y="2341"/>
                  </a:lnTo>
                  <a:lnTo>
                    <a:pt x="1255" y="2880"/>
                  </a:lnTo>
                  <a:lnTo>
                    <a:pt x="1255" y="3410"/>
                  </a:lnTo>
                  <a:lnTo>
                    <a:pt x="1272" y="3622"/>
                  </a:lnTo>
                  <a:lnTo>
                    <a:pt x="1820" y="3622"/>
                  </a:lnTo>
                  <a:lnTo>
                    <a:pt x="2173" y="3587"/>
                  </a:lnTo>
                  <a:lnTo>
                    <a:pt x="2615" y="3578"/>
                  </a:lnTo>
                  <a:lnTo>
                    <a:pt x="2783" y="3463"/>
                  </a:lnTo>
                  <a:lnTo>
                    <a:pt x="2774" y="3384"/>
                  </a:lnTo>
                  <a:lnTo>
                    <a:pt x="2756" y="3251"/>
                  </a:lnTo>
                  <a:lnTo>
                    <a:pt x="2703" y="3190"/>
                  </a:lnTo>
                  <a:lnTo>
                    <a:pt x="2606" y="3048"/>
                  </a:lnTo>
                  <a:lnTo>
                    <a:pt x="2527" y="2951"/>
                  </a:lnTo>
                  <a:lnTo>
                    <a:pt x="2491" y="2810"/>
                  </a:lnTo>
                  <a:lnTo>
                    <a:pt x="2482" y="2642"/>
                  </a:lnTo>
                  <a:lnTo>
                    <a:pt x="2527" y="2510"/>
                  </a:lnTo>
                  <a:lnTo>
                    <a:pt x="2650" y="2306"/>
                  </a:lnTo>
                  <a:lnTo>
                    <a:pt x="2845" y="2191"/>
                  </a:lnTo>
                  <a:lnTo>
                    <a:pt x="3083" y="2182"/>
                  </a:lnTo>
                  <a:lnTo>
                    <a:pt x="3242" y="2227"/>
                  </a:lnTo>
                  <a:lnTo>
                    <a:pt x="3410" y="2386"/>
                  </a:lnTo>
                  <a:lnTo>
                    <a:pt x="3498" y="2571"/>
                  </a:lnTo>
                  <a:lnTo>
                    <a:pt x="3543" y="2748"/>
                  </a:lnTo>
                  <a:lnTo>
                    <a:pt x="3525" y="2880"/>
                  </a:lnTo>
                  <a:lnTo>
                    <a:pt x="3472" y="3022"/>
                  </a:lnTo>
                  <a:lnTo>
                    <a:pt x="3322" y="3190"/>
                  </a:lnTo>
                  <a:lnTo>
                    <a:pt x="3251" y="3313"/>
                  </a:lnTo>
                  <a:lnTo>
                    <a:pt x="3225" y="3490"/>
                  </a:lnTo>
                  <a:lnTo>
                    <a:pt x="3295" y="3578"/>
                  </a:lnTo>
                  <a:lnTo>
                    <a:pt x="3428" y="3622"/>
                  </a:lnTo>
                  <a:lnTo>
                    <a:pt x="3675" y="3667"/>
                  </a:lnTo>
                  <a:lnTo>
                    <a:pt x="4241" y="3667"/>
                  </a:lnTo>
                  <a:lnTo>
                    <a:pt x="4497" y="3631"/>
                  </a:lnTo>
                  <a:lnTo>
                    <a:pt x="4682" y="3525"/>
                  </a:lnTo>
                  <a:lnTo>
                    <a:pt x="4700" y="3349"/>
                  </a:lnTo>
                  <a:lnTo>
                    <a:pt x="4682" y="3039"/>
                  </a:lnTo>
                  <a:lnTo>
                    <a:pt x="4585" y="2598"/>
                  </a:lnTo>
                  <a:lnTo>
                    <a:pt x="4576" y="2412"/>
                  </a:lnTo>
                  <a:lnTo>
                    <a:pt x="4585" y="2147"/>
                  </a:lnTo>
                  <a:lnTo>
                    <a:pt x="4638" y="2041"/>
                  </a:lnTo>
                  <a:lnTo>
                    <a:pt x="4753" y="1962"/>
                  </a:lnTo>
                  <a:lnTo>
                    <a:pt x="4930" y="1882"/>
                  </a:lnTo>
                  <a:lnTo>
                    <a:pt x="5106" y="1882"/>
                  </a:lnTo>
                  <a:lnTo>
                    <a:pt x="5203" y="1970"/>
                  </a:lnTo>
                  <a:lnTo>
                    <a:pt x="5336" y="2112"/>
                  </a:lnTo>
                  <a:lnTo>
                    <a:pt x="5530" y="2129"/>
                  </a:lnTo>
                  <a:lnTo>
                    <a:pt x="5734" y="2059"/>
                  </a:lnTo>
                  <a:lnTo>
                    <a:pt x="5884" y="1909"/>
                  </a:lnTo>
                  <a:lnTo>
                    <a:pt x="5919" y="1732"/>
                  </a:lnTo>
                  <a:lnTo>
                    <a:pt x="5901" y="1520"/>
                  </a:lnTo>
                  <a:lnTo>
                    <a:pt x="5840" y="1405"/>
                  </a:lnTo>
                  <a:lnTo>
                    <a:pt x="5725" y="1308"/>
                  </a:lnTo>
                  <a:lnTo>
                    <a:pt x="5619" y="1264"/>
                  </a:lnTo>
                  <a:lnTo>
                    <a:pt x="5415" y="1237"/>
                  </a:lnTo>
                  <a:lnTo>
                    <a:pt x="5274" y="1255"/>
                  </a:lnTo>
                  <a:lnTo>
                    <a:pt x="5221" y="1326"/>
                  </a:lnTo>
                  <a:lnTo>
                    <a:pt x="5168" y="1379"/>
                  </a:lnTo>
                  <a:lnTo>
                    <a:pt x="5027" y="1432"/>
                  </a:lnTo>
                  <a:cubicBezTo>
                    <a:pt x="4812" y="1422"/>
                    <a:pt x="4903" y="1423"/>
                    <a:pt x="4753" y="1423"/>
                  </a:cubicBezTo>
                  <a:lnTo>
                    <a:pt x="4603" y="1343"/>
                  </a:lnTo>
                  <a:lnTo>
                    <a:pt x="4541" y="1228"/>
                  </a:lnTo>
                  <a:lnTo>
                    <a:pt x="4559" y="636"/>
                  </a:lnTo>
                  <a:lnTo>
                    <a:pt x="4620" y="71"/>
                  </a:lnTo>
                  <a:lnTo>
                    <a:pt x="4408" y="62"/>
                  </a:lnTo>
                  <a:lnTo>
                    <a:pt x="3878" y="53"/>
                  </a:lnTo>
                  <a:lnTo>
                    <a:pt x="3534" y="0"/>
                  </a:lnTo>
                  <a:lnTo>
                    <a:pt x="3463" y="62"/>
                  </a:lnTo>
                  <a:lnTo>
                    <a:pt x="3384" y="168"/>
                  </a:lnTo>
                  <a:lnTo>
                    <a:pt x="3384" y="398"/>
                  </a:lnTo>
                  <a:lnTo>
                    <a:pt x="3392" y="583"/>
                  </a:lnTo>
                  <a:lnTo>
                    <a:pt x="3490" y="725"/>
                  </a:lnTo>
                  <a:lnTo>
                    <a:pt x="3613" y="884"/>
                  </a:lnTo>
                  <a:lnTo>
                    <a:pt x="3631" y="1007"/>
                  </a:lnTo>
                  <a:lnTo>
                    <a:pt x="3631" y="1131"/>
                  </a:lnTo>
                  <a:lnTo>
                    <a:pt x="3578" y="1290"/>
                  </a:lnTo>
                  <a:lnTo>
                    <a:pt x="3375" y="1476"/>
                  </a:lnTo>
                  <a:lnTo>
                    <a:pt x="3260" y="1520"/>
                  </a:lnTo>
                  <a:lnTo>
                    <a:pt x="3136" y="15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9724" name="Freeform 5"/>
            <p:cNvSpPr>
              <a:spLocks/>
            </p:cNvSpPr>
            <p:nvPr/>
          </p:nvSpPr>
          <p:spPr bwMode="auto">
            <a:xfrm rot="5400000">
              <a:off x="6572264" y="2500306"/>
              <a:ext cx="785818" cy="500066"/>
            </a:xfrm>
            <a:custGeom>
              <a:avLst/>
              <a:gdLst>
                <a:gd name="T0" fmla="*/ 2960 w 5919"/>
                <a:gd name="T1" fmla="*/ 1511 h 3667"/>
                <a:gd name="T2" fmla="*/ 2712 w 5919"/>
                <a:gd name="T3" fmla="*/ 1299 h 3667"/>
                <a:gd name="T4" fmla="*/ 2642 w 5919"/>
                <a:gd name="T5" fmla="*/ 928 h 3667"/>
                <a:gd name="T6" fmla="*/ 2730 w 5919"/>
                <a:gd name="T7" fmla="*/ 689 h 3667"/>
                <a:gd name="T8" fmla="*/ 2871 w 5919"/>
                <a:gd name="T9" fmla="*/ 539 h 3667"/>
                <a:gd name="T10" fmla="*/ 2836 w 5919"/>
                <a:gd name="T11" fmla="*/ 274 h 3667"/>
                <a:gd name="T12" fmla="*/ 2597 w 5919"/>
                <a:gd name="T13" fmla="*/ 124 h 3667"/>
                <a:gd name="T14" fmla="*/ 1970 w 5919"/>
                <a:gd name="T15" fmla="*/ 62 h 3667"/>
                <a:gd name="T16" fmla="*/ 1290 w 5919"/>
                <a:gd name="T17" fmla="*/ 106 h 3667"/>
                <a:gd name="T18" fmla="*/ 1431 w 5919"/>
                <a:gd name="T19" fmla="*/ 716 h 3667"/>
                <a:gd name="T20" fmla="*/ 1475 w 5919"/>
                <a:gd name="T21" fmla="*/ 1308 h 3667"/>
                <a:gd name="T22" fmla="*/ 1299 w 5919"/>
                <a:gd name="T23" fmla="*/ 1467 h 3667"/>
                <a:gd name="T24" fmla="*/ 998 w 5919"/>
                <a:gd name="T25" fmla="*/ 1502 h 3667"/>
                <a:gd name="T26" fmla="*/ 751 w 5919"/>
                <a:gd name="T27" fmla="*/ 1343 h 3667"/>
                <a:gd name="T28" fmla="*/ 459 w 5919"/>
                <a:gd name="T29" fmla="*/ 1255 h 3667"/>
                <a:gd name="T30" fmla="*/ 88 w 5919"/>
                <a:gd name="T31" fmla="*/ 1458 h 3667"/>
                <a:gd name="T32" fmla="*/ 9 w 5919"/>
                <a:gd name="T33" fmla="*/ 1926 h 3667"/>
                <a:gd name="T34" fmla="*/ 212 w 5919"/>
                <a:gd name="T35" fmla="*/ 2200 h 3667"/>
                <a:gd name="T36" fmla="*/ 636 w 5919"/>
                <a:gd name="T37" fmla="*/ 2262 h 3667"/>
                <a:gd name="T38" fmla="*/ 945 w 5919"/>
                <a:gd name="T39" fmla="*/ 2076 h 3667"/>
                <a:gd name="T40" fmla="*/ 1237 w 5919"/>
                <a:gd name="T41" fmla="*/ 2218 h 3667"/>
                <a:gd name="T42" fmla="*/ 1255 w 5919"/>
                <a:gd name="T43" fmla="*/ 2880 h 3667"/>
                <a:gd name="T44" fmla="*/ 1272 w 5919"/>
                <a:gd name="T45" fmla="*/ 3622 h 3667"/>
                <a:gd name="T46" fmla="*/ 2173 w 5919"/>
                <a:gd name="T47" fmla="*/ 3587 h 3667"/>
                <a:gd name="T48" fmla="*/ 2783 w 5919"/>
                <a:gd name="T49" fmla="*/ 3463 h 3667"/>
                <a:gd name="T50" fmla="*/ 2756 w 5919"/>
                <a:gd name="T51" fmla="*/ 3251 h 3667"/>
                <a:gd name="T52" fmla="*/ 2606 w 5919"/>
                <a:gd name="T53" fmla="*/ 3048 h 3667"/>
                <a:gd name="T54" fmla="*/ 2491 w 5919"/>
                <a:gd name="T55" fmla="*/ 2810 h 3667"/>
                <a:gd name="T56" fmla="*/ 2527 w 5919"/>
                <a:gd name="T57" fmla="*/ 2510 h 3667"/>
                <a:gd name="T58" fmla="*/ 2845 w 5919"/>
                <a:gd name="T59" fmla="*/ 2191 h 3667"/>
                <a:gd name="T60" fmla="*/ 3242 w 5919"/>
                <a:gd name="T61" fmla="*/ 2227 h 3667"/>
                <a:gd name="T62" fmla="*/ 3498 w 5919"/>
                <a:gd name="T63" fmla="*/ 2571 h 3667"/>
                <a:gd name="T64" fmla="*/ 3525 w 5919"/>
                <a:gd name="T65" fmla="*/ 2880 h 3667"/>
                <a:gd name="T66" fmla="*/ 3322 w 5919"/>
                <a:gd name="T67" fmla="*/ 3190 h 3667"/>
                <a:gd name="T68" fmla="*/ 3225 w 5919"/>
                <a:gd name="T69" fmla="*/ 3490 h 3667"/>
                <a:gd name="T70" fmla="*/ 3428 w 5919"/>
                <a:gd name="T71" fmla="*/ 3622 h 3667"/>
                <a:gd name="T72" fmla="*/ 4241 w 5919"/>
                <a:gd name="T73" fmla="*/ 3667 h 3667"/>
                <a:gd name="T74" fmla="*/ 4682 w 5919"/>
                <a:gd name="T75" fmla="*/ 3525 h 3667"/>
                <a:gd name="T76" fmla="*/ 4682 w 5919"/>
                <a:gd name="T77" fmla="*/ 3039 h 3667"/>
                <a:gd name="T78" fmla="*/ 4576 w 5919"/>
                <a:gd name="T79" fmla="*/ 2412 h 3667"/>
                <a:gd name="T80" fmla="*/ 4638 w 5919"/>
                <a:gd name="T81" fmla="*/ 2041 h 3667"/>
                <a:gd name="T82" fmla="*/ 4930 w 5919"/>
                <a:gd name="T83" fmla="*/ 1882 h 3667"/>
                <a:gd name="T84" fmla="*/ 5203 w 5919"/>
                <a:gd name="T85" fmla="*/ 1970 h 3667"/>
                <a:gd name="T86" fmla="*/ 5530 w 5919"/>
                <a:gd name="T87" fmla="*/ 2129 h 3667"/>
                <a:gd name="T88" fmla="*/ 5884 w 5919"/>
                <a:gd name="T89" fmla="*/ 1909 h 3667"/>
                <a:gd name="T90" fmla="*/ 5901 w 5919"/>
                <a:gd name="T91" fmla="*/ 1520 h 3667"/>
                <a:gd name="T92" fmla="*/ 5725 w 5919"/>
                <a:gd name="T93" fmla="*/ 1308 h 3667"/>
                <a:gd name="T94" fmla="*/ 5415 w 5919"/>
                <a:gd name="T95" fmla="*/ 1237 h 3667"/>
                <a:gd name="T96" fmla="*/ 5221 w 5919"/>
                <a:gd name="T97" fmla="*/ 1326 h 3667"/>
                <a:gd name="T98" fmla="*/ 5027 w 5919"/>
                <a:gd name="T99" fmla="*/ 1432 h 3667"/>
                <a:gd name="T100" fmla="*/ 4603 w 5919"/>
                <a:gd name="T101" fmla="*/ 1343 h 3667"/>
                <a:gd name="T102" fmla="*/ 4559 w 5919"/>
                <a:gd name="T103" fmla="*/ 636 h 3667"/>
                <a:gd name="T104" fmla="*/ 4408 w 5919"/>
                <a:gd name="T105" fmla="*/ 62 h 3667"/>
                <a:gd name="T106" fmla="*/ 3534 w 5919"/>
                <a:gd name="T107" fmla="*/ 0 h 3667"/>
                <a:gd name="T108" fmla="*/ 3384 w 5919"/>
                <a:gd name="T109" fmla="*/ 168 h 3667"/>
                <a:gd name="T110" fmla="*/ 3392 w 5919"/>
                <a:gd name="T111" fmla="*/ 583 h 3667"/>
                <a:gd name="T112" fmla="*/ 3613 w 5919"/>
                <a:gd name="T113" fmla="*/ 884 h 3667"/>
                <a:gd name="T114" fmla="*/ 3631 w 5919"/>
                <a:gd name="T115" fmla="*/ 1131 h 3667"/>
                <a:gd name="T116" fmla="*/ 3375 w 5919"/>
                <a:gd name="T117" fmla="*/ 1476 h 3667"/>
                <a:gd name="T118" fmla="*/ 3136 w 5919"/>
                <a:gd name="T119" fmla="*/ 1529 h 366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919"/>
                <a:gd name="T181" fmla="*/ 0 h 3667"/>
                <a:gd name="T182" fmla="*/ 5919 w 5919"/>
                <a:gd name="T183" fmla="*/ 3667 h 366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919" h="3667">
                  <a:moveTo>
                    <a:pt x="3136" y="1529"/>
                  </a:moveTo>
                  <a:lnTo>
                    <a:pt x="2960" y="1511"/>
                  </a:lnTo>
                  <a:lnTo>
                    <a:pt x="2818" y="1423"/>
                  </a:lnTo>
                  <a:lnTo>
                    <a:pt x="2712" y="1299"/>
                  </a:lnTo>
                  <a:lnTo>
                    <a:pt x="2650" y="1166"/>
                  </a:lnTo>
                  <a:lnTo>
                    <a:pt x="2642" y="928"/>
                  </a:lnTo>
                  <a:lnTo>
                    <a:pt x="2659" y="822"/>
                  </a:lnTo>
                  <a:lnTo>
                    <a:pt x="2730" y="689"/>
                  </a:lnTo>
                  <a:lnTo>
                    <a:pt x="2818" y="619"/>
                  </a:lnTo>
                  <a:lnTo>
                    <a:pt x="2871" y="539"/>
                  </a:lnTo>
                  <a:lnTo>
                    <a:pt x="2880" y="416"/>
                  </a:lnTo>
                  <a:lnTo>
                    <a:pt x="2836" y="274"/>
                  </a:lnTo>
                  <a:lnTo>
                    <a:pt x="2748" y="204"/>
                  </a:lnTo>
                  <a:lnTo>
                    <a:pt x="2597" y="124"/>
                  </a:lnTo>
                  <a:lnTo>
                    <a:pt x="2323" y="62"/>
                  </a:lnTo>
                  <a:lnTo>
                    <a:pt x="1970" y="62"/>
                  </a:lnTo>
                  <a:lnTo>
                    <a:pt x="1405" y="89"/>
                  </a:lnTo>
                  <a:lnTo>
                    <a:pt x="1290" y="106"/>
                  </a:lnTo>
                  <a:lnTo>
                    <a:pt x="1343" y="310"/>
                  </a:lnTo>
                  <a:lnTo>
                    <a:pt x="1431" y="716"/>
                  </a:lnTo>
                  <a:lnTo>
                    <a:pt x="1484" y="1078"/>
                  </a:lnTo>
                  <a:lnTo>
                    <a:pt x="1475" y="1308"/>
                  </a:lnTo>
                  <a:lnTo>
                    <a:pt x="1352" y="1440"/>
                  </a:lnTo>
                  <a:lnTo>
                    <a:pt x="1299" y="1467"/>
                  </a:lnTo>
                  <a:lnTo>
                    <a:pt x="1184" y="1502"/>
                  </a:lnTo>
                  <a:lnTo>
                    <a:pt x="998" y="1502"/>
                  </a:lnTo>
                  <a:lnTo>
                    <a:pt x="822" y="1423"/>
                  </a:lnTo>
                  <a:lnTo>
                    <a:pt x="751" y="1343"/>
                  </a:lnTo>
                  <a:lnTo>
                    <a:pt x="663" y="1281"/>
                  </a:lnTo>
                  <a:lnTo>
                    <a:pt x="459" y="1255"/>
                  </a:lnTo>
                  <a:lnTo>
                    <a:pt x="265" y="1290"/>
                  </a:lnTo>
                  <a:lnTo>
                    <a:pt x="88" y="1458"/>
                  </a:lnTo>
                  <a:lnTo>
                    <a:pt x="0" y="1644"/>
                  </a:lnTo>
                  <a:lnTo>
                    <a:pt x="9" y="1926"/>
                  </a:lnTo>
                  <a:lnTo>
                    <a:pt x="80" y="2059"/>
                  </a:lnTo>
                  <a:lnTo>
                    <a:pt x="212" y="2200"/>
                  </a:lnTo>
                  <a:lnTo>
                    <a:pt x="398" y="2262"/>
                  </a:lnTo>
                  <a:lnTo>
                    <a:pt x="636" y="2262"/>
                  </a:lnTo>
                  <a:lnTo>
                    <a:pt x="795" y="2129"/>
                  </a:lnTo>
                  <a:lnTo>
                    <a:pt x="945" y="2076"/>
                  </a:lnTo>
                  <a:lnTo>
                    <a:pt x="1131" y="2121"/>
                  </a:lnTo>
                  <a:lnTo>
                    <a:pt x="1237" y="2218"/>
                  </a:lnTo>
                  <a:lnTo>
                    <a:pt x="1299" y="2341"/>
                  </a:lnTo>
                  <a:lnTo>
                    <a:pt x="1255" y="2880"/>
                  </a:lnTo>
                  <a:lnTo>
                    <a:pt x="1255" y="3410"/>
                  </a:lnTo>
                  <a:lnTo>
                    <a:pt x="1272" y="3622"/>
                  </a:lnTo>
                  <a:lnTo>
                    <a:pt x="1820" y="3622"/>
                  </a:lnTo>
                  <a:lnTo>
                    <a:pt x="2173" y="3587"/>
                  </a:lnTo>
                  <a:lnTo>
                    <a:pt x="2615" y="3578"/>
                  </a:lnTo>
                  <a:lnTo>
                    <a:pt x="2783" y="3463"/>
                  </a:lnTo>
                  <a:lnTo>
                    <a:pt x="2774" y="3384"/>
                  </a:lnTo>
                  <a:lnTo>
                    <a:pt x="2756" y="3251"/>
                  </a:lnTo>
                  <a:lnTo>
                    <a:pt x="2703" y="3190"/>
                  </a:lnTo>
                  <a:lnTo>
                    <a:pt x="2606" y="3048"/>
                  </a:lnTo>
                  <a:lnTo>
                    <a:pt x="2527" y="2951"/>
                  </a:lnTo>
                  <a:lnTo>
                    <a:pt x="2491" y="2810"/>
                  </a:lnTo>
                  <a:lnTo>
                    <a:pt x="2482" y="2642"/>
                  </a:lnTo>
                  <a:lnTo>
                    <a:pt x="2527" y="2510"/>
                  </a:lnTo>
                  <a:lnTo>
                    <a:pt x="2650" y="2306"/>
                  </a:lnTo>
                  <a:lnTo>
                    <a:pt x="2845" y="2191"/>
                  </a:lnTo>
                  <a:lnTo>
                    <a:pt x="3083" y="2182"/>
                  </a:lnTo>
                  <a:lnTo>
                    <a:pt x="3242" y="2227"/>
                  </a:lnTo>
                  <a:lnTo>
                    <a:pt x="3410" y="2386"/>
                  </a:lnTo>
                  <a:lnTo>
                    <a:pt x="3498" y="2571"/>
                  </a:lnTo>
                  <a:lnTo>
                    <a:pt x="3543" y="2748"/>
                  </a:lnTo>
                  <a:lnTo>
                    <a:pt x="3525" y="2880"/>
                  </a:lnTo>
                  <a:lnTo>
                    <a:pt x="3472" y="3022"/>
                  </a:lnTo>
                  <a:lnTo>
                    <a:pt x="3322" y="3190"/>
                  </a:lnTo>
                  <a:lnTo>
                    <a:pt x="3251" y="3313"/>
                  </a:lnTo>
                  <a:lnTo>
                    <a:pt x="3225" y="3490"/>
                  </a:lnTo>
                  <a:lnTo>
                    <a:pt x="3295" y="3578"/>
                  </a:lnTo>
                  <a:lnTo>
                    <a:pt x="3428" y="3622"/>
                  </a:lnTo>
                  <a:lnTo>
                    <a:pt x="3675" y="3667"/>
                  </a:lnTo>
                  <a:lnTo>
                    <a:pt x="4241" y="3667"/>
                  </a:lnTo>
                  <a:lnTo>
                    <a:pt x="4497" y="3631"/>
                  </a:lnTo>
                  <a:lnTo>
                    <a:pt x="4682" y="3525"/>
                  </a:lnTo>
                  <a:lnTo>
                    <a:pt x="4700" y="3349"/>
                  </a:lnTo>
                  <a:lnTo>
                    <a:pt x="4682" y="3039"/>
                  </a:lnTo>
                  <a:lnTo>
                    <a:pt x="4585" y="2598"/>
                  </a:lnTo>
                  <a:lnTo>
                    <a:pt x="4576" y="2412"/>
                  </a:lnTo>
                  <a:lnTo>
                    <a:pt x="4585" y="2147"/>
                  </a:lnTo>
                  <a:lnTo>
                    <a:pt x="4638" y="2041"/>
                  </a:lnTo>
                  <a:lnTo>
                    <a:pt x="4753" y="1962"/>
                  </a:lnTo>
                  <a:lnTo>
                    <a:pt x="4930" y="1882"/>
                  </a:lnTo>
                  <a:lnTo>
                    <a:pt x="5106" y="1882"/>
                  </a:lnTo>
                  <a:lnTo>
                    <a:pt x="5203" y="1970"/>
                  </a:lnTo>
                  <a:lnTo>
                    <a:pt x="5336" y="2112"/>
                  </a:lnTo>
                  <a:lnTo>
                    <a:pt x="5530" y="2129"/>
                  </a:lnTo>
                  <a:lnTo>
                    <a:pt x="5734" y="2059"/>
                  </a:lnTo>
                  <a:lnTo>
                    <a:pt x="5884" y="1909"/>
                  </a:lnTo>
                  <a:lnTo>
                    <a:pt x="5919" y="1732"/>
                  </a:lnTo>
                  <a:lnTo>
                    <a:pt x="5901" y="1520"/>
                  </a:lnTo>
                  <a:lnTo>
                    <a:pt x="5840" y="1405"/>
                  </a:lnTo>
                  <a:lnTo>
                    <a:pt x="5725" y="1308"/>
                  </a:lnTo>
                  <a:lnTo>
                    <a:pt x="5619" y="1264"/>
                  </a:lnTo>
                  <a:lnTo>
                    <a:pt x="5415" y="1237"/>
                  </a:lnTo>
                  <a:lnTo>
                    <a:pt x="5274" y="1255"/>
                  </a:lnTo>
                  <a:lnTo>
                    <a:pt x="5221" y="1326"/>
                  </a:lnTo>
                  <a:lnTo>
                    <a:pt x="5168" y="1379"/>
                  </a:lnTo>
                  <a:lnTo>
                    <a:pt x="5027" y="1432"/>
                  </a:lnTo>
                  <a:cubicBezTo>
                    <a:pt x="4812" y="1422"/>
                    <a:pt x="4903" y="1423"/>
                    <a:pt x="4753" y="1423"/>
                  </a:cubicBezTo>
                  <a:lnTo>
                    <a:pt x="4603" y="1343"/>
                  </a:lnTo>
                  <a:lnTo>
                    <a:pt x="4541" y="1228"/>
                  </a:lnTo>
                  <a:lnTo>
                    <a:pt x="4559" y="636"/>
                  </a:lnTo>
                  <a:lnTo>
                    <a:pt x="4620" y="71"/>
                  </a:lnTo>
                  <a:lnTo>
                    <a:pt x="4408" y="62"/>
                  </a:lnTo>
                  <a:lnTo>
                    <a:pt x="3878" y="53"/>
                  </a:lnTo>
                  <a:lnTo>
                    <a:pt x="3534" y="0"/>
                  </a:lnTo>
                  <a:lnTo>
                    <a:pt x="3463" y="62"/>
                  </a:lnTo>
                  <a:lnTo>
                    <a:pt x="3384" y="168"/>
                  </a:lnTo>
                  <a:lnTo>
                    <a:pt x="3384" y="398"/>
                  </a:lnTo>
                  <a:lnTo>
                    <a:pt x="3392" y="583"/>
                  </a:lnTo>
                  <a:lnTo>
                    <a:pt x="3490" y="725"/>
                  </a:lnTo>
                  <a:lnTo>
                    <a:pt x="3613" y="884"/>
                  </a:lnTo>
                  <a:lnTo>
                    <a:pt x="3631" y="1007"/>
                  </a:lnTo>
                  <a:lnTo>
                    <a:pt x="3631" y="1131"/>
                  </a:lnTo>
                  <a:lnTo>
                    <a:pt x="3578" y="1290"/>
                  </a:lnTo>
                  <a:lnTo>
                    <a:pt x="3375" y="1476"/>
                  </a:lnTo>
                  <a:lnTo>
                    <a:pt x="3260" y="1520"/>
                  </a:lnTo>
                  <a:lnTo>
                    <a:pt x="3136" y="15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4" name="49 Grupo"/>
          <p:cNvGrpSpPr>
            <a:grpSpLocks/>
          </p:cNvGrpSpPr>
          <p:nvPr/>
        </p:nvGrpSpPr>
        <p:grpSpPr bwMode="auto">
          <a:xfrm>
            <a:off x="4143375" y="2714625"/>
            <a:ext cx="4429125" cy="3500438"/>
            <a:chOff x="4143372" y="2714620"/>
            <a:chExt cx="4429156" cy="3500462"/>
          </a:xfrm>
        </p:grpSpPr>
        <p:pic>
          <p:nvPicPr>
            <p:cNvPr id="29713" name="7 Imagen" descr="Crear i presentar (13) T chico III, color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57950" y="3214686"/>
              <a:ext cx="1285884" cy="2487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4" name="6 Imagen" descr="Crear i presentar (13) T chico copia, color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43372" y="3143248"/>
              <a:ext cx="1703658" cy="3012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5" name="8 Imagen" descr="Crear i presentar (13) T copia, amarillo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57818" y="2714620"/>
              <a:ext cx="1381807" cy="3286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6" name="9 Imagen" descr="Crear i presentar (13) T chica, color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29521" y="2925451"/>
              <a:ext cx="1143007" cy="3289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710" name="25 Imagen" descr="Clase (16.) GRIS GRIS.png"/>
          <p:cNvPicPr>
            <a:picLocks noChangeAspect="1"/>
          </p:cNvPicPr>
          <p:nvPr/>
        </p:nvPicPr>
        <p:blipFill>
          <a:blip r:embed="rId7" cstate="print"/>
          <a:srcRect r="33627" b="19559"/>
          <a:stretch>
            <a:fillRect/>
          </a:stretch>
        </p:blipFill>
        <p:spPr bwMode="auto">
          <a:xfrm>
            <a:off x="3786188" y="3643313"/>
            <a:ext cx="53578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1" name="30 Imagen" descr="Clase (16.) II gris copia.png"/>
          <p:cNvPicPr>
            <a:picLocks noChangeAspect="1"/>
          </p:cNvPicPr>
          <p:nvPr/>
        </p:nvPicPr>
        <p:blipFill>
          <a:blip r:embed="rId8" cstate="print"/>
          <a:srcRect r="64845"/>
          <a:stretch>
            <a:fillRect/>
          </a:stretch>
        </p:blipFill>
        <p:spPr bwMode="auto">
          <a:xfrm>
            <a:off x="1928813" y="4119563"/>
            <a:ext cx="1778000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2" name="Text Box 5"/>
          <p:cNvSpPr txBox="1">
            <a:spLocks noChangeArrowheads="1"/>
          </p:cNvSpPr>
          <p:nvPr/>
        </p:nvSpPr>
        <p:spPr bwMode="auto">
          <a:xfrm>
            <a:off x="6732588" y="6581775"/>
            <a:ext cx="2411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dirty="0">
                <a:latin typeface="Calibri" pitchFamily="34" charset="0"/>
              </a:rPr>
              <a:t>Pere </a:t>
            </a:r>
            <a:r>
              <a:rPr lang="es-ES" sz="1000" dirty="0" err="1">
                <a:latin typeface="Calibri" pitchFamily="34" charset="0"/>
              </a:rPr>
              <a:t>Marquès</a:t>
            </a:r>
            <a:r>
              <a:rPr lang="es-ES" sz="1000" dirty="0">
                <a:latin typeface="Calibri" pitchFamily="34" charset="0"/>
              </a:rPr>
              <a:t> &amp; Ole C. </a:t>
            </a:r>
            <a:r>
              <a:rPr lang="es-ES" sz="1000" dirty="0" err="1">
                <a:latin typeface="Calibri" pitchFamily="34" charset="0"/>
              </a:rPr>
              <a:t>Glad</a:t>
            </a:r>
            <a:r>
              <a:rPr lang="es-ES" sz="1000" dirty="0">
                <a:latin typeface="Calibri" pitchFamily="34" charset="0"/>
              </a:rPr>
              <a:t> (2013)</a:t>
            </a:r>
          </a:p>
        </p:txBody>
      </p:sp>
      <p:grpSp>
        <p:nvGrpSpPr>
          <p:cNvPr id="31" name="30 Grupo"/>
          <p:cNvGrpSpPr/>
          <p:nvPr/>
        </p:nvGrpSpPr>
        <p:grpSpPr>
          <a:xfrm>
            <a:off x="6072198" y="928670"/>
            <a:ext cx="1736067" cy="1000135"/>
            <a:chOff x="6072198" y="928670"/>
            <a:chExt cx="1736067" cy="1000135"/>
          </a:xfrm>
        </p:grpSpPr>
        <p:pic>
          <p:nvPicPr>
            <p:cNvPr id="32" name="31 Imagen" descr="casiovideoproyectorpequeño.gif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29388" y="928670"/>
              <a:ext cx="1378877" cy="648072"/>
            </a:xfrm>
            <a:prstGeom prst="rect">
              <a:avLst/>
            </a:prstGeom>
          </p:spPr>
        </p:pic>
        <p:cxnSp>
          <p:nvCxnSpPr>
            <p:cNvPr id="34" name="33 Conector recto"/>
            <p:cNvCxnSpPr/>
            <p:nvPr/>
          </p:nvCxnSpPr>
          <p:spPr>
            <a:xfrm rot="16200000" flipH="1">
              <a:off x="7393801" y="1678769"/>
              <a:ext cx="285752" cy="214314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"/>
            <p:cNvCxnSpPr>
              <a:stCxn id="32" idx="2"/>
            </p:cNvCxnSpPr>
            <p:nvPr/>
          </p:nvCxnSpPr>
          <p:spPr>
            <a:xfrm rot="5400000">
              <a:off x="6419482" y="1229459"/>
              <a:ext cx="352062" cy="104662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8941" y="285728"/>
            <a:ext cx="8857555" cy="6095600"/>
          </a:xfrm>
        </p:spPr>
        <p:txBody>
          <a:bodyPr rtlCol="0">
            <a:noAutofit/>
          </a:bodyPr>
          <a:lstStyle/>
          <a:p>
            <a:pPr indent="360000" algn="l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 indicación del profesor,</a:t>
            </a:r>
            <a:r>
              <a:rPr lang="es-ES" sz="2000" dirty="0" smtClean="0">
                <a:solidFill>
                  <a:srgbClr val="2E05FB"/>
                </a:solidFill>
                <a:latin typeface="Arial" pitchFamily="34" charset="0"/>
                <a:cs typeface="Arial" pitchFamily="34" charset="0"/>
              </a:rPr>
              <a:t> grupos de estudiantes elaboran materiales didácticos de apoyo a un tema</a:t>
            </a: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(reportaje, unidad didáctica con ejercicios) </a:t>
            </a:r>
            <a:r>
              <a:rPr lang="es-ES" sz="2000" dirty="0" smtClean="0">
                <a:solidFill>
                  <a:srgbClr val="2E05FB"/>
                </a:solidFill>
                <a:latin typeface="Arial" pitchFamily="34" charset="0"/>
                <a:cs typeface="Arial" pitchFamily="34" charset="0"/>
              </a:rPr>
              <a:t>y luego los presentan en la PD</a:t>
            </a: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360000" algn="l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Pueden utilizar: editores de texto y de presentaciones multimedia, software de pizarra interactiva, editores de vídeo, programas de autor de creación multimedia (</a:t>
            </a:r>
            <a:r>
              <a:rPr lang="es-ES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Hotpotatoes</a:t>
            </a:r>
            <a:r>
              <a:rPr lang="es-E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JClic</a:t>
            </a: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indent="360000" algn="l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Cuando los estudiantes lo requieran, </a:t>
            </a:r>
            <a:r>
              <a:rPr lang="es-ES" sz="20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dispondrán de tutoría </a:t>
            </a: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 parte del profesor.</a:t>
            </a:r>
          </a:p>
          <a:p>
            <a:pPr indent="360000" algn="l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" sz="20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Se valorará entre todos</a:t>
            </a: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Los mejores se guardarán en el </a:t>
            </a:r>
            <a:r>
              <a:rPr lang="es-ES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blog “diario de clase” o en la intranet educativa del centro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 luego se utilizarán individualmente</a:t>
            </a:r>
          </a:p>
          <a:p>
            <a:pPr indent="360000" eaLnBrk="1" fontAlgn="auto" hangingPunct="1"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es-E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OTRAS POSIBILIDADES</a:t>
            </a:r>
          </a:p>
          <a:p>
            <a:pPr indent="360000" algn="l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" sz="2000" i="1" dirty="0" smtClean="0">
                <a:solidFill>
                  <a:srgbClr val="2E05FB"/>
                </a:solidFill>
                <a:latin typeface="Arial" pitchFamily="34" charset="0"/>
                <a:cs typeface="Arial" pitchFamily="34" charset="0"/>
              </a:rPr>
              <a:t>Grabar en video con la PDI exposiciones cortas de temas</a:t>
            </a: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para presentar a sus compañeros. </a:t>
            </a:r>
          </a:p>
          <a:p>
            <a:pPr indent="360000" algn="l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" sz="2000" i="1" dirty="0" smtClean="0">
                <a:solidFill>
                  <a:srgbClr val="2E05FB"/>
                </a:solidFill>
                <a:latin typeface="Arial" pitchFamily="34" charset="0"/>
                <a:cs typeface="Arial" pitchFamily="34" charset="0"/>
              </a:rPr>
              <a:t>Preparar un viaje virtual a un museo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una región… en formato multimedia con enlaces que luego se expondrá a toda la clase con la PD. Cada semana se puede visitar un museo o lugar diferente.</a:t>
            </a:r>
            <a:r>
              <a:rPr lang="es-ES" sz="2000" dirty="0" smtClean="0">
                <a:solidFill>
                  <a:schemeClr val="tx1"/>
                </a:solidFill>
              </a:rPr>
              <a:t/>
            </a:r>
            <a:br>
              <a:rPr lang="es-ES" sz="2000" dirty="0" smtClean="0">
                <a:solidFill>
                  <a:schemeClr val="tx1"/>
                </a:solidFill>
              </a:rPr>
            </a:br>
            <a:endParaRPr lang="es-E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7413625" y="6581775"/>
            <a:ext cx="17303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dirty="0">
                <a:latin typeface="Calibri" pitchFamily="34" charset="0"/>
              </a:rPr>
              <a:t>Pere </a:t>
            </a:r>
            <a:r>
              <a:rPr lang="es-ES" sz="1000" dirty="0" err="1">
                <a:latin typeface="Calibri" pitchFamily="34" charset="0"/>
              </a:rPr>
              <a:t>Marquès</a:t>
            </a:r>
            <a:r>
              <a:rPr lang="es-ES" sz="1000" dirty="0">
                <a:latin typeface="Calibri" pitchFamily="34" charset="0"/>
              </a:rPr>
              <a:t> (2010)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9 Grupo"/>
          <p:cNvGrpSpPr/>
          <p:nvPr/>
        </p:nvGrpSpPr>
        <p:grpSpPr>
          <a:xfrm>
            <a:off x="4929191" y="577179"/>
            <a:ext cx="3357585" cy="1494499"/>
            <a:chOff x="4889638" y="351466"/>
            <a:chExt cx="3357585" cy="1494499"/>
          </a:xfrm>
        </p:grpSpPr>
        <p:cxnSp>
          <p:nvCxnSpPr>
            <p:cNvPr id="21" name="20 Conector recto"/>
            <p:cNvCxnSpPr/>
            <p:nvPr/>
          </p:nvCxnSpPr>
          <p:spPr>
            <a:xfrm rot="5400000">
              <a:off x="7412594" y="1471848"/>
              <a:ext cx="708681" cy="39554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21 Imagen" descr="casiovideoproyectorpequeñ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15140" y="351466"/>
              <a:ext cx="1532083" cy="720080"/>
            </a:xfrm>
            <a:prstGeom prst="rect">
              <a:avLst/>
            </a:prstGeom>
          </p:spPr>
        </p:pic>
        <p:cxnSp>
          <p:nvCxnSpPr>
            <p:cNvPr id="23" name="22 Conector recto"/>
            <p:cNvCxnSpPr/>
            <p:nvPr/>
          </p:nvCxnSpPr>
          <p:spPr>
            <a:xfrm rot="10800000" flipV="1">
              <a:off x="4889638" y="1071545"/>
              <a:ext cx="2611325" cy="345791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9 Rectángulo"/>
          <p:cNvSpPr/>
          <p:nvPr/>
        </p:nvSpPr>
        <p:spPr>
          <a:xfrm>
            <a:off x="0" y="2276872"/>
            <a:ext cx="9144000" cy="22860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5081588" y="2286000"/>
            <a:ext cx="2919412" cy="2109788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endParaRPr lang="es-ES" dirty="0"/>
          </a:p>
          <a:p>
            <a:pPr algn="ctr"/>
            <a:r>
              <a:rPr lang="es-ES" sz="4000" b="1" dirty="0"/>
              <a:t>Preguntar</a:t>
            </a:r>
          </a:p>
          <a:p>
            <a:pPr algn="ctr"/>
            <a:r>
              <a:rPr lang="es-ES" sz="4000" b="1" dirty="0" smtClean="0"/>
              <a:t>     ?</a:t>
            </a:r>
            <a:endParaRPr lang="es-ES" sz="4000" b="1" dirty="0"/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1412710" y="1533527"/>
            <a:ext cx="2919413" cy="2109787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endParaRPr lang="es-ES" dirty="0"/>
          </a:p>
          <a:p>
            <a:pPr algn="ctr"/>
            <a:r>
              <a:rPr lang="es-ES" sz="4000" b="1" dirty="0" smtClean="0"/>
              <a:t>Explicar</a:t>
            </a:r>
            <a:endParaRPr lang="es-ES" sz="4000" b="1" dirty="0"/>
          </a:p>
        </p:txBody>
      </p:sp>
      <p:pic>
        <p:nvPicPr>
          <p:cNvPr id="4102" name="14 Imagen" descr="Explicar SILUETA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1438" y="2357430"/>
            <a:ext cx="3060701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10 Imagen" descr="Clase (16.) II gris copia.png"/>
          <p:cNvPicPr>
            <a:picLocks noChangeAspect="1"/>
          </p:cNvPicPr>
          <p:nvPr/>
        </p:nvPicPr>
        <p:blipFill>
          <a:blip r:embed="rId5" cstate="print"/>
          <a:srcRect l="35555" r="36826"/>
          <a:stretch>
            <a:fillRect/>
          </a:stretch>
        </p:blipFill>
        <p:spPr bwMode="auto">
          <a:xfrm>
            <a:off x="-168275" y="3810000"/>
            <a:ext cx="1785938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12 Imagen" descr="Profesora SILUETA (1.). head to toe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2363" y="2711450"/>
            <a:ext cx="3513137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7 Imagen" descr="Clase (16.) GRIS GRIS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27188" y="3357563"/>
            <a:ext cx="7935912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Text Box 5"/>
          <p:cNvSpPr txBox="1">
            <a:spLocks noChangeArrowheads="1"/>
          </p:cNvSpPr>
          <p:nvPr/>
        </p:nvSpPr>
        <p:spPr bwMode="auto">
          <a:xfrm>
            <a:off x="6732588" y="6581775"/>
            <a:ext cx="24114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000" dirty="0">
                <a:latin typeface="Calibri" pitchFamily="34" charset="0"/>
              </a:rPr>
              <a:t>Pere </a:t>
            </a:r>
            <a:r>
              <a:rPr lang="es-ES" sz="1000" dirty="0" err="1">
                <a:latin typeface="Calibri" pitchFamily="34" charset="0"/>
              </a:rPr>
              <a:t>Marquès</a:t>
            </a:r>
            <a:r>
              <a:rPr lang="es-ES" sz="1000" dirty="0">
                <a:latin typeface="Calibri" pitchFamily="34" charset="0"/>
              </a:rPr>
              <a:t> &amp; Ole C. </a:t>
            </a:r>
            <a:r>
              <a:rPr lang="es-ES" sz="1000" dirty="0" err="1">
                <a:latin typeface="Calibri" pitchFamily="34" charset="0"/>
              </a:rPr>
              <a:t>Glad</a:t>
            </a:r>
            <a:r>
              <a:rPr lang="es-ES" sz="1000" dirty="0">
                <a:latin typeface="Calibri" pitchFamily="34" charset="0"/>
              </a:rPr>
              <a:t> (2013</a:t>
            </a:r>
            <a:r>
              <a:rPr lang="es-ES" sz="1200" dirty="0">
                <a:latin typeface="Calibri" pitchFamily="34" charset="0"/>
              </a:rPr>
              <a:t>)</a:t>
            </a:r>
          </a:p>
        </p:txBody>
      </p:sp>
      <p:sp>
        <p:nvSpPr>
          <p:cNvPr id="4107" name="Freeform 5"/>
          <p:cNvSpPr>
            <a:spLocks/>
          </p:cNvSpPr>
          <p:nvPr/>
        </p:nvSpPr>
        <p:spPr bwMode="auto">
          <a:xfrm rot="7989262">
            <a:off x="2894177" y="2601190"/>
            <a:ext cx="576263" cy="394143"/>
          </a:xfrm>
          <a:custGeom>
            <a:avLst/>
            <a:gdLst>
              <a:gd name="T0" fmla="*/ 2960 w 5919"/>
              <a:gd name="T1" fmla="*/ 1511 h 3667"/>
              <a:gd name="T2" fmla="*/ 2712 w 5919"/>
              <a:gd name="T3" fmla="*/ 1299 h 3667"/>
              <a:gd name="T4" fmla="*/ 2642 w 5919"/>
              <a:gd name="T5" fmla="*/ 928 h 3667"/>
              <a:gd name="T6" fmla="*/ 2730 w 5919"/>
              <a:gd name="T7" fmla="*/ 689 h 3667"/>
              <a:gd name="T8" fmla="*/ 2871 w 5919"/>
              <a:gd name="T9" fmla="*/ 539 h 3667"/>
              <a:gd name="T10" fmla="*/ 2836 w 5919"/>
              <a:gd name="T11" fmla="*/ 274 h 3667"/>
              <a:gd name="T12" fmla="*/ 2597 w 5919"/>
              <a:gd name="T13" fmla="*/ 124 h 3667"/>
              <a:gd name="T14" fmla="*/ 1970 w 5919"/>
              <a:gd name="T15" fmla="*/ 62 h 3667"/>
              <a:gd name="T16" fmla="*/ 1290 w 5919"/>
              <a:gd name="T17" fmla="*/ 106 h 3667"/>
              <a:gd name="T18" fmla="*/ 1431 w 5919"/>
              <a:gd name="T19" fmla="*/ 716 h 3667"/>
              <a:gd name="T20" fmla="*/ 1475 w 5919"/>
              <a:gd name="T21" fmla="*/ 1308 h 3667"/>
              <a:gd name="T22" fmla="*/ 1299 w 5919"/>
              <a:gd name="T23" fmla="*/ 1467 h 3667"/>
              <a:gd name="T24" fmla="*/ 998 w 5919"/>
              <a:gd name="T25" fmla="*/ 1502 h 3667"/>
              <a:gd name="T26" fmla="*/ 751 w 5919"/>
              <a:gd name="T27" fmla="*/ 1343 h 3667"/>
              <a:gd name="T28" fmla="*/ 459 w 5919"/>
              <a:gd name="T29" fmla="*/ 1255 h 3667"/>
              <a:gd name="T30" fmla="*/ 88 w 5919"/>
              <a:gd name="T31" fmla="*/ 1458 h 3667"/>
              <a:gd name="T32" fmla="*/ 9 w 5919"/>
              <a:gd name="T33" fmla="*/ 1926 h 3667"/>
              <a:gd name="T34" fmla="*/ 212 w 5919"/>
              <a:gd name="T35" fmla="*/ 2200 h 3667"/>
              <a:gd name="T36" fmla="*/ 636 w 5919"/>
              <a:gd name="T37" fmla="*/ 2262 h 3667"/>
              <a:gd name="T38" fmla="*/ 945 w 5919"/>
              <a:gd name="T39" fmla="*/ 2076 h 3667"/>
              <a:gd name="T40" fmla="*/ 1237 w 5919"/>
              <a:gd name="T41" fmla="*/ 2218 h 3667"/>
              <a:gd name="T42" fmla="*/ 1255 w 5919"/>
              <a:gd name="T43" fmla="*/ 2880 h 3667"/>
              <a:gd name="T44" fmla="*/ 1272 w 5919"/>
              <a:gd name="T45" fmla="*/ 3622 h 3667"/>
              <a:gd name="T46" fmla="*/ 2173 w 5919"/>
              <a:gd name="T47" fmla="*/ 3587 h 3667"/>
              <a:gd name="T48" fmla="*/ 2783 w 5919"/>
              <a:gd name="T49" fmla="*/ 3463 h 3667"/>
              <a:gd name="T50" fmla="*/ 2756 w 5919"/>
              <a:gd name="T51" fmla="*/ 3251 h 3667"/>
              <a:gd name="T52" fmla="*/ 2606 w 5919"/>
              <a:gd name="T53" fmla="*/ 3048 h 3667"/>
              <a:gd name="T54" fmla="*/ 2491 w 5919"/>
              <a:gd name="T55" fmla="*/ 2810 h 3667"/>
              <a:gd name="T56" fmla="*/ 2527 w 5919"/>
              <a:gd name="T57" fmla="*/ 2510 h 3667"/>
              <a:gd name="T58" fmla="*/ 2845 w 5919"/>
              <a:gd name="T59" fmla="*/ 2191 h 3667"/>
              <a:gd name="T60" fmla="*/ 3242 w 5919"/>
              <a:gd name="T61" fmla="*/ 2227 h 3667"/>
              <a:gd name="T62" fmla="*/ 3498 w 5919"/>
              <a:gd name="T63" fmla="*/ 2571 h 3667"/>
              <a:gd name="T64" fmla="*/ 3525 w 5919"/>
              <a:gd name="T65" fmla="*/ 2880 h 3667"/>
              <a:gd name="T66" fmla="*/ 3322 w 5919"/>
              <a:gd name="T67" fmla="*/ 3190 h 3667"/>
              <a:gd name="T68" fmla="*/ 3225 w 5919"/>
              <a:gd name="T69" fmla="*/ 3490 h 3667"/>
              <a:gd name="T70" fmla="*/ 3428 w 5919"/>
              <a:gd name="T71" fmla="*/ 3622 h 3667"/>
              <a:gd name="T72" fmla="*/ 4241 w 5919"/>
              <a:gd name="T73" fmla="*/ 3667 h 3667"/>
              <a:gd name="T74" fmla="*/ 4682 w 5919"/>
              <a:gd name="T75" fmla="*/ 3525 h 3667"/>
              <a:gd name="T76" fmla="*/ 4682 w 5919"/>
              <a:gd name="T77" fmla="*/ 3039 h 3667"/>
              <a:gd name="T78" fmla="*/ 4576 w 5919"/>
              <a:gd name="T79" fmla="*/ 2412 h 3667"/>
              <a:gd name="T80" fmla="*/ 4638 w 5919"/>
              <a:gd name="T81" fmla="*/ 2041 h 3667"/>
              <a:gd name="T82" fmla="*/ 4930 w 5919"/>
              <a:gd name="T83" fmla="*/ 1882 h 3667"/>
              <a:gd name="T84" fmla="*/ 5203 w 5919"/>
              <a:gd name="T85" fmla="*/ 1970 h 3667"/>
              <a:gd name="T86" fmla="*/ 5530 w 5919"/>
              <a:gd name="T87" fmla="*/ 2129 h 3667"/>
              <a:gd name="T88" fmla="*/ 5884 w 5919"/>
              <a:gd name="T89" fmla="*/ 1909 h 3667"/>
              <a:gd name="T90" fmla="*/ 5901 w 5919"/>
              <a:gd name="T91" fmla="*/ 1520 h 3667"/>
              <a:gd name="T92" fmla="*/ 5725 w 5919"/>
              <a:gd name="T93" fmla="*/ 1308 h 3667"/>
              <a:gd name="T94" fmla="*/ 5415 w 5919"/>
              <a:gd name="T95" fmla="*/ 1237 h 3667"/>
              <a:gd name="T96" fmla="*/ 5221 w 5919"/>
              <a:gd name="T97" fmla="*/ 1326 h 3667"/>
              <a:gd name="T98" fmla="*/ 5027 w 5919"/>
              <a:gd name="T99" fmla="*/ 1432 h 3667"/>
              <a:gd name="T100" fmla="*/ 4603 w 5919"/>
              <a:gd name="T101" fmla="*/ 1343 h 3667"/>
              <a:gd name="T102" fmla="*/ 4559 w 5919"/>
              <a:gd name="T103" fmla="*/ 636 h 3667"/>
              <a:gd name="T104" fmla="*/ 4408 w 5919"/>
              <a:gd name="T105" fmla="*/ 62 h 3667"/>
              <a:gd name="T106" fmla="*/ 3534 w 5919"/>
              <a:gd name="T107" fmla="*/ 0 h 3667"/>
              <a:gd name="T108" fmla="*/ 3384 w 5919"/>
              <a:gd name="T109" fmla="*/ 168 h 3667"/>
              <a:gd name="T110" fmla="*/ 3392 w 5919"/>
              <a:gd name="T111" fmla="*/ 583 h 3667"/>
              <a:gd name="T112" fmla="*/ 3613 w 5919"/>
              <a:gd name="T113" fmla="*/ 884 h 3667"/>
              <a:gd name="T114" fmla="*/ 3631 w 5919"/>
              <a:gd name="T115" fmla="*/ 1131 h 3667"/>
              <a:gd name="T116" fmla="*/ 3375 w 5919"/>
              <a:gd name="T117" fmla="*/ 1476 h 3667"/>
              <a:gd name="T118" fmla="*/ 3136 w 5919"/>
              <a:gd name="T119" fmla="*/ 1529 h 366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919"/>
              <a:gd name="T181" fmla="*/ 0 h 3667"/>
              <a:gd name="T182" fmla="*/ 5919 w 5919"/>
              <a:gd name="T183" fmla="*/ 3667 h 366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919" h="3667">
                <a:moveTo>
                  <a:pt x="3136" y="1529"/>
                </a:moveTo>
                <a:lnTo>
                  <a:pt x="2960" y="1511"/>
                </a:lnTo>
                <a:lnTo>
                  <a:pt x="2818" y="1423"/>
                </a:lnTo>
                <a:lnTo>
                  <a:pt x="2712" y="1299"/>
                </a:lnTo>
                <a:lnTo>
                  <a:pt x="2650" y="1166"/>
                </a:lnTo>
                <a:lnTo>
                  <a:pt x="2642" y="928"/>
                </a:lnTo>
                <a:lnTo>
                  <a:pt x="2659" y="822"/>
                </a:lnTo>
                <a:lnTo>
                  <a:pt x="2730" y="689"/>
                </a:lnTo>
                <a:lnTo>
                  <a:pt x="2818" y="619"/>
                </a:lnTo>
                <a:lnTo>
                  <a:pt x="2871" y="539"/>
                </a:lnTo>
                <a:lnTo>
                  <a:pt x="2880" y="416"/>
                </a:lnTo>
                <a:lnTo>
                  <a:pt x="2836" y="274"/>
                </a:lnTo>
                <a:lnTo>
                  <a:pt x="2748" y="204"/>
                </a:lnTo>
                <a:lnTo>
                  <a:pt x="2597" y="124"/>
                </a:lnTo>
                <a:lnTo>
                  <a:pt x="2323" y="62"/>
                </a:lnTo>
                <a:lnTo>
                  <a:pt x="1970" y="62"/>
                </a:lnTo>
                <a:lnTo>
                  <a:pt x="1405" y="89"/>
                </a:lnTo>
                <a:lnTo>
                  <a:pt x="1290" y="106"/>
                </a:lnTo>
                <a:lnTo>
                  <a:pt x="1343" y="310"/>
                </a:lnTo>
                <a:lnTo>
                  <a:pt x="1431" y="716"/>
                </a:lnTo>
                <a:lnTo>
                  <a:pt x="1484" y="1078"/>
                </a:lnTo>
                <a:lnTo>
                  <a:pt x="1475" y="1308"/>
                </a:lnTo>
                <a:lnTo>
                  <a:pt x="1352" y="1440"/>
                </a:lnTo>
                <a:lnTo>
                  <a:pt x="1299" y="1467"/>
                </a:lnTo>
                <a:lnTo>
                  <a:pt x="1184" y="1502"/>
                </a:lnTo>
                <a:lnTo>
                  <a:pt x="998" y="1502"/>
                </a:lnTo>
                <a:lnTo>
                  <a:pt x="822" y="1423"/>
                </a:lnTo>
                <a:lnTo>
                  <a:pt x="751" y="1343"/>
                </a:lnTo>
                <a:lnTo>
                  <a:pt x="663" y="1281"/>
                </a:lnTo>
                <a:lnTo>
                  <a:pt x="459" y="1255"/>
                </a:lnTo>
                <a:lnTo>
                  <a:pt x="265" y="1290"/>
                </a:lnTo>
                <a:lnTo>
                  <a:pt x="88" y="1458"/>
                </a:lnTo>
                <a:lnTo>
                  <a:pt x="0" y="1644"/>
                </a:lnTo>
                <a:lnTo>
                  <a:pt x="9" y="1926"/>
                </a:lnTo>
                <a:lnTo>
                  <a:pt x="80" y="2059"/>
                </a:lnTo>
                <a:lnTo>
                  <a:pt x="212" y="2200"/>
                </a:lnTo>
                <a:lnTo>
                  <a:pt x="398" y="2262"/>
                </a:lnTo>
                <a:lnTo>
                  <a:pt x="636" y="2262"/>
                </a:lnTo>
                <a:lnTo>
                  <a:pt x="795" y="2129"/>
                </a:lnTo>
                <a:lnTo>
                  <a:pt x="945" y="2076"/>
                </a:lnTo>
                <a:lnTo>
                  <a:pt x="1131" y="2121"/>
                </a:lnTo>
                <a:lnTo>
                  <a:pt x="1237" y="2218"/>
                </a:lnTo>
                <a:lnTo>
                  <a:pt x="1299" y="2341"/>
                </a:lnTo>
                <a:lnTo>
                  <a:pt x="1255" y="2880"/>
                </a:lnTo>
                <a:lnTo>
                  <a:pt x="1255" y="3410"/>
                </a:lnTo>
                <a:lnTo>
                  <a:pt x="1272" y="3622"/>
                </a:lnTo>
                <a:lnTo>
                  <a:pt x="1820" y="3622"/>
                </a:lnTo>
                <a:lnTo>
                  <a:pt x="2173" y="3587"/>
                </a:lnTo>
                <a:lnTo>
                  <a:pt x="2615" y="3578"/>
                </a:lnTo>
                <a:lnTo>
                  <a:pt x="2783" y="3463"/>
                </a:lnTo>
                <a:lnTo>
                  <a:pt x="2774" y="3384"/>
                </a:lnTo>
                <a:lnTo>
                  <a:pt x="2756" y="3251"/>
                </a:lnTo>
                <a:lnTo>
                  <a:pt x="2703" y="3190"/>
                </a:lnTo>
                <a:lnTo>
                  <a:pt x="2606" y="3048"/>
                </a:lnTo>
                <a:lnTo>
                  <a:pt x="2527" y="2951"/>
                </a:lnTo>
                <a:lnTo>
                  <a:pt x="2491" y="2810"/>
                </a:lnTo>
                <a:lnTo>
                  <a:pt x="2482" y="2642"/>
                </a:lnTo>
                <a:lnTo>
                  <a:pt x="2527" y="2510"/>
                </a:lnTo>
                <a:lnTo>
                  <a:pt x="2650" y="2306"/>
                </a:lnTo>
                <a:lnTo>
                  <a:pt x="2845" y="2191"/>
                </a:lnTo>
                <a:lnTo>
                  <a:pt x="3083" y="2182"/>
                </a:lnTo>
                <a:lnTo>
                  <a:pt x="3242" y="2227"/>
                </a:lnTo>
                <a:lnTo>
                  <a:pt x="3410" y="2386"/>
                </a:lnTo>
                <a:lnTo>
                  <a:pt x="3498" y="2571"/>
                </a:lnTo>
                <a:lnTo>
                  <a:pt x="3543" y="2748"/>
                </a:lnTo>
                <a:lnTo>
                  <a:pt x="3525" y="2880"/>
                </a:lnTo>
                <a:lnTo>
                  <a:pt x="3472" y="3022"/>
                </a:lnTo>
                <a:lnTo>
                  <a:pt x="3322" y="3190"/>
                </a:lnTo>
                <a:lnTo>
                  <a:pt x="3251" y="3313"/>
                </a:lnTo>
                <a:lnTo>
                  <a:pt x="3225" y="3490"/>
                </a:lnTo>
                <a:lnTo>
                  <a:pt x="3295" y="3578"/>
                </a:lnTo>
                <a:lnTo>
                  <a:pt x="3428" y="3622"/>
                </a:lnTo>
                <a:lnTo>
                  <a:pt x="3675" y="3667"/>
                </a:lnTo>
                <a:lnTo>
                  <a:pt x="4241" y="3667"/>
                </a:lnTo>
                <a:lnTo>
                  <a:pt x="4497" y="3631"/>
                </a:lnTo>
                <a:lnTo>
                  <a:pt x="4682" y="3525"/>
                </a:lnTo>
                <a:lnTo>
                  <a:pt x="4700" y="3349"/>
                </a:lnTo>
                <a:lnTo>
                  <a:pt x="4682" y="3039"/>
                </a:lnTo>
                <a:lnTo>
                  <a:pt x="4585" y="2598"/>
                </a:lnTo>
                <a:lnTo>
                  <a:pt x="4576" y="2412"/>
                </a:lnTo>
                <a:lnTo>
                  <a:pt x="4585" y="2147"/>
                </a:lnTo>
                <a:lnTo>
                  <a:pt x="4638" y="2041"/>
                </a:lnTo>
                <a:lnTo>
                  <a:pt x="4753" y="1962"/>
                </a:lnTo>
                <a:lnTo>
                  <a:pt x="4930" y="1882"/>
                </a:lnTo>
                <a:lnTo>
                  <a:pt x="5106" y="1882"/>
                </a:lnTo>
                <a:lnTo>
                  <a:pt x="5203" y="1970"/>
                </a:lnTo>
                <a:lnTo>
                  <a:pt x="5336" y="2112"/>
                </a:lnTo>
                <a:lnTo>
                  <a:pt x="5530" y="2129"/>
                </a:lnTo>
                <a:lnTo>
                  <a:pt x="5734" y="2059"/>
                </a:lnTo>
                <a:lnTo>
                  <a:pt x="5884" y="1909"/>
                </a:lnTo>
                <a:lnTo>
                  <a:pt x="5919" y="1732"/>
                </a:lnTo>
                <a:lnTo>
                  <a:pt x="5901" y="1520"/>
                </a:lnTo>
                <a:lnTo>
                  <a:pt x="5840" y="1405"/>
                </a:lnTo>
                <a:lnTo>
                  <a:pt x="5725" y="1308"/>
                </a:lnTo>
                <a:lnTo>
                  <a:pt x="5619" y="1264"/>
                </a:lnTo>
                <a:lnTo>
                  <a:pt x="5415" y="1237"/>
                </a:lnTo>
                <a:lnTo>
                  <a:pt x="5274" y="1255"/>
                </a:lnTo>
                <a:lnTo>
                  <a:pt x="5221" y="1326"/>
                </a:lnTo>
                <a:lnTo>
                  <a:pt x="5168" y="1379"/>
                </a:lnTo>
                <a:lnTo>
                  <a:pt x="5027" y="1432"/>
                </a:lnTo>
                <a:cubicBezTo>
                  <a:pt x="4812" y="1422"/>
                  <a:pt x="4903" y="1423"/>
                  <a:pt x="4753" y="1423"/>
                </a:cubicBezTo>
                <a:lnTo>
                  <a:pt x="4603" y="1343"/>
                </a:lnTo>
                <a:lnTo>
                  <a:pt x="4541" y="1228"/>
                </a:lnTo>
                <a:lnTo>
                  <a:pt x="4559" y="636"/>
                </a:lnTo>
                <a:lnTo>
                  <a:pt x="4620" y="71"/>
                </a:lnTo>
                <a:lnTo>
                  <a:pt x="4408" y="62"/>
                </a:lnTo>
                <a:lnTo>
                  <a:pt x="3878" y="53"/>
                </a:lnTo>
                <a:lnTo>
                  <a:pt x="3534" y="0"/>
                </a:lnTo>
                <a:lnTo>
                  <a:pt x="3463" y="62"/>
                </a:lnTo>
                <a:lnTo>
                  <a:pt x="3384" y="168"/>
                </a:lnTo>
                <a:lnTo>
                  <a:pt x="3384" y="398"/>
                </a:lnTo>
                <a:lnTo>
                  <a:pt x="3392" y="583"/>
                </a:lnTo>
                <a:lnTo>
                  <a:pt x="3490" y="725"/>
                </a:lnTo>
                <a:lnTo>
                  <a:pt x="3613" y="884"/>
                </a:lnTo>
                <a:lnTo>
                  <a:pt x="3631" y="1007"/>
                </a:lnTo>
                <a:lnTo>
                  <a:pt x="3631" y="1131"/>
                </a:lnTo>
                <a:lnTo>
                  <a:pt x="3578" y="1290"/>
                </a:lnTo>
                <a:lnTo>
                  <a:pt x="3375" y="1476"/>
                </a:lnTo>
                <a:lnTo>
                  <a:pt x="3260" y="1520"/>
                </a:lnTo>
                <a:lnTo>
                  <a:pt x="3136" y="1529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116632"/>
            <a:ext cx="8964613" cy="79216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1. El profesor explica y hace preguntas en la PD (</a:t>
            </a:r>
            <a:r>
              <a:rPr lang="es-E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profesor magistral</a:t>
            </a:r>
            <a:r>
              <a:rPr lang="es-E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12 Conector recto"/>
          <p:cNvCxnSpPr/>
          <p:nvPr/>
        </p:nvCxnSpPr>
        <p:spPr>
          <a:xfrm rot="5400000">
            <a:off x="2452688" y="2635250"/>
            <a:ext cx="4000500" cy="22860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1281113" y="2060575"/>
            <a:ext cx="2643187" cy="2286000"/>
            <a:chOff x="681858" y="2276872"/>
            <a:chExt cx="2643206" cy="2286016"/>
          </a:xfrm>
        </p:grpSpPr>
        <p:pic>
          <p:nvPicPr>
            <p:cNvPr id="31765" name="Picture 45" descr="Videoconferencia (14).jpg"/>
            <p:cNvPicPr>
              <a:picLocks noChangeAspect="1"/>
            </p:cNvPicPr>
            <p:nvPr/>
          </p:nvPicPr>
          <p:blipFill>
            <a:blip r:embed="rId2" cstate="print"/>
            <a:srcRect l="5199"/>
            <a:stretch>
              <a:fillRect/>
            </a:stretch>
          </p:blipFill>
          <p:spPr bwMode="auto">
            <a:xfrm>
              <a:off x="683568" y="2276872"/>
              <a:ext cx="2626228" cy="2258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66" name="Rectangle 2"/>
            <p:cNvSpPr>
              <a:spLocks noChangeArrowheads="1"/>
            </p:cNvSpPr>
            <p:nvPr/>
          </p:nvSpPr>
          <p:spPr bwMode="auto">
            <a:xfrm>
              <a:off x="681858" y="2491186"/>
              <a:ext cx="2643206" cy="2071702"/>
            </a:xfrm>
            <a:prstGeom prst="rect">
              <a:avLst/>
            </a:prstGeom>
            <a:noFill/>
            <a:ln w="7620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31763" name="4 Imagen" descr="Chats, videoconf.jpg"/>
          <p:cNvPicPr>
            <a:picLocks noChangeAspect="1"/>
          </p:cNvPicPr>
          <p:nvPr/>
        </p:nvPicPr>
        <p:blipFill>
          <a:blip r:embed="rId3" cstate="print"/>
          <a:srcRect l="25859" t="17074" r="26089" b="34167"/>
          <a:stretch>
            <a:fillRect/>
          </a:stretch>
        </p:blipFill>
        <p:spPr bwMode="auto">
          <a:xfrm>
            <a:off x="5572132" y="2285992"/>
            <a:ext cx="264320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4" name="Rectangle 2"/>
          <p:cNvSpPr>
            <a:spLocks noChangeArrowheads="1"/>
          </p:cNvSpPr>
          <p:nvPr/>
        </p:nvSpPr>
        <p:spPr bwMode="auto">
          <a:xfrm>
            <a:off x="5578475" y="2274888"/>
            <a:ext cx="2643187" cy="2071688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0" y="142875"/>
            <a:ext cx="785786" cy="5714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142875" y="214313"/>
            <a:ext cx="9358313" cy="1295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14. Los alumnos presentan trabajos colaborativos </a:t>
            </a:r>
            <a:r>
              <a:rPr lang="es-E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intercentros</a:t>
            </a:r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en la PD y por videoconferencia</a:t>
            </a:r>
            <a:b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s-E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proyectos telemáticos</a:t>
            </a:r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s-E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53" name="15 Imagen" descr="7. Grupo de alumnos COLOR copia.png"/>
          <p:cNvPicPr>
            <a:picLocks noChangeAspect="1"/>
          </p:cNvPicPr>
          <p:nvPr/>
        </p:nvPicPr>
        <p:blipFill>
          <a:blip r:embed="rId4" cstate="print"/>
          <a:srcRect l="8730" t="13107" r="12695" b="14218"/>
          <a:stretch>
            <a:fillRect/>
          </a:stretch>
        </p:blipFill>
        <p:spPr bwMode="auto">
          <a:xfrm>
            <a:off x="260350" y="3778250"/>
            <a:ext cx="3044825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Rectangle 50"/>
          <p:cNvSpPr>
            <a:spLocks noChangeArrowheads="1"/>
          </p:cNvSpPr>
          <p:nvPr/>
        </p:nvSpPr>
        <p:spPr bwMode="auto">
          <a:xfrm>
            <a:off x="1258888" y="1773238"/>
            <a:ext cx="180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Trabajar juntos</a:t>
            </a:r>
          </a:p>
        </p:txBody>
      </p:sp>
      <p:sp>
        <p:nvSpPr>
          <p:cNvPr id="31758" name="Text Box 5"/>
          <p:cNvSpPr txBox="1">
            <a:spLocks noChangeArrowheads="1"/>
          </p:cNvSpPr>
          <p:nvPr/>
        </p:nvSpPr>
        <p:spPr bwMode="auto">
          <a:xfrm>
            <a:off x="6732588" y="6581775"/>
            <a:ext cx="2411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dirty="0">
                <a:latin typeface="Calibri" pitchFamily="34" charset="0"/>
              </a:rPr>
              <a:t>Pere </a:t>
            </a:r>
            <a:r>
              <a:rPr lang="es-ES" sz="1000" dirty="0" err="1">
                <a:latin typeface="Calibri" pitchFamily="34" charset="0"/>
              </a:rPr>
              <a:t>Marquès</a:t>
            </a:r>
            <a:r>
              <a:rPr lang="es-ES" sz="1000" dirty="0">
                <a:latin typeface="Calibri" pitchFamily="34" charset="0"/>
              </a:rPr>
              <a:t> &amp; Ole C. </a:t>
            </a:r>
            <a:r>
              <a:rPr lang="es-ES" sz="1000" dirty="0" err="1">
                <a:latin typeface="Calibri" pitchFamily="34" charset="0"/>
              </a:rPr>
              <a:t>Glad</a:t>
            </a:r>
            <a:r>
              <a:rPr lang="es-ES" sz="1000" dirty="0">
                <a:latin typeface="Calibri" pitchFamily="34" charset="0"/>
              </a:rPr>
              <a:t> (2013)</a:t>
            </a:r>
          </a:p>
        </p:txBody>
      </p:sp>
      <p:sp>
        <p:nvSpPr>
          <p:cNvPr id="31760" name="Freeform 5"/>
          <p:cNvSpPr>
            <a:spLocks/>
          </p:cNvSpPr>
          <p:nvPr/>
        </p:nvSpPr>
        <p:spPr bwMode="auto">
          <a:xfrm rot="19364068">
            <a:off x="1079777" y="3323284"/>
            <a:ext cx="504825" cy="433387"/>
          </a:xfrm>
          <a:custGeom>
            <a:avLst/>
            <a:gdLst>
              <a:gd name="T0" fmla="*/ 2960 w 5919"/>
              <a:gd name="T1" fmla="*/ 1511 h 3667"/>
              <a:gd name="T2" fmla="*/ 2712 w 5919"/>
              <a:gd name="T3" fmla="*/ 1299 h 3667"/>
              <a:gd name="T4" fmla="*/ 2642 w 5919"/>
              <a:gd name="T5" fmla="*/ 928 h 3667"/>
              <a:gd name="T6" fmla="*/ 2730 w 5919"/>
              <a:gd name="T7" fmla="*/ 689 h 3667"/>
              <a:gd name="T8" fmla="*/ 2871 w 5919"/>
              <a:gd name="T9" fmla="*/ 539 h 3667"/>
              <a:gd name="T10" fmla="*/ 2836 w 5919"/>
              <a:gd name="T11" fmla="*/ 274 h 3667"/>
              <a:gd name="T12" fmla="*/ 2597 w 5919"/>
              <a:gd name="T13" fmla="*/ 124 h 3667"/>
              <a:gd name="T14" fmla="*/ 1970 w 5919"/>
              <a:gd name="T15" fmla="*/ 62 h 3667"/>
              <a:gd name="T16" fmla="*/ 1290 w 5919"/>
              <a:gd name="T17" fmla="*/ 106 h 3667"/>
              <a:gd name="T18" fmla="*/ 1431 w 5919"/>
              <a:gd name="T19" fmla="*/ 716 h 3667"/>
              <a:gd name="T20" fmla="*/ 1475 w 5919"/>
              <a:gd name="T21" fmla="*/ 1308 h 3667"/>
              <a:gd name="T22" fmla="*/ 1299 w 5919"/>
              <a:gd name="T23" fmla="*/ 1467 h 3667"/>
              <a:gd name="T24" fmla="*/ 998 w 5919"/>
              <a:gd name="T25" fmla="*/ 1502 h 3667"/>
              <a:gd name="T26" fmla="*/ 751 w 5919"/>
              <a:gd name="T27" fmla="*/ 1343 h 3667"/>
              <a:gd name="T28" fmla="*/ 459 w 5919"/>
              <a:gd name="T29" fmla="*/ 1255 h 3667"/>
              <a:gd name="T30" fmla="*/ 88 w 5919"/>
              <a:gd name="T31" fmla="*/ 1458 h 3667"/>
              <a:gd name="T32" fmla="*/ 9 w 5919"/>
              <a:gd name="T33" fmla="*/ 1926 h 3667"/>
              <a:gd name="T34" fmla="*/ 212 w 5919"/>
              <a:gd name="T35" fmla="*/ 2200 h 3667"/>
              <a:gd name="T36" fmla="*/ 636 w 5919"/>
              <a:gd name="T37" fmla="*/ 2262 h 3667"/>
              <a:gd name="T38" fmla="*/ 945 w 5919"/>
              <a:gd name="T39" fmla="*/ 2076 h 3667"/>
              <a:gd name="T40" fmla="*/ 1237 w 5919"/>
              <a:gd name="T41" fmla="*/ 2218 h 3667"/>
              <a:gd name="T42" fmla="*/ 1255 w 5919"/>
              <a:gd name="T43" fmla="*/ 2880 h 3667"/>
              <a:gd name="T44" fmla="*/ 1272 w 5919"/>
              <a:gd name="T45" fmla="*/ 3622 h 3667"/>
              <a:gd name="T46" fmla="*/ 2173 w 5919"/>
              <a:gd name="T47" fmla="*/ 3587 h 3667"/>
              <a:gd name="T48" fmla="*/ 2783 w 5919"/>
              <a:gd name="T49" fmla="*/ 3463 h 3667"/>
              <a:gd name="T50" fmla="*/ 2756 w 5919"/>
              <a:gd name="T51" fmla="*/ 3251 h 3667"/>
              <a:gd name="T52" fmla="*/ 2606 w 5919"/>
              <a:gd name="T53" fmla="*/ 3048 h 3667"/>
              <a:gd name="T54" fmla="*/ 2491 w 5919"/>
              <a:gd name="T55" fmla="*/ 2810 h 3667"/>
              <a:gd name="T56" fmla="*/ 2527 w 5919"/>
              <a:gd name="T57" fmla="*/ 2510 h 3667"/>
              <a:gd name="T58" fmla="*/ 2845 w 5919"/>
              <a:gd name="T59" fmla="*/ 2191 h 3667"/>
              <a:gd name="T60" fmla="*/ 3242 w 5919"/>
              <a:gd name="T61" fmla="*/ 2227 h 3667"/>
              <a:gd name="T62" fmla="*/ 3498 w 5919"/>
              <a:gd name="T63" fmla="*/ 2571 h 3667"/>
              <a:gd name="T64" fmla="*/ 3525 w 5919"/>
              <a:gd name="T65" fmla="*/ 2880 h 3667"/>
              <a:gd name="T66" fmla="*/ 3322 w 5919"/>
              <a:gd name="T67" fmla="*/ 3190 h 3667"/>
              <a:gd name="T68" fmla="*/ 3225 w 5919"/>
              <a:gd name="T69" fmla="*/ 3490 h 3667"/>
              <a:gd name="T70" fmla="*/ 3428 w 5919"/>
              <a:gd name="T71" fmla="*/ 3622 h 3667"/>
              <a:gd name="T72" fmla="*/ 4241 w 5919"/>
              <a:gd name="T73" fmla="*/ 3667 h 3667"/>
              <a:gd name="T74" fmla="*/ 4682 w 5919"/>
              <a:gd name="T75" fmla="*/ 3525 h 3667"/>
              <a:gd name="T76" fmla="*/ 4682 w 5919"/>
              <a:gd name="T77" fmla="*/ 3039 h 3667"/>
              <a:gd name="T78" fmla="*/ 4576 w 5919"/>
              <a:gd name="T79" fmla="*/ 2412 h 3667"/>
              <a:gd name="T80" fmla="*/ 4638 w 5919"/>
              <a:gd name="T81" fmla="*/ 2041 h 3667"/>
              <a:gd name="T82" fmla="*/ 4930 w 5919"/>
              <a:gd name="T83" fmla="*/ 1882 h 3667"/>
              <a:gd name="T84" fmla="*/ 5203 w 5919"/>
              <a:gd name="T85" fmla="*/ 1970 h 3667"/>
              <a:gd name="T86" fmla="*/ 5530 w 5919"/>
              <a:gd name="T87" fmla="*/ 2129 h 3667"/>
              <a:gd name="T88" fmla="*/ 5884 w 5919"/>
              <a:gd name="T89" fmla="*/ 1909 h 3667"/>
              <a:gd name="T90" fmla="*/ 5901 w 5919"/>
              <a:gd name="T91" fmla="*/ 1520 h 3667"/>
              <a:gd name="T92" fmla="*/ 5725 w 5919"/>
              <a:gd name="T93" fmla="*/ 1308 h 3667"/>
              <a:gd name="T94" fmla="*/ 5415 w 5919"/>
              <a:gd name="T95" fmla="*/ 1237 h 3667"/>
              <a:gd name="T96" fmla="*/ 5221 w 5919"/>
              <a:gd name="T97" fmla="*/ 1326 h 3667"/>
              <a:gd name="T98" fmla="*/ 5027 w 5919"/>
              <a:gd name="T99" fmla="*/ 1432 h 3667"/>
              <a:gd name="T100" fmla="*/ 4603 w 5919"/>
              <a:gd name="T101" fmla="*/ 1343 h 3667"/>
              <a:gd name="T102" fmla="*/ 4559 w 5919"/>
              <a:gd name="T103" fmla="*/ 636 h 3667"/>
              <a:gd name="T104" fmla="*/ 4408 w 5919"/>
              <a:gd name="T105" fmla="*/ 62 h 3667"/>
              <a:gd name="T106" fmla="*/ 3534 w 5919"/>
              <a:gd name="T107" fmla="*/ 0 h 3667"/>
              <a:gd name="T108" fmla="*/ 3384 w 5919"/>
              <a:gd name="T109" fmla="*/ 168 h 3667"/>
              <a:gd name="T110" fmla="*/ 3392 w 5919"/>
              <a:gd name="T111" fmla="*/ 583 h 3667"/>
              <a:gd name="T112" fmla="*/ 3613 w 5919"/>
              <a:gd name="T113" fmla="*/ 884 h 3667"/>
              <a:gd name="T114" fmla="*/ 3631 w 5919"/>
              <a:gd name="T115" fmla="*/ 1131 h 3667"/>
              <a:gd name="T116" fmla="*/ 3375 w 5919"/>
              <a:gd name="T117" fmla="*/ 1476 h 3667"/>
              <a:gd name="T118" fmla="*/ 3136 w 5919"/>
              <a:gd name="T119" fmla="*/ 1529 h 366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919"/>
              <a:gd name="T181" fmla="*/ 0 h 3667"/>
              <a:gd name="T182" fmla="*/ 5919 w 5919"/>
              <a:gd name="T183" fmla="*/ 3667 h 366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919" h="3667">
                <a:moveTo>
                  <a:pt x="3136" y="1529"/>
                </a:moveTo>
                <a:lnTo>
                  <a:pt x="2960" y="1511"/>
                </a:lnTo>
                <a:lnTo>
                  <a:pt x="2818" y="1423"/>
                </a:lnTo>
                <a:lnTo>
                  <a:pt x="2712" y="1299"/>
                </a:lnTo>
                <a:lnTo>
                  <a:pt x="2650" y="1166"/>
                </a:lnTo>
                <a:lnTo>
                  <a:pt x="2642" y="928"/>
                </a:lnTo>
                <a:lnTo>
                  <a:pt x="2659" y="822"/>
                </a:lnTo>
                <a:lnTo>
                  <a:pt x="2730" y="689"/>
                </a:lnTo>
                <a:lnTo>
                  <a:pt x="2818" y="619"/>
                </a:lnTo>
                <a:lnTo>
                  <a:pt x="2871" y="539"/>
                </a:lnTo>
                <a:lnTo>
                  <a:pt x="2880" y="416"/>
                </a:lnTo>
                <a:lnTo>
                  <a:pt x="2836" y="274"/>
                </a:lnTo>
                <a:lnTo>
                  <a:pt x="2748" y="204"/>
                </a:lnTo>
                <a:lnTo>
                  <a:pt x="2597" y="124"/>
                </a:lnTo>
                <a:lnTo>
                  <a:pt x="2323" y="62"/>
                </a:lnTo>
                <a:lnTo>
                  <a:pt x="1970" y="62"/>
                </a:lnTo>
                <a:lnTo>
                  <a:pt x="1405" y="89"/>
                </a:lnTo>
                <a:lnTo>
                  <a:pt x="1290" y="106"/>
                </a:lnTo>
                <a:lnTo>
                  <a:pt x="1343" y="310"/>
                </a:lnTo>
                <a:lnTo>
                  <a:pt x="1431" y="716"/>
                </a:lnTo>
                <a:lnTo>
                  <a:pt x="1484" y="1078"/>
                </a:lnTo>
                <a:lnTo>
                  <a:pt x="1475" y="1308"/>
                </a:lnTo>
                <a:lnTo>
                  <a:pt x="1352" y="1440"/>
                </a:lnTo>
                <a:lnTo>
                  <a:pt x="1299" y="1467"/>
                </a:lnTo>
                <a:lnTo>
                  <a:pt x="1184" y="1502"/>
                </a:lnTo>
                <a:lnTo>
                  <a:pt x="998" y="1502"/>
                </a:lnTo>
                <a:lnTo>
                  <a:pt x="822" y="1423"/>
                </a:lnTo>
                <a:lnTo>
                  <a:pt x="751" y="1343"/>
                </a:lnTo>
                <a:lnTo>
                  <a:pt x="663" y="1281"/>
                </a:lnTo>
                <a:lnTo>
                  <a:pt x="459" y="1255"/>
                </a:lnTo>
                <a:lnTo>
                  <a:pt x="265" y="1290"/>
                </a:lnTo>
                <a:lnTo>
                  <a:pt x="88" y="1458"/>
                </a:lnTo>
                <a:lnTo>
                  <a:pt x="0" y="1644"/>
                </a:lnTo>
                <a:lnTo>
                  <a:pt x="9" y="1926"/>
                </a:lnTo>
                <a:lnTo>
                  <a:pt x="80" y="2059"/>
                </a:lnTo>
                <a:lnTo>
                  <a:pt x="212" y="2200"/>
                </a:lnTo>
                <a:lnTo>
                  <a:pt x="398" y="2262"/>
                </a:lnTo>
                <a:lnTo>
                  <a:pt x="636" y="2262"/>
                </a:lnTo>
                <a:lnTo>
                  <a:pt x="795" y="2129"/>
                </a:lnTo>
                <a:lnTo>
                  <a:pt x="945" y="2076"/>
                </a:lnTo>
                <a:lnTo>
                  <a:pt x="1131" y="2121"/>
                </a:lnTo>
                <a:lnTo>
                  <a:pt x="1237" y="2218"/>
                </a:lnTo>
                <a:lnTo>
                  <a:pt x="1299" y="2341"/>
                </a:lnTo>
                <a:lnTo>
                  <a:pt x="1255" y="2880"/>
                </a:lnTo>
                <a:lnTo>
                  <a:pt x="1255" y="3410"/>
                </a:lnTo>
                <a:lnTo>
                  <a:pt x="1272" y="3622"/>
                </a:lnTo>
                <a:lnTo>
                  <a:pt x="1820" y="3622"/>
                </a:lnTo>
                <a:lnTo>
                  <a:pt x="2173" y="3587"/>
                </a:lnTo>
                <a:lnTo>
                  <a:pt x="2615" y="3578"/>
                </a:lnTo>
                <a:lnTo>
                  <a:pt x="2783" y="3463"/>
                </a:lnTo>
                <a:lnTo>
                  <a:pt x="2774" y="3384"/>
                </a:lnTo>
                <a:lnTo>
                  <a:pt x="2756" y="3251"/>
                </a:lnTo>
                <a:lnTo>
                  <a:pt x="2703" y="3190"/>
                </a:lnTo>
                <a:lnTo>
                  <a:pt x="2606" y="3048"/>
                </a:lnTo>
                <a:lnTo>
                  <a:pt x="2527" y="2951"/>
                </a:lnTo>
                <a:lnTo>
                  <a:pt x="2491" y="2810"/>
                </a:lnTo>
                <a:lnTo>
                  <a:pt x="2482" y="2642"/>
                </a:lnTo>
                <a:lnTo>
                  <a:pt x="2527" y="2510"/>
                </a:lnTo>
                <a:lnTo>
                  <a:pt x="2650" y="2306"/>
                </a:lnTo>
                <a:lnTo>
                  <a:pt x="2845" y="2191"/>
                </a:lnTo>
                <a:lnTo>
                  <a:pt x="3083" y="2182"/>
                </a:lnTo>
                <a:lnTo>
                  <a:pt x="3242" y="2227"/>
                </a:lnTo>
                <a:lnTo>
                  <a:pt x="3410" y="2386"/>
                </a:lnTo>
                <a:lnTo>
                  <a:pt x="3498" y="2571"/>
                </a:lnTo>
                <a:lnTo>
                  <a:pt x="3543" y="2748"/>
                </a:lnTo>
                <a:lnTo>
                  <a:pt x="3525" y="2880"/>
                </a:lnTo>
                <a:lnTo>
                  <a:pt x="3472" y="3022"/>
                </a:lnTo>
                <a:lnTo>
                  <a:pt x="3322" y="3190"/>
                </a:lnTo>
                <a:lnTo>
                  <a:pt x="3251" y="3313"/>
                </a:lnTo>
                <a:lnTo>
                  <a:pt x="3225" y="3490"/>
                </a:lnTo>
                <a:lnTo>
                  <a:pt x="3295" y="3578"/>
                </a:lnTo>
                <a:lnTo>
                  <a:pt x="3428" y="3622"/>
                </a:lnTo>
                <a:lnTo>
                  <a:pt x="3675" y="3667"/>
                </a:lnTo>
                <a:lnTo>
                  <a:pt x="4241" y="3667"/>
                </a:lnTo>
                <a:lnTo>
                  <a:pt x="4497" y="3631"/>
                </a:lnTo>
                <a:lnTo>
                  <a:pt x="4682" y="3525"/>
                </a:lnTo>
                <a:lnTo>
                  <a:pt x="4700" y="3349"/>
                </a:lnTo>
                <a:lnTo>
                  <a:pt x="4682" y="3039"/>
                </a:lnTo>
                <a:lnTo>
                  <a:pt x="4585" y="2598"/>
                </a:lnTo>
                <a:lnTo>
                  <a:pt x="4576" y="2412"/>
                </a:lnTo>
                <a:lnTo>
                  <a:pt x="4585" y="2147"/>
                </a:lnTo>
                <a:lnTo>
                  <a:pt x="4638" y="2041"/>
                </a:lnTo>
                <a:lnTo>
                  <a:pt x="4753" y="1962"/>
                </a:lnTo>
                <a:lnTo>
                  <a:pt x="4930" y="1882"/>
                </a:lnTo>
                <a:lnTo>
                  <a:pt x="5106" y="1882"/>
                </a:lnTo>
                <a:lnTo>
                  <a:pt x="5203" y="1970"/>
                </a:lnTo>
                <a:lnTo>
                  <a:pt x="5336" y="2112"/>
                </a:lnTo>
                <a:lnTo>
                  <a:pt x="5530" y="2129"/>
                </a:lnTo>
                <a:lnTo>
                  <a:pt x="5734" y="2059"/>
                </a:lnTo>
                <a:lnTo>
                  <a:pt x="5884" y="1909"/>
                </a:lnTo>
                <a:lnTo>
                  <a:pt x="5919" y="1732"/>
                </a:lnTo>
                <a:lnTo>
                  <a:pt x="5901" y="1520"/>
                </a:lnTo>
                <a:lnTo>
                  <a:pt x="5840" y="1405"/>
                </a:lnTo>
                <a:lnTo>
                  <a:pt x="5725" y="1308"/>
                </a:lnTo>
                <a:lnTo>
                  <a:pt x="5619" y="1264"/>
                </a:lnTo>
                <a:lnTo>
                  <a:pt x="5415" y="1237"/>
                </a:lnTo>
                <a:lnTo>
                  <a:pt x="5274" y="1255"/>
                </a:lnTo>
                <a:lnTo>
                  <a:pt x="5221" y="1326"/>
                </a:lnTo>
                <a:lnTo>
                  <a:pt x="5168" y="1379"/>
                </a:lnTo>
                <a:lnTo>
                  <a:pt x="5027" y="1432"/>
                </a:lnTo>
                <a:cubicBezTo>
                  <a:pt x="4812" y="1422"/>
                  <a:pt x="4903" y="1423"/>
                  <a:pt x="4753" y="1423"/>
                </a:cubicBezTo>
                <a:lnTo>
                  <a:pt x="4603" y="1343"/>
                </a:lnTo>
                <a:lnTo>
                  <a:pt x="4541" y="1228"/>
                </a:lnTo>
                <a:lnTo>
                  <a:pt x="4559" y="636"/>
                </a:lnTo>
                <a:lnTo>
                  <a:pt x="4620" y="71"/>
                </a:lnTo>
                <a:lnTo>
                  <a:pt x="4408" y="62"/>
                </a:lnTo>
                <a:lnTo>
                  <a:pt x="3878" y="53"/>
                </a:lnTo>
                <a:lnTo>
                  <a:pt x="3534" y="0"/>
                </a:lnTo>
                <a:lnTo>
                  <a:pt x="3463" y="62"/>
                </a:lnTo>
                <a:lnTo>
                  <a:pt x="3384" y="168"/>
                </a:lnTo>
                <a:lnTo>
                  <a:pt x="3384" y="398"/>
                </a:lnTo>
                <a:lnTo>
                  <a:pt x="3392" y="583"/>
                </a:lnTo>
                <a:lnTo>
                  <a:pt x="3490" y="725"/>
                </a:lnTo>
                <a:lnTo>
                  <a:pt x="3613" y="884"/>
                </a:lnTo>
                <a:lnTo>
                  <a:pt x="3631" y="1007"/>
                </a:lnTo>
                <a:lnTo>
                  <a:pt x="3631" y="1131"/>
                </a:lnTo>
                <a:lnTo>
                  <a:pt x="3578" y="1290"/>
                </a:lnTo>
                <a:lnTo>
                  <a:pt x="3375" y="1476"/>
                </a:lnTo>
                <a:lnTo>
                  <a:pt x="3260" y="1520"/>
                </a:lnTo>
                <a:lnTo>
                  <a:pt x="3136" y="1529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761" name="Freeform 5"/>
          <p:cNvSpPr>
            <a:spLocks/>
          </p:cNvSpPr>
          <p:nvPr/>
        </p:nvSpPr>
        <p:spPr bwMode="auto">
          <a:xfrm rot="5400000">
            <a:off x="2571736" y="3214686"/>
            <a:ext cx="503237" cy="360362"/>
          </a:xfrm>
          <a:custGeom>
            <a:avLst/>
            <a:gdLst>
              <a:gd name="T0" fmla="*/ 2960 w 5919"/>
              <a:gd name="T1" fmla="*/ 1511 h 3667"/>
              <a:gd name="T2" fmla="*/ 2712 w 5919"/>
              <a:gd name="T3" fmla="*/ 1299 h 3667"/>
              <a:gd name="T4" fmla="*/ 2642 w 5919"/>
              <a:gd name="T5" fmla="*/ 928 h 3667"/>
              <a:gd name="T6" fmla="*/ 2730 w 5919"/>
              <a:gd name="T7" fmla="*/ 689 h 3667"/>
              <a:gd name="T8" fmla="*/ 2871 w 5919"/>
              <a:gd name="T9" fmla="*/ 539 h 3667"/>
              <a:gd name="T10" fmla="*/ 2836 w 5919"/>
              <a:gd name="T11" fmla="*/ 274 h 3667"/>
              <a:gd name="T12" fmla="*/ 2597 w 5919"/>
              <a:gd name="T13" fmla="*/ 124 h 3667"/>
              <a:gd name="T14" fmla="*/ 1970 w 5919"/>
              <a:gd name="T15" fmla="*/ 62 h 3667"/>
              <a:gd name="T16" fmla="*/ 1290 w 5919"/>
              <a:gd name="T17" fmla="*/ 106 h 3667"/>
              <a:gd name="T18" fmla="*/ 1431 w 5919"/>
              <a:gd name="T19" fmla="*/ 716 h 3667"/>
              <a:gd name="T20" fmla="*/ 1475 w 5919"/>
              <a:gd name="T21" fmla="*/ 1308 h 3667"/>
              <a:gd name="T22" fmla="*/ 1299 w 5919"/>
              <a:gd name="T23" fmla="*/ 1467 h 3667"/>
              <a:gd name="T24" fmla="*/ 998 w 5919"/>
              <a:gd name="T25" fmla="*/ 1502 h 3667"/>
              <a:gd name="T26" fmla="*/ 751 w 5919"/>
              <a:gd name="T27" fmla="*/ 1343 h 3667"/>
              <a:gd name="T28" fmla="*/ 459 w 5919"/>
              <a:gd name="T29" fmla="*/ 1255 h 3667"/>
              <a:gd name="T30" fmla="*/ 88 w 5919"/>
              <a:gd name="T31" fmla="*/ 1458 h 3667"/>
              <a:gd name="T32" fmla="*/ 9 w 5919"/>
              <a:gd name="T33" fmla="*/ 1926 h 3667"/>
              <a:gd name="T34" fmla="*/ 212 w 5919"/>
              <a:gd name="T35" fmla="*/ 2200 h 3667"/>
              <a:gd name="T36" fmla="*/ 636 w 5919"/>
              <a:gd name="T37" fmla="*/ 2262 h 3667"/>
              <a:gd name="T38" fmla="*/ 945 w 5919"/>
              <a:gd name="T39" fmla="*/ 2076 h 3667"/>
              <a:gd name="T40" fmla="*/ 1237 w 5919"/>
              <a:gd name="T41" fmla="*/ 2218 h 3667"/>
              <a:gd name="T42" fmla="*/ 1255 w 5919"/>
              <a:gd name="T43" fmla="*/ 2880 h 3667"/>
              <a:gd name="T44" fmla="*/ 1272 w 5919"/>
              <a:gd name="T45" fmla="*/ 3622 h 3667"/>
              <a:gd name="T46" fmla="*/ 2173 w 5919"/>
              <a:gd name="T47" fmla="*/ 3587 h 3667"/>
              <a:gd name="T48" fmla="*/ 2783 w 5919"/>
              <a:gd name="T49" fmla="*/ 3463 h 3667"/>
              <a:gd name="T50" fmla="*/ 2756 w 5919"/>
              <a:gd name="T51" fmla="*/ 3251 h 3667"/>
              <a:gd name="T52" fmla="*/ 2606 w 5919"/>
              <a:gd name="T53" fmla="*/ 3048 h 3667"/>
              <a:gd name="T54" fmla="*/ 2491 w 5919"/>
              <a:gd name="T55" fmla="*/ 2810 h 3667"/>
              <a:gd name="T56" fmla="*/ 2527 w 5919"/>
              <a:gd name="T57" fmla="*/ 2510 h 3667"/>
              <a:gd name="T58" fmla="*/ 2845 w 5919"/>
              <a:gd name="T59" fmla="*/ 2191 h 3667"/>
              <a:gd name="T60" fmla="*/ 3242 w 5919"/>
              <a:gd name="T61" fmla="*/ 2227 h 3667"/>
              <a:gd name="T62" fmla="*/ 3498 w 5919"/>
              <a:gd name="T63" fmla="*/ 2571 h 3667"/>
              <a:gd name="T64" fmla="*/ 3525 w 5919"/>
              <a:gd name="T65" fmla="*/ 2880 h 3667"/>
              <a:gd name="T66" fmla="*/ 3322 w 5919"/>
              <a:gd name="T67" fmla="*/ 3190 h 3667"/>
              <a:gd name="T68" fmla="*/ 3225 w 5919"/>
              <a:gd name="T69" fmla="*/ 3490 h 3667"/>
              <a:gd name="T70" fmla="*/ 3428 w 5919"/>
              <a:gd name="T71" fmla="*/ 3622 h 3667"/>
              <a:gd name="T72" fmla="*/ 4241 w 5919"/>
              <a:gd name="T73" fmla="*/ 3667 h 3667"/>
              <a:gd name="T74" fmla="*/ 4682 w 5919"/>
              <a:gd name="T75" fmla="*/ 3525 h 3667"/>
              <a:gd name="T76" fmla="*/ 4682 w 5919"/>
              <a:gd name="T77" fmla="*/ 3039 h 3667"/>
              <a:gd name="T78" fmla="*/ 4576 w 5919"/>
              <a:gd name="T79" fmla="*/ 2412 h 3667"/>
              <a:gd name="T80" fmla="*/ 4638 w 5919"/>
              <a:gd name="T81" fmla="*/ 2041 h 3667"/>
              <a:gd name="T82" fmla="*/ 4930 w 5919"/>
              <a:gd name="T83" fmla="*/ 1882 h 3667"/>
              <a:gd name="T84" fmla="*/ 5203 w 5919"/>
              <a:gd name="T85" fmla="*/ 1970 h 3667"/>
              <a:gd name="T86" fmla="*/ 5530 w 5919"/>
              <a:gd name="T87" fmla="*/ 2129 h 3667"/>
              <a:gd name="T88" fmla="*/ 5884 w 5919"/>
              <a:gd name="T89" fmla="*/ 1909 h 3667"/>
              <a:gd name="T90" fmla="*/ 5901 w 5919"/>
              <a:gd name="T91" fmla="*/ 1520 h 3667"/>
              <a:gd name="T92" fmla="*/ 5725 w 5919"/>
              <a:gd name="T93" fmla="*/ 1308 h 3667"/>
              <a:gd name="T94" fmla="*/ 5415 w 5919"/>
              <a:gd name="T95" fmla="*/ 1237 h 3667"/>
              <a:gd name="T96" fmla="*/ 5221 w 5919"/>
              <a:gd name="T97" fmla="*/ 1326 h 3667"/>
              <a:gd name="T98" fmla="*/ 5027 w 5919"/>
              <a:gd name="T99" fmla="*/ 1432 h 3667"/>
              <a:gd name="T100" fmla="*/ 4603 w 5919"/>
              <a:gd name="T101" fmla="*/ 1343 h 3667"/>
              <a:gd name="T102" fmla="*/ 4559 w 5919"/>
              <a:gd name="T103" fmla="*/ 636 h 3667"/>
              <a:gd name="T104" fmla="*/ 4408 w 5919"/>
              <a:gd name="T105" fmla="*/ 62 h 3667"/>
              <a:gd name="T106" fmla="*/ 3534 w 5919"/>
              <a:gd name="T107" fmla="*/ 0 h 3667"/>
              <a:gd name="T108" fmla="*/ 3384 w 5919"/>
              <a:gd name="T109" fmla="*/ 168 h 3667"/>
              <a:gd name="T110" fmla="*/ 3392 w 5919"/>
              <a:gd name="T111" fmla="*/ 583 h 3667"/>
              <a:gd name="T112" fmla="*/ 3613 w 5919"/>
              <a:gd name="T113" fmla="*/ 884 h 3667"/>
              <a:gd name="T114" fmla="*/ 3631 w 5919"/>
              <a:gd name="T115" fmla="*/ 1131 h 3667"/>
              <a:gd name="T116" fmla="*/ 3375 w 5919"/>
              <a:gd name="T117" fmla="*/ 1476 h 3667"/>
              <a:gd name="T118" fmla="*/ 3136 w 5919"/>
              <a:gd name="T119" fmla="*/ 1529 h 366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919"/>
              <a:gd name="T181" fmla="*/ 0 h 3667"/>
              <a:gd name="T182" fmla="*/ 5919 w 5919"/>
              <a:gd name="T183" fmla="*/ 3667 h 366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919" h="3667">
                <a:moveTo>
                  <a:pt x="3136" y="1529"/>
                </a:moveTo>
                <a:lnTo>
                  <a:pt x="2960" y="1511"/>
                </a:lnTo>
                <a:lnTo>
                  <a:pt x="2818" y="1423"/>
                </a:lnTo>
                <a:lnTo>
                  <a:pt x="2712" y="1299"/>
                </a:lnTo>
                <a:lnTo>
                  <a:pt x="2650" y="1166"/>
                </a:lnTo>
                <a:lnTo>
                  <a:pt x="2642" y="928"/>
                </a:lnTo>
                <a:lnTo>
                  <a:pt x="2659" y="822"/>
                </a:lnTo>
                <a:lnTo>
                  <a:pt x="2730" y="689"/>
                </a:lnTo>
                <a:lnTo>
                  <a:pt x="2818" y="619"/>
                </a:lnTo>
                <a:lnTo>
                  <a:pt x="2871" y="539"/>
                </a:lnTo>
                <a:lnTo>
                  <a:pt x="2880" y="416"/>
                </a:lnTo>
                <a:lnTo>
                  <a:pt x="2836" y="274"/>
                </a:lnTo>
                <a:lnTo>
                  <a:pt x="2748" y="204"/>
                </a:lnTo>
                <a:lnTo>
                  <a:pt x="2597" y="124"/>
                </a:lnTo>
                <a:lnTo>
                  <a:pt x="2323" y="62"/>
                </a:lnTo>
                <a:lnTo>
                  <a:pt x="1970" y="62"/>
                </a:lnTo>
                <a:lnTo>
                  <a:pt x="1405" y="89"/>
                </a:lnTo>
                <a:lnTo>
                  <a:pt x="1290" y="106"/>
                </a:lnTo>
                <a:lnTo>
                  <a:pt x="1343" y="310"/>
                </a:lnTo>
                <a:lnTo>
                  <a:pt x="1431" y="716"/>
                </a:lnTo>
                <a:lnTo>
                  <a:pt x="1484" y="1078"/>
                </a:lnTo>
                <a:lnTo>
                  <a:pt x="1475" y="1308"/>
                </a:lnTo>
                <a:lnTo>
                  <a:pt x="1352" y="1440"/>
                </a:lnTo>
                <a:lnTo>
                  <a:pt x="1299" y="1467"/>
                </a:lnTo>
                <a:lnTo>
                  <a:pt x="1184" y="1502"/>
                </a:lnTo>
                <a:lnTo>
                  <a:pt x="998" y="1502"/>
                </a:lnTo>
                <a:lnTo>
                  <a:pt x="822" y="1423"/>
                </a:lnTo>
                <a:lnTo>
                  <a:pt x="751" y="1343"/>
                </a:lnTo>
                <a:lnTo>
                  <a:pt x="663" y="1281"/>
                </a:lnTo>
                <a:lnTo>
                  <a:pt x="459" y="1255"/>
                </a:lnTo>
                <a:lnTo>
                  <a:pt x="265" y="1290"/>
                </a:lnTo>
                <a:lnTo>
                  <a:pt x="88" y="1458"/>
                </a:lnTo>
                <a:lnTo>
                  <a:pt x="0" y="1644"/>
                </a:lnTo>
                <a:lnTo>
                  <a:pt x="9" y="1926"/>
                </a:lnTo>
                <a:lnTo>
                  <a:pt x="80" y="2059"/>
                </a:lnTo>
                <a:lnTo>
                  <a:pt x="212" y="2200"/>
                </a:lnTo>
                <a:lnTo>
                  <a:pt x="398" y="2262"/>
                </a:lnTo>
                <a:lnTo>
                  <a:pt x="636" y="2262"/>
                </a:lnTo>
                <a:lnTo>
                  <a:pt x="795" y="2129"/>
                </a:lnTo>
                <a:lnTo>
                  <a:pt x="945" y="2076"/>
                </a:lnTo>
                <a:lnTo>
                  <a:pt x="1131" y="2121"/>
                </a:lnTo>
                <a:lnTo>
                  <a:pt x="1237" y="2218"/>
                </a:lnTo>
                <a:lnTo>
                  <a:pt x="1299" y="2341"/>
                </a:lnTo>
                <a:lnTo>
                  <a:pt x="1255" y="2880"/>
                </a:lnTo>
                <a:lnTo>
                  <a:pt x="1255" y="3410"/>
                </a:lnTo>
                <a:lnTo>
                  <a:pt x="1272" y="3622"/>
                </a:lnTo>
                <a:lnTo>
                  <a:pt x="1820" y="3622"/>
                </a:lnTo>
                <a:lnTo>
                  <a:pt x="2173" y="3587"/>
                </a:lnTo>
                <a:lnTo>
                  <a:pt x="2615" y="3578"/>
                </a:lnTo>
                <a:lnTo>
                  <a:pt x="2783" y="3463"/>
                </a:lnTo>
                <a:lnTo>
                  <a:pt x="2774" y="3384"/>
                </a:lnTo>
                <a:lnTo>
                  <a:pt x="2756" y="3251"/>
                </a:lnTo>
                <a:lnTo>
                  <a:pt x="2703" y="3190"/>
                </a:lnTo>
                <a:lnTo>
                  <a:pt x="2606" y="3048"/>
                </a:lnTo>
                <a:lnTo>
                  <a:pt x="2527" y="2951"/>
                </a:lnTo>
                <a:lnTo>
                  <a:pt x="2491" y="2810"/>
                </a:lnTo>
                <a:lnTo>
                  <a:pt x="2482" y="2642"/>
                </a:lnTo>
                <a:lnTo>
                  <a:pt x="2527" y="2510"/>
                </a:lnTo>
                <a:lnTo>
                  <a:pt x="2650" y="2306"/>
                </a:lnTo>
                <a:lnTo>
                  <a:pt x="2845" y="2191"/>
                </a:lnTo>
                <a:lnTo>
                  <a:pt x="3083" y="2182"/>
                </a:lnTo>
                <a:lnTo>
                  <a:pt x="3242" y="2227"/>
                </a:lnTo>
                <a:lnTo>
                  <a:pt x="3410" y="2386"/>
                </a:lnTo>
                <a:lnTo>
                  <a:pt x="3498" y="2571"/>
                </a:lnTo>
                <a:lnTo>
                  <a:pt x="3543" y="2748"/>
                </a:lnTo>
                <a:lnTo>
                  <a:pt x="3525" y="2880"/>
                </a:lnTo>
                <a:lnTo>
                  <a:pt x="3472" y="3022"/>
                </a:lnTo>
                <a:lnTo>
                  <a:pt x="3322" y="3190"/>
                </a:lnTo>
                <a:lnTo>
                  <a:pt x="3251" y="3313"/>
                </a:lnTo>
                <a:lnTo>
                  <a:pt x="3225" y="3490"/>
                </a:lnTo>
                <a:lnTo>
                  <a:pt x="3295" y="3578"/>
                </a:lnTo>
                <a:lnTo>
                  <a:pt x="3428" y="3622"/>
                </a:lnTo>
                <a:lnTo>
                  <a:pt x="3675" y="3667"/>
                </a:lnTo>
                <a:lnTo>
                  <a:pt x="4241" y="3667"/>
                </a:lnTo>
                <a:lnTo>
                  <a:pt x="4497" y="3631"/>
                </a:lnTo>
                <a:lnTo>
                  <a:pt x="4682" y="3525"/>
                </a:lnTo>
                <a:lnTo>
                  <a:pt x="4700" y="3349"/>
                </a:lnTo>
                <a:lnTo>
                  <a:pt x="4682" y="3039"/>
                </a:lnTo>
                <a:lnTo>
                  <a:pt x="4585" y="2598"/>
                </a:lnTo>
                <a:lnTo>
                  <a:pt x="4576" y="2412"/>
                </a:lnTo>
                <a:lnTo>
                  <a:pt x="4585" y="2147"/>
                </a:lnTo>
                <a:lnTo>
                  <a:pt x="4638" y="2041"/>
                </a:lnTo>
                <a:lnTo>
                  <a:pt x="4753" y="1962"/>
                </a:lnTo>
                <a:lnTo>
                  <a:pt x="4930" y="1882"/>
                </a:lnTo>
                <a:lnTo>
                  <a:pt x="5106" y="1882"/>
                </a:lnTo>
                <a:lnTo>
                  <a:pt x="5203" y="1970"/>
                </a:lnTo>
                <a:lnTo>
                  <a:pt x="5336" y="2112"/>
                </a:lnTo>
                <a:lnTo>
                  <a:pt x="5530" y="2129"/>
                </a:lnTo>
                <a:lnTo>
                  <a:pt x="5734" y="2059"/>
                </a:lnTo>
                <a:lnTo>
                  <a:pt x="5884" y="1909"/>
                </a:lnTo>
                <a:lnTo>
                  <a:pt x="5919" y="1732"/>
                </a:lnTo>
                <a:lnTo>
                  <a:pt x="5901" y="1520"/>
                </a:lnTo>
                <a:lnTo>
                  <a:pt x="5840" y="1405"/>
                </a:lnTo>
                <a:lnTo>
                  <a:pt x="5725" y="1308"/>
                </a:lnTo>
                <a:lnTo>
                  <a:pt x="5619" y="1264"/>
                </a:lnTo>
                <a:lnTo>
                  <a:pt x="5415" y="1237"/>
                </a:lnTo>
                <a:lnTo>
                  <a:pt x="5274" y="1255"/>
                </a:lnTo>
                <a:lnTo>
                  <a:pt x="5221" y="1326"/>
                </a:lnTo>
                <a:lnTo>
                  <a:pt x="5168" y="1379"/>
                </a:lnTo>
                <a:lnTo>
                  <a:pt x="5027" y="1432"/>
                </a:lnTo>
                <a:cubicBezTo>
                  <a:pt x="4812" y="1422"/>
                  <a:pt x="4903" y="1423"/>
                  <a:pt x="4753" y="1423"/>
                </a:cubicBezTo>
                <a:lnTo>
                  <a:pt x="4603" y="1343"/>
                </a:lnTo>
                <a:lnTo>
                  <a:pt x="4541" y="1228"/>
                </a:lnTo>
                <a:lnTo>
                  <a:pt x="4559" y="636"/>
                </a:lnTo>
                <a:lnTo>
                  <a:pt x="4620" y="71"/>
                </a:lnTo>
                <a:lnTo>
                  <a:pt x="4408" y="62"/>
                </a:lnTo>
                <a:lnTo>
                  <a:pt x="3878" y="53"/>
                </a:lnTo>
                <a:lnTo>
                  <a:pt x="3534" y="0"/>
                </a:lnTo>
                <a:lnTo>
                  <a:pt x="3463" y="62"/>
                </a:lnTo>
                <a:lnTo>
                  <a:pt x="3384" y="168"/>
                </a:lnTo>
                <a:lnTo>
                  <a:pt x="3384" y="398"/>
                </a:lnTo>
                <a:lnTo>
                  <a:pt x="3392" y="583"/>
                </a:lnTo>
                <a:lnTo>
                  <a:pt x="3490" y="725"/>
                </a:lnTo>
                <a:lnTo>
                  <a:pt x="3613" y="884"/>
                </a:lnTo>
                <a:lnTo>
                  <a:pt x="3631" y="1007"/>
                </a:lnTo>
                <a:lnTo>
                  <a:pt x="3631" y="1131"/>
                </a:lnTo>
                <a:lnTo>
                  <a:pt x="3578" y="1290"/>
                </a:lnTo>
                <a:lnTo>
                  <a:pt x="3375" y="1476"/>
                </a:lnTo>
                <a:lnTo>
                  <a:pt x="3260" y="1520"/>
                </a:lnTo>
                <a:lnTo>
                  <a:pt x="3136" y="1529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31755" name="18 Imagen" descr="Crear i presentar (13) T amarillo, NUEV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3963" y="3714750"/>
            <a:ext cx="998537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9 Imagen" descr="Crear i presentar (13) T chica, color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1025" y="3857625"/>
            <a:ext cx="81756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7 Imagen" descr="Crear i presentar (13) T chico III, color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3775" y="3929063"/>
            <a:ext cx="919163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20 Imagen" descr="Crear i presentar (13) T chico IV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7963" y="3857625"/>
            <a:ext cx="1336675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7" name="Rectangle 19"/>
          <p:cNvSpPr>
            <a:spLocks noChangeArrowheads="1"/>
          </p:cNvSpPr>
          <p:nvPr/>
        </p:nvSpPr>
        <p:spPr bwMode="auto">
          <a:xfrm>
            <a:off x="5219700" y="5445125"/>
            <a:ext cx="2160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Presentar juntos</a:t>
            </a:r>
          </a:p>
        </p:txBody>
      </p:sp>
      <p:grpSp>
        <p:nvGrpSpPr>
          <p:cNvPr id="93" name="27 Grupo"/>
          <p:cNvGrpSpPr/>
          <p:nvPr/>
        </p:nvGrpSpPr>
        <p:grpSpPr>
          <a:xfrm rot="10800000">
            <a:off x="6858017" y="3714752"/>
            <a:ext cx="428628" cy="357190"/>
            <a:chOff x="6118236" y="2357430"/>
            <a:chExt cx="1096970" cy="785818"/>
          </a:xfrm>
        </p:grpSpPr>
        <p:sp>
          <p:nvSpPr>
            <p:cNvPr id="94" name="Freeform 5"/>
            <p:cNvSpPr>
              <a:spLocks/>
            </p:cNvSpPr>
            <p:nvPr/>
          </p:nvSpPr>
          <p:spPr bwMode="auto">
            <a:xfrm rot="10800000">
              <a:off x="6118236" y="2500306"/>
              <a:ext cx="785818" cy="500066"/>
            </a:xfrm>
            <a:custGeom>
              <a:avLst/>
              <a:gdLst/>
              <a:ahLst/>
              <a:cxnLst>
                <a:cxn ang="0">
                  <a:pos x="2960" y="1511"/>
                </a:cxn>
                <a:cxn ang="0">
                  <a:pos x="2712" y="1299"/>
                </a:cxn>
                <a:cxn ang="0">
                  <a:pos x="2642" y="928"/>
                </a:cxn>
                <a:cxn ang="0">
                  <a:pos x="2730" y="689"/>
                </a:cxn>
                <a:cxn ang="0">
                  <a:pos x="2871" y="539"/>
                </a:cxn>
                <a:cxn ang="0">
                  <a:pos x="2836" y="274"/>
                </a:cxn>
                <a:cxn ang="0">
                  <a:pos x="2597" y="124"/>
                </a:cxn>
                <a:cxn ang="0">
                  <a:pos x="1970" y="62"/>
                </a:cxn>
                <a:cxn ang="0">
                  <a:pos x="1290" y="106"/>
                </a:cxn>
                <a:cxn ang="0">
                  <a:pos x="1431" y="716"/>
                </a:cxn>
                <a:cxn ang="0">
                  <a:pos x="1475" y="1308"/>
                </a:cxn>
                <a:cxn ang="0">
                  <a:pos x="1299" y="1467"/>
                </a:cxn>
                <a:cxn ang="0">
                  <a:pos x="998" y="1502"/>
                </a:cxn>
                <a:cxn ang="0">
                  <a:pos x="751" y="1343"/>
                </a:cxn>
                <a:cxn ang="0">
                  <a:pos x="459" y="1255"/>
                </a:cxn>
                <a:cxn ang="0">
                  <a:pos x="88" y="1458"/>
                </a:cxn>
                <a:cxn ang="0">
                  <a:pos x="9" y="1926"/>
                </a:cxn>
                <a:cxn ang="0">
                  <a:pos x="212" y="2200"/>
                </a:cxn>
                <a:cxn ang="0">
                  <a:pos x="636" y="2262"/>
                </a:cxn>
                <a:cxn ang="0">
                  <a:pos x="945" y="2076"/>
                </a:cxn>
                <a:cxn ang="0">
                  <a:pos x="1237" y="2218"/>
                </a:cxn>
                <a:cxn ang="0">
                  <a:pos x="1255" y="2880"/>
                </a:cxn>
                <a:cxn ang="0">
                  <a:pos x="1272" y="3622"/>
                </a:cxn>
                <a:cxn ang="0">
                  <a:pos x="2173" y="3587"/>
                </a:cxn>
                <a:cxn ang="0">
                  <a:pos x="2783" y="3463"/>
                </a:cxn>
                <a:cxn ang="0">
                  <a:pos x="2756" y="3251"/>
                </a:cxn>
                <a:cxn ang="0">
                  <a:pos x="2606" y="3048"/>
                </a:cxn>
                <a:cxn ang="0">
                  <a:pos x="2491" y="2810"/>
                </a:cxn>
                <a:cxn ang="0">
                  <a:pos x="2527" y="2510"/>
                </a:cxn>
                <a:cxn ang="0">
                  <a:pos x="2845" y="2191"/>
                </a:cxn>
                <a:cxn ang="0">
                  <a:pos x="3242" y="2227"/>
                </a:cxn>
                <a:cxn ang="0">
                  <a:pos x="3498" y="2571"/>
                </a:cxn>
                <a:cxn ang="0">
                  <a:pos x="3525" y="2880"/>
                </a:cxn>
                <a:cxn ang="0">
                  <a:pos x="3322" y="3190"/>
                </a:cxn>
                <a:cxn ang="0">
                  <a:pos x="3225" y="3490"/>
                </a:cxn>
                <a:cxn ang="0">
                  <a:pos x="3428" y="3622"/>
                </a:cxn>
                <a:cxn ang="0">
                  <a:pos x="4241" y="3667"/>
                </a:cxn>
                <a:cxn ang="0">
                  <a:pos x="4682" y="3525"/>
                </a:cxn>
                <a:cxn ang="0">
                  <a:pos x="4682" y="3039"/>
                </a:cxn>
                <a:cxn ang="0">
                  <a:pos x="4576" y="2412"/>
                </a:cxn>
                <a:cxn ang="0">
                  <a:pos x="4638" y="2041"/>
                </a:cxn>
                <a:cxn ang="0">
                  <a:pos x="4930" y="1882"/>
                </a:cxn>
                <a:cxn ang="0">
                  <a:pos x="5203" y="1970"/>
                </a:cxn>
                <a:cxn ang="0">
                  <a:pos x="5530" y="2129"/>
                </a:cxn>
                <a:cxn ang="0">
                  <a:pos x="5884" y="1909"/>
                </a:cxn>
                <a:cxn ang="0">
                  <a:pos x="5901" y="1520"/>
                </a:cxn>
                <a:cxn ang="0">
                  <a:pos x="5725" y="1308"/>
                </a:cxn>
                <a:cxn ang="0">
                  <a:pos x="5415" y="1237"/>
                </a:cxn>
                <a:cxn ang="0">
                  <a:pos x="5221" y="1326"/>
                </a:cxn>
                <a:cxn ang="0">
                  <a:pos x="5027" y="1432"/>
                </a:cxn>
                <a:cxn ang="0">
                  <a:pos x="4603" y="1343"/>
                </a:cxn>
                <a:cxn ang="0">
                  <a:pos x="4559" y="636"/>
                </a:cxn>
                <a:cxn ang="0">
                  <a:pos x="4408" y="62"/>
                </a:cxn>
                <a:cxn ang="0">
                  <a:pos x="3534" y="0"/>
                </a:cxn>
                <a:cxn ang="0">
                  <a:pos x="3384" y="168"/>
                </a:cxn>
                <a:cxn ang="0">
                  <a:pos x="3392" y="583"/>
                </a:cxn>
                <a:cxn ang="0">
                  <a:pos x="3613" y="884"/>
                </a:cxn>
                <a:cxn ang="0">
                  <a:pos x="3631" y="1131"/>
                </a:cxn>
                <a:cxn ang="0">
                  <a:pos x="3375" y="1476"/>
                </a:cxn>
                <a:cxn ang="0">
                  <a:pos x="3136" y="1529"/>
                </a:cxn>
              </a:cxnLst>
              <a:rect l="0" t="0" r="r" b="b"/>
              <a:pathLst>
                <a:path w="5919" h="3667">
                  <a:moveTo>
                    <a:pt x="3136" y="1529"/>
                  </a:moveTo>
                  <a:lnTo>
                    <a:pt x="2960" y="1511"/>
                  </a:lnTo>
                  <a:lnTo>
                    <a:pt x="2818" y="1423"/>
                  </a:lnTo>
                  <a:lnTo>
                    <a:pt x="2712" y="1299"/>
                  </a:lnTo>
                  <a:lnTo>
                    <a:pt x="2650" y="1166"/>
                  </a:lnTo>
                  <a:lnTo>
                    <a:pt x="2642" y="928"/>
                  </a:lnTo>
                  <a:lnTo>
                    <a:pt x="2659" y="822"/>
                  </a:lnTo>
                  <a:lnTo>
                    <a:pt x="2730" y="689"/>
                  </a:lnTo>
                  <a:lnTo>
                    <a:pt x="2818" y="619"/>
                  </a:lnTo>
                  <a:lnTo>
                    <a:pt x="2871" y="539"/>
                  </a:lnTo>
                  <a:lnTo>
                    <a:pt x="2880" y="416"/>
                  </a:lnTo>
                  <a:lnTo>
                    <a:pt x="2836" y="274"/>
                  </a:lnTo>
                  <a:lnTo>
                    <a:pt x="2748" y="204"/>
                  </a:lnTo>
                  <a:lnTo>
                    <a:pt x="2597" y="124"/>
                  </a:lnTo>
                  <a:lnTo>
                    <a:pt x="2323" y="62"/>
                  </a:lnTo>
                  <a:lnTo>
                    <a:pt x="1970" y="62"/>
                  </a:lnTo>
                  <a:lnTo>
                    <a:pt x="1405" y="89"/>
                  </a:lnTo>
                  <a:lnTo>
                    <a:pt x="1290" y="106"/>
                  </a:lnTo>
                  <a:lnTo>
                    <a:pt x="1343" y="310"/>
                  </a:lnTo>
                  <a:lnTo>
                    <a:pt x="1431" y="716"/>
                  </a:lnTo>
                  <a:lnTo>
                    <a:pt x="1484" y="1078"/>
                  </a:lnTo>
                  <a:lnTo>
                    <a:pt x="1475" y="1308"/>
                  </a:lnTo>
                  <a:lnTo>
                    <a:pt x="1352" y="1440"/>
                  </a:lnTo>
                  <a:lnTo>
                    <a:pt x="1299" y="1467"/>
                  </a:lnTo>
                  <a:lnTo>
                    <a:pt x="1184" y="1502"/>
                  </a:lnTo>
                  <a:lnTo>
                    <a:pt x="998" y="1502"/>
                  </a:lnTo>
                  <a:lnTo>
                    <a:pt x="822" y="1423"/>
                  </a:lnTo>
                  <a:lnTo>
                    <a:pt x="751" y="1343"/>
                  </a:lnTo>
                  <a:lnTo>
                    <a:pt x="663" y="1281"/>
                  </a:lnTo>
                  <a:lnTo>
                    <a:pt x="459" y="1255"/>
                  </a:lnTo>
                  <a:lnTo>
                    <a:pt x="265" y="1290"/>
                  </a:lnTo>
                  <a:lnTo>
                    <a:pt x="88" y="1458"/>
                  </a:lnTo>
                  <a:lnTo>
                    <a:pt x="0" y="1644"/>
                  </a:lnTo>
                  <a:lnTo>
                    <a:pt x="9" y="1926"/>
                  </a:lnTo>
                  <a:lnTo>
                    <a:pt x="80" y="2059"/>
                  </a:lnTo>
                  <a:lnTo>
                    <a:pt x="212" y="2200"/>
                  </a:lnTo>
                  <a:lnTo>
                    <a:pt x="398" y="2262"/>
                  </a:lnTo>
                  <a:lnTo>
                    <a:pt x="636" y="2262"/>
                  </a:lnTo>
                  <a:lnTo>
                    <a:pt x="795" y="2129"/>
                  </a:lnTo>
                  <a:lnTo>
                    <a:pt x="945" y="2076"/>
                  </a:lnTo>
                  <a:lnTo>
                    <a:pt x="1131" y="2121"/>
                  </a:lnTo>
                  <a:lnTo>
                    <a:pt x="1237" y="2218"/>
                  </a:lnTo>
                  <a:lnTo>
                    <a:pt x="1299" y="2341"/>
                  </a:lnTo>
                  <a:lnTo>
                    <a:pt x="1255" y="2880"/>
                  </a:lnTo>
                  <a:lnTo>
                    <a:pt x="1255" y="3410"/>
                  </a:lnTo>
                  <a:lnTo>
                    <a:pt x="1272" y="3622"/>
                  </a:lnTo>
                  <a:lnTo>
                    <a:pt x="1820" y="3622"/>
                  </a:lnTo>
                  <a:lnTo>
                    <a:pt x="2173" y="3587"/>
                  </a:lnTo>
                  <a:lnTo>
                    <a:pt x="2615" y="3578"/>
                  </a:lnTo>
                  <a:lnTo>
                    <a:pt x="2783" y="3463"/>
                  </a:lnTo>
                  <a:lnTo>
                    <a:pt x="2774" y="3384"/>
                  </a:lnTo>
                  <a:lnTo>
                    <a:pt x="2756" y="3251"/>
                  </a:lnTo>
                  <a:lnTo>
                    <a:pt x="2703" y="3190"/>
                  </a:lnTo>
                  <a:lnTo>
                    <a:pt x="2606" y="3048"/>
                  </a:lnTo>
                  <a:lnTo>
                    <a:pt x="2527" y="2951"/>
                  </a:lnTo>
                  <a:lnTo>
                    <a:pt x="2491" y="2810"/>
                  </a:lnTo>
                  <a:lnTo>
                    <a:pt x="2482" y="2642"/>
                  </a:lnTo>
                  <a:lnTo>
                    <a:pt x="2527" y="2510"/>
                  </a:lnTo>
                  <a:lnTo>
                    <a:pt x="2650" y="2306"/>
                  </a:lnTo>
                  <a:lnTo>
                    <a:pt x="2845" y="2191"/>
                  </a:lnTo>
                  <a:lnTo>
                    <a:pt x="3083" y="2182"/>
                  </a:lnTo>
                  <a:lnTo>
                    <a:pt x="3242" y="2227"/>
                  </a:lnTo>
                  <a:lnTo>
                    <a:pt x="3410" y="2386"/>
                  </a:lnTo>
                  <a:lnTo>
                    <a:pt x="3498" y="2571"/>
                  </a:lnTo>
                  <a:lnTo>
                    <a:pt x="3543" y="2748"/>
                  </a:lnTo>
                  <a:lnTo>
                    <a:pt x="3525" y="2880"/>
                  </a:lnTo>
                  <a:lnTo>
                    <a:pt x="3472" y="3022"/>
                  </a:lnTo>
                  <a:lnTo>
                    <a:pt x="3322" y="3190"/>
                  </a:lnTo>
                  <a:lnTo>
                    <a:pt x="3251" y="3313"/>
                  </a:lnTo>
                  <a:lnTo>
                    <a:pt x="3225" y="3490"/>
                  </a:lnTo>
                  <a:lnTo>
                    <a:pt x="3295" y="3578"/>
                  </a:lnTo>
                  <a:lnTo>
                    <a:pt x="3428" y="3622"/>
                  </a:lnTo>
                  <a:lnTo>
                    <a:pt x="3675" y="3667"/>
                  </a:lnTo>
                  <a:lnTo>
                    <a:pt x="4241" y="3667"/>
                  </a:lnTo>
                  <a:lnTo>
                    <a:pt x="4497" y="3631"/>
                  </a:lnTo>
                  <a:lnTo>
                    <a:pt x="4682" y="3525"/>
                  </a:lnTo>
                  <a:lnTo>
                    <a:pt x="4700" y="3349"/>
                  </a:lnTo>
                  <a:lnTo>
                    <a:pt x="4682" y="3039"/>
                  </a:lnTo>
                  <a:lnTo>
                    <a:pt x="4585" y="2598"/>
                  </a:lnTo>
                  <a:lnTo>
                    <a:pt x="4576" y="2412"/>
                  </a:lnTo>
                  <a:lnTo>
                    <a:pt x="4585" y="2147"/>
                  </a:lnTo>
                  <a:lnTo>
                    <a:pt x="4638" y="2041"/>
                  </a:lnTo>
                  <a:lnTo>
                    <a:pt x="4753" y="1962"/>
                  </a:lnTo>
                  <a:lnTo>
                    <a:pt x="4930" y="1882"/>
                  </a:lnTo>
                  <a:lnTo>
                    <a:pt x="5106" y="1882"/>
                  </a:lnTo>
                  <a:lnTo>
                    <a:pt x="5203" y="1970"/>
                  </a:lnTo>
                  <a:lnTo>
                    <a:pt x="5336" y="2112"/>
                  </a:lnTo>
                  <a:lnTo>
                    <a:pt x="5530" y="2129"/>
                  </a:lnTo>
                  <a:lnTo>
                    <a:pt x="5734" y="2059"/>
                  </a:lnTo>
                  <a:lnTo>
                    <a:pt x="5884" y="1909"/>
                  </a:lnTo>
                  <a:lnTo>
                    <a:pt x="5919" y="1732"/>
                  </a:lnTo>
                  <a:lnTo>
                    <a:pt x="5901" y="1520"/>
                  </a:lnTo>
                  <a:lnTo>
                    <a:pt x="5840" y="1405"/>
                  </a:lnTo>
                  <a:lnTo>
                    <a:pt x="5725" y="1308"/>
                  </a:lnTo>
                  <a:lnTo>
                    <a:pt x="5619" y="1264"/>
                  </a:lnTo>
                  <a:lnTo>
                    <a:pt x="5415" y="1237"/>
                  </a:lnTo>
                  <a:lnTo>
                    <a:pt x="5274" y="1255"/>
                  </a:lnTo>
                  <a:lnTo>
                    <a:pt x="5221" y="1326"/>
                  </a:lnTo>
                  <a:lnTo>
                    <a:pt x="5168" y="1379"/>
                  </a:lnTo>
                  <a:lnTo>
                    <a:pt x="5027" y="1432"/>
                  </a:lnTo>
                  <a:cubicBezTo>
                    <a:pt x="4812" y="1422"/>
                    <a:pt x="4903" y="1423"/>
                    <a:pt x="4753" y="1423"/>
                  </a:cubicBezTo>
                  <a:lnTo>
                    <a:pt x="4603" y="1343"/>
                  </a:lnTo>
                  <a:lnTo>
                    <a:pt x="4541" y="1228"/>
                  </a:lnTo>
                  <a:lnTo>
                    <a:pt x="4559" y="636"/>
                  </a:lnTo>
                  <a:lnTo>
                    <a:pt x="4620" y="71"/>
                  </a:lnTo>
                  <a:lnTo>
                    <a:pt x="4408" y="62"/>
                  </a:lnTo>
                  <a:lnTo>
                    <a:pt x="3878" y="53"/>
                  </a:lnTo>
                  <a:lnTo>
                    <a:pt x="3534" y="0"/>
                  </a:lnTo>
                  <a:lnTo>
                    <a:pt x="3463" y="62"/>
                  </a:lnTo>
                  <a:lnTo>
                    <a:pt x="3384" y="168"/>
                  </a:lnTo>
                  <a:lnTo>
                    <a:pt x="3384" y="398"/>
                  </a:lnTo>
                  <a:lnTo>
                    <a:pt x="3392" y="583"/>
                  </a:lnTo>
                  <a:lnTo>
                    <a:pt x="3490" y="725"/>
                  </a:lnTo>
                  <a:lnTo>
                    <a:pt x="3613" y="884"/>
                  </a:lnTo>
                  <a:lnTo>
                    <a:pt x="3631" y="1007"/>
                  </a:lnTo>
                  <a:lnTo>
                    <a:pt x="3631" y="1131"/>
                  </a:lnTo>
                  <a:lnTo>
                    <a:pt x="3578" y="1290"/>
                  </a:lnTo>
                  <a:lnTo>
                    <a:pt x="3375" y="1476"/>
                  </a:lnTo>
                  <a:lnTo>
                    <a:pt x="3260" y="1520"/>
                  </a:lnTo>
                  <a:lnTo>
                    <a:pt x="3136" y="15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5" name="94 Forma libre"/>
            <p:cNvSpPr/>
            <p:nvPr/>
          </p:nvSpPr>
          <p:spPr>
            <a:xfrm>
              <a:off x="6681788" y="2500710"/>
              <a:ext cx="270591" cy="475853"/>
            </a:xfrm>
            <a:custGeom>
              <a:avLst/>
              <a:gdLst>
                <a:gd name="connsiteX0" fmla="*/ 9525 w 270591"/>
                <a:gd name="connsiteY0" fmla="*/ 28178 h 475853"/>
                <a:gd name="connsiteX1" fmla="*/ 47625 w 270591"/>
                <a:gd name="connsiteY1" fmla="*/ 32940 h 475853"/>
                <a:gd name="connsiteX2" fmla="*/ 61912 w 270591"/>
                <a:gd name="connsiteY2" fmla="*/ 47228 h 475853"/>
                <a:gd name="connsiteX3" fmla="*/ 76200 w 270591"/>
                <a:gd name="connsiteY3" fmla="*/ 59134 h 475853"/>
                <a:gd name="connsiteX4" fmla="*/ 83343 w 270591"/>
                <a:gd name="connsiteY4" fmla="*/ 66278 h 475853"/>
                <a:gd name="connsiteX5" fmla="*/ 90487 w 270591"/>
                <a:gd name="connsiteY5" fmla="*/ 71040 h 475853"/>
                <a:gd name="connsiteX6" fmla="*/ 104775 w 270591"/>
                <a:gd name="connsiteY6" fmla="*/ 85328 h 475853"/>
                <a:gd name="connsiteX7" fmla="*/ 107156 w 270591"/>
                <a:gd name="connsiteY7" fmla="*/ 92471 h 475853"/>
                <a:gd name="connsiteX8" fmla="*/ 114300 w 270591"/>
                <a:gd name="connsiteY8" fmla="*/ 106759 h 475853"/>
                <a:gd name="connsiteX9" fmla="*/ 116681 w 270591"/>
                <a:gd name="connsiteY9" fmla="*/ 118665 h 475853"/>
                <a:gd name="connsiteX10" fmla="*/ 135731 w 270591"/>
                <a:gd name="connsiteY10" fmla="*/ 144859 h 475853"/>
                <a:gd name="connsiteX11" fmla="*/ 176212 w 270591"/>
                <a:gd name="connsiteY11" fmla="*/ 152003 h 475853"/>
                <a:gd name="connsiteX12" fmla="*/ 190500 w 270591"/>
                <a:gd name="connsiteY12" fmla="*/ 156765 h 475853"/>
                <a:gd name="connsiteX13" fmla="*/ 197643 w 270591"/>
                <a:gd name="connsiteY13" fmla="*/ 159146 h 475853"/>
                <a:gd name="connsiteX14" fmla="*/ 207168 w 270591"/>
                <a:gd name="connsiteY14" fmla="*/ 161528 h 475853"/>
                <a:gd name="connsiteX15" fmla="*/ 221456 w 270591"/>
                <a:gd name="connsiteY15" fmla="*/ 166290 h 475853"/>
                <a:gd name="connsiteX16" fmla="*/ 228600 w 270591"/>
                <a:gd name="connsiteY16" fmla="*/ 173434 h 475853"/>
                <a:gd name="connsiteX17" fmla="*/ 242887 w 270591"/>
                <a:gd name="connsiteY17" fmla="*/ 182959 h 475853"/>
                <a:gd name="connsiteX18" fmla="*/ 257175 w 270591"/>
                <a:gd name="connsiteY18" fmla="*/ 194865 h 475853"/>
                <a:gd name="connsiteX19" fmla="*/ 257175 w 270591"/>
                <a:gd name="connsiteY19" fmla="*/ 309165 h 475853"/>
                <a:gd name="connsiteX20" fmla="*/ 252412 w 270591"/>
                <a:gd name="connsiteY20" fmla="*/ 316309 h 475853"/>
                <a:gd name="connsiteX21" fmla="*/ 238125 w 270591"/>
                <a:gd name="connsiteY21" fmla="*/ 330596 h 475853"/>
                <a:gd name="connsiteX22" fmla="*/ 228600 w 270591"/>
                <a:gd name="connsiteY22" fmla="*/ 337740 h 475853"/>
                <a:gd name="connsiteX23" fmla="*/ 221456 w 270591"/>
                <a:gd name="connsiteY23" fmla="*/ 344884 h 475853"/>
                <a:gd name="connsiteX24" fmla="*/ 207168 w 270591"/>
                <a:gd name="connsiteY24" fmla="*/ 349646 h 475853"/>
                <a:gd name="connsiteX25" fmla="*/ 147637 w 270591"/>
                <a:gd name="connsiteY25" fmla="*/ 354409 h 475853"/>
                <a:gd name="connsiteX26" fmla="*/ 128587 w 270591"/>
                <a:gd name="connsiteY26" fmla="*/ 359171 h 475853"/>
                <a:gd name="connsiteX27" fmla="*/ 121443 w 270591"/>
                <a:gd name="connsiteY27" fmla="*/ 363934 h 475853"/>
                <a:gd name="connsiteX28" fmla="*/ 111918 w 270591"/>
                <a:gd name="connsiteY28" fmla="*/ 368696 h 475853"/>
                <a:gd name="connsiteX29" fmla="*/ 97631 w 270591"/>
                <a:gd name="connsiteY29" fmla="*/ 382984 h 475853"/>
                <a:gd name="connsiteX30" fmla="*/ 85725 w 270591"/>
                <a:gd name="connsiteY30" fmla="*/ 394890 h 475853"/>
                <a:gd name="connsiteX31" fmla="*/ 73818 w 270591"/>
                <a:gd name="connsiteY31" fmla="*/ 409178 h 475853"/>
                <a:gd name="connsiteX32" fmla="*/ 69056 w 270591"/>
                <a:gd name="connsiteY32" fmla="*/ 416321 h 475853"/>
                <a:gd name="connsiteX33" fmla="*/ 61912 w 270591"/>
                <a:gd name="connsiteY33" fmla="*/ 423465 h 475853"/>
                <a:gd name="connsiteX34" fmla="*/ 52387 w 270591"/>
                <a:gd name="connsiteY34" fmla="*/ 437753 h 475853"/>
                <a:gd name="connsiteX35" fmla="*/ 50006 w 270591"/>
                <a:gd name="connsiteY35" fmla="*/ 444896 h 475853"/>
                <a:gd name="connsiteX36" fmla="*/ 50006 w 270591"/>
                <a:gd name="connsiteY36" fmla="*/ 473471 h 475853"/>
                <a:gd name="connsiteX37" fmla="*/ 42862 w 270591"/>
                <a:gd name="connsiteY37" fmla="*/ 475853 h 475853"/>
                <a:gd name="connsiteX38" fmla="*/ 14287 w 270591"/>
                <a:gd name="connsiteY38" fmla="*/ 473471 h 475853"/>
                <a:gd name="connsiteX39" fmla="*/ 7143 w 270591"/>
                <a:gd name="connsiteY39" fmla="*/ 471090 h 475853"/>
                <a:gd name="connsiteX40" fmla="*/ 0 w 270591"/>
                <a:gd name="connsiteY40" fmla="*/ 456803 h 475853"/>
                <a:gd name="connsiteX41" fmla="*/ 2381 w 270591"/>
                <a:gd name="connsiteY41" fmla="*/ 449659 h 475853"/>
                <a:gd name="connsiteX42" fmla="*/ 16668 w 270591"/>
                <a:gd name="connsiteY42" fmla="*/ 437753 h 475853"/>
                <a:gd name="connsiteX43" fmla="*/ 21431 w 270591"/>
                <a:gd name="connsiteY43" fmla="*/ 430609 h 475853"/>
                <a:gd name="connsiteX44" fmla="*/ 16668 w 270591"/>
                <a:gd name="connsiteY44" fmla="*/ 352028 h 475853"/>
                <a:gd name="connsiteX45" fmla="*/ 19050 w 270591"/>
                <a:gd name="connsiteY45" fmla="*/ 278209 h 475853"/>
                <a:gd name="connsiteX46" fmla="*/ 16668 w 270591"/>
                <a:gd name="connsiteY46" fmla="*/ 209153 h 475853"/>
                <a:gd name="connsiteX47" fmla="*/ 14287 w 270591"/>
                <a:gd name="connsiteY47" fmla="*/ 202009 h 475853"/>
                <a:gd name="connsiteX48" fmla="*/ 9525 w 270591"/>
                <a:gd name="connsiteY48" fmla="*/ 28178 h 47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70591" h="475853">
                  <a:moveTo>
                    <a:pt x="9525" y="28178"/>
                  </a:moveTo>
                  <a:cubicBezTo>
                    <a:pt x="15081" y="0"/>
                    <a:pt x="35597" y="28566"/>
                    <a:pt x="47625" y="32940"/>
                  </a:cubicBezTo>
                  <a:cubicBezTo>
                    <a:pt x="53955" y="35242"/>
                    <a:pt x="57149" y="42465"/>
                    <a:pt x="61912" y="47228"/>
                  </a:cubicBezTo>
                  <a:cubicBezTo>
                    <a:pt x="82783" y="68099"/>
                    <a:pt x="56308" y="42556"/>
                    <a:pt x="76200" y="59134"/>
                  </a:cubicBezTo>
                  <a:cubicBezTo>
                    <a:pt x="78787" y="61290"/>
                    <a:pt x="80756" y="64122"/>
                    <a:pt x="83343" y="66278"/>
                  </a:cubicBezTo>
                  <a:cubicBezTo>
                    <a:pt x="85542" y="68110"/>
                    <a:pt x="88348" y="69139"/>
                    <a:pt x="90487" y="71040"/>
                  </a:cubicBezTo>
                  <a:cubicBezTo>
                    <a:pt x="95521" y="75515"/>
                    <a:pt x="104775" y="85328"/>
                    <a:pt x="104775" y="85328"/>
                  </a:cubicBezTo>
                  <a:cubicBezTo>
                    <a:pt x="105569" y="87709"/>
                    <a:pt x="106034" y="90226"/>
                    <a:pt x="107156" y="92471"/>
                  </a:cubicBezTo>
                  <a:cubicBezTo>
                    <a:pt x="112974" y="104108"/>
                    <a:pt x="111308" y="94792"/>
                    <a:pt x="114300" y="106759"/>
                  </a:cubicBezTo>
                  <a:cubicBezTo>
                    <a:pt x="115282" y="110685"/>
                    <a:pt x="115699" y="114739"/>
                    <a:pt x="116681" y="118665"/>
                  </a:cubicBezTo>
                  <a:cubicBezTo>
                    <a:pt x="119303" y="129155"/>
                    <a:pt x="125425" y="140279"/>
                    <a:pt x="135731" y="144859"/>
                  </a:cubicBezTo>
                  <a:cubicBezTo>
                    <a:pt x="151229" y="151747"/>
                    <a:pt x="157430" y="150295"/>
                    <a:pt x="176212" y="152003"/>
                  </a:cubicBezTo>
                  <a:lnTo>
                    <a:pt x="190500" y="156765"/>
                  </a:lnTo>
                  <a:cubicBezTo>
                    <a:pt x="192881" y="157559"/>
                    <a:pt x="195208" y="158537"/>
                    <a:pt x="197643" y="159146"/>
                  </a:cubicBezTo>
                  <a:cubicBezTo>
                    <a:pt x="200818" y="159940"/>
                    <a:pt x="204033" y="160588"/>
                    <a:pt x="207168" y="161528"/>
                  </a:cubicBezTo>
                  <a:cubicBezTo>
                    <a:pt x="211976" y="162971"/>
                    <a:pt x="221456" y="166290"/>
                    <a:pt x="221456" y="166290"/>
                  </a:cubicBezTo>
                  <a:cubicBezTo>
                    <a:pt x="223837" y="168671"/>
                    <a:pt x="225942" y="171366"/>
                    <a:pt x="228600" y="173434"/>
                  </a:cubicBezTo>
                  <a:cubicBezTo>
                    <a:pt x="233118" y="176948"/>
                    <a:pt x="238840" y="178912"/>
                    <a:pt x="242887" y="182959"/>
                  </a:cubicBezTo>
                  <a:cubicBezTo>
                    <a:pt x="252055" y="192127"/>
                    <a:pt x="247229" y="188235"/>
                    <a:pt x="257175" y="194865"/>
                  </a:cubicBezTo>
                  <a:cubicBezTo>
                    <a:pt x="270591" y="235119"/>
                    <a:pt x="263332" y="210661"/>
                    <a:pt x="257175" y="309165"/>
                  </a:cubicBezTo>
                  <a:cubicBezTo>
                    <a:pt x="256996" y="312021"/>
                    <a:pt x="254313" y="314170"/>
                    <a:pt x="252412" y="316309"/>
                  </a:cubicBezTo>
                  <a:cubicBezTo>
                    <a:pt x="247938" y="321343"/>
                    <a:pt x="243513" y="326555"/>
                    <a:pt x="238125" y="330596"/>
                  </a:cubicBezTo>
                  <a:cubicBezTo>
                    <a:pt x="234950" y="332977"/>
                    <a:pt x="231613" y="335157"/>
                    <a:pt x="228600" y="337740"/>
                  </a:cubicBezTo>
                  <a:cubicBezTo>
                    <a:pt x="226043" y="339932"/>
                    <a:pt x="224400" y="343249"/>
                    <a:pt x="221456" y="344884"/>
                  </a:cubicBezTo>
                  <a:cubicBezTo>
                    <a:pt x="217067" y="347322"/>
                    <a:pt x="212091" y="348661"/>
                    <a:pt x="207168" y="349646"/>
                  </a:cubicBezTo>
                  <a:cubicBezTo>
                    <a:pt x="179676" y="355146"/>
                    <a:pt x="199304" y="351826"/>
                    <a:pt x="147637" y="354409"/>
                  </a:cubicBezTo>
                  <a:cubicBezTo>
                    <a:pt x="143111" y="355314"/>
                    <a:pt x="133467" y="356731"/>
                    <a:pt x="128587" y="359171"/>
                  </a:cubicBezTo>
                  <a:cubicBezTo>
                    <a:pt x="126027" y="360451"/>
                    <a:pt x="123928" y="362514"/>
                    <a:pt x="121443" y="363934"/>
                  </a:cubicBezTo>
                  <a:cubicBezTo>
                    <a:pt x="118361" y="365695"/>
                    <a:pt x="115093" y="367109"/>
                    <a:pt x="111918" y="368696"/>
                  </a:cubicBezTo>
                  <a:cubicBezTo>
                    <a:pt x="107156" y="373459"/>
                    <a:pt x="101367" y="377380"/>
                    <a:pt x="97631" y="382984"/>
                  </a:cubicBezTo>
                  <a:cubicBezTo>
                    <a:pt x="91281" y="392509"/>
                    <a:pt x="95249" y="388540"/>
                    <a:pt x="85725" y="394890"/>
                  </a:cubicBezTo>
                  <a:cubicBezTo>
                    <a:pt x="73899" y="412628"/>
                    <a:pt x="89099" y="390841"/>
                    <a:pt x="73818" y="409178"/>
                  </a:cubicBezTo>
                  <a:cubicBezTo>
                    <a:pt x="71986" y="411376"/>
                    <a:pt x="70888" y="414123"/>
                    <a:pt x="69056" y="416321"/>
                  </a:cubicBezTo>
                  <a:cubicBezTo>
                    <a:pt x="66900" y="418908"/>
                    <a:pt x="63980" y="420807"/>
                    <a:pt x="61912" y="423465"/>
                  </a:cubicBezTo>
                  <a:cubicBezTo>
                    <a:pt x="58398" y="427983"/>
                    <a:pt x="52387" y="437753"/>
                    <a:pt x="52387" y="437753"/>
                  </a:cubicBezTo>
                  <a:cubicBezTo>
                    <a:pt x="51593" y="440134"/>
                    <a:pt x="50006" y="442386"/>
                    <a:pt x="50006" y="444896"/>
                  </a:cubicBezTo>
                  <a:cubicBezTo>
                    <a:pt x="50006" y="453101"/>
                    <a:pt x="55617" y="465054"/>
                    <a:pt x="50006" y="473471"/>
                  </a:cubicBezTo>
                  <a:cubicBezTo>
                    <a:pt x="48614" y="475560"/>
                    <a:pt x="45243" y="475059"/>
                    <a:pt x="42862" y="475853"/>
                  </a:cubicBezTo>
                  <a:cubicBezTo>
                    <a:pt x="33337" y="475059"/>
                    <a:pt x="23761" y="474734"/>
                    <a:pt x="14287" y="473471"/>
                  </a:cubicBezTo>
                  <a:cubicBezTo>
                    <a:pt x="11799" y="473139"/>
                    <a:pt x="9103" y="472658"/>
                    <a:pt x="7143" y="471090"/>
                  </a:cubicBezTo>
                  <a:cubicBezTo>
                    <a:pt x="2948" y="467734"/>
                    <a:pt x="1568" y="461508"/>
                    <a:pt x="0" y="456803"/>
                  </a:cubicBezTo>
                  <a:cubicBezTo>
                    <a:pt x="794" y="454422"/>
                    <a:pt x="989" y="451748"/>
                    <a:pt x="2381" y="449659"/>
                  </a:cubicBezTo>
                  <a:cubicBezTo>
                    <a:pt x="6048" y="444159"/>
                    <a:pt x="11397" y="441267"/>
                    <a:pt x="16668" y="437753"/>
                  </a:cubicBezTo>
                  <a:cubicBezTo>
                    <a:pt x="18256" y="435372"/>
                    <a:pt x="21344" y="433470"/>
                    <a:pt x="21431" y="430609"/>
                  </a:cubicBezTo>
                  <a:cubicBezTo>
                    <a:pt x="23280" y="369599"/>
                    <a:pt x="26133" y="380411"/>
                    <a:pt x="16668" y="352028"/>
                  </a:cubicBezTo>
                  <a:cubicBezTo>
                    <a:pt x="17462" y="327422"/>
                    <a:pt x="19050" y="302828"/>
                    <a:pt x="19050" y="278209"/>
                  </a:cubicBezTo>
                  <a:cubicBezTo>
                    <a:pt x="19050" y="255177"/>
                    <a:pt x="18105" y="232140"/>
                    <a:pt x="16668" y="209153"/>
                  </a:cubicBezTo>
                  <a:cubicBezTo>
                    <a:pt x="16511" y="206648"/>
                    <a:pt x="14320" y="204519"/>
                    <a:pt x="14287" y="202009"/>
                  </a:cubicBezTo>
                  <a:cubicBezTo>
                    <a:pt x="13525" y="144070"/>
                    <a:pt x="3969" y="56356"/>
                    <a:pt x="9525" y="281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6" name="Freeform 5"/>
            <p:cNvSpPr>
              <a:spLocks/>
            </p:cNvSpPr>
            <p:nvPr/>
          </p:nvSpPr>
          <p:spPr bwMode="auto">
            <a:xfrm rot="5400000">
              <a:off x="6572264" y="2500306"/>
              <a:ext cx="785818" cy="500066"/>
            </a:xfrm>
            <a:custGeom>
              <a:avLst/>
              <a:gdLst/>
              <a:ahLst/>
              <a:cxnLst>
                <a:cxn ang="0">
                  <a:pos x="2960" y="1511"/>
                </a:cxn>
                <a:cxn ang="0">
                  <a:pos x="2712" y="1299"/>
                </a:cxn>
                <a:cxn ang="0">
                  <a:pos x="2642" y="928"/>
                </a:cxn>
                <a:cxn ang="0">
                  <a:pos x="2730" y="689"/>
                </a:cxn>
                <a:cxn ang="0">
                  <a:pos x="2871" y="539"/>
                </a:cxn>
                <a:cxn ang="0">
                  <a:pos x="2836" y="274"/>
                </a:cxn>
                <a:cxn ang="0">
                  <a:pos x="2597" y="124"/>
                </a:cxn>
                <a:cxn ang="0">
                  <a:pos x="1970" y="62"/>
                </a:cxn>
                <a:cxn ang="0">
                  <a:pos x="1290" y="106"/>
                </a:cxn>
                <a:cxn ang="0">
                  <a:pos x="1431" y="716"/>
                </a:cxn>
                <a:cxn ang="0">
                  <a:pos x="1475" y="1308"/>
                </a:cxn>
                <a:cxn ang="0">
                  <a:pos x="1299" y="1467"/>
                </a:cxn>
                <a:cxn ang="0">
                  <a:pos x="998" y="1502"/>
                </a:cxn>
                <a:cxn ang="0">
                  <a:pos x="751" y="1343"/>
                </a:cxn>
                <a:cxn ang="0">
                  <a:pos x="459" y="1255"/>
                </a:cxn>
                <a:cxn ang="0">
                  <a:pos x="88" y="1458"/>
                </a:cxn>
                <a:cxn ang="0">
                  <a:pos x="9" y="1926"/>
                </a:cxn>
                <a:cxn ang="0">
                  <a:pos x="212" y="2200"/>
                </a:cxn>
                <a:cxn ang="0">
                  <a:pos x="636" y="2262"/>
                </a:cxn>
                <a:cxn ang="0">
                  <a:pos x="945" y="2076"/>
                </a:cxn>
                <a:cxn ang="0">
                  <a:pos x="1237" y="2218"/>
                </a:cxn>
                <a:cxn ang="0">
                  <a:pos x="1255" y="2880"/>
                </a:cxn>
                <a:cxn ang="0">
                  <a:pos x="1272" y="3622"/>
                </a:cxn>
                <a:cxn ang="0">
                  <a:pos x="2173" y="3587"/>
                </a:cxn>
                <a:cxn ang="0">
                  <a:pos x="2783" y="3463"/>
                </a:cxn>
                <a:cxn ang="0">
                  <a:pos x="2756" y="3251"/>
                </a:cxn>
                <a:cxn ang="0">
                  <a:pos x="2606" y="3048"/>
                </a:cxn>
                <a:cxn ang="0">
                  <a:pos x="2491" y="2810"/>
                </a:cxn>
                <a:cxn ang="0">
                  <a:pos x="2527" y="2510"/>
                </a:cxn>
                <a:cxn ang="0">
                  <a:pos x="2845" y="2191"/>
                </a:cxn>
                <a:cxn ang="0">
                  <a:pos x="3242" y="2227"/>
                </a:cxn>
                <a:cxn ang="0">
                  <a:pos x="3498" y="2571"/>
                </a:cxn>
                <a:cxn ang="0">
                  <a:pos x="3525" y="2880"/>
                </a:cxn>
                <a:cxn ang="0">
                  <a:pos x="3322" y="3190"/>
                </a:cxn>
                <a:cxn ang="0">
                  <a:pos x="3225" y="3490"/>
                </a:cxn>
                <a:cxn ang="0">
                  <a:pos x="3428" y="3622"/>
                </a:cxn>
                <a:cxn ang="0">
                  <a:pos x="4241" y="3667"/>
                </a:cxn>
                <a:cxn ang="0">
                  <a:pos x="4682" y="3525"/>
                </a:cxn>
                <a:cxn ang="0">
                  <a:pos x="4682" y="3039"/>
                </a:cxn>
                <a:cxn ang="0">
                  <a:pos x="4576" y="2412"/>
                </a:cxn>
                <a:cxn ang="0">
                  <a:pos x="4638" y="2041"/>
                </a:cxn>
                <a:cxn ang="0">
                  <a:pos x="4930" y="1882"/>
                </a:cxn>
                <a:cxn ang="0">
                  <a:pos x="5203" y="1970"/>
                </a:cxn>
                <a:cxn ang="0">
                  <a:pos x="5530" y="2129"/>
                </a:cxn>
                <a:cxn ang="0">
                  <a:pos x="5884" y="1909"/>
                </a:cxn>
                <a:cxn ang="0">
                  <a:pos x="5901" y="1520"/>
                </a:cxn>
                <a:cxn ang="0">
                  <a:pos x="5725" y="1308"/>
                </a:cxn>
                <a:cxn ang="0">
                  <a:pos x="5415" y="1237"/>
                </a:cxn>
                <a:cxn ang="0">
                  <a:pos x="5221" y="1326"/>
                </a:cxn>
                <a:cxn ang="0">
                  <a:pos x="5027" y="1432"/>
                </a:cxn>
                <a:cxn ang="0">
                  <a:pos x="4603" y="1343"/>
                </a:cxn>
                <a:cxn ang="0">
                  <a:pos x="4559" y="636"/>
                </a:cxn>
                <a:cxn ang="0">
                  <a:pos x="4408" y="62"/>
                </a:cxn>
                <a:cxn ang="0">
                  <a:pos x="3534" y="0"/>
                </a:cxn>
                <a:cxn ang="0">
                  <a:pos x="3384" y="168"/>
                </a:cxn>
                <a:cxn ang="0">
                  <a:pos x="3392" y="583"/>
                </a:cxn>
                <a:cxn ang="0">
                  <a:pos x="3613" y="884"/>
                </a:cxn>
                <a:cxn ang="0">
                  <a:pos x="3631" y="1131"/>
                </a:cxn>
                <a:cxn ang="0">
                  <a:pos x="3375" y="1476"/>
                </a:cxn>
                <a:cxn ang="0">
                  <a:pos x="3136" y="1529"/>
                </a:cxn>
              </a:cxnLst>
              <a:rect l="0" t="0" r="r" b="b"/>
              <a:pathLst>
                <a:path w="5919" h="3667">
                  <a:moveTo>
                    <a:pt x="3136" y="1529"/>
                  </a:moveTo>
                  <a:lnTo>
                    <a:pt x="2960" y="1511"/>
                  </a:lnTo>
                  <a:lnTo>
                    <a:pt x="2818" y="1423"/>
                  </a:lnTo>
                  <a:lnTo>
                    <a:pt x="2712" y="1299"/>
                  </a:lnTo>
                  <a:lnTo>
                    <a:pt x="2650" y="1166"/>
                  </a:lnTo>
                  <a:lnTo>
                    <a:pt x="2642" y="928"/>
                  </a:lnTo>
                  <a:lnTo>
                    <a:pt x="2659" y="822"/>
                  </a:lnTo>
                  <a:lnTo>
                    <a:pt x="2730" y="689"/>
                  </a:lnTo>
                  <a:lnTo>
                    <a:pt x="2818" y="619"/>
                  </a:lnTo>
                  <a:lnTo>
                    <a:pt x="2871" y="539"/>
                  </a:lnTo>
                  <a:lnTo>
                    <a:pt x="2880" y="416"/>
                  </a:lnTo>
                  <a:lnTo>
                    <a:pt x="2836" y="274"/>
                  </a:lnTo>
                  <a:lnTo>
                    <a:pt x="2748" y="204"/>
                  </a:lnTo>
                  <a:lnTo>
                    <a:pt x="2597" y="124"/>
                  </a:lnTo>
                  <a:lnTo>
                    <a:pt x="2323" y="62"/>
                  </a:lnTo>
                  <a:lnTo>
                    <a:pt x="1970" y="62"/>
                  </a:lnTo>
                  <a:lnTo>
                    <a:pt x="1405" y="89"/>
                  </a:lnTo>
                  <a:lnTo>
                    <a:pt x="1290" y="106"/>
                  </a:lnTo>
                  <a:lnTo>
                    <a:pt x="1343" y="310"/>
                  </a:lnTo>
                  <a:lnTo>
                    <a:pt x="1431" y="716"/>
                  </a:lnTo>
                  <a:lnTo>
                    <a:pt x="1484" y="1078"/>
                  </a:lnTo>
                  <a:lnTo>
                    <a:pt x="1475" y="1308"/>
                  </a:lnTo>
                  <a:lnTo>
                    <a:pt x="1352" y="1440"/>
                  </a:lnTo>
                  <a:lnTo>
                    <a:pt x="1299" y="1467"/>
                  </a:lnTo>
                  <a:lnTo>
                    <a:pt x="1184" y="1502"/>
                  </a:lnTo>
                  <a:lnTo>
                    <a:pt x="998" y="1502"/>
                  </a:lnTo>
                  <a:lnTo>
                    <a:pt x="822" y="1423"/>
                  </a:lnTo>
                  <a:lnTo>
                    <a:pt x="751" y="1343"/>
                  </a:lnTo>
                  <a:lnTo>
                    <a:pt x="663" y="1281"/>
                  </a:lnTo>
                  <a:lnTo>
                    <a:pt x="459" y="1255"/>
                  </a:lnTo>
                  <a:lnTo>
                    <a:pt x="265" y="1290"/>
                  </a:lnTo>
                  <a:lnTo>
                    <a:pt x="88" y="1458"/>
                  </a:lnTo>
                  <a:lnTo>
                    <a:pt x="0" y="1644"/>
                  </a:lnTo>
                  <a:lnTo>
                    <a:pt x="9" y="1926"/>
                  </a:lnTo>
                  <a:lnTo>
                    <a:pt x="80" y="2059"/>
                  </a:lnTo>
                  <a:lnTo>
                    <a:pt x="212" y="2200"/>
                  </a:lnTo>
                  <a:lnTo>
                    <a:pt x="398" y="2262"/>
                  </a:lnTo>
                  <a:lnTo>
                    <a:pt x="636" y="2262"/>
                  </a:lnTo>
                  <a:lnTo>
                    <a:pt x="795" y="2129"/>
                  </a:lnTo>
                  <a:lnTo>
                    <a:pt x="945" y="2076"/>
                  </a:lnTo>
                  <a:lnTo>
                    <a:pt x="1131" y="2121"/>
                  </a:lnTo>
                  <a:lnTo>
                    <a:pt x="1237" y="2218"/>
                  </a:lnTo>
                  <a:lnTo>
                    <a:pt x="1299" y="2341"/>
                  </a:lnTo>
                  <a:lnTo>
                    <a:pt x="1255" y="2880"/>
                  </a:lnTo>
                  <a:lnTo>
                    <a:pt x="1255" y="3410"/>
                  </a:lnTo>
                  <a:lnTo>
                    <a:pt x="1272" y="3622"/>
                  </a:lnTo>
                  <a:lnTo>
                    <a:pt x="1820" y="3622"/>
                  </a:lnTo>
                  <a:lnTo>
                    <a:pt x="2173" y="3587"/>
                  </a:lnTo>
                  <a:lnTo>
                    <a:pt x="2615" y="3578"/>
                  </a:lnTo>
                  <a:lnTo>
                    <a:pt x="2783" y="3463"/>
                  </a:lnTo>
                  <a:lnTo>
                    <a:pt x="2774" y="3384"/>
                  </a:lnTo>
                  <a:lnTo>
                    <a:pt x="2756" y="3251"/>
                  </a:lnTo>
                  <a:lnTo>
                    <a:pt x="2703" y="3190"/>
                  </a:lnTo>
                  <a:lnTo>
                    <a:pt x="2606" y="3048"/>
                  </a:lnTo>
                  <a:lnTo>
                    <a:pt x="2527" y="2951"/>
                  </a:lnTo>
                  <a:lnTo>
                    <a:pt x="2491" y="2810"/>
                  </a:lnTo>
                  <a:lnTo>
                    <a:pt x="2482" y="2642"/>
                  </a:lnTo>
                  <a:lnTo>
                    <a:pt x="2527" y="2510"/>
                  </a:lnTo>
                  <a:lnTo>
                    <a:pt x="2650" y="2306"/>
                  </a:lnTo>
                  <a:lnTo>
                    <a:pt x="2845" y="2191"/>
                  </a:lnTo>
                  <a:lnTo>
                    <a:pt x="3083" y="2182"/>
                  </a:lnTo>
                  <a:lnTo>
                    <a:pt x="3242" y="2227"/>
                  </a:lnTo>
                  <a:lnTo>
                    <a:pt x="3410" y="2386"/>
                  </a:lnTo>
                  <a:lnTo>
                    <a:pt x="3498" y="2571"/>
                  </a:lnTo>
                  <a:lnTo>
                    <a:pt x="3543" y="2748"/>
                  </a:lnTo>
                  <a:lnTo>
                    <a:pt x="3525" y="2880"/>
                  </a:lnTo>
                  <a:lnTo>
                    <a:pt x="3472" y="3022"/>
                  </a:lnTo>
                  <a:lnTo>
                    <a:pt x="3322" y="3190"/>
                  </a:lnTo>
                  <a:lnTo>
                    <a:pt x="3251" y="3313"/>
                  </a:lnTo>
                  <a:lnTo>
                    <a:pt x="3225" y="3490"/>
                  </a:lnTo>
                  <a:lnTo>
                    <a:pt x="3295" y="3578"/>
                  </a:lnTo>
                  <a:lnTo>
                    <a:pt x="3428" y="3622"/>
                  </a:lnTo>
                  <a:lnTo>
                    <a:pt x="3675" y="3667"/>
                  </a:lnTo>
                  <a:lnTo>
                    <a:pt x="4241" y="3667"/>
                  </a:lnTo>
                  <a:lnTo>
                    <a:pt x="4497" y="3631"/>
                  </a:lnTo>
                  <a:lnTo>
                    <a:pt x="4682" y="3525"/>
                  </a:lnTo>
                  <a:lnTo>
                    <a:pt x="4700" y="3349"/>
                  </a:lnTo>
                  <a:lnTo>
                    <a:pt x="4682" y="3039"/>
                  </a:lnTo>
                  <a:lnTo>
                    <a:pt x="4585" y="2598"/>
                  </a:lnTo>
                  <a:lnTo>
                    <a:pt x="4576" y="2412"/>
                  </a:lnTo>
                  <a:lnTo>
                    <a:pt x="4585" y="2147"/>
                  </a:lnTo>
                  <a:lnTo>
                    <a:pt x="4638" y="2041"/>
                  </a:lnTo>
                  <a:lnTo>
                    <a:pt x="4753" y="1962"/>
                  </a:lnTo>
                  <a:lnTo>
                    <a:pt x="4930" y="1882"/>
                  </a:lnTo>
                  <a:lnTo>
                    <a:pt x="5106" y="1882"/>
                  </a:lnTo>
                  <a:lnTo>
                    <a:pt x="5203" y="1970"/>
                  </a:lnTo>
                  <a:lnTo>
                    <a:pt x="5336" y="2112"/>
                  </a:lnTo>
                  <a:lnTo>
                    <a:pt x="5530" y="2129"/>
                  </a:lnTo>
                  <a:lnTo>
                    <a:pt x="5734" y="2059"/>
                  </a:lnTo>
                  <a:lnTo>
                    <a:pt x="5884" y="1909"/>
                  </a:lnTo>
                  <a:lnTo>
                    <a:pt x="5919" y="1732"/>
                  </a:lnTo>
                  <a:lnTo>
                    <a:pt x="5901" y="1520"/>
                  </a:lnTo>
                  <a:lnTo>
                    <a:pt x="5840" y="1405"/>
                  </a:lnTo>
                  <a:lnTo>
                    <a:pt x="5725" y="1308"/>
                  </a:lnTo>
                  <a:lnTo>
                    <a:pt x="5619" y="1264"/>
                  </a:lnTo>
                  <a:lnTo>
                    <a:pt x="5415" y="1237"/>
                  </a:lnTo>
                  <a:lnTo>
                    <a:pt x="5274" y="1255"/>
                  </a:lnTo>
                  <a:lnTo>
                    <a:pt x="5221" y="1326"/>
                  </a:lnTo>
                  <a:lnTo>
                    <a:pt x="5168" y="1379"/>
                  </a:lnTo>
                  <a:lnTo>
                    <a:pt x="5027" y="1432"/>
                  </a:lnTo>
                  <a:cubicBezTo>
                    <a:pt x="4812" y="1422"/>
                    <a:pt x="4903" y="1423"/>
                    <a:pt x="4753" y="1423"/>
                  </a:cubicBezTo>
                  <a:lnTo>
                    <a:pt x="4603" y="1343"/>
                  </a:lnTo>
                  <a:lnTo>
                    <a:pt x="4541" y="1228"/>
                  </a:lnTo>
                  <a:lnTo>
                    <a:pt x="4559" y="636"/>
                  </a:lnTo>
                  <a:lnTo>
                    <a:pt x="4620" y="71"/>
                  </a:lnTo>
                  <a:lnTo>
                    <a:pt x="4408" y="62"/>
                  </a:lnTo>
                  <a:lnTo>
                    <a:pt x="3878" y="53"/>
                  </a:lnTo>
                  <a:lnTo>
                    <a:pt x="3534" y="0"/>
                  </a:lnTo>
                  <a:lnTo>
                    <a:pt x="3463" y="62"/>
                  </a:lnTo>
                  <a:lnTo>
                    <a:pt x="3384" y="168"/>
                  </a:lnTo>
                  <a:lnTo>
                    <a:pt x="3384" y="398"/>
                  </a:lnTo>
                  <a:lnTo>
                    <a:pt x="3392" y="583"/>
                  </a:lnTo>
                  <a:lnTo>
                    <a:pt x="3490" y="725"/>
                  </a:lnTo>
                  <a:lnTo>
                    <a:pt x="3613" y="884"/>
                  </a:lnTo>
                  <a:lnTo>
                    <a:pt x="3631" y="1007"/>
                  </a:lnTo>
                  <a:lnTo>
                    <a:pt x="3631" y="1131"/>
                  </a:lnTo>
                  <a:lnTo>
                    <a:pt x="3578" y="1290"/>
                  </a:lnTo>
                  <a:lnTo>
                    <a:pt x="3375" y="1476"/>
                  </a:lnTo>
                  <a:lnTo>
                    <a:pt x="3260" y="1520"/>
                  </a:lnTo>
                  <a:lnTo>
                    <a:pt x="3136" y="15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2 Subtítulo"/>
          <p:cNvSpPr>
            <a:spLocks noGrp="1"/>
          </p:cNvSpPr>
          <p:nvPr>
            <p:ph type="subTitle" idx="1"/>
          </p:nvPr>
        </p:nvSpPr>
        <p:spPr>
          <a:xfrm>
            <a:off x="179388" y="932660"/>
            <a:ext cx="8641084" cy="5448668"/>
          </a:xfrm>
        </p:spPr>
        <p:txBody>
          <a:bodyPr>
            <a:normAutofit/>
          </a:bodyPr>
          <a:lstStyle/>
          <a:p>
            <a:pPr indent="358775" algn="l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Los estudiantes, tras realizar un trabajo colaborativo con alumnos de otro centro lejano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, que puede haber exigido buscar información, preparar un tema..., </a:t>
            </a:r>
            <a:r>
              <a:rPr lang="es-ES" sz="2000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lo van exponiendo a sus "socios“ de manera presencial en sus respectivos centros y con transmisión por videoconferencia. 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Al final, se intercambian preguntas y comentarios por videoconferencia: lo que más les ha gustado, lo que no han entendido, sugerencias...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Se valoran 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los trabajos y las aportaciones de todos los participantes.</a:t>
            </a:r>
          </a:p>
          <a:p>
            <a:pPr indent="358775" eaLnBrk="1" hangingPunct="1">
              <a:spcBef>
                <a:spcPts val="1200"/>
              </a:spcBef>
              <a:spcAft>
                <a:spcPts val="1200"/>
              </a:spcAft>
            </a:pPr>
            <a:r>
              <a:rPr lang="es-ES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OTRAS POSIBILIDADES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Cada alumno prepara una pregunta para sus compañeros del centro lejano 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y el día fijado se formularán por videoconferencia.  Al final se darán las soluciones y se podrán hacer aclaraciones. 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Las </a:t>
            </a: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preguntas pueden ser en forma de imágenes 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sobre un tema determinado: animales, monumentos artísticos…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7413625" y="6581775"/>
            <a:ext cx="17303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dirty="0">
                <a:latin typeface="Calibri" pitchFamily="34" charset="0"/>
              </a:rPr>
              <a:t>Pere </a:t>
            </a:r>
            <a:r>
              <a:rPr lang="es-ES" sz="1000" dirty="0" err="1">
                <a:latin typeface="Calibri" pitchFamily="34" charset="0"/>
              </a:rPr>
              <a:t>Marquès</a:t>
            </a:r>
            <a:r>
              <a:rPr lang="es-ES" sz="1000" dirty="0">
                <a:latin typeface="Calibri" pitchFamily="34" charset="0"/>
              </a:rPr>
              <a:t> (2010)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50720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3806" name="Rectangle 2"/>
          <p:cNvSpPr>
            <a:spLocks noChangeArrowheads="1"/>
          </p:cNvSpPr>
          <p:nvPr/>
        </p:nvSpPr>
        <p:spPr bwMode="auto">
          <a:xfrm>
            <a:off x="3482975" y="1428750"/>
            <a:ext cx="3303588" cy="2543175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800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 l="2034" t="17636" r="54214" b="57946"/>
          <a:stretch>
            <a:fillRect/>
          </a:stretch>
        </p:blipFill>
        <p:spPr bwMode="auto">
          <a:xfrm>
            <a:off x="3571868" y="1643050"/>
            <a:ext cx="307183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9" name="17 Imagen" descr="Alumno PD (15.) DANC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8315" y="1643063"/>
            <a:ext cx="18827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63483"/>
            <a:ext cx="9144000" cy="9366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15. Revisar y comentar la prensa entre todos</a:t>
            </a:r>
            <a:b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s-E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actualidad entra en las aulas</a:t>
            </a:r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s-E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7" name="13 Imagen" descr="Chico SILUETA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38" y="2513013"/>
            <a:ext cx="1643062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15 Imagen" descr="Clase (15.) prof LOOK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57375"/>
            <a:ext cx="2212975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11 Imagen" descr="Clase color 2 copia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5" y="3794125"/>
            <a:ext cx="4322763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21 Imagen" descr="Clase (15) Alumnos, clean, BLACK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11838" y="3654425"/>
            <a:ext cx="426085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14 Imagen" descr="Mano levantada (15)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8" y="2714625"/>
            <a:ext cx="2106612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Text Box 5"/>
          <p:cNvSpPr txBox="1">
            <a:spLocks noChangeArrowheads="1"/>
          </p:cNvSpPr>
          <p:nvPr/>
        </p:nvSpPr>
        <p:spPr bwMode="auto">
          <a:xfrm>
            <a:off x="6732588" y="6581775"/>
            <a:ext cx="2411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dirty="0">
                <a:latin typeface="Calibri" pitchFamily="34" charset="0"/>
              </a:rPr>
              <a:t>Pere </a:t>
            </a:r>
            <a:r>
              <a:rPr lang="es-ES" sz="1000" dirty="0" err="1">
                <a:latin typeface="Calibri" pitchFamily="34" charset="0"/>
              </a:rPr>
              <a:t>Marquès</a:t>
            </a:r>
            <a:r>
              <a:rPr lang="es-ES" sz="1000" dirty="0">
                <a:latin typeface="Calibri" pitchFamily="34" charset="0"/>
              </a:rPr>
              <a:t> &amp; Ole C. </a:t>
            </a:r>
            <a:r>
              <a:rPr lang="es-ES" sz="1000" dirty="0" err="1">
                <a:latin typeface="Calibri" pitchFamily="34" charset="0"/>
              </a:rPr>
              <a:t>Glad</a:t>
            </a:r>
            <a:r>
              <a:rPr lang="es-ES" sz="1000" dirty="0">
                <a:latin typeface="Calibri" pitchFamily="34" charset="0"/>
              </a:rPr>
              <a:t> (2013)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print"/>
          <a:srcRect l="2684" t="17978" r="48315" b="64044"/>
          <a:stretch>
            <a:fillRect/>
          </a:stretch>
        </p:blipFill>
        <p:spPr bwMode="auto">
          <a:xfrm>
            <a:off x="3571868" y="1928802"/>
            <a:ext cx="311556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 l="1493" t="23881" r="32835" b="52239"/>
          <a:stretch>
            <a:fillRect/>
          </a:stretch>
        </p:blipFill>
        <p:spPr bwMode="auto">
          <a:xfrm>
            <a:off x="3571868" y="2357430"/>
            <a:ext cx="3143272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04" name="Freeform 3"/>
          <p:cNvSpPr>
            <a:spLocks/>
          </p:cNvSpPr>
          <p:nvPr/>
        </p:nvSpPr>
        <p:spPr bwMode="auto">
          <a:xfrm rot="2375964">
            <a:off x="6766222" y="1648819"/>
            <a:ext cx="439994" cy="549262"/>
          </a:xfrm>
          <a:custGeom>
            <a:avLst/>
            <a:gdLst>
              <a:gd name="T0" fmla="*/ 1511 w 3631"/>
              <a:gd name="T1" fmla="*/ 44 h 5344"/>
              <a:gd name="T2" fmla="*/ 1246 w 3631"/>
              <a:gd name="T3" fmla="*/ 282 h 5344"/>
              <a:gd name="T4" fmla="*/ 1281 w 3631"/>
              <a:gd name="T5" fmla="*/ 768 h 5344"/>
              <a:gd name="T6" fmla="*/ 1493 w 3631"/>
              <a:gd name="T7" fmla="*/ 1245 h 5344"/>
              <a:gd name="T8" fmla="*/ 1299 w 3631"/>
              <a:gd name="T9" fmla="*/ 1563 h 5344"/>
              <a:gd name="T10" fmla="*/ 963 w 3631"/>
              <a:gd name="T11" fmla="*/ 1705 h 5344"/>
              <a:gd name="T12" fmla="*/ 0 w 3631"/>
              <a:gd name="T13" fmla="*/ 2721 h 5344"/>
              <a:gd name="T14" fmla="*/ 203 w 3631"/>
              <a:gd name="T15" fmla="*/ 3021 h 5344"/>
              <a:gd name="T16" fmla="*/ 654 w 3631"/>
              <a:gd name="T17" fmla="*/ 2986 h 5344"/>
              <a:gd name="T18" fmla="*/ 945 w 3631"/>
              <a:gd name="T19" fmla="*/ 2853 h 5344"/>
              <a:gd name="T20" fmla="*/ 1299 w 3631"/>
              <a:gd name="T21" fmla="*/ 3065 h 5344"/>
              <a:gd name="T22" fmla="*/ 1369 w 3631"/>
              <a:gd name="T23" fmla="*/ 3410 h 5344"/>
              <a:gd name="T24" fmla="*/ 1166 w 3631"/>
              <a:gd name="T25" fmla="*/ 3666 h 5344"/>
              <a:gd name="T26" fmla="*/ 795 w 3631"/>
              <a:gd name="T27" fmla="*/ 3728 h 5344"/>
              <a:gd name="T28" fmla="*/ 565 w 3631"/>
              <a:gd name="T29" fmla="*/ 3533 h 5344"/>
              <a:gd name="T30" fmla="*/ 230 w 3631"/>
              <a:gd name="T31" fmla="*/ 3560 h 5344"/>
              <a:gd name="T32" fmla="*/ 44 w 3631"/>
              <a:gd name="T33" fmla="*/ 3772 h 5344"/>
              <a:gd name="T34" fmla="*/ 53 w 3631"/>
              <a:gd name="T35" fmla="*/ 4267 h 5344"/>
              <a:gd name="T36" fmla="*/ 132 w 3631"/>
              <a:gd name="T37" fmla="*/ 5247 h 5344"/>
              <a:gd name="T38" fmla="*/ 981 w 3631"/>
              <a:gd name="T39" fmla="*/ 5194 h 5344"/>
              <a:gd name="T40" fmla="*/ 1511 w 3631"/>
              <a:gd name="T41" fmla="*/ 5159 h 5344"/>
              <a:gd name="T42" fmla="*/ 1555 w 3631"/>
              <a:gd name="T43" fmla="*/ 4885 h 5344"/>
              <a:gd name="T44" fmla="*/ 1378 w 3631"/>
              <a:gd name="T45" fmla="*/ 4611 h 5344"/>
              <a:gd name="T46" fmla="*/ 1378 w 3631"/>
              <a:gd name="T47" fmla="*/ 4125 h 5344"/>
              <a:gd name="T48" fmla="*/ 1687 w 3631"/>
              <a:gd name="T49" fmla="*/ 3896 h 5344"/>
              <a:gd name="T50" fmla="*/ 2094 w 3631"/>
              <a:gd name="T51" fmla="*/ 3957 h 5344"/>
              <a:gd name="T52" fmla="*/ 2306 w 3631"/>
              <a:gd name="T53" fmla="*/ 4426 h 5344"/>
              <a:gd name="T54" fmla="*/ 2217 w 3631"/>
              <a:gd name="T55" fmla="*/ 4655 h 5344"/>
              <a:gd name="T56" fmla="*/ 2014 w 3631"/>
              <a:gd name="T57" fmla="*/ 4929 h 5344"/>
              <a:gd name="T58" fmla="*/ 2067 w 3631"/>
              <a:gd name="T59" fmla="*/ 5185 h 5344"/>
              <a:gd name="T60" fmla="*/ 2739 w 3631"/>
              <a:gd name="T61" fmla="*/ 5344 h 5344"/>
              <a:gd name="T62" fmla="*/ 3357 w 3631"/>
              <a:gd name="T63" fmla="*/ 5291 h 5344"/>
              <a:gd name="T64" fmla="*/ 3419 w 3631"/>
              <a:gd name="T65" fmla="*/ 4594 h 5344"/>
              <a:gd name="T66" fmla="*/ 3375 w 3631"/>
              <a:gd name="T67" fmla="*/ 3816 h 5344"/>
              <a:gd name="T68" fmla="*/ 3074 w 3631"/>
              <a:gd name="T69" fmla="*/ 3710 h 5344"/>
              <a:gd name="T70" fmla="*/ 2836 w 3631"/>
              <a:gd name="T71" fmla="*/ 3860 h 5344"/>
              <a:gd name="T72" fmla="*/ 2535 w 3631"/>
              <a:gd name="T73" fmla="*/ 3878 h 5344"/>
              <a:gd name="T74" fmla="*/ 2253 w 3631"/>
              <a:gd name="T75" fmla="*/ 3648 h 5344"/>
              <a:gd name="T76" fmla="*/ 2244 w 3631"/>
              <a:gd name="T77" fmla="*/ 3127 h 5344"/>
              <a:gd name="T78" fmla="*/ 2403 w 3631"/>
              <a:gd name="T79" fmla="*/ 2933 h 5344"/>
              <a:gd name="T80" fmla="*/ 2765 w 3631"/>
              <a:gd name="T81" fmla="*/ 2844 h 5344"/>
              <a:gd name="T82" fmla="*/ 3083 w 3631"/>
              <a:gd name="T83" fmla="*/ 3065 h 5344"/>
              <a:gd name="T84" fmla="*/ 3498 w 3631"/>
              <a:gd name="T85" fmla="*/ 3048 h 5344"/>
              <a:gd name="T86" fmla="*/ 3631 w 3631"/>
              <a:gd name="T87" fmla="*/ 2650 h 5344"/>
              <a:gd name="T88" fmla="*/ 3472 w 3631"/>
              <a:gd name="T89" fmla="*/ 1722 h 5344"/>
              <a:gd name="T90" fmla="*/ 3004 w 3631"/>
              <a:gd name="T91" fmla="*/ 1775 h 5344"/>
              <a:gd name="T92" fmla="*/ 2553 w 3631"/>
              <a:gd name="T93" fmla="*/ 1749 h 5344"/>
              <a:gd name="T94" fmla="*/ 2067 w 3631"/>
              <a:gd name="T95" fmla="*/ 1563 h 5344"/>
              <a:gd name="T96" fmla="*/ 1943 w 3631"/>
              <a:gd name="T97" fmla="*/ 1148 h 5344"/>
              <a:gd name="T98" fmla="*/ 2111 w 3631"/>
              <a:gd name="T99" fmla="*/ 848 h 5344"/>
              <a:gd name="T100" fmla="*/ 2226 w 3631"/>
              <a:gd name="T101" fmla="*/ 503 h 5344"/>
              <a:gd name="T102" fmla="*/ 2129 w 3631"/>
              <a:gd name="T103" fmla="*/ 132 h 5344"/>
              <a:gd name="T104" fmla="*/ 1855 w 3631"/>
              <a:gd name="T105" fmla="*/ 17 h 534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631"/>
              <a:gd name="T160" fmla="*/ 0 h 5344"/>
              <a:gd name="T161" fmla="*/ 3631 w 3631"/>
              <a:gd name="T162" fmla="*/ 5344 h 534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631" h="5344">
                <a:moveTo>
                  <a:pt x="1749" y="0"/>
                </a:moveTo>
                <a:lnTo>
                  <a:pt x="1511" y="44"/>
                </a:lnTo>
                <a:lnTo>
                  <a:pt x="1378" y="106"/>
                </a:lnTo>
                <a:lnTo>
                  <a:pt x="1246" y="282"/>
                </a:lnTo>
                <a:lnTo>
                  <a:pt x="1210" y="539"/>
                </a:lnTo>
                <a:lnTo>
                  <a:pt x="1281" y="768"/>
                </a:lnTo>
                <a:lnTo>
                  <a:pt x="1440" y="989"/>
                </a:lnTo>
                <a:lnTo>
                  <a:pt x="1493" y="1245"/>
                </a:lnTo>
                <a:lnTo>
                  <a:pt x="1466" y="1378"/>
                </a:lnTo>
                <a:lnTo>
                  <a:pt x="1299" y="1563"/>
                </a:lnTo>
                <a:lnTo>
                  <a:pt x="1104" y="1661"/>
                </a:lnTo>
                <a:lnTo>
                  <a:pt x="963" y="1705"/>
                </a:lnTo>
                <a:lnTo>
                  <a:pt x="88" y="1705"/>
                </a:lnTo>
                <a:lnTo>
                  <a:pt x="0" y="2721"/>
                </a:lnTo>
                <a:lnTo>
                  <a:pt x="26" y="2906"/>
                </a:lnTo>
                <a:lnTo>
                  <a:pt x="203" y="3021"/>
                </a:lnTo>
                <a:lnTo>
                  <a:pt x="442" y="3039"/>
                </a:lnTo>
                <a:lnTo>
                  <a:pt x="654" y="2986"/>
                </a:lnTo>
                <a:lnTo>
                  <a:pt x="768" y="2880"/>
                </a:lnTo>
                <a:lnTo>
                  <a:pt x="945" y="2853"/>
                </a:lnTo>
                <a:lnTo>
                  <a:pt x="1157" y="2915"/>
                </a:lnTo>
                <a:lnTo>
                  <a:pt x="1299" y="3065"/>
                </a:lnTo>
                <a:lnTo>
                  <a:pt x="1378" y="3251"/>
                </a:lnTo>
                <a:lnTo>
                  <a:pt x="1369" y="3410"/>
                </a:lnTo>
                <a:lnTo>
                  <a:pt x="1290" y="3578"/>
                </a:lnTo>
                <a:lnTo>
                  <a:pt x="1166" y="3666"/>
                </a:lnTo>
                <a:lnTo>
                  <a:pt x="989" y="3737"/>
                </a:lnTo>
                <a:lnTo>
                  <a:pt x="795" y="3728"/>
                </a:lnTo>
                <a:lnTo>
                  <a:pt x="671" y="3631"/>
                </a:lnTo>
                <a:lnTo>
                  <a:pt x="565" y="3533"/>
                </a:lnTo>
                <a:lnTo>
                  <a:pt x="415" y="3489"/>
                </a:lnTo>
                <a:lnTo>
                  <a:pt x="230" y="3560"/>
                </a:lnTo>
                <a:lnTo>
                  <a:pt x="132" y="3648"/>
                </a:lnTo>
                <a:lnTo>
                  <a:pt x="44" y="3772"/>
                </a:lnTo>
                <a:lnTo>
                  <a:pt x="9" y="3984"/>
                </a:lnTo>
                <a:lnTo>
                  <a:pt x="53" y="4267"/>
                </a:lnTo>
                <a:lnTo>
                  <a:pt x="115" y="4638"/>
                </a:lnTo>
                <a:lnTo>
                  <a:pt x="132" y="5247"/>
                </a:lnTo>
                <a:lnTo>
                  <a:pt x="503" y="5203"/>
                </a:lnTo>
                <a:lnTo>
                  <a:pt x="981" y="5194"/>
                </a:lnTo>
                <a:lnTo>
                  <a:pt x="1316" y="5238"/>
                </a:lnTo>
                <a:lnTo>
                  <a:pt x="1511" y="5159"/>
                </a:lnTo>
                <a:lnTo>
                  <a:pt x="1572" y="4991"/>
                </a:lnTo>
                <a:lnTo>
                  <a:pt x="1555" y="4885"/>
                </a:lnTo>
                <a:lnTo>
                  <a:pt x="1475" y="4770"/>
                </a:lnTo>
                <a:lnTo>
                  <a:pt x="1378" y="4611"/>
                </a:lnTo>
                <a:lnTo>
                  <a:pt x="1343" y="4346"/>
                </a:lnTo>
                <a:lnTo>
                  <a:pt x="1378" y="4125"/>
                </a:lnTo>
                <a:lnTo>
                  <a:pt x="1564" y="3913"/>
                </a:lnTo>
                <a:lnTo>
                  <a:pt x="1687" y="3896"/>
                </a:lnTo>
                <a:lnTo>
                  <a:pt x="1873" y="3896"/>
                </a:lnTo>
                <a:lnTo>
                  <a:pt x="2094" y="3957"/>
                </a:lnTo>
                <a:lnTo>
                  <a:pt x="2217" y="4108"/>
                </a:lnTo>
                <a:cubicBezTo>
                  <a:pt x="2313" y="4384"/>
                  <a:pt x="2306" y="4274"/>
                  <a:pt x="2306" y="4426"/>
                </a:cubicBezTo>
                <a:lnTo>
                  <a:pt x="2288" y="4523"/>
                </a:lnTo>
                <a:lnTo>
                  <a:pt x="2217" y="4655"/>
                </a:lnTo>
                <a:lnTo>
                  <a:pt x="2085" y="4814"/>
                </a:lnTo>
                <a:lnTo>
                  <a:pt x="2014" y="4929"/>
                </a:lnTo>
                <a:lnTo>
                  <a:pt x="2005" y="5062"/>
                </a:lnTo>
                <a:lnTo>
                  <a:pt x="2067" y="5185"/>
                </a:lnTo>
                <a:lnTo>
                  <a:pt x="2350" y="5291"/>
                </a:lnTo>
                <a:lnTo>
                  <a:pt x="2739" y="5344"/>
                </a:lnTo>
                <a:lnTo>
                  <a:pt x="3083" y="5344"/>
                </a:lnTo>
                <a:lnTo>
                  <a:pt x="3357" y="5291"/>
                </a:lnTo>
                <a:lnTo>
                  <a:pt x="3436" y="5230"/>
                </a:lnTo>
                <a:lnTo>
                  <a:pt x="3419" y="4594"/>
                </a:lnTo>
                <a:lnTo>
                  <a:pt x="3445" y="3940"/>
                </a:lnTo>
                <a:lnTo>
                  <a:pt x="3375" y="3816"/>
                </a:lnTo>
                <a:lnTo>
                  <a:pt x="3224" y="3737"/>
                </a:lnTo>
                <a:lnTo>
                  <a:pt x="3074" y="3710"/>
                </a:lnTo>
                <a:lnTo>
                  <a:pt x="2951" y="3737"/>
                </a:lnTo>
                <a:lnTo>
                  <a:pt x="2836" y="3860"/>
                </a:lnTo>
                <a:lnTo>
                  <a:pt x="2694" y="3896"/>
                </a:lnTo>
                <a:lnTo>
                  <a:pt x="2535" y="3878"/>
                </a:lnTo>
                <a:lnTo>
                  <a:pt x="2341" y="3763"/>
                </a:lnTo>
                <a:lnTo>
                  <a:pt x="2253" y="3648"/>
                </a:lnTo>
                <a:lnTo>
                  <a:pt x="2200" y="3401"/>
                </a:lnTo>
                <a:lnTo>
                  <a:pt x="2244" y="3127"/>
                </a:lnTo>
                <a:lnTo>
                  <a:pt x="2288" y="3030"/>
                </a:lnTo>
                <a:lnTo>
                  <a:pt x="2403" y="2933"/>
                </a:lnTo>
                <a:lnTo>
                  <a:pt x="2588" y="2844"/>
                </a:lnTo>
                <a:lnTo>
                  <a:pt x="2765" y="2844"/>
                </a:lnTo>
                <a:lnTo>
                  <a:pt x="2933" y="2906"/>
                </a:lnTo>
                <a:lnTo>
                  <a:pt x="3083" y="3065"/>
                </a:lnTo>
                <a:lnTo>
                  <a:pt x="3277" y="3092"/>
                </a:lnTo>
                <a:lnTo>
                  <a:pt x="3498" y="3048"/>
                </a:lnTo>
                <a:lnTo>
                  <a:pt x="3622" y="2871"/>
                </a:lnTo>
                <a:lnTo>
                  <a:pt x="3631" y="2650"/>
                </a:lnTo>
                <a:lnTo>
                  <a:pt x="3516" y="1926"/>
                </a:lnTo>
                <a:lnTo>
                  <a:pt x="3472" y="1722"/>
                </a:lnTo>
                <a:lnTo>
                  <a:pt x="3251" y="1775"/>
                </a:lnTo>
                <a:lnTo>
                  <a:pt x="3004" y="1775"/>
                </a:lnTo>
                <a:lnTo>
                  <a:pt x="2818" y="1775"/>
                </a:lnTo>
                <a:lnTo>
                  <a:pt x="2553" y="1749"/>
                </a:lnTo>
                <a:lnTo>
                  <a:pt x="2288" y="1696"/>
                </a:lnTo>
                <a:lnTo>
                  <a:pt x="2067" y="1563"/>
                </a:lnTo>
                <a:lnTo>
                  <a:pt x="1952" y="1378"/>
                </a:lnTo>
                <a:lnTo>
                  <a:pt x="1943" y="1148"/>
                </a:lnTo>
                <a:lnTo>
                  <a:pt x="1996" y="963"/>
                </a:lnTo>
                <a:lnTo>
                  <a:pt x="2111" y="848"/>
                </a:lnTo>
                <a:lnTo>
                  <a:pt x="2182" y="724"/>
                </a:lnTo>
                <a:lnTo>
                  <a:pt x="2226" y="503"/>
                </a:lnTo>
                <a:lnTo>
                  <a:pt x="2208" y="291"/>
                </a:lnTo>
                <a:lnTo>
                  <a:pt x="2129" y="132"/>
                </a:lnTo>
                <a:lnTo>
                  <a:pt x="1970" y="53"/>
                </a:lnTo>
                <a:lnTo>
                  <a:pt x="1855" y="17"/>
                </a:lnTo>
                <a:lnTo>
                  <a:pt x="1749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/>
          <a:srcRect l="984" t="35695" r="55708" b="53806"/>
          <a:stretch>
            <a:fillRect/>
          </a:stretch>
        </p:blipFill>
        <p:spPr bwMode="auto">
          <a:xfrm>
            <a:off x="3571868" y="3286124"/>
            <a:ext cx="314327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Rectángulo"/>
          <p:cNvSpPr>
            <a:spLocks noChangeArrowheads="1"/>
          </p:cNvSpPr>
          <p:nvPr/>
        </p:nvSpPr>
        <p:spPr bwMode="auto">
          <a:xfrm>
            <a:off x="5357818" y="3857628"/>
            <a:ext cx="7858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5400" b="1" dirty="0" smtClean="0"/>
              <a:t>?</a:t>
            </a:r>
            <a:endParaRPr lang="es-E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2 Subtítulo"/>
          <p:cNvSpPr>
            <a:spLocks noGrp="1"/>
          </p:cNvSpPr>
          <p:nvPr>
            <p:ph type="subTitle" idx="1"/>
          </p:nvPr>
        </p:nvSpPr>
        <p:spPr>
          <a:xfrm>
            <a:off x="179388" y="500042"/>
            <a:ext cx="8713092" cy="5881286"/>
          </a:xfrm>
        </p:spPr>
        <p:txBody>
          <a:bodyPr>
            <a:normAutofit/>
          </a:bodyPr>
          <a:lstStyle/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Proyectando las imágenes de las noticias de los diarios digitales, se pueden comentar temas de actualidad relacionados con la asignatura, debatir sobre conflictos, juzgar y explicitar valores, considerar la </a:t>
            </a:r>
            <a:r>
              <a:rPr lang="es-ES" sz="2000" i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multiculturalidad</a:t>
            </a:r>
            <a:r>
              <a:rPr lang="es-E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. 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Cada día dos alumnos seleccionan una noticia que consideran de interés y la exponen en 3 minutos con los apoyos de la prensa digital a través de la PD.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A partir de esta información, </a:t>
            </a: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se abre un debate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.</a:t>
            </a:r>
            <a:endParaRPr lang="es-ES" sz="2000" i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indent="358775" eaLnBrk="1" hangingPunct="1">
              <a:spcBef>
                <a:spcPts val="1200"/>
              </a:spcBef>
              <a:spcAft>
                <a:spcPts val="1200"/>
              </a:spcAft>
            </a:pPr>
            <a:r>
              <a:rPr lang="es-ES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OTRAS POSIBILIDADES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Se pueden </a:t>
            </a: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consultar otros periódicos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(no siempre coincidentes, y en otras lenguas). También se pueden ampliar conceptos en Internet. 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Con un </a:t>
            </a:r>
            <a:r>
              <a:rPr lang="es-E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lector de documentos </a:t>
            </a: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cualquier recorte de prensa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podrá convertirse en un material didáctico en un momento dado.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Con el </a:t>
            </a:r>
            <a:r>
              <a:rPr lang="es-E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sistema de votación electrónico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, se puede </a:t>
            </a: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conocer la opinión de los alumnos sobre determinadas noticias.</a:t>
            </a:r>
            <a:endParaRPr lang="es-ES" sz="20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endParaRPr lang="es-ES" sz="20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7413625" y="6581775"/>
            <a:ext cx="17303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dirty="0">
                <a:latin typeface="Calibri" pitchFamily="34" charset="0"/>
              </a:rPr>
              <a:t>Pere </a:t>
            </a:r>
            <a:r>
              <a:rPr lang="es-ES" sz="1000" dirty="0" err="1">
                <a:latin typeface="Calibri" pitchFamily="34" charset="0"/>
              </a:rPr>
              <a:t>Marquès</a:t>
            </a:r>
            <a:r>
              <a:rPr lang="es-ES" sz="1000" dirty="0">
                <a:latin typeface="Calibri" pitchFamily="34" charset="0"/>
              </a:rPr>
              <a:t> (2010)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6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4214813" y="2889250"/>
            <a:ext cx="2503487" cy="1787525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8000"/>
          </a:p>
        </p:txBody>
      </p:sp>
      <p:sp>
        <p:nvSpPr>
          <p:cNvPr id="32" name="31 Rectángulo"/>
          <p:cNvSpPr/>
          <p:nvPr/>
        </p:nvSpPr>
        <p:spPr>
          <a:xfrm>
            <a:off x="5786438" y="3143250"/>
            <a:ext cx="744537" cy="10715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35845" name="97 Imagen" descr="Clase (16.) II gris copia.png"/>
          <p:cNvPicPr>
            <a:picLocks noChangeAspect="1"/>
          </p:cNvPicPr>
          <p:nvPr/>
        </p:nvPicPr>
        <p:blipFill>
          <a:blip r:embed="rId3" cstate="print"/>
          <a:srcRect r="7886"/>
          <a:stretch>
            <a:fillRect/>
          </a:stretch>
        </p:blipFill>
        <p:spPr bwMode="auto">
          <a:xfrm>
            <a:off x="-703263" y="3929063"/>
            <a:ext cx="656113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74 Grupo"/>
          <p:cNvGrpSpPr>
            <a:grpSpLocks/>
          </p:cNvGrpSpPr>
          <p:nvPr/>
        </p:nvGrpSpPr>
        <p:grpSpPr bwMode="auto">
          <a:xfrm>
            <a:off x="6500813" y="785813"/>
            <a:ext cx="2357437" cy="1928812"/>
            <a:chOff x="6500826" y="571480"/>
            <a:chExt cx="2357454" cy="1928826"/>
          </a:xfrm>
        </p:grpSpPr>
        <p:sp>
          <p:nvSpPr>
            <p:cNvPr id="19" name="18 Elipse"/>
            <p:cNvSpPr/>
            <p:nvPr/>
          </p:nvSpPr>
          <p:spPr>
            <a:xfrm>
              <a:off x="6500826" y="571480"/>
              <a:ext cx="2357454" cy="1928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pic>
          <p:nvPicPr>
            <p:cNvPr id="35868" name="3 Imagen" descr="Debates II.jpg"/>
            <p:cNvPicPr>
              <a:picLocks noChangeAspect="1"/>
            </p:cNvPicPr>
            <p:nvPr/>
          </p:nvPicPr>
          <p:blipFill>
            <a:blip r:embed="rId4" cstate="print"/>
            <a:srcRect l="11476" t="12698" r="11475" b="20630"/>
            <a:stretch>
              <a:fillRect/>
            </a:stretch>
          </p:blipFill>
          <p:spPr bwMode="auto">
            <a:xfrm>
              <a:off x="6786578" y="1285860"/>
              <a:ext cx="1785950" cy="797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72 Grupo"/>
          <p:cNvGrpSpPr>
            <a:grpSpLocks/>
          </p:cNvGrpSpPr>
          <p:nvPr/>
        </p:nvGrpSpPr>
        <p:grpSpPr bwMode="auto">
          <a:xfrm>
            <a:off x="3214688" y="285750"/>
            <a:ext cx="2357437" cy="1928813"/>
            <a:chOff x="571472" y="785794"/>
            <a:chExt cx="2357454" cy="1928826"/>
          </a:xfrm>
        </p:grpSpPr>
        <p:sp>
          <p:nvSpPr>
            <p:cNvPr id="13" name="12 Elipse"/>
            <p:cNvSpPr/>
            <p:nvPr/>
          </p:nvSpPr>
          <p:spPr>
            <a:xfrm>
              <a:off x="571472" y="785794"/>
              <a:ext cx="2357454" cy="192882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pic>
          <p:nvPicPr>
            <p:cNvPr id="35866" name="10 Imagen" descr="Debates I copia.png"/>
            <p:cNvPicPr>
              <a:picLocks noChangeAspect="1"/>
            </p:cNvPicPr>
            <p:nvPr/>
          </p:nvPicPr>
          <p:blipFill>
            <a:blip r:embed="rId5" cstate="print"/>
            <a:srcRect b="10287"/>
            <a:stretch>
              <a:fillRect/>
            </a:stretch>
          </p:blipFill>
          <p:spPr bwMode="auto">
            <a:xfrm>
              <a:off x="725238" y="1192680"/>
              <a:ext cx="2203688" cy="1128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73 Grupo"/>
          <p:cNvGrpSpPr>
            <a:grpSpLocks/>
          </p:cNvGrpSpPr>
          <p:nvPr/>
        </p:nvGrpSpPr>
        <p:grpSpPr bwMode="auto">
          <a:xfrm>
            <a:off x="500063" y="1214438"/>
            <a:ext cx="2357437" cy="1928812"/>
            <a:chOff x="3444758" y="642917"/>
            <a:chExt cx="2357454" cy="1928826"/>
          </a:xfrm>
        </p:grpSpPr>
        <p:sp>
          <p:nvSpPr>
            <p:cNvPr id="25" name="24 Elipse"/>
            <p:cNvSpPr/>
            <p:nvPr/>
          </p:nvSpPr>
          <p:spPr>
            <a:xfrm>
              <a:off x="3444758" y="642917"/>
              <a:ext cx="2357454" cy="1928826"/>
            </a:xfrm>
            <a:prstGeom prst="ellipse">
              <a:avLst/>
            </a:prstGeom>
            <a:solidFill>
              <a:srgbClr val="2E05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pic>
          <p:nvPicPr>
            <p:cNvPr id="35864" name="23 Imagen" descr="Grupo de alumnos, debates copia.png"/>
            <p:cNvPicPr>
              <a:picLocks noChangeAspect="1"/>
            </p:cNvPicPr>
            <p:nvPr/>
          </p:nvPicPr>
          <p:blipFill>
            <a:blip r:embed="rId6" cstate="print"/>
            <a:srcRect l="14063" t="23280" r="14063" b="24551"/>
            <a:stretch>
              <a:fillRect/>
            </a:stretch>
          </p:blipFill>
          <p:spPr bwMode="auto">
            <a:xfrm>
              <a:off x="3500430" y="1071546"/>
              <a:ext cx="2270250" cy="1011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5849" name="46 Imagen" descr="Chico (16.) rojo .jpg copia (color)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688" y="3286125"/>
            <a:ext cx="9826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6" name="65 Conector recto de flecha"/>
          <p:cNvCxnSpPr/>
          <p:nvPr/>
        </p:nvCxnSpPr>
        <p:spPr>
          <a:xfrm rot="5400000">
            <a:off x="7250907" y="3107531"/>
            <a:ext cx="571500" cy="714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 de flecha"/>
          <p:cNvCxnSpPr/>
          <p:nvPr/>
        </p:nvCxnSpPr>
        <p:spPr>
          <a:xfrm rot="16200000" flipH="1">
            <a:off x="2500313" y="3071813"/>
            <a:ext cx="857250" cy="5715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63" y="188913"/>
            <a:ext cx="7772400" cy="6477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16. Debates con apoyos multimedia</a:t>
            </a:r>
            <a:endParaRPr lang="es-E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53" name="98 Imagen" descr="Clase (16.) prof., GRIS.png"/>
          <p:cNvPicPr>
            <a:picLocks noChangeAspect="1"/>
          </p:cNvPicPr>
          <p:nvPr/>
        </p:nvPicPr>
        <p:blipFill>
          <a:blip r:embed="rId8" cstate="print"/>
          <a:srcRect l="12492"/>
          <a:stretch>
            <a:fillRect/>
          </a:stretch>
        </p:blipFill>
        <p:spPr bwMode="auto">
          <a:xfrm>
            <a:off x="7143750" y="2643188"/>
            <a:ext cx="2000250" cy="45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26 Rectángulo"/>
          <p:cNvSpPr/>
          <p:nvPr/>
        </p:nvSpPr>
        <p:spPr>
          <a:xfrm>
            <a:off x="4384675" y="3214688"/>
            <a:ext cx="728663" cy="1071562"/>
          </a:xfrm>
          <a:prstGeom prst="rect">
            <a:avLst/>
          </a:prstGeom>
          <a:solidFill>
            <a:srgbClr val="2E0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5072063" y="3462338"/>
            <a:ext cx="752475" cy="10382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67" name="66 Conector recto de flecha"/>
          <p:cNvCxnSpPr/>
          <p:nvPr/>
        </p:nvCxnSpPr>
        <p:spPr>
          <a:xfrm rot="16200000" flipH="1">
            <a:off x="4464844" y="2607469"/>
            <a:ext cx="1143000" cy="50006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57" name="6 Imagen" descr="Crear i presentar (13) T chico copia, color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1838" y="3471863"/>
            <a:ext cx="114300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8" name="Picture 6" descr="https://encrypted-tbn2.gstatic.com/images?q=tbn:ANd9GcRDSJkbO01nF3bwneoj_3NWhtCD5Ulc8vLejrAFo76QM2Za_N8UR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05413" y="3605213"/>
            <a:ext cx="520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2" name="Text Box 5"/>
          <p:cNvSpPr txBox="1">
            <a:spLocks noChangeArrowheads="1"/>
          </p:cNvSpPr>
          <p:nvPr/>
        </p:nvSpPr>
        <p:spPr bwMode="auto">
          <a:xfrm>
            <a:off x="6732588" y="6581775"/>
            <a:ext cx="2411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dirty="0">
                <a:latin typeface="Calibri" pitchFamily="34" charset="0"/>
              </a:rPr>
              <a:t>Pere </a:t>
            </a:r>
            <a:r>
              <a:rPr lang="es-ES" sz="1000" dirty="0" err="1">
                <a:latin typeface="Calibri" pitchFamily="34" charset="0"/>
              </a:rPr>
              <a:t>Marquès</a:t>
            </a:r>
            <a:r>
              <a:rPr lang="es-ES" sz="1000" dirty="0">
                <a:latin typeface="Calibri" pitchFamily="34" charset="0"/>
              </a:rPr>
              <a:t> &amp; Ole C. </a:t>
            </a:r>
            <a:r>
              <a:rPr lang="es-ES" sz="1000" dirty="0" err="1">
                <a:latin typeface="Calibri" pitchFamily="34" charset="0"/>
              </a:rPr>
              <a:t>Glad</a:t>
            </a:r>
            <a:r>
              <a:rPr lang="es-ES" sz="1000" dirty="0">
                <a:latin typeface="Calibri" pitchFamily="34" charset="0"/>
              </a:rPr>
              <a:t> (2013)</a:t>
            </a:r>
          </a:p>
        </p:txBody>
      </p:sp>
      <p:pic>
        <p:nvPicPr>
          <p:cNvPr id="18434" name="Picture 2" descr="http://upload.wikimedia.org/wikipedia/commons/4/4a/In_the_style_of_Andy_Warhol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6707" y="3385272"/>
            <a:ext cx="530511" cy="5540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436" name="Picture 4" descr="File:Dagmar Anders - Begegnung mit Pablo Picasso 1970, Tuschzeichnung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14942" y="3571876"/>
            <a:ext cx="500066" cy="64294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438" name="Picture 6" descr="File:Mona Lisa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29322" y="3286124"/>
            <a:ext cx="485752" cy="73476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5861" name="49 Imagen" descr="Chica (16.).jpg copia (amarilla)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57813" y="3571875"/>
            <a:ext cx="104933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2 Subtítulo"/>
          <p:cNvSpPr>
            <a:spLocks noGrp="1"/>
          </p:cNvSpPr>
          <p:nvPr>
            <p:ph type="subTitle" idx="1"/>
          </p:nvPr>
        </p:nvSpPr>
        <p:spPr>
          <a:xfrm>
            <a:off x="179388" y="792435"/>
            <a:ext cx="8785225" cy="5876925"/>
          </a:xfrm>
        </p:spPr>
        <p:txBody>
          <a:bodyPr>
            <a:normAutofit lnSpcReduction="10000"/>
          </a:bodyPr>
          <a:lstStyle/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Dos grupos de alumnos reciben el encargo de adoptar determinada perspectiva ante un tema controvertido, y deben documentarse para presentar en la PD sus argumentos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s-E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(con apoyos multimedia). 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Tras las presentaciones de los ponentes, los estudiantes se dividen en pequeños grupos para debatir el tema durante unos quince minutos.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A continuación</a:t>
            </a: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, cada grupo expone sus aportaciones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s-E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(conceptos implicados, suposiciones, evidencias, conclusiones e implicaciones)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, que son recogidas por un "relator" en la pizarra digital. 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Y finalmente, a la vista de todas las aportaciones, se hace un </a:t>
            </a: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debate general</a:t>
            </a:r>
            <a:r>
              <a:rPr lang="es-ES" sz="2000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 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intentando llegar a puntos de consenso, si es posible. </a:t>
            </a:r>
          </a:p>
          <a:p>
            <a:pPr indent="358775" eaLnBrk="1" hangingPunct="1">
              <a:spcBef>
                <a:spcPts val="1200"/>
              </a:spcBef>
              <a:spcAft>
                <a:spcPts val="1200"/>
              </a:spcAft>
            </a:pPr>
            <a:r>
              <a:rPr lang="es-ES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OTRAS POSIBILIDADES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Con un </a:t>
            </a:r>
            <a:r>
              <a:rPr lang="es-E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teclado/ratón inalámbrico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, los estudiantes pueden ir escribiendo sus aportaciones a medida que las comentan desde su mesa. 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Al final los </a:t>
            </a: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estudiantes explican qué han aprendido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, como ha cambiado su punto de vista. </a:t>
            </a:r>
            <a:b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endParaRPr lang="es-ES" sz="20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7413625" y="6581775"/>
            <a:ext cx="17303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dirty="0">
                <a:latin typeface="Calibri" pitchFamily="34" charset="0"/>
              </a:rPr>
              <a:t>Pere </a:t>
            </a:r>
            <a:r>
              <a:rPr lang="es-ES" sz="1000" dirty="0" err="1">
                <a:latin typeface="Calibri" pitchFamily="34" charset="0"/>
              </a:rPr>
              <a:t>Marquès</a:t>
            </a:r>
            <a:r>
              <a:rPr lang="es-ES" sz="1000" dirty="0">
                <a:latin typeface="Calibri" pitchFamily="34" charset="0"/>
              </a:rPr>
              <a:t> (2010)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26" name="25 Rectángulo"/>
          <p:cNvSpPr/>
          <p:nvPr/>
        </p:nvSpPr>
        <p:spPr>
          <a:xfrm>
            <a:off x="2571736" y="1357298"/>
            <a:ext cx="3786214" cy="2857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19 Rectángulo"/>
          <p:cNvSpPr/>
          <p:nvPr/>
        </p:nvSpPr>
        <p:spPr bwMode="auto">
          <a:xfrm>
            <a:off x="2643188" y="1500189"/>
            <a:ext cx="1285875" cy="246221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endParaRPr lang="es-ES" sz="1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10096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17. Los estudiantes presentan su </a:t>
            </a:r>
            <a:r>
              <a:rPr lang="es-E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“blog portafolio personal”</a:t>
            </a:r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en la PD</a:t>
            </a:r>
            <a:endParaRPr lang="es-E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2571736" y="1500174"/>
            <a:ext cx="3786214" cy="50006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Bauhaus 93" pitchFamily="82" charset="0"/>
                <a:ea typeface="+mj-ea"/>
                <a:cs typeface="+mj-cs"/>
              </a:rPr>
              <a:t>     Mi blog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Bauhaus 93" pitchFamily="82" charset="0"/>
              <a:ea typeface="+mj-ea"/>
              <a:cs typeface="+mj-cs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2643174" y="2050499"/>
            <a:ext cx="28575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1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Cuando cada estudiante tiene un </a:t>
            </a:r>
            <a:r>
              <a:rPr lang="es-ES" sz="10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blog personal </a:t>
            </a:r>
            <a:r>
              <a:rPr lang="es-ES" sz="1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en él puede realizar los trabajos que le encargue el profesor y también ir recopilando a manera de portafolio informaciones multimedia sobre cada tema de la asignatura</a:t>
            </a:r>
            <a:r>
              <a:rPr lang="es-ES" sz="1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.</a:t>
            </a:r>
            <a:endParaRPr lang="es-ES" sz="10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indent="35877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1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En este marco, cuando lo establezca el profesor, </a:t>
            </a:r>
            <a:r>
              <a:rPr lang="es-ES" sz="1000" b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algunos alumnos presentarán su blog en la PD y comentarán algunos de los trabajos.</a:t>
            </a:r>
          </a:p>
          <a:p>
            <a:pPr indent="35877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1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De esta manera podrán ser revisados por toda la clase y el </a:t>
            </a:r>
            <a:r>
              <a:rPr lang="es-ES" sz="1000" b="1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profesor podrá</a:t>
            </a:r>
            <a:endParaRPr lang="es-ES" sz="1000" dirty="0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2571750" y="1357313"/>
            <a:ext cx="3786188" cy="285750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sz="1400"/>
              <a:t>		</a:t>
            </a:r>
          </a:p>
        </p:txBody>
      </p:sp>
      <p:pic>
        <p:nvPicPr>
          <p:cNvPr id="27" name="26 Imagen" descr="Clase (16.) prof., GRIS, flip.png"/>
          <p:cNvPicPr>
            <a:picLocks noChangeAspect="1"/>
          </p:cNvPicPr>
          <p:nvPr/>
        </p:nvPicPr>
        <p:blipFill>
          <a:blip r:embed="rId2" cstate="print"/>
          <a:srcRect t="13447"/>
          <a:stretch>
            <a:fillRect/>
          </a:stretch>
        </p:blipFill>
        <p:spPr>
          <a:xfrm>
            <a:off x="285720" y="1552038"/>
            <a:ext cx="3074104" cy="5305961"/>
          </a:xfrm>
          <a:prstGeom prst="rect">
            <a:avLst/>
          </a:prstGeom>
        </p:spPr>
      </p:pic>
      <p:sp>
        <p:nvSpPr>
          <p:cNvPr id="37897" name="Freeform 3"/>
          <p:cNvSpPr>
            <a:spLocks/>
          </p:cNvSpPr>
          <p:nvPr/>
        </p:nvSpPr>
        <p:spPr bwMode="auto">
          <a:xfrm rot="2468124">
            <a:off x="5257324" y="1572353"/>
            <a:ext cx="406526" cy="498584"/>
          </a:xfrm>
          <a:custGeom>
            <a:avLst/>
            <a:gdLst>
              <a:gd name="T0" fmla="*/ 1511 w 3631"/>
              <a:gd name="T1" fmla="*/ 44 h 5344"/>
              <a:gd name="T2" fmla="*/ 1246 w 3631"/>
              <a:gd name="T3" fmla="*/ 282 h 5344"/>
              <a:gd name="T4" fmla="*/ 1281 w 3631"/>
              <a:gd name="T5" fmla="*/ 768 h 5344"/>
              <a:gd name="T6" fmla="*/ 1493 w 3631"/>
              <a:gd name="T7" fmla="*/ 1245 h 5344"/>
              <a:gd name="T8" fmla="*/ 1299 w 3631"/>
              <a:gd name="T9" fmla="*/ 1563 h 5344"/>
              <a:gd name="T10" fmla="*/ 963 w 3631"/>
              <a:gd name="T11" fmla="*/ 1705 h 5344"/>
              <a:gd name="T12" fmla="*/ 0 w 3631"/>
              <a:gd name="T13" fmla="*/ 2721 h 5344"/>
              <a:gd name="T14" fmla="*/ 203 w 3631"/>
              <a:gd name="T15" fmla="*/ 3021 h 5344"/>
              <a:gd name="T16" fmla="*/ 654 w 3631"/>
              <a:gd name="T17" fmla="*/ 2986 h 5344"/>
              <a:gd name="T18" fmla="*/ 945 w 3631"/>
              <a:gd name="T19" fmla="*/ 2853 h 5344"/>
              <a:gd name="T20" fmla="*/ 1299 w 3631"/>
              <a:gd name="T21" fmla="*/ 3065 h 5344"/>
              <a:gd name="T22" fmla="*/ 1369 w 3631"/>
              <a:gd name="T23" fmla="*/ 3410 h 5344"/>
              <a:gd name="T24" fmla="*/ 1166 w 3631"/>
              <a:gd name="T25" fmla="*/ 3666 h 5344"/>
              <a:gd name="T26" fmla="*/ 795 w 3631"/>
              <a:gd name="T27" fmla="*/ 3728 h 5344"/>
              <a:gd name="T28" fmla="*/ 565 w 3631"/>
              <a:gd name="T29" fmla="*/ 3533 h 5344"/>
              <a:gd name="T30" fmla="*/ 230 w 3631"/>
              <a:gd name="T31" fmla="*/ 3560 h 5344"/>
              <a:gd name="T32" fmla="*/ 44 w 3631"/>
              <a:gd name="T33" fmla="*/ 3772 h 5344"/>
              <a:gd name="T34" fmla="*/ 53 w 3631"/>
              <a:gd name="T35" fmla="*/ 4267 h 5344"/>
              <a:gd name="T36" fmla="*/ 132 w 3631"/>
              <a:gd name="T37" fmla="*/ 5247 h 5344"/>
              <a:gd name="T38" fmla="*/ 981 w 3631"/>
              <a:gd name="T39" fmla="*/ 5194 h 5344"/>
              <a:gd name="T40" fmla="*/ 1511 w 3631"/>
              <a:gd name="T41" fmla="*/ 5159 h 5344"/>
              <a:gd name="T42" fmla="*/ 1555 w 3631"/>
              <a:gd name="T43" fmla="*/ 4885 h 5344"/>
              <a:gd name="T44" fmla="*/ 1378 w 3631"/>
              <a:gd name="T45" fmla="*/ 4611 h 5344"/>
              <a:gd name="T46" fmla="*/ 1378 w 3631"/>
              <a:gd name="T47" fmla="*/ 4125 h 5344"/>
              <a:gd name="T48" fmla="*/ 1687 w 3631"/>
              <a:gd name="T49" fmla="*/ 3896 h 5344"/>
              <a:gd name="T50" fmla="*/ 2094 w 3631"/>
              <a:gd name="T51" fmla="*/ 3957 h 5344"/>
              <a:gd name="T52" fmla="*/ 2306 w 3631"/>
              <a:gd name="T53" fmla="*/ 4426 h 5344"/>
              <a:gd name="T54" fmla="*/ 2217 w 3631"/>
              <a:gd name="T55" fmla="*/ 4655 h 5344"/>
              <a:gd name="T56" fmla="*/ 2014 w 3631"/>
              <a:gd name="T57" fmla="*/ 4929 h 5344"/>
              <a:gd name="T58" fmla="*/ 2067 w 3631"/>
              <a:gd name="T59" fmla="*/ 5185 h 5344"/>
              <a:gd name="T60" fmla="*/ 2739 w 3631"/>
              <a:gd name="T61" fmla="*/ 5344 h 5344"/>
              <a:gd name="T62" fmla="*/ 3357 w 3631"/>
              <a:gd name="T63" fmla="*/ 5291 h 5344"/>
              <a:gd name="T64" fmla="*/ 3419 w 3631"/>
              <a:gd name="T65" fmla="*/ 4594 h 5344"/>
              <a:gd name="T66" fmla="*/ 3375 w 3631"/>
              <a:gd name="T67" fmla="*/ 3816 h 5344"/>
              <a:gd name="T68" fmla="*/ 3074 w 3631"/>
              <a:gd name="T69" fmla="*/ 3710 h 5344"/>
              <a:gd name="T70" fmla="*/ 2836 w 3631"/>
              <a:gd name="T71" fmla="*/ 3860 h 5344"/>
              <a:gd name="T72" fmla="*/ 2535 w 3631"/>
              <a:gd name="T73" fmla="*/ 3878 h 5344"/>
              <a:gd name="T74" fmla="*/ 2253 w 3631"/>
              <a:gd name="T75" fmla="*/ 3648 h 5344"/>
              <a:gd name="T76" fmla="*/ 2244 w 3631"/>
              <a:gd name="T77" fmla="*/ 3127 h 5344"/>
              <a:gd name="T78" fmla="*/ 2403 w 3631"/>
              <a:gd name="T79" fmla="*/ 2933 h 5344"/>
              <a:gd name="T80" fmla="*/ 2765 w 3631"/>
              <a:gd name="T81" fmla="*/ 2844 h 5344"/>
              <a:gd name="T82" fmla="*/ 3083 w 3631"/>
              <a:gd name="T83" fmla="*/ 3065 h 5344"/>
              <a:gd name="T84" fmla="*/ 3498 w 3631"/>
              <a:gd name="T85" fmla="*/ 3048 h 5344"/>
              <a:gd name="T86" fmla="*/ 3631 w 3631"/>
              <a:gd name="T87" fmla="*/ 2650 h 5344"/>
              <a:gd name="T88" fmla="*/ 3472 w 3631"/>
              <a:gd name="T89" fmla="*/ 1722 h 5344"/>
              <a:gd name="T90" fmla="*/ 3004 w 3631"/>
              <a:gd name="T91" fmla="*/ 1775 h 5344"/>
              <a:gd name="T92" fmla="*/ 2553 w 3631"/>
              <a:gd name="T93" fmla="*/ 1749 h 5344"/>
              <a:gd name="T94" fmla="*/ 2067 w 3631"/>
              <a:gd name="T95" fmla="*/ 1563 h 5344"/>
              <a:gd name="T96" fmla="*/ 1943 w 3631"/>
              <a:gd name="T97" fmla="*/ 1148 h 5344"/>
              <a:gd name="T98" fmla="*/ 2111 w 3631"/>
              <a:gd name="T99" fmla="*/ 848 h 5344"/>
              <a:gd name="T100" fmla="*/ 2226 w 3631"/>
              <a:gd name="T101" fmla="*/ 503 h 5344"/>
              <a:gd name="T102" fmla="*/ 2129 w 3631"/>
              <a:gd name="T103" fmla="*/ 132 h 5344"/>
              <a:gd name="T104" fmla="*/ 1855 w 3631"/>
              <a:gd name="T105" fmla="*/ 17 h 534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631"/>
              <a:gd name="T160" fmla="*/ 0 h 5344"/>
              <a:gd name="T161" fmla="*/ 3631 w 3631"/>
              <a:gd name="T162" fmla="*/ 5344 h 534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631" h="5344">
                <a:moveTo>
                  <a:pt x="1749" y="0"/>
                </a:moveTo>
                <a:lnTo>
                  <a:pt x="1511" y="44"/>
                </a:lnTo>
                <a:lnTo>
                  <a:pt x="1378" y="106"/>
                </a:lnTo>
                <a:lnTo>
                  <a:pt x="1246" y="282"/>
                </a:lnTo>
                <a:lnTo>
                  <a:pt x="1210" y="539"/>
                </a:lnTo>
                <a:lnTo>
                  <a:pt x="1281" y="768"/>
                </a:lnTo>
                <a:lnTo>
                  <a:pt x="1440" y="989"/>
                </a:lnTo>
                <a:lnTo>
                  <a:pt x="1493" y="1245"/>
                </a:lnTo>
                <a:lnTo>
                  <a:pt x="1466" y="1378"/>
                </a:lnTo>
                <a:lnTo>
                  <a:pt x="1299" y="1563"/>
                </a:lnTo>
                <a:lnTo>
                  <a:pt x="1104" y="1661"/>
                </a:lnTo>
                <a:lnTo>
                  <a:pt x="963" y="1705"/>
                </a:lnTo>
                <a:lnTo>
                  <a:pt x="88" y="1705"/>
                </a:lnTo>
                <a:lnTo>
                  <a:pt x="0" y="2721"/>
                </a:lnTo>
                <a:lnTo>
                  <a:pt x="26" y="2906"/>
                </a:lnTo>
                <a:lnTo>
                  <a:pt x="203" y="3021"/>
                </a:lnTo>
                <a:lnTo>
                  <a:pt x="442" y="3039"/>
                </a:lnTo>
                <a:lnTo>
                  <a:pt x="654" y="2986"/>
                </a:lnTo>
                <a:lnTo>
                  <a:pt x="768" y="2880"/>
                </a:lnTo>
                <a:lnTo>
                  <a:pt x="945" y="2853"/>
                </a:lnTo>
                <a:lnTo>
                  <a:pt x="1157" y="2915"/>
                </a:lnTo>
                <a:lnTo>
                  <a:pt x="1299" y="3065"/>
                </a:lnTo>
                <a:lnTo>
                  <a:pt x="1378" y="3251"/>
                </a:lnTo>
                <a:lnTo>
                  <a:pt x="1369" y="3410"/>
                </a:lnTo>
                <a:lnTo>
                  <a:pt x="1290" y="3578"/>
                </a:lnTo>
                <a:lnTo>
                  <a:pt x="1166" y="3666"/>
                </a:lnTo>
                <a:lnTo>
                  <a:pt x="989" y="3737"/>
                </a:lnTo>
                <a:lnTo>
                  <a:pt x="795" y="3728"/>
                </a:lnTo>
                <a:lnTo>
                  <a:pt x="671" y="3631"/>
                </a:lnTo>
                <a:lnTo>
                  <a:pt x="565" y="3533"/>
                </a:lnTo>
                <a:lnTo>
                  <a:pt x="415" y="3489"/>
                </a:lnTo>
                <a:lnTo>
                  <a:pt x="230" y="3560"/>
                </a:lnTo>
                <a:lnTo>
                  <a:pt x="132" y="3648"/>
                </a:lnTo>
                <a:lnTo>
                  <a:pt x="44" y="3772"/>
                </a:lnTo>
                <a:lnTo>
                  <a:pt x="9" y="3984"/>
                </a:lnTo>
                <a:lnTo>
                  <a:pt x="53" y="4267"/>
                </a:lnTo>
                <a:lnTo>
                  <a:pt x="115" y="4638"/>
                </a:lnTo>
                <a:lnTo>
                  <a:pt x="132" y="5247"/>
                </a:lnTo>
                <a:lnTo>
                  <a:pt x="503" y="5203"/>
                </a:lnTo>
                <a:lnTo>
                  <a:pt x="981" y="5194"/>
                </a:lnTo>
                <a:lnTo>
                  <a:pt x="1316" y="5238"/>
                </a:lnTo>
                <a:lnTo>
                  <a:pt x="1511" y="5159"/>
                </a:lnTo>
                <a:lnTo>
                  <a:pt x="1572" y="4991"/>
                </a:lnTo>
                <a:lnTo>
                  <a:pt x="1555" y="4885"/>
                </a:lnTo>
                <a:lnTo>
                  <a:pt x="1475" y="4770"/>
                </a:lnTo>
                <a:lnTo>
                  <a:pt x="1378" y="4611"/>
                </a:lnTo>
                <a:lnTo>
                  <a:pt x="1343" y="4346"/>
                </a:lnTo>
                <a:lnTo>
                  <a:pt x="1378" y="4125"/>
                </a:lnTo>
                <a:lnTo>
                  <a:pt x="1564" y="3913"/>
                </a:lnTo>
                <a:lnTo>
                  <a:pt x="1687" y="3896"/>
                </a:lnTo>
                <a:lnTo>
                  <a:pt x="1873" y="3896"/>
                </a:lnTo>
                <a:lnTo>
                  <a:pt x="2094" y="3957"/>
                </a:lnTo>
                <a:lnTo>
                  <a:pt x="2217" y="4108"/>
                </a:lnTo>
                <a:cubicBezTo>
                  <a:pt x="2313" y="4384"/>
                  <a:pt x="2306" y="4274"/>
                  <a:pt x="2306" y="4426"/>
                </a:cubicBezTo>
                <a:lnTo>
                  <a:pt x="2288" y="4523"/>
                </a:lnTo>
                <a:lnTo>
                  <a:pt x="2217" y="4655"/>
                </a:lnTo>
                <a:lnTo>
                  <a:pt x="2085" y="4814"/>
                </a:lnTo>
                <a:lnTo>
                  <a:pt x="2014" y="4929"/>
                </a:lnTo>
                <a:lnTo>
                  <a:pt x="2005" y="5062"/>
                </a:lnTo>
                <a:lnTo>
                  <a:pt x="2067" y="5185"/>
                </a:lnTo>
                <a:lnTo>
                  <a:pt x="2350" y="5291"/>
                </a:lnTo>
                <a:lnTo>
                  <a:pt x="2739" y="5344"/>
                </a:lnTo>
                <a:lnTo>
                  <a:pt x="3083" y="5344"/>
                </a:lnTo>
                <a:lnTo>
                  <a:pt x="3357" y="5291"/>
                </a:lnTo>
                <a:lnTo>
                  <a:pt x="3436" y="5230"/>
                </a:lnTo>
                <a:lnTo>
                  <a:pt x="3419" y="4594"/>
                </a:lnTo>
                <a:lnTo>
                  <a:pt x="3445" y="3940"/>
                </a:lnTo>
                <a:lnTo>
                  <a:pt x="3375" y="3816"/>
                </a:lnTo>
                <a:lnTo>
                  <a:pt x="3224" y="3737"/>
                </a:lnTo>
                <a:lnTo>
                  <a:pt x="3074" y="3710"/>
                </a:lnTo>
                <a:lnTo>
                  <a:pt x="2951" y="3737"/>
                </a:lnTo>
                <a:lnTo>
                  <a:pt x="2836" y="3860"/>
                </a:lnTo>
                <a:lnTo>
                  <a:pt x="2694" y="3896"/>
                </a:lnTo>
                <a:lnTo>
                  <a:pt x="2535" y="3878"/>
                </a:lnTo>
                <a:lnTo>
                  <a:pt x="2341" y="3763"/>
                </a:lnTo>
                <a:lnTo>
                  <a:pt x="2253" y="3648"/>
                </a:lnTo>
                <a:lnTo>
                  <a:pt x="2200" y="3401"/>
                </a:lnTo>
                <a:lnTo>
                  <a:pt x="2244" y="3127"/>
                </a:lnTo>
                <a:lnTo>
                  <a:pt x="2288" y="3030"/>
                </a:lnTo>
                <a:lnTo>
                  <a:pt x="2403" y="2933"/>
                </a:lnTo>
                <a:lnTo>
                  <a:pt x="2588" y="2844"/>
                </a:lnTo>
                <a:lnTo>
                  <a:pt x="2765" y="2844"/>
                </a:lnTo>
                <a:lnTo>
                  <a:pt x="2933" y="2906"/>
                </a:lnTo>
                <a:lnTo>
                  <a:pt x="3083" y="3065"/>
                </a:lnTo>
                <a:lnTo>
                  <a:pt x="3277" y="3092"/>
                </a:lnTo>
                <a:lnTo>
                  <a:pt x="3498" y="3048"/>
                </a:lnTo>
                <a:lnTo>
                  <a:pt x="3622" y="2871"/>
                </a:lnTo>
                <a:lnTo>
                  <a:pt x="3631" y="2650"/>
                </a:lnTo>
                <a:lnTo>
                  <a:pt x="3516" y="1926"/>
                </a:lnTo>
                <a:lnTo>
                  <a:pt x="3472" y="1722"/>
                </a:lnTo>
                <a:lnTo>
                  <a:pt x="3251" y="1775"/>
                </a:lnTo>
                <a:lnTo>
                  <a:pt x="3004" y="1775"/>
                </a:lnTo>
                <a:lnTo>
                  <a:pt x="2818" y="1775"/>
                </a:lnTo>
                <a:lnTo>
                  <a:pt x="2553" y="1749"/>
                </a:lnTo>
                <a:lnTo>
                  <a:pt x="2288" y="1696"/>
                </a:lnTo>
                <a:lnTo>
                  <a:pt x="2067" y="1563"/>
                </a:lnTo>
                <a:lnTo>
                  <a:pt x="1952" y="1378"/>
                </a:lnTo>
                <a:lnTo>
                  <a:pt x="1943" y="1148"/>
                </a:lnTo>
                <a:lnTo>
                  <a:pt x="1996" y="963"/>
                </a:lnTo>
                <a:lnTo>
                  <a:pt x="2111" y="848"/>
                </a:lnTo>
                <a:lnTo>
                  <a:pt x="2182" y="724"/>
                </a:lnTo>
                <a:lnTo>
                  <a:pt x="2226" y="503"/>
                </a:lnTo>
                <a:lnTo>
                  <a:pt x="2208" y="291"/>
                </a:lnTo>
                <a:lnTo>
                  <a:pt x="2129" y="132"/>
                </a:lnTo>
                <a:lnTo>
                  <a:pt x="1970" y="53"/>
                </a:lnTo>
                <a:lnTo>
                  <a:pt x="1855" y="17"/>
                </a:lnTo>
                <a:lnTo>
                  <a:pt x="1749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5072066" y="2143116"/>
            <a:ext cx="1068366" cy="2879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40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3"/>
              </a:rPr>
              <a:t>España 2012: todas las aulas tendrán pizarra digital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40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4"/>
              </a:rPr>
              <a:t>La magia de la pizarra digital… la pones tú</a:t>
            </a:r>
            <a:endParaRPr kumimoji="0" lang="es-E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40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5"/>
              </a:rPr>
              <a:t>¿Quien teme el busca, copia y pega de Internet?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40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Portal de la PIZARRA DIGITAL: investigaciones, bibliografía… 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6"/>
              </a:rPr>
              <a:t>http://peremarques.net/pizarra.htm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40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7"/>
              </a:rPr>
              <a:t>Tecnología educativa. Web de Pere 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7"/>
              </a:rPr>
              <a:t>Marquès</a:t>
            </a: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7894" name="15 Imagen" descr="Chico (15) Grey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7750" y="1571625"/>
            <a:ext cx="353695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13 Imagen" descr="Clase (16.) GRIS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2330450"/>
            <a:ext cx="914400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Text Box 5"/>
          <p:cNvSpPr txBox="1">
            <a:spLocks noChangeArrowheads="1"/>
          </p:cNvSpPr>
          <p:nvPr/>
        </p:nvSpPr>
        <p:spPr bwMode="auto">
          <a:xfrm>
            <a:off x="6732588" y="6611779"/>
            <a:ext cx="2411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dirty="0">
                <a:latin typeface="Calibri" pitchFamily="34" charset="0"/>
              </a:rPr>
              <a:t>Pere </a:t>
            </a:r>
            <a:r>
              <a:rPr lang="es-ES" sz="1000" dirty="0" err="1">
                <a:latin typeface="Calibri" pitchFamily="34" charset="0"/>
              </a:rPr>
              <a:t>Marquès</a:t>
            </a:r>
            <a:r>
              <a:rPr lang="es-ES" sz="1000" dirty="0">
                <a:latin typeface="Calibri" pitchFamily="34" charset="0"/>
              </a:rPr>
              <a:t> &amp; Ole C. </a:t>
            </a:r>
            <a:r>
              <a:rPr lang="es-ES" sz="1000" dirty="0" err="1">
                <a:latin typeface="Calibri" pitchFamily="34" charset="0"/>
              </a:rPr>
              <a:t>Glad</a:t>
            </a:r>
            <a:r>
              <a:rPr lang="es-ES" sz="1000" dirty="0">
                <a:latin typeface="Calibri" pitchFamily="34" charset="0"/>
              </a:rPr>
              <a:t> (2013)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2 Subtítulo"/>
          <p:cNvSpPr>
            <a:spLocks noGrp="1"/>
          </p:cNvSpPr>
          <p:nvPr>
            <p:ph type="subTitle" idx="1"/>
          </p:nvPr>
        </p:nvSpPr>
        <p:spPr>
          <a:xfrm>
            <a:off x="179388" y="357166"/>
            <a:ext cx="8713092" cy="5734050"/>
          </a:xfrm>
        </p:spPr>
        <p:txBody>
          <a:bodyPr>
            <a:normAutofit lnSpcReduction="10000"/>
          </a:bodyPr>
          <a:lstStyle/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Cuando cada estudiante tiene un </a:t>
            </a:r>
            <a:r>
              <a:rPr lang="es-ES" sz="20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blog personal</a:t>
            </a:r>
            <a:r>
              <a:rPr lang="es-ES" sz="2000" i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(o </a:t>
            </a:r>
            <a:r>
              <a:rPr lang="es-ES" sz="20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portafolio digital</a:t>
            </a:r>
            <a:r>
              <a:rPr lang="es-ES" sz="2000" i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)</a:t>
            </a:r>
            <a:r>
              <a:rPr lang="es-ES" sz="20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s-E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en él puede realizar los trabajos que le encargue el profesor y también ir recopilando informaciones multimedia sobre cada tema de la asignatura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.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En este marco, cuando lo establezca el profesor, </a:t>
            </a:r>
            <a:r>
              <a:rPr lang="es-ES" sz="2000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algunos alumnos presentarán </a:t>
            </a:r>
            <a:r>
              <a:rPr lang="es-E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su blog </a:t>
            </a:r>
            <a:r>
              <a:rPr lang="es-ES" sz="2000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en la PD y comentarán algunos de los trabajos.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De esta manera los </a:t>
            </a:r>
            <a:r>
              <a:rPr lang="es-E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blogs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podrán ser revisados por toda la clase y el </a:t>
            </a: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profesor podrá  comentar y evaluar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el trabajo de los autores y los comentarios que hagan los compañeros.</a:t>
            </a:r>
          </a:p>
          <a:p>
            <a:pPr indent="358775" eaLnBrk="1" hangingPunct="1">
              <a:spcBef>
                <a:spcPts val="1200"/>
              </a:spcBef>
              <a:spcAft>
                <a:spcPts val="1200"/>
              </a:spcAft>
            </a:pPr>
            <a:r>
              <a:rPr lang="es-ES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OTRAS POSIBILIDADES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Encargar a </a:t>
            </a: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unos estudiantes que revisen determinados  contenidos del blogs de otros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y les dejen un comentario con sugerencias de mejora a los autores. Éstos deberán contestarles mediante otro comentario.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El profesor también puede ir revisando blogs 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y dejar sus comentarios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Cada alumno se especializa en un tema y cuando un estudiante encuentra algo sobre el tema de un compañero se lo manda con un comentario al blog.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endParaRPr lang="es-ES" sz="20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7413625" y="6581775"/>
            <a:ext cx="17303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dirty="0">
                <a:latin typeface="Calibri" pitchFamily="34" charset="0"/>
              </a:rPr>
              <a:t>Pere </a:t>
            </a:r>
            <a:r>
              <a:rPr lang="es-ES" sz="1000" dirty="0" err="1">
                <a:latin typeface="Calibri" pitchFamily="34" charset="0"/>
              </a:rPr>
              <a:t>Marquès</a:t>
            </a:r>
            <a:r>
              <a:rPr lang="es-ES" sz="1000" dirty="0">
                <a:latin typeface="Calibri" pitchFamily="34" charset="0"/>
              </a:rPr>
              <a:t> (2010)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429125"/>
            <a:ext cx="9144000" cy="2428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4" name="63 Rectángulo"/>
          <p:cNvSpPr/>
          <p:nvPr/>
        </p:nvSpPr>
        <p:spPr>
          <a:xfrm>
            <a:off x="3214688" y="4286250"/>
            <a:ext cx="5929312" cy="1928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9" name="58 Rectángulo"/>
          <p:cNvSpPr/>
          <p:nvPr/>
        </p:nvSpPr>
        <p:spPr>
          <a:xfrm>
            <a:off x="0" y="0"/>
            <a:ext cx="9144000" cy="19288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388" y="277813"/>
            <a:ext cx="8964612" cy="9366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18. Los estudiantes presentan en la PD trabajos colaborativos realizados en wikis</a:t>
            </a:r>
            <a:endParaRPr lang="es-E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5643563" y="2286000"/>
            <a:ext cx="2714625" cy="2214563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s-E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s-E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17 Grupo"/>
          <p:cNvGrpSpPr>
            <a:grpSpLocks/>
          </p:cNvGrpSpPr>
          <p:nvPr/>
        </p:nvGrpSpPr>
        <p:grpSpPr bwMode="auto">
          <a:xfrm>
            <a:off x="2154238" y="2786063"/>
            <a:ext cx="547687" cy="503237"/>
            <a:chOff x="3921147" y="2327676"/>
            <a:chExt cx="1214127" cy="1113625"/>
          </a:xfrm>
        </p:grpSpPr>
        <p:sp>
          <p:nvSpPr>
            <p:cNvPr id="39961" name="Freeform 6"/>
            <p:cNvSpPr>
              <a:spLocks/>
            </p:cNvSpPr>
            <p:nvPr/>
          </p:nvSpPr>
          <p:spPr bwMode="auto">
            <a:xfrm rot="2294602">
              <a:off x="4149530" y="2861333"/>
              <a:ext cx="951200" cy="579968"/>
            </a:xfrm>
            <a:custGeom>
              <a:avLst/>
              <a:gdLst>
                <a:gd name="T0" fmla="*/ 1498 w 6351"/>
                <a:gd name="T1" fmla="*/ 366 h 3570"/>
                <a:gd name="T2" fmla="*/ 1539 w 6351"/>
                <a:gd name="T3" fmla="*/ 1015 h 3570"/>
                <a:gd name="T4" fmla="*/ 1356 w 6351"/>
                <a:gd name="T5" fmla="*/ 1539 h 3570"/>
                <a:gd name="T6" fmla="*/ 998 w 6351"/>
                <a:gd name="T7" fmla="*/ 1506 h 3570"/>
                <a:gd name="T8" fmla="*/ 574 w 6351"/>
                <a:gd name="T9" fmla="*/ 1223 h 3570"/>
                <a:gd name="T10" fmla="*/ 83 w 6351"/>
                <a:gd name="T11" fmla="*/ 1431 h 3570"/>
                <a:gd name="T12" fmla="*/ 0 w 6351"/>
                <a:gd name="T13" fmla="*/ 1781 h 3570"/>
                <a:gd name="T14" fmla="*/ 224 w 6351"/>
                <a:gd name="T15" fmla="*/ 2189 h 3570"/>
                <a:gd name="T16" fmla="*/ 640 w 6351"/>
                <a:gd name="T17" fmla="*/ 2322 h 3570"/>
                <a:gd name="T18" fmla="*/ 973 w 6351"/>
                <a:gd name="T19" fmla="*/ 2139 h 3570"/>
                <a:gd name="T20" fmla="*/ 1340 w 6351"/>
                <a:gd name="T21" fmla="*/ 2089 h 3570"/>
                <a:gd name="T22" fmla="*/ 1415 w 6351"/>
                <a:gd name="T23" fmla="*/ 3496 h 3570"/>
                <a:gd name="T24" fmla="*/ 3254 w 6351"/>
                <a:gd name="T25" fmla="*/ 3362 h 3570"/>
                <a:gd name="T26" fmla="*/ 3188 w 6351"/>
                <a:gd name="T27" fmla="*/ 2963 h 3570"/>
                <a:gd name="T28" fmla="*/ 3021 w 6351"/>
                <a:gd name="T29" fmla="*/ 2647 h 3570"/>
                <a:gd name="T30" fmla="*/ 3229 w 6351"/>
                <a:gd name="T31" fmla="*/ 2314 h 3570"/>
                <a:gd name="T32" fmla="*/ 3620 w 6351"/>
                <a:gd name="T33" fmla="*/ 2247 h 3570"/>
                <a:gd name="T34" fmla="*/ 3912 w 6351"/>
                <a:gd name="T35" fmla="*/ 2613 h 3570"/>
                <a:gd name="T36" fmla="*/ 3754 w 6351"/>
                <a:gd name="T37" fmla="*/ 2946 h 3570"/>
                <a:gd name="T38" fmla="*/ 3570 w 6351"/>
                <a:gd name="T39" fmla="*/ 3179 h 3570"/>
                <a:gd name="T40" fmla="*/ 3729 w 6351"/>
                <a:gd name="T41" fmla="*/ 3512 h 3570"/>
                <a:gd name="T42" fmla="*/ 4985 w 6351"/>
                <a:gd name="T43" fmla="*/ 3504 h 3570"/>
                <a:gd name="T44" fmla="*/ 4919 w 6351"/>
                <a:gd name="T45" fmla="*/ 2580 h 3570"/>
                <a:gd name="T46" fmla="*/ 5035 w 6351"/>
                <a:gd name="T47" fmla="*/ 2064 h 3570"/>
                <a:gd name="T48" fmla="*/ 5293 w 6351"/>
                <a:gd name="T49" fmla="*/ 1914 h 3570"/>
                <a:gd name="T50" fmla="*/ 5626 w 6351"/>
                <a:gd name="T51" fmla="*/ 2139 h 3570"/>
                <a:gd name="T52" fmla="*/ 6066 w 6351"/>
                <a:gd name="T53" fmla="*/ 2114 h 3570"/>
                <a:gd name="T54" fmla="*/ 6309 w 6351"/>
                <a:gd name="T55" fmla="*/ 1864 h 3570"/>
                <a:gd name="T56" fmla="*/ 6334 w 6351"/>
                <a:gd name="T57" fmla="*/ 1465 h 3570"/>
                <a:gd name="T58" fmla="*/ 6066 w 6351"/>
                <a:gd name="T59" fmla="*/ 1148 h 3570"/>
                <a:gd name="T60" fmla="*/ 5651 w 6351"/>
                <a:gd name="T61" fmla="*/ 1157 h 3570"/>
                <a:gd name="T62" fmla="*/ 5377 w 6351"/>
                <a:gd name="T63" fmla="*/ 1348 h 3570"/>
                <a:gd name="T64" fmla="*/ 5094 w 6351"/>
                <a:gd name="T65" fmla="*/ 1381 h 3570"/>
                <a:gd name="T66" fmla="*/ 4827 w 6351"/>
                <a:gd name="T67" fmla="*/ 1223 h 3570"/>
                <a:gd name="T68" fmla="*/ 4894 w 6351"/>
                <a:gd name="T69" fmla="*/ 382 h 3570"/>
                <a:gd name="T70" fmla="*/ 4603 w 6351"/>
                <a:gd name="T71" fmla="*/ 25 h 3570"/>
                <a:gd name="T72" fmla="*/ 3803 w 6351"/>
                <a:gd name="T73" fmla="*/ 41 h 3570"/>
                <a:gd name="T74" fmla="*/ 3446 w 6351"/>
                <a:gd name="T75" fmla="*/ 208 h 3570"/>
                <a:gd name="T76" fmla="*/ 3487 w 6351"/>
                <a:gd name="T77" fmla="*/ 624 h 3570"/>
                <a:gd name="T78" fmla="*/ 3537 w 6351"/>
                <a:gd name="T79" fmla="*/ 1032 h 3570"/>
                <a:gd name="T80" fmla="*/ 3171 w 6351"/>
                <a:gd name="T81" fmla="*/ 1265 h 3570"/>
                <a:gd name="T82" fmla="*/ 2838 w 6351"/>
                <a:gd name="T83" fmla="*/ 1097 h 3570"/>
                <a:gd name="T84" fmla="*/ 2838 w 6351"/>
                <a:gd name="T85" fmla="*/ 699 h 3570"/>
                <a:gd name="T86" fmla="*/ 3029 w 6351"/>
                <a:gd name="T87" fmla="*/ 341 h 3570"/>
                <a:gd name="T88" fmla="*/ 2913 w 6351"/>
                <a:gd name="T89" fmla="*/ 75 h 3570"/>
                <a:gd name="T90" fmla="*/ 2435 w 6351"/>
                <a:gd name="T91" fmla="*/ 33 h 3570"/>
                <a:gd name="T92" fmla="*/ 1406 w 6351"/>
                <a:gd name="T93" fmla="*/ 116 h 35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51"/>
                <a:gd name="T142" fmla="*/ 0 h 3570"/>
                <a:gd name="T143" fmla="*/ 6351 w 6351"/>
                <a:gd name="T144" fmla="*/ 3570 h 35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51" h="3570">
                  <a:moveTo>
                    <a:pt x="1406" y="116"/>
                  </a:moveTo>
                  <a:lnTo>
                    <a:pt x="1498" y="366"/>
                  </a:lnTo>
                  <a:lnTo>
                    <a:pt x="1539" y="715"/>
                  </a:lnTo>
                  <a:lnTo>
                    <a:pt x="1539" y="1015"/>
                  </a:lnTo>
                  <a:lnTo>
                    <a:pt x="1473" y="1356"/>
                  </a:lnTo>
                  <a:lnTo>
                    <a:pt x="1356" y="1539"/>
                  </a:lnTo>
                  <a:lnTo>
                    <a:pt x="1123" y="1564"/>
                  </a:lnTo>
                  <a:lnTo>
                    <a:pt x="998" y="1506"/>
                  </a:lnTo>
                  <a:lnTo>
                    <a:pt x="815" y="1290"/>
                  </a:lnTo>
                  <a:lnTo>
                    <a:pt x="574" y="1223"/>
                  </a:lnTo>
                  <a:lnTo>
                    <a:pt x="349" y="1240"/>
                  </a:lnTo>
                  <a:lnTo>
                    <a:pt x="83" y="1431"/>
                  </a:lnTo>
                  <a:lnTo>
                    <a:pt x="33" y="1539"/>
                  </a:lnTo>
                  <a:lnTo>
                    <a:pt x="0" y="1781"/>
                  </a:lnTo>
                  <a:lnTo>
                    <a:pt x="58" y="1989"/>
                  </a:lnTo>
                  <a:lnTo>
                    <a:pt x="224" y="2189"/>
                  </a:lnTo>
                  <a:lnTo>
                    <a:pt x="424" y="2289"/>
                  </a:lnTo>
                  <a:lnTo>
                    <a:pt x="640" y="2322"/>
                  </a:lnTo>
                  <a:lnTo>
                    <a:pt x="782" y="2305"/>
                  </a:lnTo>
                  <a:lnTo>
                    <a:pt x="973" y="2139"/>
                  </a:lnTo>
                  <a:lnTo>
                    <a:pt x="1148" y="2056"/>
                  </a:lnTo>
                  <a:lnTo>
                    <a:pt x="1340" y="2089"/>
                  </a:lnTo>
                  <a:lnTo>
                    <a:pt x="1390" y="2180"/>
                  </a:lnTo>
                  <a:lnTo>
                    <a:pt x="1415" y="3496"/>
                  </a:lnTo>
                  <a:lnTo>
                    <a:pt x="3054" y="3504"/>
                  </a:lnTo>
                  <a:lnTo>
                    <a:pt x="3254" y="3362"/>
                  </a:lnTo>
                  <a:lnTo>
                    <a:pt x="3287" y="3138"/>
                  </a:lnTo>
                  <a:lnTo>
                    <a:pt x="3188" y="2963"/>
                  </a:lnTo>
                  <a:lnTo>
                    <a:pt x="3063" y="2846"/>
                  </a:lnTo>
                  <a:lnTo>
                    <a:pt x="3021" y="2647"/>
                  </a:lnTo>
                  <a:lnTo>
                    <a:pt x="3079" y="2455"/>
                  </a:lnTo>
                  <a:lnTo>
                    <a:pt x="3229" y="2314"/>
                  </a:lnTo>
                  <a:lnTo>
                    <a:pt x="3371" y="2239"/>
                  </a:lnTo>
                  <a:lnTo>
                    <a:pt x="3620" y="2247"/>
                  </a:lnTo>
                  <a:lnTo>
                    <a:pt x="3828" y="2380"/>
                  </a:lnTo>
                  <a:lnTo>
                    <a:pt x="3912" y="2613"/>
                  </a:lnTo>
                  <a:lnTo>
                    <a:pt x="3887" y="2813"/>
                  </a:lnTo>
                  <a:lnTo>
                    <a:pt x="3754" y="2946"/>
                  </a:lnTo>
                  <a:lnTo>
                    <a:pt x="3670" y="3029"/>
                  </a:lnTo>
                  <a:lnTo>
                    <a:pt x="3570" y="3179"/>
                  </a:lnTo>
                  <a:lnTo>
                    <a:pt x="3587" y="3429"/>
                  </a:lnTo>
                  <a:lnTo>
                    <a:pt x="3729" y="3512"/>
                  </a:lnTo>
                  <a:lnTo>
                    <a:pt x="4561" y="3570"/>
                  </a:lnTo>
                  <a:lnTo>
                    <a:pt x="4985" y="3504"/>
                  </a:lnTo>
                  <a:lnTo>
                    <a:pt x="4927" y="3038"/>
                  </a:lnTo>
                  <a:lnTo>
                    <a:pt x="4919" y="2580"/>
                  </a:lnTo>
                  <a:lnTo>
                    <a:pt x="4944" y="2272"/>
                  </a:lnTo>
                  <a:lnTo>
                    <a:pt x="5035" y="2064"/>
                  </a:lnTo>
                  <a:lnTo>
                    <a:pt x="5144" y="1947"/>
                  </a:lnTo>
                  <a:lnTo>
                    <a:pt x="5293" y="1914"/>
                  </a:lnTo>
                  <a:lnTo>
                    <a:pt x="5460" y="2006"/>
                  </a:lnTo>
                  <a:lnTo>
                    <a:pt x="5626" y="2139"/>
                  </a:lnTo>
                  <a:lnTo>
                    <a:pt x="5809" y="2164"/>
                  </a:lnTo>
                  <a:lnTo>
                    <a:pt x="6066" y="2114"/>
                  </a:lnTo>
                  <a:lnTo>
                    <a:pt x="6209" y="1997"/>
                  </a:lnTo>
                  <a:lnTo>
                    <a:pt x="6309" y="1864"/>
                  </a:lnTo>
                  <a:lnTo>
                    <a:pt x="6351" y="1681"/>
                  </a:lnTo>
                  <a:lnTo>
                    <a:pt x="6334" y="1465"/>
                  </a:lnTo>
                  <a:lnTo>
                    <a:pt x="6234" y="1265"/>
                  </a:lnTo>
                  <a:lnTo>
                    <a:pt x="6066" y="1148"/>
                  </a:lnTo>
                  <a:lnTo>
                    <a:pt x="5834" y="1097"/>
                  </a:lnTo>
                  <a:lnTo>
                    <a:pt x="5651" y="1157"/>
                  </a:lnTo>
                  <a:lnTo>
                    <a:pt x="5510" y="1232"/>
                  </a:lnTo>
                  <a:lnTo>
                    <a:pt x="5377" y="1348"/>
                  </a:lnTo>
                  <a:lnTo>
                    <a:pt x="5235" y="1398"/>
                  </a:lnTo>
                  <a:lnTo>
                    <a:pt x="5094" y="1381"/>
                  </a:lnTo>
                  <a:lnTo>
                    <a:pt x="4919" y="1315"/>
                  </a:lnTo>
                  <a:lnTo>
                    <a:pt x="4827" y="1223"/>
                  </a:lnTo>
                  <a:lnTo>
                    <a:pt x="4869" y="882"/>
                  </a:lnTo>
                  <a:lnTo>
                    <a:pt x="4894" y="382"/>
                  </a:lnTo>
                  <a:lnTo>
                    <a:pt x="4886" y="108"/>
                  </a:lnTo>
                  <a:lnTo>
                    <a:pt x="4603" y="25"/>
                  </a:lnTo>
                  <a:lnTo>
                    <a:pt x="4245" y="0"/>
                  </a:lnTo>
                  <a:lnTo>
                    <a:pt x="3803" y="41"/>
                  </a:lnTo>
                  <a:lnTo>
                    <a:pt x="3562" y="116"/>
                  </a:lnTo>
                  <a:lnTo>
                    <a:pt x="3446" y="208"/>
                  </a:lnTo>
                  <a:lnTo>
                    <a:pt x="3404" y="399"/>
                  </a:lnTo>
                  <a:lnTo>
                    <a:pt x="3487" y="624"/>
                  </a:lnTo>
                  <a:lnTo>
                    <a:pt x="3554" y="865"/>
                  </a:lnTo>
                  <a:lnTo>
                    <a:pt x="3537" y="1032"/>
                  </a:lnTo>
                  <a:lnTo>
                    <a:pt x="3396" y="1198"/>
                  </a:lnTo>
                  <a:lnTo>
                    <a:pt x="3171" y="1265"/>
                  </a:lnTo>
                  <a:lnTo>
                    <a:pt x="3013" y="1248"/>
                  </a:lnTo>
                  <a:lnTo>
                    <a:pt x="2838" y="1097"/>
                  </a:lnTo>
                  <a:lnTo>
                    <a:pt x="2771" y="874"/>
                  </a:lnTo>
                  <a:lnTo>
                    <a:pt x="2838" y="699"/>
                  </a:lnTo>
                  <a:lnTo>
                    <a:pt x="2946" y="532"/>
                  </a:lnTo>
                  <a:lnTo>
                    <a:pt x="3029" y="341"/>
                  </a:lnTo>
                  <a:lnTo>
                    <a:pt x="2988" y="166"/>
                  </a:lnTo>
                  <a:lnTo>
                    <a:pt x="2913" y="75"/>
                  </a:lnTo>
                  <a:lnTo>
                    <a:pt x="2738" y="33"/>
                  </a:lnTo>
                  <a:lnTo>
                    <a:pt x="2435" y="33"/>
                  </a:lnTo>
                  <a:lnTo>
                    <a:pt x="2056" y="58"/>
                  </a:lnTo>
                  <a:lnTo>
                    <a:pt x="1406" y="116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9962" name="Freeform 3"/>
            <p:cNvSpPr>
              <a:spLocks/>
            </p:cNvSpPr>
            <p:nvPr/>
          </p:nvSpPr>
          <p:spPr bwMode="auto">
            <a:xfrm rot="-8411857">
              <a:off x="4596136" y="2524329"/>
              <a:ext cx="539138" cy="642940"/>
            </a:xfrm>
            <a:custGeom>
              <a:avLst/>
              <a:gdLst>
                <a:gd name="T0" fmla="*/ 1511 w 3631"/>
                <a:gd name="T1" fmla="*/ 44 h 5344"/>
                <a:gd name="T2" fmla="*/ 1246 w 3631"/>
                <a:gd name="T3" fmla="*/ 282 h 5344"/>
                <a:gd name="T4" fmla="*/ 1281 w 3631"/>
                <a:gd name="T5" fmla="*/ 768 h 5344"/>
                <a:gd name="T6" fmla="*/ 1493 w 3631"/>
                <a:gd name="T7" fmla="*/ 1245 h 5344"/>
                <a:gd name="T8" fmla="*/ 1299 w 3631"/>
                <a:gd name="T9" fmla="*/ 1563 h 5344"/>
                <a:gd name="T10" fmla="*/ 963 w 3631"/>
                <a:gd name="T11" fmla="*/ 1705 h 5344"/>
                <a:gd name="T12" fmla="*/ 0 w 3631"/>
                <a:gd name="T13" fmla="*/ 2721 h 5344"/>
                <a:gd name="T14" fmla="*/ 203 w 3631"/>
                <a:gd name="T15" fmla="*/ 3021 h 5344"/>
                <a:gd name="T16" fmla="*/ 654 w 3631"/>
                <a:gd name="T17" fmla="*/ 2986 h 5344"/>
                <a:gd name="T18" fmla="*/ 945 w 3631"/>
                <a:gd name="T19" fmla="*/ 2853 h 5344"/>
                <a:gd name="T20" fmla="*/ 1299 w 3631"/>
                <a:gd name="T21" fmla="*/ 3065 h 5344"/>
                <a:gd name="T22" fmla="*/ 1369 w 3631"/>
                <a:gd name="T23" fmla="*/ 3410 h 5344"/>
                <a:gd name="T24" fmla="*/ 1166 w 3631"/>
                <a:gd name="T25" fmla="*/ 3666 h 5344"/>
                <a:gd name="T26" fmla="*/ 795 w 3631"/>
                <a:gd name="T27" fmla="*/ 3728 h 5344"/>
                <a:gd name="T28" fmla="*/ 565 w 3631"/>
                <a:gd name="T29" fmla="*/ 3533 h 5344"/>
                <a:gd name="T30" fmla="*/ 230 w 3631"/>
                <a:gd name="T31" fmla="*/ 3560 h 5344"/>
                <a:gd name="T32" fmla="*/ 44 w 3631"/>
                <a:gd name="T33" fmla="*/ 3772 h 5344"/>
                <a:gd name="T34" fmla="*/ 53 w 3631"/>
                <a:gd name="T35" fmla="*/ 4267 h 5344"/>
                <a:gd name="T36" fmla="*/ 132 w 3631"/>
                <a:gd name="T37" fmla="*/ 5247 h 5344"/>
                <a:gd name="T38" fmla="*/ 981 w 3631"/>
                <a:gd name="T39" fmla="*/ 5194 h 5344"/>
                <a:gd name="T40" fmla="*/ 1511 w 3631"/>
                <a:gd name="T41" fmla="*/ 5159 h 5344"/>
                <a:gd name="T42" fmla="*/ 1555 w 3631"/>
                <a:gd name="T43" fmla="*/ 4885 h 5344"/>
                <a:gd name="T44" fmla="*/ 1378 w 3631"/>
                <a:gd name="T45" fmla="*/ 4611 h 5344"/>
                <a:gd name="T46" fmla="*/ 1378 w 3631"/>
                <a:gd name="T47" fmla="*/ 4125 h 5344"/>
                <a:gd name="T48" fmla="*/ 1687 w 3631"/>
                <a:gd name="T49" fmla="*/ 3896 h 5344"/>
                <a:gd name="T50" fmla="*/ 2094 w 3631"/>
                <a:gd name="T51" fmla="*/ 3957 h 5344"/>
                <a:gd name="T52" fmla="*/ 2306 w 3631"/>
                <a:gd name="T53" fmla="*/ 4426 h 5344"/>
                <a:gd name="T54" fmla="*/ 2217 w 3631"/>
                <a:gd name="T55" fmla="*/ 4655 h 5344"/>
                <a:gd name="T56" fmla="*/ 2014 w 3631"/>
                <a:gd name="T57" fmla="*/ 4929 h 5344"/>
                <a:gd name="T58" fmla="*/ 2067 w 3631"/>
                <a:gd name="T59" fmla="*/ 5185 h 5344"/>
                <a:gd name="T60" fmla="*/ 2739 w 3631"/>
                <a:gd name="T61" fmla="*/ 5344 h 5344"/>
                <a:gd name="T62" fmla="*/ 3357 w 3631"/>
                <a:gd name="T63" fmla="*/ 5291 h 5344"/>
                <a:gd name="T64" fmla="*/ 3419 w 3631"/>
                <a:gd name="T65" fmla="*/ 4594 h 5344"/>
                <a:gd name="T66" fmla="*/ 3375 w 3631"/>
                <a:gd name="T67" fmla="*/ 3816 h 5344"/>
                <a:gd name="T68" fmla="*/ 3074 w 3631"/>
                <a:gd name="T69" fmla="*/ 3710 h 5344"/>
                <a:gd name="T70" fmla="*/ 2836 w 3631"/>
                <a:gd name="T71" fmla="*/ 3860 h 5344"/>
                <a:gd name="T72" fmla="*/ 2535 w 3631"/>
                <a:gd name="T73" fmla="*/ 3878 h 5344"/>
                <a:gd name="T74" fmla="*/ 2253 w 3631"/>
                <a:gd name="T75" fmla="*/ 3648 h 5344"/>
                <a:gd name="T76" fmla="*/ 2244 w 3631"/>
                <a:gd name="T77" fmla="*/ 3127 h 5344"/>
                <a:gd name="T78" fmla="*/ 2403 w 3631"/>
                <a:gd name="T79" fmla="*/ 2933 h 5344"/>
                <a:gd name="T80" fmla="*/ 2765 w 3631"/>
                <a:gd name="T81" fmla="*/ 2844 h 5344"/>
                <a:gd name="T82" fmla="*/ 3083 w 3631"/>
                <a:gd name="T83" fmla="*/ 3065 h 5344"/>
                <a:gd name="T84" fmla="*/ 3498 w 3631"/>
                <a:gd name="T85" fmla="*/ 3048 h 5344"/>
                <a:gd name="T86" fmla="*/ 3631 w 3631"/>
                <a:gd name="T87" fmla="*/ 2650 h 5344"/>
                <a:gd name="T88" fmla="*/ 3472 w 3631"/>
                <a:gd name="T89" fmla="*/ 1722 h 5344"/>
                <a:gd name="T90" fmla="*/ 3004 w 3631"/>
                <a:gd name="T91" fmla="*/ 1775 h 5344"/>
                <a:gd name="T92" fmla="*/ 2553 w 3631"/>
                <a:gd name="T93" fmla="*/ 1749 h 5344"/>
                <a:gd name="T94" fmla="*/ 2067 w 3631"/>
                <a:gd name="T95" fmla="*/ 1563 h 5344"/>
                <a:gd name="T96" fmla="*/ 1943 w 3631"/>
                <a:gd name="T97" fmla="*/ 1148 h 5344"/>
                <a:gd name="T98" fmla="*/ 2111 w 3631"/>
                <a:gd name="T99" fmla="*/ 848 h 5344"/>
                <a:gd name="T100" fmla="*/ 2226 w 3631"/>
                <a:gd name="T101" fmla="*/ 503 h 5344"/>
                <a:gd name="T102" fmla="*/ 2129 w 3631"/>
                <a:gd name="T103" fmla="*/ 132 h 5344"/>
                <a:gd name="T104" fmla="*/ 1855 w 3631"/>
                <a:gd name="T105" fmla="*/ 17 h 53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631"/>
                <a:gd name="T160" fmla="*/ 0 h 5344"/>
                <a:gd name="T161" fmla="*/ 3631 w 3631"/>
                <a:gd name="T162" fmla="*/ 5344 h 53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631" h="5344">
                  <a:moveTo>
                    <a:pt x="1749" y="0"/>
                  </a:moveTo>
                  <a:lnTo>
                    <a:pt x="1511" y="44"/>
                  </a:lnTo>
                  <a:lnTo>
                    <a:pt x="1378" y="106"/>
                  </a:lnTo>
                  <a:lnTo>
                    <a:pt x="1246" y="282"/>
                  </a:lnTo>
                  <a:lnTo>
                    <a:pt x="1210" y="539"/>
                  </a:lnTo>
                  <a:lnTo>
                    <a:pt x="1281" y="768"/>
                  </a:lnTo>
                  <a:lnTo>
                    <a:pt x="1440" y="989"/>
                  </a:lnTo>
                  <a:lnTo>
                    <a:pt x="1493" y="1245"/>
                  </a:lnTo>
                  <a:lnTo>
                    <a:pt x="1466" y="1378"/>
                  </a:lnTo>
                  <a:lnTo>
                    <a:pt x="1299" y="1563"/>
                  </a:lnTo>
                  <a:lnTo>
                    <a:pt x="1104" y="1661"/>
                  </a:lnTo>
                  <a:lnTo>
                    <a:pt x="963" y="1705"/>
                  </a:lnTo>
                  <a:lnTo>
                    <a:pt x="88" y="1705"/>
                  </a:lnTo>
                  <a:lnTo>
                    <a:pt x="0" y="2721"/>
                  </a:lnTo>
                  <a:lnTo>
                    <a:pt x="26" y="2906"/>
                  </a:lnTo>
                  <a:lnTo>
                    <a:pt x="203" y="3021"/>
                  </a:lnTo>
                  <a:lnTo>
                    <a:pt x="442" y="3039"/>
                  </a:lnTo>
                  <a:lnTo>
                    <a:pt x="654" y="2986"/>
                  </a:lnTo>
                  <a:lnTo>
                    <a:pt x="768" y="2880"/>
                  </a:lnTo>
                  <a:lnTo>
                    <a:pt x="945" y="2853"/>
                  </a:lnTo>
                  <a:lnTo>
                    <a:pt x="1157" y="2915"/>
                  </a:lnTo>
                  <a:lnTo>
                    <a:pt x="1299" y="3065"/>
                  </a:lnTo>
                  <a:lnTo>
                    <a:pt x="1378" y="3251"/>
                  </a:lnTo>
                  <a:lnTo>
                    <a:pt x="1369" y="3410"/>
                  </a:lnTo>
                  <a:lnTo>
                    <a:pt x="1290" y="3578"/>
                  </a:lnTo>
                  <a:lnTo>
                    <a:pt x="1166" y="3666"/>
                  </a:lnTo>
                  <a:lnTo>
                    <a:pt x="989" y="3737"/>
                  </a:lnTo>
                  <a:lnTo>
                    <a:pt x="795" y="3728"/>
                  </a:lnTo>
                  <a:lnTo>
                    <a:pt x="671" y="3631"/>
                  </a:lnTo>
                  <a:lnTo>
                    <a:pt x="565" y="3533"/>
                  </a:lnTo>
                  <a:lnTo>
                    <a:pt x="415" y="3489"/>
                  </a:lnTo>
                  <a:lnTo>
                    <a:pt x="230" y="3560"/>
                  </a:lnTo>
                  <a:lnTo>
                    <a:pt x="132" y="3648"/>
                  </a:lnTo>
                  <a:lnTo>
                    <a:pt x="44" y="3772"/>
                  </a:lnTo>
                  <a:lnTo>
                    <a:pt x="9" y="3984"/>
                  </a:lnTo>
                  <a:lnTo>
                    <a:pt x="53" y="4267"/>
                  </a:lnTo>
                  <a:lnTo>
                    <a:pt x="115" y="4638"/>
                  </a:lnTo>
                  <a:lnTo>
                    <a:pt x="132" y="5247"/>
                  </a:lnTo>
                  <a:lnTo>
                    <a:pt x="503" y="5203"/>
                  </a:lnTo>
                  <a:lnTo>
                    <a:pt x="981" y="5194"/>
                  </a:lnTo>
                  <a:lnTo>
                    <a:pt x="1316" y="5238"/>
                  </a:lnTo>
                  <a:lnTo>
                    <a:pt x="1511" y="5159"/>
                  </a:lnTo>
                  <a:lnTo>
                    <a:pt x="1572" y="4991"/>
                  </a:lnTo>
                  <a:lnTo>
                    <a:pt x="1555" y="4885"/>
                  </a:lnTo>
                  <a:lnTo>
                    <a:pt x="1475" y="4770"/>
                  </a:lnTo>
                  <a:lnTo>
                    <a:pt x="1378" y="4611"/>
                  </a:lnTo>
                  <a:lnTo>
                    <a:pt x="1343" y="4346"/>
                  </a:lnTo>
                  <a:lnTo>
                    <a:pt x="1378" y="4125"/>
                  </a:lnTo>
                  <a:lnTo>
                    <a:pt x="1564" y="3913"/>
                  </a:lnTo>
                  <a:lnTo>
                    <a:pt x="1687" y="3896"/>
                  </a:lnTo>
                  <a:lnTo>
                    <a:pt x="1873" y="3896"/>
                  </a:lnTo>
                  <a:lnTo>
                    <a:pt x="2094" y="3957"/>
                  </a:lnTo>
                  <a:lnTo>
                    <a:pt x="2217" y="4108"/>
                  </a:lnTo>
                  <a:cubicBezTo>
                    <a:pt x="2313" y="4384"/>
                    <a:pt x="2306" y="4274"/>
                    <a:pt x="2306" y="4426"/>
                  </a:cubicBezTo>
                  <a:lnTo>
                    <a:pt x="2288" y="4523"/>
                  </a:lnTo>
                  <a:lnTo>
                    <a:pt x="2217" y="4655"/>
                  </a:lnTo>
                  <a:lnTo>
                    <a:pt x="2085" y="4814"/>
                  </a:lnTo>
                  <a:lnTo>
                    <a:pt x="2014" y="4929"/>
                  </a:lnTo>
                  <a:lnTo>
                    <a:pt x="2005" y="5062"/>
                  </a:lnTo>
                  <a:lnTo>
                    <a:pt x="2067" y="5185"/>
                  </a:lnTo>
                  <a:lnTo>
                    <a:pt x="2350" y="5291"/>
                  </a:lnTo>
                  <a:lnTo>
                    <a:pt x="2739" y="5344"/>
                  </a:lnTo>
                  <a:lnTo>
                    <a:pt x="3083" y="5344"/>
                  </a:lnTo>
                  <a:lnTo>
                    <a:pt x="3357" y="5291"/>
                  </a:lnTo>
                  <a:lnTo>
                    <a:pt x="3436" y="5230"/>
                  </a:lnTo>
                  <a:lnTo>
                    <a:pt x="3419" y="4594"/>
                  </a:lnTo>
                  <a:lnTo>
                    <a:pt x="3445" y="3940"/>
                  </a:lnTo>
                  <a:lnTo>
                    <a:pt x="3375" y="3816"/>
                  </a:lnTo>
                  <a:lnTo>
                    <a:pt x="3224" y="3737"/>
                  </a:lnTo>
                  <a:lnTo>
                    <a:pt x="3074" y="3710"/>
                  </a:lnTo>
                  <a:lnTo>
                    <a:pt x="2951" y="3737"/>
                  </a:lnTo>
                  <a:lnTo>
                    <a:pt x="2836" y="3860"/>
                  </a:lnTo>
                  <a:lnTo>
                    <a:pt x="2694" y="3896"/>
                  </a:lnTo>
                  <a:lnTo>
                    <a:pt x="2535" y="3878"/>
                  </a:lnTo>
                  <a:lnTo>
                    <a:pt x="2341" y="3763"/>
                  </a:lnTo>
                  <a:lnTo>
                    <a:pt x="2253" y="3648"/>
                  </a:lnTo>
                  <a:lnTo>
                    <a:pt x="2200" y="3401"/>
                  </a:lnTo>
                  <a:lnTo>
                    <a:pt x="2244" y="3127"/>
                  </a:lnTo>
                  <a:lnTo>
                    <a:pt x="2288" y="3030"/>
                  </a:lnTo>
                  <a:lnTo>
                    <a:pt x="2403" y="2933"/>
                  </a:lnTo>
                  <a:lnTo>
                    <a:pt x="2588" y="2844"/>
                  </a:lnTo>
                  <a:lnTo>
                    <a:pt x="2765" y="2844"/>
                  </a:lnTo>
                  <a:lnTo>
                    <a:pt x="2933" y="2906"/>
                  </a:lnTo>
                  <a:lnTo>
                    <a:pt x="3083" y="3065"/>
                  </a:lnTo>
                  <a:lnTo>
                    <a:pt x="3277" y="3092"/>
                  </a:lnTo>
                  <a:lnTo>
                    <a:pt x="3498" y="3048"/>
                  </a:lnTo>
                  <a:lnTo>
                    <a:pt x="3622" y="2871"/>
                  </a:lnTo>
                  <a:lnTo>
                    <a:pt x="3631" y="2650"/>
                  </a:lnTo>
                  <a:lnTo>
                    <a:pt x="3516" y="1926"/>
                  </a:lnTo>
                  <a:lnTo>
                    <a:pt x="3472" y="1722"/>
                  </a:lnTo>
                  <a:lnTo>
                    <a:pt x="3251" y="1775"/>
                  </a:lnTo>
                  <a:lnTo>
                    <a:pt x="3004" y="1775"/>
                  </a:lnTo>
                  <a:lnTo>
                    <a:pt x="2818" y="1775"/>
                  </a:lnTo>
                  <a:lnTo>
                    <a:pt x="2553" y="1749"/>
                  </a:lnTo>
                  <a:lnTo>
                    <a:pt x="2288" y="1696"/>
                  </a:lnTo>
                  <a:lnTo>
                    <a:pt x="2067" y="1563"/>
                  </a:lnTo>
                  <a:lnTo>
                    <a:pt x="1952" y="1378"/>
                  </a:lnTo>
                  <a:lnTo>
                    <a:pt x="1943" y="1148"/>
                  </a:lnTo>
                  <a:lnTo>
                    <a:pt x="1996" y="963"/>
                  </a:lnTo>
                  <a:lnTo>
                    <a:pt x="2111" y="848"/>
                  </a:lnTo>
                  <a:lnTo>
                    <a:pt x="2182" y="724"/>
                  </a:lnTo>
                  <a:lnTo>
                    <a:pt x="2226" y="503"/>
                  </a:lnTo>
                  <a:lnTo>
                    <a:pt x="2208" y="291"/>
                  </a:lnTo>
                  <a:lnTo>
                    <a:pt x="2129" y="132"/>
                  </a:lnTo>
                  <a:lnTo>
                    <a:pt x="1970" y="53"/>
                  </a:lnTo>
                  <a:lnTo>
                    <a:pt x="1855" y="17"/>
                  </a:lnTo>
                  <a:lnTo>
                    <a:pt x="174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9963" name="Freeform 1"/>
            <p:cNvSpPr>
              <a:spLocks/>
            </p:cNvSpPr>
            <p:nvPr/>
          </p:nvSpPr>
          <p:spPr bwMode="auto">
            <a:xfrm rot="2470648">
              <a:off x="3921147" y="2327676"/>
              <a:ext cx="571504" cy="981902"/>
            </a:xfrm>
            <a:custGeom>
              <a:avLst/>
              <a:gdLst>
                <a:gd name="T0" fmla="*/ 1954 w 3712"/>
                <a:gd name="T1" fmla="*/ 5854 h 5872"/>
                <a:gd name="T2" fmla="*/ 2235 w 3712"/>
                <a:gd name="T3" fmla="*/ 5582 h 5872"/>
                <a:gd name="T4" fmla="*/ 2244 w 3712"/>
                <a:gd name="T5" fmla="*/ 5152 h 5872"/>
                <a:gd name="T6" fmla="*/ 2094 w 3712"/>
                <a:gd name="T7" fmla="*/ 4862 h 5872"/>
                <a:gd name="T8" fmla="*/ 2225 w 3712"/>
                <a:gd name="T9" fmla="*/ 4629 h 5872"/>
                <a:gd name="T10" fmla="*/ 2609 w 3712"/>
                <a:gd name="T11" fmla="*/ 4591 h 5872"/>
                <a:gd name="T12" fmla="*/ 3619 w 3712"/>
                <a:gd name="T13" fmla="*/ 4601 h 5872"/>
                <a:gd name="T14" fmla="*/ 3600 w 3712"/>
                <a:gd name="T15" fmla="*/ 3768 h 5872"/>
                <a:gd name="T16" fmla="*/ 3506 w 3712"/>
                <a:gd name="T17" fmla="*/ 3161 h 5872"/>
                <a:gd name="T18" fmla="*/ 3282 w 3712"/>
                <a:gd name="T19" fmla="*/ 3170 h 5872"/>
                <a:gd name="T20" fmla="*/ 2973 w 3712"/>
                <a:gd name="T21" fmla="*/ 3394 h 5872"/>
                <a:gd name="T22" fmla="*/ 2609 w 3712"/>
                <a:gd name="T23" fmla="*/ 3404 h 5872"/>
                <a:gd name="T24" fmla="*/ 2272 w 3712"/>
                <a:gd name="T25" fmla="*/ 3179 h 5872"/>
                <a:gd name="T26" fmla="*/ 2197 w 3712"/>
                <a:gd name="T27" fmla="*/ 2843 h 5872"/>
                <a:gd name="T28" fmla="*/ 2328 w 3712"/>
                <a:gd name="T29" fmla="*/ 2497 h 5872"/>
                <a:gd name="T30" fmla="*/ 2618 w 3712"/>
                <a:gd name="T31" fmla="*/ 2356 h 5872"/>
                <a:gd name="T32" fmla="*/ 2889 w 3712"/>
                <a:gd name="T33" fmla="*/ 2356 h 5872"/>
                <a:gd name="T34" fmla="*/ 3232 w 3712"/>
                <a:gd name="T35" fmla="*/ 2609 h 5872"/>
                <a:gd name="T36" fmla="*/ 3506 w 3712"/>
                <a:gd name="T37" fmla="*/ 2646 h 5872"/>
                <a:gd name="T38" fmla="*/ 3693 w 3712"/>
                <a:gd name="T39" fmla="*/ 2233 h 5872"/>
                <a:gd name="T40" fmla="*/ 3693 w 3712"/>
                <a:gd name="T41" fmla="*/ 1562 h 5872"/>
                <a:gd name="T42" fmla="*/ 3563 w 3712"/>
                <a:gd name="T43" fmla="*/ 1206 h 5872"/>
                <a:gd name="T44" fmla="*/ 3048 w 3712"/>
                <a:gd name="T45" fmla="*/ 1206 h 5872"/>
                <a:gd name="T46" fmla="*/ 2300 w 3712"/>
                <a:gd name="T47" fmla="*/ 1281 h 5872"/>
                <a:gd name="T48" fmla="*/ 1926 w 3712"/>
                <a:gd name="T49" fmla="*/ 1042 h 5872"/>
                <a:gd name="T50" fmla="*/ 1917 w 3712"/>
                <a:gd name="T51" fmla="*/ 701 h 5872"/>
                <a:gd name="T52" fmla="*/ 2104 w 3712"/>
                <a:gd name="T53" fmla="*/ 468 h 5872"/>
                <a:gd name="T54" fmla="*/ 2020 w 3712"/>
                <a:gd name="T55" fmla="*/ 103 h 5872"/>
                <a:gd name="T56" fmla="*/ 1767 w 3712"/>
                <a:gd name="T57" fmla="*/ 0 h 5872"/>
                <a:gd name="T58" fmla="*/ 1524 w 3712"/>
                <a:gd name="T59" fmla="*/ 28 h 5872"/>
                <a:gd name="T60" fmla="*/ 1337 w 3712"/>
                <a:gd name="T61" fmla="*/ 168 h 5872"/>
                <a:gd name="T62" fmla="*/ 1253 w 3712"/>
                <a:gd name="T63" fmla="*/ 458 h 5872"/>
                <a:gd name="T64" fmla="*/ 1365 w 3712"/>
                <a:gd name="T65" fmla="*/ 720 h 5872"/>
                <a:gd name="T66" fmla="*/ 1449 w 3712"/>
                <a:gd name="T67" fmla="*/ 1042 h 5872"/>
                <a:gd name="T68" fmla="*/ 1300 w 3712"/>
                <a:gd name="T69" fmla="*/ 1291 h 5872"/>
                <a:gd name="T70" fmla="*/ 982 w 3712"/>
                <a:gd name="T71" fmla="*/ 1356 h 5872"/>
                <a:gd name="T72" fmla="*/ 93 w 3712"/>
                <a:gd name="T73" fmla="*/ 1506 h 5872"/>
                <a:gd name="T74" fmla="*/ 0 w 3712"/>
                <a:gd name="T75" fmla="*/ 2356 h 5872"/>
                <a:gd name="T76" fmla="*/ 477 w 3712"/>
                <a:gd name="T77" fmla="*/ 2572 h 5872"/>
                <a:gd name="T78" fmla="*/ 879 w 3712"/>
                <a:gd name="T79" fmla="*/ 2300 h 5872"/>
                <a:gd name="T80" fmla="*/ 1318 w 3712"/>
                <a:gd name="T81" fmla="*/ 2310 h 5872"/>
                <a:gd name="T82" fmla="*/ 1543 w 3712"/>
                <a:gd name="T83" fmla="*/ 2731 h 5872"/>
                <a:gd name="T84" fmla="*/ 1393 w 3712"/>
                <a:gd name="T85" fmla="*/ 3095 h 5872"/>
                <a:gd name="T86" fmla="*/ 1010 w 3712"/>
                <a:gd name="T87" fmla="*/ 3254 h 5872"/>
                <a:gd name="T88" fmla="*/ 617 w 3712"/>
                <a:gd name="T89" fmla="*/ 3076 h 5872"/>
                <a:gd name="T90" fmla="*/ 402 w 3712"/>
                <a:gd name="T91" fmla="*/ 3030 h 5872"/>
                <a:gd name="T92" fmla="*/ 262 w 3712"/>
                <a:gd name="T93" fmla="*/ 3095 h 5872"/>
                <a:gd name="T94" fmla="*/ 75 w 3712"/>
                <a:gd name="T95" fmla="*/ 3647 h 5872"/>
                <a:gd name="T96" fmla="*/ 140 w 3712"/>
                <a:gd name="T97" fmla="*/ 4601 h 5872"/>
                <a:gd name="T98" fmla="*/ 1206 w 3712"/>
                <a:gd name="T99" fmla="*/ 4423 h 5872"/>
                <a:gd name="T100" fmla="*/ 1533 w 3712"/>
                <a:gd name="T101" fmla="*/ 4703 h 5872"/>
                <a:gd name="T102" fmla="*/ 1515 w 3712"/>
                <a:gd name="T103" fmla="*/ 4947 h 5872"/>
                <a:gd name="T104" fmla="*/ 1337 w 3712"/>
                <a:gd name="T105" fmla="*/ 5171 h 5872"/>
                <a:gd name="T106" fmla="*/ 1300 w 3712"/>
                <a:gd name="T107" fmla="*/ 5405 h 5872"/>
                <a:gd name="T108" fmla="*/ 1421 w 3712"/>
                <a:gd name="T109" fmla="*/ 5713 h 5872"/>
                <a:gd name="T110" fmla="*/ 1777 w 3712"/>
                <a:gd name="T111" fmla="*/ 5872 h 58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12"/>
                <a:gd name="T169" fmla="*/ 0 h 5872"/>
                <a:gd name="T170" fmla="*/ 3712 w 3712"/>
                <a:gd name="T171" fmla="*/ 5872 h 58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12" h="5872">
                  <a:moveTo>
                    <a:pt x="1777" y="5872"/>
                  </a:moveTo>
                  <a:lnTo>
                    <a:pt x="1954" y="5854"/>
                  </a:lnTo>
                  <a:lnTo>
                    <a:pt x="2151" y="5723"/>
                  </a:lnTo>
                  <a:lnTo>
                    <a:pt x="2235" y="5582"/>
                  </a:lnTo>
                  <a:lnTo>
                    <a:pt x="2263" y="5349"/>
                  </a:lnTo>
                  <a:lnTo>
                    <a:pt x="2244" y="5152"/>
                  </a:lnTo>
                  <a:lnTo>
                    <a:pt x="2141" y="5040"/>
                  </a:lnTo>
                  <a:lnTo>
                    <a:pt x="2094" y="4862"/>
                  </a:lnTo>
                  <a:lnTo>
                    <a:pt x="2123" y="4769"/>
                  </a:lnTo>
                  <a:lnTo>
                    <a:pt x="2225" y="4629"/>
                  </a:lnTo>
                  <a:lnTo>
                    <a:pt x="2319" y="4554"/>
                  </a:lnTo>
                  <a:lnTo>
                    <a:pt x="2609" y="4591"/>
                  </a:lnTo>
                  <a:lnTo>
                    <a:pt x="3001" y="4619"/>
                  </a:lnTo>
                  <a:lnTo>
                    <a:pt x="3619" y="4601"/>
                  </a:lnTo>
                  <a:lnTo>
                    <a:pt x="3647" y="4301"/>
                  </a:lnTo>
                  <a:lnTo>
                    <a:pt x="3600" y="3768"/>
                  </a:lnTo>
                  <a:lnTo>
                    <a:pt x="3591" y="3245"/>
                  </a:lnTo>
                  <a:lnTo>
                    <a:pt x="3506" y="3161"/>
                  </a:lnTo>
                  <a:lnTo>
                    <a:pt x="3385" y="3142"/>
                  </a:lnTo>
                  <a:lnTo>
                    <a:pt x="3282" y="3170"/>
                  </a:lnTo>
                  <a:lnTo>
                    <a:pt x="3123" y="3263"/>
                  </a:lnTo>
                  <a:lnTo>
                    <a:pt x="2973" y="3394"/>
                  </a:lnTo>
                  <a:lnTo>
                    <a:pt x="2730" y="3432"/>
                  </a:lnTo>
                  <a:lnTo>
                    <a:pt x="2609" y="3404"/>
                  </a:lnTo>
                  <a:lnTo>
                    <a:pt x="2394" y="3292"/>
                  </a:lnTo>
                  <a:lnTo>
                    <a:pt x="2272" y="3179"/>
                  </a:lnTo>
                  <a:lnTo>
                    <a:pt x="2216" y="3039"/>
                  </a:lnTo>
                  <a:lnTo>
                    <a:pt x="2197" y="2843"/>
                  </a:lnTo>
                  <a:lnTo>
                    <a:pt x="2225" y="2618"/>
                  </a:lnTo>
                  <a:lnTo>
                    <a:pt x="2328" y="2497"/>
                  </a:lnTo>
                  <a:lnTo>
                    <a:pt x="2475" y="2403"/>
                  </a:lnTo>
                  <a:lnTo>
                    <a:pt x="2618" y="2356"/>
                  </a:lnTo>
                  <a:lnTo>
                    <a:pt x="2796" y="2356"/>
                  </a:lnTo>
                  <a:lnTo>
                    <a:pt x="2889" y="2356"/>
                  </a:lnTo>
                  <a:lnTo>
                    <a:pt x="3086" y="2506"/>
                  </a:lnTo>
                  <a:lnTo>
                    <a:pt x="3232" y="2609"/>
                  </a:lnTo>
                  <a:lnTo>
                    <a:pt x="3357" y="2674"/>
                  </a:lnTo>
                  <a:lnTo>
                    <a:pt x="3506" y="2646"/>
                  </a:lnTo>
                  <a:lnTo>
                    <a:pt x="3619" y="2497"/>
                  </a:lnTo>
                  <a:lnTo>
                    <a:pt x="3693" y="2233"/>
                  </a:lnTo>
                  <a:lnTo>
                    <a:pt x="3712" y="1861"/>
                  </a:lnTo>
                  <a:lnTo>
                    <a:pt x="3693" y="1562"/>
                  </a:lnTo>
                  <a:lnTo>
                    <a:pt x="3665" y="1365"/>
                  </a:lnTo>
                  <a:lnTo>
                    <a:pt x="3563" y="1206"/>
                  </a:lnTo>
                  <a:lnTo>
                    <a:pt x="3282" y="1206"/>
                  </a:lnTo>
                  <a:lnTo>
                    <a:pt x="3048" y="1206"/>
                  </a:lnTo>
                  <a:lnTo>
                    <a:pt x="2543" y="1281"/>
                  </a:lnTo>
                  <a:lnTo>
                    <a:pt x="2300" y="1281"/>
                  </a:lnTo>
                  <a:lnTo>
                    <a:pt x="2048" y="1225"/>
                  </a:lnTo>
                  <a:lnTo>
                    <a:pt x="1926" y="1042"/>
                  </a:lnTo>
                  <a:lnTo>
                    <a:pt x="1889" y="888"/>
                  </a:lnTo>
                  <a:lnTo>
                    <a:pt x="1917" y="701"/>
                  </a:lnTo>
                  <a:lnTo>
                    <a:pt x="2020" y="608"/>
                  </a:lnTo>
                  <a:lnTo>
                    <a:pt x="2104" y="468"/>
                  </a:lnTo>
                  <a:lnTo>
                    <a:pt x="2104" y="243"/>
                  </a:lnTo>
                  <a:lnTo>
                    <a:pt x="2020" y="103"/>
                  </a:lnTo>
                  <a:lnTo>
                    <a:pt x="1917" y="19"/>
                  </a:lnTo>
                  <a:lnTo>
                    <a:pt x="1767" y="0"/>
                  </a:lnTo>
                  <a:lnTo>
                    <a:pt x="1655" y="9"/>
                  </a:lnTo>
                  <a:lnTo>
                    <a:pt x="1524" y="28"/>
                  </a:lnTo>
                  <a:lnTo>
                    <a:pt x="1412" y="94"/>
                  </a:lnTo>
                  <a:lnTo>
                    <a:pt x="1337" y="168"/>
                  </a:lnTo>
                  <a:lnTo>
                    <a:pt x="1253" y="290"/>
                  </a:lnTo>
                  <a:lnTo>
                    <a:pt x="1253" y="458"/>
                  </a:lnTo>
                  <a:lnTo>
                    <a:pt x="1309" y="673"/>
                  </a:lnTo>
                  <a:lnTo>
                    <a:pt x="1365" y="720"/>
                  </a:lnTo>
                  <a:lnTo>
                    <a:pt x="1421" y="870"/>
                  </a:lnTo>
                  <a:lnTo>
                    <a:pt x="1449" y="1042"/>
                  </a:lnTo>
                  <a:lnTo>
                    <a:pt x="1384" y="1197"/>
                  </a:lnTo>
                  <a:lnTo>
                    <a:pt x="1300" y="1291"/>
                  </a:lnTo>
                  <a:lnTo>
                    <a:pt x="1169" y="1356"/>
                  </a:lnTo>
                  <a:lnTo>
                    <a:pt x="982" y="1356"/>
                  </a:lnTo>
                  <a:lnTo>
                    <a:pt x="103" y="1262"/>
                  </a:lnTo>
                  <a:lnTo>
                    <a:pt x="93" y="1506"/>
                  </a:lnTo>
                  <a:lnTo>
                    <a:pt x="47" y="2020"/>
                  </a:lnTo>
                  <a:lnTo>
                    <a:pt x="0" y="2356"/>
                  </a:lnTo>
                  <a:cubicBezTo>
                    <a:pt x="76" y="2442"/>
                    <a:pt x="165" y="2590"/>
                    <a:pt x="299" y="2590"/>
                  </a:cubicBezTo>
                  <a:lnTo>
                    <a:pt x="477" y="2572"/>
                  </a:lnTo>
                  <a:lnTo>
                    <a:pt x="701" y="2459"/>
                  </a:lnTo>
                  <a:lnTo>
                    <a:pt x="879" y="2300"/>
                  </a:lnTo>
                  <a:lnTo>
                    <a:pt x="1141" y="2233"/>
                  </a:lnTo>
                  <a:lnTo>
                    <a:pt x="1318" y="2310"/>
                  </a:lnTo>
                  <a:lnTo>
                    <a:pt x="1477" y="2497"/>
                  </a:lnTo>
                  <a:lnTo>
                    <a:pt x="1543" y="2731"/>
                  </a:lnTo>
                  <a:lnTo>
                    <a:pt x="1496" y="2974"/>
                  </a:lnTo>
                  <a:lnTo>
                    <a:pt x="1393" y="3095"/>
                  </a:lnTo>
                  <a:lnTo>
                    <a:pt x="1262" y="3207"/>
                  </a:lnTo>
                  <a:lnTo>
                    <a:pt x="1010" y="3254"/>
                  </a:lnTo>
                  <a:lnTo>
                    <a:pt x="776" y="3217"/>
                  </a:lnTo>
                  <a:lnTo>
                    <a:pt x="617" y="3076"/>
                  </a:lnTo>
                  <a:cubicBezTo>
                    <a:pt x="552" y="3051"/>
                    <a:pt x="489" y="3017"/>
                    <a:pt x="421" y="3002"/>
                  </a:cubicBezTo>
                  <a:cubicBezTo>
                    <a:pt x="410" y="3000"/>
                    <a:pt x="411" y="3023"/>
                    <a:pt x="402" y="3030"/>
                  </a:cubicBezTo>
                  <a:cubicBezTo>
                    <a:pt x="397" y="3034"/>
                    <a:pt x="389" y="3030"/>
                    <a:pt x="383" y="3030"/>
                  </a:cubicBezTo>
                  <a:lnTo>
                    <a:pt x="262" y="3095"/>
                  </a:lnTo>
                  <a:lnTo>
                    <a:pt x="121" y="3348"/>
                  </a:lnTo>
                  <a:lnTo>
                    <a:pt x="75" y="3647"/>
                  </a:lnTo>
                  <a:lnTo>
                    <a:pt x="65" y="4171"/>
                  </a:lnTo>
                  <a:lnTo>
                    <a:pt x="140" y="4601"/>
                  </a:lnTo>
                  <a:lnTo>
                    <a:pt x="935" y="4423"/>
                  </a:lnTo>
                  <a:lnTo>
                    <a:pt x="1206" y="4423"/>
                  </a:lnTo>
                  <a:lnTo>
                    <a:pt x="1412" y="4498"/>
                  </a:lnTo>
                  <a:lnTo>
                    <a:pt x="1533" y="4703"/>
                  </a:lnTo>
                  <a:lnTo>
                    <a:pt x="1543" y="4816"/>
                  </a:lnTo>
                  <a:lnTo>
                    <a:pt x="1515" y="4947"/>
                  </a:lnTo>
                  <a:lnTo>
                    <a:pt x="1412" y="5049"/>
                  </a:lnTo>
                  <a:lnTo>
                    <a:pt x="1337" y="5171"/>
                  </a:lnTo>
                  <a:lnTo>
                    <a:pt x="1300" y="5283"/>
                  </a:lnTo>
                  <a:lnTo>
                    <a:pt x="1300" y="5405"/>
                  </a:lnTo>
                  <a:lnTo>
                    <a:pt x="1309" y="5564"/>
                  </a:lnTo>
                  <a:lnTo>
                    <a:pt x="1421" y="5713"/>
                  </a:lnTo>
                  <a:lnTo>
                    <a:pt x="1618" y="5863"/>
                  </a:lnTo>
                  <a:lnTo>
                    <a:pt x="1777" y="5872"/>
                  </a:lnTo>
                  <a:close/>
                </a:path>
              </a:pathLst>
            </a:custGeom>
            <a:solidFill>
              <a:srgbClr val="2E05F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cxnSp>
        <p:nvCxnSpPr>
          <p:cNvPr id="39944" name="AutoShape 2"/>
          <p:cNvCxnSpPr>
            <a:cxnSpLocks noChangeShapeType="1"/>
          </p:cNvCxnSpPr>
          <p:nvPr/>
        </p:nvCxnSpPr>
        <p:spPr bwMode="auto">
          <a:xfrm rot="10800000" flipV="1">
            <a:off x="2928938" y="2643188"/>
            <a:ext cx="428625" cy="28575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9945" name="AutoShape 2"/>
          <p:cNvCxnSpPr>
            <a:cxnSpLocks noChangeShapeType="1"/>
          </p:cNvCxnSpPr>
          <p:nvPr/>
        </p:nvCxnSpPr>
        <p:spPr bwMode="auto">
          <a:xfrm rot="5400000">
            <a:off x="2251075" y="3606800"/>
            <a:ext cx="357188" cy="158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9946" name="AutoShape 2"/>
          <p:cNvCxnSpPr>
            <a:cxnSpLocks noChangeShapeType="1"/>
          </p:cNvCxnSpPr>
          <p:nvPr/>
        </p:nvCxnSpPr>
        <p:spPr bwMode="auto">
          <a:xfrm rot="10800000">
            <a:off x="1500188" y="2714625"/>
            <a:ext cx="428625" cy="214313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grpSp>
        <p:nvGrpSpPr>
          <p:cNvPr id="4" name="31 Grupo"/>
          <p:cNvGrpSpPr>
            <a:grpSpLocks/>
          </p:cNvGrpSpPr>
          <p:nvPr/>
        </p:nvGrpSpPr>
        <p:grpSpPr bwMode="auto">
          <a:xfrm>
            <a:off x="6215063" y="2455863"/>
            <a:ext cx="1616075" cy="1500187"/>
            <a:chOff x="3921147" y="2327676"/>
            <a:chExt cx="1214127" cy="1113625"/>
          </a:xfrm>
        </p:grpSpPr>
        <p:sp>
          <p:nvSpPr>
            <p:cNvPr id="39958" name="Freeform 6"/>
            <p:cNvSpPr>
              <a:spLocks/>
            </p:cNvSpPr>
            <p:nvPr/>
          </p:nvSpPr>
          <p:spPr bwMode="auto">
            <a:xfrm rot="2294602">
              <a:off x="4149530" y="2861333"/>
              <a:ext cx="951200" cy="579968"/>
            </a:xfrm>
            <a:custGeom>
              <a:avLst/>
              <a:gdLst>
                <a:gd name="T0" fmla="*/ 1498 w 6351"/>
                <a:gd name="T1" fmla="*/ 366 h 3570"/>
                <a:gd name="T2" fmla="*/ 1539 w 6351"/>
                <a:gd name="T3" fmla="*/ 1015 h 3570"/>
                <a:gd name="T4" fmla="*/ 1356 w 6351"/>
                <a:gd name="T5" fmla="*/ 1539 h 3570"/>
                <a:gd name="T6" fmla="*/ 998 w 6351"/>
                <a:gd name="T7" fmla="*/ 1506 h 3570"/>
                <a:gd name="T8" fmla="*/ 574 w 6351"/>
                <a:gd name="T9" fmla="*/ 1223 h 3570"/>
                <a:gd name="T10" fmla="*/ 83 w 6351"/>
                <a:gd name="T11" fmla="*/ 1431 h 3570"/>
                <a:gd name="T12" fmla="*/ 0 w 6351"/>
                <a:gd name="T13" fmla="*/ 1781 h 3570"/>
                <a:gd name="T14" fmla="*/ 224 w 6351"/>
                <a:gd name="T15" fmla="*/ 2189 h 3570"/>
                <a:gd name="T16" fmla="*/ 640 w 6351"/>
                <a:gd name="T17" fmla="*/ 2322 h 3570"/>
                <a:gd name="T18" fmla="*/ 973 w 6351"/>
                <a:gd name="T19" fmla="*/ 2139 h 3570"/>
                <a:gd name="T20" fmla="*/ 1340 w 6351"/>
                <a:gd name="T21" fmla="*/ 2089 h 3570"/>
                <a:gd name="T22" fmla="*/ 1415 w 6351"/>
                <a:gd name="T23" fmla="*/ 3496 h 3570"/>
                <a:gd name="T24" fmla="*/ 3254 w 6351"/>
                <a:gd name="T25" fmla="*/ 3362 h 3570"/>
                <a:gd name="T26" fmla="*/ 3188 w 6351"/>
                <a:gd name="T27" fmla="*/ 2963 h 3570"/>
                <a:gd name="T28" fmla="*/ 3021 w 6351"/>
                <a:gd name="T29" fmla="*/ 2647 h 3570"/>
                <a:gd name="T30" fmla="*/ 3229 w 6351"/>
                <a:gd name="T31" fmla="*/ 2314 h 3570"/>
                <a:gd name="T32" fmla="*/ 3620 w 6351"/>
                <a:gd name="T33" fmla="*/ 2247 h 3570"/>
                <a:gd name="T34" fmla="*/ 3912 w 6351"/>
                <a:gd name="T35" fmla="*/ 2613 h 3570"/>
                <a:gd name="T36" fmla="*/ 3754 w 6351"/>
                <a:gd name="T37" fmla="*/ 2946 h 3570"/>
                <a:gd name="T38" fmla="*/ 3570 w 6351"/>
                <a:gd name="T39" fmla="*/ 3179 h 3570"/>
                <a:gd name="T40" fmla="*/ 3729 w 6351"/>
                <a:gd name="T41" fmla="*/ 3512 h 3570"/>
                <a:gd name="T42" fmla="*/ 4985 w 6351"/>
                <a:gd name="T43" fmla="*/ 3504 h 3570"/>
                <a:gd name="T44" fmla="*/ 4919 w 6351"/>
                <a:gd name="T45" fmla="*/ 2580 h 3570"/>
                <a:gd name="T46" fmla="*/ 5035 w 6351"/>
                <a:gd name="T47" fmla="*/ 2064 h 3570"/>
                <a:gd name="T48" fmla="*/ 5293 w 6351"/>
                <a:gd name="T49" fmla="*/ 1914 h 3570"/>
                <a:gd name="T50" fmla="*/ 5626 w 6351"/>
                <a:gd name="T51" fmla="*/ 2139 h 3570"/>
                <a:gd name="T52" fmla="*/ 6066 w 6351"/>
                <a:gd name="T53" fmla="*/ 2114 h 3570"/>
                <a:gd name="T54" fmla="*/ 6309 w 6351"/>
                <a:gd name="T55" fmla="*/ 1864 h 3570"/>
                <a:gd name="T56" fmla="*/ 6334 w 6351"/>
                <a:gd name="T57" fmla="*/ 1465 h 3570"/>
                <a:gd name="T58" fmla="*/ 6066 w 6351"/>
                <a:gd name="T59" fmla="*/ 1148 h 3570"/>
                <a:gd name="T60" fmla="*/ 5651 w 6351"/>
                <a:gd name="T61" fmla="*/ 1157 h 3570"/>
                <a:gd name="T62" fmla="*/ 5377 w 6351"/>
                <a:gd name="T63" fmla="*/ 1348 h 3570"/>
                <a:gd name="T64" fmla="*/ 5094 w 6351"/>
                <a:gd name="T65" fmla="*/ 1381 h 3570"/>
                <a:gd name="T66" fmla="*/ 4827 w 6351"/>
                <a:gd name="T67" fmla="*/ 1223 h 3570"/>
                <a:gd name="T68" fmla="*/ 4894 w 6351"/>
                <a:gd name="T69" fmla="*/ 382 h 3570"/>
                <a:gd name="T70" fmla="*/ 4603 w 6351"/>
                <a:gd name="T71" fmla="*/ 25 h 3570"/>
                <a:gd name="T72" fmla="*/ 3803 w 6351"/>
                <a:gd name="T73" fmla="*/ 41 h 3570"/>
                <a:gd name="T74" fmla="*/ 3446 w 6351"/>
                <a:gd name="T75" fmla="*/ 208 h 3570"/>
                <a:gd name="T76" fmla="*/ 3487 w 6351"/>
                <a:gd name="T77" fmla="*/ 624 h 3570"/>
                <a:gd name="T78" fmla="*/ 3537 w 6351"/>
                <a:gd name="T79" fmla="*/ 1032 h 3570"/>
                <a:gd name="T80" fmla="*/ 3171 w 6351"/>
                <a:gd name="T81" fmla="*/ 1265 h 3570"/>
                <a:gd name="T82" fmla="*/ 2838 w 6351"/>
                <a:gd name="T83" fmla="*/ 1097 h 3570"/>
                <a:gd name="T84" fmla="*/ 2838 w 6351"/>
                <a:gd name="T85" fmla="*/ 699 h 3570"/>
                <a:gd name="T86" fmla="*/ 3029 w 6351"/>
                <a:gd name="T87" fmla="*/ 341 h 3570"/>
                <a:gd name="T88" fmla="*/ 2913 w 6351"/>
                <a:gd name="T89" fmla="*/ 75 h 3570"/>
                <a:gd name="T90" fmla="*/ 2435 w 6351"/>
                <a:gd name="T91" fmla="*/ 33 h 3570"/>
                <a:gd name="T92" fmla="*/ 1406 w 6351"/>
                <a:gd name="T93" fmla="*/ 116 h 35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51"/>
                <a:gd name="T142" fmla="*/ 0 h 3570"/>
                <a:gd name="T143" fmla="*/ 6351 w 6351"/>
                <a:gd name="T144" fmla="*/ 3570 h 35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51" h="3570">
                  <a:moveTo>
                    <a:pt x="1406" y="116"/>
                  </a:moveTo>
                  <a:lnTo>
                    <a:pt x="1498" y="366"/>
                  </a:lnTo>
                  <a:lnTo>
                    <a:pt x="1539" y="715"/>
                  </a:lnTo>
                  <a:lnTo>
                    <a:pt x="1539" y="1015"/>
                  </a:lnTo>
                  <a:lnTo>
                    <a:pt x="1473" y="1356"/>
                  </a:lnTo>
                  <a:lnTo>
                    <a:pt x="1356" y="1539"/>
                  </a:lnTo>
                  <a:lnTo>
                    <a:pt x="1123" y="1564"/>
                  </a:lnTo>
                  <a:lnTo>
                    <a:pt x="998" y="1506"/>
                  </a:lnTo>
                  <a:lnTo>
                    <a:pt x="815" y="1290"/>
                  </a:lnTo>
                  <a:lnTo>
                    <a:pt x="574" y="1223"/>
                  </a:lnTo>
                  <a:lnTo>
                    <a:pt x="349" y="1240"/>
                  </a:lnTo>
                  <a:lnTo>
                    <a:pt x="83" y="1431"/>
                  </a:lnTo>
                  <a:lnTo>
                    <a:pt x="33" y="1539"/>
                  </a:lnTo>
                  <a:lnTo>
                    <a:pt x="0" y="1781"/>
                  </a:lnTo>
                  <a:lnTo>
                    <a:pt x="58" y="1989"/>
                  </a:lnTo>
                  <a:lnTo>
                    <a:pt x="224" y="2189"/>
                  </a:lnTo>
                  <a:lnTo>
                    <a:pt x="424" y="2289"/>
                  </a:lnTo>
                  <a:lnTo>
                    <a:pt x="640" y="2322"/>
                  </a:lnTo>
                  <a:lnTo>
                    <a:pt x="782" y="2305"/>
                  </a:lnTo>
                  <a:lnTo>
                    <a:pt x="973" y="2139"/>
                  </a:lnTo>
                  <a:lnTo>
                    <a:pt x="1148" y="2056"/>
                  </a:lnTo>
                  <a:lnTo>
                    <a:pt x="1340" y="2089"/>
                  </a:lnTo>
                  <a:lnTo>
                    <a:pt x="1390" y="2180"/>
                  </a:lnTo>
                  <a:lnTo>
                    <a:pt x="1415" y="3496"/>
                  </a:lnTo>
                  <a:lnTo>
                    <a:pt x="3054" y="3504"/>
                  </a:lnTo>
                  <a:lnTo>
                    <a:pt x="3254" y="3362"/>
                  </a:lnTo>
                  <a:lnTo>
                    <a:pt x="3287" y="3138"/>
                  </a:lnTo>
                  <a:lnTo>
                    <a:pt x="3188" y="2963"/>
                  </a:lnTo>
                  <a:lnTo>
                    <a:pt x="3063" y="2846"/>
                  </a:lnTo>
                  <a:lnTo>
                    <a:pt x="3021" y="2647"/>
                  </a:lnTo>
                  <a:lnTo>
                    <a:pt x="3079" y="2455"/>
                  </a:lnTo>
                  <a:lnTo>
                    <a:pt x="3229" y="2314"/>
                  </a:lnTo>
                  <a:lnTo>
                    <a:pt x="3371" y="2239"/>
                  </a:lnTo>
                  <a:lnTo>
                    <a:pt x="3620" y="2247"/>
                  </a:lnTo>
                  <a:lnTo>
                    <a:pt x="3828" y="2380"/>
                  </a:lnTo>
                  <a:lnTo>
                    <a:pt x="3912" y="2613"/>
                  </a:lnTo>
                  <a:lnTo>
                    <a:pt x="3887" y="2813"/>
                  </a:lnTo>
                  <a:lnTo>
                    <a:pt x="3754" y="2946"/>
                  </a:lnTo>
                  <a:lnTo>
                    <a:pt x="3670" y="3029"/>
                  </a:lnTo>
                  <a:lnTo>
                    <a:pt x="3570" y="3179"/>
                  </a:lnTo>
                  <a:lnTo>
                    <a:pt x="3587" y="3429"/>
                  </a:lnTo>
                  <a:lnTo>
                    <a:pt x="3729" y="3512"/>
                  </a:lnTo>
                  <a:lnTo>
                    <a:pt x="4561" y="3570"/>
                  </a:lnTo>
                  <a:lnTo>
                    <a:pt x="4985" y="3504"/>
                  </a:lnTo>
                  <a:lnTo>
                    <a:pt x="4927" y="3038"/>
                  </a:lnTo>
                  <a:lnTo>
                    <a:pt x="4919" y="2580"/>
                  </a:lnTo>
                  <a:lnTo>
                    <a:pt x="4944" y="2272"/>
                  </a:lnTo>
                  <a:lnTo>
                    <a:pt x="5035" y="2064"/>
                  </a:lnTo>
                  <a:lnTo>
                    <a:pt x="5144" y="1947"/>
                  </a:lnTo>
                  <a:lnTo>
                    <a:pt x="5293" y="1914"/>
                  </a:lnTo>
                  <a:lnTo>
                    <a:pt x="5460" y="2006"/>
                  </a:lnTo>
                  <a:lnTo>
                    <a:pt x="5626" y="2139"/>
                  </a:lnTo>
                  <a:lnTo>
                    <a:pt x="5809" y="2164"/>
                  </a:lnTo>
                  <a:lnTo>
                    <a:pt x="6066" y="2114"/>
                  </a:lnTo>
                  <a:lnTo>
                    <a:pt x="6209" y="1997"/>
                  </a:lnTo>
                  <a:lnTo>
                    <a:pt x="6309" y="1864"/>
                  </a:lnTo>
                  <a:lnTo>
                    <a:pt x="6351" y="1681"/>
                  </a:lnTo>
                  <a:lnTo>
                    <a:pt x="6334" y="1465"/>
                  </a:lnTo>
                  <a:lnTo>
                    <a:pt x="6234" y="1265"/>
                  </a:lnTo>
                  <a:lnTo>
                    <a:pt x="6066" y="1148"/>
                  </a:lnTo>
                  <a:lnTo>
                    <a:pt x="5834" y="1097"/>
                  </a:lnTo>
                  <a:lnTo>
                    <a:pt x="5651" y="1157"/>
                  </a:lnTo>
                  <a:lnTo>
                    <a:pt x="5510" y="1232"/>
                  </a:lnTo>
                  <a:lnTo>
                    <a:pt x="5377" y="1348"/>
                  </a:lnTo>
                  <a:lnTo>
                    <a:pt x="5235" y="1398"/>
                  </a:lnTo>
                  <a:lnTo>
                    <a:pt x="5094" y="1381"/>
                  </a:lnTo>
                  <a:lnTo>
                    <a:pt x="4919" y="1315"/>
                  </a:lnTo>
                  <a:lnTo>
                    <a:pt x="4827" y="1223"/>
                  </a:lnTo>
                  <a:lnTo>
                    <a:pt x="4869" y="882"/>
                  </a:lnTo>
                  <a:lnTo>
                    <a:pt x="4894" y="382"/>
                  </a:lnTo>
                  <a:lnTo>
                    <a:pt x="4886" y="108"/>
                  </a:lnTo>
                  <a:lnTo>
                    <a:pt x="4603" y="25"/>
                  </a:lnTo>
                  <a:lnTo>
                    <a:pt x="4245" y="0"/>
                  </a:lnTo>
                  <a:lnTo>
                    <a:pt x="3803" y="41"/>
                  </a:lnTo>
                  <a:lnTo>
                    <a:pt x="3562" y="116"/>
                  </a:lnTo>
                  <a:lnTo>
                    <a:pt x="3446" y="208"/>
                  </a:lnTo>
                  <a:lnTo>
                    <a:pt x="3404" y="399"/>
                  </a:lnTo>
                  <a:lnTo>
                    <a:pt x="3487" y="624"/>
                  </a:lnTo>
                  <a:lnTo>
                    <a:pt x="3554" y="865"/>
                  </a:lnTo>
                  <a:lnTo>
                    <a:pt x="3537" y="1032"/>
                  </a:lnTo>
                  <a:lnTo>
                    <a:pt x="3396" y="1198"/>
                  </a:lnTo>
                  <a:lnTo>
                    <a:pt x="3171" y="1265"/>
                  </a:lnTo>
                  <a:lnTo>
                    <a:pt x="3013" y="1248"/>
                  </a:lnTo>
                  <a:lnTo>
                    <a:pt x="2838" y="1097"/>
                  </a:lnTo>
                  <a:lnTo>
                    <a:pt x="2771" y="874"/>
                  </a:lnTo>
                  <a:lnTo>
                    <a:pt x="2838" y="699"/>
                  </a:lnTo>
                  <a:lnTo>
                    <a:pt x="2946" y="532"/>
                  </a:lnTo>
                  <a:lnTo>
                    <a:pt x="3029" y="341"/>
                  </a:lnTo>
                  <a:lnTo>
                    <a:pt x="2988" y="166"/>
                  </a:lnTo>
                  <a:lnTo>
                    <a:pt x="2913" y="75"/>
                  </a:lnTo>
                  <a:lnTo>
                    <a:pt x="2738" y="33"/>
                  </a:lnTo>
                  <a:lnTo>
                    <a:pt x="2435" y="33"/>
                  </a:lnTo>
                  <a:lnTo>
                    <a:pt x="2056" y="58"/>
                  </a:lnTo>
                  <a:lnTo>
                    <a:pt x="1406" y="116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9959" name="Freeform 3"/>
            <p:cNvSpPr>
              <a:spLocks/>
            </p:cNvSpPr>
            <p:nvPr/>
          </p:nvSpPr>
          <p:spPr bwMode="auto">
            <a:xfrm rot="-8411857">
              <a:off x="4596136" y="2524329"/>
              <a:ext cx="539138" cy="642940"/>
            </a:xfrm>
            <a:custGeom>
              <a:avLst/>
              <a:gdLst>
                <a:gd name="T0" fmla="*/ 1511 w 3631"/>
                <a:gd name="T1" fmla="*/ 44 h 5344"/>
                <a:gd name="T2" fmla="*/ 1246 w 3631"/>
                <a:gd name="T3" fmla="*/ 282 h 5344"/>
                <a:gd name="T4" fmla="*/ 1281 w 3631"/>
                <a:gd name="T5" fmla="*/ 768 h 5344"/>
                <a:gd name="T6" fmla="*/ 1493 w 3631"/>
                <a:gd name="T7" fmla="*/ 1245 h 5344"/>
                <a:gd name="T8" fmla="*/ 1299 w 3631"/>
                <a:gd name="T9" fmla="*/ 1563 h 5344"/>
                <a:gd name="T10" fmla="*/ 963 w 3631"/>
                <a:gd name="T11" fmla="*/ 1705 h 5344"/>
                <a:gd name="T12" fmla="*/ 0 w 3631"/>
                <a:gd name="T13" fmla="*/ 2721 h 5344"/>
                <a:gd name="T14" fmla="*/ 203 w 3631"/>
                <a:gd name="T15" fmla="*/ 3021 h 5344"/>
                <a:gd name="T16" fmla="*/ 654 w 3631"/>
                <a:gd name="T17" fmla="*/ 2986 h 5344"/>
                <a:gd name="T18" fmla="*/ 945 w 3631"/>
                <a:gd name="T19" fmla="*/ 2853 h 5344"/>
                <a:gd name="T20" fmla="*/ 1299 w 3631"/>
                <a:gd name="T21" fmla="*/ 3065 h 5344"/>
                <a:gd name="T22" fmla="*/ 1369 w 3631"/>
                <a:gd name="T23" fmla="*/ 3410 h 5344"/>
                <a:gd name="T24" fmla="*/ 1166 w 3631"/>
                <a:gd name="T25" fmla="*/ 3666 h 5344"/>
                <a:gd name="T26" fmla="*/ 795 w 3631"/>
                <a:gd name="T27" fmla="*/ 3728 h 5344"/>
                <a:gd name="T28" fmla="*/ 565 w 3631"/>
                <a:gd name="T29" fmla="*/ 3533 h 5344"/>
                <a:gd name="T30" fmla="*/ 230 w 3631"/>
                <a:gd name="T31" fmla="*/ 3560 h 5344"/>
                <a:gd name="T32" fmla="*/ 44 w 3631"/>
                <a:gd name="T33" fmla="*/ 3772 h 5344"/>
                <a:gd name="T34" fmla="*/ 53 w 3631"/>
                <a:gd name="T35" fmla="*/ 4267 h 5344"/>
                <a:gd name="T36" fmla="*/ 132 w 3631"/>
                <a:gd name="T37" fmla="*/ 5247 h 5344"/>
                <a:gd name="T38" fmla="*/ 981 w 3631"/>
                <a:gd name="T39" fmla="*/ 5194 h 5344"/>
                <a:gd name="T40" fmla="*/ 1511 w 3631"/>
                <a:gd name="T41" fmla="*/ 5159 h 5344"/>
                <a:gd name="T42" fmla="*/ 1555 w 3631"/>
                <a:gd name="T43" fmla="*/ 4885 h 5344"/>
                <a:gd name="T44" fmla="*/ 1378 w 3631"/>
                <a:gd name="T45" fmla="*/ 4611 h 5344"/>
                <a:gd name="T46" fmla="*/ 1378 w 3631"/>
                <a:gd name="T47" fmla="*/ 4125 h 5344"/>
                <a:gd name="T48" fmla="*/ 1687 w 3631"/>
                <a:gd name="T49" fmla="*/ 3896 h 5344"/>
                <a:gd name="T50" fmla="*/ 2094 w 3631"/>
                <a:gd name="T51" fmla="*/ 3957 h 5344"/>
                <a:gd name="T52" fmla="*/ 2306 w 3631"/>
                <a:gd name="T53" fmla="*/ 4426 h 5344"/>
                <a:gd name="T54" fmla="*/ 2217 w 3631"/>
                <a:gd name="T55" fmla="*/ 4655 h 5344"/>
                <a:gd name="T56" fmla="*/ 2014 w 3631"/>
                <a:gd name="T57" fmla="*/ 4929 h 5344"/>
                <a:gd name="T58" fmla="*/ 2067 w 3631"/>
                <a:gd name="T59" fmla="*/ 5185 h 5344"/>
                <a:gd name="T60" fmla="*/ 2739 w 3631"/>
                <a:gd name="T61" fmla="*/ 5344 h 5344"/>
                <a:gd name="T62" fmla="*/ 3357 w 3631"/>
                <a:gd name="T63" fmla="*/ 5291 h 5344"/>
                <a:gd name="T64" fmla="*/ 3419 w 3631"/>
                <a:gd name="T65" fmla="*/ 4594 h 5344"/>
                <a:gd name="T66" fmla="*/ 3375 w 3631"/>
                <a:gd name="T67" fmla="*/ 3816 h 5344"/>
                <a:gd name="T68" fmla="*/ 3074 w 3631"/>
                <a:gd name="T69" fmla="*/ 3710 h 5344"/>
                <a:gd name="T70" fmla="*/ 2836 w 3631"/>
                <a:gd name="T71" fmla="*/ 3860 h 5344"/>
                <a:gd name="T72" fmla="*/ 2535 w 3631"/>
                <a:gd name="T73" fmla="*/ 3878 h 5344"/>
                <a:gd name="T74" fmla="*/ 2253 w 3631"/>
                <a:gd name="T75" fmla="*/ 3648 h 5344"/>
                <a:gd name="T76" fmla="*/ 2244 w 3631"/>
                <a:gd name="T77" fmla="*/ 3127 h 5344"/>
                <a:gd name="T78" fmla="*/ 2403 w 3631"/>
                <a:gd name="T79" fmla="*/ 2933 h 5344"/>
                <a:gd name="T80" fmla="*/ 2765 w 3631"/>
                <a:gd name="T81" fmla="*/ 2844 h 5344"/>
                <a:gd name="T82" fmla="*/ 3083 w 3631"/>
                <a:gd name="T83" fmla="*/ 3065 h 5344"/>
                <a:gd name="T84" fmla="*/ 3498 w 3631"/>
                <a:gd name="T85" fmla="*/ 3048 h 5344"/>
                <a:gd name="T86" fmla="*/ 3631 w 3631"/>
                <a:gd name="T87" fmla="*/ 2650 h 5344"/>
                <a:gd name="T88" fmla="*/ 3472 w 3631"/>
                <a:gd name="T89" fmla="*/ 1722 h 5344"/>
                <a:gd name="T90" fmla="*/ 3004 w 3631"/>
                <a:gd name="T91" fmla="*/ 1775 h 5344"/>
                <a:gd name="T92" fmla="*/ 2553 w 3631"/>
                <a:gd name="T93" fmla="*/ 1749 h 5344"/>
                <a:gd name="T94" fmla="*/ 2067 w 3631"/>
                <a:gd name="T95" fmla="*/ 1563 h 5344"/>
                <a:gd name="T96" fmla="*/ 1943 w 3631"/>
                <a:gd name="T97" fmla="*/ 1148 h 5344"/>
                <a:gd name="T98" fmla="*/ 2111 w 3631"/>
                <a:gd name="T99" fmla="*/ 848 h 5344"/>
                <a:gd name="T100" fmla="*/ 2226 w 3631"/>
                <a:gd name="T101" fmla="*/ 503 h 5344"/>
                <a:gd name="T102" fmla="*/ 2129 w 3631"/>
                <a:gd name="T103" fmla="*/ 132 h 5344"/>
                <a:gd name="T104" fmla="*/ 1855 w 3631"/>
                <a:gd name="T105" fmla="*/ 17 h 53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631"/>
                <a:gd name="T160" fmla="*/ 0 h 5344"/>
                <a:gd name="T161" fmla="*/ 3631 w 3631"/>
                <a:gd name="T162" fmla="*/ 5344 h 53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631" h="5344">
                  <a:moveTo>
                    <a:pt x="1749" y="0"/>
                  </a:moveTo>
                  <a:lnTo>
                    <a:pt x="1511" y="44"/>
                  </a:lnTo>
                  <a:lnTo>
                    <a:pt x="1378" y="106"/>
                  </a:lnTo>
                  <a:lnTo>
                    <a:pt x="1246" y="282"/>
                  </a:lnTo>
                  <a:lnTo>
                    <a:pt x="1210" y="539"/>
                  </a:lnTo>
                  <a:lnTo>
                    <a:pt x="1281" y="768"/>
                  </a:lnTo>
                  <a:lnTo>
                    <a:pt x="1440" y="989"/>
                  </a:lnTo>
                  <a:lnTo>
                    <a:pt x="1493" y="1245"/>
                  </a:lnTo>
                  <a:lnTo>
                    <a:pt x="1466" y="1378"/>
                  </a:lnTo>
                  <a:lnTo>
                    <a:pt x="1299" y="1563"/>
                  </a:lnTo>
                  <a:lnTo>
                    <a:pt x="1104" y="1661"/>
                  </a:lnTo>
                  <a:lnTo>
                    <a:pt x="963" y="1705"/>
                  </a:lnTo>
                  <a:lnTo>
                    <a:pt x="88" y="1705"/>
                  </a:lnTo>
                  <a:lnTo>
                    <a:pt x="0" y="2721"/>
                  </a:lnTo>
                  <a:lnTo>
                    <a:pt x="26" y="2906"/>
                  </a:lnTo>
                  <a:lnTo>
                    <a:pt x="203" y="3021"/>
                  </a:lnTo>
                  <a:lnTo>
                    <a:pt x="442" y="3039"/>
                  </a:lnTo>
                  <a:lnTo>
                    <a:pt x="654" y="2986"/>
                  </a:lnTo>
                  <a:lnTo>
                    <a:pt x="768" y="2880"/>
                  </a:lnTo>
                  <a:lnTo>
                    <a:pt x="945" y="2853"/>
                  </a:lnTo>
                  <a:lnTo>
                    <a:pt x="1157" y="2915"/>
                  </a:lnTo>
                  <a:lnTo>
                    <a:pt x="1299" y="3065"/>
                  </a:lnTo>
                  <a:lnTo>
                    <a:pt x="1378" y="3251"/>
                  </a:lnTo>
                  <a:lnTo>
                    <a:pt x="1369" y="3410"/>
                  </a:lnTo>
                  <a:lnTo>
                    <a:pt x="1290" y="3578"/>
                  </a:lnTo>
                  <a:lnTo>
                    <a:pt x="1166" y="3666"/>
                  </a:lnTo>
                  <a:lnTo>
                    <a:pt x="989" y="3737"/>
                  </a:lnTo>
                  <a:lnTo>
                    <a:pt x="795" y="3728"/>
                  </a:lnTo>
                  <a:lnTo>
                    <a:pt x="671" y="3631"/>
                  </a:lnTo>
                  <a:lnTo>
                    <a:pt x="565" y="3533"/>
                  </a:lnTo>
                  <a:lnTo>
                    <a:pt x="415" y="3489"/>
                  </a:lnTo>
                  <a:lnTo>
                    <a:pt x="230" y="3560"/>
                  </a:lnTo>
                  <a:lnTo>
                    <a:pt x="132" y="3648"/>
                  </a:lnTo>
                  <a:lnTo>
                    <a:pt x="44" y="3772"/>
                  </a:lnTo>
                  <a:lnTo>
                    <a:pt x="9" y="3984"/>
                  </a:lnTo>
                  <a:lnTo>
                    <a:pt x="53" y="4267"/>
                  </a:lnTo>
                  <a:lnTo>
                    <a:pt x="115" y="4638"/>
                  </a:lnTo>
                  <a:lnTo>
                    <a:pt x="132" y="5247"/>
                  </a:lnTo>
                  <a:lnTo>
                    <a:pt x="503" y="5203"/>
                  </a:lnTo>
                  <a:lnTo>
                    <a:pt x="981" y="5194"/>
                  </a:lnTo>
                  <a:lnTo>
                    <a:pt x="1316" y="5238"/>
                  </a:lnTo>
                  <a:lnTo>
                    <a:pt x="1511" y="5159"/>
                  </a:lnTo>
                  <a:lnTo>
                    <a:pt x="1572" y="4991"/>
                  </a:lnTo>
                  <a:lnTo>
                    <a:pt x="1555" y="4885"/>
                  </a:lnTo>
                  <a:lnTo>
                    <a:pt x="1475" y="4770"/>
                  </a:lnTo>
                  <a:lnTo>
                    <a:pt x="1378" y="4611"/>
                  </a:lnTo>
                  <a:lnTo>
                    <a:pt x="1343" y="4346"/>
                  </a:lnTo>
                  <a:lnTo>
                    <a:pt x="1378" y="4125"/>
                  </a:lnTo>
                  <a:lnTo>
                    <a:pt x="1564" y="3913"/>
                  </a:lnTo>
                  <a:lnTo>
                    <a:pt x="1687" y="3896"/>
                  </a:lnTo>
                  <a:lnTo>
                    <a:pt x="1873" y="3896"/>
                  </a:lnTo>
                  <a:lnTo>
                    <a:pt x="2094" y="3957"/>
                  </a:lnTo>
                  <a:lnTo>
                    <a:pt x="2217" y="4108"/>
                  </a:lnTo>
                  <a:cubicBezTo>
                    <a:pt x="2313" y="4384"/>
                    <a:pt x="2306" y="4274"/>
                    <a:pt x="2306" y="4426"/>
                  </a:cubicBezTo>
                  <a:lnTo>
                    <a:pt x="2288" y="4523"/>
                  </a:lnTo>
                  <a:lnTo>
                    <a:pt x="2217" y="4655"/>
                  </a:lnTo>
                  <a:lnTo>
                    <a:pt x="2085" y="4814"/>
                  </a:lnTo>
                  <a:lnTo>
                    <a:pt x="2014" y="4929"/>
                  </a:lnTo>
                  <a:lnTo>
                    <a:pt x="2005" y="5062"/>
                  </a:lnTo>
                  <a:lnTo>
                    <a:pt x="2067" y="5185"/>
                  </a:lnTo>
                  <a:lnTo>
                    <a:pt x="2350" y="5291"/>
                  </a:lnTo>
                  <a:lnTo>
                    <a:pt x="2739" y="5344"/>
                  </a:lnTo>
                  <a:lnTo>
                    <a:pt x="3083" y="5344"/>
                  </a:lnTo>
                  <a:lnTo>
                    <a:pt x="3357" y="5291"/>
                  </a:lnTo>
                  <a:lnTo>
                    <a:pt x="3436" y="5230"/>
                  </a:lnTo>
                  <a:lnTo>
                    <a:pt x="3419" y="4594"/>
                  </a:lnTo>
                  <a:lnTo>
                    <a:pt x="3445" y="3940"/>
                  </a:lnTo>
                  <a:lnTo>
                    <a:pt x="3375" y="3816"/>
                  </a:lnTo>
                  <a:lnTo>
                    <a:pt x="3224" y="3737"/>
                  </a:lnTo>
                  <a:lnTo>
                    <a:pt x="3074" y="3710"/>
                  </a:lnTo>
                  <a:lnTo>
                    <a:pt x="2951" y="3737"/>
                  </a:lnTo>
                  <a:lnTo>
                    <a:pt x="2836" y="3860"/>
                  </a:lnTo>
                  <a:lnTo>
                    <a:pt x="2694" y="3896"/>
                  </a:lnTo>
                  <a:lnTo>
                    <a:pt x="2535" y="3878"/>
                  </a:lnTo>
                  <a:lnTo>
                    <a:pt x="2341" y="3763"/>
                  </a:lnTo>
                  <a:lnTo>
                    <a:pt x="2253" y="3648"/>
                  </a:lnTo>
                  <a:lnTo>
                    <a:pt x="2200" y="3401"/>
                  </a:lnTo>
                  <a:lnTo>
                    <a:pt x="2244" y="3127"/>
                  </a:lnTo>
                  <a:lnTo>
                    <a:pt x="2288" y="3030"/>
                  </a:lnTo>
                  <a:lnTo>
                    <a:pt x="2403" y="2933"/>
                  </a:lnTo>
                  <a:lnTo>
                    <a:pt x="2588" y="2844"/>
                  </a:lnTo>
                  <a:lnTo>
                    <a:pt x="2765" y="2844"/>
                  </a:lnTo>
                  <a:lnTo>
                    <a:pt x="2933" y="2906"/>
                  </a:lnTo>
                  <a:lnTo>
                    <a:pt x="3083" y="3065"/>
                  </a:lnTo>
                  <a:lnTo>
                    <a:pt x="3277" y="3092"/>
                  </a:lnTo>
                  <a:lnTo>
                    <a:pt x="3498" y="3048"/>
                  </a:lnTo>
                  <a:lnTo>
                    <a:pt x="3622" y="2871"/>
                  </a:lnTo>
                  <a:lnTo>
                    <a:pt x="3631" y="2650"/>
                  </a:lnTo>
                  <a:lnTo>
                    <a:pt x="3516" y="1926"/>
                  </a:lnTo>
                  <a:lnTo>
                    <a:pt x="3472" y="1722"/>
                  </a:lnTo>
                  <a:lnTo>
                    <a:pt x="3251" y="1775"/>
                  </a:lnTo>
                  <a:lnTo>
                    <a:pt x="3004" y="1775"/>
                  </a:lnTo>
                  <a:lnTo>
                    <a:pt x="2818" y="1775"/>
                  </a:lnTo>
                  <a:lnTo>
                    <a:pt x="2553" y="1749"/>
                  </a:lnTo>
                  <a:lnTo>
                    <a:pt x="2288" y="1696"/>
                  </a:lnTo>
                  <a:lnTo>
                    <a:pt x="2067" y="1563"/>
                  </a:lnTo>
                  <a:lnTo>
                    <a:pt x="1952" y="1378"/>
                  </a:lnTo>
                  <a:lnTo>
                    <a:pt x="1943" y="1148"/>
                  </a:lnTo>
                  <a:lnTo>
                    <a:pt x="1996" y="963"/>
                  </a:lnTo>
                  <a:lnTo>
                    <a:pt x="2111" y="848"/>
                  </a:lnTo>
                  <a:lnTo>
                    <a:pt x="2182" y="724"/>
                  </a:lnTo>
                  <a:lnTo>
                    <a:pt x="2226" y="503"/>
                  </a:lnTo>
                  <a:lnTo>
                    <a:pt x="2208" y="291"/>
                  </a:lnTo>
                  <a:lnTo>
                    <a:pt x="2129" y="132"/>
                  </a:lnTo>
                  <a:lnTo>
                    <a:pt x="1970" y="53"/>
                  </a:lnTo>
                  <a:lnTo>
                    <a:pt x="1855" y="17"/>
                  </a:lnTo>
                  <a:lnTo>
                    <a:pt x="174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9960" name="Freeform 1"/>
            <p:cNvSpPr>
              <a:spLocks/>
            </p:cNvSpPr>
            <p:nvPr/>
          </p:nvSpPr>
          <p:spPr bwMode="auto">
            <a:xfrm rot="2470648">
              <a:off x="3921147" y="2327676"/>
              <a:ext cx="571504" cy="981902"/>
            </a:xfrm>
            <a:custGeom>
              <a:avLst/>
              <a:gdLst>
                <a:gd name="T0" fmla="*/ 1954 w 3712"/>
                <a:gd name="T1" fmla="*/ 5854 h 5872"/>
                <a:gd name="T2" fmla="*/ 2235 w 3712"/>
                <a:gd name="T3" fmla="*/ 5582 h 5872"/>
                <a:gd name="T4" fmla="*/ 2244 w 3712"/>
                <a:gd name="T5" fmla="*/ 5152 h 5872"/>
                <a:gd name="T6" fmla="*/ 2094 w 3712"/>
                <a:gd name="T7" fmla="*/ 4862 h 5872"/>
                <a:gd name="T8" fmla="*/ 2225 w 3712"/>
                <a:gd name="T9" fmla="*/ 4629 h 5872"/>
                <a:gd name="T10" fmla="*/ 2609 w 3712"/>
                <a:gd name="T11" fmla="*/ 4591 h 5872"/>
                <a:gd name="T12" fmla="*/ 3619 w 3712"/>
                <a:gd name="T13" fmla="*/ 4601 h 5872"/>
                <a:gd name="T14" fmla="*/ 3600 w 3712"/>
                <a:gd name="T15" fmla="*/ 3768 h 5872"/>
                <a:gd name="T16" fmla="*/ 3506 w 3712"/>
                <a:gd name="T17" fmla="*/ 3161 h 5872"/>
                <a:gd name="T18" fmla="*/ 3282 w 3712"/>
                <a:gd name="T19" fmla="*/ 3170 h 5872"/>
                <a:gd name="T20" fmla="*/ 2973 w 3712"/>
                <a:gd name="T21" fmla="*/ 3394 h 5872"/>
                <a:gd name="T22" fmla="*/ 2609 w 3712"/>
                <a:gd name="T23" fmla="*/ 3404 h 5872"/>
                <a:gd name="T24" fmla="*/ 2272 w 3712"/>
                <a:gd name="T25" fmla="*/ 3179 h 5872"/>
                <a:gd name="T26" fmla="*/ 2197 w 3712"/>
                <a:gd name="T27" fmla="*/ 2843 h 5872"/>
                <a:gd name="T28" fmla="*/ 2328 w 3712"/>
                <a:gd name="T29" fmla="*/ 2497 h 5872"/>
                <a:gd name="T30" fmla="*/ 2618 w 3712"/>
                <a:gd name="T31" fmla="*/ 2356 h 5872"/>
                <a:gd name="T32" fmla="*/ 2889 w 3712"/>
                <a:gd name="T33" fmla="*/ 2356 h 5872"/>
                <a:gd name="T34" fmla="*/ 3232 w 3712"/>
                <a:gd name="T35" fmla="*/ 2609 h 5872"/>
                <a:gd name="T36" fmla="*/ 3506 w 3712"/>
                <a:gd name="T37" fmla="*/ 2646 h 5872"/>
                <a:gd name="T38" fmla="*/ 3693 w 3712"/>
                <a:gd name="T39" fmla="*/ 2233 h 5872"/>
                <a:gd name="T40" fmla="*/ 3693 w 3712"/>
                <a:gd name="T41" fmla="*/ 1562 h 5872"/>
                <a:gd name="T42" fmla="*/ 3563 w 3712"/>
                <a:gd name="T43" fmla="*/ 1206 h 5872"/>
                <a:gd name="T44" fmla="*/ 3048 w 3712"/>
                <a:gd name="T45" fmla="*/ 1206 h 5872"/>
                <a:gd name="T46" fmla="*/ 2300 w 3712"/>
                <a:gd name="T47" fmla="*/ 1281 h 5872"/>
                <a:gd name="T48" fmla="*/ 1926 w 3712"/>
                <a:gd name="T49" fmla="*/ 1042 h 5872"/>
                <a:gd name="T50" fmla="*/ 1917 w 3712"/>
                <a:gd name="T51" fmla="*/ 701 h 5872"/>
                <a:gd name="T52" fmla="*/ 2104 w 3712"/>
                <a:gd name="T53" fmla="*/ 468 h 5872"/>
                <a:gd name="T54" fmla="*/ 2020 w 3712"/>
                <a:gd name="T55" fmla="*/ 103 h 5872"/>
                <a:gd name="T56" fmla="*/ 1767 w 3712"/>
                <a:gd name="T57" fmla="*/ 0 h 5872"/>
                <a:gd name="T58" fmla="*/ 1524 w 3712"/>
                <a:gd name="T59" fmla="*/ 28 h 5872"/>
                <a:gd name="T60" fmla="*/ 1337 w 3712"/>
                <a:gd name="T61" fmla="*/ 168 h 5872"/>
                <a:gd name="T62" fmla="*/ 1253 w 3712"/>
                <a:gd name="T63" fmla="*/ 458 h 5872"/>
                <a:gd name="T64" fmla="*/ 1365 w 3712"/>
                <a:gd name="T65" fmla="*/ 720 h 5872"/>
                <a:gd name="T66" fmla="*/ 1449 w 3712"/>
                <a:gd name="T67" fmla="*/ 1042 h 5872"/>
                <a:gd name="T68" fmla="*/ 1300 w 3712"/>
                <a:gd name="T69" fmla="*/ 1291 h 5872"/>
                <a:gd name="T70" fmla="*/ 982 w 3712"/>
                <a:gd name="T71" fmla="*/ 1356 h 5872"/>
                <a:gd name="T72" fmla="*/ 93 w 3712"/>
                <a:gd name="T73" fmla="*/ 1506 h 5872"/>
                <a:gd name="T74" fmla="*/ 0 w 3712"/>
                <a:gd name="T75" fmla="*/ 2356 h 5872"/>
                <a:gd name="T76" fmla="*/ 477 w 3712"/>
                <a:gd name="T77" fmla="*/ 2572 h 5872"/>
                <a:gd name="T78" fmla="*/ 879 w 3712"/>
                <a:gd name="T79" fmla="*/ 2300 h 5872"/>
                <a:gd name="T80" fmla="*/ 1318 w 3712"/>
                <a:gd name="T81" fmla="*/ 2310 h 5872"/>
                <a:gd name="T82" fmla="*/ 1543 w 3712"/>
                <a:gd name="T83" fmla="*/ 2731 h 5872"/>
                <a:gd name="T84" fmla="*/ 1393 w 3712"/>
                <a:gd name="T85" fmla="*/ 3095 h 5872"/>
                <a:gd name="T86" fmla="*/ 1010 w 3712"/>
                <a:gd name="T87" fmla="*/ 3254 h 5872"/>
                <a:gd name="T88" fmla="*/ 617 w 3712"/>
                <a:gd name="T89" fmla="*/ 3076 h 5872"/>
                <a:gd name="T90" fmla="*/ 402 w 3712"/>
                <a:gd name="T91" fmla="*/ 3030 h 5872"/>
                <a:gd name="T92" fmla="*/ 262 w 3712"/>
                <a:gd name="T93" fmla="*/ 3095 h 5872"/>
                <a:gd name="T94" fmla="*/ 75 w 3712"/>
                <a:gd name="T95" fmla="*/ 3647 h 5872"/>
                <a:gd name="T96" fmla="*/ 140 w 3712"/>
                <a:gd name="T97" fmla="*/ 4601 h 5872"/>
                <a:gd name="T98" fmla="*/ 1206 w 3712"/>
                <a:gd name="T99" fmla="*/ 4423 h 5872"/>
                <a:gd name="T100" fmla="*/ 1533 w 3712"/>
                <a:gd name="T101" fmla="*/ 4703 h 5872"/>
                <a:gd name="T102" fmla="*/ 1515 w 3712"/>
                <a:gd name="T103" fmla="*/ 4947 h 5872"/>
                <a:gd name="T104" fmla="*/ 1337 w 3712"/>
                <a:gd name="T105" fmla="*/ 5171 h 5872"/>
                <a:gd name="T106" fmla="*/ 1300 w 3712"/>
                <a:gd name="T107" fmla="*/ 5405 h 5872"/>
                <a:gd name="T108" fmla="*/ 1421 w 3712"/>
                <a:gd name="T109" fmla="*/ 5713 h 5872"/>
                <a:gd name="T110" fmla="*/ 1777 w 3712"/>
                <a:gd name="T111" fmla="*/ 5872 h 58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12"/>
                <a:gd name="T169" fmla="*/ 0 h 5872"/>
                <a:gd name="T170" fmla="*/ 3712 w 3712"/>
                <a:gd name="T171" fmla="*/ 5872 h 58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12" h="5872">
                  <a:moveTo>
                    <a:pt x="1777" y="5872"/>
                  </a:moveTo>
                  <a:lnTo>
                    <a:pt x="1954" y="5854"/>
                  </a:lnTo>
                  <a:lnTo>
                    <a:pt x="2151" y="5723"/>
                  </a:lnTo>
                  <a:lnTo>
                    <a:pt x="2235" y="5582"/>
                  </a:lnTo>
                  <a:lnTo>
                    <a:pt x="2263" y="5349"/>
                  </a:lnTo>
                  <a:lnTo>
                    <a:pt x="2244" y="5152"/>
                  </a:lnTo>
                  <a:lnTo>
                    <a:pt x="2141" y="5040"/>
                  </a:lnTo>
                  <a:lnTo>
                    <a:pt x="2094" y="4862"/>
                  </a:lnTo>
                  <a:lnTo>
                    <a:pt x="2123" y="4769"/>
                  </a:lnTo>
                  <a:lnTo>
                    <a:pt x="2225" y="4629"/>
                  </a:lnTo>
                  <a:lnTo>
                    <a:pt x="2319" y="4554"/>
                  </a:lnTo>
                  <a:lnTo>
                    <a:pt x="2609" y="4591"/>
                  </a:lnTo>
                  <a:lnTo>
                    <a:pt x="3001" y="4619"/>
                  </a:lnTo>
                  <a:lnTo>
                    <a:pt x="3619" y="4601"/>
                  </a:lnTo>
                  <a:lnTo>
                    <a:pt x="3647" y="4301"/>
                  </a:lnTo>
                  <a:lnTo>
                    <a:pt x="3600" y="3768"/>
                  </a:lnTo>
                  <a:lnTo>
                    <a:pt x="3591" y="3245"/>
                  </a:lnTo>
                  <a:lnTo>
                    <a:pt x="3506" y="3161"/>
                  </a:lnTo>
                  <a:lnTo>
                    <a:pt x="3385" y="3142"/>
                  </a:lnTo>
                  <a:lnTo>
                    <a:pt x="3282" y="3170"/>
                  </a:lnTo>
                  <a:lnTo>
                    <a:pt x="3123" y="3263"/>
                  </a:lnTo>
                  <a:lnTo>
                    <a:pt x="2973" y="3394"/>
                  </a:lnTo>
                  <a:lnTo>
                    <a:pt x="2730" y="3432"/>
                  </a:lnTo>
                  <a:lnTo>
                    <a:pt x="2609" y="3404"/>
                  </a:lnTo>
                  <a:lnTo>
                    <a:pt x="2394" y="3292"/>
                  </a:lnTo>
                  <a:lnTo>
                    <a:pt x="2272" y="3179"/>
                  </a:lnTo>
                  <a:lnTo>
                    <a:pt x="2216" y="3039"/>
                  </a:lnTo>
                  <a:lnTo>
                    <a:pt x="2197" y="2843"/>
                  </a:lnTo>
                  <a:lnTo>
                    <a:pt x="2225" y="2618"/>
                  </a:lnTo>
                  <a:lnTo>
                    <a:pt x="2328" y="2497"/>
                  </a:lnTo>
                  <a:lnTo>
                    <a:pt x="2475" y="2403"/>
                  </a:lnTo>
                  <a:lnTo>
                    <a:pt x="2618" y="2356"/>
                  </a:lnTo>
                  <a:lnTo>
                    <a:pt x="2796" y="2356"/>
                  </a:lnTo>
                  <a:lnTo>
                    <a:pt x="2889" y="2356"/>
                  </a:lnTo>
                  <a:lnTo>
                    <a:pt x="3086" y="2506"/>
                  </a:lnTo>
                  <a:lnTo>
                    <a:pt x="3232" y="2609"/>
                  </a:lnTo>
                  <a:lnTo>
                    <a:pt x="3357" y="2674"/>
                  </a:lnTo>
                  <a:lnTo>
                    <a:pt x="3506" y="2646"/>
                  </a:lnTo>
                  <a:lnTo>
                    <a:pt x="3619" y="2497"/>
                  </a:lnTo>
                  <a:lnTo>
                    <a:pt x="3693" y="2233"/>
                  </a:lnTo>
                  <a:lnTo>
                    <a:pt x="3712" y="1861"/>
                  </a:lnTo>
                  <a:lnTo>
                    <a:pt x="3693" y="1562"/>
                  </a:lnTo>
                  <a:lnTo>
                    <a:pt x="3665" y="1365"/>
                  </a:lnTo>
                  <a:lnTo>
                    <a:pt x="3563" y="1206"/>
                  </a:lnTo>
                  <a:lnTo>
                    <a:pt x="3282" y="1206"/>
                  </a:lnTo>
                  <a:lnTo>
                    <a:pt x="3048" y="1206"/>
                  </a:lnTo>
                  <a:lnTo>
                    <a:pt x="2543" y="1281"/>
                  </a:lnTo>
                  <a:lnTo>
                    <a:pt x="2300" y="1281"/>
                  </a:lnTo>
                  <a:lnTo>
                    <a:pt x="2048" y="1225"/>
                  </a:lnTo>
                  <a:lnTo>
                    <a:pt x="1926" y="1042"/>
                  </a:lnTo>
                  <a:lnTo>
                    <a:pt x="1889" y="888"/>
                  </a:lnTo>
                  <a:lnTo>
                    <a:pt x="1917" y="701"/>
                  </a:lnTo>
                  <a:lnTo>
                    <a:pt x="2020" y="608"/>
                  </a:lnTo>
                  <a:lnTo>
                    <a:pt x="2104" y="468"/>
                  </a:lnTo>
                  <a:lnTo>
                    <a:pt x="2104" y="243"/>
                  </a:lnTo>
                  <a:lnTo>
                    <a:pt x="2020" y="103"/>
                  </a:lnTo>
                  <a:lnTo>
                    <a:pt x="1917" y="19"/>
                  </a:lnTo>
                  <a:lnTo>
                    <a:pt x="1767" y="0"/>
                  </a:lnTo>
                  <a:lnTo>
                    <a:pt x="1655" y="9"/>
                  </a:lnTo>
                  <a:lnTo>
                    <a:pt x="1524" y="28"/>
                  </a:lnTo>
                  <a:lnTo>
                    <a:pt x="1412" y="94"/>
                  </a:lnTo>
                  <a:lnTo>
                    <a:pt x="1337" y="168"/>
                  </a:lnTo>
                  <a:lnTo>
                    <a:pt x="1253" y="290"/>
                  </a:lnTo>
                  <a:lnTo>
                    <a:pt x="1253" y="458"/>
                  </a:lnTo>
                  <a:lnTo>
                    <a:pt x="1309" y="673"/>
                  </a:lnTo>
                  <a:lnTo>
                    <a:pt x="1365" y="720"/>
                  </a:lnTo>
                  <a:lnTo>
                    <a:pt x="1421" y="870"/>
                  </a:lnTo>
                  <a:lnTo>
                    <a:pt x="1449" y="1042"/>
                  </a:lnTo>
                  <a:lnTo>
                    <a:pt x="1384" y="1197"/>
                  </a:lnTo>
                  <a:lnTo>
                    <a:pt x="1300" y="1291"/>
                  </a:lnTo>
                  <a:lnTo>
                    <a:pt x="1169" y="1356"/>
                  </a:lnTo>
                  <a:lnTo>
                    <a:pt x="982" y="1356"/>
                  </a:lnTo>
                  <a:lnTo>
                    <a:pt x="103" y="1262"/>
                  </a:lnTo>
                  <a:lnTo>
                    <a:pt x="93" y="1506"/>
                  </a:lnTo>
                  <a:lnTo>
                    <a:pt x="47" y="2020"/>
                  </a:lnTo>
                  <a:lnTo>
                    <a:pt x="0" y="2356"/>
                  </a:lnTo>
                  <a:cubicBezTo>
                    <a:pt x="76" y="2442"/>
                    <a:pt x="165" y="2590"/>
                    <a:pt x="299" y="2590"/>
                  </a:cubicBezTo>
                  <a:lnTo>
                    <a:pt x="477" y="2572"/>
                  </a:lnTo>
                  <a:lnTo>
                    <a:pt x="701" y="2459"/>
                  </a:lnTo>
                  <a:lnTo>
                    <a:pt x="879" y="2300"/>
                  </a:lnTo>
                  <a:lnTo>
                    <a:pt x="1141" y="2233"/>
                  </a:lnTo>
                  <a:lnTo>
                    <a:pt x="1318" y="2310"/>
                  </a:lnTo>
                  <a:lnTo>
                    <a:pt x="1477" y="2497"/>
                  </a:lnTo>
                  <a:lnTo>
                    <a:pt x="1543" y="2731"/>
                  </a:lnTo>
                  <a:lnTo>
                    <a:pt x="1496" y="2974"/>
                  </a:lnTo>
                  <a:lnTo>
                    <a:pt x="1393" y="3095"/>
                  </a:lnTo>
                  <a:lnTo>
                    <a:pt x="1262" y="3207"/>
                  </a:lnTo>
                  <a:lnTo>
                    <a:pt x="1010" y="3254"/>
                  </a:lnTo>
                  <a:lnTo>
                    <a:pt x="776" y="3217"/>
                  </a:lnTo>
                  <a:lnTo>
                    <a:pt x="617" y="3076"/>
                  </a:lnTo>
                  <a:cubicBezTo>
                    <a:pt x="552" y="3051"/>
                    <a:pt x="489" y="3017"/>
                    <a:pt x="421" y="3002"/>
                  </a:cubicBezTo>
                  <a:cubicBezTo>
                    <a:pt x="410" y="3000"/>
                    <a:pt x="411" y="3023"/>
                    <a:pt x="402" y="3030"/>
                  </a:cubicBezTo>
                  <a:cubicBezTo>
                    <a:pt x="397" y="3034"/>
                    <a:pt x="389" y="3030"/>
                    <a:pt x="383" y="3030"/>
                  </a:cubicBezTo>
                  <a:lnTo>
                    <a:pt x="262" y="3095"/>
                  </a:lnTo>
                  <a:lnTo>
                    <a:pt x="121" y="3348"/>
                  </a:lnTo>
                  <a:lnTo>
                    <a:pt x="75" y="3647"/>
                  </a:lnTo>
                  <a:lnTo>
                    <a:pt x="65" y="4171"/>
                  </a:lnTo>
                  <a:lnTo>
                    <a:pt x="140" y="4601"/>
                  </a:lnTo>
                  <a:lnTo>
                    <a:pt x="935" y="4423"/>
                  </a:lnTo>
                  <a:lnTo>
                    <a:pt x="1206" y="4423"/>
                  </a:lnTo>
                  <a:lnTo>
                    <a:pt x="1412" y="4498"/>
                  </a:lnTo>
                  <a:lnTo>
                    <a:pt x="1533" y="4703"/>
                  </a:lnTo>
                  <a:lnTo>
                    <a:pt x="1543" y="4816"/>
                  </a:lnTo>
                  <a:lnTo>
                    <a:pt x="1515" y="4947"/>
                  </a:lnTo>
                  <a:lnTo>
                    <a:pt x="1412" y="5049"/>
                  </a:lnTo>
                  <a:lnTo>
                    <a:pt x="1337" y="5171"/>
                  </a:lnTo>
                  <a:lnTo>
                    <a:pt x="1300" y="5283"/>
                  </a:lnTo>
                  <a:lnTo>
                    <a:pt x="1300" y="5405"/>
                  </a:lnTo>
                  <a:lnTo>
                    <a:pt x="1309" y="5564"/>
                  </a:lnTo>
                  <a:lnTo>
                    <a:pt x="1421" y="5713"/>
                  </a:lnTo>
                  <a:lnTo>
                    <a:pt x="1618" y="5863"/>
                  </a:lnTo>
                  <a:lnTo>
                    <a:pt x="1777" y="5872"/>
                  </a:lnTo>
                  <a:close/>
                </a:path>
              </a:pathLst>
            </a:custGeom>
            <a:solidFill>
              <a:srgbClr val="2E05F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39948" name="35 Imagen" descr="Colaborativos wikis (18) color DIM I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8050" y="1643063"/>
            <a:ext cx="1123950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36 Imagen" descr="Colaborativos wikis (18) color DIM II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571625"/>
            <a:ext cx="1214437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51 Imagen" descr="Final cut (18) GIRL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38" y="3000375"/>
            <a:ext cx="1046162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1" name="53 Imagen" descr="Final cut (18)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13" y="3214688"/>
            <a:ext cx="1357312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2" name="54 Imagen" descr="Colaborativos wikis (18) color DI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88" y="3929063"/>
            <a:ext cx="17986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3" name="52 Imagen" descr="Final cut (18) II.jpg copia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2786063"/>
            <a:ext cx="1371600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4" name="57 Imagen" descr="Clase (15.) prof LOOKING UP, flip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750" y="3370263"/>
            <a:ext cx="228600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5" name="55 Imagen" descr="Clase (16.) GRIS GRIS.png"/>
          <p:cNvPicPr>
            <a:picLocks noChangeAspect="1"/>
          </p:cNvPicPr>
          <p:nvPr/>
        </p:nvPicPr>
        <p:blipFill>
          <a:blip r:embed="rId10" cstate="print"/>
          <a:srcRect r="24046"/>
          <a:stretch>
            <a:fillRect/>
          </a:stretch>
        </p:blipFill>
        <p:spPr bwMode="auto">
          <a:xfrm>
            <a:off x="3643313" y="4214813"/>
            <a:ext cx="542925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30 Conector recto"/>
          <p:cNvCxnSpPr/>
          <p:nvPr/>
        </p:nvCxnSpPr>
        <p:spPr>
          <a:xfrm rot="5400000">
            <a:off x="1964532" y="2464593"/>
            <a:ext cx="4286250" cy="2500313"/>
          </a:xfrm>
          <a:prstGeom prst="line">
            <a:avLst/>
          </a:prstGeom>
          <a:ln w="222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57" name="Text Box 5"/>
          <p:cNvSpPr txBox="1">
            <a:spLocks noChangeArrowheads="1"/>
          </p:cNvSpPr>
          <p:nvPr/>
        </p:nvSpPr>
        <p:spPr bwMode="auto">
          <a:xfrm>
            <a:off x="6732588" y="6581775"/>
            <a:ext cx="2411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dirty="0">
                <a:latin typeface="Calibri" pitchFamily="34" charset="0"/>
              </a:rPr>
              <a:t>Pere </a:t>
            </a:r>
            <a:r>
              <a:rPr lang="es-ES" sz="1000" dirty="0" err="1">
                <a:latin typeface="Calibri" pitchFamily="34" charset="0"/>
              </a:rPr>
              <a:t>Marquès</a:t>
            </a:r>
            <a:r>
              <a:rPr lang="es-ES" sz="1000" dirty="0">
                <a:latin typeface="Calibri" pitchFamily="34" charset="0"/>
              </a:rPr>
              <a:t> &amp; Ole C. </a:t>
            </a:r>
            <a:r>
              <a:rPr lang="es-ES" sz="1000" dirty="0" err="1">
                <a:latin typeface="Calibri" pitchFamily="34" charset="0"/>
              </a:rPr>
              <a:t>Glad</a:t>
            </a:r>
            <a:r>
              <a:rPr lang="es-ES" sz="1000" dirty="0">
                <a:latin typeface="Calibri" pitchFamily="34" charset="0"/>
              </a:rPr>
              <a:t> (2013)</a:t>
            </a:r>
          </a:p>
        </p:txBody>
      </p:sp>
      <p:grpSp>
        <p:nvGrpSpPr>
          <p:cNvPr id="29" name="28 Grupo"/>
          <p:cNvGrpSpPr/>
          <p:nvPr/>
        </p:nvGrpSpPr>
        <p:grpSpPr>
          <a:xfrm>
            <a:off x="6357950" y="928670"/>
            <a:ext cx="2521885" cy="1143011"/>
            <a:chOff x="5286380" y="928670"/>
            <a:chExt cx="2521885" cy="1143011"/>
          </a:xfrm>
        </p:grpSpPr>
        <p:pic>
          <p:nvPicPr>
            <p:cNvPr id="30" name="29 Imagen" descr="casiovideoproyectorpequeño.gif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29388" y="928670"/>
              <a:ext cx="1378877" cy="648072"/>
            </a:xfrm>
            <a:prstGeom prst="rect">
              <a:avLst/>
            </a:prstGeom>
          </p:spPr>
        </p:pic>
        <p:cxnSp>
          <p:nvCxnSpPr>
            <p:cNvPr id="32" name="31 Conector recto"/>
            <p:cNvCxnSpPr/>
            <p:nvPr/>
          </p:nvCxnSpPr>
          <p:spPr>
            <a:xfrm rot="5400000">
              <a:off x="7036611" y="1750207"/>
              <a:ext cx="428628" cy="214314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>
              <a:stCxn id="30" idx="2"/>
            </p:cNvCxnSpPr>
            <p:nvPr/>
          </p:nvCxnSpPr>
          <p:spPr>
            <a:xfrm rot="5400000">
              <a:off x="5955135" y="907988"/>
              <a:ext cx="494938" cy="183244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2 Subtítulo"/>
          <p:cNvSpPr>
            <a:spLocks noGrp="1"/>
          </p:cNvSpPr>
          <p:nvPr>
            <p:ph type="subTitle" idx="1"/>
          </p:nvPr>
        </p:nvSpPr>
        <p:spPr>
          <a:xfrm>
            <a:off x="179388" y="500042"/>
            <a:ext cx="8785225" cy="5732462"/>
          </a:xfrm>
        </p:spPr>
        <p:txBody>
          <a:bodyPr>
            <a:normAutofit/>
          </a:bodyPr>
          <a:lstStyle/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Las </a:t>
            </a:r>
            <a:r>
              <a:rPr lang="es-ES" sz="20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wikis</a:t>
            </a:r>
            <a:r>
              <a:rPr lang="es-E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pueden ir bien para desarrollar actividades colaborativas que se realicen a lo largo del curso, por ejemplo la creación de un glosario multimedia sobre la asignatura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. 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Periódicamente, cuando lo indique el profesor, </a:t>
            </a:r>
            <a:r>
              <a:rPr lang="es-ES" sz="2000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 cada grupo presentará en clase con la PD la wiki, mostrando y comentando su contenido, que recibirá comentarios, críticas y sugerencias de los compañeros. 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Puede haber una división del trabajo: cada alumno realizará una parte y hará sugerencias para las demás. O que todos colaboraren en todo.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Además de los integrantes de cada grupo, el </a:t>
            </a:r>
            <a:r>
              <a:rPr lang="es-ES" sz="2000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profesor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también tendrá derechos de escritura, y </a:t>
            </a:r>
            <a:r>
              <a:rPr lang="es-ES" sz="2000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podrá dejar sus comentarios durante el proceso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. 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Se valorará 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el trabajo de la wiki y los comentarios de los compañeros</a:t>
            </a:r>
          </a:p>
          <a:p>
            <a:pPr indent="358775" eaLnBrk="1" hangingPunct="1">
              <a:spcBef>
                <a:spcPts val="1200"/>
              </a:spcBef>
              <a:spcAft>
                <a:spcPts val="1200"/>
              </a:spcAft>
            </a:pPr>
            <a:r>
              <a:rPr lang="es-ES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OTRAS POSIBILIDADES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Estos trabajos colaborativos se pueden hacer también con otras herramientas de la web 2.0, por ejemplo </a:t>
            </a:r>
            <a:r>
              <a:rPr lang="es-ES" sz="2000" i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GoogleDocs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. 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</a:pPr>
            <a:endParaRPr lang="es-ES" sz="2000" b="1" dirty="0" smtClean="0">
              <a:solidFill>
                <a:srgbClr val="2E05FB"/>
              </a:solidFill>
              <a:latin typeface="Arial" charset="0"/>
              <a:cs typeface="Arial" charset="0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7413625" y="6581775"/>
            <a:ext cx="17303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dirty="0">
                <a:latin typeface="Calibri" pitchFamily="34" charset="0"/>
              </a:rPr>
              <a:t>Pere </a:t>
            </a:r>
            <a:r>
              <a:rPr lang="es-ES" sz="1000" dirty="0" err="1">
                <a:latin typeface="Calibri" pitchFamily="34" charset="0"/>
              </a:rPr>
              <a:t>Marquès</a:t>
            </a:r>
            <a:r>
              <a:rPr lang="es-ES" sz="1000" dirty="0">
                <a:latin typeface="Calibri" pitchFamily="34" charset="0"/>
              </a:rPr>
              <a:t> (2010)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2 Subtítulo"/>
          <p:cNvSpPr>
            <a:spLocks noGrp="1"/>
          </p:cNvSpPr>
          <p:nvPr>
            <p:ph type="subTitle" idx="1"/>
          </p:nvPr>
        </p:nvSpPr>
        <p:spPr>
          <a:xfrm>
            <a:off x="34925" y="532531"/>
            <a:ext cx="8929563" cy="5992813"/>
          </a:xfrm>
        </p:spPr>
        <p:txBody>
          <a:bodyPr>
            <a:normAutofit/>
          </a:bodyPr>
          <a:lstStyle/>
          <a:p>
            <a:pPr marL="107950" indent="-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El profesor refuerza audiovisualmente su explicación proyectando materiales digitales</a:t>
            </a:r>
            <a:r>
              <a:rPr lang="es-E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(o en soporte papel si tiene </a:t>
            </a:r>
            <a:r>
              <a:rPr lang="es-E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lector de documentos</a:t>
            </a:r>
            <a:r>
              <a:rPr lang="es-E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)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con imágenes, vídeos </a:t>
            </a:r>
            <a:r>
              <a:rPr lang="es-ES" sz="2000" i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YouTube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, esquemas, simulaciones, ejercicios... </a:t>
            </a:r>
          </a:p>
          <a:p>
            <a:pPr marL="107950" indent="-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Los estudiantes: atienden, toman notas, hacen y contestan preguntas</a:t>
            </a:r>
          </a:p>
          <a:p>
            <a:pPr marL="107950" indent="-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Los materiales los habrá elaborado él o los habrá buscado en plataformas de contenidos educativos o en Internet. </a:t>
            </a:r>
          </a:p>
          <a:p>
            <a:pPr marL="107950" indent="-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Luego </a:t>
            </a: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los dejará a disposición de los alumnos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s-E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en el </a:t>
            </a:r>
            <a:r>
              <a:rPr lang="es-E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blog “diario de clase” </a:t>
            </a:r>
            <a:r>
              <a:rPr lang="es-E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 en la </a:t>
            </a:r>
            <a:r>
              <a:rPr lang="es-E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intranet educativa del centro</a:t>
            </a:r>
            <a:r>
              <a:rPr lang="es-E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para que puedan repasarlos.</a:t>
            </a:r>
          </a:p>
          <a:p>
            <a:pPr marL="107950" indent="-358775" eaLnBrk="1" hangingPunct="1">
              <a:spcBef>
                <a:spcPts val="600"/>
              </a:spcBef>
              <a:spcAft>
                <a:spcPts val="600"/>
              </a:spcAft>
            </a:pPr>
            <a:r>
              <a:rPr lang="es-ES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OTRAS POSIBILIDADES</a:t>
            </a:r>
          </a:p>
          <a:p>
            <a:pPr marL="107950" indent="-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Hacer </a:t>
            </a: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preguntas</a:t>
            </a:r>
            <a:r>
              <a:rPr lang="es-E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para evaluar algunos conocimientos de los estudiantes.  Con un </a:t>
            </a:r>
            <a:r>
              <a:rPr lang="es-E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sistema de votación electrónico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participarían todos.</a:t>
            </a:r>
          </a:p>
          <a:p>
            <a:pPr marL="107950" indent="-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Pensar en voz alta, “</a:t>
            </a:r>
            <a:r>
              <a:rPr lang="es-ES" sz="2000" i="1" dirty="0" err="1" smtClean="0">
                <a:solidFill>
                  <a:srgbClr val="2E05FB"/>
                </a:solidFill>
                <a:latin typeface="Arial" charset="0"/>
                <a:cs typeface="Arial" charset="0"/>
              </a:rPr>
              <a:t>modelizar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” a los alumnos como afrontar un ejercicio.</a:t>
            </a:r>
          </a:p>
          <a:p>
            <a:pPr marL="107950" indent="-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Repasar</a:t>
            </a:r>
            <a:r>
              <a:rPr lang="es-E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clases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anteriores </a:t>
            </a:r>
            <a:r>
              <a:rPr lang="es-E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(la PD guarda copia de cada sesión).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</a:p>
          <a:p>
            <a:pPr marL="107950" indent="-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Presentar materiales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didácticos</a:t>
            </a:r>
            <a:r>
              <a:rPr lang="es-E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para que luego los alumnos trabajen con ellos en su ordenador.</a:t>
            </a:r>
            <a:endParaRPr lang="es-ES" sz="2000" i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413625" y="6581775"/>
            <a:ext cx="17303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dirty="0">
                <a:latin typeface="Calibri" pitchFamily="34" charset="0"/>
              </a:rPr>
              <a:t>Pere </a:t>
            </a:r>
            <a:r>
              <a:rPr lang="es-ES" sz="1000" dirty="0" err="1">
                <a:latin typeface="Calibri" pitchFamily="34" charset="0"/>
              </a:rPr>
              <a:t>Marquès</a:t>
            </a:r>
            <a:r>
              <a:rPr lang="es-ES" sz="1000" dirty="0">
                <a:latin typeface="Calibri" pitchFamily="34" charset="0"/>
              </a:rPr>
              <a:t> (2010)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1619672" y="404813"/>
            <a:ext cx="5256584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MANUAL PATROCINADO POR  </a:t>
            </a:r>
            <a:endParaRPr lang="es-ES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2" name="31 Grupo"/>
          <p:cNvGrpSpPr>
            <a:grpSpLocks/>
          </p:cNvGrpSpPr>
          <p:nvPr/>
        </p:nvGrpSpPr>
        <p:grpSpPr bwMode="auto">
          <a:xfrm>
            <a:off x="251520" y="188640"/>
            <a:ext cx="1223962" cy="792162"/>
            <a:chOff x="3921147" y="2327676"/>
            <a:chExt cx="1214127" cy="1113625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 rot="2294602">
              <a:off x="4149530" y="2861333"/>
              <a:ext cx="951200" cy="579968"/>
            </a:xfrm>
            <a:custGeom>
              <a:avLst/>
              <a:gdLst>
                <a:gd name="T0" fmla="*/ 1498 w 6351"/>
                <a:gd name="T1" fmla="*/ 366 h 3570"/>
                <a:gd name="T2" fmla="*/ 1539 w 6351"/>
                <a:gd name="T3" fmla="*/ 1015 h 3570"/>
                <a:gd name="T4" fmla="*/ 1356 w 6351"/>
                <a:gd name="T5" fmla="*/ 1539 h 3570"/>
                <a:gd name="T6" fmla="*/ 998 w 6351"/>
                <a:gd name="T7" fmla="*/ 1506 h 3570"/>
                <a:gd name="T8" fmla="*/ 574 w 6351"/>
                <a:gd name="T9" fmla="*/ 1223 h 3570"/>
                <a:gd name="T10" fmla="*/ 83 w 6351"/>
                <a:gd name="T11" fmla="*/ 1431 h 3570"/>
                <a:gd name="T12" fmla="*/ 0 w 6351"/>
                <a:gd name="T13" fmla="*/ 1781 h 3570"/>
                <a:gd name="T14" fmla="*/ 224 w 6351"/>
                <a:gd name="T15" fmla="*/ 2189 h 3570"/>
                <a:gd name="T16" fmla="*/ 640 w 6351"/>
                <a:gd name="T17" fmla="*/ 2322 h 3570"/>
                <a:gd name="T18" fmla="*/ 973 w 6351"/>
                <a:gd name="T19" fmla="*/ 2139 h 3570"/>
                <a:gd name="T20" fmla="*/ 1340 w 6351"/>
                <a:gd name="T21" fmla="*/ 2089 h 3570"/>
                <a:gd name="T22" fmla="*/ 1415 w 6351"/>
                <a:gd name="T23" fmla="*/ 3496 h 3570"/>
                <a:gd name="T24" fmla="*/ 3254 w 6351"/>
                <a:gd name="T25" fmla="*/ 3362 h 3570"/>
                <a:gd name="T26" fmla="*/ 3188 w 6351"/>
                <a:gd name="T27" fmla="*/ 2963 h 3570"/>
                <a:gd name="T28" fmla="*/ 3021 w 6351"/>
                <a:gd name="T29" fmla="*/ 2647 h 3570"/>
                <a:gd name="T30" fmla="*/ 3229 w 6351"/>
                <a:gd name="T31" fmla="*/ 2314 h 3570"/>
                <a:gd name="T32" fmla="*/ 3620 w 6351"/>
                <a:gd name="T33" fmla="*/ 2247 h 3570"/>
                <a:gd name="T34" fmla="*/ 3912 w 6351"/>
                <a:gd name="T35" fmla="*/ 2613 h 3570"/>
                <a:gd name="T36" fmla="*/ 3754 w 6351"/>
                <a:gd name="T37" fmla="*/ 2946 h 3570"/>
                <a:gd name="T38" fmla="*/ 3570 w 6351"/>
                <a:gd name="T39" fmla="*/ 3179 h 3570"/>
                <a:gd name="T40" fmla="*/ 3729 w 6351"/>
                <a:gd name="T41" fmla="*/ 3512 h 3570"/>
                <a:gd name="T42" fmla="*/ 4985 w 6351"/>
                <a:gd name="T43" fmla="*/ 3504 h 3570"/>
                <a:gd name="T44" fmla="*/ 4919 w 6351"/>
                <a:gd name="T45" fmla="*/ 2580 h 3570"/>
                <a:gd name="T46" fmla="*/ 5035 w 6351"/>
                <a:gd name="T47" fmla="*/ 2064 h 3570"/>
                <a:gd name="T48" fmla="*/ 5293 w 6351"/>
                <a:gd name="T49" fmla="*/ 1914 h 3570"/>
                <a:gd name="T50" fmla="*/ 5626 w 6351"/>
                <a:gd name="T51" fmla="*/ 2139 h 3570"/>
                <a:gd name="T52" fmla="*/ 6066 w 6351"/>
                <a:gd name="T53" fmla="*/ 2114 h 3570"/>
                <a:gd name="T54" fmla="*/ 6309 w 6351"/>
                <a:gd name="T55" fmla="*/ 1864 h 3570"/>
                <a:gd name="T56" fmla="*/ 6334 w 6351"/>
                <a:gd name="T57" fmla="*/ 1465 h 3570"/>
                <a:gd name="T58" fmla="*/ 6066 w 6351"/>
                <a:gd name="T59" fmla="*/ 1148 h 3570"/>
                <a:gd name="T60" fmla="*/ 5651 w 6351"/>
                <a:gd name="T61" fmla="*/ 1157 h 3570"/>
                <a:gd name="T62" fmla="*/ 5377 w 6351"/>
                <a:gd name="T63" fmla="*/ 1348 h 3570"/>
                <a:gd name="T64" fmla="*/ 5094 w 6351"/>
                <a:gd name="T65" fmla="*/ 1381 h 3570"/>
                <a:gd name="T66" fmla="*/ 4827 w 6351"/>
                <a:gd name="T67" fmla="*/ 1223 h 3570"/>
                <a:gd name="T68" fmla="*/ 4894 w 6351"/>
                <a:gd name="T69" fmla="*/ 382 h 3570"/>
                <a:gd name="T70" fmla="*/ 4603 w 6351"/>
                <a:gd name="T71" fmla="*/ 25 h 3570"/>
                <a:gd name="T72" fmla="*/ 3803 w 6351"/>
                <a:gd name="T73" fmla="*/ 41 h 3570"/>
                <a:gd name="T74" fmla="*/ 3446 w 6351"/>
                <a:gd name="T75" fmla="*/ 208 h 3570"/>
                <a:gd name="T76" fmla="*/ 3487 w 6351"/>
                <a:gd name="T77" fmla="*/ 624 h 3570"/>
                <a:gd name="T78" fmla="*/ 3537 w 6351"/>
                <a:gd name="T79" fmla="*/ 1032 h 3570"/>
                <a:gd name="T80" fmla="*/ 3171 w 6351"/>
                <a:gd name="T81" fmla="*/ 1265 h 3570"/>
                <a:gd name="T82" fmla="*/ 2838 w 6351"/>
                <a:gd name="T83" fmla="*/ 1097 h 3570"/>
                <a:gd name="T84" fmla="*/ 2838 w 6351"/>
                <a:gd name="T85" fmla="*/ 699 h 3570"/>
                <a:gd name="T86" fmla="*/ 3029 w 6351"/>
                <a:gd name="T87" fmla="*/ 341 h 3570"/>
                <a:gd name="T88" fmla="*/ 2913 w 6351"/>
                <a:gd name="T89" fmla="*/ 75 h 3570"/>
                <a:gd name="T90" fmla="*/ 2435 w 6351"/>
                <a:gd name="T91" fmla="*/ 33 h 3570"/>
                <a:gd name="T92" fmla="*/ 1406 w 6351"/>
                <a:gd name="T93" fmla="*/ 116 h 35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51"/>
                <a:gd name="T142" fmla="*/ 0 h 3570"/>
                <a:gd name="T143" fmla="*/ 6351 w 6351"/>
                <a:gd name="T144" fmla="*/ 3570 h 35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51" h="3570">
                  <a:moveTo>
                    <a:pt x="1406" y="116"/>
                  </a:moveTo>
                  <a:lnTo>
                    <a:pt x="1498" y="366"/>
                  </a:lnTo>
                  <a:lnTo>
                    <a:pt x="1539" y="715"/>
                  </a:lnTo>
                  <a:lnTo>
                    <a:pt x="1539" y="1015"/>
                  </a:lnTo>
                  <a:lnTo>
                    <a:pt x="1473" y="1356"/>
                  </a:lnTo>
                  <a:lnTo>
                    <a:pt x="1356" y="1539"/>
                  </a:lnTo>
                  <a:lnTo>
                    <a:pt x="1123" y="1564"/>
                  </a:lnTo>
                  <a:lnTo>
                    <a:pt x="998" y="1506"/>
                  </a:lnTo>
                  <a:lnTo>
                    <a:pt x="815" y="1290"/>
                  </a:lnTo>
                  <a:lnTo>
                    <a:pt x="574" y="1223"/>
                  </a:lnTo>
                  <a:lnTo>
                    <a:pt x="349" y="1240"/>
                  </a:lnTo>
                  <a:lnTo>
                    <a:pt x="83" y="1431"/>
                  </a:lnTo>
                  <a:lnTo>
                    <a:pt x="33" y="1539"/>
                  </a:lnTo>
                  <a:lnTo>
                    <a:pt x="0" y="1781"/>
                  </a:lnTo>
                  <a:lnTo>
                    <a:pt x="58" y="1989"/>
                  </a:lnTo>
                  <a:lnTo>
                    <a:pt x="224" y="2189"/>
                  </a:lnTo>
                  <a:lnTo>
                    <a:pt x="424" y="2289"/>
                  </a:lnTo>
                  <a:lnTo>
                    <a:pt x="640" y="2322"/>
                  </a:lnTo>
                  <a:lnTo>
                    <a:pt x="782" y="2305"/>
                  </a:lnTo>
                  <a:lnTo>
                    <a:pt x="973" y="2139"/>
                  </a:lnTo>
                  <a:lnTo>
                    <a:pt x="1148" y="2056"/>
                  </a:lnTo>
                  <a:lnTo>
                    <a:pt x="1340" y="2089"/>
                  </a:lnTo>
                  <a:lnTo>
                    <a:pt x="1390" y="2180"/>
                  </a:lnTo>
                  <a:lnTo>
                    <a:pt x="1415" y="3496"/>
                  </a:lnTo>
                  <a:lnTo>
                    <a:pt x="3054" y="3504"/>
                  </a:lnTo>
                  <a:lnTo>
                    <a:pt x="3254" y="3362"/>
                  </a:lnTo>
                  <a:lnTo>
                    <a:pt x="3287" y="3138"/>
                  </a:lnTo>
                  <a:lnTo>
                    <a:pt x="3188" y="2963"/>
                  </a:lnTo>
                  <a:lnTo>
                    <a:pt x="3063" y="2846"/>
                  </a:lnTo>
                  <a:lnTo>
                    <a:pt x="3021" y="2647"/>
                  </a:lnTo>
                  <a:lnTo>
                    <a:pt x="3079" y="2455"/>
                  </a:lnTo>
                  <a:lnTo>
                    <a:pt x="3229" y="2314"/>
                  </a:lnTo>
                  <a:lnTo>
                    <a:pt x="3371" y="2239"/>
                  </a:lnTo>
                  <a:lnTo>
                    <a:pt x="3620" y="2247"/>
                  </a:lnTo>
                  <a:lnTo>
                    <a:pt x="3828" y="2380"/>
                  </a:lnTo>
                  <a:lnTo>
                    <a:pt x="3912" y="2613"/>
                  </a:lnTo>
                  <a:lnTo>
                    <a:pt x="3887" y="2813"/>
                  </a:lnTo>
                  <a:lnTo>
                    <a:pt x="3754" y="2946"/>
                  </a:lnTo>
                  <a:lnTo>
                    <a:pt x="3670" y="3029"/>
                  </a:lnTo>
                  <a:lnTo>
                    <a:pt x="3570" y="3179"/>
                  </a:lnTo>
                  <a:lnTo>
                    <a:pt x="3587" y="3429"/>
                  </a:lnTo>
                  <a:lnTo>
                    <a:pt x="3729" y="3512"/>
                  </a:lnTo>
                  <a:lnTo>
                    <a:pt x="4561" y="3570"/>
                  </a:lnTo>
                  <a:lnTo>
                    <a:pt x="4985" y="3504"/>
                  </a:lnTo>
                  <a:lnTo>
                    <a:pt x="4927" y="3038"/>
                  </a:lnTo>
                  <a:lnTo>
                    <a:pt x="4919" y="2580"/>
                  </a:lnTo>
                  <a:lnTo>
                    <a:pt x="4944" y="2272"/>
                  </a:lnTo>
                  <a:lnTo>
                    <a:pt x="5035" y="2064"/>
                  </a:lnTo>
                  <a:lnTo>
                    <a:pt x="5144" y="1947"/>
                  </a:lnTo>
                  <a:lnTo>
                    <a:pt x="5293" y="1914"/>
                  </a:lnTo>
                  <a:lnTo>
                    <a:pt x="5460" y="2006"/>
                  </a:lnTo>
                  <a:lnTo>
                    <a:pt x="5626" y="2139"/>
                  </a:lnTo>
                  <a:lnTo>
                    <a:pt x="5809" y="2164"/>
                  </a:lnTo>
                  <a:lnTo>
                    <a:pt x="6066" y="2114"/>
                  </a:lnTo>
                  <a:lnTo>
                    <a:pt x="6209" y="1997"/>
                  </a:lnTo>
                  <a:lnTo>
                    <a:pt x="6309" y="1864"/>
                  </a:lnTo>
                  <a:lnTo>
                    <a:pt x="6351" y="1681"/>
                  </a:lnTo>
                  <a:lnTo>
                    <a:pt x="6334" y="1465"/>
                  </a:lnTo>
                  <a:lnTo>
                    <a:pt x="6234" y="1265"/>
                  </a:lnTo>
                  <a:lnTo>
                    <a:pt x="6066" y="1148"/>
                  </a:lnTo>
                  <a:lnTo>
                    <a:pt x="5834" y="1097"/>
                  </a:lnTo>
                  <a:lnTo>
                    <a:pt x="5651" y="1157"/>
                  </a:lnTo>
                  <a:lnTo>
                    <a:pt x="5510" y="1232"/>
                  </a:lnTo>
                  <a:lnTo>
                    <a:pt x="5377" y="1348"/>
                  </a:lnTo>
                  <a:lnTo>
                    <a:pt x="5235" y="1398"/>
                  </a:lnTo>
                  <a:lnTo>
                    <a:pt x="5094" y="1381"/>
                  </a:lnTo>
                  <a:lnTo>
                    <a:pt x="4919" y="1315"/>
                  </a:lnTo>
                  <a:lnTo>
                    <a:pt x="4827" y="1223"/>
                  </a:lnTo>
                  <a:lnTo>
                    <a:pt x="4869" y="882"/>
                  </a:lnTo>
                  <a:lnTo>
                    <a:pt x="4894" y="382"/>
                  </a:lnTo>
                  <a:lnTo>
                    <a:pt x="4886" y="108"/>
                  </a:lnTo>
                  <a:lnTo>
                    <a:pt x="4603" y="25"/>
                  </a:lnTo>
                  <a:lnTo>
                    <a:pt x="4245" y="0"/>
                  </a:lnTo>
                  <a:lnTo>
                    <a:pt x="3803" y="41"/>
                  </a:lnTo>
                  <a:lnTo>
                    <a:pt x="3562" y="116"/>
                  </a:lnTo>
                  <a:lnTo>
                    <a:pt x="3446" y="208"/>
                  </a:lnTo>
                  <a:lnTo>
                    <a:pt x="3404" y="399"/>
                  </a:lnTo>
                  <a:lnTo>
                    <a:pt x="3487" y="624"/>
                  </a:lnTo>
                  <a:lnTo>
                    <a:pt x="3554" y="865"/>
                  </a:lnTo>
                  <a:lnTo>
                    <a:pt x="3537" y="1032"/>
                  </a:lnTo>
                  <a:lnTo>
                    <a:pt x="3396" y="1198"/>
                  </a:lnTo>
                  <a:lnTo>
                    <a:pt x="3171" y="1265"/>
                  </a:lnTo>
                  <a:lnTo>
                    <a:pt x="3013" y="1248"/>
                  </a:lnTo>
                  <a:lnTo>
                    <a:pt x="2838" y="1097"/>
                  </a:lnTo>
                  <a:lnTo>
                    <a:pt x="2771" y="874"/>
                  </a:lnTo>
                  <a:lnTo>
                    <a:pt x="2838" y="699"/>
                  </a:lnTo>
                  <a:lnTo>
                    <a:pt x="2946" y="532"/>
                  </a:lnTo>
                  <a:lnTo>
                    <a:pt x="3029" y="341"/>
                  </a:lnTo>
                  <a:lnTo>
                    <a:pt x="2988" y="166"/>
                  </a:lnTo>
                  <a:lnTo>
                    <a:pt x="2913" y="75"/>
                  </a:lnTo>
                  <a:lnTo>
                    <a:pt x="2738" y="33"/>
                  </a:lnTo>
                  <a:lnTo>
                    <a:pt x="2435" y="33"/>
                  </a:lnTo>
                  <a:lnTo>
                    <a:pt x="2056" y="58"/>
                  </a:lnTo>
                  <a:lnTo>
                    <a:pt x="1406" y="116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Freeform 3"/>
            <p:cNvSpPr>
              <a:spLocks/>
            </p:cNvSpPr>
            <p:nvPr/>
          </p:nvSpPr>
          <p:spPr bwMode="auto">
            <a:xfrm rot="-8411857">
              <a:off x="4596136" y="2524329"/>
              <a:ext cx="539138" cy="642940"/>
            </a:xfrm>
            <a:custGeom>
              <a:avLst/>
              <a:gdLst>
                <a:gd name="T0" fmla="*/ 1511 w 3631"/>
                <a:gd name="T1" fmla="*/ 44 h 5344"/>
                <a:gd name="T2" fmla="*/ 1246 w 3631"/>
                <a:gd name="T3" fmla="*/ 282 h 5344"/>
                <a:gd name="T4" fmla="*/ 1281 w 3631"/>
                <a:gd name="T5" fmla="*/ 768 h 5344"/>
                <a:gd name="T6" fmla="*/ 1493 w 3631"/>
                <a:gd name="T7" fmla="*/ 1245 h 5344"/>
                <a:gd name="T8" fmla="*/ 1299 w 3631"/>
                <a:gd name="T9" fmla="*/ 1563 h 5344"/>
                <a:gd name="T10" fmla="*/ 963 w 3631"/>
                <a:gd name="T11" fmla="*/ 1705 h 5344"/>
                <a:gd name="T12" fmla="*/ 0 w 3631"/>
                <a:gd name="T13" fmla="*/ 2721 h 5344"/>
                <a:gd name="T14" fmla="*/ 203 w 3631"/>
                <a:gd name="T15" fmla="*/ 3021 h 5344"/>
                <a:gd name="T16" fmla="*/ 654 w 3631"/>
                <a:gd name="T17" fmla="*/ 2986 h 5344"/>
                <a:gd name="T18" fmla="*/ 945 w 3631"/>
                <a:gd name="T19" fmla="*/ 2853 h 5344"/>
                <a:gd name="T20" fmla="*/ 1299 w 3631"/>
                <a:gd name="T21" fmla="*/ 3065 h 5344"/>
                <a:gd name="T22" fmla="*/ 1369 w 3631"/>
                <a:gd name="T23" fmla="*/ 3410 h 5344"/>
                <a:gd name="T24" fmla="*/ 1166 w 3631"/>
                <a:gd name="T25" fmla="*/ 3666 h 5344"/>
                <a:gd name="T26" fmla="*/ 795 w 3631"/>
                <a:gd name="T27" fmla="*/ 3728 h 5344"/>
                <a:gd name="T28" fmla="*/ 565 w 3631"/>
                <a:gd name="T29" fmla="*/ 3533 h 5344"/>
                <a:gd name="T30" fmla="*/ 230 w 3631"/>
                <a:gd name="T31" fmla="*/ 3560 h 5344"/>
                <a:gd name="T32" fmla="*/ 44 w 3631"/>
                <a:gd name="T33" fmla="*/ 3772 h 5344"/>
                <a:gd name="T34" fmla="*/ 53 w 3631"/>
                <a:gd name="T35" fmla="*/ 4267 h 5344"/>
                <a:gd name="T36" fmla="*/ 132 w 3631"/>
                <a:gd name="T37" fmla="*/ 5247 h 5344"/>
                <a:gd name="T38" fmla="*/ 981 w 3631"/>
                <a:gd name="T39" fmla="*/ 5194 h 5344"/>
                <a:gd name="T40" fmla="*/ 1511 w 3631"/>
                <a:gd name="T41" fmla="*/ 5159 h 5344"/>
                <a:gd name="T42" fmla="*/ 1555 w 3631"/>
                <a:gd name="T43" fmla="*/ 4885 h 5344"/>
                <a:gd name="T44" fmla="*/ 1378 w 3631"/>
                <a:gd name="T45" fmla="*/ 4611 h 5344"/>
                <a:gd name="T46" fmla="*/ 1378 w 3631"/>
                <a:gd name="T47" fmla="*/ 4125 h 5344"/>
                <a:gd name="T48" fmla="*/ 1687 w 3631"/>
                <a:gd name="T49" fmla="*/ 3896 h 5344"/>
                <a:gd name="T50" fmla="*/ 2094 w 3631"/>
                <a:gd name="T51" fmla="*/ 3957 h 5344"/>
                <a:gd name="T52" fmla="*/ 2306 w 3631"/>
                <a:gd name="T53" fmla="*/ 4426 h 5344"/>
                <a:gd name="T54" fmla="*/ 2217 w 3631"/>
                <a:gd name="T55" fmla="*/ 4655 h 5344"/>
                <a:gd name="T56" fmla="*/ 2014 w 3631"/>
                <a:gd name="T57" fmla="*/ 4929 h 5344"/>
                <a:gd name="T58" fmla="*/ 2067 w 3631"/>
                <a:gd name="T59" fmla="*/ 5185 h 5344"/>
                <a:gd name="T60" fmla="*/ 2739 w 3631"/>
                <a:gd name="T61" fmla="*/ 5344 h 5344"/>
                <a:gd name="T62" fmla="*/ 3357 w 3631"/>
                <a:gd name="T63" fmla="*/ 5291 h 5344"/>
                <a:gd name="T64" fmla="*/ 3419 w 3631"/>
                <a:gd name="T65" fmla="*/ 4594 h 5344"/>
                <a:gd name="T66" fmla="*/ 3375 w 3631"/>
                <a:gd name="T67" fmla="*/ 3816 h 5344"/>
                <a:gd name="T68" fmla="*/ 3074 w 3631"/>
                <a:gd name="T69" fmla="*/ 3710 h 5344"/>
                <a:gd name="T70" fmla="*/ 2836 w 3631"/>
                <a:gd name="T71" fmla="*/ 3860 h 5344"/>
                <a:gd name="T72" fmla="*/ 2535 w 3631"/>
                <a:gd name="T73" fmla="*/ 3878 h 5344"/>
                <a:gd name="T74" fmla="*/ 2253 w 3631"/>
                <a:gd name="T75" fmla="*/ 3648 h 5344"/>
                <a:gd name="T76" fmla="*/ 2244 w 3631"/>
                <a:gd name="T77" fmla="*/ 3127 h 5344"/>
                <a:gd name="T78" fmla="*/ 2403 w 3631"/>
                <a:gd name="T79" fmla="*/ 2933 h 5344"/>
                <a:gd name="T80" fmla="*/ 2765 w 3631"/>
                <a:gd name="T81" fmla="*/ 2844 h 5344"/>
                <a:gd name="T82" fmla="*/ 3083 w 3631"/>
                <a:gd name="T83" fmla="*/ 3065 h 5344"/>
                <a:gd name="T84" fmla="*/ 3498 w 3631"/>
                <a:gd name="T85" fmla="*/ 3048 h 5344"/>
                <a:gd name="T86" fmla="*/ 3631 w 3631"/>
                <a:gd name="T87" fmla="*/ 2650 h 5344"/>
                <a:gd name="T88" fmla="*/ 3472 w 3631"/>
                <a:gd name="T89" fmla="*/ 1722 h 5344"/>
                <a:gd name="T90" fmla="*/ 3004 w 3631"/>
                <a:gd name="T91" fmla="*/ 1775 h 5344"/>
                <a:gd name="T92" fmla="*/ 2553 w 3631"/>
                <a:gd name="T93" fmla="*/ 1749 h 5344"/>
                <a:gd name="T94" fmla="*/ 2067 w 3631"/>
                <a:gd name="T95" fmla="*/ 1563 h 5344"/>
                <a:gd name="T96" fmla="*/ 1943 w 3631"/>
                <a:gd name="T97" fmla="*/ 1148 h 5344"/>
                <a:gd name="T98" fmla="*/ 2111 w 3631"/>
                <a:gd name="T99" fmla="*/ 848 h 5344"/>
                <a:gd name="T100" fmla="*/ 2226 w 3631"/>
                <a:gd name="T101" fmla="*/ 503 h 5344"/>
                <a:gd name="T102" fmla="*/ 2129 w 3631"/>
                <a:gd name="T103" fmla="*/ 132 h 5344"/>
                <a:gd name="T104" fmla="*/ 1855 w 3631"/>
                <a:gd name="T105" fmla="*/ 17 h 53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631"/>
                <a:gd name="T160" fmla="*/ 0 h 5344"/>
                <a:gd name="T161" fmla="*/ 3631 w 3631"/>
                <a:gd name="T162" fmla="*/ 5344 h 53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631" h="5344">
                  <a:moveTo>
                    <a:pt x="1749" y="0"/>
                  </a:moveTo>
                  <a:lnTo>
                    <a:pt x="1511" y="44"/>
                  </a:lnTo>
                  <a:lnTo>
                    <a:pt x="1378" y="106"/>
                  </a:lnTo>
                  <a:lnTo>
                    <a:pt x="1246" y="282"/>
                  </a:lnTo>
                  <a:lnTo>
                    <a:pt x="1210" y="539"/>
                  </a:lnTo>
                  <a:lnTo>
                    <a:pt x="1281" y="768"/>
                  </a:lnTo>
                  <a:lnTo>
                    <a:pt x="1440" y="989"/>
                  </a:lnTo>
                  <a:lnTo>
                    <a:pt x="1493" y="1245"/>
                  </a:lnTo>
                  <a:lnTo>
                    <a:pt x="1466" y="1378"/>
                  </a:lnTo>
                  <a:lnTo>
                    <a:pt x="1299" y="1563"/>
                  </a:lnTo>
                  <a:lnTo>
                    <a:pt x="1104" y="1661"/>
                  </a:lnTo>
                  <a:lnTo>
                    <a:pt x="963" y="1705"/>
                  </a:lnTo>
                  <a:lnTo>
                    <a:pt x="88" y="1705"/>
                  </a:lnTo>
                  <a:lnTo>
                    <a:pt x="0" y="2721"/>
                  </a:lnTo>
                  <a:lnTo>
                    <a:pt x="26" y="2906"/>
                  </a:lnTo>
                  <a:lnTo>
                    <a:pt x="203" y="3021"/>
                  </a:lnTo>
                  <a:lnTo>
                    <a:pt x="442" y="3039"/>
                  </a:lnTo>
                  <a:lnTo>
                    <a:pt x="654" y="2986"/>
                  </a:lnTo>
                  <a:lnTo>
                    <a:pt x="768" y="2880"/>
                  </a:lnTo>
                  <a:lnTo>
                    <a:pt x="945" y="2853"/>
                  </a:lnTo>
                  <a:lnTo>
                    <a:pt x="1157" y="2915"/>
                  </a:lnTo>
                  <a:lnTo>
                    <a:pt x="1299" y="3065"/>
                  </a:lnTo>
                  <a:lnTo>
                    <a:pt x="1378" y="3251"/>
                  </a:lnTo>
                  <a:lnTo>
                    <a:pt x="1369" y="3410"/>
                  </a:lnTo>
                  <a:lnTo>
                    <a:pt x="1290" y="3578"/>
                  </a:lnTo>
                  <a:lnTo>
                    <a:pt x="1166" y="3666"/>
                  </a:lnTo>
                  <a:lnTo>
                    <a:pt x="989" y="3737"/>
                  </a:lnTo>
                  <a:lnTo>
                    <a:pt x="795" y="3728"/>
                  </a:lnTo>
                  <a:lnTo>
                    <a:pt x="671" y="3631"/>
                  </a:lnTo>
                  <a:lnTo>
                    <a:pt x="565" y="3533"/>
                  </a:lnTo>
                  <a:lnTo>
                    <a:pt x="415" y="3489"/>
                  </a:lnTo>
                  <a:lnTo>
                    <a:pt x="230" y="3560"/>
                  </a:lnTo>
                  <a:lnTo>
                    <a:pt x="132" y="3648"/>
                  </a:lnTo>
                  <a:lnTo>
                    <a:pt x="44" y="3772"/>
                  </a:lnTo>
                  <a:lnTo>
                    <a:pt x="9" y="3984"/>
                  </a:lnTo>
                  <a:lnTo>
                    <a:pt x="53" y="4267"/>
                  </a:lnTo>
                  <a:lnTo>
                    <a:pt x="115" y="4638"/>
                  </a:lnTo>
                  <a:lnTo>
                    <a:pt x="132" y="5247"/>
                  </a:lnTo>
                  <a:lnTo>
                    <a:pt x="503" y="5203"/>
                  </a:lnTo>
                  <a:lnTo>
                    <a:pt x="981" y="5194"/>
                  </a:lnTo>
                  <a:lnTo>
                    <a:pt x="1316" y="5238"/>
                  </a:lnTo>
                  <a:lnTo>
                    <a:pt x="1511" y="5159"/>
                  </a:lnTo>
                  <a:lnTo>
                    <a:pt x="1572" y="4991"/>
                  </a:lnTo>
                  <a:lnTo>
                    <a:pt x="1555" y="4885"/>
                  </a:lnTo>
                  <a:lnTo>
                    <a:pt x="1475" y="4770"/>
                  </a:lnTo>
                  <a:lnTo>
                    <a:pt x="1378" y="4611"/>
                  </a:lnTo>
                  <a:lnTo>
                    <a:pt x="1343" y="4346"/>
                  </a:lnTo>
                  <a:lnTo>
                    <a:pt x="1378" y="4125"/>
                  </a:lnTo>
                  <a:lnTo>
                    <a:pt x="1564" y="3913"/>
                  </a:lnTo>
                  <a:lnTo>
                    <a:pt x="1687" y="3896"/>
                  </a:lnTo>
                  <a:lnTo>
                    <a:pt x="1873" y="3896"/>
                  </a:lnTo>
                  <a:lnTo>
                    <a:pt x="2094" y="3957"/>
                  </a:lnTo>
                  <a:lnTo>
                    <a:pt x="2217" y="4108"/>
                  </a:lnTo>
                  <a:cubicBezTo>
                    <a:pt x="2313" y="4384"/>
                    <a:pt x="2306" y="4274"/>
                    <a:pt x="2306" y="4426"/>
                  </a:cubicBezTo>
                  <a:lnTo>
                    <a:pt x="2288" y="4523"/>
                  </a:lnTo>
                  <a:lnTo>
                    <a:pt x="2217" y="4655"/>
                  </a:lnTo>
                  <a:lnTo>
                    <a:pt x="2085" y="4814"/>
                  </a:lnTo>
                  <a:lnTo>
                    <a:pt x="2014" y="4929"/>
                  </a:lnTo>
                  <a:lnTo>
                    <a:pt x="2005" y="5062"/>
                  </a:lnTo>
                  <a:lnTo>
                    <a:pt x="2067" y="5185"/>
                  </a:lnTo>
                  <a:lnTo>
                    <a:pt x="2350" y="5291"/>
                  </a:lnTo>
                  <a:lnTo>
                    <a:pt x="2739" y="5344"/>
                  </a:lnTo>
                  <a:lnTo>
                    <a:pt x="3083" y="5344"/>
                  </a:lnTo>
                  <a:lnTo>
                    <a:pt x="3357" y="5291"/>
                  </a:lnTo>
                  <a:lnTo>
                    <a:pt x="3436" y="5230"/>
                  </a:lnTo>
                  <a:lnTo>
                    <a:pt x="3419" y="4594"/>
                  </a:lnTo>
                  <a:lnTo>
                    <a:pt x="3445" y="3940"/>
                  </a:lnTo>
                  <a:lnTo>
                    <a:pt x="3375" y="3816"/>
                  </a:lnTo>
                  <a:lnTo>
                    <a:pt x="3224" y="3737"/>
                  </a:lnTo>
                  <a:lnTo>
                    <a:pt x="3074" y="3710"/>
                  </a:lnTo>
                  <a:lnTo>
                    <a:pt x="2951" y="3737"/>
                  </a:lnTo>
                  <a:lnTo>
                    <a:pt x="2836" y="3860"/>
                  </a:lnTo>
                  <a:lnTo>
                    <a:pt x="2694" y="3896"/>
                  </a:lnTo>
                  <a:lnTo>
                    <a:pt x="2535" y="3878"/>
                  </a:lnTo>
                  <a:lnTo>
                    <a:pt x="2341" y="3763"/>
                  </a:lnTo>
                  <a:lnTo>
                    <a:pt x="2253" y="3648"/>
                  </a:lnTo>
                  <a:lnTo>
                    <a:pt x="2200" y="3401"/>
                  </a:lnTo>
                  <a:lnTo>
                    <a:pt x="2244" y="3127"/>
                  </a:lnTo>
                  <a:lnTo>
                    <a:pt x="2288" y="3030"/>
                  </a:lnTo>
                  <a:lnTo>
                    <a:pt x="2403" y="2933"/>
                  </a:lnTo>
                  <a:lnTo>
                    <a:pt x="2588" y="2844"/>
                  </a:lnTo>
                  <a:lnTo>
                    <a:pt x="2765" y="2844"/>
                  </a:lnTo>
                  <a:lnTo>
                    <a:pt x="2933" y="2906"/>
                  </a:lnTo>
                  <a:lnTo>
                    <a:pt x="3083" y="3065"/>
                  </a:lnTo>
                  <a:lnTo>
                    <a:pt x="3277" y="3092"/>
                  </a:lnTo>
                  <a:lnTo>
                    <a:pt x="3498" y="3048"/>
                  </a:lnTo>
                  <a:lnTo>
                    <a:pt x="3622" y="2871"/>
                  </a:lnTo>
                  <a:lnTo>
                    <a:pt x="3631" y="2650"/>
                  </a:lnTo>
                  <a:lnTo>
                    <a:pt x="3516" y="1926"/>
                  </a:lnTo>
                  <a:lnTo>
                    <a:pt x="3472" y="1722"/>
                  </a:lnTo>
                  <a:lnTo>
                    <a:pt x="3251" y="1775"/>
                  </a:lnTo>
                  <a:lnTo>
                    <a:pt x="3004" y="1775"/>
                  </a:lnTo>
                  <a:lnTo>
                    <a:pt x="2818" y="1775"/>
                  </a:lnTo>
                  <a:lnTo>
                    <a:pt x="2553" y="1749"/>
                  </a:lnTo>
                  <a:lnTo>
                    <a:pt x="2288" y="1696"/>
                  </a:lnTo>
                  <a:lnTo>
                    <a:pt x="2067" y="1563"/>
                  </a:lnTo>
                  <a:lnTo>
                    <a:pt x="1952" y="1378"/>
                  </a:lnTo>
                  <a:lnTo>
                    <a:pt x="1943" y="1148"/>
                  </a:lnTo>
                  <a:lnTo>
                    <a:pt x="1996" y="963"/>
                  </a:lnTo>
                  <a:lnTo>
                    <a:pt x="2111" y="848"/>
                  </a:lnTo>
                  <a:lnTo>
                    <a:pt x="2182" y="724"/>
                  </a:lnTo>
                  <a:lnTo>
                    <a:pt x="2226" y="503"/>
                  </a:lnTo>
                  <a:lnTo>
                    <a:pt x="2208" y="291"/>
                  </a:lnTo>
                  <a:lnTo>
                    <a:pt x="2129" y="132"/>
                  </a:lnTo>
                  <a:lnTo>
                    <a:pt x="1970" y="53"/>
                  </a:lnTo>
                  <a:lnTo>
                    <a:pt x="1855" y="17"/>
                  </a:lnTo>
                  <a:lnTo>
                    <a:pt x="174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Freeform 1"/>
            <p:cNvSpPr>
              <a:spLocks/>
            </p:cNvSpPr>
            <p:nvPr/>
          </p:nvSpPr>
          <p:spPr bwMode="auto">
            <a:xfrm rot="2470648">
              <a:off x="3921147" y="2327676"/>
              <a:ext cx="571504" cy="981902"/>
            </a:xfrm>
            <a:custGeom>
              <a:avLst/>
              <a:gdLst>
                <a:gd name="T0" fmla="*/ 1954 w 3712"/>
                <a:gd name="T1" fmla="*/ 5854 h 5872"/>
                <a:gd name="T2" fmla="*/ 2235 w 3712"/>
                <a:gd name="T3" fmla="*/ 5582 h 5872"/>
                <a:gd name="T4" fmla="*/ 2244 w 3712"/>
                <a:gd name="T5" fmla="*/ 5152 h 5872"/>
                <a:gd name="T6" fmla="*/ 2094 w 3712"/>
                <a:gd name="T7" fmla="*/ 4862 h 5872"/>
                <a:gd name="T8" fmla="*/ 2225 w 3712"/>
                <a:gd name="T9" fmla="*/ 4629 h 5872"/>
                <a:gd name="T10" fmla="*/ 2609 w 3712"/>
                <a:gd name="T11" fmla="*/ 4591 h 5872"/>
                <a:gd name="T12" fmla="*/ 3619 w 3712"/>
                <a:gd name="T13" fmla="*/ 4601 h 5872"/>
                <a:gd name="T14" fmla="*/ 3600 w 3712"/>
                <a:gd name="T15" fmla="*/ 3768 h 5872"/>
                <a:gd name="T16" fmla="*/ 3506 w 3712"/>
                <a:gd name="T17" fmla="*/ 3161 h 5872"/>
                <a:gd name="T18" fmla="*/ 3282 w 3712"/>
                <a:gd name="T19" fmla="*/ 3170 h 5872"/>
                <a:gd name="T20" fmla="*/ 2973 w 3712"/>
                <a:gd name="T21" fmla="*/ 3394 h 5872"/>
                <a:gd name="T22" fmla="*/ 2609 w 3712"/>
                <a:gd name="T23" fmla="*/ 3404 h 5872"/>
                <a:gd name="T24" fmla="*/ 2272 w 3712"/>
                <a:gd name="T25" fmla="*/ 3179 h 5872"/>
                <a:gd name="T26" fmla="*/ 2197 w 3712"/>
                <a:gd name="T27" fmla="*/ 2843 h 5872"/>
                <a:gd name="T28" fmla="*/ 2328 w 3712"/>
                <a:gd name="T29" fmla="*/ 2497 h 5872"/>
                <a:gd name="T30" fmla="*/ 2618 w 3712"/>
                <a:gd name="T31" fmla="*/ 2356 h 5872"/>
                <a:gd name="T32" fmla="*/ 2889 w 3712"/>
                <a:gd name="T33" fmla="*/ 2356 h 5872"/>
                <a:gd name="T34" fmla="*/ 3232 w 3712"/>
                <a:gd name="T35" fmla="*/ 2609 h 5872"/>
                <a:gd name="T36" fmla="*/ 3506 w 3712"/>
                <a:gd name="T37" fmla="*/ 2646 h 5872"/>
                <a:gd name="T38" fmla="*/ 3693 w 3712"/>
                <a:gd name="T39" fmla="*/ 2233 h 5872"/>
                <a:gd name="T40" fmla="*/ 3693 w 3712"/>
                <a:gd name="T41" fmla="*/ 1562 h 5872"/>
                <a:gd name="T42" fmla="*/ 3563 w 3712"/>
                <a:gd name="T43" fmla="*/ 1206 h 5872"/>
                <a:gd name="T44" fmla="*/ 3048 w 3712"/>
                <a:gd name="T45" fmla="*/ 1206 h 5872"/>
                <a:gd name="T46" fmla="*/ 2300 w 3712"/>
                <a:gd name="T47" fmla="*/ 1281 h 5872"/>
                <a:gd name="T48" fmla="*/ 1926 w 3712"/>
                <a:gd name="T49" fmla="*/ 1042 h 5872"/>
                <a:gd name="T50" fmla="*/ 1917 w 3712"/>
                <a:gd name="T51" fmla="*/ 701 h 5872"/>
                <a:gd name="T52" fmla="*/ 2104 w 3712"/>
                <a:gd name="T53" fmla="*/ 468 h 5872"/>
                <a:gd name="T54" fmla="*/ 2020 w 3712"/>
                <a:gd name="T55" fmla="*/ 103 h 5872"/>
                <a:gd name="T56" fmla="*/ 1767 w 3712"/>
                <a:gd name="T57" fmla="*/ 0 h 5872"/>
                <a:gd name="T58" fmla="*/ 1524 w 3712"/>
                <a:gd name="T59" fmla="*/ 28 h 5872"/>
                <a:gd name="T60" fmla="*/ 1337 w 3712"/>
                <a:gd name="T61" fmla="*/ 168 h 5872"/>
                <a:gd name="T62" fmla="*/ 1253 w 3712"/>
                <a:gd name="T63" fmla="*/ 458 h 5872"/>
                <a:gd name="T64" fmla="*/ 1365 w 3712"/>
                <a:gd name="T65" fmla="*/ 720 h 5872"/>
                <a:gd name="T66" fmla="*/ 1449 w 3712"/>
                <a:gd name="T67" fmla="*/ 1042 h 5872"/>
                <a:gd name="T68" fmla="*/ 1300 w 3712"/>
                <a:gd name="T69" fmla="*/ 1291 h 5872"/>
                <a:gd name="T70" fmla="*/ 982 w 3712"/>
                <a:gd name="T71" fmla="*/ 1356 h 5872"/>
                <a:gd name="T72" fmla="*/ 93 w 3712"/>
                <a:gd name="T73" fmla="*/ 1506 h 5872"/>
                <a:gd name="T74" fmla="*/ 0 w 3712"/>
                <a:gd name="T75" fmla="*/ 2356 h 5872"/>
                <a:gd name="T76" fmla="*/ 477 w 3712"/>
                <a:gd name="T77" fmla="*/ 2572 h 5872"/>
                <a:gd name="T78" fmla="*/ 879 w 3712"/>
                <a:gd name="T79" fmla="*/ 2300 h 5872"/>
                <a:gd name="T80" fmla="*/ 1318 w 3712"/>
                <a:gd name="T81" fmla="*/ 2310 h 5872"/>
                <a:gd name="T82" fmla="*/ 1543 w 3712"/>
                <a:gd name="T83" fmla="*/ 2731 h 5872"/>
                <a:gd name="T84" fmla="*/ 1393 w 3712"/>
                <a:gd name="T85" fmla="*/ 3095 h 5872"/>
                <a:gd name="T86" fmla="*/ 1010 w 3712"/>
                <a:gd name="T87" fmla="*/ 3254 h 5872"/>
                <a:gd name="T88" fmla="*/ 617 w 3712"/>
                <a:gd name="T89" fmla="*/ 3076 h 5872"/>
                <a:gd name="T90" fmla="*/ 402 w 3712"/>
                <a:gd name="T91" fmla="*/ 3030 h 5872"/>
                <a:gd name="T92" fmla="*/ 262 w 3712"/>
                <a:gd name="T93" fmla="*/ 3095 h 5872"/>
                <a:gd name="T94" fmla="*/ 75 w 3712"/>
                <a:gd name="T95" fmla="*/ 3647 h 5872"/>
                <a:gd name="T96" fmla="*/ 140 w 3712"/>
                <a:gd name="T97" fmla="*/ 4601 h 5872"/>
                <a:gd name="T98" fmla="*/ 1206 w 3712"/>
                <a:gd name="T99" fmla="*/ 4423 h 5872"/>
                <a:gd name="T100" fmla="*/ 1533 w 3712"/>
                <a:gd name="T101" fmla="*/ 4703 h 5872"/>
                <a:gd name="T102" fmla="*/ 1515 w 3712"/>
                <a:gd name="T103" fmla="*/ 4947 h 5872"/>
                <a:gd name="T104" fmla="*/ 1337 w 3712"/>
                <a:gd name="T105" fmla="*/ 5171 h 5872"/>
                <a:gd name="T106" fmla="*/ 1300 w 3712"/>
                <a:gd name="T107" fmla="*/ 5405 h 5872"/>
                <a:gd name="T108" fmla="*/ 1421 w 3712"/>
                <a:gd name="T109" fmla="*/ 5713 h 5872"/>
                <a:gd name="T110" fmla="*/ 1777 w 3712"/>
                <a:gd name="T111" fmla="*/ 5872 h 58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12"/>
                <a:gd name="T169" fmla="*/ 0 h 5872"/>
                <a:gd name="T170" fmla="*/ 3712 w 3712"/>
                <a:gd name="T171" fmla="*/ 5872 h 58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12" h="5872">
                  <a:moveTo>
                    <a:pt x="1777" y="5872"/>
                  </a:moveTo>
                  <a:lnTo>
                    <a:pt x="1954" y="5854"/>
                  </a:lnTo>
                  <a:lnTo>
                    <a:pt x="2151" y="5723"/>
                  </a:lnTo>
                  <a:lnTo>
                    <a:pt x="2235" y="5582"/>
                  </a:lnTo>
                  <a:lnTo>
                    <a:pt x="2263" y="5349"/>
                  </a:lnTo>
                  <a:lnTo>
                    <a:pt x="2244" y="5152"/>
                  </a:lnTo>
                  <a:lnTo>
                    <a:pt x="2141" y="5040"/>
                  </a:lnTo>
                  <a:lnTo>
                    <a:pt x="2094" y="4862"/>
                  </a:lnTo>
                  <a:lnTo>
                    <a:pt x="2123" y="4769"/>
                  </a:lnTo>
                  <a:lnTo>
                    <a:pt x="2225" y="4629"/>
                  </a:lnTo>
                  <a:lnTo>
                    <a:pt x="2319" y="4554"/>
                  </a:lnTo>
                  <a:lnTo>
                    <a:pt x="2609" y="4591"/>
                  </a:lnTo>
                  <a:lnTo>
                    <a:pt x="3001" y="4619"/>
                  </a:lnTo>
                  <a:lnTo>
                    <a:pt x="3619" y="4601"/>
                  </a:lnTo>
                  <a:lnTo>
                    <a:pt x="3647" y="4301"/>
                  </a:lnTo>
                  <a:lnTo>
                    <a:pt x="3600" y="3768"/>
                  </a:lnTo>
                  <a:lnTo>
                    <a:pt x="3591" y="3245"/>
                  </a:lnTo>
                  <a:lnTo>
                    <a:pt x="3506" y="3161"/>
                  </a:lnTo>
                  <a:lnTo>
                    <a:pt x="3385" y="3142"/>
                  </a:lnTo>
                  <a:lnTo>
                    <a:pt x="3282" y="3170"/>
                  </a:lnTo>
                  <a:lnTo>
                    <a:pt x="3123" y="3263"/>
                  </a:lnTo>
                  <a:lnTo>
                    <a:pt x="2973" y="3394"/>
                  </a:lnTo>
                  <a:lnTo>
                    <a:pt x="2730" y="3432"/>
                  </a:lnTo>
                  <a:lnTo>
                    <a:pt x="2609" y="3404"/>
                  </a:lnTo>
                  <a:lnTo>
                    <a:pt x="2394" y="3292"/>
                  </a:lnTo>
                  <a:lnTo>
                    <a:pt x="2272" y="3179"/>
                  </a:lnTo>
                  <a:lnTo>
                    <a:pt x="2216" y="3039"/>
                  </a:lnTo>
                  <a:lnTo>
                    <a:pt x="2197" y="2843"/>
                  </a:lnTo>
                  <a:lnTo>
                    <a:pt x="2225" y="2618"/>
                  </a:lnTo>
                  <a:lnTo>
                    <a:pt x="2328" y="2497"/>
                  </a:lnTo>
                  <a:lnTo>
                    <a:pt x="2475" y="2403"/>
                  </a:lnTo>
                  <a:lnTo>
                    <a:pt x="2618" y="2356"/>
                  </a:lnTo>
                  <a:lnTo>
                    <a:pt x="2796" y="2356"/>
                  </a:lnTo>
                  <a:lnTo>
                    <a:pt x="2889" y="2356"/>
                  </a:lnTo>
                  <a:lnTo>
                    <a:pt x="3086" y="2506"/>
                  </a:lnTo>
                  <a:lnTo>
                    <a:pt x="3232" y="2609"/>
                  </a:lnTo>
                  <a:lnTo>
                    <a:pt x="3357" y="2674"/>
                  </a:lnTo>
                  <a:lnTo>
                    <a:pt x="3506" y="2646"/>
                  </a:lnTo>
                  <a:lnTo>
                    <a:pt x="3619" y="2497"/>
                  </a:lnTo>
                  <a:lnTo>
                    <a:pt x="3693" y="2233"/>
                  </a:lnTo>
                  <a:lnTo>
                    <a:pt x="3712" y="1861"/>
                  </a:lnTo>
                  <a:lnTo>
                    <a:pt x="3693" y="1562"/>
                  </a:lnTo>
                  <a:lnTo>
                    <a:pt x="3665" y="1365"/>
                  </a:lnTo>
                  <a:lnTo>
                    <a:pt x="3563" y="1206"/>
                  </a:lnTo>
                  <a:lnTo>
                    <a:pt x="3282" y="1206"/>
                  </a:lnTo>
                  <a:lnTo>
                    <a:pt x="3048" y="1206"/>
                  </a:lnTo>
                  <a:lnTo>
                    <a:pt x="2543" y="1281"/>
                  </a:lnTo>
                  <a:lnTo>
                    <a:pt x="2300" y="1281"/>
                  </a:lnTo>
                  <a:lnTo>
                    <a:pt x="2048" y="1225"/>
                  </a:lnTo>
                  <a:lnTo>
                    <a:pt x="1926" y="1042"/>
                  </a:lnTo>
                  <a:lnTo>
                    <a:pt x="1889" y="888"/>
                  </a:lnTo>
                  <a:lnTo>
                    <a:pt x="1917" y="701"/>
                  </a:lnTo>
                  <a:lnTo>
                    <a:pt x="2020" y="608"/>
                  </a:lnTo>
                  <a:lnTo>
                    <a:pt x="2104" y="468"/>
                  </a:lnTo>
                  <a:lnTo>
                    <a:pt x="2104" y="243"/>
                  </a:lnTo>
                  <a:lnTo>
                    <a:pt x="2020" y="103"/>
                  </a:lnTo>
                  <a:lnTo>
                    <a:pt x="1917" y="19"/>
                  </a:lnTo>
                  <a:lnTo>
                    <a:pt x="1767" y="0"/>
                  </a:lnTo>
                  <a:lnTo>
                    <a:pt x="1655" y="9"/>
                  </a:lnTo>
                  <a:lnTo>
                    <a:pt x="1524" y="28"/>
                  </a:lnTo>
                  <a:lnTo>
                    <a:pt x="1412" y="94"/>
                  </a:lnTo>
                  <a:lnTo>
                    <a:pt x="1337" y="168"/>
                  </a:lnTo>
                  <a:lnTo>
                    <a:pt x="1253" y="290"/>
                  </a:lnTo>
                  <a:lnTo>
                    <a:pt x="1253" y="458"/>
                  </a:lnTo>
                  <a:lnTo>
                    <a:pt x="1309" y="673"/>
                  </a:lnTo>
                  <a:lnTo>
                    <a:pt x="1365" y="720"/>
                  </a:lnTo>
                  <a:lnTo>
                    <a:pt x="1421" y="870"/>
                  </a:lnTo>
                  <a:lnTo>
                    <a:pt x="1449" y="1042"/>
                  </a:lnTo>
                  <a:lnTo>
                    <a:pt x="1384" y="1197"/>
                  </a:lnTo>
                  <a:lnTo>
                    <a:pt x="1300" y="1291"/>
                  </a:lnTo>
                  <a:lnTo>
                    <a:pt x="1169" y="1356"/>
                  </a:lnTo>
                  <a:lnTo>
                    <a:pt x="982" y="1356"/>
                  </a:lnTo>
                  <a:lnTo>
                    <a:pt x="103" y="1262"/>
                  </a:lnTo>
                  <a:lnTo>
                    <a:pt x="93" y="1506"/>
                  </a:lnTo>
                  <a:lnTo>
                    <a:pt x="47" y="2020"/>
                  </a:lnTo>
                  <a:lnTo>
                    <a:pt x="0" y="2356"/>
                  </a:lnTo>
                  <a:cubicBezTo>
                    <a:pt x="76" y="2442"/>
                    <a:pt x="165" y="2590"/>
                    <a:pt x="299" y="2590"/>
                  </a:cubicBezTo>
                  <a:lnTo>
                    <a:pt x="477" y="2572"/>
                  </a:lnTo>
                  <a:lnTo>
                    <a:pt x="701" y="2459"/>
                  </a:lnTo>
                  <a:lnTo>
                    <a:pt x="879" y="2300"/>
                  </a:lnTo>
                  <a:lnTo>
                    <a:pt x="1141" y="2233"/>
                  </a:lnTo>
                  <a:lnTo>
                    <a:pt x="1318" y="2310"/>
                  </a:lnTo>
                  <a:lnTo>
                    <a:pt x="1477" y="2497"/>
                  </a:lnTo>
                  <a:lnTo>
                    <a:pt x="1543" y="2731"/>
                  </a:lnTo>
                  <a:lnTo>
                    <a:pt x="1496" y="2974"/>
                  </a:lnTo>
                  <a:lnTo>
                    <a:pt x="1393" y="3095"/>
                  </a:lnTo>
                  <a:lnTo>
                    <a:pt x="1262" y="3207"/>
                  </a:lnTo>
                  <a:lnTo>
                    <a:pt x="1010" y="3254"/>
                  </a:lnTo>
                  <a:lnTo>
                    <a:pt x="776" y="3217"/>
                  </a:lnTo>
                  <a:lnTo>
                    <a:pt x="617" y="3076"/>
                  </a:lnTo>
                  <a:cubicBezTo>
                    <a:pt x="552" y="3051"/>
                    <a:pt x="489" y="3017"/>
                    <a:pt x="421" y="3002"/>
                  </a:cubicBezTo>
                  <a:cubicBezTo>
                    <a:pt x="410" y="3000"/>
                    <a:pt x="411" y="3023"/>
                    <a:pt x="402" y="3030"/>
                  </a:cubicBezTo>
                  <a:cubicBezTo>
                    <a:pt x="397" y="3034"/>
                    <a:pt x="389" y="3030"/>
                    <a:pt x="383" y="3030"/>
                  </a:cubicBezTo>
                  <a:lnTo>
                    <a:pt x="262" y="3095"/>
                  </a:lnTo>
                  <a:lnTo>
                    <a:pt x="121" y="3348"/>
                  </a:lnTo>
                  <a:lnTo>
                    <a:pt x="75" y="3647"/>
                  </a:lnTo>
                  <a:lnTo>
                    <a:pt x="65" y="4171"/>
                  </a:lnTo>
                  <a:lnTo>
                    <a:pt x="140" y="4601"/>
                  </a:lnTo>
                  <a:lnTo>
                    <a:pt x="935" y="4423"/>
                  </a:lnTo>
                  <a:lnTo>
                    <a:pt x="1206" y="4423"/>
                  </a:lnTo>
                  <a:lnTo>
                    <a:pt x="1412" y="4498"/>
                  </a:lnTo>
                  <a:lnTo>
                    <a:pt x="1533" y="4703"/>
                  </a:lnTo>
                  <a:lnTo>
                    <a:pt x="1543" y="4816"/>
                  </a:lnTo>
                  <a:lnTo>
                    <a:pt x="1515" y="4947"/>
                  </a:lnTo>
                  <a:lnTo>
                    <a:pt x="1412" y="5049"/>
                  </a:lnTo>
                  <a:lnTo>
                    <a:pt x="1337" y="5171"/>
                  </a:lnTo>
                  <a:lnTo>
                    <a:pt x="1300" y="5283"/>
                  </a:lnTo>
                  <a:lnTo>
                    <a:pt x="1300" y="5405"/>
                  </a:lnTo>
                  <a:lnTo>
                    <a:pt x="1309" y="5564"/>
                  </a:lnTo>
                  <a:lnTo>
                    <a:pt x="1421" y="5713"/>
                  </a:lnTo>
                  <a:lnTo>
                    <a:pt x="1618" y="5863"/>
                  </a:lnTo>
                  <a:lnTo>
                    <a:pt x="1777" y="5872"/>
                  </a:lnTo>
                  <a:close/>
                </a:path>
              </a:pathLst>
            </a:custGeom>
            <a:solidFill>
              <a:srgbClr val="2E05F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11" name="10 Imagen" descr="casi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0"/>
            <a:ext cx="2195735" cy="1560774"/>
          </a:xfrm>
          <a:prstGeom prst="rect">
            <a:avLst/>
          </a:prstGeom>
        </p:spPr>
      </p:pic>
      <p:pic>
        <p:nvPicPr>
          <p:cNvPr id="13" name="12 Imagen" descr="casiovideoproyector.pn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2847899"/>
            <a:ext cx="6487431" cy="3029373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6093296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1700" b="1" dirty="0" smtClean="0">
                <a:latin typeface="Arial" pitchFamily="34" charset="0"/>
                <a:cs typeface="Arial" pitchFamily="34" charset="0"/>
              </a:rPr>
              <a:t>El más ecológico, el más amigable, el más barato por su duración sin mantenimiento</a:t>
            </a:r>
          </a:p>
          <a:p>
            <a:pPr algn="ctr"/>
            <a:r>
              <a:rPr lang="pt-BR" sz="1600" dirty="0" smtClean="0"/>
              <a:t>20.000 horas: 15 cursos escolares a 6 h. x dia</a:t>
            </a:r>
          </a:p>
          <a:p>
            <a:pPr marL="342900" lvl="0" indent="-342900" algn="ctr">
              <a:spcBef>
                <a:spcPct val="20000"/>
              </a:spcBef>
              <a:spcAft>
                <a:spcPct val="40000"/>
              </a:spcAft>
              <a:defRPr/>
            </a:pPr>
            <a:endParaRPr kumimoji="0" lang="es-ES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0" y="191683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Delgado</a:t>
            </a:r>
            <a:r>
              <a:rPr lang="pt-BR" dirty="0" smtClean="0"/>
              <a:t> (43 mm). </a:t>
            </a:r>
            <a:r>
              <a:rPr lang="pt-BR" b="1" dirty="0" err="1" smtClean="0"/>
              <a:t>Ligero</a:t>
            </a:r>
            <a:r>
              <a:rPr lang="pt-BR" dirty="0" smtClean="0"/>
              <a:t> (2,3 kg). </a:t>
            </a:r>
            <a:r>
              <a:rPr lang="pt-BR" b="1" dirty="0" smtClean="0"/>
              <a:t>Luminoso</a:t>
            </a:r>
            <a:r>
              <a:rPr lang="pt-BR" dirty="0" smtClean="0"/>
              <a:t> (3.000 </a:t>
            </a:r>
            <a:r>
              <a:rPr lang="pt-BR" dirty="0" err="1" smtClean="0"/>
              <a:t>ansi</a:t>
            </a:r>
            <a:r>
              <a:rPr lang="pt-BR" dirty="0" smtClean="0"/>
              <a:t>-l). </a:t>
            </a:r>
            <a:r>
              <a:rPr lang="es-ES" dirty="0" smtClean="0"/>
              <a:t>WXGA (16:10) &amp; XGA (4:3). HDMI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71800" y="3284984"/>
            <a:ext cx="2160240" cy="56124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ct val="40000"/>
              </a:spcAft>
              <a:buNone/>
              <a:defRPr/>
            </a:pPr>
            <a:r>
              <a:rPr lang="ca-ES" sz="2000" b="1" kern="0" dirty="0" smtClean="0">
                <a:cs typeface="Arial" pitchFamily="34" charset="0"/>
                <a:hlinkClick r:id="rId4"/>
              </a:rPr>
              <a:t>ver </a:t>
            </a:r>
            <a:r>
              <a:rPr lang="ca-ES" sz="2000" b="1" kern="0" dirty="0" err="1" smtClean="0">
                <a:cs typeface="Arial" pitchFamily="34" charset="0"/>
                <a:hlinkClick r:id="rId4"/>
              </a:rPr>
              <a:t>presentación</a:t>
            </a:r>
            <a:endParaRPr lang="ca-ES" sz="2200" b="1" kern="0" dirty="0" smtClean="0">
              <a:cs typeface="Arial" pitchFamily="34" charset="0"/>
            </a:endParaRPr>
          </a:p>
          <a:p>
            <a:pPr eaLnBrk="1" fontAlgn="auto" hangingPunct="1">
              <a:spcAft>
                <a:spcPct val="40000"/>
              </a:spcAft>
              <a:buNone/>
              <a:defRPr/>
            </a:pPr>
            <a:endParaRPr lang="ca-ES" sz="2000" dirty="0" smtClean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lnSpc>
                <a:spcPct val="80000"/>
              </a:lnSpc>
              <a:spcAft>
                <a:spcPct val="40000"/>
              </a:spcAft>
              <a:buFontTx/>
              <a:buNone/>
              <a:defRPr/>
            </a:pPr>
            <a:endParaRPr lang="es-E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8596" y="1268760"/>
            <a:ext cx="8389937" cy="3182577"/>
          </a:xfrm>
        </p:spPr>
        <p:txBody>
          <a:bodyPr rtlCol="0">
            <a:normAutofit fontScale="92500" lnSpcReduction="10000"/>
          </a:bodyPr>
          <a:lstStyle/>
          <a:p>
            <a:pPr>
              <a:spcAft>
                <a:spcPct val="40000"/>
              </a:spcAft>
              <a:defRPr/>
            </a:pPr>
            <a:r>
              <a:rPr lang="es-ES" sz="2200" kern="0" dirty="0" smtClean="0">
                <a:latin typeface="Arial" pitchFamily="34" charset="0"/>
                <a:cs typeface="Arial" pitchFamily="34" charset="0"/>
              </a:rPr>
              <a:t>Otras versiones</a:t>
            </a:r>
            <a:r>
              <a:rPr lang="ca-ES" sz="2200" kern="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a-ES" sz="1900" kern="0" dirty="0" smtClean="0">
                <a:latin typeface="Arial" pitchFamily="34" charset="0"/>
                <a:cs typeface="Arial" pitchFamily="34" charset="0"/>
                <a:hlinkClick r:id="rId3"/>
              </a:rPr>
              <a:t>CATALÀ</a:t>
            </a:r>
            <a:r>
              <a:rPr lang="ca-ES" sz="1900" kern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a-ES" sz="1900" kern="0" dirty="0" smtClean="0">
                <a:latin typeface="Arial" pitchFamily="34" charset="0"/>
                <a:cs typeface="Arial" pitchFamily="34" charset="0"/>
                <a:hlinkClick r:id="rId4"/>
              </a:rPr>
              <a:t>ENGLISH</a:t>
            </a:r>
            <a:endParaRPr lang="es-ES" sz="2200" dirty="0" smtClean="0">
              <a:latin typeface="Arial" pitchFamily="34" charset="0"/>
              <a:cs typeface="Arial" pitchFamily="34" charset="0"/>
              <a:hlinkClick r:id="rId5"/>
            </a:endParaRPr>
          </a:p>
          <a:p>
            <a:pPr eaLnBrk="1" fontAlgn="auto" hangingPunct="1">
              <a:spcAft>
                <a:spcPct val="40000"/>
              </a:spcAft>
              <a:buFont typeface="Arial" pitchFamily="34" charset="0"/>
              <a:buChar char="•"/>
              <a:defRPr/>
            </a:pPr>
            <a:r>
              <a:rPr lang="es-ES" sz="2200" dirty="0" smtClean="0">
                <a:latin typeface="Arial" pitchFamily="34" charset="0"/>
                <a:cs typeface="Arial" pitchFamily="34" charset="0"/>
                <a:hlinkClick r:id="rId5"/>
              </a:rPr>
              <a:t>España 2012: todas las aulas tendrán pizarra digital</a:t>
            </a:r>
            <a:endParaRPr lang="es-ES" sz="22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ct val="40000"/>
              </a:spcAft>
              <a:buFont typeface="Arial" pitchFamily="34" charset="0"/>
              <a:buChar char="•"/>
              <a:defRPr/>
            </a:pPr>
            <a:r>
              <a:rPr lang="es-ES" sz="2200" kern="0" dirty="0" smtClean="0">
                <a:latin typeface="Arial" pitchFamily="34" charset="0"/>
                <a:cs typeface="Arial" pitchFamily="34" charset="0"/>
                <a:hlinkClick r:id="rId6"/>
              </a:rPr>
              <a:t>La magia de la pizarra digital… la pones tú</a:t>
            </a:r>
            <a:endParaRPr lang="es-ES" sz="2200" kern="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ct val="40000"/>
              </a:spcAft>
              <a:buFont typeface="Arial" pitchFamily="34" charset="0"/>
              <a:buChar char="•"/>
              <a:defRPr/>
            </a:pPr>
            <a:r>
              <a:rPr lang="es-ES" sz="2200" kern="0" dirty="0" smtClean="0">
                <a:latin typeface="Arial" pitchFamily="34" charset="0"/>
                <a:cs typeface="Arial" pitchFamily="34" charset="0"/>
                <a:hlinkClick r:id="rId7"/>
              </a:rPr>
              <a:t>¿Quien teme el busca, copia y pega de Internet?</a:t>
            </a:r>
            <a:endParaRPr lang="es-ES" sz="22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ct val="40000"/>
              </a:spcAft>
              <a:buFont typeface="Arial" pitchFamily="34" charset="0"/>
              <a:buChar char="•"/>
              <a:defRPr/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>Portal de la PIZARRA DIGITAL: investigaciones, bibliografía… </a:t>
            </a:r>
            <a:r>
              <a:rPr lang="es-ES" sz="2200" dirty="0" smtClean="0">
                <a:latin typeface="Arial" pitchFamily="34" charset="0"/>
                <a:cs typeface="Arial" pitchFamily="34" charset="0"/>
                <a:hlinkClick r:id="rId8"/>
              </a:rPr>
              <a:t>http://peremarques.net/pizarra.htm</a:t>
            </a:r>
            <a:endParaRPr lang="es-ES" sz="22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ct val="40000"/>
              </a:spcAft>
              <a:buFont typeface="Arial" pitchFamily="34" charset="0"/>
              <a:buChar char="•"/>
              <a:defRPr/>
            </a:pPr>
            <a:r>
              <a:rPr lang="es-ES" sz="2200" dirty="0" smtClean="0">
                <a:latin typeface="Arial" pitchFamily="34" charset="0"/>
                <a:cs typeface="Arial" pitchFamily="34" charset="0"/>
                <a:hlinkClick r:id="rId9"/>
              </a:rPr>
              <a:t>Tecnología educativa. Web de Pere </a:t>
            </a:r>
            <a:r>
              <a:rPr lang="es-ES" sz="2200" dirty="0" err="1" smtClean="0">
                <a:latin typeface="Arial" pitchFamily="34" charset="0"/>
                <a:cs typeface="Arial" pitchFamily="34" charset="0"/>
                <a:hlinkClick r:id="rId9"/>
              </a:rPr>
              <a:t>Marquès</a:t>
            </a:r>
            <a:endParaRPr lang="es-ES" sz="2200" dirty="0" smtClean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lnSpc>
                <a:spcPct val="80000"/>
              </a:lnSpc>
              <a:spcAft>
                <a:spcPct val="40000"/>
              </a:spcAft>
              <a:buFontTx/>
              <a:buNone/>
              <a:defRPr/>
            </a:pPr>
            <a:endParaRPr lang="es-ES" sz="2000" dirty="0" smtClean="0"/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144463" y="404813"/>
            <a:ext cx="89995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MÁS INFORMACIÓN…</a:t>
            </a:r>
          </a:p>
        </p:txBody>
      </p:sp>
      <p:grpSp>
        <p:nvGrpSpPr>
          <p:cNvPr id="5" name="31 Grupo"/>
          <p:cNvGrpSpPr>
            <a:grpSpLocks/>
          </p:cNvGrpSpPr>
          <p:nvPr/>
        </p:nvGrpSpPr>
        <p:grpSpPr bwMode="auto">
          <a:xfrm>
            <a:off x="7215206" y="357166"/>
            <a:ext cx="1223962" cy="792162"/>
            <a:chOff x="3921147" y="2327676"/>
            <a:chExt cx="1214127" cy="1113625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 rot="2294602">
              <a:off x="4149530" y="2861333"/>
              <a:ext cx="951200" cy="579968"/>
            </a:xfrm>
            <a:custGeom>
              <a:avLst/>
              <a:gdLst>
                <a:gd name="T0" fmla="*/ 1498 w 6351"/>
                <a:gd name="T1" fmla="*/ 366 h 3570"/>
                <a:gd name="T2" fmla="*/ 1539 w 6351"/>
                <a:gd name="T3" fmla="*/ 1015 h 3570"/>
                <a:gd name="T4" fmla="*/ 1356 w 6351"/>
                <a:gd name="T5" fmla="*/ 1539 h 3570"/>
                <a:gd name="T6" fmla="*/ 998 w 6351"/>
                <a:gd name="T7" fmla="*/ 1506 h 3570"/>
                <a:gd name="T8" fmla="*/ 574 w 6351"/>
                <a:gd name="T9" fmla="*/ 1223 h 3570"/>
                <a:gd name="T10" fmla="*/ 83 w 6351"/>
                <a:gd name="T11" fmla="*/ 1431 h 3570"/>
                <a:gd name="T12" fmla="*/ 0 w 6351"/>
                <a:gd name="T13" fmla="*/ 1781 h 3570"/>
                <a:gd name="T14" fmla="*/ 224 w 6351"/>
                <a:gd name="T15" fmla="*/ 2189 h 3570"/>
                <a:gd name="T16" fmla="*/ 640 w 6351"/>
                <a:gd name="T17" fmla="*/ 2322 h 3570"/>
                <a:gd name="T18" fmla="*/ 973 w 6351"/>
                <a:gd name="T19" fmla="*/ 2139 h 3570"/>
                <a:gd name="T20" fmla="*/ 1340 w 6351"/>
                <a:gd name="T21" fmla="*/ 2089 h 3570"/>
                <a:gd name="T22" fmla="*/ 1415 w 6351"/>
                <a:gd name="T23" fmla="*/ 3496 h 3570"/>
                <a:gd name="T24" fmla="*/ 3254 w 6351"/>
                <a:gd name="T25" fmla="*/ 3362 h 3570"/>
                <a:gd name="T26" fmla="*/ 3188 w 6351"/>
                <a:gd name="T27" fmla="*/ 2963 h 3570"/>
                <a:gd name="T28" fmla="*/ 3021 w 6351"/>
                <a:gd name="T29" fmla="*/ 2647 h 3570"/>
                <a:gd name="T30" fmla="*/ 3229 w 6351"/>
                <a:gd name="T31" fmla="*/ 2314 h 3570"/>
                <a:gd name="T32" fmla="*/ 3620 w 6351"/>
                <a:gd name="T33" fmla="*/ 2247 h 3570"/>
                <a:gd name="T34" fmla="*/ 3912 w 6351"/>
                <a:gd name="T35" fmla="*/ 2613 h 3570"/>
                <a:gd name="T36" fmla="*/ 3754 w 6351"/>
                <a:gd name="T37" fmla="*/ 2946 h 3570"/>
                <a:gd name="T38" fmla="*/ 3570 w 6351"/>
                <a:gd name="T39" fmla="*/ 3179 h 3570"/>
                <a:gd name="T40" fmla="*/ 3729 w 6351"/>
                <a:gd name="T41" fmla="*/ 3512 h 3570"/>
                <a:gd name="T42" fmla="*/ 4985 w 6351"/>
                <a:gd name="T43" fmla="*/ 3504 h 3570"/>
                <a:gd name="T44" fmla="*/ 4919 w 6351"/>
                <a:gd name="T45" fmla="*/ 2580 h 3570"/>
                <a:gd name="T46" fmla="*/ 5035 w 6351"/>
                <a:gd name="T47" fmla="*/ 2064 h 3570"/>
                <a:gd name="T48" fmla="*/ 5293 w 6351"/>
                <a:gd name="T49" fmla="*/ 1914 h 3570"/>
                <a:gd name="T50" fmla="*/ 5626 w 6351"/>
                <a:gd name="T51" fmla="*/ 2139 h 3570"/>
                <a:gd name="T52" fmla="*/ 6066 w 6351"/>
                <a:gd name="T53" fmla="*/ 2114 h 3570"/>
                <a:gd name="T54" fmla="*/ 6309 w 6351"/>
                <a:gd name="T55" fmla="*/ 1864 h 3570"/>
                <a:gd name="T56" fmla="*/ 6334 w 6351"/>
                <a:gd name="T57" fmla="*/ 1465 h 3570"/>
                <a:gd name="T58" fmla="*/ 6066 w 6351"/>
                <a:gd name="T59" fmla="*/ 1148 h 3570"/>
                <a:gd name="T60" fmla="*/ 5651 w 6351"/>
                <a:gd name="T61" fmla="*/ 1157 h 3570"/>
                <a:gd name="T62" fmla="*/ 5377 w 6351"/>
                <a:gd name="T63" fmla="*/ 1348 h 3570"/>
                <a:gd name="T64" fmla="*/ 5094 w 6351"/>
                <a:gd name="T65" fmla="*/ 1381 h 3570"/>
                <a:gd name="T66" fmla="*/ 4827 w 6351"/>
                <a:gd name="T67" fmla="*/ 1223 h 3570"/>
                <a:gd name="T68" fmla="*/ 4894 w 6351"/>
                <a:gd name="T69" fmla="*/ 382 h 3570"/>
                <a:gd name="T70" fmla="*/ 4603 w 6351"/>
                <a:gd name="T71" fmla="*/ 25 h 3570"/>
                <a:gd name="T72" fmla="*/ 3803 w 6351"/>
                <a:gd name="T73" fmla="*/ 41 h 3570"/>
                <a:gd name="T74" fmla="*/ 3446 w 6351"/>
                <a:gd name="T75" fmla="*/ 208 h 3570"/>
                <a:gd name="T76" fmla="*/ 3487 w 6351"/>
                <a:gd name="T77" fmla="*/ 624 h 3570"/>
                <a:gd name="T78" fmla="*/ 3537 w 6351"/>
                <a:gd name="T79" fmla="*/ 1032 h 3570"/>
                <a:gd name="T80" fmla="*/ 3171 w 6351"/>
                <a:gd name="T81" fmla="*/ 1265 h 3570"/>
                <a:gd name="T82" fmla="*/ 2838 w 6351"/>
                <a:gd name="T83" fmla="*/ 1097 h 3570"/>
                <a:gd name="T84" fmla="*/ 2838 w 6351"/>
                <a:gd name="T85" fmla="*/ 699 h 3570"/>
                <a:gd name="T86" fmla="*/ 3029 w 6351"/>
                <a:gd name="T87" fmla="*/ 341 h 3570"/>
                <a:gd name="T88" fmla="*/ 2913 w 6351"/>
                <a:gd name="T89" fmla="*/ 75 h 3570"/>
                <a:gd name="T90" fmla="*/ 2435 w 6351"/>
                <a:gd name="T91" fmla="*/ 33 h 3570"/>
                <a:gd name="T92" fmla="*/ 1406 w 6351"/>
                <a:gd name="T93" fmla="*/ 116 h 35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51"/>
                <a:gd name="T142" fmla="*/ 0 h 3570"/>
                <a:gd name="T143" fmla="*/ 6351 w 6351"/>
                <a:gd name="T144" fmla="*/ 3570 h 35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51" h="3570">
                  <a:moveTo>
                    <a:pt x="1406" y="116"/>
                  </a:moveTo>
                  <a:lnTo>
                    <a:pt x="1498" y="366"/>
                  </a:lnTo>
                  <a:lnTo>
                    <a:pt x="1539" y="715"/>
                  </a:lnTo>
                  <a:lnTo>
                    <a:pt x="1539" y="1015"/>
                  </a:lnTo>
                  <a:lnTo>
                    <a:pt x="1473" y="1356"/>
                  </a:lnTo>
                  <a:lnTo>
                    <a:pt x="1356" y="1539"/>
                  </a:lnTo>
                  <a:lnTo>
                    <a:pt x="1123" y="1564"/>
                  </a:lnTo>
                  <a:lnTo>
                    <a:pt x="998" y="1506"/>
                  </a:lnTo>
                  <a:lnTo>
                    <a:pt x="815" y="1290"/>
                  </a:lnTo>
                  <a:lnTo>
                    <a:pt x="574" y="1223"/>
                  </a:lnTo>
                  <a:lnTo>
                    <a:pt x="349" y="1240"/>
                  </a:lnTo>
                  <a:lnTo>
                    <a:pt x="83" y="1431"/>
                  </a:lnTo>
                  <a:lnTo>
                    <a:pt x="33" y="1539"/>
                  </a:lnTo>
                  <a:lnTo>
                    <a:pt x="0" y="1781"/>
                  </a:lnTo>
                  <a:lnTo>
                    <a:pt x="58" y="1989"/>
                  </a:lnTo>
                  <a:lnTo>
                    <a:pt x="224" y="2189"/>
                  </a:lnTo>
                  <a:lnTo>
                    <a:pt x="424" y="2289"/>
                  </a:lnTo>
                  <a:lnTo>
                    <a:pt x="640" y="2322"/>
                  </a:lnTo>
                  <a:lnTo>
                    <a:pt x="782" y="2305"/>
                  </a:lnTo>
                  <a:lnTo>
                    <a:pt x="973" y="2139"/>
                  </a:lnTo>
                  <a:lnTo>
                    <a:pt x="1148" y="2056"/>
                  </a:lnTo>
                  <a:lnTo>
                    <a:pt x="1340" y="2089"/>
                  </a:lnTo>
                  <a:lnTo>
                    <a:pt x="1390" y="2180"/>
                  </a:lnTo>
                  <a:lnTo>
                    <a:pt x="1415" y="3496"/>
                  </a:lnTo>
                  <a:lnTo>
                    <a:pt x="3054" y="3504"/>
                  </a:lnTo>
                  <a:lnTo>
                    <a:pt x="3254" y="3362"/>
                  </a:lnTo>
                  <a:lnTo>
                    <a:pt x="3287" y="3138"/>
                  </a:lnTo>
                  <a:lnTo>
                    <a:pt x="3188" y="2963"/>
                  </a:lnTo>
                  <a:lnTo>
                    <a:pt x="3063" y="2846"/>
                  </a:lnTo>
                  <a:lnTo>
                    <a:pt x="3021" y="2647"/>
                  </a:lnTo>
                  <a:lnTo>
                    <a:pt x="3079" y="2455"/>
                  </a:lnTo>
                  <a:lnTo>
                    <a:pt x="3229" y="2314"/>
                  </a:lnTo>
                  <a:lnTo>
                    <a:pt x="3371" y="2239"/>
                  </a:lnTo>
                  <a:lnTo>
                    <a:pt x="3620" y="2247"/>
                  </a:lnTo>
                  <a:lnTo>
                    <a:pt x="3828" y="2380"/>
                  </a:lnTo>
                  <a:lnTo>
                    <a:pt x="3912" y="2613"/>
                  </a:lnTo>
                  <a:lnTo>
                    <a:pt x="3887" y="2813"/>
                  </a:lnTo>
                  <a:lnTo>
                    <a:pt x="3754" y="2946"/>
                  </a:lnTo>
                  <a:lnTo>
                    <a:pt x="3670" y="3029"/>
                  </a:lnTo>
                  <a:lnTo>
                    <a:pt x="3570" y="3179"/>
                  </a:lnTo>
                  <a:lnTo>
                    <a:pt x="3587" y="3429"/>
                  </a:lnTo>
                  <a:lnTo>
                    <a:pt x="3729" y="3512"/>
                  </a:lnTo>
                  <a:lnTo>
                    <a:pt x="4561" y="3570"/>
                  </a:lnTo>
                  <a:lnTo>
                    <a:pt x="4985" y="3504"/>
                  </a:lnTo>
                  <a:lnTo>
                    <a:pt x="4927" y="3038"/>
                  </a:lnTo>
                  <a:lnTo>
                    <a:pt x="4919" y="2580"/>
                  </a:lnTo>
                  <a:lnTo>
                    <a:pt x="4944" y="2272"/>
                  </a:lnTo>
                  <a:lnTo>
                    <a:pt x="5035" y="2064"/>
                  </a:lnTo>
                  <a:lnTo>
                    <a:pt x="5144" y="1947"/>
                  </a:lnTo>
                  <a:lnTo>
                    <a:pt x="5293" y="1914"/>
                  </a:lnTo>
                  <a:lnTo>
                    <a:pt x="5460" y="2006"/>
                  </a:lnTo>
                  <a:lnTo>
                    <a:pt x="5626" y="2139"/>
                  </a:lnTo>
                  <a:lnTo>
                    <a:pt x="5809" y="2164"/>
                  </a:lnTo>
                  <a:lnTo>
                    <a:pt x="6066" y="2114"/>
                  </a:lnTo>
                  <a:lnTo>
                    <a:pt x="6209" y="1997"/>
                  </a:lnTo>
                  <a:lnTo>
                    <a:pt x="6309" y="1864"/>
                  </a:lnTo>
                  <a:lnTo>
                    <a:pt x="6351" y="1681"/>
                  </a:lnTo>
                  <a:lnTo>
                    <a:pt x="6334" y="1465"/>
                  </a:lnTo>
                  <a:lnTo>
                    <a:pt x="6234" y="1265"/>
                  </a:lnTo>
                  <a:lnTo>
                    <a:pt x="6066" y="1148"/>
                  </a:lnTo>
                  <a:lnTo>
                    <a:pt x="5834" y="1097"/>
                  </a:lnTo>
                  <a:lnTo>
                    <a:pt x="5651" y="1157"/>
                  </a:lnTo>
                  <a:lnTo>
                    <a:pt x="5510" y="1232"/>
                  </a:lnTo>
                  <a:lnTo>
                    <a:pt x="5377" y="1348"/>
                  </a:lnTo>
                  <a:lnTo>
                    <a:pt x="5235" y="1398"/>
                  </a:lnTo>
                  <a:lnTo>
                    <a:pt x="5094" y="1381"/>
                  </a:lnTo>
                  <a:lnTo>
                    <a:pt x="4919" y="1315"/>
                  </a:lnTo>
                  <a:lnTo>
                    <a:pt x="4827" y="1223"/>
                  </a:lnTo>
                  <a:lnTo>
                    <a:pt x="4869" y="882"/>
                  </a:lnTo>
                  <a:lnTo>
                    <a:pt x="4894" y="382"/>
                  </a:lnTo>
                  <a:lnTo>
                    <a:pt x="4886" y="108"/>
                  </a:lnTo>
                  <a:lnTo>
                    <a:pt x="4603" y="25"/>
                  </a:lnTo>
                  <a:lnTo>
                    <a:pt x="4245" y="0"/>
                  </a:lnTo>
                  <a:lnTo>
                    <a:pt x="3803" y="41"/>
                  </a:lnTo>
                  <a:lnTo>
                    <a:pt x="3562" y="116"/>
                  </a:lnTo>
                  <a:lnTo>
                    <a:pt x="3446" y="208"/>
                  </a:lnTo>
                  <a:lnTo>
                    <a:pt x="3404" y="399"/>
                  </a:lnTo>
                  <a:lnTo>
                    <a:pt x="3487" y="624"/>
                  </a:lnTo>
                  <a:lnTo>
                    <a:pt x="3554" y="865"/>
                  </a:lnTo>
                  <a:lnTo>
                    <a:pt x="3537" y="1032"/>
                  </a:lnTo>
                  <a:lnTo>
                    <a:pt x="3396" y="1198"/>
                  </a:lnTo>
                  <a:lnTo>
                    <a:pt x="3171" y="1265"/>
                  </a:lnTo>
                  <a:lnTo>
                    <a:pt x="3013" y="1248"/>
                  </a:lnTo>
                  <a:lnTo>
                    <a:pt x="2838" y="1097"/>
                  </a:lnTo>
                  <a:lnTo>
                    <a:pt x="2771" y="874"/>
                  </a:lnTo>
                  <a:lnTo>
                    <a:pt x="2838" y="699"/>
                  </a:lnTo>
                  <a:lnTo>
                    <a:pt x="2946" y="532"/>
                  </a:lnTo>
                  <a:lnTo>
                    <a:pt x="3029" y="341"/>
                  </a:lnTo>
                  <a:lnTo>
                    <a:pt x="2988" y="166"/>
                  </a:lnTo>
                  <a:lnTo>
                    <a:pt x="2913" y="75"/>
                  </a:lnTo>
                  <a:lnTo>
                    <a:pt x="2738" y="33"/>
                  </a:lnTo>
                  <a:lnTo>
                    <a:pt x="2435" y="33"/>
                  </a:lnTo>
                  <a:lnTo>
                    <a:pt x="2056" y="58"/>
                  </a:lnTo>
                  <a:lnTo>
                    <a:pt x="1406" y="116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Freeform 3"/>
            <p:cNvSpPr>
              <a:spLocks/>
            </p:cNvSpPr>
            <p:nvPr/>
          </p:nvSpPr>
          <p:spPr bwMode="auto">
            <a:xfrm rot="-8411857">
              <a:off x="4596136" y="2524329"/>
              <a:ext cx="539138" cy="642940"/>
            </a:xfrm>
            <a:custGeom>
              <a:avLst/>
              <a:gdLst>
                <a:gd name="T0" fmla="*/ 1511 w 3631"/>
                <a:gd name="T1" fmla="*/ 44 h 5344"/>
                <a:gd name="T2" fmla="*/ 1246 w 3631"/>
                <a:gd name="T3" fmla="*/ 282 h 5344"/>
                <a:gd name="T4" fmla="*/ 1281 w 3631"/>
                <a:gd name="T5" fmla="*/ 768 h 5344"/>
                <a:gd name="T6" fmla="*/ 1493 w 3631"/>
                <a:gd name="T7" fmla="*/ 1245 h 5344"/>
                <a:gd name="T8" fmla="*/ 1299 w 3631"/>
                <a:gd name="T9" fmla="*/ 1563 h 5344"/>
                <a:gd name="T10" fmla="*/ 963 w 3631"/>
                <a:gd name="T11" fmla="*/ 1705 h 5344"/>
                <a:gd name="T12" fmla="*/ 0 w 3631"/>
                <a:gd name="T13" fmla="*/ 2721 h 5344"/>
                <a:gd name="T14" fmla="*/ 203 w 3631"/>
                <a:gd name="T15" fmla="*/ 3021 h 5344"/>
                <a:gd name="T16" fmla="*/ 654 w 3631"/>
                <a:gd name="T17" fmla="*/ 2986 h 5344"/>
                <a:gd name="T18" fmla="*/ 945 w 3631"/>
                <a:gd name="T19" fmla="*/ 2853 h 5344"/>
                <a:gd name="T20" fmla="*/ 1299 w 3631"/>
                <a:gd name="T21" fmla="*/ 3065 h 5344"/>
                <a:gd name="T22" fmla="*/ 1369 w 3631"/>
                <a:gd name="T23" fmla="*/ 3410 h 5344"/>
                <a:gd name="T24" fmla="*/ 1166 w 3631"/>
                <a:gd name="T25" fmla="*/ 3666 h 5344"/>
                <a:gd name="T26" fmla="*/ 795 w 3631"/>
                <a:gd name="T27" fmla="*/ 3728 h 5344"/>
                <a:gd name="T28" fmla="*/ 565 w 3631"/>
                <a:gd name="T29" fmla="*/ 3533 h 5344"/>
                <a:gd name="T30" fmla="*/ 230 w 3631"/>
                <a:gd name="T31" fmla="*/ 3560 h 5344"/>
                <a:gd name="T32" fmla="*/ 44 w 3631"/>
                <a:gd name="T33" fmla="*/ 3772 h 5344"/>
                <a:gd name="T34" fmla="*/ 53 w 3631"/>
                <a:gd name="T35" fmla="*/ 4267 h 5344"/>
                <a:gd name="T36" fmla="*/ 132 w 3631"/>
                <a:gd name="T37" fmla="*/ 5247 h 5344"/>
                <a:gd name="T38" fmla="*/ 981 w 3631"/>
                <a:gd name="T39" fmla="*/ 5194 h 5344"/>
                <a:gd name="T40" fmla="*/ 1511 w 3631"/>
                <a:gd name="T41" fmla="*/ 5159 h 5344"/>
                <a:gd name="T42" fmla="*/ 1555 w 3631"/>
                <a:gd name="T43" fmla="*/ 4885 h 5344"/>
                <a:gd name="T44" fmla="*/ 1378 w 3631"/>
                <a:gd name="T45" fmla="*/ 4611 h 5344"/>
                <a:gd name="T46" fmla="*/ 1378 w 3631"/>
                <a:gd name="T47" fmla="*/ 4125 h 5344"/>
                <a:gd name="T48" fmla="*/ 1687 w 3631"/>
                <a:gd name="T49" fmla="*/ 3896 h 5344"/>
                <a:gd name="T50" fmla="*/ 2094 w 3631"/>
                <a:gd name="T51" fmla="*/ 3957 h 5344"/>
                <a:gd name="T52" fmla="*/ 2306 w 3631"/>
                <a:gd name="T53" fmla="*/ 4426 h 5344"/>
                <a:gd name="T54" fmla="*/ 2217 w 3631"/>
                <a:gd name="T55" fmla="*/ 4655 h 5344"/>
                <a:gd name="T56" fmla="*/ 2014 w 3631"/>
                <a:gd name="T57" fmla="*/ 4929 h 5344"/>
                <a:gd name="T58" fmla="*/ 2067 w 3631"/>
                <a:gd name="T59" fmla="*/ 5185 h 5344"/>
                <a:gd name="T60" fmla="*/ 2739 w 3631"/>
                <a:gd name="T61" fmla="*/ 5344 h 5344"/>
                <a:gd name="T62" fmla="*/ 3357 w 3631"/>
                <a:gd name="T63" fmla="*/ 5291 h 5344"/>
                <a:gd name="T64" fmla="*/ 3419 w 3631"/>
                <a:gd name="T65" fmla="*/ 4594 h 5344"/>
                <a:gd name="T66" fmla="*/ 3375 w 3631"/>
                <a:gd name="T67" fmla="*/ 3816 h 5344"/>
                <a:gd name="T68" fmla="*/ 3074 w 3631"/>
                <a:gd name="T69" fmla="*/ 3710 h 5344"/>
                <a:gd name="T70" fmla="*/ 2836 w 3631"/>
                <a:gd name="T71" fmla="*/ 3860 h 5344"/>
                <a:gd name="T72" fmla="*/ 2535 w 3631"/>
                <a:gd name="T73" fmla="*/ 3878 h 5344"/>
                <a:gd name="T74" fmla="*/ 2253 w 3631"/>
                <a:gd name="T75" fmla="*/ 3648 h 5344"/>
                <a:gd name="T76" fmla="*/ 2244 w 3631"/>
                <a:gd name="T77" fmla="*/ 3127 h 5344"/>
                <a:gd name="T78" fmla="*/ 2403 w 3631"/>
                <a:gd name="T79" fmla="*/ 2933 h 5344"/>
                <a:gd name="T80" fmla="*/ 2765 w 3631"/>
                <a:gd name="T81" fmla="*/ 2844 h 5344"/>
                <a:gd name="T82" fmla="*/ 3083 w 3631"/>
                <a:gd name="T83" fmla="*/ 3065 h 5344"/>
                <a:gd name="T84" fmla="*/ 3498 w 3631"/>
                <a:gd name="T85" fmla="*/ 3048 h 5344"/>
                <a:gd name="T86" fmla="*/ 3631 w 3631"/>
                <a:gd name="T87" fmla="*/ 2650 h 5344"/>
                <a:gd name="T88" fmla="*/ 3472 w 3631"/>
                <a:gd name="T89" fmla="*/ 1722 h 5344"/>
                <a:gd name="T90" fmla="*/ 3004 w 3631"/>
                <a:gd name="T91" fmla="*/ 1775 h 5344"/>
                <a:gd name="T92" fmla="*/ 2553 w 3631"/>
                <a:gd name="T93" fmla="*/ 1749 h 5344"/>
                <a:gd name="T94" fmla="*/ 2067 w 3631"/>
                <a:gd name="T95" fmla="*/ 1563 h 5344"/>
                <a:gd name="T96" fmla="*/ 1943 w 3631"/>
                <a:gd name="T97" fmla="*/ 1148 h 5344"/>
                <a:gd name="T98" fmla="*/ 2111 w 3631"/>
                <a:gd name="T99" fmla="*/ 848 h 5344"/>
                <a:gd name="T100" fmla="*/ 2226 w 3631"/>
                <a:gd name="T101" fmla="*/ 503 h 5344"/>
                <a:gd name="T102" fmla="*/ 2129 w 3631"/>
                <a:gd name="T103" fmla="*/ 132 h 5344"/>
                <a:gd name="T104" fmla="*/ 1855 w 3631"/>
                <a:gd name="T105" fmla="*/ 17 h 53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631"/>
                <a:gd name="T160" fmla="*/ 0 h 5344"/>
                <a:gd name="T161" fmla="*/ 3631 w 3631"/>
                <a:gd name="T162" fmla="*/ 5344 h 53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631" h="5344">
                  <a:moveTo>
                    <a:pt x="1749" y="0"/>
                  </a:moveTo>
                  <a:lnTo>
                    <a:pt x="1511" y="44"/>
                  </a:lnTo>
                  <a:lnTo>
                    <a:pt x="1378" y="106"/>
                  </a:lnTo>
                  <a:lnTo>
                    <a:pt x="1246" y="282"/>
                  </a:lnTo>
                  <a:lnTo>
                    <a:pt x="1210" y="539"/>
                  </a:lnTo>
                  <a:lnTo>
                    <a:pt x="1281" y="768"/>
                  </a:lnTo>
                  <a:lnTo>
                    <a:pt x="1440" y="989"/>
                  </a:lnTo>
                  <a:lnTo>
                    <a:pt x="1493" y="1245"/>
                  </a:lnTo>
                  <a:lnTo>
                    <a:pt x="1466" y="1378"/>
                  </a:lnTo>
                  <a:lnTo>
                    <a:pt x="1299" y="1563"/>
                  </a:lnTo>
                  <a:lnTo>
                    <a:pt x="1104" y="1661"/>
                  </a:lnTo>
                  <a:lnTo>
                    <a:pt x="963" y="1705"/>
                  </a:lnTo>
                  <a:lnTo>
                    <a:pt x="88" y="1705"/>
                  </a:lnTo>
                  <a:lnTo>
                    <a:pt x="0" y="2721"/>
                  </a:lnTo>
                  <a:lnTo>
                    <a:pt x="26" y="2906"/>
                  </a:lnTo>
                  <a:lnTo>
                    <a:pt x="203" y="3021"/>
                  </a:lnTo>
                  <a:lnTo>
                    <a:pt x="442" y="3039"/>
                  </a:lnTo>
                  <a:lnTo>
                    <a:pt x="654" y="2986"/>
                  </a:lnTo>
                  <a:lnTo>
                    <a:pt x="768" y="2880"/>
                  </a:lnTo>
                  <a:lnTo>
                    <a:pt x="945" y="2853"/>
                  </a:lnTo>
                  <a:lnTo>
                    <a:pt x="1157" y="2915"/>
                  </a:lnTo>
                  <a:lnTo>
                    <a:pt x="1299" y="3065"/>
                  </a:lnTo>
                  <a:lnTo>
                    <a:pt x="1378" y="3251"/>
                  </a:lnTo>
                  <a:lnTo>
                    <a:pt x="1369" y="3410"/>
                  </a:lnTo>
                  <a:lnTo>
                    <a:pt x="1290" y="3578"/>
                  </a:lnTo>
                  <a:lnTo>
                    <a:pt x="1166" y="3666"/>
                  </a:lnTo>
                  <a:lnTo>
                    <a:pt x="989" y="3737"/>
                  </a:lnTo>
                  <a:lnTo>
                    <a:pt x="795" y="3728"/>
                  </a:lnTo>
                  <a:lnTo>
                    <a:pt x="671" y="3631"/>
                  </a:lnTo>
                  <a:lnTo>
                    <a:pt x="565" y="3533"/>
                  </a:lnTo>
                  <a:lnTo>
                    <a:pt x="415" y="3489"/>
                  </a:lnTo>
                  <a:lnTo>
                    <a:pt x="230" y="3560"/>
                  </a:lnTo>
                  <a:lnTo>
                    <a:pt x="132" y="3648"/>
                  </a:lnTo>
                  <a:lnTo>
                    <a:pt x="44" y="3772"/>
                  </a:lnTo>
                  <a:lnTo>
                    <a:pt x="9" y="3984"/>
                  </a:lnTo>
                  <a:lnTo>
                    <a:pt x="53" y="4267"/>
                  </a:lnTo>
                  <a:lnTo>
                    <a:pt x="115" y="4638"/>
                  </a:lnTo>
                  <a:lnTo>
                    <a:pt x="132" y="5247"/>
                  </a:lnTo>
                  <a:lnTo>
                    <a:pt x="503" y="5203"/>
                  </a:lnTo>
                  <a:lnTo>
                    <a:pt x="981" y="5194"/>
                  </a:lnTo>
                  <a:lnTo>
                    <a:pt x="1316" y="5238"/>
                  </a:lnTo>
                  <a:lnTo>
                    <a:pt x="1511" y="5159"/>
                  </a:lnTo>
                  <a:lnTo>
                    <a:pt x="1572" y="4991"/>
                  </a:lnTo>
                  <a:lnTo>
                    <a:pt x="1555" y="4885"/>
                  </a:lnTo>
                  <a:lnTo>
                    <a:pt x="1475" y="4770"/>
                  </a:lnTo>
                  <a:lnTo>
                    <a:pt x="1378" y="4611"/>
                  </a:lnTo>
                  <a:lnTo>
                    <a:pt x="1343" y="4346"/>
                  </a:lnTo>
                  <a:lnTo>
                    <a:pt x="1378" y="4125"/>
                  </a:lnTo>
                  <a:lnTo>
                    <a:pt x="1564" y="3913"/>
                  </a:lnTo>
                  <a:lnTo>
                    <a:pt x="1687" y="3896"/>
                  </a:lnTo>
                  <a:lnTo>
                    <a:pt x="1873" y="3896"/>
                  </a:lnTo>
                  <a:lnTo>
                    <a:pt x="2094" y="3957"/>
                  </a:lnTo>
                  <a:lnTo>
                    <a:pt x="2217" y="4108"/>
                  </a:lnTo>
                  <a:cubicBezTo>
                    <a:pt x="2313" y="4384"/>
                    <a:pt x="2306" y="4274"/>
                    <a:pt x="2306" y="4426"/>
                  </a:cubicBezTo>
                  <a:lnTo>
                    <a:pt x="2288" y="4523"/>
                  </a:lnTo>
                  <a:lnTo>
                    <a:pt x="2217" y="4655"/>
                  </a:lnTo>
                  <a:lnTo>
                    <a:pt x="2085" y="4814"/>
                  </a:lnTo>
                  <a:lnTo>
                    <a:pt x="2014" y="4929"/>
                  </a:lnTo>
                  <a:lnTo>
                    <a:pt x="2005" y="5062"/>
                  </a:lnTo>
                  <a:lnTo>
                    <a:pt x="2067" y="5185"/>
                  </a:lnTo>
                  <a:lnTo>
                    <a:pt x="2350" y="5291"/>
                  </a:lnTo>
                  <a:lnTo>
                    <a:pt x="2739" y="5344"/>
                  </a:lnTo>
                  <a:lnTo>
                    <a:pt x="3083" y="5344"/>
                  </a:lnTo>
                  <a:lnTo>
                    <a:pt x="3357" y="5291"/>
                  </a:lnTo>
                  <a:lnTo>
                    <a:pt x="3436" y="5230"/>
                  </a:lnTo>
                  <a:lnTo>
                    <a:pt x="3419" y="4594"/>
                  </a:lnTo>
                  <a:lnTo>
                    <a:pt x="3445" y="3940"/>
                  </a:lnTo>
                  <a:lnTo>
                    <a:pt x="3375" y="3816"/>
                  </a:lnTo>
                  <a:lnTo>
                    <a:pt x="3224" y="3737"/>
                  </a:lnTo>
                  <a:lnTo>
                    <a:pt x="3074" y="3710"/>
                  </a:lnTo>
                  <a:lnTo>
                    <a:pt x="2951" y="3737"/>
                  </a:lnTo>
                  <a:lnTo>
                    <a:pt x="2836" y="3860"/>
                  </a:lnTo>
                  <a:lnTo>
                    <a:pt x="2694" y="3896"/>
                  </a:lnTo>
                  <a:lnTo>
                    <a:pt x="2535" y="3878"/>
                  </a:lnTo>
                  <a:lnTo>
                    <a:pt x="2341" y="3763"/>
                  </a:lnTo>
                  <a:lnTo>
                    <a:pt x="2253" y="3648"/>
                  </a:lnTo>
                  <a:lnTo>
                    <a:pt x="2200" y="3401"/>
                  </a:lnTo>
                  <a:lnTo>
                    <a:pt x="2244" y="3127"/>
                  </a:lnTo>
                  <a:lnTo>
                    <a:pt x="2288" y="3030"/>
                  </a:lnTo>
                  <a:lnTo>
                    <a:pt x="2403" y="2933"/>
                  </a:lnTo>
                  <a:lnTo>
                    <a:pt x="2588" y="2844"/>
                  </a:lnTo>
                  <a:lnTo>
                    <a:pt x="2765" y="2844"/>
                  </a:lnTo>
                  <a:lnTo>
                    <a:pt x="2933" y="2906"/>
                  </a:lnTo>
                  <a:lnTo>
                    <a:pt x="3083" y="3065"/>
                  </a:lnTo>
                  <a:lnTo>
                    <a:pt x="3277" y="3092"/>
                  </a:lnTo>
                  <a:lnTo>
                    <a:pt x="3498" y="3048"/>
                  </a:lnTo>
                  <a:lnTo>
                    <a:pt x="3622" y="2871"/>
                  </a:lnTo>
                  <a:lnTo>
                    <a:pt x="3631" y="2650"/>
                  </a:lnTo>
                  <a:lnTo>
                    <a:pt x="3516" y="1926"/>
                  </a:lnTo>
                  <a:lnTo>
                    <a:pt x="3472" y="1722"/>
                  </a:lnTo>
                  <a:lnTo>
                    <a:pt x="3251" y="1775"/>
                  </a:lnTo>
                  <a:lnTo>
                    <a:pt x="3004" y="1775"/>
                  </a:lnTo>
                  <a:lnTo>
                    <a:pt x="2818" y="1775"/>
                  </a:lnTo>
                  <a:lnTo>
                    <a:pt x="2553" y="1749"/>
                  </a:lnTo>
                  <a:lnTo>
                    <a:pt x="2288" y="1696"/>
                  </a:lnTo>
                  <a:lnTo>
                    <a:pt x="2067" y="1563"/>
                  </a:lnTo>
                  <a:lnTo>
                    <a:pt x="1952" y="1378"/>
                  </a:lnTo>
                  <a:lnTo>
                    <a:pt x="1943" y="1148"/>
                  </a:lnTo>
                  <a:lnTo>
                    <a:pt x="1996" y="963"/>
                  </a:lnTo>
                  <a:lnTo>
                    <a:pt x="2111" y="848"/>
                  </a:lnTo>
                  <a:lnTo>
                    <a:pt x="2182" y="724"/>
                  </a:lnTo>
                  <a:lnTo>
                    <a:pt x="2226" y="503"/>
                  </a:lnTo>
                  <a:lnTo>
                    <a:pt x="2208" y="291"/>
                  </a:lnTo>
                  <a:lnTo>
                    <a:pt x="2129" y="132"/>
                  </a:lnTo>
                  <a:lnTo>
                    <a:pt x="1970" y="53"/>
                  </a:lnTo>
                  <a:lnTo>
                    <a:pt x="1855" y="17"/>
                  </a:lnTo>
                  <a:lnTo>
                    <a:pt x="174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Freeform 1"/>
            <p:cNvSpPr>
              <a:spLocks/>
            </p:cNvSpPr>
            <p:nvPr/>
          </p:nvSpPr>
          <p:spPr bwMode="auto">
            <a:xfrm rot="2470648">
              <a:off x="3921147" y="2327676"/>
              <a:ext cx="571504" cy="981902"/>
            </a:xfrm>
            <a:custGeom>
              <a:avLst/>
              <a:gdLst>
                <a:gd name="T0" fmla="*/ 1954 w 3712"/>
                <a:gd name="T1" fmla="*/ 5854 h 5872"/>
                <a:gd name="T2" fmla="*/ 2235 w 3712"/>
                <a:gd name="T3" fmla="*/ 5582 h 5872"/>
                <a:gd name="T4" fmla="*/ 2244 w 3712"/>
                <a:gd name="T5" fmla="*/ 5152 h 5872"/>
                <a:gd name="T6" fmla="*/ 2094 w 3712"/>
                <a:gd name="T7" fmla="*/ 4862 h 5872"/>
                <a:gd name="T8" fmla="*/ 2225 w 3712"/>
                <a:gd name="T9" fmla="*/ 4629 h 5872"/>
                <a:gd name="T10" fmla="*/ 2609 w 3712"/>
                <a:gd name="T11" fmla="*/ 4591 h 5872"/>
                <a:gd name="T12" fmla="*/ 3619 w 3712"/>
                <a:gd name="T13" fmla="*/ 4601 h 5872"/>
                <a:gd name="T14" fmla="*/ 3600 w 3712"/>
                <a:gd name="T15" fmla="*/ 3768 h 5872"/>
                <a:gd name="T16" fmla="*/ 3506 w 3712"/>
                <a:gd name="T17" fmla="*/ 3161 h 5872"/>
                <a:gd name="T18" fmla="*/ 3282 w 3712"/>
                <a:gd name="T19" fmla="*/ 3170 h 5872"/>
                <a:gd name="T20" fmla="*/ 2973 w 3712"/>
                <a:gd name="T21" fmla="*/ 3394 h 5872"/>
                <a:gd name="T22" fmla="*/ 2609 w 3712"/>
                <a:gd name="T23" fmla="*/ 3404 h 5872"/>
                <a:gd name="T24" fmla="*/ 2272 w 3712"/>
                <a:gd name="T25" fmla="*/ 3179 h 5872"/>
                <a:gd name="T26" fmla="*/ 2197 w 3712"/>
                <a:gd name="T27" fmla="*/ 2843 h 5872"/>
                <a:gd name="T28" fmla="*/ 2328 w 3712"/>
                <a:gd name="T29" fmla="*/ 2497 h 5872"/>
                <a:gd name="T30" fmla="*/ 2618 w 3712"/>
                <a:gd name="T31" fmla="*/ 2356 h 5872"/>
                <a:gd name="T32" fmla="*/ 2889 w 3712"/>
                <a:gd name="T33" fmla="*/ 2356 h 5872"/>
                <a:gd name="T34" fmla="*/ 3232 w 3712"/>
                <a:gd name="T35" fmla="*/ 2609 h 5872"/>
                <a:gd name="T36" fmla="*/ 3506 w 3712"/>
                <a:gd name="T37" fmla="*/ 2646 h 5872"/>
                <a:gd name="T38" fmla="*/ 3693 w 3712"/>
                <a:gd name="T39" fmla="*/ 2233 h 5872"/>
                <a:gd name="T40" fmla="*/ 3693 w 3712"/>
                <a:gd name="T41" fmla="*/ 1562 h 5872"/>
                <a:gd name="T42" fmla="*/ 3563 w 3712"/>
                <a:gd name="T43" fmla="*/ 1206 h 5872"/>
                <a:gd name="T44" fmla="*/ 3048 w 3712"/>
                <a:gd name="T45" fmla="*/ 1206 h 5872"/>
                <a:gd name="T46" fmla="*/ 2300 w 3712"/>
                <a:gd name="T47" fmla="*/ 1281 h 5872"/>
                <a:gd name="T48" fmla="*/ 1926 w 3712"/>
                <a:gd name="T49" fmla="*/ 1042 h 5872"/>
                <a:gd name="T50" fmla="*/ 1917 w 3712"/>
                <a:gd name="T51" fmla="*/ 701 h 5872"/>
                <a:gd name="T52" fmla="*/ 2104 w 3712"/>
                <a:gd name="T53" fmla="*/ 468 h 5872"/>
                <a:gd name="T54" fmla="*/ 2020 w 3712"/>
                <a:gd name="T55" fmla="*/ 103 h 5872"/>
                <a:gd name="T56" fmla="*/ 1767 w 3712"/>
                <a:gd name="T57" fmla="*/ 0 h 5872"/>
                <a:gd name="T58" fmla="*/ 1524 w 3712"/>
                <a:gd name="T59" fmla="*/ 28 h 5872"/>
                <a:gd name="T60" fmla="*/ 1337 w 3712"/>
                <a:gd name="T61" fmla="*/ 168 h 5872"/>
                <a:gd name="T62" fmla="*/ 1253 w 3712"/>
                <a:gd name="T63" fmla="*/ 458 h 5872"/>
                <a:gd name="T64" fmla="*/ 1365 w 3712"/>
                <a:gd name="T65" fmla="*/ 720 h 5872"/>
                <a:gd name="T66" fmla="*/ 1449 w 3712"/>
                <a:gd name="T67" fmla="*/ 1042 h 5872"/>
                <a:gd name="T68" fmla="*/ 1300 w 3712"/>
                <a:gd name="T69" fmla="*/ 1291 h 5872"/>
                <a:gd name="T70" fmla="*/ 982 w 3712"/>
                <a:gd name="T71" fmla="*/ 1356 h 5872"/>
                <a:gd name="T72" fmla="*/ 93 w 3712"/>
                <a:gd name="T73" fmla="*/ 1506 h 5872"/>
                <a:gd name="T74" fmla="*/ 0 w 3712"/>
                <a:gd name="T75" fmla="*/ 2356 h 5872"/>
                <a:gd name="T76" fmla="*/ 477 w 3712"/>
                <a:gd name="T77" fmla="*/ 2572 h 5872"/>
                <a:gd name="T78" fmla="*/ 879 w 3712"/>
                <a:gd name="T79" fmla="*/ 2300 h 5872"/>
                <a:gd name="T80" fmla="*/ 1318 w 3712"/>
                <a:gd name="T81" fmla="*/ 2310 h 5872"/>
                <a:gd name="T82" fmla="*/ 1543 w 3712"/>
                <a:gd name="T83" fmla="*/ 2731 h 5872"/>
                <a:gd name="T84" fmla="*/ 1393 w 3712"/>
                <a:gd name="T85" fmla="*/ 3095 h 5872"/>
                <a:gd name="T86" fmla="*/ 1010 w 3712"/>
                <a:gd name="T87" fmla="*/ 3254 h 5872"/>
                <a:gd name="T88" fmla="*/ 617 w 3712"/>
                <a:gd name="T89" fmla="*/ 3076 h 5872"/>
                <a:gd name="T90" fmla="*/ 402 w 3712"/>
                <a:gd name="T91" fmla="*/ 3030 h 5872"/>
                <a:gd name="T92" fmla="*/ 262 w 3712"/>
                <a:gd name="T93" fmla="*/ 3095 h 5872"/>
                <a:gd name="T94" fmla="*/ 75 w 3712"/>
                <a:gd name="T95" fmla="*/ 3647 h 5872"/>
                <a:gd name="T96" fmla="*/ 140 w 3712"/>
                <a:gd name="T97" fmla="*/ 4601 h 5872"/>
                <a:gd name="T98" fmla="*/ 1206 w 3712"/>
                <a:gd name="T99" fmla="*/ 4423 h 5872"/>
                <a:gd name="T100" fmla="*/ 1533 w 3712"/>
                <a:gd name="T101" fmla="*/ 4703 h 5872"/>
                <a:gd name="T102" fmla="*/ 1515 w 3712"/>
                <a:gd name="T103" fmla="*/ 4947 h 5872"/>
                <a:gd name="T104" fmla="*/ 1337 w 3712"/>
                <a:gd name="T105" fmla="*/ 5171 h 5872"/>
                <a:gd name="T106" fmla="*/ 1300 w 3712"/>
                <a:gd name="T107" fmla="*/ 5405 h 5872"/>
                <a:gd name="T108" fmla="*/ 1421 w 3712"/>
                <a:gd name="T109" fmla="*/ 5713 h 5872"/>
                <a:gd name="T110" fmla="*/ 1777 w 3712"/>
                <a:gd name="T111" fmla="*/ 5872 h 58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12"/>
                <a:gd name="T169" fmla="*/ 0 h 5872"/>
                <a:gd name="T170" fmla="*/ 3712 w 3712"/>
                <a:gd name="T171" fmla="*/ 5872 h 58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12" h="5872">
                  <a:moveTo>
                    <a:pt x="1777" y="5872"/>
                  </a:moveTo>
                  <a:lnTo>
                    <a:pt x="1954" y="5854"/>
                  </a:lnTo>
                  <a:lnTo>
                    <a:pt x="2151" y="5723"/>
                  </a:lnTo>
                  <a:lnTo>
                    <a:pt x="2235" y="5582"/>
                  </a:lnTo>
                  <a:lnTo>
                    <a:pt x="2263" y="5349"/>
                  </a:lnTo>
                  <a:lnTo>
                    <a:pt x="2244" y="5152"/>
                  </a:lnTo>
                  <a:lnTo>
                    <a:pt x="2141" y="5040"/>
                  </a:lnTo>
                  <a:lnTo>
                    <a:pt x="2094" y="4862"/>
                  </a:lnTo>
                  <a:lnTo>
                    <a:pt x="2123" y="4769"/>
                  </a:lnTo>
                  <a:lnTo>
                    <a:pt x="2225" y="4629"/>
                  </a:lnTo>
                  <a:lnTo>
                    <a:pt x="2319" y="4554"/>
                  </a:lnTo>
                  <a:lnTo>
                    <a:pt x="2609" y="4591"/>
                  </a:lnTo>
                  <a:lnTo>
                    <a:pt x="3001" y="4619"/>
                  </a:lnTo>
                  <a:lnTo>
                    <a:pt x="3619" y="4601"/>
                  </a:lnTo>
                  <a:lnTo>
                    <a:pt x="3647" y="4301"/>
                  </a:lnTo>
                  <a:lnTo>
                    <a:pt x="3600" y="3768"/>
                  </a:lnTo>
                  <a:lnTo>
                    <a:pt x="3591" y="3245"/>
                  </a:lnTo>
                  <a:lnTo>
                    <a:pt x="3506" y="3161"/>
                  </a:lnTo>
                  <a:lnTo>
                    <a:pt x="3385" y="3142"/>
                  </a:lnTo>
                  <a:lnTo>
                    <a:pt x="3282" y="3170"/>
                  </a:lnTo>
                  <a:lnTo>
                    <a:pt x="3123" y="3263"/>
                  </a:lnTo>
                  <a:lnTo>
                    <a:pt x="2973" y="3394"/>
                  </a:lnTo>
                  <a:lnTo>
                    <a:pt x="2730" y="3432"/>
                  </a:lnTo>
                  <a:lnTo>
                    <a:pt x="2609" y="3404"/>
                  </a:lnTo>
                  <a:lnTo>
                    <a:pt x="2394" y="3292"/>
                  </a:lnTo>
                  <a:lnTo>
                    <a:pt x="2272" y="3179"/>
                  </a:lnTo>
                  <a:lnTo>
                    <a:pt x="2216" y="3039"/>
                  </a:lnTo>
                  <a:lnTo>
                    <a:pt x="2197" y="2843"/>
                  </a:lnTo>
                  <a:lnTo>
                    <a:pt x="2225" y="2618"/>
                  </a:lnTo>
                  <a:lnTo>
                    <a:pt x="2328" y="2497"/>
                  </a:lnTo>
                  <a:lnTo>
                    <a:pt x="2475" y="2403"/>
                  </a:lnTo>
                  <a:lnTo>
                    <a:pt x="2618" y="2356"/>
                  </a:lnTo>
                  <a:lnTo>
                    <a:pt x="2796" y="2356"/>
                  </a:lnTo>
                  <a:lnTo>
                    <a:pt x="2889" y="2356"/>
                  </a:lnTo>
                  <a:lnTo>
                    <a:pt x="3086" y="2506"/>
                  </a:lnTo>
                  <a:lnTo>
                    <a:pt x="3232" y="2609"/>
                  </a:lnTo>
                  <a:lnTo>
                    <a:pt x="3357" y="2674"/>
                  </a:lnTo>
                  <a:lnTo>
                    <a:pt x="3506" y="2646"/>
                  </a:lnTo>
                  <a:lnTo>
                    <a:pt x="3619" y="2497"/>
                  </a:lnTo>
                  <a:lnTo>
                    <a:pt x="3693" y="2233"/>
                  </a:lnTo>
                  <a:lnTo>
                    <a:pt x="3712" y="1861"/>
                  </a:lnTo>
                  <a:lnTo>
                    <a:pt x="3693" y="1562"/>
                  </a:lnTo>
                  <a:lnTo>
                    <a:pt x="3665" y="1365"/>
                  </a:lnTo>
                  <a:lnTo>
                    <a:pt x="3563" y="1206"/>
                  </a:lnTo>
                  <a:lnTo>
                    <a:pt x="3282" y="1206"/>
                  </a:lnTo>
                  <a:lnTo>
                    <a:pt x="3048" y="1206"/>
                  </a:lnTo>
                  <a:lnTo>
                    <a:pt x="2543" y="1281"/>
                  </a:lnTo>
                  <a:lnTo>
                    <a:pt x="2300" y="1281"/>
                  </a:lnTo>
                  <a:lnTo>
                    <a:pt x="2048" y="1225"/>
                  </a:lnTo>
                  <a:lnTo>
                    <a:pt x="1926" y="1042"/>
                  </a:lnTo>
                  <a:lnTo>
                    <a:pt x="1889" y="888"/>
                  </a:lnTo>
                  <a:lnTo>
                    <a:pt x="1917" y="701"/>
                  </a:lnTo>
                  <a:lnTo>
                    <a:pt x="2020" y="608"/>
                  </a:lnTo>
                  <a:lnTo>
                    <a:pt x="2104" y="468"/>
                  </a:lnTo>
                  <a:lnTo>
                    <a:pt x="2104" y="243"/>
                  </a:lnTo>
                  <a:lnTo>
                    <a:pt x="2020" y="103"/>
                  </a:lnTo>
                  <a:lnTo>
                    <a:pt x="1917" y="19"/>
                  </a:lnTo>
                  <a:lnTo>
                    <a:pt x="1767" y="0"/>
                  </a:lnTo>
                  <a:lnTo>
                    <a:pt x="1655" y="9"/>
                  </a:lnTo>
                  <a:lnTo>
                    <a:pt x="1524" y="28"/>
                  </a:lnTo>
                  <a:lnTo>
                    <a:pt x="1412" y="94"/>
                  </a:lnTo>
                  <a:lnTo>
                    <a:pt x="1337" y="168"/>
                  </a:lnTo>
                  <a:lnTo>
                    <a:pt x="1253" y="290"/>
                  </a:lnTo>
                  <a:lnTo>
                    <a:pt x="1253" y="458"/>
                  </a:lnTo>
                  <a:lnTo>
                    <a:pt x="1309" y="673"/>
                  </a:lnTo>
                  <a:lnTo>
                    <a:pt x="1365" y="720"/>
                  </a:lnTo>
                  <a:lnTo>
                    <a:pt x="1421" y="870"/>
                  </a:lnTo>
                  <a:lnTo>
                    <a:pt x="1449" y="1042"/>
                  </a:lnTo>
                  <a:lnTo>
                    <a:pt x="1384" y="1197"/>
                  </a:lnTo>
                  <a:lnTo>
                    <a:pt x="1300" y="1291"/>
                  </a:lnTo>
                  <a:lnTo>
                    <a:pt x="1169" y="1356"/>
                  </a:lnTo>
                  <a:lnTo>
                    <a:pt x="982" y="1356"/>
                  </a:lnTo>
                  <a:lnTo>
                    <a:pt x="103" y="1262"/>
                  </a:lnTo>
                  <a:lnTo>
                    <a:pt x="93" y="1506"/>
                  </a:lnTo>
                  <a:lnTo>
                    <a:pt x="47" y="2020"/>
                  </a:lnTo>
                  <a:lnTo>
                    <a:pt x="0" y="2356"/>
                  </a:lnTo>
                  <a:cubicBezTo>
                    <a:pt x="76" y="2442"/>
                    <a:pt x="165" y="2590"/>
                    <a:pt x="299" y="2590"/>
                  </a:cubicBezTo>
                  <a:lnTo>
                    <a:pt x="477" y="2572"/>
                  </a:lnTo>
                  <a:lnTo>
                    <a:pt x="701" y="2459"/>
                  </a:lnTo>
                  <a:lnTo>
                    <a:pt x="879" y="2300"/>
                  </a:lnTo>
                  <a:lnTo>
                    <a:pt x="1141" y="2233"/>
                  </a:lnTo>
                  <a:lnTo>
                    <a:pt x="1318" y="2310"/>
                  </a:lnTo>
                  <a:lnTo>
                    <a:pt x="1477" y="2497"/>
                  </a:lnTo>
                  <a:lnTo>
                    <a:pt x="1543" y="2731"/>
                  </a:lnTo>
                  <a:lnTo>
                    <a:pt x="1496" y="2974"/>
                  </a:lnTo>
                  <a:lnTo>
                    <a:pt x="1393" y="3095"/>
                  </a:lnTo>
                  <a:lnTo>
                    <a:pt x="1262" y="3207"/>
                  </a:lnTo>
                  <a:lnTo>
                    <a:pt x="1010" y="3254"/>
                  </a:lnTo>
                  <a:lnTo>
                    <a:pt x="776" y="3217"/>
                  </a:lnTo>
                  <a:lnTo>
                    <a:pt x="617" y="3076"/>
                  </a:lnTo>
                  <a:cubicBezTo>
                    <a:pt x="552" y="3051"/>
                    <a:pt x="489" y="3017"/>
                    <a:pt x="421" y="3002"/>
                  </a:cubicBezTo>
                  <a:cubicBezTo>
                    <a:pt x="410" y="3000"/>
                    <a:pt x="411" y="3023"/>
                    <a:pt x="402" y="3030"/>
                  </a:cubicBezTo>
                  <a:cubicBezTo>
                    <a:pt x="397" y="3034"/>
                    <a:pt x="389" y="3030"/>
                    <a:pt x="383" y="3030"/>
                  </a:cubicBezTo>
                  <a:lnTo>
                    <a:pt x="262" y="3095"/>
                  </a:lnTo>
                  <a:lnTo>
                    <a:pt x="121" y="3348"/>
                  </a:lnTo>
                  <a:lnTo>
                    <a:pt x="75" y="3647"/>
                  </a:lnTo>
                  <a:lnTo>
                    <a:pt x="65" y="4171"/>
                  </a:lnTo>
                  <a:lnTo>
                    <a:pt x="140" y="4601"/>
                  </a:lnTo>
                  <a:lnTo>
                    <a:pt x="935" y="4423"/>
                  </a:lnTo>
                  <a:lnTo>
                    <a:pt x="1206" y="4423"/>
                  </a:lnTo>
                  <a:lnTo>
                    <a:pt x="1412" y="4498"/>
                  </a:lnTo>
                  <a:lnTo>
                    <a:pt x="1533" y="4703"/>
                  </a:lnTo>
                  <a:lnTo>
                    <a:pt x="1543" y="4816"/>
                  </a:lnTo>
                  <a:lnTo>
                    <a:pt x="1515" y="4947"/>
                  </a:lnTo>
                  <a:lnTo>
                    <a:pt x="1412" y="5049"/>
                  </a:lnTo>
                  <a:lnTo>
                    <a:pt x="1337" y="5171"/>
                  </a:lnTo>
                  <a:lnTo>
                    <a:pt x="1300" y="5283"/>
                  </a:lnTo>
                  <a:lnTo>
                    <a:pt x="1300" y="5405"/>
                  </a:lnTo>
                  <a:lnTo>
                    <a:pt x="1309" y="5564"/>
                  </a:lnTo>
                  <a:lnTo>
                    <a:pt x="1421" y="5713"/>
                  </a:lnTo>
                  <a:lnTo>
                    <a:pt x="1618" y="5863"/>
                  </a:lnTo>
                  <a:lnTo>
                    <a:pt x="1777" y="5872"/>
                  </a:lnTo>
                  <a:close/>
                </a:path>
              </a:pathLst>
            </a:custGeom>
            <a:solidFill>
              <a:srgbClr val="2E05F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11560" y="5013176"/>
            <a:ext cx="2304256" cy="785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Pere </a:t>
            </a:r>
            <a:r>
              <a:rPr kumimoji="0" lang="es-ES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Marquès</a:t>
            </a:r>
            <a:r>
              <a:rPr kumimoji="0" lang="es-E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(2013)</a:t>
            </a:r>
            <a:br>
              <a:rPr kumimoji="0" lang="es-E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s-E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Grupo DIM-UAB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0"/>
              </a:rPr>
              <a:t>http://peremarques.net</a:t>
            </a:r>
            <a:r>
              <a:rPr lang="es-ES" sz="1500" dirty="0" smtClean="0"/>
              <a:t> 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463018" y="5481981"/>
            <a:ext cx="2357454" cy="104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s-ES" sz="1500" dirty="0" smtClean="0"/>
              <a:t>Ilustraciones: Ole C. </a:t>
            </a:r>
            <a:r>
              <a:rPr lang="es-ES" sz="1500" dirty="0" err="1" smtClean="0"/>
              <a:t>Glad</a:t>
            </a:r>
            <a:r>
              <a:rPr lang="es-ES" sz="1500" dirty="0" smtClean="0"/>
              <a:t>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s-ES" sz="1500" dirty="0" smtClean="0">
                <a:solidFill>
                  <a:srgbClr val="2E05FB"/>
                </a:solidFill>
              </a:rPr>
              <a:t>&lt;ocglad@aim.com&gt;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s-E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21893" y="4779987"/>
            <a:ext cx="29622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0"/>
            <a:ext cx="9144000" cy="49291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288" y="116632"/>
            <a:ext cx="8353425" cy="720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Realizar ejercicios “entre todos” en la PD</a:t>
            </a:r>
            <a:endParaRPr lang="es-E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18 Grupo"/>
          <p:cNvGrpSpPr>
            <a:grpSpLocks/>
          </p:cNvGrpSpPr>
          <p:nvPr/>
        </p:nvGrpSpPr>
        <p:grpSpPr bwMode="auto">
          <a:xfrm>
            <a:off x="3214688" y="1357313"/>
            <a:ext cx="4071937" cy="2857500"/>
            <a:chOff x="3357554" y="1500174"/>
            <a:chExt cx="3714776" cy="250033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615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9091" t="22711" r="13554" b="7927"/>
            <a:stretch>
              <a:fillRect/>
            </a:stretch>
          </p:blipFill>
          <p:spPr bwMode="auto">
            <a:xfrm>
              <a:off x="3357554" y="1500174"/>
              <a:ext cx="371477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6" name="Rectangle 2"/>
            <p:cNvSpPr>
              <a:spLocks noChangeArrowheads="1"/>
            </p:cNvSpPr>
            <p:nvPr/>
          </p:nvSpPr>
          <p:spPr bwMode="auto">
            <a:xfrm>
              <a:off x="3357554" y="1504760"/>
              <a:ext cx="3714776" cy="2495744"/>
            </a:xfrm>
            <a:prstGeom prst="rect">
              <a:avLst/>
            </a:prstGeom>
            <a:noFill/>
            <a:ln w="76200">
              <a:solidFill>
                <a:srgbClr val="0070C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s-ES" sz="8000"/>
            </a:p>
          </p:txBody>
        </p:sp>
      </p:grpSp>
      <p:sp>
        <p:nvSpPr>
          <p:cNvPr id="6149" name="10 Rectángulo"/>
          <p:cNvSpPr>
            <a:spLocks noChangeArrowheads="1"/>
          </p:cNvSpPr>
          <p:nvPr/>
        </p:nvSpPr>
        <p:spPr bwMode="auto">
          <a:xfrm>
            <a:off x="1785938" y="1785938"/>
            <a:ext cx="13573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9600" b="1"/>
              <a:t>?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4932363" y="3500438"/>
            <a:ext cx="369887" cy="51276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s-ES" sz="24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pic>
        <p:nvPicPr>
          <p:cNvPr id="6153" name="16 Imagen" descr="dibujo misteroso.png"/>
          <p:cNvPicPr>
            <a:picLocks noChangeAspect="1"/>
          </p:cNvPicPr>
          <p:nvPr/>
        </p:nvPicPr>
        <p:blipFill>
          <a:blip r:embed="rId4" cstate="print"/>
          <a:srcRect l="5702" t="13792" r="8771" b="13794"/>
          <a:stretch>
            <a:fillRect/>
          </a:stretch>
        </p:blipFill>
        <p:spPr bwMode="auto">
          <a:xfrm>
            <a:off x="4464050" y="3554413"/>
            <a:ext cx="4572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Text Box 5"/>
          <p:cNvSpPr txBox="1">
            <a:spLocks noChangeArrowheads="1"/>
          </p:cNvSpPr>
          <p:nvPr/>
        </p:nvSpPr>
        <p:spPr bwMode="auto">
          <a:xfrm>
            <a:off x="6732588" y="6581775"/>
            <a:ext cx="2411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000" dirty="0">
                <a:latin typeface="Calibri" pitchFamily="34" charset="0"/>
              </a:rPr>
              <a:t>Pere </a:t>
            </a:r>
            <a:r>
              <a:rPr lang="es-ES" sz="1000" dirty="0" err="1">
                <a:latin typeface="Calibri" pitchFamily="34" charset="0"/>
              </a:rPr>
              <a:t>Marquès</a:t>
            </a:r>
            <a:r>
              <a:rPr lang="es-ES" sz="1000" dirty="0">
                <a:latin typeface="Calibri" pitchFamily="34" charset="0"/>
              </a:rPr>
              <a:t> &amp; Ole C. </a:t>
            </a:r>
            <a:r>
              <a:rPr lang="es-ES" sz="1000" dirty="0" err="1">
                <a:latin typeface="Calibri" pitchFamily="34" charset="0"/>
              </a:rPr>
              <a:t>Glad</a:t>
            </a:r>
            <a:r>
              <a:rPr lang="es-ES" sz="1000" dirty="0">
                <a:latin typeface="Calibri" pitchFamily="34" charset="0"/>
              </a:rPr>
              <a:t> (2013)</a:t>
            </a:r>
          </a:p>
        </p:txBody>
      </p:sp>
      <p:pic>
        <p:nvPicPr>
          <p:cNvPr id="13" name="12 Imagen" descr="Entre todos profesora SILUETA mejor copia.png"/>
          <p:cNvPicPr>
            <a:picLocks noChangeAspect="1"/>
          </p:cNvPicPr>
          <p:nvPr/>
        </p:nvPicPr>
        <p:blipFill>
          <a:blip r:embed="rId5" cstate="print"/>
          <a:srcRect l="25735" r="28546"/>
          <a:stretch>
            <a:fillRect/>
          </a:stretch>
        </p:blipFill>
        <p:spPr>
          <a:xfrm>
            <a:off x="714348" y="1986859"/>
            <a:ext cx="1785950" cy="4243870"/>
          </a:xfrm>
          <a:prstGeom prst="rect">
            <a:avLst/>
          </a:prstGeom>
        </p:spPr>
      </p:pic>
      <p:pic>
        <p:nvPicPr>
          <p:cNvPr id="6151" name="17 Imagen" descr="Clase color 2 copia.png"/>
          <p:cNvPicPr>
            <a:picLocks noChangeAspect="1"/>
          </p:cNvPicPr>
          <p:nvPr/>
        </p:nvPicPr>
        <p:blipFill>
          <a:blip r:embed="rId6" cstate="print"/>
          <a:srcRect l="7843" t="13837" r="9804" b="19020"/>
          <a:stretch>
            <a:fillRect/>
          </a:stretch>
        </p:blipFill>
        <p:spPr bwMode="auto">
          <a:xfrm>
            <a:off x="357188" y="4071938"/>
            <a:ext cx="43243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2 Subtítulo"/>
          <p:cNvSpPr>
            <a:spLocks noGrp="1"/>
          </p:cNvSpPr>
          <p:nvPr>
            <p:ph type="subTitle" idx="1"/>
          </p:nvPr>
        </p:nvSpPr>
        <p:spPr>
          <a:xfrm>
            <a:off x="179388" y="428605"/>
            <a:ext cx="8785100" cy="6429396"/>
          </a:xfrm>
        </p:spPr>
        <p:txBody>
          <a:bodyPr/>
          <a:lstStyle/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El profesor proyecta ejercicios interactivos</a:t>
            </a:r>
            <a:r>
              <a:rPr lang="es-E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(</a:t>
            </a:r>
            <a:r>
              <a:rPr lang="es-ES" sz="2000" i="1" smtClean="0">
                <a:solidFill>
                  <a:srgbClr val="002060"/>
                </a:solidFill>
                <a:latin typeface="Arial" charset="0"/>
                <a:cs typeface="Arial" charset="0"/>
              </a:rPr>
              <a:t>JClic</a:t>
            </a:r>
            <a:r>
              <a:rPr lang="es-E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, libros digitales, </a:t>
            </a:r>
            <a:r>
              <a:rPr lang="es-ES" sz="2000" i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notebook</a:t>
            </a:r>
            <a:r>
              <a:rPr lang="es-E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…) </a:t>
            </a:r>
            <a:r>
              <a:rPr lang="es-ES" sz="2000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y formula preguntas a determinados estudiantes para que los resuelvan en la PD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, promoviendo reflexión si hay diversas respuestas. 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Se </a:t>
            </a: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puntúan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todas las intervenciones de los alumnos</a:t>
            </a:r>
          </a:p>
          <a:p>
            <a:pPr indent="358775" eaLnBrk="1" hangingPunct="1">
              <a:spcBef>
                <a:spcPts val="600"/>
              </a:spcBef>
              <a:spcAft>
                <a:spcPts val="600"/>
              </a:spcAft>
            </a:pPr>
            <a:r>
              <a:rPr lang="es-ES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OTRAS POSIBILIDADES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Prescribir trabajos de refuerzo 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a algunos alumnos que lo requieran.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Dividir la clase en grupos para que cada uno que busque una solución. Luego se verificarán al introducirlas en el ordenador de la PD. 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Toda la clase contesta baterías de preguntas 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que propone el profesor con el </a:t>
            </a:r>
            <a:r>
              <a:rPr lang="es-E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sistema de votación electrónico  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(todos participan).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Proyectar con el </a:t>
            </a:r>
            <a:r>
              <a:rPr lang="es-E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lector de documentos </a:t>
            </a: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ejercicios de fichas en papel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.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Realizar </a:t>
            </a: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dictados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, en los que uno de los alumnos escribe en la </a:t>
            </a:r>
            <a:r>
              <a:rPr lang="es-E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PDI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.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Organizar </a:t>
            </a: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lecturas colectivas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, en las que cada alumno lee un fragmento proyectado en la PD o asume un personaje. 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Actividades multimedia relacionadas con la </a:t>
            </a: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música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y los</a:t>
            </a: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 idiomas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. 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413625" y="6581775"/>
            <a:ext cx="17303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dirty="0">
                <a:latin typeface="Calibri" pitchFamily="34" charset="0"/>
              </a:rPr>
              <a:t>Pere </a:t>
            </a:r>
            <a:r>
              <a:rPr lang="es-ES" sz="1000" dirty="0" err="1">
                <a:latin typeface="Calibri" pitchFamily="34" charset="0"/>
              </a:rPr>
              <a:t>Marquès</a:t>
            </a:r>
            <a:r>
              <a:rPr lang="es-ES" sz="1000" dirty="0">
                <a:latin typeface="Calibri" pitchFamily="34" charset="0"/>
              </a:rPr>
              <a:t> (2010)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1643063"/>
            <a:ext cx="8429625" cy="25003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5214938" y="1643063"/>
            <a:ext cx="3214687" cy="2500312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/>
          </a:p>
        </p:txBody>
      </p:sp>
      <p:grpSp>
        <p:nvGrpSpPr>
          <p:cNvPr id="2" name="22 Grupo"/>
          <p:cNvGrpSpPr>
            <a:grpSpLocks/>
          </p:cNvGrpSpPr>
          <p:nvPr/>
        </p:nvGrpSpPr>
        <p:grpSpPr bwMode="auto">
          <a:xfrm rot="5400000">
            <a:off x="6702425" y="1963738"/>
            <a:ext cx="1135063" cy="1366837"/>
            <a:chOff x="4825950" y="1996061"/>
            <a:chExt cx="1135173" cy="1365680"/>
          </a:xfrm>
        </p:grpSpPr>
        <p:sp>
          <p:nvSpPr>
            <p:cNvPr id="8206" name="Freeform 5"/>
            <p:cNvSpPr>
              <a:spLocks/>
            </p:cNvSpPr>
            <p:nvPr/>
          </p:nvSpPr>
          <p:spPr bwMode="auto">
            <a:xfrm rot="7916215">
              <a:off x="4790232" y="2754518"/>
              <a:ext cx="714380" cy="500066"/>
            </a:xfrm>
            <a:custGeom>
              <a:avLst/>
              <a:gdLst>
                <a:gd name="T0" fmla="*/ 2960 w 5919"/>
                <a:gd name="T1" fmla="*/ 1511 h 3667"/>
                <a:gd name="T2" fmla="*/ 2712 w 5919"/>
                <a:gd name="T3" fmla="*/ 1299 h 3667"/>
                <a:gd name="T4" fmla="*/ 2642 w 5919"/>
                <a:gd name="T5" fmla="*/ 928 h 3667"/>
                <a:gd name="T6" fmla="*/ 2730 w 5919"/>
                <a:gd name="T7" fmla="*/ 689 h 3667"/>
                <a:gd name="T8" fmla="*/ 2871 w 5919"/>
                <a:gd name="T9" fmla="*/ 539 h 3667"/>
                <a:gd name="T10" fmla="*/ 2836 w 5919"/>
                <a:gd name="T11" fmla="*/ 274 h 3667"/>
                <a:gd name="T12" fmla="*/ 2597 w 5919"/>
                <a:gd name="T13" fmla="*/ 124 h 3667"/>
                <a:gd name="T14" fmla="*/ 1970 w 5919"/>
                <a:gd name="T15" fmla="*/ 62 h 3667"/>
                <a:gd name="T16" fmla="*/ 1290 w 5919"/>
                <a:gd name="T17" fmla="*/ 106 h 3667"/>
                <a:gd name="T18" fmla="*/ 1431 w 5919"/>
                <a:gd name="T19" fmla="*/ 716 h 3667"/>
                <a:gd name="T20" fmla="*/ 1475 w 5919"/>
                <a:gd name="T21" fmla="*/ 1308 h 3667"/>
                <a:gd name="T22" fmla="*/ 1299 w 5919"/>
                <a:gd name="T23" fmla="*/ 1467 h 3667"/>
                <a:gd name="T24" fmla="*/ 998 w 5919"/>
                <a:gd name="T25" fmla="*/ 1502 h 3667"/>
                <a:gd name="T26" fmla="*/ 751 w 5919"/>
                <a:gd name="T27" fmla="*/ 1343 h 3667"/>
                <a:gd name="T28" fmla="*/ 459 w 5919"/>
                <a:gd name="T29" fmla="*/ 1255 h 3667"/>
                <a:gd name="T30" fmla="*/ 88 w 5919"/>
                <a:gd name="T31" fmla="*/ 1458 h 3667"/>
                <a:gd name="T32" fmla="*/ 9 w 5919"/>
                <a:gd name="T33" fmla="*/ 1926 h 3667"/>
                <a:gd name="T34" fmla="*/ 212 w 5919"/>
                <a:gd name="T35" fmla="*/ 2200 h 3667"/>
                <a:gd name="T36" fmla="*/ 636 w 5919"/>
                <a:gd name="T37" fmla="*/ 2262 h 3667"/>
                <a:gd name="T38" fmla="*/ 945 w 5919"/>
                <a:gd name="T39" fmla="*/ 2076 h 3667"/>
                <a:gd name="T40" fmla="*/ 1237 w 5919"/>
                <a:gd name="T41" fmla="*/ 2218 h 3667"/>
                <a:gd name="T42" fmla="*/ 1255 w 5919"/>
                <a:gd name="T43" fmla="*/ 2880 h 3667"/>
                <a:gd name="T44" fmla="*/ 1272 w 5919"/>
                <a:gd name="T45" fmla="*/ 3622 h 3667"/>
                <a:gd name="T46" fmla="*/ 2173 w 5919"/>
                <a:gd name="T47" fmla="*/ 3587 h 3667"/>
                <a:gd name="T48" fmla="*/ 2783 w 5919"/>
                <a:gd name="T49" fmla="*/ 3463 h 3667"/>
                <a:gd name="T50" fmla="*/ 2756 w 5919"/>
                <a:gd name="T51" fmla="*/ 3251 h 3667"/>
                <a:gd name="T52" fmla="*/ 2606 w 5919"/>
                <a:gd name="T53" fmla="*/ 3048 h 3667"/>
                <a:gd name="T54" fmla="*/ 2491 w 5919"/>
                <a:gd name="T55" fmla="*/ 2810 h 3667"/>
                <a:gd name="T56" fmla="*/ 2527 w 5919"/>
                <a:gd name="T57" fmla="*/ 2510 h 3667"/>
                <a:gd name="T58" fmla="*/ 2845 w 5919"/>
                <a:gd name="T59" fmla="*/ 2191 h 3667"/>
                <a:gd name="T60" fmla="*/ 3242 w 5919"/>
                <a:gd name="T61" fmla="*/ 2227 h 3667"/>
                <a:gd name="T62" fmla="*/ 3498 w 5919"/>
                <a:gd name="T63" fmla="*/ 2571 h 3667"/>
                <a:gd name="T64" fmla="*/ 3525 w 5919"/>
                <a:gd name="T65" fmla="*/ 2880 h 3667"/>
                <a:gd name="T66" fmla="*/ 3322 w 5919"/>
                <a:gd name="T67" fmla="*/ 3190 h 3667"/>
                <a:gd name="T68" fmla="*/ 3225 w 5919"/>
                <a:gd name="T69" fmla="*/ 3490 h 3667"/>
                <a:gd name="T70" fmla="*/ 3428 w 5919"/>
                <a:gd name="T71" fmla="*/ 3622 h 3667"/>
                <a:gd name="T72" fmla="*/ 4241 w 5919"/>
                <a:gd name="T73" fmla="*/ 3667 h 3667"/>
                <a:gd name="T74" fmla="*/ 4682 w 5919"/>
                <a:gd name="T75" fmla="*/ 3525 h 3667"/>
                <a:gd name="T76" fmla="*/ 4682 w 5919"/>
                <a:gd name="T77" fmla="*/ 3039 h 3667"/>
                <a:gd name="T78" fmla="*/ 4576 w 5919"/>
                <a:gd name="T79" fmla="*/ 2412 h 3667"/>
                <a:gd name="T80" fmla="*/ 4638 w 5919"/>
                <a:gd name="T81" fmla="*/ 2041 h 3667"/>
                <a:gd name="T82" fmla="*/ 4930 w 5919"/>
                <a:gd name="T83" fmla="*/ 1882 h 3667"/>
                <a:gd name="T84" fmla="*/ 5203 w 5919"/>
                <a:gd name="T85" fmla="*/ 1970 h 3667"/>
                <a:gd name="T86" fmla="*/ 5530 w 5919"/>
                <a:gd name="T87" fmla="*/ 2129 h 3667"/>
                <a:gd name="T88" fmla="*/ 5884 w 5919"/>
                <a:gd name="T89" fmla="*/ 1909 h 3667"/>
                <a:gd name="T90" fmla="*/ 5901 w 5919"/>
                <a:gd name="T91" fmla="*/ 1520 h 3667"/>
                <a:gd name="T92" fmla="*/ 5725 w 5919"/>
                <a:gd name="T93" fmla="*/ 1308 h 3667"/>
                <a:gd name="T94" fmla="*/ 5415 w 5919"/>
                <a:gd name="T95" fmla="*/ 1237 h 3667"/>
                <a:gd name="T96" fmla="*/ 5221 w 5919"/>
                <a:gd name="T97" fmla="*/ 1326 h 3667"/>
                <a:gd name="T98" fmla="*/ 5027 w 5919"/>
                <a:gd name="T99" fmla="*/ 1432 h 3667"/>
                <a:gd name="T100" fmla="*/ 4603 w 5919"/>
                <a:gd name="T101" fmla="*/ 1343 h 3667"/>
                <a:gd name="T102" fmla="*/ 4559 w 5919"/>
                <a:gd name="T103" fmla="*/ 636 h 3667"/>
                <a:gd name="T104" fmla="*/ 4408 w 5919"/>
                <a:gd name="T105" fmla="*/ 62 h 3667"/>
                <a:gd name="T106" fmla="*/ 3534 w 5919"/>
                <a:gd name="T107" fmla="*/ 0 h 3667"/>
                <a:gd name="T108" fmla="*/ 3384 w 5919"/>
                <a:gd name="T109" fmla="*/ 168 h 3667"/>
                <a:gd name="T110" fmla="*/ 3392 w 5919"/>
                <a:gd name="T111" fmla="*/ 583 h 3667"/>
                <a:gd name="T112" fmla="*/ 3613 w 5919"/>
                <a:gd name="T113" fmla="*/ 884 h 3667"/>
                <a:gd name="T114" fmla="*/ 3631 w 5919"/>
                <a:gd name="T115" fmla="*/ 1131 h 3667"/>
                <a:gd name="T116" fmla="*/ 3375 w 5919"/>
                <a:gd name="T117" fmla="*/ 1476 h 3667"/>
                <a:gd name="T118" fmla="*/ 3136 w 5919"/>
                <a:gd name="T119" fmla="*/ 1529 h 366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919"/>
                <a:gd name="T181" fmla="*/ 0 h 3667"/>
                <a:gd name="T182" fmla="*/ 5919 w 5919"/>
                <a:gd name="T183" fmla="*/ 3667 h 366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919" h="3667">
                  <a:moveTo>
                    <a:pt x="3136" y="1529"/>
                  </a:moveTo>
                  <a:lnTo>
                    <a:pt x="2960" y="1511"/>
                  </a:lnTo>
                  <a:lnTo>
                    <a:pt x="2818" y="1423"/>
                  </a:lnTo>
                  <a:lnTo>
                    <a:pt x="2712" y="1299"/>
                  </a:lnTo>
                  <a:lnTo>
                    <a:pt x="2650" y="1166"/>
                  </a:lnTo>
                  <a:lnTo>
                    <a:pt x="2642" y="928"/>
                  </a:lnTo>
                  <a:lnTo>
                    <a:pt x="2659" y="822"/>
                  </a:lnTo>
                  <a:lnTo>
                    <a:pt x="2730" y="689"/>
                  </a:lnTo>
                  <a:lnTo>
                    <a:pt x="2818" y="619"/>
                  </a:lnTo>
                  <a:lnTo>
                    <a:pt x="2871" y="539"/>
                  </a:lnTo>
                  <a:lnTo>
                    <a:pt x="2880" y="416"/>
                  </a:lnTo>
                  <a:lnTo>
                    <a:pt x="2836" y="274"/>
                  </a:lnTo>
                  <a:lnTo>
                    <a:pt x="2748" y="204"/>
                  </a:lnTo>
                  <a:lnTo>
                    <a:pt x="2597" y="124"/>
                  </a:lnTo>
                  <a:lnTo>
                    <a:pt x="2323" y="62"/>
                  </a:lnTo>
                  <a:lnTo>
                    <a:pt x="1970" y="62"/>
                  </a:lnTo>
                  <a:lnTo>
                    <a:pt x="1405" y="89"/>
                  </a:lnTo>
                  <a:lnTo>
                    <a:pt x="1290" y="106"/>
                  </a:lnTo>
                  <a:lnTo>
                    <a:pt x="1343" y="310"/>
                  </a:lnTo>
                  <a:lnTo>
                    <a:pt x="1431" y="716"/>
                  </a:lnTo>
                  <a:lnTo>
                    <a:pt x="1484" y="1078"/>
                  </a:lnTo>
                  <a:lnTo>
                    <a:pt x="1475" y="1308"/>
                  </a:lnTo>
                  <a:lnTo>
                    <a:pt x="1352" y="1440"/>
                  </a:lnTo>
                  <a:lnTo>
                    <a:pt x="1299" y="1467"/>
                  </a:lnTo>
                  <a:lnTo>
                    <a:pt x="1184" y="1502"/>
                  </a:lnTo>
                  <a:lnTo>
                    <a:pt x="998" y="1502"/>
                  </a:lnTo>
                  <a:lnTo>
                    <a:pt x="822" y="1423"/>
                  </a:lnTo>
                  <a:lnTo>
                    <a:pt x="751" y="1343"/>
                  </a:lnTo>
                  <a:lnTo>
                    <a:pt x="663" y="1281"/>
                  </a:lnTo>
                  <a:lnTo>
                    <a:pt x="459" y="1255"/>
                  </a:lnTo>
                  <a:lnTo>
                    <a:pt x="265" y="1290"/>
                  </a:lnTo>
                  <a:lnTo>
                    <a:pt x="88" y="1458"/>
                  </a:lnTo>
                  <a:lnTo>
                    <a:pt x="0" y="1644"/>
                  </a:lnTo>
                  <a:lnTo>
                    <a:pt x="9" y="1926"/>
                  </a:lnTo>
                  <a:lnTo>
                    <a:pt x="80" y="2059"/>
                  </a:lnTo>
                  <a:lnTo>
                    <a:pt x="212" y="2200"/>
                  </a:lnTo>
                  <a:lnTo>
                    <a:pt x="398" y="2262"/>
                  </a:lnTo>
                  <a:lnTo>
                    <a:pt x="636" y="2262"/>
                  </a:lnTo>
                  <a:lnTo>
                    <a:pt x="795" y="2129"/>
                  </a:lnTo>
                  <a:lnTo>
                    <a:pt x="945" y="2076"/>
                  </a:lnTo>
                  <a:lnTo>
                    <a:pt x="1131" y="2121"/>
                  </a:lnTo>
                  <a:lnTo>
                    <a:pt x="1237" y="2218"/>
                  </a:lnTo>
                  <a:lnTo>
                    <a:pt x="1299" y="2341"/>
                  </a:lnTo>
                  <a:lnTo>
                    <a:pt x="1255" y="2880"/>
                  </a:lnTo>
                  <a:lnTo>
                    <a:pt x="1255" y="3410"/>
                  </a:lnTo>
                  <a:lnTo>
                    <a:pt x="1272" y="3622"/>
                  </a:lnTo>
                  <a:lnTo>
                    <a:pt x="1820" y="3622"/>
                  </a:lnTo>
                  <a:lnTo>
                    <a:pt x="2173" y="3587"/>
                  </a:lnTo>
                  <a:lnTo>
                    <a:pt x="2615" y="3578"/>
                  </a:lnTo>
                  <a:lnTo>
                    <a:pt x="2783" y="3463"/>
                  </a:lnTo>
                  <a:lnTo>
                    <a:pt x="2774" y="3384"/>
                  </a:lnTo>
                  <a:lnTo>
                    <a:pt x="2756" y="3251"/>
                  </a:lnTo>
                  <a:lnTo>
                    <a:pt x="2703" y="3190"/>
                  </a:lnTo>
                  <a:lnTo>
                    <a:pt x="2606" y="3048"/>
                  </a:lnTo>
                  <a:lnTo>
                    <a:pt x="2527" y="2951"/>
                  </a:lnTo>
                  <a:lnTo>
                    <a:pt x="2491" y="2810"/>
                  </a:lnTo>
                  <a:lnTo>
                    <a:pt x="2482" y="2642"/>
                  </a:lnTo>
                  <a:lnTo>
                    <a:pt x="2527" y="2510"/>
                  </a:lnTo>
                  <a:lnTo>
                    <a:pt x="2650" y="2306"/>
                  </a:lnTo>
                  <a:lnTo>
                    <a:pt x="2845" y="2191"/>
                  </a:lnTo>
                  <a:lnTo>
                    <a:pt x="3083" y="2182"/>
                  </a:lnTo>
                  <a:lnTo>
                    <a:pt x="3242" y="2227"/>
                  </a:lnTo>
                  <a:lnTo>
                    <a:pt x="3410" y="2386"/>
                  </a:lnTo>
                  <a:lnTo>
                    <a:pt x="3498" y="2571"/>
                  </a:lnTo>
                  <a:lnTo>
                    <a:pt x="3543" y="2748"/>
                  </a:lnTo>
                  <a:lnTo>
                    <a:pt x="3525" y="2880"/>
                  </a:lnTo>
                  <a:lnTo>
                    <a:pt x="3472" y="3022"/>
                  </a:lnTo>
                  <a:lnTo>
                    <a:pt x="3322" y="3190"/>
                  </a:lnTo>
                  <a:lnTo>
                    <a:pt x="3251" y="3313"/>
                  </a:lnTo>
                  <a:lnTo>
                    <a:pt x="3225" y="3490"/>
                  </a:lnTo>
                  <a:lnTo>
                    <a:pt x="3295" y="3578"/>
                  </a:lnTo>
                  <a:lnTo>
                    <a:pt x="3428" y="3622"/>
                  </a:lnTo>
                  <a:lnTo>
                    <a:pt x="3675" y="3667"/>
                  </a:lnTo>
                  <a:lnTo>
                    <a:pt x="4241" y="3667"/>
                  </a:lnTo>
                  <a:lnTo>
                    <a:pt x="4497" y="3631"/>
                  </a:lnTo>
                  <a:lnTo>
                    <a:pt x="4682" y="3525"/>
                  </a:lnTo>
                  <a:lnTo>
                    <a:pt x="4700" y="3349"/>
                  </a:lnTo>
                  <a:lnTo>
                    <a:pt x="4682" y="3039"/>
                  </a:lnTo>
                  <a:lnTo>
                    <a:pt x="4585" y="2598"/>
                  </a:lnTo>
                  <a:lnTo>
                    <a:pt x="4576" y="2412"/>
                  </a:lnTo>
                  <a:lnTo>
                    <a:pt x="4585" y="2147"/>
                  </a:lnTo>
                  <a:lnTo>
                    <a:pt x="4638" y="2041"/>
                  </a:lnTo>
                  <a:lnTo>
                    <a:pt x="4753" y="1962"/>
                  </a:lnTo>
                  <a:lnTo>
                    <a:pt x="4930" y="1882"/>
                  </a:lnTo>
                  <a:lnTo>
                    <a:pt x="5106" y="1882"/>
                  </a:lnTo>
                  <a:lnTo>
                    <a:pt x="5203" y="1970"/>
                  </a:lnTo>
                  <a:lnTo>
                    <a:pt x="5336" y="2112"/>
                  </a:lnTo>
                  <a:lnTo>
                    <a:pt x="5530" y="2129"/>
                  </a:lnTo>
                  <a:lnTo>
                    <a:pt x="5734" y="2059"/>
                  </a:lnTo>
                  <a:lnTo>
                    <a:pt x="5884" y="1909"/>
                  </a:lnTo>
                  <a:lnTo>
                    <a:pt x="5919" y="1732"/>
                  </a:lnTo>
                  <a:lnTo>
                    <a:pt x="5901" y="1520"/>
                  </a:lnTo>
                  <a:lnTo>
                    <a:pt x="5840" y="1405"/>
                  </a:lnTo>
                  <a:lnTo>
                    <a:pt x="5725" y="1308"/>
                  </a:lnTo>
                  <a:lnTo>
                    <a:pt x="5619" y="1264"/>
                  </a:lnTo>
                  <a:lnTo>
                    <a:pt x="5415" y="1237"/>
                  </a:lnTo>
                  <a:lnTo>
                    <a:pt x="5274" y="1255"/>
                  </a:lnTo>
                  <a:lnTo>
                    <a:pt x="5221" y="1326"/>
                  </a:lnTo>
                  <a:lnTo>
                    <a:pt x="5168" y="1379"/>
                  </a:lnTo>
                  <a:lnTo>
                    <a:pt x="5027" y="1432"/>
                  </a:lnTo>
                  <a:cubicBezTo>
                    <a:pt x="4812" y="1422"/>
                    <a:pt x="4903" y="1423"/>
                    <a:pt x="4753" y="1423"/>
                  </a:cubicBezTo>
                  <a:lnTo>
                    <a:pt x="4603" y="1343"/>
                  </a:lnTo>
                  <a:lnTo>
                    <a:pt x="4541" y="1228"/>
                  </a:lnTo>
                  <a:lnTo>
                    <a:pt x="4559" y="636"/>
                  </a:lnTo>
                  <a:lnTo>
                    <a:pt x="4620" y="71"/>
                  </a:lnTo>
                  <a:lnTo>
                    <a:pt x="4408" y="62"/>
                  </a:lnTo>
                  <a:lnTo>
                    <a:pt x="3878" y="53"/>
                  </a:lnTo>
                  <a:lnTo>
                    <a:pt x="3534" y="0"/>
                  </a:lnTo>
                  <a:lnTo>
                    <a:pt x="3463" y="62"/>
                  </a:lnTo>
                  <a:lnTo>
                    <a:pt x="3384" y="168"/>
                  </a:lnTo>
                  <a:lnTo>
                    <a:pt x="3384" y="398"/>
                  </a:lnTo>
                  <a:lnTo>
                    <a:pt x="3392" y="583"/>
                  </a:lnTo>
                  <a:lnTo>
                    <a:pt x="3490" y="725"/>
                  </a:lnTo>
                  <a:lnTo>
                    <a:pt x="3613" y="884"/>
                  </a:lnTo>
                  <a:lnTo>
                    <a:pt x="3631" y="1007"/>
                  </a:lnTo>
                  <a:lnTo>
                    <a:pt x="3631" y="1131"/>
                  </a:lnTo>
                  <a:lnTo>
                    <a:pt x="3578" y="1290"/>
                  </a:lnTo>
                  <a:lnTo>
                    <a:pt x="3375" y="1476"/>
                  </a:lnTo>
                  <a:lnTo>
                    <a:pt x="3260" y="1520"/>
                  </a:lnTo>
                  <a:lnTo>
                    <a:pt x="3136" y="15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07" name="Freeform 5"/>
            <p:cNvSpPr>
              <a:spLocks/>
            </p:cNvSpPr>
            <p:nvPr/>
          </p:nvSpPr>
          <p:spPr bwMode="auto">
            <a:xfrm rot="7916215">
              <a:off x="5353900" y="2103218"/>
              <a:ext cx="714380" cy="500066"/>
            </a:xfrm>
            <a:custGeom>
              <a:avLst/>
              <a:gdLst>
                <a:gd name="T0" fmla="*/ 2960 w 5919"/>
                <a:gd name="T1" fmla="*/ 1511 h 3667"/>
                <a:gd name="T2" fmla="*/ 2712 w 5919"/>
                <a:gd name="T3" fmla="*/ 1299 h 3667"/>
                <a:gd name="T4" fmla="*/ 2642 w 5919"/>
                <a:gd name="T5" fmla="*/ 928 h 3667"/>
                <a:gd name="T6" fmla="*/ 2730 w 5919"/>
                <a:gd name="T7" fmla="*/ 689 h 3667"/>
                <a:gd name="T8" fmla="*/ 2871 w 5919"/>
                <a:gd name="T9" fmla="*/ 539 h 3667"/>
                <a:gd name="T10" fmla="*/ 2836 w 5919"/>
                <a:gd name="T11" fmla="*/ 274 h 3667"/>
                <a:gd name="T12" fmla="*/ 2597 w 5919"/>
                <a:gd name="T13" fmla="*/ 124 h 3667"/>
                <a:gd name="T14" fmla="*/ 1970 w 5919"/>
                <a:gd name="T15" fmla="*/ 62 h 3667"/>
                <a:gd name="T16" fmla="*/ 1290 w 5919"/>
                <a:gd name="T17" fmla="*/ 106 h 3667"/>
                <a:gd name="T18" fmla="*/ 1431 w 5919"/>
                <a:gd name="T19" fmla="*/ 716 h 3667"/>
                <a:gd name="T20" fmla="*/ 1475 w 5919"/>
                <a:gd name="T21" fmla="*/ 1308 h 3667"/>
                <a:gd name="T22" fmla="*/ 1299 w 5919"/>
                <a:gd name="T23" fmla="*/ 1467 h 3667"/>
                <a:gd name="T24" fmla="*/ 998 w 5919"/>
                <a:gd name="T25" fmla="*/ 1502 h 3667"/>
                <a:gd name="T26" fmla="*/ 751 w 5919"/>
                <a:gd name="T27" fmla="*/ 1343 h 3667"/>
                <a:gd name="T28" fmla="*/ 459 w 5919"/>
                <a:gd name="T29" fmla="*/ 1255 h 3667"/>
                <a:gd name="T30" fmla="*/ 88 w 5919"/>
                <a:gd name="T31" fmla="*/ 1458 h 3667"/>
                <a:gd name="T32" fmla="*/ 9 w 5919"/>
                <a:gd name="T33" fmla="*/ 1926 h 3667"/>
                <a:gd name="T34" fmla="*/ 212 w 5919"/>
                <a:gd name="T35" fmla="*/ 2200 h 3667"/>
                <a:gd name="T36" fmla="*/ 636 w 5919"/>
                <a:gd name="T37" fmla="*/ 2262 h 3667"/>
                <a:gd name="T38" fmla="*/ 945 w 5919"/>
                <a:gd name="T39" fmla="*/ 2076 h 3667"/>
                <a:gd name="T40" fmla="*/ 1237 w 5919"/>
                <a:gd name="T41" fmla="*/ 2218 h 3667"/>
                <a:gd name="T42" fmla="*/ 1255 w 5919"/>
                <a:gd name="T43" fmla="*/ 2880 h 3667"/>
                <a:gd name="T44" fmla="*/ 1272 w 5919"/>
                <a:gd name="T45" fmla="*/ 3622 h 3667"/>
                <a:gd name="T46" fmla="*/ 2173 w 5919"/>
                <a:gd name="T47" fmla="*/ 3587 h 3667"/>
                <a:gd name="T48" fmla="*/ 2783 w 5919"/>
                <a:gd name="T49" fmla="*/ 3463 h 3667"/>
                <a:gd name="T50" fmla="*/ 2756 w 5919"/>
                <a:gd name="T51" fmla="*/ 3251 h 3667"/>
                <a:gd name="T52" fmla="*/ 2606 w 5919"/>
                <a:gd name="T53" fmla="*/ 3048 h 3667"/>
                <a:gd name="T54" fmla="*/ 2491 w 5919"/>
                <a:gd name="T55" fmla="*/ 2810 h 3667"/>
                <a:gd name="T56" fmla="*/ 2527 w 5919"/>
                <a:gd name="T57" fmla="*/ 2510 h 3667"/>
                <a:gd name="T58" fmla="*/ 2845 w 5919"/>
                <a:gd name="T59" fmla="*/ 2191 h 3667"/>
                <a:gd name="T60" fmla="*/ 3242 w 5919"/>
                <a:gd name="T61" fmla="*/ 2227 h 3667"/>
                <a:gd name="T62" fmla="*/ 3498 w 5919"/>
                <a:gd name="T63" fmla="*/ 2571 h 3667"/>
                <a:gd name="T64" fmla="*/ 3525 w 5919"/>
                <a:gd name="T65" fmla="*/ 2880 h 3667"/>
                <a:gd name="T66" fmla="*/ 3322 w 5919"/>
                <a:gd name="T67" fmla="*/ 3190 h 3667"/>
                <a:gd name="T68" fmla="*/ 3225 w 5919"/>
                <a:gd name="T69" fmla="*/ 3490 h 3667"/>
                <a:gd name="T70" fmla="*/ 3428 w 5919"/>
                <a:gd name="T71" fmla="*/ 3622 h 3667"/>
                <a:gd name="T72" fmla="*/ 4241 w 5919"/>
                <a:gd name="T73" fmla="*/ 3667 h 3667"/>
                <a:gd name="T74" fmla="*/ 4682 w 5919"/>
                <a:gd name="T75" fmla="*/ 3525 h 3667"/>
                <a:gd name="T76" fmla="*/ 4682 w 5919"/>
                <a:gd name="T77" fmla="*/ 3039 h 3667"/>
                <a:gd name="T78" fmla="*/ 4576 w 5919"/>
                <a:gd name="T79" fmla="*/ 2412 h 3667"/>
                <a:gd name="T80" fmla="*/ 4638 w 5919"/>
                <a:gd name="T81" fmla="*/ 2041 h 3667"/>
                <a:gd name="T82" fmla="*/ 4930 w 5919"/>
                <a:gd name="T83" fmla="*/ 1882 h 3667"/>
                <a:gd name="T84" fmla="*/ 5203 w 5919"/>
                <a:gd name="T85" fmla="*/ 1970 h 3667"/>
                <a:gd name="T86" fmla="*/ 5530 w 5919"/>
                <a:gd name="T87" fmla="*/ 2129 h 3667"/>
                <a:gd name="T88" fmla="*/ 5884 w 5919"/>
                <a:gd name="T89" fmla="*/ 1909 h 3667"/>
                <a:gd name="T90" fmla="*/ 5901 w 5919"/>
                <a:gd name="T91" fmla="*/ 1520 h 3667"/>
                <a:gd name="T92" fmla="*/ 5725 w 5919"/>
                <a:gd name="T93" fmla="*/ 1308 h 3667"/>
                <a:gd name="T94" fmla="*/ 5415 w 5919"/>
                <a:gd name="T95" fmla="*/ 1237 h 3667"/>
                <a:gd name="T96" fmla="*/ 5221 w 5919"/>
                <a:gd name="T97" fmla="*/ 1326 h 3667"/>
                <a:gd name="T98" fmla="*/ 5027 w 5919"/>
                <a:gd name="T99" fmla="*/ 1432 h 3667"/>
                <a:gd name="T100" fmla="*/ 4603 w 5919"/>
                <a:gd name="T101" fmla="*/ 1343 h 3667"/>
                <a:gd name="T102" fmla="*/ 4559 w 5919"/>
                <a:gd name="T103" fmla="*/ 636 h 3667"/>
                <a:gd name="T104" fmla="*/ 4408 w 5919"/>
                <a:gd name="T105" fmla="*/ 62 h 3667"/>
                <a:gd name="T106" fmla="*/ 3534 w 5919"/>
                <a:gd name="T107" fmla="*/ 0 h 3667"/>
                <a:gd name="T108" fmla="*/ 3384 w 5919"/>
                <a:gd name="T109" fmla="*/ 168 h 3667"/>
                <a:gd name="T110" fmla="*/ 3392 w 5919"/>
                <a:gd name="T111" fmla="*/ 583 h 3667"/>
                <a:gd name="T112" fmla="*/ 3613 w 5919"/>
                <a:gd name="T113" fmla="*/ 884 h 3667"/>
                <a:gd name="T114" fmla="*/ 3631 w 5919"/>
                <a:gd name="T115" fmla="*/ 1131 h 3667"/>
                <a:gd name="T116" fmla="*/ 3375 w 5919"/>
                <a:gd name="T117" fmla="*/ 1476 h 3667"/>
                <a:gd name="T118" fmla="*/ 3136 w 5919"/>
                <a:gd name="T119" fmla="*/ 1529 h 366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919"/>
                <a:gd name="T181" fmla="*/ 0 h 3667"/>
                <a:gd name="T182" fmla="*/ 5919 w 5919"/>
                <a:gd name="T183" fmla="*/ 3667 h 366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919" h="3667">
                  <a:moveTo>
                    <a:pt x="3136" y="1529"/>
                  </a:moveTo>
                  <a:lnTo>
                    <a:pt x="2960" y="1511"/>
                  </a:lnTo>
                  <a:lnTo>
                    <a:pt x="2818" y="1423"/>
                  </a:lnTo>
                  <a:lnTo>
                    <a:pt x="2712" y="1299"/>
                  </a:lnTo>
                  <a:lnTo>
                    <a:pt x="2650" y="1166"/>
                  </a:lnTo>
                  <a:lnTo>
                    <a:pt x="2642" y="928"/>
                  </a:lnTo>
                  <a:lnTo>
                    <a:pt x="2659" y="822"/>
                  </a:lnTo>
                  <a:lnTo>
                    <a:pt x="2730" y="689"/>
                  </a:lnTo>
                  <a:lnTo>
                    <a:pt x="2818" y="619"/>
                  </a:lnTo>
                  <a:lnTo>
                    <a:pt x="2871" y="539"/>
                  </a:lnTo>
                  <a:lnTo>
                    <a:pt x="2880" y="416"/>
                  </a:lnTo>
                  <a:lnTo>
                    <a:pt x="2836" y="274"/>
                  </a:lnTo>
                  <a:lnTo>
                    <a:pt x="2748" y="204"/>
                  </a:lnTo>
                  <a:lnTo>
                    <a:pt x="2597" y="124"/>
                  </a:lnTo>
                  <a:lnTo>
                    <a:pt x="2323" y="62"/>
                  </a:lnTo>
                  <a:lnTo>
                    <a:pt x="1970" y="62"/>
                  </a:lnTo>
                  <a:lnTo>
                    <a:pt x="1405" y="89"/>
                  </a:lnTo>
                  <a:lnTo>
                    <a:pt x="1290" y="106"/>
                  </a:lnTo>
                  <a:lnTo>
                    <a:pt x="1343" y="310"/>
                  </a:lnTo>
                  <a:lnTo>
                    <a:pt x="1431" y="716"/>
                  </a:lnTo>
                  <a:lnTo>
                    <a:pt x="1484" y="1078"/>
                  </a:lnTo>
                  <a:lnTo>
                    <a:pt x="1475" y="1308"/>
                  </a:lnTo>
                  <a:lnTo>
                    <a:pt x="1352" y="1440"/>
                  </a:lnTo>
                  <a:lnTo>
                    <a:pt x="1299" y="1467"/>
                  </a:lnTo>
                  <a:lnTo>
                    <a:pt x="1184" y="1502"/>
                  </a:lnTo>
                  <a:lnTo>
                    <a:pt x="998" y="1502"/>
                  </a:lnTo>
                  <a:lnTo>
                    <a:pt x="822" y="1423"/>
                  </a:lnTo>
                  <a:lnTo>
                    <a:pt x="751" y="1343"/>
                  </a:lnTo>
                  <a:lnTo>
                    <a:pt x="663" y="1281"/>
                  </a:lnTo>
                  <a:lnTo>
                    <a:pt x="459" y="1255"/>
                  </a:lnTo>
                  <a:lnTo>
                    <a:pt x="265" y="1290"/>
                  </a:lnTo>
                  <a:lnTo>
                    <a:pt x="88" y="1458"/>
                  </a:lnTo>
                  <a:lnTo>
                    <a:pt x="0" y="1644"/>
                  </a:lnTo>
                  <a:lnTo>
                    <a:pt x="9" y="1926"/>
                  </a:lnTo>
                  <a:lnTo>
                    <a:pt x="80" y="2059"/>
                  </a:lnTo>
                  <a:lnTo>
                    <a:pt x="212" y="2200"/>
                  </a:lnTo>
                  <a:lnTo>
                    <a:pt x="398" y="2262"/>
                  </a:lnTo>
                  <a:lnTo>
                    <a:pt x="636" y="2262"/>
                  </a:lnTo>
                  <a:lnTo>
                    <a:pt x="795" y="2129"/>
                  </a:lnTo>
                  <a:lnTo>
                    <a:pt x="945" y="2076"/>
                  </a:lnTo>
                  <a:lnTo>
                    <a:pt x="1131" y="2121"/>
                  </a:lnTo>
                  <a:lnTo>
                    <a:pt x="1237" y="2218"/>
                  </a:lnTo>
                  <a:lnTo>
                    <a:pt x="1299" y="2341"/>
                  </a:lnTo>
                  <a:lnTo>
                    <a:pt x="1255" y="2880"/>
                  </a:lnTo>
                  <a:lnTo>
                    <a:pt x="1255" y="3410"/>
                  </a:lnTo>
                  <a:lnTo>
                    <a:pt x="1272" y="3622"/>
                  </a:lnTo>
                  <a:lnTo>
                    <a:pt x="1820" y="3622"/>
                  </a:lnTo>
                  <a:lnTo>
                    <a:pt x="2173" y="3587"/>
                  </a:lnTo>
                  <a:lnTo>
                    <a:pt x="2615" y="3578"/>
                  </a:lnTo>
                  <a:lnTo>
                    <a:pt x="2783" y="3463"/>
                  </a:lnTo>
                  <a:lnTo>
                    <a:pt x="2774" y="3384"/>
                  </a:lnTo>
                  <a:lnTo>
                    <a:pt x="2756" y="3251"/>
                  </a:lnTo>
                  <a:lnTo>
                    <a:pt x="2703" y="3190"/>
                  </a:lnTo>
                  <a:lnTo>
                    <a:pt x="2606" y="3048"/>
                  </a:lnTo>
                  <a:lnTo>
                    <a:pt x="2527" y="2951"/>
                  </a:lnTo>
                  <a:lnTo>
                    <a:pt x="2491" y="2810"/>
                  </a:lnTo>
                  <a:lnTo>
                    <a:pt x="2482" y="2642"/>
                  </a:lnTo>
                  <a:lnTo>
                    <a:pt x="2527" y="2510"/>
                  </a:lnTo>
                  <a:lnTo>
                    <a:pt x="2650" y="2306"/>
                  </a:lnTo>
                  <a:lnTo>
                    <a:pt x="2845" y="2191"/>
                  </a:lnTo>
                  <a:lnTo>
                    <a:pt x="3083" y="2182"/>
                  </a:lnTo>
                  <a:lnTo>
                    <a:pt x="3242" y="2227"/>
                  </a:lnTo>
                  <a:lnTo>
                    <a:pt x="3410" y="2386"/>
                  </a:lnTo>
                  <a:lnTo>
                    <a:pt x="3498" y="2571"/>
                  </a:lnTo>
                  <a:lnTo>
                    <a:pt x="3543" y="2748"/>
                  </a:lnTo>
                  <a:lnTo>
                    <a:pt x="3525" y="2880"/>
                  </a:lnTo>
                  <a:lnTo>
                    <a:pt x="3472" y="3022"/>
                  </a:lnTo>
                  <a:lnTo>
                    <a:pt x="3322" y="3190"/>
                  </a:lnTo>
                  <a:lnTo>
                    <a:pt x="3251" y="3313"/>
                  </a:lnTo>
                  <a:lnTo>
                    <a:pt x="3225" y="3490"/>
                  </a:lnTo>
                  <a:lnTo>
                    <a:pt x="3295" y="3578"/>
                  </a:lnTo>
                  <a:lnTo>
                    <a:pt x="3428" y="3622"/>
                  </a:lnTo>
                  <a:lnTo>
                    <a:pt x="3675" y="3667"/>
                  </a:lnTo>
                  <a:lnTo>
                    <a:pt x="4241" y="3667"/>
                  </a:lnTo>
                  <a:lnTo>
                    <a:pt x="4497" y="3631"/>
                  </a:lnTo>
                  <a:lnTo>
                    <a:pt x="4682" y="3525"/>
                  </a:lnTo>
                  <a:lnTo>
                    <a:pt x="4700" y="3349"/>
                  </a:lnTo>
                  <a:lnTo>
                    <a:pt x="4682" y="3039"/>
                  </a:lnTo>
                  <a:lnTo>
                    <a:pt x="4585" y="2598"/>
                  </a:lnTo>
                  <a:lnTo>
                    <a:pt x="4576" y="2412"/>
                  </a:lnTo>
                  <a:lnTo>
                    <a:pt x="4585" y="2147"/>
                  </a:lnTo>
                  <a:lnTo>
                    <a:pt x="4638" y="2041"/>
                  </a:lnTo>
                  <a:lnTo>
                    <a:pt x="4753" y="1962"/>
                  </a:lnTo>
                  <a:lnTo>
                    <a:pt x="4930" y="1882"/>
                  </a:lnTo>
                  <a:lnTo>
                    <a:pt x="5106" y="1882"/>
                  </a:lnTo>
                  <a:lnTo>
                    <a:pt x="5203" y="1970"/>
                  </a:lnTo>
                  <a:lnTo>
                    <a:pt x="5336" y="2112"/>
                  </a:lnTo>
                  <a:lnTo>
                    <a:pt x="5530" y="2129"/>
                  </a:lnTo>
                  <a:lnTo>
                    <a:pt x="5734" y="2059"/>
                  </a:lnTo>
                  <a:lnTo>
                    <a:pt x="5884" y="1909"/>
                  </a:lnTo>
                  <a:lnTo>
                    <a:pt x="5919" y="1732"/>
                  </a:lnTo>
                  <a:lnTo>
                    <a:pt x="5901" y="1520"/>
                  </a:lnTo>
                  <a:lnTo>
                    <a:pt x="5840" y="1405"/>
                  </a:lnTo>
                  <a:lnTo>
                    <a:pt x="5725" y="1308"/>
                  </a:lnTo>
                  <a:lnTo>
                    <a:pt x="5619" y="1264"/>
                  </a:lnTo>
                  <a:lnTo>
                    <a:pt x="5415" y="1237"/>
                  </a:lnTo>
                  <a:lnTo>
                    <a:pt x="5274" y="1255"/>
                  </a:lnTo>
                  <a:lnTo>
                    <a:pt x="5221" y="1326"/>
                  </a:lnTo>
                  <a:lnTo>
                    <a:pt x="5168" y="1379"/>
                  </a:lnTo>
                  <a:lnTo>
                    <a:pt x="5027" y="1432"/>
                  </a:lnTo>
                  <a:cubicBezTo>
                    <a:pt x="4812" y="1422"/>
                    <a:pt x="4903" y="1423"/>
                    <a:pt x="4753" y="1423"/>
                  </a:cubicBezTo>
                  <a:lnTo>
                    <a:pt x="4603" y="1343"/>
                  </a:lnTo>
                  <a:lnTo>
                    <a:pt x="4541" y="1228"/>
                  </a:lnTo>
                  <a:lnTo>
                    <a:pt x="4559" y="636"/>
                  </a:lnTo>
                  <a:lnTo>
                    <a:pt x="4620" y="71"/>
                  </a:lnTo>
                  <a:lnTo>
                    <a:pt x="4408" y="62"/>
                  </a:lnTo>
                  <a:lnTo>
                    <a:pt x="3878" y="53"/>
                  </a:lnTo>
                  <a:lnTo>
                    <a:pt x="3534" y="0"/>
                  </a:lnTo>
                  <a:lnTo>
                    <a:pt x="3463" y="62"/>
                  </a:lnTo>
                  <a:lnTo>
                    <a:pt x="3384" y="168"/>
                  </a:lnTo>
                  <a:lnTo>
                    <a:pt x="3384" y="398"/>
                  </a:lnTo>
                  <a:lnTo>
                    <a:pt x="3392" y="583"/>
                  </a:lnTo>
                  <a:lnTo>
                    <a:pt x="3490" y="725"/>
                  </a:lnTo>
                  <a:lnTo>
                    <a:pt x="3613" y="884"/>
                  </a:lnTo>
                  <a:lnTo>
                    <a:pt x="3631" y="1007"/>
                  </a:lnTo>
                  <a:lnTo>
                    <a:pt x="3631" y="1131"/>
                  </a:lnTo>
                  <a:lnTo>
                    <a:pt x="3578" y="1290"/>
                  </a:lnTo>
                  <a:lnTo>
                    <a:pt x="3375" y="1476"/>
                  </a:lnTo>
                  <a:lnTo>
                    <a:pt x="3260" y="1520"/>
                  </a:lnTo>
                  <a:lnTo>
                    <a:pt x="3136" y="15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08" name="Freeform 5"/>
            <p:cNvSpPr>
              <a:spLocks/>
            </p:cNvSpPr>
            <p:nvPr/>
          </p:nvSpPr>
          <p:spPr bwMode="auto">
            <a:xfrm rot="7916215">
              <a:off x="4718793" y="2103218"/>
              <a:ext cx="714380" cy="500066"/>
            </a:xfrm>
            <a:custGeom>
              <a:avLst/>
              <a:gdLst>
                <a:gd name="T0" fmla="*/ 2960 w 5919"/>
                <a:gd name="T1" fmla="*/ 1511 h 3667"/>
                <a:gd name="T2" fmla="*/ 2712 w 5919"/>
                <a:gd name="T3" fmla="*/ 1299 h 3667"/>
                <a:gd name="T4" fmla="*/ 2642 w 5919"/>
                <a:gd name="T5" fmla="*/ 928 h 3667"/>
                <a:gd name="T6" fmla="*/ 2730 w 5919"/>
                <a:gd name="T7" fmla="*/ 689 h 3667"/>
                <a:gd name="T8" fmla="*/ 2871 w 5919"/>
                <a:gd name="T9" fmla="*/ 539 h 3667"/>
                <a:gd name="T10" fmla="*/ 2836 w 5919"/>
                <a:gd name="T11" fmla="*/ 274 h 3667"/>
                <a:gd name="T12" fmla="*/ 2597 w 5919"/>
                <a:gd name="T13" fmla="*/ 124 h 3667"/>
                <a:gd name="T14" fmla="*/ 1970 w 5919"/>
                <a:gd name="T15" fmla="*/ 62 h 3667"/>
                <a:gd name="T16" fmla="*/ 1290 w 5919"/>
                <a:gd name="T17" fmla="*/ 106 h 3667"/>
                <a:gd name="T18" fmla="*/ 1431 w 5919"/>
                <a:gd name="T19" fmla="*/ 716 h 3667"/>
                <a:gd name="T20" fmla="*/ 1475 w 5919"/>
                <a:gd name="T21" fmla="*/ 1308 h 3667"/>
                <a:gd name="T22" fmla="*/ 1299 w 5919"/>
                <a:gd name="T23" fmla="*/ 1467 h 3667"/>
                <a:gd name="T24" fmla="*/ 998 w 5919"/>
                <a:gd name="T25" fmla="*/ 1502 h 3667"/>
                <a:gd name="T26" fmla="*/ 751 w 5919"/>
                <a:gd name="T27" fmla="*/ 1343 h 3667"/>
                <a:gd name="T28" fmla="*/ 459 w 5919"/>
                <a:gd name="T29" fmla="*/ 1255 h 3667"/>
                <a:gd name="T30" fmla="*/ 88 w 5919"/>
                <a:gd name="T31" fmla="*/ 1458 h 3667"/>
                <a:gd name="T32" fmla="*/ 9 w 5919"/>
                <a:gd name="T33" fmla="*/ 1926 h 3667"/>
                <a:gd name="T34" fmla="*/ 212 w 5919"/>
                <a:gd name="T35" fmla="*/ 2200 h 3667"/>
                <a:gd name="T36" fmla="*/ 636 w 5919"/>
                <a:gd name="T37" fmla="*/ 2262 h 3667"/>
                <a:gd name="T38" fmla="*/ 945 w 5919"/>
                <a:gd name="T39" fmla="*/ 2076 h 3667"/>
                <a:gd name="T40" fmla="*/ 1237 w 5919"/>
                <a:gd name="T41" fmla="*/ 2218 h 3667"/>
                <a:gd name="T42" fmla="*/ 1255 w 5919"/>
                <a:gd name="T43" fmla="*/ 2880 h 3667"/>
                <a:gd name="T44" fmla="*/ 1272 w 5919"/>
                <a:gd name="T45" fmla="*/ 3622 h 3667"/>
                <a:gd name="T46" fmla="*/ 2173 w 5919"/>
                <a:gd name="T47" fmla="*/ 3587 h 3667"/>
                <a:gd name="T48" fmla="*/ 2783 w 5919"/>
                <a:gd name="T49" fmla="*/ 3463 h 3667"/>
                <a:gd name="T50" fmla="*/ 2756 w 5919"/>
                <a:gd name="T51" fmla="*/ 3251 h 3667"/>
                <a:gd name="T52" fmla="*/ 2606 w 5919"/>
                <a:gd name="T53" fmla="*/ 3048 h 3667"/>
                <a:gd name="T54" fmla="*/ 2491 w 5919"/>
                <a:gd name="T55" fmla="*/ 2810 h 3667"/>
                <a:gd name="T56" fmla="*/ 2527 w 5919"/>
                <a:gd name="T57" fmla="*/ 2510 h 3667"/>
                <a:gd name="T58" fmla="*/ 2845 w 5919"/>
                <a:gd name="T59" fmla="*/ 2191 h 3667"/>
                <a:gd name="T60" fmla="*/ 3242 w 5919"/>
                <a:gd name="T61" fmla="*/ 2227 h 3667"/>
                <a:gd name="T62" fmla="*/ 3498 w 5919"/>
                <a:gd name="T63" fmla="*/ 2571 h 3667"/>
                <a:gd name="T64" fmla="*/ 3525 w 5919"/>
                <a:gd name="T65" fmla="*/ 2880 h 3667"/>
                <a:gd name="T66" fmla="*/ 3322 w 5919"/>
                <a:gd name="T67" fmla="*/ 3190 h 3667"/>
                <a:gd name="T68" fmla="*/ 3225 w 5919"/>
                <a:gd name="T69" fmla="*/ 3490 h 3667"/>
                <a:gd name="T70" fmla="*/ 3428 w 5919"/>
                <a:gd name="T71" fmla="*/ 3622 h 3667"/>
                <a:gd name="T72" fmla="*/ 4241 w 5919"/>
                <a:gd name="T73" fmla="*/ 3667 h 3667"/>
                <a:gd name="T74" fmla="*/ 4682 w 5919"/>
                <a:gd name="T75" fmla="*/ 3525 h 3667"/>
                <a:gd name="T76" fmla="*/ 4682 w 5919"/>
                <a:gd name="T77" fmla="*/ 3039 h 3667"/>
                <a:gd name="T78" fmla="*/ 4576 w 5919"/>
                <a:gd name="T79" fmla="*/ 2412 h 3667"/>
                <a:gd name="T80" fmla="*/ 4638 w 5919"/>
                <a:gd name="T81" fmla="*/ 2041 h 3667"/>
                <a:gd name="T82" fmla="*/ 4930 w 5919"/>
                <a:gd name="T83" fmla="*/ 1882 h 3667"/>
                <a:gd name="T84" fmla="*/ 5203 w 5919"/>
                <a:gd name="T85" fmla="*/ 1970 h 3667"/>
                <a:gd name="T86" fmla="*/ 5530 w 5919"/>
                <a:gd name="T87" fmla="*/ 2129 h 3667"/>
                <a:gd name="T88" fmla="*/ 5884 w 5919"/>
                <a:gd name="T89" fmla="*/ 1909 h 3667"/>
                <a:gd name="T90" fmla="*/ 5901 w 5919"/>
                <a:gd name="T91" fmla="*/ 1520 h 3667"/>
                <a:gd name="T92" fmla="*/ 5725 w 5919"/>
                <a:gd name="T93" fmla="*/ 1308 h 3667"/>
                <a:gd name="T94" fmla="*/ 5415 w 5919"/>
                <a:gd name="T95" fmla="*/ 1237 h 3667"/>
                <a:gd name="T96" fmla="*/ 5221 w 5919"/>
                <a:gd name="T97" fmla="*/ 1326 h 3667"/>
                <a:gd name="T98" fmla="*/ 5027 w 5919"/>
                <a:gd name="T99" fmla="*/ 1432 h 3667"/>
                <a:gd name="T100" fmla="*/ 4603 w 5919"/>
                <a:gd name="T101" fmla="*/ 1343 h 3667"/>
                <a:gd name="T102" fmla="*/ 4559 w 5919"/>
                <a:gd name="T103" fmla="*/ 636 h 3667"/>
                <a:gd name="T104" fmla="*/ 4408 w 5919"/>
                <a:gd name="T105" fmla="*/ 62 h 3667"/>
                <a:gd name="T106" fmla="*/ 3534 w 5919"/>
                <a:gd name="T107" fmla="*/ 0 h 3667"/>
                <a:gd name="T108" fmla="*/ 3384 w 5919"/>
                <a:gd name="T109" fmla="*/ 168 h 3667"/>
                <a:gd name="T110" fmla="*/ 3392 w 5919"/>
                <a:gd name="T111" fmla="*/ 583 h 3667"/>
                <a:gd name="T112" fmla="*/ 3613 w 5919"/>
                <a:gd name="T113" fmla="*/ 884 h 3667"/>
                <a:gd name="T114" fmla="*/ 3631 w 5919"/>
                <a:gd name="T115" fmla="*/ 1131 h 3667"/>
                <a:gd name="T116" fmla="*/ 3375 w 5919"/>
                <a:gd name="T117" fmla="*/ 1476 h 3667"/>
                <a:gd name="T118" fmla="*/ 3136 w 5919"/>
                <a:gd name="T119" fmla="*/ 1529 h 366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919"/>
                <a:gd name="T181" fmla="*/ 0 h 3667"/>
                <a:gd name="T182" fmla="*/ 5919 w 5919"/>
                <a:gd name="T183" fmla="*/ 3667 h 366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919" h="3667">
                  <a:moveTo>
                    <a:pt x="3136" y="1529"/>
                  </a:moveTo>
                  <a:lnTo>
                    <a:pt x="2960" y="1511"/>
                  </a:lnTo>
                  <a:lnTo>
                    <a:pt x="2818" y="1423"/>
                  </a:lnTo>
                  <a:lnTo>
                    <a:pt x="2712" y="1299"/>
                  </a:lnTo>
                  <a:lnTo>
                    <a:pt x="2650" y="1166"/>
                  </a:lnTo>
                  <a:lnTo>
                    <a:pt x="2642" y="928"/>
                  </a:lnTo>
                  <a:lnTo>
                    <a:pt x="2659" y="822"/>
                  </a:lnTo>
                  <a:lnTo>
                    <a:pt x="2730" y="689"/>
                  </a:lnTo>
                  <a:lnTo>
                    <a:pt x="2818" y="619"/>
                  </a:lnTo>
                  <a:lnTo>
                    <a:pt x="2871" y="539"/>
                  </a:lnTo>
                  <a:lnTo>
                    <a:pt x="2880" y="416"/>
                  </a:lnTo>
                  <a:lnTo>
                    <a:pt x="2836" y="274"/>
                  </a:lnTo>
                  <a:lnTo>
                    <a:pt x="2748" y="204"/>
                  </a:lnTo>
                  <a:lnTo>
                    <a:pt x="2597" y="124"/>
                  </a:lnTo>
                  <a:lnTo>
                    <a:pt x="2323" y="62"/>
                  </a:lnTo>
                  <a:lnTo>
                    <a:pt x="1970" y="62"/>
                  </a:lnTo>
                  <a:lnTo>
                    <a:pt x="1405" y="89"/>
                  </a:lnTo>
                  <a:lnTo>
                    <a:pt x="1290" y="106"/>
                  </a:lnTo>
                  <a:lnTo>
                    <a:pt x="1343" y="310"/>
                  </a:lnTo>
                  <a:lnTo>
                    <a:pt x="1431" y="716"/>
                  </a:lnTo>
                  <a:lnTo>
                    <a:pt x="1484" y="1078"/>
                  </a:lnTo>
                  <a:lnTo>
                    <a:pt x="1475" y="1308"/>
                  </a:lnTo>
                  <a:lnTo>
                    <a:pt x="1352" y="1440"/>
                  </a:lnTo>
                  <a:lnTo>
                    <a:pt x="1299" y="1467"/>
                  </a:lnTo>
                  <a:lnTo>
                    <a:pt x="1184" y="1502"/>
                  </a:lnTo>
                  <a:lnTo>
                    <a:pt x="998" y="1502"/>
                  </a:lnTo>
                  <a:lnTo>
                    <a:pt x="822" y="1423"/>
                  </a:lnTo>
                  <a:lnTo>
                    <a:pt x="751" y="1343"/>
                  </a:lnTo>
                  <a:lnTo>
                    <a:pt x="663" y="1281"/>
                  </a:lnTo>
                  <a:lnTo>
                    <a:pt x="459" y="1255"/>
                  </a:lnTo>
                  <a:lnTo>
                    <a:pt x="265" y="1290"/>
                  </a:lnTo>
                  <a:lnTo>
                    <a:pt x="88" y="1458"/>
                  </a:lnTo>
                  <a:lnTo>
                    <a:pt x="0" y="1644"/>
                  </a:lnTo>
                  <a:lnTo>
                    <a:pt x="9" y="1926"/>
                  </a:lnTo>
                  <a:lnTo>
                    <a:pt x="80" y="2059"/>
                  </a:lnTo>
                  <a:lnTo>
                    <a:pt x="212" y="2200"/>
                  </a:lnTo>
                  <a:lnTo>
                    <a:pt x="398" y="2262"/>
                  </a:lnTo>
                  <a:lnTo>
                    <a:pt x="636" y="2262"/>
                  </a:lnTo>
                  <a:lnTo>
                    <a:pt x="795" y="2129"/>
                  </a:lnTo>
                  <a:lnTo>
                    <a:pt x="945" y="2076"/>
                  </a:lnTo>
                  <a:lnTo>
                    <a:pt x="1131" y="2121"/>
                  </a:lnTo>
                  <a:lnTo>
                    <a:pt x="1237" y="2218"/>
                  </a:lnTo>
                  <a:lnTo>
                    <a:pt x="1299" y="2341"/>
                  </a:lnTo>
                  <a:lnTo>
                    <a:pt x="1255" y="2880"/>
                  </a:lnTo>
                  <a:lnTo>
                    <a:pt x="1255" y="3410"/>
                  </a:lnTo>
                  <a:lnTo>
                    <a:pt x="1272" y="3622"/>
                  </a:lnTo>
                  <a:lnTo>
                    <a:pt x="1820" y="3622"/>
                  </a:lnTo>
                  <a:lnTo>
                    <a:pt x="2173" y="3587"/>
                  </a:lnTo>
                  <a:lnTo>
                    <a:pt x="2615" y="3578"/>
                  </a:lnTo>
                  <a:lnTo>
                    <a:pt x="2783" y="3463"/>
                  </a:lnTo>
                  <a:lnTo>
                    <a:pt x="2774" y="3384"/>
                  </a:lnTo>
                  <a:lnTo>
                    <a:pt x="2756" y="3251"/>
                  </a:lnTo>
                  <a:lnTo>
                    <a:pt x="2703" y="3190"/>
                  </a:lnTo>
                  <a:lnTo>
                    <a:pt x="2606" y="3048"/>
                  </a:lnTo>
                  <a:lnTo>
                    <a:pt x="2527" y="2951"/>
                  </a:lnTo>
                  <a:lnTo>
                    <a:pt x="2491" y="2810"/>
                  </a:lnTo>
                  <a:lnTo>
                    <a:pt x="2482" y="2642"/>
                  </a:lnTo>
                  <a:lnTo>
                    <a:pt x="2527" y="2510"/>
                  </a:lnTo>
                  <a:lnTo>
                    <a:pt x="2650" y="2306"/>
                  </a:lnTo>
                  <a:lnTo>
                    <a:pt x="2845" y="2191"/>
                  </a:lnTo>
                  <a:lnTo>
                    <a:pt x="3083" y="2182"/>
                  </a:lnTo>
                  <a:lnTo>
                    <a:pt x="3242" y="2227"/>
                  </a:lnTo>
                  <a:lnTo>
                    <a:pt x="3410" y="2386"/>
                  </a:lnTo>
                  <a:lnTo>
                    <a:pt x="3498" y="2571"/>
                  </a:lnTo>
                  <a:lnTo>
                    <a:pt x="3543" y="2748"/>
                  </a:lnTo>
                  <a:lnTo>
                    <a:pt x="3525" y="2880"/>
                  </a:lnTo>
                  <a:lnTo>
                    <a:pt x="3472" y="3022"/>
                  </a:lnTo>
                  <a:lnTo>
                    <a:pt x="3322" y="3190"/>
                  </a:lnTo>
                  <a:lnTo>
                    <a:pt x="3251" y="3313"/>
                  </a:lnTo>
                  <a:lnTo>
                    <a:pt x="3225" y="3490"/>
                  </a:lnTo>
                  <a:lnTo>
                    <a:pt x="3295" y="3578"/>
                  </a:lnTo>
                  <a:lnTo>
                    <a:pt x="3428" y="3622"/>
                  </a:lnTo>
                  <a:lnTo>
                    <a:pt x="3675" y="3667"/>
                  </a:lnTo>
                  <a:lnTo>
                    <a:pt x="4241" y="3667"/>
                  </a:lnTo>
                  <a:lnTo>
                    <a:pt x="4497" y="3631"/>
                  </a:lnTo>
                  <a:lnTo>
                    <a:pt x="4682" y="3525"/>
                  </a:lnTo>
                  <a:lnTo>
                    <a:pt x="4700" y="3349"/>
                  </a:lnTo>
                  <a:lnTo>
                    <a:pt x="4682" y="3039"/>
                  </a:lnTo>
                  <a:lnTo>
                    <a:pt x="4585" y="2598"/>
                  </a:lnTo>
                  <a:lnTo>
                    <a:pt x="4576" y="2412"/>
                  </a:lnTo>
                  <a:lnTo>
                    <a:pt x="4585" y="2147"/>
                  </a:lnTo>
                  <a:lnTo>
                    <a:pt x="4638" y="2041"/>
                  </a:lnTo>
                  <a:lnTo>
                    <a:pt x="4753" y="1962"/>
                  </a:lnTo>
                  <a:lnTo>
                    <a:pt x="4930" y="1882"/>
                  </a:lnTo>
                  <a:lnTo>
                    <a:pt x="5106" y="1882"/>
                  </a:lnTo>
                  <a:lnTo>
                    <a:pt x="5203" y="1970"/>
                  </a:lnTo>
                  <a:lnTo>
                    <a:pt x="5336" y="2112"/>
                  </a:lnTo>
                  <a:lnTo>
                    <a:pt x="5530" y="2129"/>
                  </a:lnTo>
                  <a:lnTo>
                    <a:pt x="5734" y="2059"/>
                  </a:lnTo>
                  <a:lnTo>
                    <a:pt x="5884" y="1909"/>
                  </a:lnTo>
                  <a:lnTo>
                    <a:pt x="5919" y="1732"/>
                  </a:lnTo>
                  <a:lnTo>
                    <a:pt x="5901" y="1520"/>
                  </a:lnTo>
                  <a:lnTo>
                    <a:pt x="5840" y="1405"/>
                  </a:lnTo>
                  <a:lnTo>
                    <a:pt x="5725" y="1308"/>
                  </a:lnTo>
                  <a:lnTo>
                    <a:pt x="5619" y="1264"/>
                  </a:lnTo>
                  <a:lnTo>
                    <a:pt x="5415" y="1237"/>
                  </a:lnTo>
                  <a:lnTo>
                    <a:pt x="5274" y="1255"/>
                  </a:lnTo>
                  <a:lnTo>
                    <a:pt x="5221" y="1326"/>
                  </a:lnTo>
                  <a:lnTo>
                    <a:pt x="5168" y="1379"/>
                  </a:lnTo>
                  <a:lnTo>
                    <a:pt x="5027" y="1432"/>
                  </a:lnTo>
                  <a:cubicBezTo>
                    <a:pt x="4812" y="1422"/>
                    <a:pt x="4903" y="1423"/>
                    <a:pt x="4753" y="1423"/>
                  </a:cubicBezTo>
                  <a:lnTo>
                    <a:pt x="4603" y="1343"/>
                  </a:lnTo>
                  <a:lnTo>
                    <a:pt x="4541" y="1228"/>
                  </a:lnTo>
                  <a:lnTo>
                    <a:pt x="4559" y="636"/>
                  </a:lnTo>
                  <a:lnTo>
                    <a:pt x="4620" y="71"/>
                  </a:lnTo>
                  <a:lnTo>
                    <a:pt x="4408" y="62"/>
                  </a:lnTo>
                  <a:lnTo>
                    <a:pt x="3878" y="53"/>
                  </a:lnTo>
                  <a:lnTo>
                    <a:pt x="3534" y="0"/>
                  </a:lnTo>
                  <a:lnTo>
                    <a:pt x="3463" y="62"/>
                  </a:lnTo>
                  <a:lnTo>
                    <a:pt x="3384" y="168"/>
                  </a:lnTo>
                  <a:lnTo>
                    <a:pt x="3384" y="398"/>
                  </a:lnTo>
                  <a:lnTo>
                    <a:pt x="3392" y="583"/>
                  </a:lnTo>
                  <a:lnTo>
                    <a:pt x="3490" y="725"/>
                  </a:lnTo>
                  <a:lnTo>
                    <a:pt x="3613" y="884"/>
                  </a:lnTo>
                  <a:lnTo>
                    <a:pt x="3631" y="1007"/>
                  </a:lnTo>
                  <a:lnTo>
                    <a:pt x="3631" y="1131"/>
                  </a:lnTo>
                  <a:lnTo>
                    <a:pt x="3578" y="1290"/>
                  </a:lnTo>
                  <a:lnTo>
                    <a:pt x="3375" y="1476"/>
                  </a:lnTo>
                  <a:lnTo>
                    <a:pt x="3260" y="1520"/>
                  </a:lnTo>
                  <a:lnTo>
                    <a:pt x="3136" y="15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19" name="18 Imagen" descr="Entre todos (3.) chica amarilla.png"/>
          <p:cNvPicPr>
            <a:picLocks noChangeAspect="1"/>
          </p:cNvPicPr>
          <p:nvPr/>
        </p:nvPicPr>
        <p:blipFill>
          <a:blip r:embed="rId2" cstate="print"/>
          <a:srcRect l="14955"/>
          <a:stretch>
            <a:fillRect/>
          </a:stretch>
        </p:blipFill>
        <p:spPr>
          <a:xfrm>
            <a:off x="6858016" y="2471278"/>
            <a:ext cx="1701130" cy="32472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95" name="23 Imagen" descr="Profesora (3.) III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8625" y="171450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0" y="349250"/>
            <a:ext cx="9144000" cy="100806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3. Corrección colectiva de ejercicios en la PD </a:t>
            </a:r>
            <a:br>
              <a:rPr lang="es-E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es-E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(corregir los deberes)</a:t>
            </a:r>
          </a:p>
        </p:txBody>
      </p:sp>
      <p:sp>
        <p:nvSpPr>
          <p:cNvPr id="8202" name="Freeform 5"/>
          <p:cNvSpPr>
            <a:spLocks/>
          </p:cNvSpPr>
          <p:nvPr/>
        </p:nvSpPr>
        <p:spPr bwMode="auto">
          <a:xfrm rot="7989262">
            <a:off x="3848894" y="2056607"/>
            <a:ext cx="762000" cy="500062"/>
          </a:xfrm>
          <a:custGeom>
            <a:avLst/>
            <a:gdLst>
              <a:gd name="T0" fmla="*/ 2960 w 5919"/>
              <a:gd name="T1" fmla="*/ 1511 h 3667"/>
              <a:gd name="T2" fmla="*/ 2712 w 5919"/>
              <a:gd name="T3" fmla="*/ 1299 h 3667"/>
              <a:gd name="T4" fmla="*/ 2642 w 5919"/>
              <a:gd name="T5" fmla="*/ 928 h 3667"/>
              <a:gd name="T6" fmla="*/ 2730 w 5919"/>
              <a:gd name="T7" fmla="*/ 689 h 3667"/>
              <a:gd name="T8" fmla="*/ 2871 w 5919"/>
              <a:gd name="T9" fmla="*/ 539 h 3667"/>
              <a:gd name="T10" fmla="*/ 2836 w 5919"/>
              <a:gd name="T11" fmla="*/ 274 h 3667"/>
              <a:gd name="T12" fmla="*/ 2597 w 5919"/>
              <a:gd name="T13" fmla="*/ 124 h 3667"/>
              <a:gd name="T14" fmla="*/ 1970 w 5919"/>
              <a:gd name="T15" fmla="*/ 62 h 3667"/>
              <a:gd name="T16" fmla="*/ 1290 w 5919"/>
              <a:gd name="T17" fmla="*/ 106 h 3667"/>
              <a:gd name="T18" fmla="*/ 1431 w 5919"/>
              <a:gd name="T19" fmla="*/ 716 h 3667"/>
              <a:gd name="T20" fmla="*/ 1475 w 5919"/>
              <a:gd name="T21" fmla="*/ 1308 h 3667"/>
              <a:gd name="T22" fmla="*/ 1299 w 5919"/>
              <a:gd name="T23" fmla="*/ 1467 h 3667"/>
              <a:gd name="T24" fmla="*/ 998 w 5919"/>
              <a:gd name="T25" fmla="*/ 1502 h 3667"/>
              <a:gd name="T26" fmla="*/ 751 w 5919"/>
              <a:gd name="T27" fmla="*/ 1343 h 3667"/>
              <a:gd name="T28" fmla="*/ 459 w 5919"/>
              <a:gd name="T29" fmla="*/ 1255 h 3667"/>
              <a:gd name="T30" fmla="*/ 88 w 5919"/>
              <a:gd name="T31" fmla="*/ 1458 h 3667"/>
              <a:gd name="T32" fmla="*/ 9 w 5919"/>
              <a:gd name="T33" fmla="*/ 1926 h 3667"/>
              <a:gd name="T34" fmla="*/ 212 w 5919"/>
              <a:gd name="T35" fmla="*/ 2200 h 3667"/>
              <a:gd name="T36" fmla="*/ 636 w 5919"/>
              <a:gd name="T37" fmla="*/ 2262 h 3667"/>
              <a:gd name="T38" fmla="*/ 945 w 5919"/>
              <a:gd name="T39" fmla="*/ 2076 h 3667"/>
              <a:gd name="T40" fmla="*/ 1237 w 5919"/>
              <a:gd name="T41" fmla="*/ 2218 h 3667"/>
              <a:gd name="T42" fmla="*/ 1255 w 5919"/>
              <a:gd name="T43" fmla="*/ 2880 h 3667"/>
              <a:gd name="T44" fmla="*/ 1272 w 5919"/>
              <a:gd name="T45" fmla="*/ 3622 h 3667"/>
              <a:gd name="T46" fmla="*/ 2173 w 5919"/>
              <a:gd name="T47" fmla="*/ 3587 h 3667"/>
              <a:gd name="T48" fmla="*/ 2783 w 5919"/>
              <a:gd name="T49" fmla="*/ 3463 h 3667"/>
              <a:gd name="T50" fmla="*/ 2756 w 5919"/>
              <a:gd name="T51" fmla="*/ 3251 h 3667"/>
              <a:gd name="T52" fmla="*/ 2606 w 5919"/>
              <a:gd name="T53" fmla="*/ 3048 h 3667"/>
              <a:gd name="T54" fmla="*/ 2491 w 5919"/>
              <a:gd name="T55" fmla="*/ 2810 h 3667"/>
              <a:gd name="T56" fmla="*/ 2527 w 5919"/>
              <a:gd name="T57" fmla="*/ 2510 h 3667"/>
              <a:gd name="T58" fmla="*/ 2845 w 5919"/>
              <a:gd name="T59" fmla="*/ 2191 h 3667"/>
              <a:gd name="T60" fmla="*/ 3242 w 5919"/>
              <a:gd name="T61" fmla="*/ 2227 h 3667"/>
              <a:gd name="T62" fmla="*/ 3498 w 5919"/>
              <a:gd name="T63" fmla="*/ 2571 h 3667"/>
              <a:gd name="T64" fmla="*/ 3525 w 5919"/>
              <a:gd name="T65" fmla="*/ 2880 h 3667"/>
              <a:gd name="T66" fmla="*/ 3322 w 5919"/>
              <a:gd name="T67" fmla="*/ 3190 h 3667"/>
              <a:gd name="T68" fmla="*/ 3225 w 5919"/>
              <a:gd name="T69" fmla="*/ 3490 h 3667"/>
              <a:gd name="T70" fmla="*/ 3428 w 5919"/>
              <a:gd name="T71" fmla="*/ 3622 h 3667"/>
              <a:gd name="T72" fmla="*/ 4241 w 5919"/>
              <a:gd name="T73" fmla="*/ 3667 h 3667"/>
              <a:gd name="T74" fmla="*/ 4682 w 5919"/>
              <a:gd name="T75" fmla="*/ 3525 h 3667"/>
              <a:gd name="T76" fmla="*/ 4682 w 5919"/>
              <a:gd name="T77" fmla="*/ 3039 h 3667"/>
              <a:gd name="T78" fmla="*/ 4576 w 5919"/>
              <a:gd name="T79" fmla="*/ 2412 h 3667"/>
              <a:gd name="T80" fmla="*/ 4638 w 5919"/>
              <a:gd name="T81" fmla="*/ 2041 h 3667"/>
              <a:gd name="T82" fmla="*/ 4930 w 5919"/>
              <a:gd name="T83" fmla="*/ 1882 h 3667"/>
              <a:gd name="T84" fmla="*/ 5203 w 5919"/>
              <a:gd name="T85" fmla="*/ 1970 h 3667"/>
              <a:gd name="T86" fmla="*/ 5530 w 5919"/>
              <a:gd name="T87" fmla="*/ 2129 h 3667"/>
              <a:gd name="T88" fmla="*/ 5884 w 5919"/>
              <a:gd name="T89" fmla="*/ 1909 h 3667"/>
              <a:gd name="T90" fmla="*/ 5901 w 5919"/>
              <a:gd name="T91" fmla="*/ 1520 h 3667"/>
              <a:gd name="T92" fmla="*/ 5725 w 5919"/>
              <a:gd name="T93" fmla="*/ 1308 h 3667"/>
              <a:gd name="T94" fmla="*/ 5415 w 5919"/>
              <a:gd name="T95" fmla="*/ 1237 h 3667"/>
              <a:gd name="T96" fmla="*/ 5221 w 5919"/>
              <a:gd name="T97" fmla="*/ 1326 h 3667"/>
              <a:gd name="T98" fmla="*/ 5027 w 5919"/>
              <a:gd name="T99" fmla="*/ 1432 h 3667"/>
              <a:gd name="T100" fmla="*/ 4603 w 5919"/>
              <a:gd name="T101" fmla="*/ 1343 h 3667"/>
              <a:gd name="T102" fmla="*/ 4559 w 5919"/>
              <a:gd name="T103" fmla="*/ 636 h 3667"/>
              <a:gd name="T104" fmla="*/ 4408 w 5919"/>
              <a:gd name="T105" fmla="*/ 62 h 3667"/>
              <a:gd name="T106" fmla="*/ 3534 w 5919"/>
              <a:gd name="T107" fmla="*/ 0 h 3667"/>
              <a:gd name="T108" fmla="*/ 3384 w 5919"/>
              <a:gd name="T109" fmla="*/ 168 h 3667"/>
              <a:gd name="T110" fmla="*/ 3392 w 5919"/>
              <a:gd name="T111" fmla="*/ 583 h 3667"/>
              <a:gd name="T112" fmla="*/ 3613 w 5919"/>
              <a:gd name="T113" fmla="*/ 884 h 3667"/>
              <a:gd name="T114" fmla="*/ 3631 w 5919"/>
              <a:gd name="T115" fmla="*/ 1131 h 3667"/>
              <a:gd name="T116" fmla="*/ 3375 w 5919"/>
              <a:gd name="T117" fmla="*/ 1476 h 3667"/>
              <a:gd name="T118" fmla="*/ 3136 w 5919"/>
              <a:gd name="T119" fmla="*/ 1529 h 366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919"/>
              <a:gd name="T181" fmla="*/ 0 h 3667"/>
              <a:gd name="T182" fmla="*/ 5919 w 5919"/>
              <a:gd name="T183" fmla="*/ 3667 h 366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919" h="3667">
                <a:moveTo>
                  <a:pt x="3136" y="1529"/>
                </a:moveTo>
                <a:lnTo>
                  <a:pt x="2960" y="1511"/>
                </a:lnTo>
                <a:lnTo>
                  <a:pt x="2818" y="1423"/>
                </a:lnTo>
                <a:lnTo>
                  <a:pt x="2712" y="1299"/>
                </a:lnTo>
                <a:lnTo>
                  <a:pt x="2650" y="1166"/>
                </a:lnTo>
                <a:lnTo>
                  <a:pt x="2642" y="928"/>
                </a:lnTo>
                <a:lnTo>
                  <a:pt x="2659" y="822"/>
                </a:lnTo>
                <a:lnTo>
                  <a:pt x="2730" y="689"/>
                </a:lnTo>
                <a:lnTo>
                  <a:pt x="2818" y="619"/>
                </a:lnTo>
                <a:lnTo>
                  <a:pt x="2871" y="539"/>
                </a:lnTo>
                <a:lnTo>
                  <a:pt x="2880" y="416"/>
                </a:lnTo>
                <a:lnTo>
                  <a:pt x="2836" y="274"/>
                </a:lnTo>
                <a:lnTo>
                  <a:pt x="2748" y="204"/>
                </a:lnTo>
                <a:lnTo>
                  <a:pt x="2597" y="124"/>
                </a:lnTo>
                <a:lnTo>
                  <a:pt x="2323" y="62"/>
                </a:lnTo>
                <a:lnTo>
                  <a:pt x="1970" y="62"/>
                </a:lnTo>
                <a:lnTo>
                  <a:pt x="1405" y="89"/>
                </a:lnTo>
                <a:lnTo>
                  <a:pt x="1290" y="106"/>
                </a:lnTo>
                <a:lnTo>
                  <a:pt x="1343" y="310"/>
                </a:lnTo>
                <a:lnTo>
                  <a:pt x="1431" y="716"/>
                </a:lnTo>
                <a:lnTo>
                  <a:pt x="1484" y="1078"/>
                </a:lnTo>
                <a:lnTo>
                  <a:pt x="1475" y="1308"/>
                </a:lnTo>
                <a:lnTo>
                  <a:pt x="1352" y="1440"/>
                </a:lnTo>
                <a:lnTo>
                  <a:pt x="1299" y="1467"/>
                </a:lnTo>
                <a:lnTo>
                  <a:pt x="1184" y="1502"/>
                </a:lnTo>
                <a:lnTo>
                  <a:pt x="998" y="1502"/>
                </a:lnTo>
                <a:lnTo>
                  <a:pt x="822" y="1423"/>
                </a:lnTo>
                <a:lnTo>
                  <a:pt x="751" y="1343"/>
                </a:lnTo>
                <a:lnTo>
                  <a:pt x="663" y="1281"/>
                </a:lnTo>
                <a:lnTo>
                  <a:pt x="459" y="1255"/>
                </a:lnTo>
                <a:lnTo>
                  <a:pt x="265" y="1290"/>
                </a:lnTo>
                <a:lnTo>
                  <a:pt x="88" y="1458"/>
                </a:lnTo>
                <a:lnTo>
                  <a:pt x="0" y="1644"/>
                </a:lnTo>
                <a:lnTo>
                  <a:pt x="9" y="1926"/>
                </a:lnTo>
                <a:lnTo>
                  <a:pt x="80" y="2059"/>
                </a:lnTo>
                <a:lnTo>
                  <a:pt x="212" y="2200"/>
                </a:lnTo>
                <a:lnTo>
                  <a:pt x="398" y="2262"/>
                </a:lnTo>
                <a:lnTo>
                  <a:pt x="636" y="2262"/>
                </a:lnTo>
                <a:lnTo>
                  <a:pt x="795" y="2129"/>
                </a:lnTo>
                <a:lnTo>
                  <a:pt x="945" y="2076"/>
                </a:lnTo>
                <a:lnTo>
                  <a:pt x="1131" y="2121"/>
                </a:lnTo>
                <a:lnTo>
                  <a:pt x="1237" y="2218"/>
                </a:lnTo>
                <a:lnTo>
                  <a:pt x="1299" y="2341"/>
                </a:lnTo>
                <a:lnTo>
                  <a:pt x="1255" y="2880"/>
                </a:lnTo>
                <a:lnTo>
                  <a:pt x="1255" y="3410"/>
                </a:lnTo>
                <a:lnTo>
                  <a:pt x="1272" y="3622"/>
                </a:lnTo>
                <a:lnTo>
                  <a:pt x="1820" y="3622"/>
                </a:lnTo>
                <a:lnTo>
                  <a:pt x="2173" y="3587"/>
                </a:lnTo>
                <a:lnTo>
                  <a:pt x="2615" y="3578"/>
                </a:lnTo>
                <a:lnTo>
                  <a:pt x="2783" y="3463"/>
                </a:lnTo>
                <a:lnTo>
                  <a:pt x="2774" y="3384"/>
                </a:lnTo>
                <a:lnTo>
                  <a:pt x="2756" y="3251"/>
                </a:lnTo>
                <a:lnTo>
                  <a:pt x="2703" y="3190"/>
                </a:lnTo>
                <a:lnTo>
                  <a:pt x="2606" y="3048"/>
                </a:lnTo>
                <a:lnTo>
                  <a:pt x="2527" y="2951"/>
                </a:lnTo>
                <a:lnTo>
                  <a:pt x="2491" y="2810"/>
                </a:lnTo>
                <a:lnTo>
                  <a:pt x="2482" y="2642"/>
                </a:lnTo>
                <a:lnTo>
                  <a:pt x="2527" y="2510"/>
                </a:lnTo>
                <a:lnTo>
                  <a:pt x="2650" y="2306"/>
                </a:lnTo>
                <a:lnTo>
                  <a:pt x="2845" y="2191"/>
                </a:lnTo>
                <a:lnTo>
                  <a:pt x="3083" y="2182"/>
                </a:lnTo>
                <a:lnTo>
                  <a:pt x="3242" y="2227"/>
                </a:lnTo>
                <a:lnTo>
                  <a:pt x="3410" y="2386"/>
                </a:lnTo>
                <a:lnTo>
                  <a:pt x="3498" y="2571"/>
                </a:lnTo>
                <a:lnTo>
                  <a:pt x="3543" y="2748"/>
                </a:lnTo>
                <a:lnTo>
                  <a:pt x="3525" y="2880"/>
                </a:lnTo>
                <a:lnTo>
                  <a:pt x="3472" y="3022"/>
                </a:lnTo>
                <a:lnTo>
                  <a:pt x="3322" y="3190"/>
                </a:lnTo>
                <a:lnTo>
                  <a:pt x="3251" y="3313"/>
                </a:lnTo>
                <a:lnTo>
                  <a:pt x="3225" y="3490"/>
                </a:lnTo>
                <a:lnTo>
                  <a:pt x="3295" y="3578"/>
                </a:lnTo>
                <a:lnTo>
                  <a:pt x="3428" y="3622"/>
                </a:lnTo>
                <a:lnTo>
                  <a:pt x="3675" y="3667"/>
                </a:lnTo>
                <a:lnTo>
                  <a:pt x="4241" y="3667"/>
                </a:lnTo>
                <a:lnTo>
                  <a:pt x="4497" y="3631"/>
                </a:lnTo>
                <a:lnTo>
                  <a:pt x="4682" y="3525"/>
                </a:lnTo>
                <a:lnTo>
                  <a:pt x="4700" y="3349"/>
                </a:lnTo>
                <a:lnTo>
                  <a:pt x="4682" y="3039"/>
                </a:lnTo>
                <a:lnTo>
                  <a:pt x="4585" y="2598"/>
                </a:lnTo>
                <a:lnTo>
                  <a:pt x="4576" y="2412"/>
                </a:lnTo>
                <a:lnTo>
                  <a:pt x="4585" y="2147"/>
                </a:lnTo>
                <a:lnTo>
                  <a:pt x="4638" y="2041"/>
                </a:lnTo>
                <a:lnTo>
                  <a:pt x="4753" y="1962"/>
                </a:lnTo>
                <a:lnTo>
                  <a:pt x="4930" y="1882"/>
                </a:lnTo>
                <a:lnTo>
                  <a:pt x="5106" y="1882"/>
                </a:lnTo>
                <a:lnTo>
                  <a:pt x="5203" y="1970"/>
                </a:lnTo>
                <a:lnTo>
                  <a:pt x="5336" y="2112"/>
                </a:lnTo>
                <a:lnTo>
                  <a:pt x="5530" y="2129"/>
                </a:lnTo>
                <a:lnTo>
                  <a:pt x="5734" y="2059"/>
                </a:lnTo>
                <a:lnTo>
                  <a:pt x="5884" y="1909"/>
                </a:lnTo>
                <a:lnTo>
                  <a:pt x="5919" y="1732"/>
                </a:lnTo>
                <a:lnTo>
                  <a:pt x="5901" y="1520"/>
                </a:lnTo>
                <a:lnTo>
                  <a:pt x="5840" y="1405"/>
                </a:lnTo>
                <a:lnTo>
                  <a:pt x="5725" y="1308"/>
                </a:lnTo>
                <a:lnTo>
                  <a:pt x="5619" y="1264"/>
                </a:lnTo>
                <a:lnTo>
                  <a:pt x="5415" y="1237"/>
                </a:lnTo>
                <a:lnTo>
                  <a:pt x="5274" y="1255"/>
                </a:lnTo>
                <a:lnTo>
                  <a:pt x="5221" y="1326"/>
                </a:lnTo>
                <a:lnTo>
                  <a:pt x="5168" y="1379"/>
                </a:lnTo>
                <a:lnTo>
                  <a:pt x="5027" y="1432"/>
                </a:lnTo>
                <a:cubicBezTo>
                  <a:pt x="4812" y="1422"/>
                  <a:pt x="4903" y="1423"/>
                  <a:pt x="4753" y="1423"/>
                </a:cubicBezTo>
                <a:lnTo>
                  <a:pt x="4603" y="1343"/>
                </a:lnTo>
                <a:lnTo>
                  <a:pt x="4541" y="1228"/>
                </a:lnTo>
                <a:lnTo>
                  <a:pt x="4559" y="636"/>
                </a:lnTo>
                <a:lnTo>
                  <a:pt x="4620" y="71"/>
                </a:lnTo>
                <a:lnTo>
                  <a:pt x="4408" y="62"/>
                </a:lnTo>
                <a:lnTo>
                  <a:pt x="3878" y="53"/>
                </a:lnTo>
                <a:lnTo>
                  <a:pt x="3534" y="0"/>
                </a:lnTo>
                <a:lnTo>
                  <a:pt x="3463" y="62"/>
                </a:lnTo>
                <a:lnTo>
                  <a:pt x="3384" y="168"/>
                </a:lnTo>
                <a:lnTo>
                  <a:pt x="3384" y="398"/>
                </a:lnTo>
                <a:lnTo>
                  <a:pt x="3392" y="583"/>
                </a:lnTo>
                <a:lnTo>
                  <a:pt x="3490" y="725"/>
                </a:lnTo>
                <a:lnTo>
                  <a:pt x="3613" y="884"/>
                </a:lnTo>
                <a:lnTo>
                  <a:pt x="3631" y="1007"/>
                </a:lnTo>
                <a:lnTo>
                  <a:pt x="3631" y="1131"/>
                </a:lnTo>
                <a:lnTo>
                  <a:pt x="3578" y="1290"/>
                </a:lnTo>
                <a:lnTo>
                  <a:pt x="3375" y="1476"/>
                </a:lnTo>
                <a:lnTo>
                  <a:pt x="3260" y="1520"/>
                </a:lnTo>
                <a:lnTo>
                  <a:pt x="3136" y="1529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5" name="24 Llamada ovalada"/>
          <p:cNvSpPr/>
          <p:nvPr/>
        </p:nvSpPr>
        <p:spPr>
          <a:xfrm>
            <a:off x="3429000" y="1428750"/>
            <a:ext cx="1643063" cy="1714500"/>
          </a:xfrm>
          <a:prstGeom prst="wedgeEllipseCallout">
            <a:avLst>
              <a:gd name="adj1" fmla="val 20906"/>
              <a:gd name="adj2" fmla="val 79166"/>
            </a:avLst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8" name="16 Rectángulo"/>
          <p:cNvSpPr>
            <a:spLocks noChangeArrowheads="1"/>
          </p:cNvSpPr>
          <p:nvPr/>
        </p:nvSpPr>
        <p:spPr bwMode="auto">
          <a:xfrm>
            <a:off x="1928794" y="1928802"/>
            <a:ext cx="13573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9600" b="1" dirty="0"/>
              <a:t>?</a:t>
            </a:r>
          </a:p>
        </p:txBody>
      </p:sp>
      <p:pic>
        <p:nvPicPr>
          <p:cNvPr id="17" name="16 Imagen" descr="Deberes profesora SILUETA nueva X BLAN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2786058"/>
            <a:ext cx="6241468" cy="6786610"/>
          </a:xfrm>
          <a:prstGeom prst="rect">
            <a:avLst/>
          </a:prstGeom>
        </p:spPr>
      </p:pic>
      <p:sp>
        <p:nvSpPr>
          <p:cNvPr id="32" name="31 Forma libre"/>
          <p:cNvSpPr/>
          <p:nvPr/>
        </p:nvSpPr>
        <p:spPr>
          <a:xfrm>
            <a:off x="7227888" y="4564063"/>
            <a:ext cx="803275" cy="850900"/>
          </a:xfrm>
          <a:custGeom>
            <a:avLst/>
            <a:gdLst>
              <a:gd name="connsiteX0" fmla="*/ 621506 w 804862"/>
              <a:gd name="connsiteY0" fmla="*/ 40482 h 850107"/>
              <a:gd name="connsiteX1" fmla="*/ 578644 w 804862"/>
              <a:gd name="connsiteY1" fmla="*/ 38100 h 850107"/>
              <a:gd name="connsiteX2" fmla="*/ 552450 w 804862"/>
              <a:gd name="connsiteY2" fmla="*/ 30957 h 850107"/>
              <a:gd name="connsiteX3" fmla="*/ 531019 w 804862"/>
              <a:gd name="connsiteY3" fmla="*/ 11907 h 850107"/>
              <a:gd name="connsiteX4" fmla="*/ 521494 w 804862"/>
              <a:gd name="connsiteY4" fmla="*/ 4763 h 850107"/>
              <a:gd name="connsiteX5" fmla="*/ 507206 w 804862"/>
              <a:gd name="connsiteY5" fmla="*/ 0 h 850107"/>
              <a:gd name="connsiteX6" fmla="*/ 461962 w 804862"/>
              <a:gd name="connsiteY6" fmla="*/ 2382 h 850107"/>
              <a:gd name="connsiteX7" fmla="*/ 445294 w 804862"/>
              <a:gd name="connsiteY7" fmla="*/ 9525 h 850107"/>
              <a:gd name="connsiteX8" fmla="*/ 435769 w 804862"/>
              <a:gd name="connsiteY8" fmla="*/ 11907 h 850107"/>
              <a:gd name="connsiteX9" fmla="*/ 428625 w 804862"/>
              <a:gd name="connsiteY9" fmla="*/ 14288 h 850107"/>
              <a:gd name="connsiteX10" fmla="*/ 421481 w 804862"/>
              <a:gd name="connsiteY10" fmla="*/ 21432 h 850107"/>
              <a:gd name="connsiteX11" fmla="*/ 411956 w 804862"/>
              <a:gd name="connsiteY11" fmla="*/ 35719 h 850107"/>
              <a:gd name="connsiteX12" fmla="*/ 404812 w 804862"/>
              <a:gd name="connsiteY12" fmla="*/ 40482 h 850107"/>
              <a:gd name="connsiteX13" fmla="*/ 385762 w 804862"/>
              <a:gd name="connsiteY13" fmla="*/ 69057 h 850107"/>
              <a:gd name="connsiteX14" fmla="*/ 381000 w 804862"/>
              <a:gd name="connsiteY14" fmla="*/ 76200 h 850107"/>
              <a:gd name="connsiteX15" fmla="*/ 373856 w 804862"/>
              <a:gd name="connsiteY15" fmla="*/ 80963 h 850107"/>
              <a:gd name="connsiteX16" fmla="*/ 361950 w 804862"/>
              <a:gd name="connsiteY16" fmla="*/ 104775 h 850107"/>
              <a:gd name="connsiteX17" fmla="*/ 357187 w 804862"/>
              <a:gd name="connsiteY17" fmla="*/ 114300 h 850107"/>
              <a:gd name="connsiteX18" fmla="*/ 342900 w 804862"/>
              <a:gd name="connsiteY18" fmla="*/ 128588 h 850107"/>
              <a:gd name="connsiteX19" fmla="*/ 326231 w 804862"/>
              <a:gd name="connsiteY19" fmla="*/ 147638 h 850107"/>
              <a:gd name="connsiteX20" fmla="*/ 314325 w 804862"/>
              <a:gd name="connsiteY20" fmla="*/ 161925 h 850107"/>
              <a:gd name="connsiteX21" fmla="*/ 304800 w 804862"/>
              <a:gd name="connsiteY21" fmla="*/ 178594 h 850107"/>
              <a:gd name="connsiteX22" fmla="*/ 292894 w 804862"/>
              <a:gd name="connsiteY22" fmla="*/ 192882 h 850107"/>
              <a:gd name="connsiteX23" fmla="*/ 290512 w 804862"/>
              <a:gd name="connsiteY23" fmla="*/ 200025 h 850107"/>
              <a:gd name="connsiteX24" fmla="*/ 266700 w 804862"/>
              <a:gd name="connsiteY24" fmla="*/ 230982 h 850107"/>
              <a:gd name="connsiteX25" fmla="*/ 259556 w 804862"/>
              <a:gd name="connsiteY25" fmla="*/ 235744 h 850107"/>
              <a:gd name="connsiteX26" fmla="*/ 238125 w 804862"/>
              <a:gd name="connsiteY26" fmla="*/ 240507 h 850107"/>
              <a:gd name="connsiteX27" fmla="*/ 233362 w 804862"/>
              <a:gd name="connsiteY27" fmla="*/ 247650 h 850107"/>
              <a:gd name="connsiteX28" fmla="*/ 230981 w 804862"/>
              <a:gd name="connsiteY28" fmla="*/ 257175 h 850107"/>
              <a:gd name="connsiteX29" fmla="*/ 221456 w 804862"/>
              <a:gd name="connsiteY29" fmla="*/ 280988 h 850107"/>
              <a:gd name="connsiteX30" fmla="*/ 214312 w 804862"/>
              <a:gd name="connsiteY30" fmla="*/ 285750 h 850107"/>
              <a:gd name="connsiteX31" fmla="*/ 209550 w 804862"/>
              <a:gd name="connsiteY31" fmla="*/ 300038 h 850107"/>
              <a:gd name="connsiteX32" fmla="*/ 207169 w 804862"/>
              <a:gd name="connsiteY32" fmla="*/ 307182 h 850107"/>
              <a:gd name="connsiteX33" fmla="*/ 200025 w 804862"/>
              <a:gd name="connsiteY33" fmla="*/ 323850 h 850107"/>
              <a:gd name="connsiteX34" fmla="*/ 192881 w 804862"/>
              <a:gd name="connsiteY34" fmla="*/ 328613 h 850107"/>
              <a:gd name="connsiteX35" fmla="*/ 190500 w 804862"/>
              <a:gd name="connsiteY35" fmla="*/ 335757 h 850107"/>
              <a:gd name="connsiteX36" fmla="*/ 180975 w 804862"/>
              <a:gd name="connsiteY36" fmla="*/ 350044 h 850107"/>
              <a:gd name="connsiteX37" fmla="*/ 176212 w 804862"/>
              <a:gd name="connsiteY37" fmla="*/ 357188 h 850107"/>
              <a:gd name="connsiteX38" fmla="*/ 171450 w 804862"/>
              <a:gd name="connsiteY38" fmla="*/ 366713 h 850107"/>
              <a:gd name="connsiteX39" fmla="*/ 169069 w 804862"/>
              <a:gd name="connsiteY39" fmla="*/ 378619 h 850107"/>
              <a:gd name="connsiteX40" fmla="*/ 164306 w 804862"/>
              <a:gd name="connsiteY40" fmla="*/ 397669 h 850107"/>
              <a:gd name="connsiteX41" fmla="*/ 157162 w 804862"/>
              <a:gd name="connsiteY41" fmla="*/ 433388 h 850107"/>
              <a:gd name="connsiteX42" fmla="*/ 152400 w 804862"/>
              <a:gd name="connsiteY42" fmla="*/ 440532 h 850107"/>
              <a:gd name="connsiteX43" fmla="*/ 150019 w 804862"/>
              <a:gd name="connsiteY43" fmla="*/ 450057 h 850107"/>
              <a:gd name="connsiteX44" fmla="*/ 145256 w 804862"/>
              <a:gd name="connsiteY44" fmla="*/ 459582 h 850107"/>
              <a:gd name="connsiteX45" fmla="*/ 140494 w 804862"/>
              <a:gd name="connsiteY45" fmla="*/ 478632 h 850107"/>
              <a:gd name="connsiteX46" fmla="*/ 138112 w 804862"/>
              <a:gd name="connsiteY46" fmla="*/ 509588 h 850107"/>
              <a:gd name="connsiteX47" fmla="*/ 133350 w 804862"/>
              <a:gd name="connsiteY47" fmla="*/ 523875 h 850107"/>
              <a:gd name="connsiteX48" fmla="*/ 126206 w 804862"/>
              <a:gd name="connsiteY48" fmla="*/ 528638 h 850107"/>
              <a:gd name="connsiteX49" fmla="*/ 114300 w 804862"/>
              <a:gd name="connsiteY49" fmla="*/ 540544 h 850107"/>
              <a:gd name="connsiteX50" fmla="*/ 102394 w 804862"/>
              <a:gd name="connsiteY50" fmla="*/ 550069 h 850107"/>
              <a:gd name="connsiteX51" fmla="*/ 95250 w 804862"/>
              <a:gd name="connsiteY51" fmla="*/ 557213 h 850107"/>
              <a:gd name="connsiteX52" fmla="*/ 78581 w 804862"/>
              <a:gd name="connsiteY52" fmla="*/ 571500 h 850107"/>
              <a:gd name="connsiteX53" fmla="*/ 59531 w 804862"/>
              <a:gd name="connsiteY53" fmla="*/ 592932 h 850107"/>
              <a:gd name="connsiteX54" fmla="*/ 45244 w 804862"/>
              <a:gd name="connsiteY54" fmla="*/ 602457 h 850107"/>
              <a:gd name="connsiteX55" fmla="*/ 38100 w 804862"/>
              <a:gd name="connsiteY55" fmla="*/ 607219 h 850107"/>
              <a:gd name="connsiteX56" fmla="*/ 26194 w 804862"/>
              <a:gd name="connsiteY56" fmla="*/ 621507 h 850107"/>
              <a:gd name="connsiteX57" fmla="*/ 16669 w 804862"/>
              <a:gd name="connsiteY57" fmla="*/ 638175 h 850107"/>
              <a:gd name="connsiteX58" fmla="*/ 9525 w 804862"/>
              <a:gd name="connsiteY58" fmla="*/ 645319 h 850107"/>
              <a:gd name="connsiteX59" fmla="*/ 0 w 804862"/>
              <a:gd name="connsiteY59" fmla="*/ 659607 h 850107"/>
              <a:gd name="connsiteX60" fmla="*/ 2381 w 804862"/>
              <a:gd name="connsiteY60" fmla="*/ 676275 h 850107"/>
              <a:gd name="connsiteX61" fmla="*/ 104775 w 804862"/>
              <a:gd name="connsiteY61" fmla="*/ 685800 h 850107"/>
              <a:gd name="connsiteX62" fmla="*/ 121444 w 804862"/>
              <a:gd name="connsiteY62" fmla="*/ 683419 h 850107"/>
              <a:gd name="connsiteX63" fmla="*/ 128587 w 804862"/>
              <a:gd name="connsiteY63" fmla="*/ 681038 h 850107"/>
              <a:gd name="connsiteX64" fmla="*/ 138112 w 804862"/>
              <a:gd name="connsiteY64" fmla="*/ 678657 h 850107"/>
              <a:gd name="connsiteX65" fmla="*/ 161925 w 804862"/>
              <a:gd name="connsiteY65" fmla="*/ 673894 h 850107"/>
              <a:gd name="connsiteX66" fmla="*/ 161925 w 804862"/>
              <a:gd name="connsiteY66" fmla="*/ 716757 h 850107"/>
              <a:gd name="connsiteX67" fmla="*/ 154781 w 804862"/>
              <a:gd name="connsiteY67" fmla="*/ 726282 h 850107"/>
              <a:gd name="connsiteX68" fmla="*/ 157162 w 804862"/>
              <a:gd name="connsiteY68" fmla="*/ 759619 h 850107"/>
              <a:gd name="connsiteX69" fmla="*/ 159544 w 804862"/>
              <a:gd name="connsiteY69" fmla="*/ 769144 h 850107"/>
              <a:gd name="connsiteX70" fmla="*/ 169069 w 804862"/>
              <a:gd name="connsiteY70" fmla="*/ 783432 h 850107"/>
              <a:gd name="connsiteX71" fmla="*/ 176212 w 804862"/>
              <a:gd name="connsiteY71" fmla="*/ 802482 h 850107"/>
              <a:gd name="connsiteX72" fmla="*/ 183356 w 804862"/>
              <a:gd name="connsiteY72" fmla="*/ 807244 h 850107"/>
              <a:gd name="connsiteX73" fmla="*/ 188119 w 804862"/>
              <a:gd name="connsiteY73" fmla="*/ 814388 h 850107"/>
              <a:gd name="connsiteX74" fmla="*/ 204787 w 804862"/>
              <a:gd name="connsiteY74" fmla="*/ 821532 h 850107"/>
              <a:gd name="connsiteX75" fmla="*/ 211931 w 804862"/>
              <a:gd name="connsiteY75" fmla="*/ 828675 h 850107"/>
              <a:gd name="connsiteX76" fmla="*/ 221456 w 804862"/>
              <a:gd name="connsiteY76" fmla="*/ 833438 h 850107"/>
              <a:gd name="connsiteX77" fmla="*/ 228600 w 804862"/>
              <a:gd name="connsiteY77" fmla="*/ 835819 h 850107"/>
              <a:gd name="connsiteX78" fmla="*/ 273844 w 804862"/>
              <a:gd name="connsiteY78" fmla="*/ 840582 h 850107"/>
              <a:gd name="connsiteX79" fmla="*/ 409575 w 804862"/>
              <a:gd name="connsiteY79" fmla="*/ 838200 h 850107"/>
              <a:gd name="connsiteX80" fmla="*/ 423862 w 804862"/>
              <a:gd name="connsiteY80" fmla="*/ 835819 h 850107"/>
              <a:gd name="connsiteX81" fmla="*/ 440531 w 804862"/>
              <a:gd name="connsiteY81" fmla="*/ 833438 h 850107"/>
              <a:gd name="connsiteX82" fmla="*/ 469106 w 804862"/>
              <a:gd name="connsiteY82" fmla="*/ 828675 h 850107"/>
              <a:gd name="connsiteX83" fmla="*/ 478631 w 804862"/>
              <a:gd name="connsiteY83" fmla="*/ 826294 h 850107"/>
              <a:gd name="connsiteX84" fmla="*/ 502444 w 804862"/>
              <a:gd name="connsiteY84" fmla="*/ 821532 h 850107"/>
              <a:gd name="connsiteX85" fmla="*/ 609600 w 804862"/>
              <a:gd name="connsiteY85" fmla="*/ 823913 h 850107"/>
              <a:gd name="connsiteX86" fmla="*/ 616744 w 804862"/>
              <a:gd name="connsiteY86" fmla="*/ 828675 h 850107"/>
              <a:gd name="connsiteX87" fmla="*/ 628650 w 804862"/>
              <a:gd name="connsiteY87" fmla="*/ 831057 h 850107"/>
              <a:gd name="connsiteX88" fmla="*/ 654844 w 804862"/>
              <a:gd name="connsiteY88" fmla="*/ 840582 h 850107"/>
              <a:gd name="connsiteX89" fmla="*/ 676275 w 804862"/>
              <a:gd name="connsiteY89" fmla="*/ 847725 h 850107"/>
              <a:gd name="connsiteX90" fmla="*/ 685800 w 804862"/>
              <a:gd name="connsiteY90" fmla="*/ 850107 h 850107"/>
              <a:gd name="connsiteX91" fmla="*/ 733425 w 804862"/>
              <a:gd name="connsiteY91" fmla="*/ 845344 h 850107"/>
              <a:gd name="connsiteX92" fmla="*/ 742950 w 804862"/>
              <a:gd name="connsiteY92" fmla="*/ 840582 h 850107"/>
              <a:gd name="connsiteX93" fmla="*/ 752475 w 804862"/>
              <a:gd name="connsiteY93" fmla="*/ 826294 h 850107"/>
              <a:gd name="connsiteX94" fmla="*/ 759619 w 804862"/>
              <a:gd name="connsiteY94" fmla="*/ 807244 h 850107"/>
              <a:gd name="connsiteX95" fmla="*/ 764381 w 804862"/>
              <a:gd name="connsiteY95" fmla="*/ 785813 h 850107"/>
              <a:gd name="connsiteX96" fmla="*/ 771525 w 804862"/>
              <a:gd name="connsiteY96" fmla="*/ 771525 h 850107"/>
              <a:gd name="connsiteX97" fmla="*/ 776287 w 804862"/>
              <a:gd name="connsiteY97" fmla="*/ 759619 h 850107"/>
              <a:gd name="connsiteX98" fmla="*/ 778669 w 804862"/>
              <a:gd name="connsiteY98" fmla="*/ 752475 h 850107"/>
              <a:gd name="connsiteX99" fmla="*/ 792956 w 804862"/>
              <a:gd name="connsiteY99" fmla="*/ 731044 h 850107"/>
              <a:gd name="connsiteX100" fmla="*/ 795337 w 804862"/>
              <a:gd name="connsiteY100" fmla="*/ 719138 h 850107"/>
              <a:gd name="connsiteX101" fmla="*/ 802481 w 804862"/>
              <a:gd name="connsiteY101" fmla="*/ 707232 h 850107"/>
              <a:gd name="connsiteX102" fmla="*/ 804862 w 804862"/>
              <a:gd name="connsiteY102" fmla="*/ 681038 h 850107"/>
              <a:gd name="connsiteX103" fmla="*/ 802481 w 804862"/>
              <a:gd name="connsiteY103" fmla="*/ 623888 h 850107"/>
              <a:gd name="connsiteX104" fmla="*/ 800100 w 804862"/>
              <a:gd name="connsiteY104" fmla="*/ 611982 h 850107"/>
              <a:gd name="connsiteX105" fmla="*/ 795337 w 804862"/>
              <a:gd name="connsiteY105" fmla="*/ 535782 h 850107"/>
              <a:gd name="connsiteX106" fmla="*/ 788194 w 804862"/>
              <a:gd name="connsiteY106" fmla="*/ 519113 h 850107"/>
              <a:gd name="connsiteX107" fmla="*/ 781050 w 804862"/>
              <a:gd name="connsiteY107" fmla="*/ 497682 h 850107"/>
              <a:gd name="connsiteX108" fmla="*/ 778669 w 804862"/>
              <a:gd name="connsiteY108" fmla="*/ 490538 h 850107"/>
              <a:gd name="connsiteX109" fmla="*/ 773906 w 804862"/>
              <a:gd name="connsiteY109" fmla="*/ 481013 h 850107"/>
              <a:gd name="connsiteX110" fmla="*/ 766762 w 804862"/>
              <a:gd name="connsiteY110" fmla="*/ 464344 h 850107"/>
              <a:gd name="connsiteX111" fmla="*/ 764381 w 804862"/>
              <a:gd name="connsiteY111" fmla="*/ 454819 h 850107"/>
              <a:gd name="connsiteX112" fmla="*/ 759619 w 804862"/>
              <a:gd name="connsiteY112" fmla="*/ 440532 h 850107"/>
              <a:gd name="connsiteX113" fmla="*/ 757237 w 804862"/>
              <a:gd name="connsiteY113" fmla="*/ 428625 h 850107"/>
              <a:gd name="connsiteX114" fmla="*/ 754856 w 804862"/>
              <a:gd name="connsiteY114" fmla="*/ 419100 h 850107"/>
              <a:gd name="connsiteX115" fmla="*/ 750094 w 804862"/>
              <a:gd name="connsiteY115" fmla="*/ 392907 h 850107"/>
              <a:gd name="connsiteX116" fmla="*/ 747712 w 804862"/>
              <a:gd name="connsiteY116" fmla="*/ 385763 h 850107"/>
              <a:gd name="connsiteX117" fmla="*/ 745331 w 804862"/>
              <a:gd name="connsiteY117" fmla="*/ 369094 h 850107"/>
              <a:gd name="connsiteX118" fmla="*/ 738187 w 804862"/>
              <a:gd name="connsiteY118" fmla="*/ 342900 h 850107"/>
              <a:gd name="connsiteX119" fmla="*/ 731044 w 804862"/>
              <a:gd name="connsiteY119" fmla="*/ 321469 h 850107"/>
              <a:gd name="connsiteX120" fmla="*/ 726281 w 804862"/>
              <a:gd name="connsiteY120" fmla="*/ 307182 h 850107"/>
              <a:gd name="connsiteX121" fmla="*/ 723900 w 804862"/>
              <a:gd name="connsiteY121" fmla="*/ 297657 h 850107"/>
              <a:gd name="connsiteX122" fmla="*/ 721519 w 804862"/>
              <a:gd name="connsiteY122" fmla="*/ 285750 h 850107"/>
              <a:gd name="connsiteX123" fmla="*/ 719137 w 804862"/>
              <a:gd name="connsiteY123" fmla="*/ 278607 h 850107"/>
              <a:gd name="connsiteX124" fmla="*/ 714375 w 804862"/>
              <a:gd name="connsiteY124" fmla="*/ 259557 h 850107"/>
              <a:gd name="connsiteX125" fmla="*/ 709612 w 804862"/>
              <a:gd name="connsiteY125" fmla="*/ 242888 h 850107"/>
              <a:gd name="connsiteX126" fmla="*/ 704850 w 804862"/>
              <a:gd name="connsiteY126" fmla="*/ 228600 h 850107"/>
              <a:gd name="connsiteX127" fmla="*/ 702469 w 804862"/>
              <a:gd name="connsiteY127" fmla="*/ 214313 h 850107"/>
              <a:gd name="connsiteX128" fmla="*/ 695325 w 804862"/>
              <a:gd name="connsiteY128" fmla="*/ 195263 h 850107"/>
              <a:gd name="connsiteX129" fmla="*/ 690562 w 804862"/>
              <a:gd name="connsiteY129" fmla="*/ 164307 h 850107"/>
              <a:gd name="connsiteX130" fmla="*/ 688181 w 804862"/>
              <a:gd name="connsiteY130" fmla="*/ 154782 h 850107"/>
              <a:gd name="connsiteX131" fmla="*/ 685800 w 804862"/>
              <a:gd name="connsiteY131" fmla="*/ 140494 h 850107"/>
              <a:gd name="connsiteX132" fmla="*/ 683419 w 804862"/>
              <a:gd name="connsiteY132" fmla="*/ 133350 h 850107"/>
              <a:gd name="connsiteX133" fmla="*/ 676275 w 804862"/>
              <a:gd name="connsiteY133" fmla="*/ 114300 h 850107"/>
              <a:gd name="connsiteX134" fmla="*/ 669131 w 804862"/>
              <a:gd name="connsiteY134" fmla="*/ 107157 h 850107"/>
              <a:gd name="connsiteX135" fmla="*/ 664369 w 804862"/>
              <a:gd name="connsiteY135" fmla="*/ 100013 h 850107"/>
              <a:gd name="connsiteX136" fmla="*/ 657225 w 804862"/>
              <a:gd name="connsiteY136" fmla="*/ 92869 h 850107"/>
              <a:gd name="connsiteX137" fmla="*/ 652462 w 804862"/>
              <a:gd name="connsiteY137" fmla="*/ 85725 h 850107"/>
              <a:gd name="connsiteX138" fmla="*/ 642937 w 804862"/>
              <a:gd name="connsiteY138" fmla="*/ 76200 h 850107"/>
              <a:gd name="connsiteX139" fmla="*/ 631031 w 804862"/>
              <a:gd name="connsiteY139" fmla="*/ 64294 h 850107"/>
              <a:gd name="connsiteX140" fmla="*/ 626269 w 804862"/>
              <a:gd name="connsiteY140" fmla="*/ 57150 h 850107"/>
              <a:gd name="connsiteX141" fmla="*/ 602456 w 804862"/>
              <a:gd name="connsiteY141" fmla="*/ 50007 h 850107"/>
              <a:gd name="connsiteX142" fmla="*/ 595312 w 804862"/>
              <a:gd name="connsiteY142" fmla="*/ 42863 h 850107"/>
              <a:gd name="connsiteX143" fmla="*/ 621506 w 804862"/>
              <a:gd name="connsiteY143" fmla="*/ 40482 h 850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804862" h="850107">
                <a:moveTo>
                  <a:pt x="621506" y="40482"/>
                </a:moveTo>
                <a:cubicBezTo>
                  <a:pt x="618728" y="39688"/>
                  <a:pt x="592859" y="39740"/>
                  <a:pt x="578644" y="38100"/>
                </a:cubicBezTo>
                <a:cubicBezTo>
                  <a:pt x="570429" y="37152"/>
                  <a:pt x="560715" y="33711"/>
                  <a:pt x="552450" y="30957"/>
                </a:cubicBezTo>
                <a:cubicBezTo>
                  <a:pt x="531136" y="9643"/>
                  <a:pt x="545892" y="22531"/>
                  <a:pt x="531019" y="11907"/>
                </a:cubicBezTo>
                <a:cubicBezTo>
                  <a:pt x="527789" y="9600"/>
                  <a:pt x="525044" y="6538"/>
                  <a:pt x="521494" y="4763"/>
                </a:cubicBezTo>
                <a:cubicBezTo>
                  <a:pt x="517004" y="2518"/>
                  <a:pt x="507206" y="0"/>
                  <a:pt x="507206" y="0"/>
                </a:cubicBezTo>
                <a:cubicBezTo>
                  <a:pt x="492125" y="794"/>
                  <a:pt x="477007" y="1074"/>
                  <a:pt x="461962" y="2382"/>
                </a:cubicBezTo>
                <a:cubicBezTo>
                  <a:pt x="447668" y="3625"/>
                  <a:pt x="456903" y="4549"/>
                  <a:pt x="445294" y="9525"/>
                </a:cubicBezTo>
                <a:cubicBezTo>
                  <a:pt x="442286" y="10814"/>
                  <a:pt x="438916" y="11008"/>
                  <a:pt x="435769" y="11907"/>
                </a:cubicBezTo>
                <a:cubicBezTo>
                  <a:pt x="433355" y="12597"/>
                  <a:pt x="431006" y="13494"/>
                  <a:pt x="428625" y="14288"/>
                </a:cubicBezTo>
                <a:cubicBezTo>
                  <a:pt x="426244" y="16669"/>
                  <a:pt x="423549" y="18774"/>
                  <a:pt x="421481" y="21432"/>
                </a:cubicBezTo>
                <a:cubicBezTo>
                  <a:pt x="417967" y="25950"/>
                  <a:pt x="416718" y="32544"/>
                  <a:pt x="411956" y="35719"/>
                </a:cubicBezTo>
                <a:lnTo>
                  <a:pt x="404812" y="40482"/>
                </a:lnTo>
                <a:lnTo>
                  <a:pt x="385762" y="69057"/>
                </a:lnTo>
                <a:cubicBezTo>
                  <a:pt x="384175" y="71438"/>
                  <a:pt x="383381" y="74613"/>
                  <a:pt x="381000" y="76200"/>
                </a:cubicBezTo>
                <a:lnTo>
                  <a:pt x="373856" y="80963"/>
                </a:lnTo>
                <a:cubicBezTo>
                  <a:pt x="368467" y="102522"/>
                  <a:pt x="376124" y="76431"/>
                  <a:pt x="361950" y="104775"/>
                </a:cubicBezTo>
                <a:cubicBezTo>
                  <a:pt x="360362" y="107950"/>
                  <a:pt x="359405" y="111528"/>
                  <a:pt x="357187" y="114300"/>
                </a:cubicBezTo>
                <a:cubicBezTo>
                  <a:pt x="352980" y="119559"/>
                  <a:pt x="346636" y="122984"/>
                  <a:pt x="342900" y="128588"/>
                </a:cubicBezTo>
                <a:cubicBezTo>
                  <a:pt x="331787" y="145256"/>
                  <a:pt x="338137" y="139700"/>
                  <a:pt x="326231" y="147638"/>
                </a:cubicBezTo>
                <a:cubicBezTo>
                  <a:pt x="314412" y="165369"/>
                  <a:pt x="329599" y="143598"/>
                  <a:pt x="314325" y="161925"/>
                </a:cubicBezTo>
                <a:cubicBezTo>
                  <a:pt x="309049" y="168256"/>
                  <a:pt x="309036" y="171181"/>
                  <a:pt x="304800" y="178594"/>
                </a:cubicBezTo>
                <a:cubicBezTo>
                  <a:pt x="300381" y="186328"/>
                  <a:pt x="299458" y="186317"/>
                  <a:pt x="292894" y="192882"/>
                </a:cubicBezTo>
                <a:cubicBezTo>
                  <a:pt x="292100" y="195263"/>
                  <a:pt x="291501" y="197718"/>
                  <a:pt x="290512" y="200025"/>
                </a:cubicBezTo>
                <a:cubicBezTo>
                  <a:pt x="285574" y="211546"/>
                  <a:pt x="277162" y="224008"/>
                  <a:pt x="266700" y="230982"/>
                </a:cubicBezTo>
                <a:cubicBezTo>
                  <a:pt x="264319" y="232569"/>
                  <a:pt x="262116" y="234464"/>
                  <a:pt x="259556" y="235744"/>
                </a:cubicBezTo>
                <a:cubicBezTo>
                  <a:pt x="253695" y="238674"/>
                  <a:pt x="243610" y="239593"/>
                  <a:pt x="238125" y="240507"/>
                </a:cubicBezTo>
                <a:cubicBezTo>
                  <a:pt x="236537" y="242888"/>
                  <a:pt x="234489" y="245020"/>
                  <a:pt x="233362" y="247650"/>
                </a:cubicBezTo>
                <a:cubicBezTo>
                  <a:pt x="232073" y="250658"/>
                  <a:pt x="231921" y="254040"/>
                  <a:pt x="230981" y="257175"/>
                </a:cubicBezTo>
                <a:cubicBezTo>
                  <a:pt x="229731" y="261342"/>
                  <a:pt x="225187" y="276511"/>
                  <a:pt x="221456" y="280988"/>
                </a:cubicBezTo>
                <a:cubicBezTo>
                  <a:pt x="219624" y="283186"/>
                  <a:pt x="216693" y="284163"/>
                  <a:pt x="214312" y="285750"/>
                </a:cubicBezTo>
                <a:lnTo>
                  <a:pt x="209550" y="300038"/>
                </a:lnTo>
                <a:cubicBezTo>
                  <a:pt x="208756" y="302419"/>
                  <a:pt x="207778" y="304747"/>
                  <a:pt x="207169" y="307182"/>
                </a:cubicBezTo>
                <a:cubicBezTo>
                  <a:pt x="205347" y="314468"/>
                  <a:pt x="205506" y="318369"/>
                  <a:pt x="200025" y="323850"/>
                </a:cubicBezTo>
                <a:cubicBezTo>
                  <a:pt x="198001" y="325874"/>
                  <a:pt x="195262" y="327025"/>
                  <a:pt x="192881" y="328613"/>
                </a:cubicBezTo>
                <a:cubicBezTo>
                  <a:pt x="192087" y="330994"/>
                  <a:pt x="191719" y="333563"/>
                  <a:pt x="190500" y="335757"/>
                </a:cubicBezTo>
                <a:cubicBezTo>
                  <a:pt x="187720" y="340760"/>
                  <a:pt x="184150" y="345282"/>
                  <a:pt x="180975" y="350044"/>
                </a:cubicBezTo>
                <a:cubicBezTo>
                  <a:pt x="179387" y="352425"/>
                  <a:pt x="177492" y="354628"/>
                  <a:pt x="176212" y="357188"/>
                </a:cubicBezTo>
                <a:lnTo>
                  <a:pt x="171450" y="366713"/>
                </a:lnTo>
                <a:cubicBezTo>
                  <a:pt x="170656" y="370682"/>
                  <a:pt x="169979" y="374675"/>
                  <a:pt x="169069" y="378619"/>
                </a:cubicBezTo>
                <a:cubicBezTo>
                  <a:pt x="167597" y="384997"/>
                  <a:pt x="164306" y="397669"/>
                  <a:pt x="164306" y="397669"/>
                </a:cubicBezTo>
                <a:cubicBezTo>
                  <a:pt x="163385" y="405962"/>
                  <a:pt x="162791" y="424943"/>
                  <a:pt x="157162" y="433388"/>
                </a:cubicBezTo>
                <a:lnTo>
                  <a:pt x="152400" y="440532"/>
                </a:lnTo>
                <a:cubicBezTo>
                  <a:pt x="151606" y="443707"/>
                  <a:pt x="151168" y="446993"/>
                  <a:pt x="150019" y="450057"/>
                </a:cubicBezTo>
                <a:cubicBezTo>
                  <a:pt x="148773" y="453381"/>
                  <a:pt x="146379" y="456214"/>
                  <a:pt x="145256" y="459582"/>
                </a:cubicBezTo>
                <a:cubicBezTo>
                  <a:pt x="143186" y="465792"/>
                  <a:pt x="140494" y="478632"/>
                  <a:pt x="140494" y="478632"/>
                </a:cubicBezTo>
                <a:cubicBezTo>
                  <a:pt x="139700" y="488951"/>
                  <a:pt x="139726" y="499365"/>
                  <a:pt x="138112" y="509588"/>
                </a:cubicBezTo>
                <a:cubicBezTo>
                  <a:pt x="137329" y="514546"/>
                  <a:pt x="137527" y="521090"/>
                  <a:pt x="133350" y="523875"/>
                </a:cubicBezTo>
                <a:lnTo>
                  <a:pt x="126206" y="528638"/>
                </a:lnTo>
                <a:cubicBezTo>
                  <a:pt x="113510" y="547685"/>
                  <a:pt x="130172" y="524673"/>
                  <a:pt x="114300" y="540544"/>
                </a:cubicBezTo>
                <a:cubicBezTo>
                  <a:pt x="103528" y="551315"/>
                  <a:pt x="116301" y="545433"/>
                  <a:pt x="102394" y="550069"/>
                </a:cubicBezTo>
                <a:cubicBezTo>
                  <a:pt x="100013" y="552450"/>
                  <a:pt x="97807" y="555021"/>
                  <a:pt x="95250" y="557213"/>
                </a:cubicBezTo>
                <a:cubicBezTo>
                  <a:pt x="86058" y="565092"/>
                  <a:pt x="85963" y="562642"/>
                  <a:pt x="78581" y="571500"/>
                </a:cubicBezTo>
                <a:cubicBezTo>
                  <a:pt x="69631" y="582240"/>
                  <a:pt x="76907" y="581348"/>
                  <a:pt x="59531" y="592932"/>
                </a:cubicBezTo>
                <a:lnTo>
                  <a:pt x="45244" y="602457"/>
                </a:lnTo>
                <a:lnTo>
                  <a:pt x="38100" y="607219"/>
                </a:lnTo>
                <a:cubicBezTo>
                  <a:pt x="26278" y="624951"/>
                  <a:pt x="41469" y="603178"/>
                  <a:pt x="26194" y="621507"/>
                </a:cubicBezTo>
                <a:cubicBezTo>
                  <a:pt x="14935" y="635018"/>
                  <a:pt x="28325" y="621855"/>
                  <a:pt x="16669" y="638175"/>
                </a:cubicBezTo>
                <a:cubicBezTo>
                  <a:pt x="14712" y="640915"/>
                  <a:pt x="11593" y="642661"/>
                  <a:pt x="9525" y="645319"/>
                </a:cubicBezTo>
                <a:cubicBezTo>
                  <a:pt x="6011" y="649837"/>
                  <a:pt x="0" y="659607"/>
                  <a:pt x="0" y="659607"/>
                </a:cubicBezTo>
                <a:cubicBezTo>
                  <a:pt x="794" y="665163"/>
                  <a:pt x="1458" y="670739"/>
                  <a:pt x="2381" y="676275"/>
                </a:cubicBezTo>
                <a:cubicBezTo>
                  <a:pt x="9821" y="720917"/>
                  <a:pt x="12911" y="687988"/>
                  <a:pt x="104775" y="685800"/>
                </a:cubicBezTo>
                <a:cubicBezTo>
                  <a:pt x="110331" y="685006"/>
                  <a:pt x="115940" y="684520"/>
                  <a:pt x="121444" y="683419"/>
                </a:cubicBezTo>
                <a:cubicBezTo>
                  <a:pt x="123905" y="682927"/>
                  <a:pt x="126174" y="681727"/>
                  <a:pt x="128587" y="681038"/>
                </a:cubicBezTo>
                <a:cubicBezTo>
                  <a:pt x="131734" y="680139"/>
                  <a:pt x="134912" y="679343"/>
                  <a:pt x="138112" y="678657"/>
                </a:cubicBezTo>
                <a:cubicBezTo>
                  <a:pt x="146027" y="676961"/>
                  <a:pt x="161925" y="673894"/>
                  <a:pt x="161925" y="673894"/>
                </a:cubicBezTo>
                <a:cubicBezTo>
                  <a:pt x="166149" y="690794"/>
                  <a:pt x="167461" y="691844"/>
                  <a:pt x="161925" y="716757"/>
                </a:cubicBezTo>
                <a:cubicBezTo>
                  <a:pt x="161064" y="720631"/>
                  <a:pt x="157162" y="723107"/>
                  <a:pt x="154781" y="726282"/>
                </a:cubicBezTo>
                <a:cubicBezTo>
                  <a:pt x="155575" y="737394"/>
                  <a:pt x="155932" y="748547"/>
                  <a:pt x="157162" y="759619"/>
                </a:cubicBezTo>
                <a:cubicBezTo>
                  <a:pt x="157523" y="762872"/>
                  <a:pt x="158080" y="766217"/>
                  <a:pt x="159544" y="769144"/>
                </a:cubicBezTo>
                <a:cubicBezTo>
                  <a:pt x="162104" y="774264"/>
                  <a:pt x="169069" y="783432"/>
                  <a:pt x="169069" y="783432"/>
                </a:cubicBezTo>
                <a:cubicBezTo>
                  <a:pt x="170671" y="789840"/>
                  <a:pt x="171765" y="797146"/>
                  <a:pt x="176212" y="802482"/>
                </a:cubicBezTo>
                <a:cubicBezTo>
                  <a:pt x="178044" y="804681"/>
                  <a:pt x="180975" y="805657"/>
                  <a:pt x="183356" y="807244"/>
                </a:cubicBezTo>
                <a:cubicBezTo>
                  <a:pt x="184944" y="809625"/>
                  <a:pt x="186095" y="812364"/>
                  <a:pt x="188119" y="814388"/>
                </a:cubicBezTo>
                <a:cubicBezTo>
                  <a:pt x="193600" y="819869"/>
                  <a:pt x="197501" y="819710"/>
                  <a:pt x="204787" y="821532"/>
                </a:cubicBezTo>
                <a:cubicBezTo>
                  <a:pt x="207168" y="823913"/>
                  <a:pt x="209191" y="826718"/>
                  <a:pt x="211931" y="828675"/>
                </a:cubicBezTo>
                <a:cubicBezTo>
                  <a:pt x="214820" y="830738"/>
                  <a:pt x="218193" y="832040"/>
                  <a:pt x="221456" y="833438"/>
                </a:cubicBezTo>
                <a:cubicBezTo>
                  <a:pt x="223763" y="834427"/>
                  <a:pt x="226186" y="835129"/>
                  <a:pt x="228600" y="835819"/>
                </a:cubicBezTo>
                <a:cubicBezTo>
                  <a:pt x="246261" y="840864"/>
                  <a:pt x="247404" y="838819"/>
                  <a:pt x="273844" y="840582"/>
                </a:cubicBezTo>
                <a:lnTo>
                  <a:pt x="409575" y="838200"/>
                </a:lnTo>
                <a:cubicBezTo>
                  <a:pt x="414401" y="838047"/>
                  <a:pt x="419090" y="836553"/>
                  <a:pt x="423862" y="835819"/>
                </a:cubicBezTo>
                <a:cubicBezTo>
                  <a:pt x="429409" y="834966"/>
                  <a:pt x="434975" y="834232"/>
                  <a:pt x="440531" y="833438"/>
                </a:cubicBezTo>
                <a:cubicBezTo>
                  <a:pt x="456483" y="828121"/>
                  <a:pt x="439484" y="833233"/>
                  <a:pt x="469106" y="828675"/>
                </a:cubicBezTo>
                <a:cubicBezTo>
                  <a:pt x="472341" y="828177"/>
                  <a:pt x="475422" y="826936"/>
                  <a:pt x="478631" y="826294"/>
                </a:cubicBezTo>
                <a:cubicBezTo>
                  <a:pt x="507824" y="820456"/>
                  <a:pt x="480320" y="827062"/>
                  <a:pt x="502444" y="821532"/>
                </a:cubicBezTo>
                <a:cubicBezTo>
                  <a:pt x="538163" y="822326"/>
                  <a:pt x="573942" y="821685"/>
                  <a:pt x="609600" y="823913"/>
                </a:cubicBezTo>
                <a:cubicBezTo>
                  <a:pt x="612456" y="824092"/>
                  <a:pt x="614064" y="827670"/>
                  <a:pt x="616744" y="828675"/>
                </a:cubicBezTo>
                <a:cubicBezTo>
                  <a:pt x="620534" y="830096"/>
                  <a:pt x="624681" y="830263"/>
                  <a:pt x="628650" y="831057"/>
                </a:cubicBezTo>
                <a:cubicBezTo>
                  <a:pt x="655565" y="844514"/>
                  <a:pt x="630868" y="833732"/>
                  <a:pt x="654844" y="840582"/>
                </a:cubicBezTo>
                <a:cubicBezTo>
                  <a:pt x="662084" y="842651"/>
                  <a:pt x="668970" y="845898"/>
                  <a:pt x="676275" y="847725"/>
                </a:cubicBezTo>
                <a:lnTo>
                  <a:pt x="685800" y="850107"/>
                </a:lnTo>
                <a:cubicBezTo>
                  <a:pt x="701675" y="848519"/>
                  <a:pt x="717688" y="847967"/>
                  <a:pt x="733425" y="845344"/>
                </a:cubicBezTo>
                <a:cubicBezTo>
                  <a:pt x="736926" y="844760"/>
                  <a:pt x="740440" y="843092"/>
                  <a:pt x="742950" y="840582"/>
                </a:cubicBezTo>
                <a:cubicBezTo>
                  <a:pt x="746997" y="836535"/>
                  <a:pt x="750349" y="831609"/>
                  <a:pt x="752475" y="826294"/>
                </a:cubicBezTo>
                <a:cubicBezTo>
                  <a:pt x="753926" y="822665"/>
                  <a:pt x="758377" y="812213"/>
                  <a:pt x="759619" y="807244"/>
                </a:cubicBezTo>
                <a:cubicBezTo>
                  <a:pt x="761394" y="800145"/>
                  <a:pt x="762606" y="792912"/>
                  <a:pt x="764381" y="785813"/>
                </a:cubicBezTo>
                <a:cubicBezTo>
                  <a:pt x="767374" y="773840"/>
                  <a:pt x="765704" y="783168"/>
                  <a:pt x="771525" y="771525"/>
                </a:cubicBezTo>
                <a:cubicBezTo>
                  <a:pt x="773437" y="767702"/>
                  <a:pt x="774786" y="763621"/>
                  <a:pt x="776287" y="759619"/>
                </a:cubicBezTo>
                <a:cubicBezTo>
                  <a:pt x="777168" y="757269"/>
                  <a:pt x="777546" y="754720"/>
                  <a:pt x="778669" y="752475"/>
                </a:cubicBezTo>
                <a:cubicBezTo>
                  <a:pt x="783264" y="743286"/>
                  <a:pt x="786971" y="739023"/>
                  <a:pt x="792956" y="731044"/>
                </a:cubicBezTo>
                <a:cubicBezTo>
                  <a:pt x="793750" y="727075"/>
                  <a:pt x="793834" y="722896"/>
                  <a:pt x="795337" y="719138"/>
                </a:cubicBezTo>
                <a:cubicBezTo>
                  <a:pt x="797056" y="714841"/>
                  <a:pt x="801358" y="711722"/>
                  <a:pt x="802481" y="707232"/>
                </a:cubicBezTo>
                <a:cubicBezTo>
                  <a:pt x="804607" y="698726"/>
                  <a:pt x="804068" y="689769"/>
                  <a:pt x="804862" y="681038"/>
                </a:cubicBezTo>
                <a:cubicBezTo>
                  <a:pt x="804068" y="661988"/>
                  <a:pt x="803793" y="642909"/>
                  <a:pt x="802481" y="623888"/>
                </a:cubicBezTo>
                <a:cubicBezTo>
                  <a:pt x="802203" y="619850"/>
                  <a:pt x="800399" y="616018"/>
                  <a:pt x="800100" y="611982"/>
                </a:cubicBezTo>
                <a:cubicBezTo>
                  <a:pt x="798538" y="590894"/>
                  <a:pt x="798920" y="559068"/>
                  <a:pt x="795337" y="535782"/>
                </a:cubicBezTo>
                <a:cubicBezTo>
                  <a:pt x="794379" y="529553"/>
                  <a:pt x="790479" y="524827"/>
                  <a:pt x="788194" y="519113"/>
                </a:cubicBezTo>
                <a:lnTo>
                  <a:pt x="781050" y="497682"/>
                </a:lnTo>
                <a:cubicBezTo>
                  <a:pt x="780256" y="495301"/>
                  <a:pt x="779792" y="492783"/>
                  <a:pt x="778669" y="490538"/>
                </a:cubicBezTo>
                <a:lnTo>
                  <a:pt x="773906" y="481013"/>
                </a:lnTo>
                <a:cubicBezTo>
                  <a:pt x="767071" y="453668"/>
                  <a:pt x="776629" y="487367"/>
                  <a:pt x="766762" y="464344"/>
                </a:cubicBezTo>
                <a:cubicBezTo>
                  <a:pt x="765473" y="461336"/>
                  <a:pt x="765321" y="457954"/>
                  <a:pt x="764381" y="454819"/>
                </a:cubicBezTo>
                <a:cubicBezTo>
                  <a:pt x="762939" y="450011"/>
                  <a:pt x="760604" y="445454"/>
                  <a:pt x="759619" y="440532"/>
                </a:cubicBezTo>
                <a:cubicBezTo>
                  <a:pt x="758825" y="436563"/>
                  <a:pt x="758115" y="432576"/>
                  <a:pt x="757237" y="428625"/>
                </a:cubicBezTo>
                <a:cubicBezTo>
                  <a:pt x="756527" y="425430"/>
                  <a:pt x="755498" y="422309"/>
                  <a:pt x="754856" y="419100"/>
                </a:cubicBezTo>
                <a:cubicBezTo>
                  <a:pt x="752736" y="408497"/>
                  <a:pt x="752646" y="403112"/>
                  <a:pt x="750094" y="392907"/>
                </a:cubicBezTo>
                <a:cubicBezTo>
                  <a:pt x="749485" y="390472"/>
                  <a:pt x="748506" y="388144"/>
                  <a:pt x="747712" y="385763"/>
                </a:cubicBezTo>
                <a:cubicBezTo>
                  <a:pt x="746918" y="380207"/>
                  <a:pt x="746335" y="374616"/>
                  <a:pt x="745331" y="369094"/>
                </a:cubicBezTo>
                <a:cubicBezTo>
                  <a:pt x="744433" y="364153"/>
                  <a:pt x="738756" y="344722"/>
                  <a:pt x="738187" y="342900"/>
                </a:cubicBezTo>
                <a:cubicBezTo>
                  <a:pt x="735941" y="335713"/>
                  <a:pt x="733425" y="328613"/>
                  <a:pt x="731044" y="321469"/>
                </a:cubicBezTo>
                <a:cubicBezTo>
                  <a:pt x="729457" y="316707"/>
                  <a:pt x="727498" y="312052"/>
                  <a:pt x="726281" y="307182"/>
                </a:cubicBezTo>
                <a:cubicBezTo>
                  <a:pt x="725487" y="304007"/>
                  <a:pt x="724610" y="300852"/>
                  <a:pt x="723900" y="297657"/>
                </a:cubicBezTo>
                <a:cubicBezTo>
                  <a:pt x="723022" y="293706"/>
                  <a:pt x="722501" y="289677"/>
                  <a:pt x="721519" y="285750"/>
                </a:cubicBezTo>
                <a:cubicBezTo>
                  <a:pt x="720910" y="283315"/>
                  <a:pt x="719797" y="281028"/>
                  <a:pt x="719137" y="278607"/>
                </a:cubicBezTo>
                <a:cubicBezTo>
                  <a:pt x="717415" y="272292"/>
                  <a:pt x="716445" y="265767"/>
                  <a:pt x="714375" y="259557"/>
                </a:cubicBezTo>
                <a:cubicBezTo>
                  <a:pt x="706373" y="235548"/>
                  <a:pt x="718582" y="272789"/>
                  <a:pt x="709612" y="242888"/>
                </a:cubicBezTo>
                <a:cubicBezTo>
                  <a:pt x="708169" y="238080"/>
                  <a:pt x="706067" y="233470"/>
                  <a:pt x="704850" y="228600"/>
                </a:cubicBezTo>
                <a:cubicBezTo>
                  <a:pt x="703679" y="223916"/>
                  <a:pt x="703516" y="219026"/>
                  <a:pt x="702469" y="214313"/>
                </a:cubicBezTo>
                <a:cubicBezTo>
                  <a:pt x="701537" y="210120"/>
                  <a:pt x="696248" y="197570"/>
                  <a:pt x="695325" y="195263"/>
                </a:cubicBezTo>
                <a:cubicBezTo>
                  <a:pt x="694178" y="187234"/>
                  <a:pt x="692218" y="172587"/>
                  <a:pt x="690562" y="164307"/>
                </a:cubicBezTo>
                <a:cubicBezTo>
                  <a:pt x="689920" y="161098"/>
                  <a:pt x="688823" y="157991"/>
                  <a:pt x="688181" y="154782"/>
                </a:cubicBezTo>
                <a:cubicBezTo>
                  <a:pt x="687234" y="150047"/>
                  <a:pt x="686847" y="145207"/>
                  <a:pt x="685800" y="140494"/>
                </a:cubicBezTo>
                <a:cubicBezTo>
                  <a:pt x="685256" y="138044"/>
                  <a:pt x="684109" y="135764"/>
                  <a:pt x="683419" y="133350"/>
                </a:cubicBezTo>
                <a:cubicBezTo>
                  <a:pt x="681046" y="125045"/>
                  <a:pt x="681557" y="121694"/>
                  <a:pt x="676275" y="114300"/>
                </a:cubicBezTo>
                <a:cubicBezTo>
                  <a:pt x="674318" y="111560"/>
                  <a:pt x="671287" y="109744"/>
                  <a:pt x="669131" y="107157"/>
                </a:cubicBezTo>
                <a:cubicBezTo>
                  <a:pt x="667299" y="104958"/>
                  <a:pt x="666201" y="102212"/>
                  <a:pt x="664369" y="100013"/>
                </a:cubicBezTo>
                <a:cubicBezTo>
                  <a:pt x="662213" y="97426"/>
                  <a:pt x="659381" y="95456"/>
                  <a:pt x="657225" y="92869"/>
                </a:cubicBezTo>
                <a:cubicBezTo>
                  <a:pt x="655393" y="90670"/>
                  <a:pt x="654325" y="87898"/>
                  <a:pt x="652462" y="85725"/>
                </a:cubicBezTo>
                <a:cubicBezTo>
                  <a:pt x="649540" y="82316"/>
                  <a:pt x="645859" y="79609"/>
                  <a:pt x="642937" y="76200"/>
                </a:cubicBezTo>
                <a:cubicBezTo>
                  <a:pt x="632354" y="63853"/>
                  <a:pt x="644790" y="73468"/>
                  <a:pt x="631031" y="64294"/>
                </a:cubicBezTo>
                <a:cubicBezTo>
                  <a:pt x="629444" y="61913"/>
                  <a:pt x="628696" y="58667"/>
                  <a:pt x="626269" y="57150"/>
                </a:cubicBezTo>
                <a:cubicBezTo>
                  <a:pt x="622405" y="54735"/>
                  <a:pt x="608032" y="51401"/>
                  <a:pt x="602456" y="50007"/>
                </a:cubicBezTo>
                <a:cubicBezTo>
                  <a:pt x="600075" y="47626"/>
                  <a:pt x="597899" y="45019"/>
                  <a:pt x="595312" y="42863"/>
                </a:cubicBezTo>
                <a:cubicBezTo>
                  <a:pt x="593114" y="41031"/>
                  <a:pt x="624284" y="41276"/>
                  <a:pt x="621506" y="404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205" name="Text Box 5"/>
          <p:cNvSpPr txBox="1">
            <a:spLocks noChangeArrowheads="1"/>
          </p:cNvSpPr>
          <p:nvPr/>
        </p:nvSpPr>
        <p:spPr bwMode="auto">
          <a:xfrm>
            <a:off x="6732588" y="6581775"/>
            <a:ext cx="2411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dirty="0">
                <a:latin typeface="Calibri" pitchFamily="34" charset="0"/>
              </a:rPr>
              <a:t>Pere </a:t>
            </a:r>
            <a:r>
              <a:rPr lang="es-ES" sz="1000" dirty="0" err="1">
                <a:latin typeface="Calibri" pitchFamily="34" charset="0"/>
              </a:rPr>
              <a:t>Marquès</a:t>
            </a:r>
            <a:r>
              <a:rPr lang="es-ES" sz="1000" dirty="0">
                <a:latin typeface="Calibri" pitchFamily="34" charset="0"/>
              </a:rPr>
              <a:t> &amp; Ole C. </a:t>
            </a:r>
            <a:r>
              <a:rPr lang="es-ES" sz="1000" dirty="0" err="1">
                <a:latin typeface="Calibri" pitchFamily="34" charset="0"/>
              </a:rPr>
              <a:t>Glad</a:t>
            </a:r>
            <a:r>
              <a:rPr lang="es-ES" sz="1000" dirty="0">
                <a:latin typeface="Calibri" pitchFamily="34" charset="0"/>
              </a:rPr>
              <a:t> (2013)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2 Subtítulo"/>
          <p:cNvSpPr>
            <a:spLocks noGrp="1"/>
          </p:cNvSpPr>
          <p:nvPr>
            <p:ph type="subTitle" idx="1"/>
          </p:nvPr>
        </p:nvSpPr>
        <p:spPr>
          <a:xfrm>
            <a:off x="179388" y="909637"/>
            <a:ext cx="8713092" cy="5948363"/>
          </a:xfrm>
        </p:spPr>
        <p:txBody>
          <a:bodyPr/>
          <a:lstStyle/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Por indicación del profesor, </a:t>
            </a:r>
            <a:r>
              <a:rPr lang="es-ES" sz="2000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los estudiantes presentan y comentan los deberes</a:t>
            </a:r>
            <a:r>
              <a:rPr lang="es-E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ejercicios que habrán realizado  previamente en formato digital </a:t>
            </a:r>
            <a:r>
              <a:rPr lang="es-ES" sz="20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(documento de texto, presentación multimedia o programa “ad hoc”). 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Todos pueden intervenir proponiendo correcciones (</a:t>
            </a:r>
            <a:r>
              <a:rPr lang="es-E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antes de que el profesor “diga la última palabra”) y exponiendo dudas, ideas y objeciones.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Se puntúa 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tanto a quienes presentan los deberes como a quienes hacen correcciones o sugieren otras formas de hacer los ejercicios. </a:t>
            </a:r>
          </a:p>
          <a:p>
            <a:pPr indent="358775" eaLnBrk="1" hangingPunct="1">
              <a:spcBef>
                <a:spcPts val="1200"/>
              </a:spcBef>
              <a:spcAft>
                <a:spcPts val="1200"/>
              </a:spcAft>
            </a:pPr>
            <a:r>
              <a:rPr lang="es-ES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OTRAS POSIBILIDADES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Con el </a:t>
            </a:r>
            <a:r>
              <a:rPr lang="es-E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lector de documentos</a:t>
            </a:r>
            <a:r>
              <a:rPr lang="es-E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los estudiantes pueden </a:t>
            </a: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proyectar los deberes que hayan hecho manuscritos 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en su cuaderno.</a:t>
            </a:r>
            <a:endParaRPr lang="es-ES" sz="2000" i="1" dirty="0" smtClean="0">
              <a:solidFill>
                <a:srgbClr val="2E05FB"/>
              </a:solidFill>
              <a:latin typeface="Arial" charset="0"/>
              <a:cs typeface="Arial" charset="0"/>
            </a:endParaRP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000" i="1" dirty="0" smtClean="0">
                <a:solidFill>
                  <a:srgbClr val="2E05FB"/>
                </a:solidFill>
                <a:latin typeface="Arial" charset="0"/>
                <a:cs typeface="Arial" charset="0"/>
              </a:rPr>
              <a:t>Autocorrección simultánea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. Ante cada ejercicio de los deberes, el profesor propone 4 posibles respuestas y pide a cada alumno que con el </a:t>
            </a:r>
            <a:r>
              <a:rPr lang="es-E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sistema de votación electrónico</a:t>
            </a:r>
            <a:r>
              <a:rPr lang="es-E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s-E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indique la suya (así todos participan).</a:t>
            </a:r>
          </a:p>
          <a:p>
            <a:pPr indent="358775" algn="l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endParaRPr lang="es-ES" sz="20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413625" y="6581775"/>
            <a:ext cx="17303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dirty="0">
                <a:latin typeface="Calibri" pitchFamily="34" charset="0"/>
              </a:rPr>
              <a:t>Pere </a:t>
            </a:r>
            <a:r>
              <a:rPr lang="es-ES" sz="1000" dirty="0" err="1">
                <a:latin typeface="Calibri" pitchFamily="34" charset="0"/>
              </a:rPr>
              <a:t>Marquès</a:t>
            </a:r>
            <a:r>
              <a:rPr lang="es-ES" sz="1000" dirty="0">
                <a:latin typeface="Calibri" pitchFamily="34" charset="0"/>
              </a:rPr>
              <a:t> (2010)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>
          <a:xfrm>
            <a:off x="0" y="285750"/>
            <a:ext cx="1071538" cy="6429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938463" y="1652571"/>
            <a:ext cx="4000500" cy="29289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endParaRPr lang="es-ES" sz="3600" i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3600" i="1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07963"/>
            <a:ext cx="9144000" cy="863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Hacer síntesis en la PD (</a:t>
            </a:r>
            <a:r>
              <a:rPr lang="es-E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alumnos-relatores</a:t>
            </a:r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s-E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45" name="Freeform 2"/>
          <p:cNvSpPr>
            <a:spLocks/>
          </p:cNvSpPr>
          <p:nvPr/>
        </p:nvSpPr>
        <p:spPr bwMode="auto">
          <a:xfrm>
            <a:off x="4214813" y="3429000"/>
            <a:ext cx="642937" cy="928688"/>
          </a:xfrm>
          <a:custGeom>
            <a:avLst/>
            <a:gdLst>
              <a:gd name="T0" fmla="*/ 1954 w 3712"/>
              <a:gd name="T1" fmla="*/ 5854 h 5872"/>
              <a:gd name="T2" fmla="*/ 2235 w 3712"/>
              <a:gd name="T3" fmla="*/ 5582 h 5872"/>
              <a:gd name="T4" fmla="*/ 2244 w 3712"/>
              <a:gd name="T5" fmla="*/ 5152 h 5872"/>
              <a:gd name="T6" fmla="*/ 2094 w 3712"/>
              <a:gd name="T7" fmla="*/ 4862 h 5872"/>
              <a:gd name="T8" fmla="*/ 2225 w 3712"/>
              <a:gd name="T9" fmla="*/ 4629 h 5872"/>
              <a:gd name="T10" fmla="*/ 2609 w 3712"/>
              <a:gd name="T11" fmla="*/ 4591 h 5872"/>
              <a:gd name="T12" fmla="*/ 3619 w 3712"/>
              <a:gd name="T13" fmla="*/ 4601 h 5872"/>
              <a:gd name="T14" fmla="*/ 3600 w 3712"/>
              <a:gd name="T15" fmla="*/ 3768 h 5872"/>
              <a:gd name="T16" fmla="*/ 3506 w 3712"/>
              <a:gd name="T17" fmla="*/ 3161 h 5872"/>
              <a:gd name="T18" fmla="*/ 3282 w 3712"/>
              <a:gd name="T19" fmla="*/ 3170 h 5872"/>
              <a:gd name="T20" fmla="*/ 2973 w 3712"/>
              <a:gd name="T21" fmla="*/ 3394 h 5872"/>
              <a:gd name="T22" fmla="*/ 2609 w 3712"/>
              <a:gd name="T23" fmla="*/ 3404 h 5872"/>
              <a:gd name="T24" fmla="*/ 2272 w 3712"/>
              <a:gd name="T25" fmla="*/ 3179 h 5872"/>
              <a:gd name="T26" fmla="*/ 2197 w 3712"/>
              <a:gd name="T27" fmla="*/ 2843 h 5872"/>
              <a:gd name="T28" fmla="*/ 2328 w 3712"/>
              <a:gd name="T29" fmla="*/ 2497 h 5872"/>
              <a:gd name="T30" fmla="*/ 2618 w 3712"/>
              <a:gd name="T31" fmla="*/ 2356 h 5872"/>
              <a:gd name="T32" fmla="*/ 2889 w 3712"/>
              <a:gd name="T33" fmla="*/ 2356 h 5872"/>
              <a:gd name="T34" fmla="*/ 3232 w 3712"/>
              <a:gd name="T35" fmla="*/ 2609 h 5872"/>
              <a:gd name="T36" fmla="*/ 3506 w 3712"/>
              <a:gd name="T37" fmla="*/ 2646 h 5872"/>
              <a:gd name="T38" fmla="*/ 3693 w 3712"/>
              <a:gd name="T39" fmla="*/ 2233 h 5872"/>
              <a:gd name="T40" fmla="*/ 3693 w 3712"/>
              <a:gd name="T41" fmla="*/ 1562 h 5872"/>
              <a:gd name="T42" fmla="*/ 3563 w 3712"/>
              <a:gd name="T43" fmla="*/ 1206 h 5872"/>
              <a:gd name="T44" fmla="*/ 3048 w 3712"/>
              <a:gd name="T45" fmla="*/ 1206 h 5872"/>
              <a:gd name="T46" fmla="*/ 2300 w 3712"/>
              <a:gd name="T47" fmla="*/ 1281 h 5872"/>
              <a:gd name="T48" fmla="*/ 1926 w 3712"/>
              <a:gd name="T49" fmla="*/ 1042 h 5872"/>
              <a:gd name="T50" fmla="*/ 1917 w 3712"/>
              <a:gd name="T51" fmla="*/ 701 h 5872"/>
              <a:gd name="T52" fmla="*/ 2104 w 3712"/>
              <a:gd name="T53" fmla="*/ 468 h 5872"/>
              <a:gd name="T54" fmla="*/ 2020 w 3712"/>
              <a:gd name="T55" fmla="*/ 103 h 5872"/>
              <a:gd name="T56" fmla="*/ 1767 w 3712"/>
              <a:gd name="T57" fmla="*/ 0 h 5872"/>
              <a:gd name="T58" fmla="*/ 1524 w 3712"/>
              <a:gd name="T59" fmla="*/ 28 h 5872"/>
              <a:gd name="T60" fmla="*/ 1337 w 3712"/>
              <a:gd name="T61" fmla="*/ 168 h 5872"/>
              <a:gd name="T62" fmla="*/ 1253 w 3712"/>
              <a:gd name="T63" fmla="*/ 458 h 5872"/>
              <a:gd name="T64" fmla="*/ 1365 w 3712"/>
              <a:gd name="T65" fmla="*/ 720 h 5872"/>
              <a:gd name="T66" fmla="*/ 1449 w 3712"/>
              <a:gd name="T67" fmla="*/ 1042 h 5872"/>
              <a:gd name="T68" fmla="*/ 1300 w 3712"/>
              <a:gd name="T69" fmla="*/ 1291 h 5872"/>
              <a:gd name="T70" fmla="*/ 982 w 3712"/>
              <a:gd name="T71" fmla="*/ 1356 h 5872"/>
              <a:gd name="T72" fmla="*/ 93 w 3712"/>
              <a:gd name="T73" fmla="*/ 1506 h 5872"/>
              <a:gd name="T74" fmla="*/ 0 w 3712"/>
              <a:gd name="T75" fmla="*/ 2356 h 5872"/>
              <a:gd name="T76" fmla="*/ 477 w 3712"/>
              <a:gd name="T77" fmla="*/ 2572 h 5872"/>
              <a:gd name="T78" fmla="*/ 879 w 3712"/>
              <a:gd name="T79" fmla="*/ 2300 h 5872"/>
              <a:gd name="T80" fmla="*/ 1318 w 3712"/>
              <a:gd name="T81" fmla="*/ 2310 h 5872"/>
              <a:gd name="T82" fmla="*/ 1543 w 3712"/>
              <a:gd name="T83" fmla="*/ 2731 h 5872"/>
              <a:gd name="T84" fmla="*/ 1393 w 3712"/>
              <a:gd name="T85" fmla="*/ 3095 h 5872"/>
              <a:gd name="T86" fmla="*/ 1010 w 3712"/>
              <a:gd name="T87" fmla="*/ 3254 h 5872"/>
              <a:gd name="T88" fmla="*/ 617 w 3712"/>
              <a:gd name="T89" fmla="*/ 3076 h 5872"/>
              <a:gd name="T90" fmla="*/ 402 w 3712"/>
              <a:gd name="T91" fmla="*/ 3030 h 5872"/>
              <a:gd name="T92" fmla="*/ 262 w 3712"/>
              <a:gd name="T93" fmla="*/ 3095 h 5872"/>
              <a:gd name="T94" fmla="*/ 75 w 3712"/>
              <a:gd name="T95" fmla="*/ 3647 h 5872"/>
              <a:gd name="T96" fmla="*/ 140 w 3712"/>
              <a:gd name="T97" fmla="*/ 4601 h 5872"/>
              <a:gd name="T98" fmla="*/ 1206 w 3712"/>
              <a:gd name="T99" fmla="*/ 4423 h 5872"/>
              <a:gd name="T100" fmla="*/ 1533 w 3712"/>
              <a:gd name="T101" fmla="*/ 4703 h 5872"/>
              <a:gd name="T102" fmla="*/ 1515 w 3712"/>
              <a:gd name="T103" fmla="*/ 4947 h 5872"/>
              <a:gd name="T104" fmla="*/ 1337 w 3712"/>
              <a:gd name="T105" fmla="*/ 5171 h 5872"/>
              <a:gd name="T106" fmla="*/ 1300 w 3712"/>
              <a:gd name="T107" fmla="*/ 5405 h 5872"/>
              <a:gd name="T108" fmla="*/ 1421 w 3712"/>
              <a:gd name="T109" fmla="*/ 5713 h 5872"/>
              <a:gd name="T110" fmla="*/ 1777 w 3712"/>
              <a:gd name="T111" fmla="*/ 5872 h 58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712"/>
              <a:gd name="T169" fmla="*/ 0 h 5872"/>
              <a:gd name="T170" fmla="*/ 3712 w 3712"/>
              <a:gd name="T171" fmla="*/ 5872 h 587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712" h="5872">
                <a:moveTo>
                  <a:pt x="1777" y="5872"/>
                </a:moveTo>
                <a:lnTo>
                  <a:pt x="1954" y="5854"/>
                </a:lnTo>
                <a:lnTo>
                  <a:pt x="2151" y="5723"/>
                </a:lnTo>
                <a:lnTo>
                  <a:pt x="2235" y="5582"/>
                </a:lnTo>
                <a:lnTo>
                  <a:pt x="2263" y="5349"/>
                </a:lnTo>
                <a:lnTo>
                  <a:pt x="2244" y="5152"/>
                </a:lnTo>
                <a:lnTo>
                  <a:pt x="2141" y="5040"/>
                </a:lnTo>
                <a:lnTo>
                  <a:pt x="2094" y="4862"/>
                </a:lnTo>
                <a:lnTo>
                  <a:pt x="2123" y="4769"/>
                </a:lnTo>
                <a:lnTo>
                  <a:pt x="2225" y="4629"/>
                </a:lnTo>
                <a:lnTo>
                  <a:pt x="2319" y="4554"/>
                </a:lnTo>
                <a:lnTo>
                  <a:pt x="2609" y="4591"/>
                </a:lnTo>
                <a:lnTo>
                  <a:pt x="3001" y="4619"/>
                </a:lnTo>
                <a:lnTo>
                  <a:pt x="3619" y="4601"/>
                </a:lnTo>
                <a:lnTo>
                  <a:pt x="3647" y="4301"/>
                </a:lnTo>
                <a:lnTo>
                  <a:pt x="3600" y="3768"/>
                </a:lnTo>
                <a:lnTo>
                  <a:pt x="3591" y="3245"/>
                </a:lnTo>
                <a:lnTo>
                  <a:pt x="3506" y="3161"/>
                </a:lnTo>
                <a:lnTo>
                  <a:pt x="3385" y="3142"/>
                </a:lnTo>
                <a:lnTo>
                  <a:pt x="3282" y="3170"/>
                </a:lnTo>
                <a:lnTo>
                  <a:pt x="3123" y="3263"/>
                </a:lnTo>
                <a:lnTo>
                  <a:pt x="2973" y="3394"/>
                </a:lnTo>
                <a:lnTo>
                  <a:pt x="2730" y="3432"/>
                </a:lnTo>
                <a:lnTo>
                  <a:pt x="2609" y="3404"/>
                </a:lnTo>
                <a:lnTo>
                  <a:pt x="2394" y="3292"/>
                </a:lnTo>
                <a:lnTo>
                  <a:pt x="2272" y="3179"/>
                </a:lnTo>
                <a:lnTo>
                  <a:pt x="2216" y="3039"/>
                </a:lnTo>
                <a:lnTo>
                  <a:pt x="2197" y="2843"/>
                </a:lnTo>
                <a:lnTo>
                  <a:pt x="2225" y="2618"/>
                </a:lnTo>
                <a:lnTo>
                  <a:pt x="2328" y="2497"/>
                </a:lnTo>
                <a:lnTo>
                  <a:pt x="2475" y="2403"/>
                </a:lnTo>
                <a:lnTo>
                  <a:pt x="2618" y="2356"/>
                </a:lnTo>
                <a:lnTo>
                  <a:pt x="2796" y="2356"/>
                </a:lnTo>
                <a:lnTo>
                  <a:pt x="2889" y="2356"/>
                </a:lnTo>
                <a:lnTo>
                  <a:pt x="3086" y="2506"/>
                </a:lnTo>
                <a:lnTo>
                  <a:pt x="3232" y="2609"/>
                </a:lnTo>
                <a:lnTo>
                  <a:pt x="3357" y="2674"/>
                </a:lnTo>
                <a:lnTo>
                  <a:pt x="3506" y="2646"/>
                </a:lnTo>
                <a:lnTo>
                  <a:pt x="3619" y="2497"/>
                </a:lnTo>
                <a:lnTo>
                  <a:pt x="3693" y="2233"/>
                </a:lnTo>
                <a:lnTo>
                  <a:pt x="3712" y="1861"/>
                </a:lnTo>
                <a:lnTo>
                  <a:pt x="3693" y="1562"/>
                </a:lnTo>
                <a:lnTo>
                  <a:pt x="3665" y="1365"/>
                </a:lnTo>
                <a:lnTo>
                  <a:pt x="3563" y="1206"/>
                </a:lnTo>
                <a:lnTo>
                  <a:pt x="3282" y="1206"/>
                </a:lnTo>
                <a:lnTo>
                  <a:pt x="3048" y="1206"/>
                </a:lnTo>
                <a:lnTo>
                  <a:pt x="2543" y="1281"/>
                </a:lnTo>
                <a:lnTo>
                  <a:pt x="2300" y="1281"/>
                </a:lnTo>
                <a:lnTo>
                  <a:pt x="2048" y="1225"/>
                </a:lnTo>
                <a:lnTo>
                  <a:pt x="1926" y="1042"/>
                </a:lnTo>
                <a:lnTo>
                  <a:pt x="1889" y="888"/>
                </a:lnTo>
                <a:lnTo>
                  <a:pt x="1917" y="701"/>
                </a:lnTo>
                <a:lnTo>
                  <a:pt x="2020" y="608"/>
                </a:lnTo>
                <a:lnTo>
                  <a:pt x="2104" y="468"/>
                </a:lnTo>
                <a:lnTo>
                  <a:pt x="2104" y="243"/>
                </a:lnTo>
                <a:lnTo>
                  <a:pt x="2020" y="103"/>
                </a:lnTo>
                <a:lnTo>
                  <a:pt x="1917" y="19"/>
                </a:lnTo>
                <a:lnTo>
                  <a:pt x="1767" y="0"/>
                </a:lnTo>
                <a:lnTo>
                  <a:pt x="1655" y="9"/>
                </a:lnTo>
                <a:lnTo>
                  <a:pt x="1524" y="28"/>
                </a:lnTo>
                <a:lnTo>
                  <a:pt x="1412" y="94"/>
                </a:lnTo>
                <a:lnTo>
                  <a:pt x="1337" y="168"/>
                </a:lnTo>
                <a:lnTo>
                  <a:pt x="1253" y="290"/>
                </a:lnTo>
                <a:lnTo>
                  <a:pt x="1253" y="458"/>
                </a:lnTo>
                <a:lnTo>
                  <a:pt x="1309" y="673"/>
                </a:lnTo>
                <a:lnTo>
                  <a:pt x="1365" y="720"/>
                </a:lnTo>
                <a:lnTo>
                  <a:pt x="1421" y="870"/>
                </a:lnTo>
                <a:lnTo>
                  <a:pt x="1449" y="1042"/>
                </a:lnTo>
                <a:lnTo>
                  <a:pt x="1384" y="1197"/>
                </a:lnTo>
                <a:lnTo>
                  <a:pt x="1300" y="1291"/>
                </a:lnTo>
                <a:lnTo>
                  <a:pt x="1169" y="1356"/>
                </a:lnTo>
                <a:lnTo>
                  <a:pt x="982" y="1356"/>
                </a:lnTo>
                <a:lnTo>
                  <a:pt x="103" y="1262"/>
                </a:lnTo>
                <a:lnTo>
                  <a:pt x="93" y="1506"/>
                </a:lnTo>
                <a:lnTo>
                  <a:pt x="47" y="2020"/>
                </a:lnTo>
                <a:lnTo>
                  <a:pt x="0" y="2356"/>
                </a:lnTo>
                <a:cubicBezTo>
                  <a:pt x="76" y="2442"/>
                  <a:pt x="165" y="2590"/>
                  <a:pt x="299" y="2590"/>
                </a:cubicBezTo>
                <a:lnTo>
                  <a:pt x="477" y="2572"/>
                </a:lnTo>
                <a:lnTo>
                  <a:pt x="701" y="2459"/>
                </a:lnTo>
                <a:lnTo>
                  <a:pt x="879" y="2300"/>
                </a:lnTo>
                <a:lnTo>
                  <a:pt x="1141" y="2233"/>
                </a:lnTo>
                <a:lnTo>
                  <a:pt x="1318" y="2310"/>
                </a:lnTo>
                <a:lnTo>
                  <a:pt x="1477" y="2497"/>
                </a:lnTo>
                <a:lnTo>
                  <a:pt x="1543" y="2731"/>
                </a:lnTo>
                <a:lnTo>
                  <a:pt x="1496" y="2974"/>
                </a:lnTo>
                <a:lnTo>
                  <a:pt x="1393" y="3095"/>
                </a:lnTo>
                <a:lnTo>
                  <a:pt x="1262" y="3207"/>
                </a:lnTo>
                <a:lnTo>
                  <a:pt x="1010" y="3254"/>
                </a:lnTo>
                <a:lnTo>
                  <a:pt x="776" y="3217"/>
                </a:lnTo>
                <a:lnTo>
                  <a:pt x="617" y="3076"/>
                </a:lnTo>
                <a:cubicBezTo>
                  <a:pt x="552" y="3051"/>
                  <a:pt x="489" y="3017"/>
                  <a:pt x="421" y="3002"/>
                </a:cubicBezTo>
                <a:cubicBezTo>
                  <a:pt x="410" y="3000"/>
                  <a:pt x="411" y="3023"/>
                  <a:pt x="402" y="3030"/>
                </a:cubicBezTo>
                <a:cubicBezTo>
                  <a:pt x="397" y="3034"/>
                  <a:pt x="389" y="3030"/>
                  <a:pt x="383" y="3030"/>
                </a:cubicBezTo>
                <a:lnTo>
                  <a:pt x="262" y="3095"/>
                </a:lnTo>
                <a:lnTo>
                  <a:pt x="121" y="3348"/>
                </a:lnTo>
                <a:lnTo>
                  <a:pt x="75" y="3647"/>
                </a:lnTo>
                <a:lnTo>
                  <a:pt x="65" y="4171"/>
                </a:lnTo>
                <a:lnTo>
                  <a:pt x="140" y="4601"/>
                </a:lnTo>
                <a:lnTo>
                  <a:pt x="935" y="4423"/>
                </a:lnTo>
                <a:lnTo>
                  <a:pt x="1206" y="4423"/>
                </a:lnTo>
                <a:lnTo>
                  <a:pt x="1412" y="4498"/>
                </a:lnTo>
                <a:lnTo>
                  <a:pt x="1533" y="4703"/>
                </a:lnTo>
                <a:lnTo>
                  <a:pt x="1543" y="4816"/>
                </a:lnTo>
                <a:lnTo>
                  <a:pt x="1515" y="4947"/>
                </a:lnTo>
                <a:lnTo>
                  <a:pt x="1412" y="5049"/>
                </a:lnTo>
                <a:lnTo>
                  <a:pt x="1337" y="5171"/>
                </a:lnTo>
                <a:lnTo>
                  <a:pt x="1300" y="5283"/>
                </a:lnTo>
                <a:lnTo>
                  <a:pt x="1300" y="5405"/>
                </a:lnTo>
                <a:lnTo>
                  <a:pt x="1309" y="5564"/>
                </a:lnTo>
                <a:lnTo>
                  <a:pt x="1421" y="5713"/>
                </a:lnTo>
                <a:lnTo>
                  <a:pt x="1618" y="5863"/>
                </a:lnTo>
                <a:lnTo>
                  <a:pt x="1777" y="5872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46" name="Freeform 3"/>
          <p:cNvSpPr>
            <a:spLocks/>
          </p:cNvSpPr>
          <p:nvPr/>
        </p:nvSpPr>
        <p:spPr bwMode="auto">
          <a:xfrm rot="-922649">
            <a:off x="3219450" y="2735246"/>
            <a:ext cx="1023938" cy="714375"/>
          </a:xfrm>
          <a:custGeom>
            <a:avLst/>
            <a:gdLst>
              <a:gd name="T0" fmla="*/ 1498 w 6351"/>
              <a:gd name="T1" fmla="*/ 366 h 3570"/>
              <a:gd name="T2" fmla="*/ 1539 w 6351"/>
              <a:gd name="T3" fmla="*/ 1015 h 3570"/>
              <a:gd name="T4" fmla="*/ 1356 w 6351"/>
              <a:gd name="T5" fmla="*/ 1539 h 3570"/>
              <a:gd name="T6" fmla="*/ 998 w 6351"/>
              <a:gd name="T7" fmla="*/ 1506 h 3570"/>
              <a:gd name="T8" fmla="*/ 574 w 6351"/>
              <a:gd name="T9" fmla="*/ 1223 h 3570"/>
              <a:gd name="T10" fmla="*/ 83 w 6351"/>
              <a:gd name="T11" fmla="*/ 1431 h 3570"/>
              <a:gd name="T12" fmla="*/ 0 w 6351"/>
              <a:gd name="T13" fmla="*/ 1781 h 3570"/>
              <a:gd name="T14" fmla="*/ 224 w 6351"/>
              <a:gd name="T15" fmla="*/ 2189 h 3570"/>
              <a:gd name="T16" fmla="*/ 640 w 6351"/>
              <a:gd name="T17" fmla="*/ 2322 h 3570"/>
              <a:gd name="T18" fmla="*/ 973 w 6351"/>
              <a:gd name="T19" fmla="*/ 2139 h 3570"/>
              <a:gd name="T20" fmla="*/ 1340 w 6351"/>
              <a:gd name="T21" fmla="*/ 2089 h 3570"/>
              <a:gd name="T22" fmla="*/ 1415 w 6351"/>
              <a:gd name="T23" fmla="*/ 3496 h 3570"/>
              <a:gd name="T24" fmla="*/ 3254 w 6351"/>
              <a:gd name="T25" fmla="*/ 3362 h 3570"/>
              <a:gd name="T26" fmla="*/ 3188 w 6351"/>
              <a:gd name="T27" fmla="*/ 2963 h 3570"/>
              <a:gd name="T28" fmla="*/ 3021 w 6351"/>
              <a:gd name="T29" fmla="*/ 2647 h 3570"/>
              <a:gd name="T30" fmla="*/ 3229 w 6351"/>
              <a:gd name="T31" fmla="*/ 2314 h 3570"/>
              <a:gd name="T32" fmla="*/ 3620 w 6351"/>
              <a:gd name="T33" fmla="*/ 2247 h 3570"/>
              <a:gd name="T34" fmla="*/ 3912 w 6351"/>
              <a:gd name="T35" fmla="*/ 2613 h 3570"/>
              <a:gd name="T36" fmla="*/ 3754 w 6351"/>
              <a:gd name="T37" fmla="*/ 2946 h 3570"/>
              <a:gd name="T38" fmla="*/ 3570 w 6351"/>
              <a:gd name="T39" fmla="*/ 3179 h 3570"/>
              <a:gd name="T40" fmla="*/ 3729 w 6351"/>
              <a:gd name="T41" fmla="*/ 3512 h 3570"/>
              <a:gd name="T42" fmla="*/ 4985 w 6351"/>
              <a:gd name="T43" fmla="*/ 3504 h 3570"/>
              <a:gd name="T44" fmla="*/ 4919 w 6351"/>
              <a:gd name="T45" fmla="*/ 2580 h 3570"/>
              <a:gd name="T46" fmla="*/ 5035 w 6351"/>
              <a:gd name="T47" fmla="*/ 2064 h 3570"/>
              <a:gd name="T48" fmla="*/ 5293 w 6351"/>
              <a:gd name="T49" fmla="*/ 1914 h 3570"/>
              <a:gd name="T50" fmla="*/ 5626 w 6351"/>
              <a:gd name="T51" fmla="*/ 2139 h 3570"/>
              <a:gd name="T52" fmla="*/ 6066 w 6351"/>
              <a:gd name="T53" fmla="*/ 2114 h 3570"/>
              <a:gd name="T54" fmla="*/ 6309 w 6351"/>
              <a:gd name="T55" fmla="*/ 1864 h 3570"/>
              <a:gd name="T56" fmla="*/ 6334 w 6351"/>
              <a:gd name="T57" fmla="*/ 1465 h 3570"/>
              <a:gd name="T58" fmla="*/ 6066 w 6351"/>
              <a:gd name="T59" fmla="*/ 1148 h 3570"/>
              <a:gd name="T60" fmla="*/ 5651 w 6351"/>
              <a:gd name="T61" fmla="*/ 1157 h 3570"/>
              <a:gd name="T62" fmla="*/ 5377 w 6351"/>
              <a:gd name="T63" fmla="*/ 1348 h 3570"/>
              <a:gd name="T64" fmla="*/ 5094 w 6351"/>
              <a:gd name="T65" fmla="*/ 1381 h 3570"/>
              <a:gd name="T66" fmla="*/ 4827 w 6351"/>
              <a:gd name="T67" fmla="*/ 1223 h 3570"/>
              <a:gd name="T68" fmla="*/ 4894 w 6351"/>
              <a:gd name="T69" fmla="*/ 382 h 3570"/>
              <a:gd name="T70" fmla="*/ 4603 w 6351"/>
              <a:gd name="T71" fmla="*/ 25 h 3570"/>
              <a:gd name="T72" fmla="*/ 3803 w 6351"/>
              <a:gd name="T73" fmla="*/ 41 h 3570"/>
              <a:gd name="T74" fmla="*/ 3446 w 6351"/>
              <a:gd name="T75" fmla="*/ 208 h 3570"/>
              <a:gd name="T76" fmla="*/ 3487 w 6351"/>
              <a:gd name="T77" fmla="*/ 624 h 3570"/>
              <a:gd name="T78" fmla="*/ 3537 w 6351"/>
              <a:gd name="T79" fmla="*/ 1032 h 3570"/>
              <a:gd name="T80" fmla="*/ 3171 w 6351"/>
              <a:gd name="T81" fmla="*/ 1265 h 3570"/>
              <a:gd name="T82" fmla="*/ 2838 w 6351"/>
              <a:gd name="T83" fmla="*/ 1097 h 3570"/>
              <a:gd name="T84" fmla="*/ 2838 w 6351"/>
              <a:gd name="T85" fmla="*/ 699 h 3570"/>
              <a:gd name="T86" fmla="*/ 3029 w 6351"/>
              <a:gd name="T87" fmla="*/ 341 h 3570"/>
              <a:gd name="T88" fmla="*/ 2913 w 6351"/>
              <a:gd name="T89" fmla="*/ 75 h 3570"/>
              <a:gd name="T90" fmla="*/ 2435 w 6351"/>
              <a:gd name="T91" fmla="*/ 33 h 3570"/>
              <a:gd name="T92" fmla="*/ 1406 w 6351"/>
              <a:gd name="T93" fmla="*/ 116 h 357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351"/>
              <a:gd name="T142" fmla="*/ 0 h 3570"/>
              <a:gd name="T143" fmla="*/ 6351 w 6351"/>
              <a:gd name="T144" fmla="*/ 3570 h 357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351" h="3570">
                <a:moveTo>
                  <a:pt x="1406" y="116"/>
                </a:moveTo>
                <a:lnTo>
                  <a:pt x="1498" y="366"/>
                </a:lnTo>
                <a:lnTo>
                  <a:pt x="1539" y="715"/>
                </a:lnTo>
                <a:lnTo>
                  <a:pt x="1539" y="1015"/>
                </a:lnTo>
                <a:lnTo>
                  <a:pt x="1473" y="1356"/>
                </a:lnTo>
                <a:lnTo>
                  <a:pt x="1356" y="1539"/>
                </a:lnTo>
                <a:lnTo>
                  <a:pt x="1123" y="1564"/>
                </a:lnTo>
                <a:lnTo>
                  <a:pt x="998" y="1506"/>
                </a:lnTo>
                <a:lnTo>
                  <a:pt x="815" y="1290"/>
                </a:lnTo>
                <a:lnTo>
                  <a:pt x="574" y="1223"/>
                </a:lnTo>
                <a:lnTo>
                  <a:pt x="349" y="1240"/>
                </a:lnTo>
                <a:lnTo>
                  <a:pt x="83" y="1431"/>
                </a:lnTo>
                <a:lnTo>
                  <a:pt x="33" y="1539"/>
                </a:lnTo>
                <a:lnTo>
                  <a:pt x="0" y="1781"/>
                </a:lnTo>
                <a:lnTo>
                  <a:pt x="58" y="1989"/>
                </a:lnTo>
                <a:lnTo>
                  <a:pt x="224" y="2189"/>
                </a:lnTo>
                <a:lnTo>
                  <a:pt x="424" y="2289"/>
                </a:lnTo>
                <a:lnTo>
                  <a:pt x="640" y="2322"/>
                </a:lnTo>
                <a:lnTo>
                  <a:pt x="782" y="2305"/>
                </a:lnTo>
                <a:lnTo>
                  <a:pt x="973" y="2139"/>
                </a:lnTo>
                <a:lnTo>
                  <a:pt x="1148" y="2056"/>
                </a:lnTo>
                <a:lnTo>
                  <a:pt x="1340" y="2089"/>
                </a:lnTo>
                <a:lnTo>
                  <a:pt x="1390" y="2180"/>
                </a:lnTo>
                <a:lnTo>
                  <a:pt x="1415" y="3496"/>
                </a:lnTo>
                <a:lnTo>
                  <a:pt x="3054" y="3504"/>
                </a:lnTo>
                <a:lnTo>
                  <a:pt x="3254" y="3362"/>
                </a:lnTo>
                <a:lnTo>
                  <a:pt x="3287" y="3138"/>
                </a:lnTo>
                <a:lnTo>
                  <a:pt x="3188" y="2963"/>
                </a:lnTo>
                <a:lnTo>
                  <a:pt x="3063" y="2846"/>
                </a:lnTo>
                <a:lnTo>
                  <a:pt x="3021" y="2647"/>
                </a:lnTo>
                <a:lnTo>
                  <a:pt x="3079" y="2455"/>
                </a:lnTo>
                <a:lnTo>
                  <a:pt x="3229" y="2314"/>
                </a:lnTo>
                <a:lnTo>
                  <a:pt x="3371" y="2239"/>
                </a:lnTo>
                <a:lnTo>
                  <a:pt x="3620" y="2247"/>
                </a:lnTo>
                <a:lnTo>
                  <a:pt x="3828" y="2380"/>
                </a:lnTo>
                <a:lnTo>
                  <a:pt x="3912" y="2613"/>
                </a:lnTo>
                <a:lnTo>
                  <a:pt x="3887" y="2813"/>
                </a:lnTo>
                <a:lnTo>
                  <a:pt x="3754" y="2946"/>
                </a:lnTo>
                <a:lnTo>
                  <a:pt x="3670" y="3029"/>
                </a:lnTo>
                <a:lnTo>
                  <a:pt x="3570" y="3179"/>
                </a:lnTo>
                <a:lnTo>
                  <a:pt x="3587" y="3429"/>
                </a:lnTo>
                <a:lnTo>
                  <a:pt x="3729" y="3512"/>
                </a:lnTo>
                <a:lnTo>
                  <a:pt x="4561" y="3570"/>
                </a:lnTo>
                <a:lnTo>
                  <a:pt x="4985" y="3504"/>
                </a:lnTo>
                <a:lnTo>
                  <a:pt x="4927" y="3038"/>
                </a:lnTo>
                <a:lnTo>
                  <a:pt x="4919" y="2580"/>
                </a:lnTo>
                <a:lnTo>
                  <a:pt x="4944" y="2272"/>
                </a:lnTo>
                <a:lnTo>
                  <a:pt x="5035" y="2064"/>
                </a:lnTo>
                <a:lnTo>
                  <a:pt x="5144" y="1947"/>
                </a:lnTo>
                <a:lnTo>
                  <a:pt x="5293" y="1914"/>
                </a:lnTo>
                <a:lnTo>
                  <a:pt x="5460" y="2006"/>
                </a:lnTo>
                <a:lnTo>
                  <a:pt x="5626" y="2139"/>
                </a:lnTo>
                <a:lnTo>
                  <a:pt x="5809" y="2164"/>
                </a:lnTo>
                <a:lnTo>
                  <a:pt x="6066" y="2114"/>
                </a:lnTo>
                <a:lnTo>
                  <a:pt x="6209" y="1997"/>
                </a:lnTo>
                <a:lnTo>
                  <a:pt x="6309" y="1864"/>
                </a:lnTo>
                <a:lnTo>
                  <a:pt x="6351" y="1681"/>
                </a:lnTo>
                <a:lnTo>
                  <a:pt x="6334" y="1465"/>
                </a:lnTo>
                <a:lnTo>
                  <a:pt x="6234" y="1265"/>
                </a:lnTo>
                <a:lnTo>
                  <a:pt x="6066" y="1148"/>
                </a:lnTo>
                <a:lnTo>
                  <a:pt x="5834" y="1097"/>
                </a:lnTo>
                <a:lnTo>
                  <a:pt x="5651" y="1157"/>
                </a:lnTo>
                <a:lnTo>
                  <a:pt x="5510" y="1232"/>
                </a:lnTo>
                <a:lnTo>
                  <a:pt x="5377" y="1348"/>
                </a:lnTo>
                <a:lnTo>
                  <a:pt x="5235" y="1398"/>
                </a:lnTo>
                <a:lnTo>
                  <a:pt x="5094" y="1381"/>
                </a:lnTo>
                <a:lnTo>
                  <a:pt x="4919" y="1315"/>
                </a:lnTo>
                <a:lnTo>
                  <a:pt x="4827" y="1223"/>
                </a:lnTo>
                <a:lnTo>
                  <a:pt x="4869" y="882"/>
                </a:lnTo>
                <a:lnTo>
                  <a:pt x="4894" y="382"/>
                </a:lnTo>
                <a:lnTo>
                  <a:pt x="4886" y="108"/>
                </a:lnTo>
                <a:lnTo>
                  <a:pt x="4603" y="25"/>
                </a:lnTo>
                <a:lnTo>
                  <a:pt x="4245" y="0"/>
                </a:lnTo>
                <a:lnTo>
                  <a:pt x="3803" y="41"/>
                </a:lnTo>
                <a:lnTo>
                  <a:pt x="3562" y="116"/>
                </a:lnTo>
                <a:lnTo>
                  <a:pt x="3446" y="208"/>
                </a:lnTo>
                <a:lnTo>
                  <a:pt x="3404" y="399"/>
                </a:lnTo>
                <a:lnTo>
                  <a:pt x="3487" y="624"/>
                </a:lnTo>
                <a:lnTo>
                  <a:pt x="3554" y="865"/>
                </a:lnTo>
                <a:lnTo>
                  <a:pt x="3537" y="1032"/>
                </a:lnTo>
                <a:lnTo>
                  <a:pt x="3396" y="1198"/>
                </a:lnTo>
                <a:lnTo>
                  <a:pt x="3171" y="1265"/>
                </a:lnTo>
                <a:lnTo>
                  <a:pt x="3013" y="1248"/>
                </a:lnTo>
                <a:lnTo>
                  <a:pt x="2838" y="1097"/>
                </a:lnTo>
                <a:lnTo>
                  <a:pt x="2771" y="874"/>
                </a:lnTo>
                <a:lnTo>
                  <a:pt x="2838" y="699"/>
                </a:lnTo>
                <a:lnTo>
                  <a:pt x="2946" y="532"/>
                </a:lnTo>
                <a:lnTo>
                  <a:pt x="3029" y="341"/>
                </a:lnTo>
                <a:lnTo>
                  <a:pt x="2988" y="166"/>
                </a:lnTo>
                <a:lnTo>
                  <a:pt x="2913" y="75"/>
                </a:lnTo>
                <a:lnTo>
                  <a:pt x="2738" y="33"/>
                </a:lnTo>
                <a:lnTo>
                  <a:pt x="2435" y="33"/>
                </a:lnTo>
                <a:lnTo>
                  <a:pt x="2056" y="58"/>
                </a:lnTo>
                <a:lnTo>
                  <a:pt x="1406" y="116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10247" name="20 Imagen" descr="Profesora (4.) NUEVO..png"/>
          <p:cNvPicPr>
            <a:picLocks noChangeAspect="1"/>
          </p:cNvPicPr>
          <p:nvPr/>
        </p:nvPicPr>
        <p:blipFill>
          <a:blip r:embed="rId3" cstate="print"/>
          <a:srcRect l="14886" r="17299" b="34467"/>
          <a:stretch>
            <a:fillRect/>
          </a:stretch>
        </p:blipFill>
        <p:spPr bwMode="auto">
          <a:xfrm>
            <a:off x="428625" y="1623996"/>
            <a:ext cx="30003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36 Llamada rectangular redondeada"/>
          <p:cNvSpPr/>
          <p:nvPr/>
        </p:nvSpPr>
        <p:spPr>
          <a:xfrm>
            <a:off x="1928813" y="1071546"/>
            <a:ext cx="2000250" cy="1571625"/>
          </a:xfrm>
          <a:prstGeom prst="wedgeRoundRectCallout">
            <a:avLst>
              <a:gd name="adj1" fmla="val -38973"/>
              <a:gd name="adj2" fmla="val 65270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249" name="Freeform 2"/>
          <p:cNvSpPr>
            <a:spLocks/>
          </p:cNvSpPr>
          <p:nvPr/>
        </p:nvSpPr>
        <p:spPr bwMode="auto">
          <a:xfrm>
            <a:off x="2428860" y="2033564"/>
            <a:ext cx="276225" cy="395288"/>
          </a:xfrm>
          <a:custGeom>
            <a:avLst/>
            <a:gdLst>
              <a:gd name="T0" fmla="*/ 1954 w 3712"/>
              <a:gd name="T1" fmla="*/ 5854 h 5872"/>
              <a:gd name="T2" fmla="*/ 2235 w 3712"/>
              <a:gd name="T3" fmla="*/ 5582 h 5872"/>
              <a:gd name="T4" fmla="*/ 2244 w 3712"/>
              <a:gd name="T5" fmla="*/ 5152 h 5872"/>
              <a:gd name="T6" fmla="*/ 2094 w 3712"/>
              <a:gd name="T7" fmla="*/ 4862 h 5872"/>
              <a:gd name="T8" fmla="*/ 2225 w 3712"/>
              <a:gd name="T9" fmla="*/ 4629 h 5872"/>
              <a:gd name="T10" fmla="*/ 2609 w 3712"/>
              <a:gd name="T11" fmla="*/ 4591 h 5872"/>
              <a:gd name="T12" fmla="*/ 3619 w 3712"/>
              <a:gd name="T13" fmla="*/ 4601 h 5872"/>
              <a:gd name="T14" fmla="*/ 3600 w 3712"/>
              <a:gd name="T15" fmla="*/ 3768 h 5872"/>
              <a:gd name="T16" fmla="*/ 3506 w 3712"/>
              <a:gd name="T17" fmla="*/ 3161 h 5872"/>
              <a:gd name="T18" fmla="*/ 3282 w 3712"/>
              <a:gd name="T19" fmla="*/ 3170 h 5872"/>
              <a:gd name="T20" fmla="*/ 2973 w 3712"/>
              <a:gd name="T21" fmla="*/ 3394 h 5872"/>
              <a:gd name="T22" fmla="*/ 2609 w 3712"/>
              <a:gd name="T23" fmla="*/ 3404 h 5872"/>
              <a:gd name="T24" fmla="*/ 2272 w 3712"/>
              <a:gd name="T25" fmla="*/ 3179 h 5872"/>
              <a:gd name="T26" fmla="*/ 2197 w 3712"/>
              <a:gd name="T27" fmla="*/ 2843 h 5872"/>
              <a:gd name="T28" fmla="*/ 2328 w 3712"/>
              <a:gd name="T29" fmla="*/ 2497 h 5872"/>
              <a:gd name="T30" fmla="*/ 2618 w 3712"/>
              <a:gd name="T31" fmla="*/ 2356 h 5872"/>
              <a:gd name="T32" fmla="*/ 2889 w 3712"/>
              <a:gd name="T33" fmla="*/ 2356 h 5872"/>
              <a:gd name="T34" fmla="*/ 3232 w 3712"/>
              <a:gd name="T35" fmla="*/ 2609 h 5872"/>
              <a:gd name="T36" fmla="*/ 3506 w 3712"/>
              <a:gd name="T37" fmla="*/ 2646 h 5872"/>
              <a:gd name="T38" fmla="*/ 3693 w 3712"/>
              <a:gd name="T39" fmla="*/ 2233 h 5872"/>
              <a:gd name="T40" fmla="*/ 3693 w 3712"/>
              <a:gd name="T41" fmla="*/ 1562 h 5872"/>
              <a:gd name="T42" fmla="*/ 3563 w 3712"/>
              <a:gd name="T43" fmla="*/ 1206 h 5872"/>
              <a:gd name="T44" fmla="*/ 3048 w 3712"/>
              <a:gd name="T45" fmla="*/ 1206 h 5872"/>
              <a:gd name="T46" fmla="*/ 2300 w 3712"/>
              <a:gd name="T47" fmla="*/ 1281 h 5872"/>
              <a:gd name="T48" fmla="*/ 1926 w 3712"/>
              <a:gd name="T49" fmla="*/ 1042 h 5872"/>
              <a:gd name="T50" fmla="*/ 1917 w 3712"/>
              <a:gd name="T51" fmla="*/ 701 h 5872"/>
              <a:gd name="T52" fmla="*/ 2104 w 3712"/>
              <a:gd name="T53" fmla="*/ 468 h 5872"/>
              <a:gd name="T54" fmla="*/ 2020 w 3712"/>
              <a:gd name="T55" fmla="*/ 103 h 5872"/>
              <a:gd name="T56" fmla="*/ 1767 w 3712"/>
              <a:gd name="T57" fmla="*/ 0 h 5872"/>
              <a:gd name="T58" fmla="*/ 1524 w 3712"/>
              <a:gd name="T59" fmla="*/ 28 h 5872"/>
              <a:gd name="T60" fmla="*/ 1337 w 3712"/>
              <a:gd name="T61" fmla="*/ 168 h 5872"/>
              <a:gd name="T62" fmla="*/ 1253 w 3712"/>
              <a:gd name="T63" fmla="*/ 458 h 5872"/>
              <a:gd name="T64" fmla="*/ 1365 w 3712"/>
              <a:gd name="T65" fmla="*/ 720 h 5872"/>
              <a:gd name="T66" fmla="*/ 1449 w 3712"/>
              <a:gd name="T67" fmla="*/ 1042 h 5872"/>
              <a:gd name="T68" fmla="*/ 1300 w 3712"/>
              <a:gd name="T69" fmla="*/ 1291 h 5872"/>
              <a:gd name="T70" fmla="*/ 982 w 3712"/>
              <a:gd name="T71" fmla="*/ 1356 h 5872"/>
              <a:gd name="T72" fmla="*/ 93 w 3712"/>
              <a:gd name="T73" fmla="*/ 1506 h 5872"/>
              <a:gd name="T74" fmla="*/ 0 w 3712"/>
              <a:gd name="T75" fmla="*/ 2356 h 5872"/>
              <a:gd name="T76" fmla="*/ 477 w 3712"/>
              <a:gd name="T77" fmla="*/ 2572 h 5872"/>
              <a:gd name="T78" fmla="*/ 879 w 3712"/>
              <a:gd name="T79" fmla="*/ 2300 h 5872"/>
              <a:gd name="T80" fmla="*/ 1318 w 3712"/>
              <a:gd name="T81" fmla="*/ 2310 h 5872"/>
              <a:gd name="T82" fmla="*/ 1543 w 3712"/>
              <a:gd name="T83" fmla="*/ 2731 h 5872"/>
              <a:gd name="T84" fmla="*/ 1393 w 3712"/>
              <a:gd name="T85" fmla="*/ 3095 h 5872"/>
              <a:gd name="T86" fmla="*/ 1010 w 3712"/>
              <a:gd name="T87" fmla="*/ 3254 h 5872"/>
              <a:gd name="T88" fmla="*/ 617 w 3712"/>
              <a:gd name="T89" fmla="*/ 3076 h 5872"/>
              <a:gd name="T90" fmla="*/ 402 w 3712"/>
              <a:gd name="T91" fmla="*/ 3030 h 5872"/>
              <a:gd name="T92" fmla="*/ 262 w 3712"/>
              <a:gd name="T93" fmla="*/ 3095 h 5872"/>
              <a:gd name="T94" fmla="*/ 75 w 3712"/>
              <a:gd name="T95" fmla="*/ 3647 h 5872"/>
              <a:gd name="T96" fmla="*/ 140 w 3712"/>
              <a:gd name="T97" fmla="*/ 4601 h 5872"/>
              <a:gd name="T98" fmla="*/ 1206 w 3712"/>
              <a:gd name="T99" fmla="*/ 4423 h 5872"/>
              <a:gd name="T100" fmla="*/ 1533 w 3712"/>
              <a:gd name="T101" fmla="*/ 4703 h 5872"/>
              <a:gd name="T102" fmla="*/ 1515 w 3712"/>
              <a:gd name="T103" fmla="*/ 4947 h 5872"/>
              <a:gd name="T104" fmla="*/ 1337 w 3712"/>
              <a:gd name="T105" fmla="*/ 5171 h 5872"/>
              <a:gd name="T106" fmla="*/ 1300 w 3712"/>
              <a:gd name="T107" fmla="*/ 5405 h 5872"/>
              <a:gd name="T108" fmla="*/ 1421 w 3712"/>
              <a:gd name="T109" fmla="*/ 5713 h 5872"/>
              <a:gd name="T110" fmla="*/ 1777 w 3712"/>
              <a:gd name="T111" fmla="*/ 5872 h 58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712"/>
              <a:gd name="T169" fmla="*/ 0 h 5872"/>
              <a:gd name="T170" fmla="*/ 3712 w 3712"/>
              <a:gd name="T171" fmla="*/ 5872 h 587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712" h="5872">
                <a:moveTo>
                  <a:pt x="1777" y="5872"/>
                </a:moveTo>
                <a:lnTo>
                  <a:pt x="1954" y="5854"/>
                </a:lnTo>
                <a:lnTo>
                  <a:pt x="2151" y="5723"/>
                </a:lnTo>
                <a:lnTo>
                  <a:pt x="2235" y="5582"/>
                </a:lnTo>
                <a:lnTo>
                  <a:pt x="2263" y="5349"/>
                </a:lnTo>
                <a:lnTo>
                  <a:pt x="2244" y="5152"/>
                </a:lnTo>
                <a:lnTo>
                  <a:pt x="2141" y="5040"/>
                </a:lnTo>
                <a:lnTo>
                  <a:pt x="2094" y="4862"/>
                </a:lnTo>
                <a:lnTo>
                  <a:pt x="2123" y="4769"/>
                </a:lnTo>
                <a:lnTo>
                  <a:pt x="2225" y="4629"/>
                </a:lnTo>
                <a:lnTo>
                  <a:pt x="2319" y="4554"/>
                </a:lnTo>
                <a:lnTo>
                  <a:pt x="2609" y="4591"/>
                </a:lnTo>
                <a:lnTo>
                  <a:pt x="3001" y="4619"/>
                </a:lnTo>
                <a:lnTo>
                  <a:pt x="3619" y="4601"/>
                </a:lnTo>
                <a:lnTo>
                  <a:pt x="3647" y="4301"/>
                </a:lnTo>
                <a:lnTo>
                  <a:pt x="3600" y="3768"/>
                </a:lnTo>
                <a:lnTo>
                  <a:pt x="3591" y="3245"/>
                </a:lnTo>
                <a:lnTo>
                  <a:pt x="3506" y="3161"/>
                </a:lnTo>
                <a:lnTo>
                  <a:pt x="3385" y="3142"/>
                </a:lnTo>
                <a:lnTo>
                  <a:pt x="3282" y="3170"/>
                </a:lnTo>
                <a:lnTo>
                  <a:pt x="3123" y="3263"/>
                </a:lnTo>
                <a:lnTo>
                  <a:pt x="2973" y="3394"/>
                </a:lnTo>
                <a:lnTo>
                  <a:pt x="2730" y="3432"/>
                </a:lnTo>
                <a:lnTo>
                  <a:pt x="2609" y="3404"/>
                </a:lnTo>
                <a:lnTo>
                  <a:pt x="2394" y="3292"/>
                </a:lnTo>
                <a:lnTo>
                  <a:pt x="2272" y="3179"/>
                </a:lnTo>
                <a:lnTo>
                  <a:pt x="2216" y="3039"/>
                </a:lnTo>
                <a:lnTo>
                  <a:pt x="2197" y="2843"/>
                </a:lnTo>
                <a:lnTo>
                  <a:pt x="2225" y="2618"/>
                </a:lnTo>
                <a:lnTo>
                  <a:pt x="2328" y="2497"/>
                </a:lnTo>
                <a:lnTo>
                  <a:pt x="2475" y="2403"/>
                </a:lnTo>
                <a:lnTo>
                  <a:pt x="2618" y="2356"/>
                </a:lnTo>
                <a:lnTo>
                  <a:pt x="2796" y="2356"/>
                </a:lnTo>
                <a:lnTo>
                  <a:pt x="2889" y="2356"/>
                </a:lnTo>
                <a:lnTo>
                  <a:pt x="3086" y="2506"/>
                </a:lnTo>
                <a:lnTo>
                  <a:pt x="3232" y="2609"/>
                </a:lnTo>
                <a:lnTo>
                  <a:pt x="3357" y="2674"/>
                </a:lnTo>
                <a:lnTo>
                  <a:pt x="3506" y="2646"/>
                </a:lnTo>
                <a:lnTo>
                  <a:pt x="3619" y="2497"/>
                </a:lnTo>
                <a:lnTo>
                  <a:pt x="3693" y="2233"/>
                </a:lnTo>
                <a:lnTo>
                  <a:pt x="3712" y="1861"/>
                </a:lnTo>
                <a:lnTo>
                  <a:pt x="3693" y="1562"/>
                </a:lnTo>
                <a:lnTo>
                  <a:pt x="3665" y="1365"/>
                </a:lnTo>
                <a:lnTo>
                  <a:pt x="3563" y="1206"/>
                </a:lnTo>
                <a:lnTo>
                  <a:pt x="3282" y="1206"/>
                </a:lnTo>
                <a:lnTo>
                  <a:pt x="3048" y="1206"/>
                </a:lnTo>
                <a:lnTo>
                  <a:pt x="2543" y="1281"/>
                </a:lnTo>
                <a:lnTo>
                  <a:pt x="2300" y="1281"/>
                </a:lnTo>
                <a:lnTo>
                  <a:pt x="2048" y="1225"/>
                </a:lnTo>
                <a:lnTo>
                  <a:pt x="1926" y="1042"/>
                </a:lnTo>
                <a:lnTo>
                  <a:pt x="1889" y="888"/>
                </a:lnTo>
                <a:lnTo>
                  <a:pt x="1917" y="701"/>
                </a:lnTo>
                <a:lnTo>
                  <a:pt x="2020" y="608"/>
                </a:lnTo>
                <a:lnTo>
                  <a:pt x="2104" y="468"/>
                </a:lnTo>
                <a:lnTo>
                  <a:pt x="2104" y="243"/>
                </a:lnTo>
                <a:lnTo>
                  <a:pt x="2020" y="103"/>
                </a:lnTo>
                <a:lnTo>
                  <a:pt x="1917" y="19"/>
                </a:lnTo>
                <a:lnTo>
                  <a:pt x="1767" y="0"/>
                </a:lnTo>
                <a:lnTo>
                  <a:pt x="1655" y="9"/>
                </a:lnTo>
                <a:lnTo>
                  <a:pt x="1524" y="28"/>
                </a:lnTo>
                <a:lnTo>
                  <a:pt x="1412" y="94"/>
                </a:lnTo>
                <a:lnTo>
                  <a:pt x="1337" y="168"/>
                </a:lnTo>
                <a:lnTo>
                  <a:pt x="1253" y="290"/>
                </a:lnTo>
                <a:lnTo>
                  <a:pt x="1253" y="458"/>
                </a:lnTo>
                <a:lnTo>
                  <a:pt x="1309" y="673"/>
                </a:lnTo>
                <a:lnTo>
                  <a:pt x="1365" y="720"/>
                </a:lnTo>
                <a:lnTo>
                  <a:pt x="1421" y="870"/>
                </a:lnTo>
                <a:lnTo>
                  <a:pt x="1449" y="1042"/>
                </a:lnTo>
                <a:lnTo>
                  <a:pt x="1384" y="1197"/>
                </a:lnTo>
                <a:lnTo>
                  <a:pt x="1300" y="1291"/>
                </a:lnTo>
                <a:lnTo>
                  <a:pt x="1169" y="1356"/>
                </a:lnTo>
                <a:lnTo>
                  <a:pt x="982" y="1356"/>
                </a:lnTo>
                <a:lnTo>
                  <a:pt x="103" y="1262"/>
                </a:lnTo>
                <a:lnTo>
                  <a:pt x="93" y="1506"/>
                </a:lnTo>
                <a:lnTo>
                  <a:pt x="47" y="2020"/>
                </a:lnTo>
                <a:lnTo>
                  <a:pt x="0" y="2356"/>
                </a:lnTo>
                <a:cubicBezTo>
                  <a:pt x="76" y="2442"/>
                  <a:pt x="165" y="2590"/>
                  <a:pt x="299" y="2590"/>
                </a:cubicBezTo>
                <a:lnTo>
                  <a:pt x="477" y="2572"/>
                </a:lnTo>
                <a:lnTo>
                  <a:pt x="701" y="2459"/>
                </a:lnTo>
                <a:lnTo>
                  <a:pt x="879" y="2300"/>
                </a:lnTo>
                <a:lnTo>
                  <a:pt x="1141" y="2233"/>
                </a:lnTo>
                <a:lnTo>
                  <a:pt x="1318" y="2310"/>
                </a:lnTo>
                <a:lnTo>
                  <a:pt x="1477" y="2497"/>
                </a:lnTo>
                <a:lnTo>
                  <a:pt x="1543" y="2731"/>
                </a:lnTo>
                <a:lnTo>
                  <a:pt x="1496" y="2974"/>
                </a:lnTo>
                <a:lnTo>
                  <a:pt x="1393" y="3095"/>
                </a:lnTo>
                <a:lnTo>
                  <a:pt x="1262" y="3207"/>
                </a:lnTo>
                <a:lnTo>
                  <a:pt x="1010" y="3254"/>
                </a:lnTo>
                <a:lnTo>
                  <a:pt x="776" y="3217"/>
                </a:lnTo>
                <a:lnTo>
                  <a:pt x="617" y="3076"/>
                </a:lnTo>
                <a:cubicBezTo>
                  <a:pt x="552" y="3051"/>
                  <a:pt x="489" y="3017"/>
                  <a:pt x="421" y="3002"/>
                </a:cubicBezTo>
                <a:cubicBezTo>
                  <a:pt x="410" y="3000"/>
                  <a:pt x="411" y="3023"/>
                  <a:pt x="402" y="3030"/>
                </a:cubicBezTo>
                <a:cubicBezTo>
                  <a:pt x="397" y="3034"/>
                  <a:pt x="389" y="3030"/>
                  <a:pt x="383" y="3030"/>
                </a:cubicBezTo>
                <a:lnTo>
                  <a:pt x="262" y="3095"/>
                </a:lnTo>
                <a:lnTo>
                  <a:pt x="121" y="3348"/>
                </a:lnTo>
                <a:lnTo>
                  <a:pt x="75" y="3647"/>
                </a:lnTo>
                <a:lnTo>
                  <a:pt x="65" y="4171"/>
                </a:lnTo>
                <a:lnTo>
                  <a:pt x="140" y="4601"/>
                </a:lnTo>
                <a:lnTo>
                  <a:pt x="935" y="4423"/>
                </a:lnTo>
                <a:lnTo>
                  <a:pt x="1206" y="4423"/>
                </a:lnTo>
                <a:lnTo>
                  <a:pt x="1412" y="4498"/>
                </a:lnTo>
                <a:lnTo>
                  <a:pt x="1533" y="4703"/>
                </a:lnTo>
                <a:lnTo>
                  <a:pt x="1543" y="4816"/>
                </a:lnTo>
                <a:lnTo>
                  <a:pt x="1515" y="4947"/>
                </a:lnTo>
                <a:lnTo>
                  <a:pt x="1412" y="5049"/>
                </a:lnTo>
                <a:lnTo>
                  <a:pt x="1337" y="5171"/>
                </a:lnTo>
                <a:lnTo>
                  <a:pt x="1300" y="5283"/>
                </a:lnTo>
                <a:lnTo>
                  <a:pt x="1300" y="5405"/>
                </a:lnTo>
                <a:lnTo>
                  <a:pt x="1309" y="5564"/>
                </a:lnTo>
                <a:lnTo>
                  <a:pt x="1421" y="5713"/>
                </a:lnTo>
                <a:lnTo>
                  <a:pt x="1618" y="5863"/>
                </a:lnTo>
                <a:lnTo>
                  <a:pt x="1777" y="5872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cxnSp>
        <p:nvCxnSpPr>
          <p:cNvPr id="44" name="43 Conector recto de flecha"/>
          <p:cNvCxnSpPr/>
          <p:nvPr/>
        </p:nvCxnSpPr>
        <p:spPr>
          <a:xfrm rot="5400000" flipH="1" flipV="1">
            <a:off x="2770966" y="1923233"/>
            <a:ext cx="214312" cy="203200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22 Grupo"/>
          <p:cNvGrpSpPr>
            <a:grpSpLocks/>
          </p:cNvGrpSpPr>
          <p:nvPr/>
        </p:nvGrpSpPr>
        <p:grpSpPr bwMode="auto">
          <a:xfrm>
            <a:off x="5500688" y="1928796"/>
            <a:ext cx="1225550" cy="857250"/>
            <a:chOff x="4786314" y="2357430"/>
            <a:chExt cx="1439393" cy="1044000"/>
          </a:xfrm>
        </p:grpSpPr>
        <p:sp>
          <p:nvSpPr>
            <p:cNvPr id="10261" name="Freeform 5"/>
            <p:cNvSpPr>
              <a:spLocks/>
            </p:cNvSpPr>
            <p:nvPr/>
          </p:nvSpPr>
          <p:spPr bwMode="auto">
            <a:xfrm>
              <a:off x="5225575" y="2685714"/>
              <a:ext cx="1000132" cy="714380"/>
            </a:xfrm>
            <a:custGeom>
              <a:avLst/>
              <a:gdLst>
                <a:gd name="T0" fmla="*/ 2960 w 5919"/>
                <a:gd name="T1" fmla="*/ 1511 h 3667"/>
                <a:gd name="T2" fmla="*/ 2712 w 5919"/>
                <a:gd name="T3" fmla="*/ 1299 h 3667"/>
                <a:gd name="T4" fmla="*/ 2642 w 5919"/>
                <a:gd name="T5" fmla="*/ 928 h 3667"/>
                <a:gd name="T6" fmla="*/ 2730 w 5919"/>
                <a:gd name="T7" fmla="*/ 689 h 3667"/>
                <a:gd name="T8" fmla="*/ 2871 w 5919"/>
                <a:gd name="T9" fmla="*/ 539 h 3667"/>
                <a:gd name="T10" fmla="*/ 2836 w 5919"/>
                <a:gd name="T11" fmla="*/ 274 h 3667"/>
                <a:gd name="T12" fmla="*/ 2597 w 5919"/>
                <a:gd name="T13" fmla="*/ 124 h 3667"/>
                <a:gd name="T14" fmla="*/ 1970 w 5919"/>
                <a:gd name="T15" fmla="*/ 62 h 3667"/>
                <a:gd name="T16" fmla="*/ 1290 w 5919"/>
                <a:gd name="T17" fmla="*/ 106 h 3667"/>
                <a:gd name="T18" fmla="*/ 1431 w 5919"/>
                <a:gd name="T19" fmla="*/ 716 h 3667"/>
                <a:gd name="T20" fmla="*/ 1475 w 5919"/>
                <a:gd name="T21" fmla="*/ 1308 h 3667"/>
                <a:gd name="T22" fmla="*/ 1299 w 5919"/>
                <a:gd name="T23" fmla="*/ 1467 h 3667"/>
                <a:gd name="T24" fmla="*/ 998 w 5919"/>
                <a:gd name="T25" fmla="*/ 1502 h 3667"/>
                <a:gd name="T26" fmla="*/ 751 w 5919"/>
                <a:gd name="T27" fmla="*/ 1343 h 3667"/>
                <a:gd name="T28" fmla="*/ 459 w 5919"/>
                <a:gd name="T29" fmla="*/ 1255 h 3667"/>
                <a:gd name="T30" fmla="*/ 88 w 5919"/>
                <a:gd name="T31" fmla="*/ 1458 h 3667"/>
                <a:gd name="T32" fmla="*/ 9 w 5919"/>
                <a:gd name="T33" fmla="*/ 1926 h 3667"/>
                <a:gd name="T34" fmla="*/ 212 w 5919"/>
                <a:gd name="T35" fmla="*/ 2200 h 3667"/>
                <a:gd name="T36" fmla="*/ 636 w 5919"/>
                <a:gd name="T37" fmla="*/ 2262 h 3667"/>
                <a:gd name="T38" fmla="*/ 945 w 5919"/>
                <a:gd name="T39" fmla="*/ 2076 h 3667"/>
                <a:gd name="T40" fmla="*/ 1237 w 5919"/>
                <a:gd name="T41" fmla="*/ 2218 h 3667"/>
                <a:gd name="T42" fmla="*/ 1255 w 5919"/>
                <a:gd name="T43" fmla="*/ 2880 h 3667"/>
                <a:gd name="T44" fmla="*/ 1272 w 5919"/>
                <a:gd name="T45" fmla="*/ 3622 h 3667"/>
                <a:gd name="T46" fmla="*/ 2173 w 5919"/>
                <a:gd name="T47" fmla="*/ 3587 h 3667"/>
                <a:gd name="T48" fmla="*/ 2783 w 5919"/>
                <a:gd name="T49" fmla="*/ 3463 h 3667"/>
                <a:gd name="T50" fmla="*/ 2756 w 5919"/>
                <a:gd name="T51" fmla="*/ 3251 h 3667"/>
                <a:gd name="T52" fmla="*/ 2606 w 5919"/>
                <a:gd name="T53" fmla="*/ 3048 h 3667"/>
                <a:gd name="T54" fmla="*/ 2491 w 5919"/>
                <a:gd name="T55" fmla="*/ 2810 h 3667"/>
                <a:gd name="T56" fmla="*/ 2527 w 5919"/>
                <a:gd name="T57" fmla="*/ 2510 h 3667"/>
                <a:gd name="T58" fmla="*/ 2845 w 5919"/>
                <a:gd name="T59" fmla="*/ 2191 h 3667"/>
                <a:gd name="T60" fmla="*/ 3242 w 5919"/>
                <a:gd name="T61" fmla="*/ 2227 h 3667"/>
                <a:gd name="T62" fmla="*/ 3498 w 5919"/>
                <a:gd name="T63" fmla="*/ 2571 h 3667"/>
                <a:gd name="T64" fmla="*/ 3525 w 5919"/>
                <a:gd name="T65" fmla="*/ 2880 h 3667"/>
                <a:gd name="T66" fmla="*/ 3322 w 5919"/>
                <a:gd name="T67" fmla="*/ 3190 h 3667"/>
                <a:gd name="T68" fmla="*/ 3225 w 5919"/>
                <a:gd name="T69" fmla="*/ 3490 h 3667"/>
                <a:gd name="T70" fmla="*/ 3428 w 5919"/>
                <a:gd name="T71" fmla="*/ 3622 h 3667"/>
                <a:gd name="T72" fmla="*/ 4241 w 5919"/>
                <a:gd name="T73" fmla="*/ 3667 h 3667"/>
                <a:gd name="T74" fmla="*/ 4682 w 5919"/>
                <a:gd name="T75" fmla="*/ 3525 h 3667"/>
                <a:gd name="T76" fmla="*/ 4682 w 5919"/>
                <a:gd name="T77" fmla="*/ 3039 h 3667"/>
                <a:gd name="T78" fmla="*/ 4576 w 5919"/>
                <a:gd name="T79" fmla="*/ 2412 h 3667"/>
                <a:gd name="T80" fmla="*/ 4638 w 5919"/>
                <a:gd name="T81" fmla="*/ 2041 h 3667"/>
                <a:gd name="T82" fmla="*/ 4930 w 5919"/>
                <a:gd name="T83" fmla="*/ 1882 h 3667"/>
                <a:gd name="T84" fmla="*/ 5203 w 5919"/>
                <a:gd name="T85" fmla="*/ 1970 h 3667"/>
                <a:gd name="T86" fmla="*/ 5530 w 5919"/>
                <a:gd name="T87" fmla="*/ 2129 h 3667"/>
                <a:gd name="T88" fmla="*/ 5884 w 5919"/>
                <a:gd name="T89" fmla="*/ 1909 h 3667"/>
                <a:gd name="T90" fmla="*/ 5901 w 5919"/>
                <a:gd name="T91" fmla="*/ 1520 h 3667"/>
                <a:gd name="T92" fmla="*/ 5725 w 5919"/>
                <a:gd name="T93" fmla="*/ 1308 h 3667"/>
                <a:gd name="T94" fmla="*/ 5415 w 5919"/>
                <a:gd name="T95" fmla="*/ 1237 h 3667"/>
                <a:gd name="T96" fmla="*/ 5221 w 5919"/>
                <a:gd name="T97" fmla="*/ 1326 h 3667"/>
                <a:gd name="T98" fmla="*/ 5027 w 5919"/>
                <a:gd name="T99" fmla="*/ 1432 h 3667"/>
                <a:gd name="T100" fmla="*/ 4603 w 5919"/>
                <a:gd name="T101" fmla="*/ 1343 h 3667"/>
                <a:gd name="T102" fmla="*/ 4559 w 5919"/>
                <a:gd name="T103" fmla="*/ 636 h 3667"/>
                <a:gd name="T104" fmla="*/ 4408 w 5919"/>
                <a:gd name="T105" fmla="*/ 62 h 3667"/>
                <a:gd name="T106" fmla="*/ 3534 w 5919"/>
                <a:gd name="T107" fmla="*/ 0 h 3667"/>
                <a:gd name="T108" fmla="*/ 3384 w 5919"/>
                <a:gd name="T109" fmla="*/ 168 h 3667"/>
                <a:gd name="T110" fmla="*/ 3392 w 5919"/>
                <a:gd name="T111" fmla="*/ 583 h 3667"/>
                <a:gd name="T112" fmla="*/ 3613 w 5919"/>
                <a:gd name="T113" fmla="*/ 884 h 3667"/>
                <a:gd name="T114" fmla="*/ 3631 w 5919"/>
                <a:gd name="T115" fmla="*/ 1131 h 3667"/>
                <a:gd name="T116" fmla="*/ 3375 w 5919"/>
                <a:gd name="T117" fmla="*/ 1476 h 3667"/>
                <a:gd name="T118" fmla="*/ 3136 w 5919"/>
                <a:gd name="T119" fmla="*/ 1529 h 366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919"/>
                <a:gd name="T181" fmla="*/ 0 h 3667"/>
                <a:gd name="T182" fmla="*/ 5919 w 5919"/>
                <a:gd name="T183" fmla="*/ 3667 h 366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919" h="3667">
                  <a:moveTo>
                    <a:pt x="3136" y="1529"/>
                  </a:moveTo>
                  <a:lnTo>
                    <a:pt x="2960" y="1511"/>
                  </a:lnTo>
                  <a:lnTo>
                    <a:pt x="2818" y="1423"/>
                  </a:lnTo>
                  <a:lnTo>
                    <a:pt x="2712" y="1299"/>
                  </a:lnTo>
                  <a:lnTo>
                    <a:pt x="2650" y="1166"/>
                  </a:lnTo>
                  <a:lnTo>
                    <a:pt x="2642" y="928"/>
                  </a:lnTo>
                  <a:lnTo>
                    <a:pt x="2659" y="822"/>
                  </a:lnTo>
                  <a:lnTo>
                    <a:pt x="2730" y="689"/>
                  </a:lnTo>
                  <a:lnTo>
                    <a:pt x="2818" y="619"/>
                  </a:lnTo>
                  <a:lnTo>
                    <a:pt x="2871" y="539"/>
                  </a:lnTo>
                  <a:lnTo>
                    <a:pt x="2880" y="416"/>
                  </a:lnTo>
                  <a:lnTo>
                    <a:pt x="2836" y="274"/>
                  </a:lnTo>
                  <a:lnTo>
                    <a:pt x="2748" y="204"/>
                  </a:lnTo>
                  <a:lnTo>
                    <a:pt x="2597" y="124"/>
                  </a:lnTo>
                  <a:lnTo>
                    <a:pt x="2323" y="62"/>
                  </a:lnTo>
                  <a:lnTo>
                    <a:pt x="1970" y="62"/>
                  </a:lnTo>
                  <a:lnTo>
                    <a:pt x="1405" y="89"/>
                  </a:lnTo>
                  <a:lnTo>
                    <a:pt x="1290" y="106"/>
                  </a:lnTo>
                  <a:lnTo>
                    <a:pt x="1343" y="310"/>
                  </a:lnTo>
                  <a:lnTo>
                    <a:pt x="1431" y="716"/>
                  </a:lnTo>
                  <a:lnTo>
                    <a:pt x="1484" y="1078"/>
                  </a:lnTo>
                  <a:lnTo>
                    <a:pt x="1475" y="1308"/>
                  </a:lnTo>
                  <a:lnTo>
                    <a:pt x="1352" y="1440"/>
                  </a:lnTo>
                  <a:lnTo>
                    <a:pt x="1299" y="1467"/>
                  </a:lnTo>
                  <a:lnTo>
                    <a:pt x="1184" y="1502"/>
                  </a:lnTo>
                  <a:lnTo>
                    <a:pt x="998" y="1502"/>
                  </a:lnTo>
                  <a:lnTo>
                    <a:pt x="822" y="1423"/>
                  </a:lnTo>
                  <a:lnTo>
                    <a:pt x="751" y="1343"/>
                  </a:lnTo>
                  <a:lnTo>
                    <a:pt x="663" y="1281"/>
                  </a:lnTo>
                  <a:lnTo>
                    <a:pt x="459" y="1255"/>
                  </a:lnTo>
                  <a:lnTo>
                    <a:pt x="265" y="1290"/>
                  </a:lnTo>
                  <a:lnTo>
                    <a:pt x="88" y="1458"/>
                  </a:lnTo>
                  <a:lnTo>
                    <a:pt x="0" y="1644"/>
                  </a:lnTo>
                  <a:lnTo>
                    <a:pt x="9" y="1926"/>
                  </a:lnTo>
                  <a:lnTo>
                    <a:pt x="80" y="2059"/>
                  </a:lnTo>
                  <a:lnTo>
                    <a:pt x="212" y="2200"/>
                  </a:lnTo>
                  <a:lnTo>
                    <a:pt x="398" y="2262"/>
                  </a:lnTo>
                  <a:lnTo>
                    <a:pt x="636" y="2262"/>
                  </a:lnTo>
                  <a:lnTo>
                    <a:pt x="795" y="2129"/>
                  </a:lnTo>
                  <a:lnTo>
                    <a:pt x="945" y="2076"/>
                  </a:lnTo>
                  <a:lnTo>
                    <a:pt x="1131" y="2121"/>
                  </a:lnTo>
                  <a:lnTo>
                    <a:pt x="1237" y="2218"/>
                  </a:lnTo>
                  <a:lnTo>
                    <a:pt x="1299" y="2341"/>
                  </a:lnTo>
                  <a:lnTo>
                    <a:pt x="1255" y="2880"/>
                  </a:lnTo>
                  <a:lnTo>
                    <a:pt x="1255" y="3410"/>
                  </a:lnTo>
                  <a:lnTo>
                    <a:pt x="1272" y="3622"/>
                  </a:lnTo>
                  <a:lnTo>
                    <a:pt x="1820" y="3622"/>
                  </a:lnTo>
                  <a:lnTo>
                    <a:pt x="2173" y="3587"/>
                  </a:lnTo>
                  <a:lnTo>
                    <a:pt x="2615" y="3578"/>
                  </a:lnTo>
                  <a:lnTo>
                    <a:pt x="2783" y="3463"/>
                  </a:lnTo>
                  <a:lnTo>
                    <a:pt x="2774" y="3384"/>
                  </a:lnTo>
                  <a:lnTo>
                    <a:pt x="2756" y="3251"/>
                  </a:lnTo>
                  <a:lnTo>
                    <a:pt x="2703" y="3190"/>
                  </a:lnTo>
                  <a:lnTo>
                    <a:pt x="2606" y="3048"/>
                  </a:lnTo>
                  <a:lnTo>
                    <a:pt x="2527" y="2951"/>
                  </a:lnTo>
                  <a:lnTo>
                    <a:pt x="2491" y="2810"/>
                  </a:lnTo>
                  <a:lnTo>
                    <a:pt x="2482" y="2642"/>
                  </a:lnTo>
                  <a:lnTo>
                    <a:pt x="2527" y="2510"/>
                  </a:lnTo>
                  <a:lnTo>
                    <a:pt x="2650" y="2306"/>
                  </a:lnTo>
                  <a:lnTo>
                    <a:pt x="2845" y="2191"/>
                  </a:lnTo>
                  <a:lnTo>
                    <a:pt x="3083" y="2182"/>
                  </a:lnTo>
                  <a:lnTo>
                    <a:pt x="3242" y="2227"/>
                  </a:lnTo>
                  <a:lnTo>
                    <a:pt x="3410" y="2386"/>
                  </a:lnTo>
                  <a:lnTo>
                    <a:pt x="3498" y="2571"/>
                  </a:lnTo>
                  <a:lnTo>
                    <a:pt x="3543" y="2748"/>
                  </a:lnTo>
                  <a:lnTo>
                    <a:pt x="3525" y="2880"/>
                  </a:lnTo>
                  <a:lnTo>
                    <a:pt x="3472" y="3022"/>
                  </a:lnTo>
                  <a:lnTo>
                    <a:pt x="3322" y="3190"/>
                  </a:lnTo>
                  <a:lnTo>
                    <a:pt x="3251" y="3313"/>
                  </a:lnTo>
                  <a:lnTo>
                    <a:pt x="3225" y="3490"/>
                  </a:lnTo>
                  <a:lnTo>
                    <a:pt x="3295" y="3578"/>
                  </a:lnTo>
                  <a:lnTo>
                    <a:pt x="3428" y="3622"/>
                  </a:lnTo>
                  <a:lnTo>
                    <a:pt x="3675" y="3667"/>
                  </a:lnTo>
                  <a:lnTo>
                    <a:pt x="4241" y="3667"/>
                  </a:lnTo>
                  <a:lnTo>
                    <a:pt x="4497" y="3631"/>
                  </a:lnTo>
                  <a:lnTo>
                    <a:pt x="4682" y="3525"/>
                  </a:lnTo>
                  <a:lnTo>
                    <a:pt x="4700" y="3349"/>
                  </a:lnTo>
                  <a:lnTo>
                    <a:pt x="4682" y="3039"/>
                  </a:lnTo>
                  <a:lnTo>
                    <a:pt x="4585" y="2598"/>
                  </a:lnTo>
                  <a:lnTo>
                    <a:pt x="4576" y="2412"/>
                  </a:lnTo>
                  <a:lnTo>
                    <a:pt x="4585" y="2147"/>
                  </a:lnTo>
                  <a:lnTo>
                    <a:pt x="4638" y="2041"/>
                  </a:lnTo>
                  <a:lnTo>
                    <a:pt x="4753" y="1962"/>
                  </a:lnTo>
                  <a:lnTo>
                    <a:pt x="4930" y="1882"/>
                  </a:lnTo>
                  <a:lnTo>
                    <a:pt x="5106" y="1882"/>
                  </a:lnTo>
                  <a:lnTo>
                    <a:pt x="5203" y="1970"/>
                  </a:lnTo>
                  <a:lnTo>
                    <a:pt x="5336" y="2112"/>
                  </a:lnTo>
                  <a:lnTo>
                    <a:pt x="5530" y="2129"/>
                  </a:lnTo>
                  <a:lnTo>
                    <a:pt x="5734" y="2059"/>
                  </a:lnTo>
                  <a:lnTo>
                    <a:pt x="5884" y="1909"/>
                  </a:lnTo>
                  <a:lnTo>
                    <a:pt x="5919" y="1732"/>
                  </a:lnTo>
                  <a:lnTo>
                    <a:pt x="5901" y="1520"/>
                  </a:lnTo>
                  <a:lnTo>
                    <a:pt x="5840" y="1405"/>
                  </a:lnTo>
                  <a:lnTo>
                    <a:pt x="5725" y="1308"/>
                  </a:lnTo>
                  <a:lnTo>
                    <a:pt x="5619" y="1264"/>
                  </a:lnTo>
                  <a:lnTo>
                    <a:pt x="5415" y="1237"/>
                  </a:lnTo>
                  <a:lnTo>
                    <a:pt x="5274" y="1255"/>
                  </a:lnTo>
                  <a:lnTo>
                    <a:pt x="5221" y="1326"/>
                  </a:lnTo>
                  <a:lnTo>
                    <a:pt x="5168" y="1379"/>
                  </a:lnTo>
                  <a:lnTo>
                    <a:pt x="5027" y="1432"/>
                  </a:lnTo>
                  <a:cubicBezTo>
                    <a:pt x="4812" y="1422"/>
                    <a:pt x="4903" y="1423"/>
                    <a:pt x="4753" y="1423"/>
                  </a:cubicBezTo>
                  <a:lnTo>
                    <a:pt x="4603" y="1343"/>
                  </a:lnTo>
                  <a:lnTo>
                    <a:pt x="4541" y="1228"/>
                  </a:lnTo>
                  <a:lnTo>
                    <a:pt x="4559" y="636"/>
                  </a:lnTo>
                  <a:lnTo>
                    <a:pt x="4620" y="71"/>
                  </a:lnTo>
                  <a:lnTo>
                    <a:pt x="4408" y="62"/>
                  </a:lnTo>
                  <a:lnTo>
                    <a:pt x="3878" y="53"/>
                  </a:lnTo>
                  <a:lnTo>
                    <a:pt x="3534" y="0"/>
                  </a:lnTo>
                  <a:lnTo>
                    <a:pt x="3463" y="62"/>
                  </a:lnTo>
                  <a:lnTo>
                    <a:pt x="3384" y="168"/>
                  </a:lnTo>
                  <a:lnTo>
                    <a:pt x="3384" y="398"/>
                  </a:lnTo>
                  <a:lnTo>
                    <a:pt x="3392" y="583"/>
                  </a:lnTo>
                  <a:lnTo>
                    <a:pt x="3490" y="725"/>
                  </a:lnTo>
                  <a:lnTo>
                    <a:pt x="3613" y="884"/>
                  </a:lnTo>
                  <a:lnTo>
                    <a:pt x="3631" y="1007"/>
                  </a:lnTo>
                  <a:lnTo>
                    <a:pt x="3631" y="1131"/>
                  </a:lnTo>
                  <a:lnTo>
                    <a:pt x="3578" y="1290"/>
                  </a:lnTo>
                  <a:lnTo>
                    <a:pt x="3375" y="1476"/>
                  </a:lnTo>
                  <a:lnTo>
                    <a:pt x="3260" y="1520"/>
                  </a:lnTo>
                  <a:lnTo>
                    <a:pt x="3136" y="15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5215149" y="2715096"/>
              <a:ext cx="285268" cy="6418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0263" name="Freeform 4"/>
            <p:cNvSpPr>
              <a:spLocks/>
            </p:cNvSpPr>
            <p:nvPr/>
          </p:nvSpPr>
          <p:spPr bwMode="auto">
            <a:xfrm>
              <a:off x="4786314" y="2357430"/>
              <a:ext cx="722930" cy="1044000"/>
            </a:xfrm>
            <a:custGeom>
              <a:avLst/>
              <a:gdLst>
                <a:gd name="T0" fmla="*/ 1511 w 3631"/>
                <a:gd name="T1" fmla="*/ 44 h 5344"/>
                <a:gd name="T2" fmla="*/ 1246 w 3631"/>
                <a:gd name="T3" fmla="*/ 282 h 5344"/>
                <a:gd name="T4" fmla="*/ 1281 w 3631"/>
                <a:gd name="T5" fmla="*/ 768 h 5344"/>
                <a:gd name="T6" fmla="*/ 1493 w 3631"/>
                <a:gd name="T7" fmla="*/ 1245 h 5344"/>
                <a:gd name="T8" fmla="*/ 1299 w 3631"/>
                <a:gd name="T9" fmla="*/ 1563 h 5344"/>
                <a:gd name="T10" fmla="*/ 963 w 3631"/>
                <a:gd name="T11" fmla="*/ 1705 h 5344"/>
                <a:gd name="T12" fmla="*/ 0 w 3631"/>
                <a:gd name="T13" fmla="*/ 2721 h 5344"/>
                <a:gd name="T14" fmla="*/ 203 w 3631"/>
                <a:gd name="T15" fmla="*/ 3021 h 5344"/>
                <a:gd name="T16" fmla="*/ 654 w 3631"/>
                <a:gd name="T17" fmla="*/ 2986 h 5344"/>
                <a:gd name="T18" fmla="*/ 945 w 3631"/>
                <a:gd name="T19" fmla="*/ 2853 h 5344"/>
                <a:gd name="T20" fmla="*/ 1299 w 3631"/>
                <a:gd name="T21" fmla="*/ 3065 h 5344"/>
                <a:gd name="T22" fmla="*/ 1369 w 3631"/>
                <a:gd name="T23" fmla="*/ 3410 h 5344"/>
                <a:gd name="T24" fmla="*/ 1166 w 3631"/>
                <a:gd name="T25" fmla="*/ 3666 h 5344"/>
                <a:gd name="T26" fmla="*/ 795 w 3631"/>
                <a:gd name="T27" fmla="*/ 3728 h 5344"/>
                <a:gd name="T28" fmla="*/ 565 w 3631"/>
                <a:gd name="T29" fmla="*/ 3533 h 5344"/>
                <a:gd name="T30" fmla="*/ 230 w 3631"/>
                <a:gd name="T31" fmla="*/ 3560 h 5344"/>
                <a:gd name="T32" fmla="*/ 44 w 3631"/>
                <a:gd name="T33" fmla="*/ 3772 h 5344"/>
                <a:gd name="T34" fmla="*/ 53 w 3631"/>
                <a:gd name="T35" fmla="*/ 4267 h 5344"/>
                <a:gd name="T36" fmla="*/ 132 w 3631"/>
                <a:gd name="T37" fmla="*/ 5247 h 5344"/>
                <a:gd name="T38" fmla="*/ 981 w 3631"/>
                <a:gd name="T39" fmla="*/ 5194 h 5344"/>
                <a:gd name="T40" fmla="*/ 1511 w 3631"/>
                <a:gd name="T41" fmla="*/ 5159 h 5344"/>
                <a:gd name="T42" fmla="*/ 1555 w 3631"/>
                <a:gd name="T43" fmla="*/ 4885 h 5344"/>
                <a:gd name="T44" fmla="*/ 1378 w 3631"/>
                <a:gd name="T45" fmla="*/ 4611 h 5344"/>
                <a:gd name="T46" fmla="*/ 1378 w 3631"/>
                <a:gd name="T47" fmla="*/ 4125 h 5344"/>
                <a:gd name="T48" fmla="*/ 1687 w 3631"/>
                <a:gd name="T49" fmla="*/ 3896 h 5344"/>
                <a:gd name="T50" fmla="*/ 2094 w 3631"/>
                <a:gd name="T51" fmla="*/ 3957 h 5344"/>
                <a:gd name="T52" fmla="*/ 2306 w 3631"/>
                <a:gd name="T53" fmla="*/ 4426 h 5344"/>
                <a:gd name="T54" fmla="*/ 2217 w 3631"/>
                <a:gd name="T55" fmla="*/ 4655 h 5344"/>
                <a:gd name="T56" fmla="*/ 2014 w 3631"/>
                <a:gd name="T57" fmla="*/ 4929 h 5344"/>
                <a:gd name="T58" fmla="*/ 2067 w 3631"/>
                <a:gd name="T59" fmla="*/ 5185 h 5344"/>
                <a:gd name="T60" fmla="*/ 2739 w 3631"/>
                <a:gd name="T61" fmla="*/ 5344 h 5344"/>
                <a:gd name="T62" fmla="*/ 3357 w 3631"/>
                <a:gd name="T63" fmla="*/ 5291 h 5344"/>
                <a:gd name="T64" fmla="*/ 3419 w 3631"/>
                <a:gd name="T65" fmla="*/ 4594 h 5344"/>
                <a:gd name="T66" fmla="*/ 3375 w 3631"/>
                <a:gd name="T67" fmla="*/ 3816 h 5344"/>
                <a:gd name="T68" fmla="*/ 3074 w 3631"/>
                <a:gd name="T69" fmla="*/ 3710 h 5344"/>
                <a:gd name="T70" fmla="*/ 2836 w 3631"/>
                <a:gd name="T71" fmla="*/ 3860 h 5344"/>
                <a:gd name="T72" fmla="*/ 2535 w 3631"/>
                <a:gd name="T73" fmla="*/ 3878 h 5344"/>
                <a:gd name="T74" fmla="*/ 2253 w 3631"/>
                <a:gd name="T75" fmla="*/ 3648 h 5344"/>
                <a:gd name="T76" fmla="*/ 2244 w 3631"/>
                <a:gd name="T77" fmla="*/ 3127 h 5344"/>
                <a:gd name="T78" fmla="*/ 2403 w 3631"/>
                <a:gd name="T79" fmla="*/ 2933 h 5344"/>
                <a:gd name="T80" fmla="*/ 2765 w 3631"/>
                <a:gd name="T81" fmla="*/ 2844 h 5344"/>
                <a:gd name="T82" fmla="*/ 3083 w 3631"/>
                <a:gd name="T83" fmla="*/ 3065 h 5344"/>
                <a:gd name="T84" fmla="*/ 3498 w 3631"/>
                <a:gd name="T85" fmla="*/ 3048 h 5344"/>
                <a:gd name="T86" fmla="*/ 3631 w 3631"/>
                <a:gd name="T87" fmla="*/ 2650 h 5344"/>
                <a:gd name="T88" fmla="*/ 3472 w 3631"/>
                <a:gd name="T89" fmla="*/ 1722 h 5344"/>
                <a:gd name="T90" fmla="*/ 3004 w 3631"/>
                <a:gd name="T91" fmla="*/ 1775 h 5344"/>
                <a:gd name="T92" fmla="*/ 2553 w 3631"/>
                <a:gd name="T93" fmla="*/ 1749 h 5344"/>
                <a:gd name="T94" fmla="*/ 2067 w 3631"/>
                <a:gd name="T95" fmla="*/ 1563 h 5344"/>
                <a:gd name="T96" fmla="*/ 1943 w 3631"/>
                <a:gd name="T97" fmla="*/ 1148 h 5344"/>
                <a:gd name="T98" fmla="*/ 2111 w 3631"/>
                <a:gd name="T99" fmla="*/ 848 h 5344"/>
                <a:gd name="T100" fmla="*/ 2226 w 3631"/>
                <a:gd name="T101" fmla="*/ 503 h 5344"/>
                <a:gd name="T102" fmla="*/ 2129 w 3631"/>
                <a:gd name="T103" fmla="*/ 132 h 5344"/>
                <a:gd name="T104" fmla="*/ 1855 w 3631"/>
                <a:gd name="T105" fmla="*/ 17 h 53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631"/>
                <a:gd name="T160" fmla="*/ 0 h 5344"/>
                <a:gd name="T161" fmla="*/ 3631 w 3631"/>
                <a:gd name="T162" fmla="*/ 5344 h 53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631" h="5344">
                  <a:moveTo>
                    <a:pt x="1749" y="0"/>
                  </a:moveTo>
                  <a:lnTo>
                    <a:pt x="1511" y="44"/>
                  </a:lnTo>
                  <a:lnTo>
                    <a:pt x="1378" y="106"/>
                  </a:lnTo>
                  <a:lnTo>
                    <a:pt x="1246" y="282"/>
                  </a:lnTo>
                  <a:lnTo>
                    <a:pt x="1210" y="539"/>
                  </a:lnTo>
                  <a:lnTo>
                    <a:pt x="1281" y="768"/>
                  </a:lnTo>
                  <a:lnTo>
                    <a:pt x="1440" y="989"/>
                  </a:lnTo>
                  <a:lnTo>
                    <a:pt x="1493" y="1245"/>
                  </a:lnTo>
                  <a:lnTo>
                    <a:pt x="1466" y="1378"/>
                  </a:lnTo>
                  <a:lnTo>
                    <a:pt x="1299" y="1563"/>
                  </a:lnTo>
                  <a:lnTo>
                    <a:pt x="1104" y="1661"/>
                  </a:lnTo>
                  <a:lnTo>
                    <a:pt x="963" y="1705"/>
                  </a:lnTo>
                  <a:lnTo>
                    <a:pt x="88" y="1705"/>
                  </a:lnTo>
                  <a:lnTo>
                    <a:pt x="0" y="2721"/>
                  </a:lnTo>
                  <a:lnTo>
                    <a:pt x="26" y="2906"/>
                  </a:lnTo>
                  <a:lnTo>
                    <a:pt x="203" y="3021"/>
                  </a:lnTo>
                  <a:lnTo>
                    <a:pt x="442" y="3039"/>
                  </a:lnTo>
                  <a:lnTo>
                    <a:pt x="654" y="2986"/>
                  </a:lnTo>
                  <a:lnTo>
                    <a:pt x="768" y="2880"/>
                  </a:lnTo>
                  <a:lnTo>
                    <a:pt x="945" y="2853"/>
                  </a:lnTo>
                  <a:lnTo>
                    <a:pt x="1157" y="2915"/>
                  </a:lnTo>
                  <a:lnTo>
                    <a:pt x="1299" y="3065"/>
                  </a:lnTo>
                  <a:lnTo>
                    <a:pt x="1378" y="3251"/>
                  </a:lnTo>
                  <a:lnTo>
                    <a:pt x="1369" y="3410"/>
                  </a:lnTo>
                  <a:lnTo>
                    <a:pt x="1290" y="3578"/>
                  </a:lnTo>
                  <a:lnTo>
                    <a:pt x="1166" y="3666"/>
                  </a:lnTo>
                  <a:lnTo>
                    <a:pt x="989" y="3737"/>
                  </a:lnTo>
                  <a:lnTo>
                    <a:pt x="795" y="3728"/>
                  </a:lnTo>
                  <a:lnTo>
                    <a:pt x="671" y="3631"/>
                  </a:lnTo>
                  <a:lnTo>
                    <a:pt x="565" y="3533"/>
                  </a:lnTo>
                  <a:lnTo>
                    <a:pt x="415" y="3489"/>
                  </a:lnTo>
                  <a:lnTo>
                    <a:pt x="230" y="3560"/>
                  </a:lnTo>
                  <a:lnTo>
                    <a:pt x="132" y="3648"/>
                  </a:lnTo>
                  <a:lnTo>
                    <a:pt x="44" y="3772"/>
                  </a:lnTo>
                  <a:lnTo>
                    <a:pt x="9" y="3984"/>
                  </a:lnTo>
                  <a:lnTo>
                    <a:pt x="53" y="4267"/>
                  </a:lnTo>
                  <a:lnTo>
                    <a:pt x="115" y="4638"/>
                  </a:lnTo>
                  <a:lnTo>
                    <a:pt x="132" y="5247"/>
                  </a:lnTo>
                  <a:lnTo>
                    <a:pt x="503" y="5203"/>
                  </a:lnTo>
                  <a:lnTo>
                    <a:pt x="981" y="5194"/>
                  </a:lnTo>
                  <a:lnTo>
                    <a:pt x="1316" y="5238"/>
                  </a:lnTo>
                  <a:lnTo>
                    <a:pt x="1511" y="5159"/>
                  </a:lnTo>
                  <a:lnTo>
                    <a:pt x="1572" y="4991"/>
                  </a:lnTo>
                  <a:lnTo>
                    <a:pt x="1555" y="4885"/>
                  </a:lnTo>
                  <a:lnTo>
                    <a:pt x="1475" y="4770"/>
                  </a:lnTo>
                  <a:lnTo>
                    <a:pt x="1378" y="4611"/>
                  </a:lnTo>
                  <a:lnTo>
                    <a:pt x="1343" y="4346"/>
                  </a:lnTo>
                  <a:lnTo>
                    <a:pt x="1378" y="4125"/>
                  </a:lnTo>
                  <a:lnTo>
                    <a:pt x="1564" y="3913"/>
                  </a:lnTo>
                  <a:lnTo>
                    <a:pt x="1687" y="3896"/>
                  </a:lnTo>
                  <a:lnTo>
                    <a:pt x="1873" y="3896"/>
                  </a:lnTo>
                  <a:lnTo>
                    <a:pt x="2094" y="3957"/>
                  </a:lnTo>
                  <a:lnTo>
                    <a:pt x="2217" y="4108"/>
                  </a:lnTo>
                  <a:cubicBezTo>
                    <a:pt x="2313" y="4384"/>
                    <a:pt x="2306" y="4274"/>
                    <a:pt x="2306" y="4426"/>
                  </a:cubicBezTo>
                  <a:lnTo>
                    <a:pt x="2288" y="4523"/>
                  </a:lnTo>
                  <a:lnTo>
                    <a:pt x="2217" y="4655"/>
                  </a:lnTo>
                  <a:lnTo>
                    <a:pt x="2085" y="4814"/>
                  </a:lnTo>
                  <a:lnTo>
                    <a:pt x="2014" y="4929"/>
                  </a:lnTo>
                  <a:lnTo>
                    <a:pt x="2005" y="5062"/>
                  </a:lnTo>
                  <a:lnTo>
                    <a:pt x="2067" y="5185"/>
                  </a:lnTo>
                  <a:lnTo>
                    <a:pt x="2350" y="5291"/>
                  </a:lnTo>
                  <a:lnTo>
                    <a:pt x="2739" y="5344"/>
                  </a:lnTo>
                  <a:lnTo>
                    <a:pt x="3083" y="5344"/>
                  </a:lnTo>
                  <a:lnTo>
                    <a:pt x="3357" y="5291"/>
                  </a:lnTo>
                  <a:lnTo>
                    <a:pt x="3436" y="5230"/>
                  </a:lnTo>
                  <a:lnTo>
                    <a:pt x="3419" y="4594"/>
                  </a:lnTo>
                  <a:lnTo>
                    <a:pt x="3445" y="3940"/>
                  </a:lnTo>
                  <a:lnTo>
                    <a:pt x="3375" y="3816"/>
                  </a:lnTo>
                  <a:lnTo>
                    <a:pt x="3224" y="3737"/>
                  </a:lnTo>
                  <a:lnTo>
                    <a:pt x="3074" y="3710"/>
                  </a:lnTo>
                  <a:lnTo>
                    <a:pt x="2951" y="3737"/>
                  </a:lnTo>
                  <a:lnTo>
                    <a:pt x="2836" y="3860"/>
                  </a:lnTo>
                  <a:lnTo>
                    <a:pt x="2694" y="3896"/>
                  </a:lnTo>
                  <a:lnTo>
                    <a:pt x="2535" y="3878"/>
                  </a:lnTo>
                  <a:lnTo>
                    <a:pt x="2341" y="3763"/>
                  </a:lnTo>
                  <a:lnTo>
                    <a:pt x="2253" y="3648"/>
                  </a:lnTo>
                  <a:lnTo>
                    <a:pt x="2200" y="3401"/>
                  </a:lnTo>
                  <a:lnTo>
                    <a:pt x="2244" y="3127"/>
                  </a:lnTo>
                  <a:lnTo>
                    <a:pt x="2288" y="3030"/>
                  </a:lnTo>
                  <a:lnTo>
                    <a:pt x="2403" y="2933"/>
                  </a:lnTo>
                  <a:lnTo>
                    <a:pt x="2588" y="2844"/>
                  </a:lnTo>
                  <a:lnTo>
                    <a:pt x="2765" y="2844"/>
                  </a:lnTo>
                  <a:lnTo>
                    <a:pt x="2933" y="2906"/>
                  </a:lnTo>
                  <a:lnTo>
                    <a:pt x="3083" y="3065"/>
                  </a:lnTo>
                  <a:lnTo>
                    <a:pt x="3277" y="3092"/>
                  </a:lnTo>
                  <a:lnTo>
                    <a:pt x="3498" y="3048"/>
                  </a:lnTo>
                  <a:lnTo>
                    <a:pt x="3622" y="2871"/>
                  </a:lnTo>
                  <a:lnTo>
                    <a:pt x="3631" y="2650"/>
                  </a:lnTo>
                  <a:lnTo>
                    <a:pt x="3516" y="1926"/>
                  </a:lnTo>
                  <a:lnTo>
                    <a:pt x="3472" y="1722"/>
                  </a:lnTo>
                  <a:lnTo>
                    <a:pt x="3251" y="1775"/>
                  </a:lnTo>
                  <a:lnTo>
                    <a:pt x="3004" y="1775"/>
                  </a:lnTo>
                  <a:lnTo>
                    <a:pt x="2818" y="1775"/>
                  </a:lnTo>
                  <a:lnTo>
                    <a:pt x="2553" y="1749"/>
                  </a:lnTo>
                  <a:lnTo>
                    <a:pt x="2288" y="1696"/>
                  </a:lnTo>
                  <a:lnTo>
                    <a:pt x="2067" y="1563"/>
                  </a:lnTo>
                  <a:lnTo>
                    <a:pt x="1952" y="1378"/>
                  </a:lnTo>
                  <a:lnTo>
                    <a:pt x="1943" y="1148"/>
                  </a:lnTo>
                  <a:lnTo>
                    <a:pt x="1996" y="963"/>
                  </a:lnTo>
                  <a:lnTo>
                    <a:pt x="2111" y="848"/>
                  </a:lnTo>
                  <a:lnTo>
                    <a:pt x="2182" y="724"/>
                  </a:lnTo>
                  <a:lnTo>
                    <a:pt x="2226" y="503"/>
                  </a:lnTo>
                  <a:lnTo>
                    <a:pt x="2208" y="291"/>
                  </a:lnTo>
                  <a:lnTo>
                    <a:pt x="2129" y="132"/>
                  </a:lnTo>
                  <a:lnTo>
                    <a:pt x="1970" y="53"/>
                  </a:lnTo>
                  <a:lnTo>
                    <a:pt x="1855" y="17"/>
                  </a:lnTo>
                  <a:lnTo>
                    <a:pt x="1749" y="0"/>
                  </a:lnTo>
                  <a:close/>
                </a:path>
              </a:pathLst>
            </a:custGeom>
            <a:solidFill>
              <a:srgbClr val="2E05F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10252" name="11 Imagen" descr="Alumnos relatores, chic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38" y="3432158"/>
            <a:ext cx="25527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29 Grupo"/>
          <p:cNvGrpSpPr>
            <a:grpSpLocks/>
          </p:cNvGrpSpPr>
          <p:nvPr/>
        </p:nvGrpSpPr>
        <p:grpSpPr bwMode="auto">
          <a:xfrm>
            <a:off x="2940035" y="1441427"/>
            <a:ext cx="576262" cy="395287"/>
            <a:chOff x="4786314" y="2357430"/>
            <a:chExt cx="1439393" cy="1044000"/>
          </a:xfrm>
        </p:grpSpPr>
        <p:sp>
          <p:nvSpPr>
            <p:cNvPr id="10258" name="Freeform 5"/>
            <p:cNvSpPr>
              <a:spLocks/>
            </p:cNvSpPr>
            <p:nvPr/>
          </p:nvSpPr>
          <p:spPr bwMode="auto">
            <a:xfrm>
              <a:off x="5225575" y="2685714"/>
              <a:ext cx="1000132" cy="714380"/>
            </a:xfrm>
            <a:custGeom>
              <a:avLst/>
              <a:gdLst>
                <a:gd name="T0" fmla="*/ 2960 w 5919"/>
                <a:gd name="T1" fmla="*/ 1511 h 3667"/>
                <a:gd name="T2" fmla="*/ 2712 w 5919"/>
                <a:gd name="T3" fmla="*/ 1299 h 3667"/>
                <a:gd name="T4" fmla="*/ 2642 w 5919"/>
                <a:gd name="T5" fmla="*/ 928 h 3667"/>
                <a:gd name="T6" fmla="*/ 2730 w 5919"/>
                <a:gd name="T7" fmla="*/ 689 h 3667"/>
                <a:gd name="T8" fmla="*/ 2871 w 5919"/>
                <a:gd name="T9" fmla="*/ 539 h 3667"/>
                <a:gd name="T10" fmla="*/ 2836 w 5919"/>
                <a:gd name="T11" fmla="*/ 274 h 3667"/>
                <a:gd name="T12" fmla="*/ 2597 w 5919"/>
                <a:gd name="T13" fmla="*/ 124 h 3667"/>
                <a:gd name="T14" fmla="*/ 1970 w 5919"/>
                <a:gd name="T15" fmla="*/ 62 h 3667"/>
                <a:gd name="T16" fmla="*/ 1290 w 5919"/>
                <a:gd name="T17" fmla="*/ 106 h 3667"/>
                <a:gd name="T18" fmla="*/ 1431 w 5919"/>
                <a:gd name="T19" fmla="*/ 716 h 3667"/>
                <a:gd name="T20" fmla="*/ 1475 w 5919"/>
                <a:gd name="T21" fmla="*/ 1308 h 3667"/>
                <a:gd name="T22" fmla="*/ 1299 w 5919"/>
                <a:gd name="T23" fmla="*/ 1467 h 3667"/>
                <a:gd name="T24" fmla="*/ 998 w 5919"/>
                <a:gd name="T25" fmla="*/ 1502 h 3667"/>
                <a:gd name="T26" fmla="*/ 751 w 5919"/>
                <a:gd name="T27" fmla="*/ 1343 h 3667"/>
                <a:gd name="T28" fmla="*/ 459 w 5919"/>
                <a:gd name="T29" fmla="*/ 1255 h 3667"/>
                <a:gd name="T30" fmla="*/ 88 w 5919"/>
                <a:gd name="T31" fmla="*/ 1458 h 3667"/>
                <a:gd name="T32" fmla="*/ 9 w 5919"/>
                <a:gd name="T33" fmla="*/ 1926 h 3667"/>
                <a:gd name="T34" fmla="*/ 212 w 5919"/>
                <a:gd name="T35" fmla="*/ 2200 h 3667"/>
                <a:gd name="T36" fmla="*/ 636 w 5919"/>
                <a:gd name="T37" fmla="*/ 2262 h 3667"/>
                <a:gd name="T38" fmla="*/ 945 w 5919"/>
                <a:gd name="T39" fmla="*/ 2076 h 3667"/>
                <a:gd name="T40" fmla="*/ 1237 w 5919"/>
                <a:gd name="T41" fmla="*/ 2218 h 3667"/>
                <a:gd name="T42" fmla="*/ 1255 w 5919"/>
                <a:gd name="T43" fmla="*/ 2880 h 3667"/>
                <a:gd name="T44" fmla="*/ 1272 w 5919"/>
                <a:gd name="T45" fmla="*/ 3622 h 3667"/>
                <a:gd name="T46" fmla="*/ 2173 w 5919"/>
                <a:gd name="T47" fmla="*/ 3587 h 3667"/>
                <a:gd name="T48" fmla="*/ 2783 w 5919"/>
                <a:gd name="T49" fmla="*/ 3463 h 3667"/>
                <a:gd name="T50" fmla="*/ 2756 w 5919"/>
                <a:gd name="T51" fmla="*/ 3251 h 3667"/>
                <a:gd name="T52" fmla="*/ 2606 w 5919"/>
                <a:gd name="T53" fmla="*/ 3048 h 3667"/>
                <a:gd name="T54" fmla="*/ 2491 w 5919"/>
                <a:gd name="T55" fmla="*/ 2810 h 3667"/>
                <a:gd name="T56" fmla="*/ 2527 w 5919"/>
                <a:gd name="T57" fmla="*/ 2510 h 3667"/>
                <a:gd name="T58" fmla="*/ 2845 w 5919"/>
                <a:gd name="T59" fmla="*/ 2191 h 3667"/>
                <a:gd name="T60" fmla="*/ 3242 w 5919"/>
                <a:gd name="T61" fmla="*/ 2227 h 3667"/>
                <a:gd name="T62" fmla="*/ 3498 w 5919"/>
                <a:gd name="T63" fmla="*/ 2571 h 3667"/>
                <a:gd name="T64" fmla="*/ 3525 w 5919"/>
                <a:gd name="T65" fmla="*/ 2880 h 3667"/>
                <a:gd name="T66" fmla="*/ 3322 w 5919"/>
                <a:gd name="T67" fmla="*/ 3190 h 3667"/>
                <a:gd name="T68" fmla="*/ 3225 w 5919"/>
                <a:gd name="T69" fmla="*/ 3490 h 3667"/>
                <a:gd name="T70" fmla="*/ 3428 w 5919"/>
                <a:gd name="T71" fmla="*/ 3622 h 3667"/>
                <a:gd name="T72" fmla="*/ 4241 w 5919"/>
                <a:gd name="T73" fmla="*/ 3667 h 3667"/>
                <a:gd name="T74" fmla="*/ 4682 w 5919"/>
                <a:gd name="T75" fmla="*/ 3525 h 3667"/>
                <a:gd name="T76" fmla="*/ 4682 w 5919"/>
                <a:gd name="T77" fmla="*/ 3039 h 3667"/>
                <a:gd name="T78" fmla="*/ 4576 w 5919"/>
                <a:gd name="T79" fmla="*/ 2412 h 3667"/>
                <a:gd name="T80" fmla="*/ 4638 w 5919"/>
                <a:gd name="T81" fmla="*/ 2041 h 3667"/>
                <a:gd name="T82" fmla="*/ 4930 w 5919"/>
                <a:gd name="T83" fmla="*/ 1882 h 3667"/>
                <a:gd name="T84" fmla="*/ 5203 w 5919"/>
                <a:gd name="T85" fmla="*/ 1970 h 3667"/>
                <a:gd name="T86" fmla="*/ 5530 w 5919"/>
                <a:gd name="T87" fmla="*/ 2129 h 3667"/>
                <a:gd name="T88" fmla="*/ 5884 w 5919"/>
                <a:gd name="T89" fmla="*/ 1909 h 3667"/>
                <a:gd name="T90" fmla="*/ 5901 w 5919"/>
                <a:gd name="T91" fmla="*/ 1520 h 3667"/>
                <a:gd name="T92" fmla="*/ 5725 w 5919"/>
                <a:gd name="T93" fmla="*/ 1308 h 3667"/>
                <a:gd name="T94" fmla="*/ 5415 w 5919"/>
                <a:gd name="T95" fmla="*/ 1237 h 3667"/>
                <a:gd name="T96" fmla="*/ 5221 w 5919"/>
                <a:gd name="T97" fmla="*/ 1326 h 3667"/>
                <a:gd name="T98" fmla="*/ 5027 w 5919"/>
                <a:gd name="T99" fmla="*/ 1432 h 3667"/>
                <a:gd name="T100" fmla="*/ 4603 w 5919"/>
                <a:gd name="T101" fmla="*/ 1343 h 3667"/>
                <a:gd name="T102" fmla="*/ 4559 w 5919"/>
                <a:gd name="T103" fmla="*/ 636 h 3667"/>
                <a:gd name="T104" fmla="*/ 4408 w 5919"/>
                <a:gd name="T105" fmla="*/ 62 h 3667"/>
                <a:gd name="T106" fmla="*/ 3534 w 5919"/>
                <a:gd name="T107" fmla="*/ 0 h 3667"/>
                <a:gd name="T108" fmla="*/ 3384 w 5919"/>
                <a:gd name="T109" fmla="*/ 168 h 3667"/>
                <a:gd name="T110" fmla="*/ 3392 w 5919"/>
                <a:gd name="T111" fmla="*/ 583 h 3667"/>
                <a:gd name="T112" fmla="*/ 3613 w 5919"/>
                <a:gd name="T113" fmla="*/ 884 h 3667"/>
                <a:gd name="T114" fmla="*/ 3631 w 5919"/>
                <a:gd name="T115" fmla="*/ 1131 h 3667"/>
                <a:gd name="T116" fmla="*/ 3375 w 5919"/>
                <a:gd name="T117" fmla="*/ 1476 h 3667"/>
                <a:gd name="T118" fmla="*/ 3136 w 5919"/>
                <a:gd name="T119" fmla="*/ 1529 h 366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919"/>
                <a:gd name="T181" fmla="*/ 0 h 3667"/>
                <a:gd name="T182" fmla="*/ 5919 w 5919"/>
                <a:gd name="T183" fmla="*/ 3667 h 366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919" h="3667">
                  <a:moveTo>
                    <a:pt x="3136" y="1529"/>
                  </a:moveTo>
                  <a:lnTo>
                    <a:pt x="2960" y="1511"/>
                  </a:lnTo>
                  <a:lnTo>
                    <a:pt x="2818" y="1423"/>
                  </a:lnTo>
                  <a:lnTo>
                    <a:pt x="2712" y="1299"/>
                  </a:lnTo>
                  <a:lnTo>
                    <a:pt x="2650" y="1166"/>
                  </a:lnTo>
                  <a:lnTo>
                    <a:pt x="2642" y="928"/>
                  </a:lnTo>
                  <a:lnTo>
                    <a:pt x="2659" y="822"/>
                  </a:lnTo>
                  <a:lnTo>
                    <a:pt x="2730" y="689"/>
                  </a:lnTo>
                  <a:lnTo>
                    <a:pt x="2818" y="619"/>
                  </a:lnTo>
                  <a:lnTo>
                    <a:pt x="2871" y="539"/>
                  </a:lnTo>
                  <a:lnTo>
                    <a:pt x="2880" y="416"/>
                  </a:lnTo>
                  <a:lnTo>
                    <a:pt x="2836" y="274"/>
                  </a:lnTo>
                  <a:lnTo>
                    <a:pt x="2748" y="204"/>
                  </a:lnTo>
                  <a:lnTo>
                    <a:pt x="2597" y="124"/>
                  </a:lnTo>
                  <a:lnTo>
                    <a:pt x="2323" y="62"/>
                  </a:lnTo>
                  <a:lnTo>
                    <a:pt x="1970" y="62"/>
                  </a:lnTo>
                  <a:lnTo>
                    <a:pt x="1405" y="89"/>
                  </a:lnTo>
                  <a:lnTo>
                    <a:pt x="1290" y="106"/>
                  </a:lnTo>
                  <a:lnTo>
                    <a:pt x="1343" y="310"/>
                  </a:lnTo>
                  <a:lnTo>
                    <a:pt x="1431" y="716"/>
                  </a:lnTo>
                  <a:lnTo>
                    <a:pt x="1484" y="1078"/>
                  </a:lnTo>
                  <a:lnTo>
                    <a:pt x="1475" y="1308"/>
                  </a:lnTo>
                  <a:lnTo>
                    <a:pt x="1352" y="1440"/>
                  </a:lnTo>
                  <a:lnTo>
                    <a:pt x="1299" y="1467"/>
                  </a:lnTo>
                  <a:lnTo>
                    <a:pt x="1184" y="1502"/>
                  </a:lnTo>
                  <a:lnTo>
                    <a:pt x="998" y="1502"/>
                  </a:lnTo>
                  <a:lnTo>
                    <a:pt x="822" y="1423"/>
                  </a:lnTo>
                  <a:lnTo>
                    <a:pt x="751" y="1343"/>
                  </a:lnTo>
                  <a:lnTo>
                    <a:pt x="663" y="1281"/>
                  </a:lnTo>
                  <a:lnTo>
                    <a:pt x="459" y="1255"/>
                  </a:lnTo>
                  <a:lnTo>
                    <a:pt x="265" y="1290"/>
                  </a:lnTo>
                  <a:lnTo>
                    <a:pt x="88" y="1458"/>
                  </a:lnTo>
                  <a:lnTo>
                    <a:pt x="0" y="1644"/>
                  </a:lnTo>
                  <a:lnTo>
                    <a:pt x="9" y="1926"/>
                  </a:lnTo>
                  <a:lnTo>
                    <a:pt x="80" y="2059"/>
                  </a:lnTo>
                  <a:lnTo>
                    <a:pt x="212" y="2200"/>
                  </a:lnTo>
                  <a:lnTo>
                    <a:pt x="398" y="2262"/>
                  </a:lnTo>
                  <a:lnTo>
                    <a:pt x="636" y="2262"/>
                  </a:lnTo>
                  <a:lnTo>
                    <a:pt x="795" y="2129"/>
                  </a:lnTo>
                  <a:lnTo>
                    <a:pt x="945" y="2076"/>
                  </a:lnTo>
                  <a:lnTo>
                    <a:pt x="1131" y="2121"/>
                  </a:lnTo>
                  <a:lnTo>
                    <a:pt x="1237" y="2218"/>
                  </a:lnTo>
                  <a:lnTo>
                    <a:pt x="1299" y="2341"/>
                  </a:lnTo>
                  <a:lnTo>
                    <a:pt x="1255" y="2880"/>
                  </a:lnTo>
                  <a:lnTo>
                    <a:pt x="1255" y="3410"/>
                  </a:lnTo>
                  <a:lnTo>
                    <a:pt x="1272" y="3622"/>
                  </a:lnTo>
                  <a:lnTo>
                    <a:pt x="1820" y="3622"/>
                  </a:lnTo>
                  <a:lnTo>
                    <a:pt x="2173" y="3587"/>
                  </a:lnTo>
                  <a:lnTo>
                    <a:pt x="2615" y="3578"/>
                  </a:lnTo>
                  <a:lnTo>
                    <a:pt x="2783" y="3463"/>
                  </a:lnTo>
                  <a:lnTo>
                    <a:pt x="2774" y="3384"/>
                  </a:lnTo>
                  <a:lnTo>
                    <a:pt x="2756" y="3251"/>
                  </a:lnTo>
                  <a:lnTo>
                    <a:pt x="2703" y="3190"/>
                  </a:lnTo>
                  <a:lnTo>
                    <a:pt x="2606" y="3048"/>
                  </a:lnTo>
                  <a:lnTo>
                    <a:pt x="2527" y="2951"/>
                  </a:lnTo>
                  <a:lnTo>
                    <a:pt x="2491" y="2810"/>
                  </a:lnTo>
                  <a:lnTo>
                    <a:pt x="2482" y="2642"/>
                  </a:lnTo>
                  <a:lnTo>
                    <a:pt x="2527" y="2510"/>
                  </a:lnTo>
                  <a:lnTo>
                    <a:pt x="2650" y="2306"/>
                  </a:lnTo>
                  <a:lnTo>
                    <a:pt x="2845" y="2191"/>
                  </a:lnTo>
                  <a:lnTo>
                    <a:pt x="3083" y="2182"/>
                  </a:lnTo>
                  <a:lnTo>
                    <a:pt x="3242" y="2227"/>
                  </a:lnTo>
                  <a:lnTo>
                    <a:pt x="3410" y="2386"/>
                  </a:lnTo>
                  <a:lnTo>
                    <a:pt x="3498" y="2571"/>
                  </a:lnTo>
                  <a:lnTo>
                    <a:pt x="3543" y="2748"/>
                  </a:lnTo>
                  <a:lnTo>
                    <a:pt x="3525" y="2880"/>
                  </a:lnTo>
                  <a:lnTo>
                    <a:pt x="3472" y="3022"/>
                  </a:lnTo>
                  <a:lnTo>
                    <a:pt x="3322" y="3190"/>
                  </a:lnTo>
                  <a:lnTo>
                    <a:pt x="3251" y="3313"/>
                  </a:lnTo>
                  <a:lnTo>
                    <a:pt x="3225" y="3490"/>
                  </a:lnTo>
                  <a:lnTo>
                    <a:pt x="3295" y="3578"/>
                  </a:lnTo>
                  <a:lnTo>
                    <a:pt x="3428" y="3622"/>
                  </a:lnTo>
                  <a:lnTo>
                    <a:pt x="3675" y="3667"/>
                  </a:lnTo>
                  <a:lnTo>
                    <a:pt x="4241" y="3667"/>
                  </a:lnTo>
                  <a:lnTo>
                    <a:pt x="4497" y="3631"/>
                  </a:lnTo>
                  <a:lnTo>
                    <a:pt x="4682" y="3525"/>
                  </a:lnTo>
                  <a:lnTo>
                    <a:pt x="4700" y="3349"/>
                  </a:lnTo>
                  <a:lnTo>
                    <a:pt x="4682" y="3039"/>
                  </a:lnTo>
                  <a:lnTo>
                    <a:pt x="4585" y="2598"/>
                  </a:lnTo>
                  <a:lnTo>
                    <a:pt x="4576" y="2412"/>
                  </a:lnTo>
                  <a:lnTo>
                    <a:pt x="4585" y="2147"/>
                  </a:lnTo>
                  <a:lnTo>
                    <a:pt x="4638" y="2041"/>
                  </a:lnTo>
                  <a:lnTo>
                    <a:pt x="4753" y="1962"/>
                  </a:lnTo>
                  <a:lnTo>
                    <a:pt x="4930" y="1882"/>
                  </a:lnTo>
                  <a:lnTo>
                    <a:pt x="5106" y="1882"/>
                  </a:lnTo>
                  <a:lnTo>
                    <a:pt x="5203" y="1970"/>
                  </a:lnTo>
                  <a:lnTo>
                    <a:pt x="5336" y="2112"/>
                  </a:lnTo>
                  <a:lnTo>
                    <a:pt x="5530" y="2129"/>
                  </a:lnTo>
                  <a:lnTo>
                    <a:pt x="5734" y="2059"/>
                  </a:lnTo>
                  <a:lnTo>
                    <a:pt x="5884" y="1909"/>
                  </a:lnTo>
                  <a:lnTo>
                    <a:pt x="5919" y="1732"/>
                  </a:lnTo>
                  <a:lnTo>
                    <a:pt x="5901" y="1520"/>
                  </a:lnTo>
                  <a:lnTo>
                    <a:pt x="5840" y="1405"/>
                  </a:lnTo>
                  <a:lnTo>
                    <a:pt x="5725" y="1308"/>
                  </a:lnTo>
                  <a:lnTo>
                    <a:pt x="5619" y="1264"/>
                  </a:lnTo>
                  <a:lnTo>
                    <a:pt x="5415" y="1237"/>
                  </a:lnTo>
                  <a:lnTo>
                    <a:pt x="5274" y="1255"/>
                  </a:lnTo>
                  <a:lnTo>
                    <a:pt x="5221" y="1326"/>
                  </a:lnTo>
                  <a:lnTo>
                    <a:pt x="5168" y="1379"/>
                  </a:lnTo>
                  <a:lnTo>
                    <a:pt x="5027" y="1432"/>
                  </a:lnTo>
                  <a:cubicBezTo>
                    <a:pt x="4812" y="1422"/>
                    <a:pt x="4903" y="1423"/>
                    <a:pt x="4753" y="1423"/>
                  </a:cubicBezTo>
                  <a:lnTo>
                    <a:pt x="4603" y="1343"/>
                  </a:lnTo>
                  <a:lnTo>
                    <a:pt x="4541" y="1228"/>
                  </a:lnTo>
                  <a:lnTo>
                    <a:pt x="4559" y="636"/>
                  </a:lnTo>
                  <a:lnTo>
                    <a:pt x="4620" y="71"/>
                  </a:lnTo>
                  <a:lnTo>
                    <a:pt x="4408" y="62"/>
                  </a:lnTo>
                  <a:lnTo>
                    <a:pt x="3878" y="53"/>
                  </a:lnTo>
                  <a:lnTo>
                    <a:pt x="3534" y="0"/>
                  </a:lnTo>
                  <a:lnTo>
                    <a:pt x="3463" y="62"/>
                  </a:lnTo>
                  <a:lnTo>
                    <a:pt x="3384" y="168"/>
                  </a:lnTo>
                  <a:lnTo>
                    <a:pt x="3384" y="398"/>
                  </a:lnTo>
                  <a:lnTo>
                    <a:pt x="3392" y="583"/>
                  </a:lnTo>
                  <a:lnTo>
                    <a:pt x="3490" y="725"/>
                  </a:lnTo>
                  <a:lnTo>
                    <a:pt x="3613" y="884"/>
                  </a:lnTo>
                  <a:lnTo>
                    <a:pt x="3631" y="1007"/>
                  </a:lnTo>
                  <a:lnTo>
                    <a:pt x="3631" y="1131"/>
                  </a:lnTo>
                  <a:lnTo>
                    <a:pt x="3578" y="1290"/>
                  </a:lnTo>
                  <a:lnTo>
                    <a:pt x="3375" y="1476"/>
                  </a:lnTo>
                  <a:lnTo>
                    <a:pt x="3260" y="1520"/>
                  </a:lnTo>
                  <a:lnTo>
                    <a:pt x="3136" y="15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2" name="31 Rectángulo"/>
            <p:cNvSpPr/>
            <p:nvPr/>
          </p:nvSpPr>
          <p:spPr>
            <a:xfrm>
              <a:off x="5214564" y="2713815"/>
              <a:ext cx="285500" cy="645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0260" name="Freeform 4"/>
            <p:cNvSpPr>
              <a:spLocks/>
            </p:cNvSpPr>
            <p:nvPr/>
          </p:nvSpPr>
          <p:spPr bwMode="auto">
            <a:xfrm>
              <a:off x="4786314" y="2357430"/>
              <a:ext cx="722930" cy="1044000"/>
            </a:xfrm>
            <a:custGeom>
              <a:avLst/>
              <a:gdLst>
                <a:gd name="T0" fmla="*/ 1511 w 3631"/>
                <a:gd name="T1" fmla="*/ 44 h 5344"/>
                <a:gd name="T2" fmla="*/ 1246 w 3631"/>
                <a:gd name="T3" fmla="*/ 282 h 5344"/>
                <a:gd name="T4" fmla="*/ 1281 w 3631"/>
                <a:gd name="T5" fmla="*/ 768 h 5344"/>
                <a:gd name="T6" fmla="*/ 1493 w 3631"/>
                <a:gd name="T7" fmla="*/ 1245 h 5344"/>
                <a:gd name="T8" fmla="*/ 1299 w 3631"/>
                <a:gd name="T9" fmla="*/ 1563 h 5344"/>
                <a:gd name="T10" fmla="*/ 963 w 3631"/>
                <a:gd name="T11" fmla="*/ 1705 h 5344"/>
                <a:gd name="T12" fmla="*/ 0 w 3631"/>
                <a:gd name="T13" fmla="*/ 2721 h 5344"/>
                <a:gd name="T14" fmla="*/ 203 w 3631"/>
                <a:gd name="T15" fmla="*/ 3021 h 5344"/>
                <a:gd name="T16" fmla="*/ 654 w 3631"/>
                <a:gd name="T17" fmla="*/ 2986 h 5344"/>
                <a:gd name="T18" fmla="*/ 945 w 3631"/>
                <a:gd name="T19" fmla="*/ 2853 h 5344"/>
                <a:gd name="T20" fmla="*/ 1299 w 3631"/>
                <a:gd name="T21" fmla="*/ 3065 h 5344"/>
                <a:gd name="T22" fmla="*/ 1369 w 3631"/>
                <a:gd name="T23" fmla="*/ 3410 h 5344"/>
                <a:gd name="T24" fmla="*/ 1166 w 3631"/>
                <a:gd name="T25" fmla="*/ 3666 h 5344"/>
                <a:gd name="T26" fmla="*/ 795 w 3631"/>
                <a:gd name="T27" fmla="*/ 3728 h 5344"/>
                <a:gd name="T28" fmla="*/ 565 w 3631"/>
                <a:gd name="T29" fmla="*/ 3533 h 5344"/>
                <a:gd name="T30" fmla="*/ 230 w 3631"/>
                <a:gd name="T31" fmla="*/ 3560 h 5344"/>
                <a:gd name="T32" fmla="*/ 44 w 3631"/>
                <a:gd name="T33" fmla="*/ 3772 h 5344"/>
                <a:gd name="T34" fmla="*/ 53 w 3631"/>
                <a:gd name="T35" fmla="*/ 4267 h 5344"/>
                <a:gd name="T36" fmla="*/ 132 w 3631"/>
                <a:gd name="T37" fmla="*/ 5247 h 5344"/>
                <a:gd name="T38" fmla="*/ 981 w 3631"/>
                <a:gd name="T39" fmla="*/ 5194 h 5344"/>
                <a:gd name="T40" fmla="*/ 1511 w 3631"/>
                <a:gd name="T41" fmla="*/ 5159 h 5344"/>
                <a:gd name="T42" fmla="*/ 1555 w 3631"/>
                <a:gd name="T43" fmla="*/ 4885 h 5344"/>
                <a:gd name="T44" fmla="*/ 1378 w 3631"/>
                <a:gd name="T45" fmla="*/ 4611 h 5344"/>
                <a:gd name="T46" fmla="*/ 1378 w 3631"/>
                <a:gd name="T47" fmla="*/ 4125 h 5344"/>
                <a:gd name="T48" fmla="*/ 1687 w 3631"/>
                <a:gd name="T49" fmla="*/ 3896 h 5344"/>
                <a:gd name="T50" fmla="*/ 2094 w 3631"/>
                <a:gd name="T51" fmla="*/ 3957 h 5344"/>
                <a:gd name="T52" fmla="*/ 2306 w 3631"/>
                <a:gd name="T53" fmla="*/ 4426 h 5344"/>
                <a:gd name="T54" fmla="*/ 2217 w 3631"/>
                <a:gd name="T55" fmla="*/ 4655 h 5344"/>
                <a:gd name="T56" fmla="*/ 2014 w 3631"/>
                <a:gd name="T57" fmla="*/ 4929 h 5344"/>
                <a:gd name="T58" fmla="*/ 2067 w 3631"/>
                <a:gd name="T59" fmla="*/ 5185 h 5344"/>
                <a:gd name="T60" fmla="*/ 2739 w 3631"/>
                <a:gd name="T61" fmla="*/ 5344 h 5344"/>
                <a:gd name="T62" fmla="*/ 3357 w 3631"/>
                <a:gd name="T63" fmla="*/ 5291 h 5344"/>
                <a:gd name="T64" fmla="*/ 3419 w 3631"/>
                <a:gd name="T65" fmla="*/ 4594 h 5344"/>
                <a:gd name="T66" fmla="*/ 3375 w 3631"/>
                <a:gd name="T67" fmla="*/ 3816 h 5344"/>
                <a:gd name="T68" fmla="*/ 3074 w 3631"/>
                <a:gd name="T69" fmla="*/ 3710 h 5344"/>
                <a:gd name="T70" fmla="*/ 2836 w 3631"/>
                <a:gd name="T71" fmla="*/ 3860 h 5344"/>
                <a:gd name="T72" fmla="*/ 2535 w 3631"/>
                <a:gd name="T73" fmla="*/ 3878 h 5344"/>
                <a:gd name="T74" fmla="*/ 2253 w 3631"/>
                <a:gd name="T75" fmla="*/ 3648 h 5344"/>
                <a:gd name="T76" fmla="*/ 2244 w 3631"/>
                <a:gd name="T77" fmla="*/ 3127 h 5344"/>
                <a:gd name="T78" fmla="*/ 2403 w 3631"/>
                <a:gd name="T79" fmla="*/ 2933 h 5344"/>
                <a:gd name="T80" fmla="*/ 2765 w 3631"/>
                <a:gd name="T81" fmla="*/ 2844 h 5344"/>
                <a:gd name="T82" fmla="*/ 3083 w 3631"/>
                <a:gd name="T83" fmla="*/ 3065 h 5344"/>
                <a:gd name="T84" fmla="*/ 3498 w 3631"/>
                <a:gd name="T85" fmla="*/ 3048 h 5344"/>
                <a:gd name="T86" fmla="*/ 3631 w 3631"/>
                <a:gd name="T87" fmla="*/ 2650 h 5344"/>
                <a:gd name="T88" fmla="*/ 3472 w 3631"/>
                <a:gd name="T89" fmla="*/ 1722 h 5344"/>
                <a:gd name="T90" fmla="*/ 3004 w 3631"/>
                <a:gd name="T91" fmla="*/ 1775 h 5344"/>
                <a:gd name="T92" fmla="*/ 2553 w 3631"/>
                <a:gd name="T93" fmla="*/ 1749 h 5344"/>
                <a:gd name="T94" fmla="*/ 2067 w 3631"/>
                <a:gd name="T95" fmla="*/ 1563 h 5344"/>
                <a:gd name="T96" fmla="*/ 1943 w 3631"/>
                <a:gd name="T97" fmla="*/ 1148 h 5344"/>
                <a:gd name="T98" fmla="*/ 2111 w 3631"/>
                <a:gd name="T99" fmla="*/ 848 h 5344"/>
                <a:gd name="T100" fmla="*/ 2226 w 3631"/>
                <a:gd name="T101" fmla="*/ 503 h 5344"/>
                <a:gd name="T102" fmla="*/ 2129 w 3631"/>
                <a:gd name="T103" fmla="*/ 132 h 5344"/>
                <a:gd name="T104" fmla="*/ 1855 w 3631"/>
                <a:gd name="T105" fmla="*/ 17 h 53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631"/>
                <a:gd name="T160" fmla="*/ 0 h 5344"/>
                <a:gd name="T161" fmla="*/ 3631 w 3631"/>
                <a:gd name="T162" fmla="*/ 5344 h 53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631" h="5344">
                  <a:moveTo>
                    <a:pt x="1749" y="0"/>
                  </a:moveTo>
                  <a:lnTo>
                    <a:pt x="1511" y="44"/>
                  </a:lnTo>
                  <a:lnTo>
                    <a:pt x="1378" y="106"/>
                  </a:lnTo>
                  <a:lnTo>
                    <a:pt x="1246" y="282"/>
                  </a:lnTo>
                  <a:lnTo>
                    <a:pt x="1210" y="539"/>
                  </a:lnTo>
                  <a:lnTo>
                    <a:pt x="1281" y="768"/>
                  </a:lnTo>
                  <a:lnTo>
                    <a:pt x="1440" y="989"/>
                  </a:lnTo>
                  <a:lnTo>
                    <a:pt x="1493" y="1245"/>
                  </a:lnTo>
                  <a:lnTo>
                    <a:pt x="1466" y="1378"/>
                  </a:lnTo>
                  <a:lnTo>
                    <a:pt x="1299" y="1563"/>
                  </a:lnTo>
                  <a:lnTo>
                    <a:pt x="1104" y="1661"/>
                  </a:lnTo>
                  <a:lnTo>
                    <a:pt x="963" y="1705"/>
                  </a:lnTo>
                  <a:lnTo>
                    <a:pt x="88" y="1705"/>
                  </a:lnTo>
                  <a:lnTo>
                    <a:pt x="0" y="2721"/>
                  </a:lnTo>
                  <a:lnTo>
                    <a:pt x="26" y="2906"/>
                  </a:lnTo>
                  <a:lnTo>
                    <a:pt x="203" y="3021"/>
                  </a:lnTo>
                  <a:lnTo>
                    <a:pt x="442" y="3039"/>
                  </a:lnTo>
                  <a:lnTo>
                    <a:pt x="654" y="2986"/>
                  </a:lnTo>
                  <a:lnTo>
                    <a:pt x="768" y="2880"/>
                  </a:lnTo>
                  <a:lnTo>
                    <a:pt x="945" y="2853"/>
                  </a:lnTo>
                  <a:lnTo>
                    <a:pt x="1157" y="2915"/>
                  </a:lnTo>
                  <a:lnTo>
                    <a:pt x="1299" y="3065"/>
                  </a:lnTo>
                  <a:lnTo>
                    <a:pt x="1378" y="3251"/>
                  </a:lnTo>
                  <a:lnTo>
                    <a:pt x="1369" y="3410"/>
                  </a:lnTo>
                  <a:lnTo>
                    <a:pt x="1290" y="3578"/>
                  </a:lnTo>
                  <a:lnTo>
                    <a:pt x="1166" y="3666"/>
                  </a:lnTo>
                  <a:lnTo>
                    <a:pt x="989" y="3737"/>
                  </a:lnTo>
                  <a:lnTo>
                    <a:pt x="795" y="3728"/>
                  </a:lnTo>
                  <a:lnTo>
                    <a:pt x="671" y="3631"/>
                  </a:lnTo>
                  <a:lnTo>
                    <a:pt x="565" y="3533"/>
                  </a:lnTo>
                  <a:lnTo>
                    <a:pt x="415" y="3489"/>
                  </a:lnTo>
                  <a:lnTo>
                    <a:pt x="230" y="3560"/>
                  </a:lnTo>
                  <a:lnTo>
                    <a:pt x="132" y="3648"/>
                  </a:lnTo>
                  <a:lnTo>
                    <a:pt x="44" y="3772"/>
                  </a:lnTo>
                  <a:lnTo>
                    <a:pt x="9" y="3984"/>
                  </a:lnTo>
                  <a:lnTo>
                    <a:pt x="53" y="4267"/>
                  </a:lnTo>
                  <a:lnTo>
                    <a:pt x="115" y="4638"/>
                  </a:lnTo>
                  <a:lnTo>
                    <a:pt x="132" y="5247"/>
                  </a:lnTo>
                  <a:lnTo>
                    <a:pt x="503" y="5203"/>
                  </a:lnTo>
                  <a:lnTo>
                    <a:pt x="981" y="5194"/>
                  </a:lnTo>
                  <a:lnTo>
                    <a:pt x="1316" y="5238"/>
                  </a:lnTo>
                  <a:lnTo>
                    <a:pt x="1511" y="5159"/>
                  </a:lnTo>
                  <a:lnTo>
                    <a:pt x="1572" y="4991"/>
                  </a:lnTo>
                  <a:lnTo>
                    <a:pt x="1555" y="4885"/>
                  </a:lnTo>
                  <a:lnTo>
                    <a:pt x="1475" y="4770"/>
                  </a:lnTo>
                  <a:lnTo>
                    <a:pt x="1378" y="4611"/>
                  </a:lnTo>
                  <a:lnTo>
                    <a:pt x="1343" y="4346"/>
                  </a:lnTo>
                  <a:lnTo>
                    <a:pt x="1378" y="4125"/>
                  </a:lnTo>
                  <a:lnTo>
                    <a:pt x="1564" y="3913"/>
                  </a:lnTo>
                  <a:lnTo>
                    <a:pt x="1687" y="3896"/>
                  </a:lnTo>
                  <a:lnTo>
                    <a:pt x="1873" y="3896"/>
                  </a:lnTo>
                  <a:lnTo>
                    <a:pt x="2094" y="3957"/>
                  </a:lnTo>
                  <a:lnTo>
                    <a:pt x="2217" y="4108"/>
                  </a:lnTo>
                  <a:cubicBezTo>
                    <a:pt x="2313" y="4384"/>
                    <a:pt x="2306" y="4274"/>
                    <a:pt x="2306" y="4426"/>
                  </a:cubicBezTo>
                  <a:lnTo>
                    <a:pt x="2288" y="4523"/>
                  </a:lnTo>
                  <a:lnTo>
                    <a:pt x="2217" y="4655"/>
                  </a:lnTo>
                  <a:lnTo>
                    <a:pt x="2085" y="4814"/>
                  </a:lnTo>
                  <a:lnTo>
                    <a:pt x="2014" y="4929"/>
                  </a:lnTo>
                  <a:lnTo>
                    <a:pt x="2005" y="5062"/>
                  </a:lnTo>
                  <a:lnTo>
                    <a:pt x="2067" y="5185"/>
                  </a:lnTo>
                  <a:lnTo>
                    <a:pt x="2350" y="5291"/>
                  </a:lnTo>
                  <a:lnTo>
                    <a:pt x="2739" y="5344"/>
                  </a:lnTo>
                  <a:lnTo>
                    <a:pt x="3083" y="5344"/>
                  </a:lnTo>
                  <a:lnTo>
                    <a:pt x="3357" y="5291"/>
                  </a:lnTo>
                  <a:lnTo>
                    <a:pt x="3436" y="5230"/>
                  </a:lnTo>
                  <a:lnTo>
                    <a:pt x="3419" y="4594"/>
                  </a:lnTo>
                  <a:lnTo>
                    <a:pt x="3445" y="3940"/>
                  </a:lnTo>
                  <a:lnTo>
                    <a:pt x="3375" y="3816"/>
                  </a:lnTo>
                  <a:lnTo>
                    <a:pt x="3224" y="3737"/>
                  </a:lnTo>
                  <a:lnTo>
                    <a:pt x="3074" y="3710"/>
                  </a:lnTo>
                  <a:lnTo>
                    <a:pt x="2951" y="3737"/>
                  </a:lnTo>
                  <a:lnTo>
                    <a:pt x="2836" y="3860"/>
                  </a:lnTo>
                  <a:lnTo>
                    <a:pt x="2694" y="3896"/>
                  </a:lnTo>
                  <a:lnTo>
                    <a:pt x="2535" y="3878"/>
                  </a:lnTo>
                  <a:lnTo>
                    <a:pt x="2341" y="3763"/>
                  </a:lnTo>
                  <a:lnTo>
                    <a:pt x="2253" y="3648"/>
                  </a:lnTo>
                  <a:lnTo>
                    <a:pt x="2200" y="3401"/>
                  </a:lnTo>
                  <a:lnTo>
                    <a:pt x="2244" y="3127"/>
                  </a:lnTo>
                  <a:lnTo>
                    <a:pt x="2288" y="3030"/>
                  </a:lnTo>
                  <a:lnTo>
                    <a:pt x="2403" y="2933"/>
                  </a:lnTo>
                  <a:lnTo>
                    <a:pt x="2588" y="2844"/>
                  </a:lnTo>
                  <a:lnTo>
                    <a:pt x="2765" y="2844"/>
                  </a:lnTo>
                  <a:lnTo>
                    <a:pt x="2933" y="2906"/>
                  </a:lnTo>
                  <a:lnTo>
                    <a:pt x="3083" y="3065"/>
                  </a:lnTo>
                  <a:lnTo>
                    <a:pt x="3277" y="3092"/>
                  </a:lnTo>
                  <a:lnTo>
                    <a:pt x="3498" y="3048"/>
                  </a:lnTo>
                  <a:lnTo>
                    <a:pt x="3622" y="2871"/>
                  </a:lnTo>
                  <a:lnTo>
                    <a:pt x="3631" y="2650"/>
                  </a:lnTo>
                  <a:lnTo>
                    <a:pt x="3516" y="1926"/>
                  </a:lnTo>
                  <a:lnTo>
                    <a:pt x="3472" y="1722"/>
                  </a:lnTo>
                  <a:lnTo>
                    <a:pt x="3251" y="1775"/>
                  </a:lnTo>
                  <a:lnTo>
                    <a:pt x="3004" y="1775"/>
                  </a:lnTo>
                  <a:lnTo>
                    <a:pt x="2818" y="1775"/>
                  </a:lnTo>
                  <a:lnTo>
                    <a:pt x="2553" y="1749"/>
                  </a:lnTo>
                  <a:lnTo>
                    <a:pt x="2288" y="1696"/>
                  </a:lnTo>
                  <a:lnTo>
                    <a:pt x="2067" y="1563"/>
                  </a:lnTo>
                  <a:lnTo>
                    <a:pt x="1952" y="1378"/>
                  </a:lnTo>
                  <a:lnTo>
                    <a:pt x="1943" y="1148"/>
                  </a:lnTo>
                  <a:lnTo>
                    <a:pt x="1996" y="963"/>
                  </a:lnTo>
                  <a:lnTo>
                    <a:pt x="2111" y="848"/>
                  </a:lnTo>
                  <a:lnTo>
                    <a:pt x="2182" y="724"/>
                  </a:lnTo>
                  <a:lnTo>
                    <a:pt x="2226" y="503"/>
                  </a:lnTo>
                  <a:lnTo>
                    <a:pt x="2208" y="291"/>
                  </a:lnTo>
                  <a:lnTo>
                    <a:pt x="2129" y="132"/>
                  </a:lnTo>
                  <a:lnTo>
                    <a:pt x="1970" y="53"/>
                  </a:lnTo>
                  <a:lnTo>
                    <a:pt x="1855" y="17"/>
                  </a:lnTo>
                  <a:lnTo>
                    <a:pt x="1749" y="0"/>
                  </a:lnTo>
                  <a:close/>
                </a:path>
              </a:pathLst>
            </a:custGeom>
            <a:solidFill>
              <a:srgbClr val="2E05F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0255" name="Text Box 4"/>
          <p:cNvSpPr txBox="1">
            <a:spLocks noChangeArrowheads="1"/>
          </p:cNvSpPr>
          <p:nvPr/>
        </p:nvSpPr>
        <p:spPr bwMode="auto">
          <a:xfrm>
            <a:off x="7143768" y="1917677"/>
            <a:ext cx="1908175" cy="511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s-ES" dirty="0">
                <a:solidFill>
                  <a:srgbClr val="002060"/>
                </a:solidFill>
              </a:rPr>
              <a:t>alumno relator</a:t>
            </a:r>
          </a:p>
        </p:txBody>
      </p:sp>
      <p:pic>
        <p:nvPicPr>
          <p:cNvPr id="10256" name="12 Imagen" descr="Alumnos relatores, chico SILUETA II.png"/>
          <p:cNvPicPr>
            <a:picLocks noChangeAspect="1"/>
          </p:cNvPicPr>
          <p:nvPr/>
        </p:nvPicPr>
        <p:blipFill>
          <a:blip r:embed="rId5" cstate="print"/>
          <a:srcRect l="22978"/>
          <a:stretch>
            <a:fillRect/>
          </a:stretch>
        </p:blipFill>
        <p:spPr bwMode="auto">
          <a:xfrm>
            <a:off x="6286500" y="1997058"/>
            <a:ext cx="2286000" cy="4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5 Imagen" descr="Alumnos relatores, chica SILUETA copia.png"/>
          <p:cNvPicPr>
            <a:picLocks noChangeAspect="1"/>
          </p:cNvPicPr>
          <p:nvPr/>
        </p:nvPicPr>
        <p:blipFill>
          <a:blip r:embed="rId6" cstate="print"/>
          <a:srcRect t="14729"/>
          <a:stretch>
            <a:fillRect/>
          </a:stretch>
        </p:blipFill>
        <p:spPr bwMode="auto">
          <a:xfrm>
            <a:off x="4214813" y="3786171"/>
            <a:ext cx="41021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7" name="Text Box 5"/>
          <p:cNvSpPr txBox="1">
            <a:spLocks noChangeArrowheads="1"/>
          </p:cNvSpPr>
          <p:nvPr/>
        </p:nvSpPr>
        <p:spPr bwMode="auto">
          <a:xfrm>
            <a:off x="6732588" y="6581775"/>
            <a:ext cx="2411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000" dirty="0">
                <a:latin typeface="Calibri" pitchFamily="34" charset="0"/>
              </a:rPr>
              <a:t>Pere </a:t>
            </a:r>
            <a:r>
              <a:rPr lang="es-ES" sz="1000" dirty="0" err="1">
                <a:latin typeface="Calibri" pitchFamily="34" charset="0"/>
              </a:rPr>
              <a:t>Marquès</a:t>
            </a:r>
            <a:r>
              <a:rPr lang="es-ES" sz="1000" dirty="0">
                <a:latin typeface="Calibri" pitchFamily="34" charset="0"/>
              </a:rPr>
              <a:t> &amp; Ole C. </a:t>
            </a:r>
            <a:r>
              <a:rPr lang="es-ES" sz="1000" dirty="0" err="1">
                <a:latin typeface="Calibri" pitchFamily="34" charset="0"/>
              </a:rPr>
              <a:t>Glad</a:t>
            </a:r>
            <a:r>
              <a:rPr lang="es-ES" sz="1000" dirty="0">
                <a:latin typeface="Calibri" pitchFamily="34" charset="0"/>
              </a:rPr>
              <a:t> (2013)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3396</Words>
  <Application>Microsoft Office PowerPoint</Application>
  <PresentationFormat>Presentación en pantalla (4:3)</PresentationFormat>
  <Paragraphs>282</Paragraphs>
  <Slides>41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Tema de Office</vt:lpstr>
      <vt:lpstr>18 MODELOS DIDÁCTICOS para la PIZARRA DIGITAL (PD)</vt:lpstr>
      <vt:lpstr>Modelos centrados en el PROFESOR</vt:lpstr>
      <vt:lpstr>Diapositiva 3</vt:lpstr>
      <vt:lpstr>Diapositiva 4</vt:lpstr>
      <vt:lpstr>2. Realizar ejercicios “entre todos” en la PD</vt:lpstr>
      <vt:lpstr>Diapositiva 6</vt:lpstr>
      <vt:lpstr>Diapositiva 7</vt:lpstr>
      <vt:lpstr>Diapositiva 8</vt:lpstr>
      <vt:lpstr>4. Hacer síntesis en la PD (alumnos-relatores)</vt:lpstr>
      <vt:lpstr>Diapositiva 10</vt:lpstr>
      <vt:lpstr>5. Chats y videoconferencias en la PD</vt:lpstr>
      <vt:lpstr>Diapositiva 12</vt:lpstr>
      <vt:lpstr>Diapositiva 13</vt:lpstr>
      <vt:lpstr>Diapositiva 14</vt:lpstr>
      <vt:lpstr>7. Improvisar en la PD: documentarse y debatir</vt:lpstr>
      <vt:lpstr>Diapositiva 16</vt:lpstr>
      <vt:lpstr>8. Aplicaciones específicas en Educación Especial</vt:lpstr>
      <vt:lpstr>Diapositiva 18</vt:lpstr>
      <vt:lpstr>Modelos centrados en los ESTUDIANTES</vt:lpstr>
      <vt:lpstr>9. Los estudiantes buscan información  y recursos didácticos en Internet  y los presentan en la PD (alumnos buscadores)</vt:lpstr>
      <vt:lpstr>Diapositiva 21</vt:lpstr>
      <vt:lpstr>10. Los estudiantes presentan y discuten  sus trabajos (monografías, webquest) en la PD</vt:lpstr>
      <vt:lpstr>Diapositiva 23</vt:lpstr>
      <vt:lpstr>11. Los estudiantes preparan un tema y lo exponen en la PD (los estudiantes hacen de profesores)</vt:lpstr>
      <vt:lpstr>Diapositiva 25</vt:lpstr>
      <vt:lpstr>Diapositiva 26</vt:lpstr>
      <vt:lpstr>Diapositiva 27</vt:lpstr>
      <vt:lpstr>13. Los estudiantes crean materiales didácticos  y los presentan en la PD</vt:lpstr>
      <vt:lpstr>Diapositiva 29</vt:lpstr>
      <vt:lpstr>14. Los alumnos presentan trabajos colaborativos intercentros en la PD y por videoconferencia (proyectos telemáticos)</vt:lpstr>
      <vt:lpstr>Diapositiva 31</vt:lpstr>
      <vt:lpstr>15. Revisar y comentar la prensa entre todos (la actualidad entra en las aulas)</vt:lpstr>
      <vt:lpstr>Diapositiva 33</vt:lpstr>
      <vt:lpstr>16. Debates con apoyos multimedia</vt:lpstr>
      <vt:lpstr>Diapositiva 35</vt:lpstr>
      <vt:lpstr>17. Los estudiantes presentan su “blog portafolio personal” en la PD</vt:lpstr>
      <vt:lpstr>Diapositiva 37</vt:lpstr>
      <vt:lpstr>18. Los estudiantes presentan en la PD trabajos colaborativos realizados en wikis</vt:lpstr>
      <vt:lpstr>Diapositiva 39</vt:lpstr>
      <vt:lpstr>Diapositiva 40</vt:lpstr>
      <vt:lpstr>Diapositiva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 MODELOS DIDÁCTICOS para la PIZARRA DIGITAL (PD)</dc:title>
  <dc:creator>pmarques</dc:creator>
  <cp:lastModifiedBy>pmarques</cp:lastModifiedBy>
  <cp:revision>193</cp:revision>
  <dcterms:created xsi:type="dcterms:W3CDTF">2013-04-01T09:27:24Z</dcterms:created>
  <dcterms:modified xsi:type="dcterms:W3CDTF">2013-05-13T20:15:45Z</dcterms:modified>
</cp:coreProperties>
</file>