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18" r:id="rId2"/>
    <p:sldId id="848" r:id="rId3"/>
    <p:sldId id="829" r:id="rId4"/>
    <p:sldId id="836" r:id="rId5"/>
    <p:sldId id="835" r:id="rId6"/>
    <p:sldId id="834" r:id="rId7"/>
    <p:sldId id="837" r:id="rId8"/>
    <p:sldId id="838" r:id="rId9"/>
    <p:sldId id="839" r:id="rId10"/>
    <p:sldId id="842" r:id="rId11"/>
    <p:sldId id="841" r:id="rId12"/>
    <p:sldId id="845" r:id="rId13"/>
    <p:sldId id="847" r:id="rId14"/>
    <p:sldId id="844" r:id="rId15"/>
    <p:sldId id="846" r:id="rId16"/>
    <p:sldId id="775" r:id="rId17"/>
    <p:sldId id="523" r:id="rId18"/>
  </p:sldIdLst>
  <p:sldSz cx="9144000" cy="6858000" type="screen4x3"/>
  <p:notesSz cx="6794500" cy="9931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cción predeterminada" id="{01F1574D-DBD9-479F-BC77-E00A4225B06B}">
          <p14:sldIdLst>
            <p14:sldId id="380"/>
            <p14:sldId id="718"/>
            <p14:sldId id="776"/>
            <p14:sldId id="804"/>
            <p14:sldId id="805"/>
            <p14:sldId id="803"/>
            <p14:sldId id="806"/>
            <p14:sldId id="808"/>
            <p14:sldId id="807"/>
            <p14:sldId id="809"/>
            <p14:sldId id="810"/>
          </p14:sldIdLst>
        </p14:section>
        <p14:section name="Sección sin título" id="{DF27C6BE-BEF8-49F3-AE80-5FC324F0280A}">
          <p14:sldIdLst>
            <p14:sldId id="775"/>
            <p14:sldId id="52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979">
          <p15:clr>
            <a:srgbClr val="A4A3A4"/>
          </p15:clr>
        </p15:guide>
        <p15:guide id="2" orient="horz" pos="3702">
          <p15:clr>
            <a:srgbClr val="A4A3A4"/>
          </p15:clr>
        </p15:guide>
        <p15:guide id="3" orient="horz" pos="93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840">
          <p15:clr>
            <a:srgbClr val="A4A3A4"/>
          </p15:clr>
        </p15:guide>
        <p15:guide id="6" pos="2880">
          <p15:clr>
            <a:srgbClr val="A4A3A4"/>
          </p15:clr>
        </p15:guide>
        <p15:guide id="7" pos="476">
          <p15:clr>
            <a:srgbClr val="A4A3A4"/>
          </p15:clr>
        </p15:guide>
        <p15:guide id="8" pos="5511">
          <p15:clr>
            <a:srgbClr val="A4A3A4"/>
          </p15:clr>
        </p15:guide>
        <p15:guide id="9" pos="4694">
          <p15:clr>
            <a:srgbClr val="A4A3A4"/>
          </p15:clr>
        </p15:guide>
        <p15:guide id="10" pos="3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9AD0"/>
    <a:srgbClr val="6599D9"/>
    <a:srgbClr val="BDEEFF"/>
    <a:srgbClr val="C35B02"/>
    <a:srgbClr val="C55E5B"/>
    <a:srgbClr val="F68222"/>
    <a:srgbClr val="008ED5"/>
    <a:srgbClr val="6B9EDB"/>
    <a:srgbClr val="00CCFF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92" autoAdjust="0"/>
    <p:restoredTop sz="94685" autoAdjust="0"/>
  </p:normalViewPr>
  <p:slideViewPr>
    <p:cSldViewPr>
      <p:cViewPr varScale="1">
        <p:scale>
          <a:sx n="97" d="100"/>
          <a:sy n="97" d="100"/>
        </p:scale>
        <p:origin x="-114" y="-246"/>
      </p:cViewPr>
      <p:guideLst>
        <p:guide orient="horz" pos="1979"/>
        <p:guide orient="horz" pos="3702"/>
        <p:guide orient="horz" pos="935"/>
        <p:guide orient="horz" pos="1117"/>
        <p:guide orient="horz" pos="2840"/>
        <p:guide pos="2880"/>
        <p:guide pos="476"/>
        <p:guide pos="5511"/>
        <p:guide pos="4694"/>
        <p:guide pos="385"/>
        <p:guide pos="33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112" d="100"/>
          <a:sy n="112" d="100"/>
        </p:scale>
        <p:origin x="-3624" y="-84"/>
      </p:cViewPr>
      <p:guideLst>
        <p:guide orient="horz" pos="3128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419FC-FD0A-41BF-8ECA-9C6400D3394B}" type="datetimeFigureOut">
              <a:rPr lang="es-ES" smtClean="0"/>
              <a:pPr/>
              <a:t>05/03/2015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4BA9C-2312-4D7D-8448-A4DAD109C27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790219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F7E8D-75E7-40D6-9A38-829D54313E6D}" type="datetimeFigureOut">
              <a:rPr lang="gl-ES" smtClean="0"/>
              <a:pPr/>
              <a:t>05/03/2015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59F47-CC10-457E-81F1-FA7F8E93EFFF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114770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59F47-CC10-457E-81F1-FA7F8E93EFFF}" type="slidenum">
              <a:rPr lang="gl-ES" smtClean="0"/>
              <a:pPr/>
              <a:t>1</a:t>
            </a:fld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428293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x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59F47-CC10-457E-81F1-FA7F8E93EFFF}" type="slidenum">
              <a:rPr lang="gl-ES" smtClean="0"/>
              <a:pPr/>
              <a:t>16</a:t>
            </a:fld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3051556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59F47-CC10-457E-81F1-FA7F8E93EFFF}" type="slidenum">
              <a:rPr lang="gl-ES" smtClean="0"/>
              <a:pPr/>
              <a:t>17</a:t>
            </a:fld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190535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bg>
      <p:bgPr>
        <a:solidFill>
          <a:srgbClr val="00B0F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sencilla"/>
          <p:cNvSpPr/>
          <p:nvPr userDrawn="1"/>
        </p:nvSpPr>
        <p:spPr>
          <a:xfrm flipH="1" flipV="1">
            <a:off x="0" y="0"/>
            <a:ext cx="9144000" cy="2649415"/>
          </a:xfrm>
          <a:prstGeom prst="round1Rect">
            <a:avLst>
              <a:gd name="adj" fmla="val 9331"/>
            </a:avLst>
          </a:prstGeom>
          <a:gradFill>
            <a:gsLst>
              <a:gs pos="0">
                <a:schemeClr val="bg1">
                  <a:alpha val="32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83719"/>
            <a:ext cx="4536504" cy="2369217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202336"/>
            <a:ext cx="453650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7" name="AutoShape 103"/>
          <p:cNvSpPr>
            <a:spLocks noChangeAspect="1" noChangeArrowheads="1" noTextEdit="1"/>
          </p:cNvSpPr>
          <p:nvPr userDrawn="1"/>
        </p:nvSpPr>
        <p:spPr bwMode="auto">
          <a:xfrm>
            <a:off x="323850" y="6093296"/>
            <a:ext cx="8424863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gl-ES"/>
          </a:p>
        </p:txBody>
      </p:sp>
      <p:sp>
        <p:nvSpPr>
          <p:cNvPr id="65" name="64 Redondear rectángulo de esquina sencilla"/>
          <p:cNvSpPr/>
          <p:nvPr userDrawn="1"/>
        </p:nvSpPr>
        <p:spPr>
          <a:xfrm>
            <a:off x="0" y="4121141"/>
            <a:ext cx="9144000" cy="2736859"/>
          </a:xfrm>
          <a:prstGeom prst="round1Rect">
            <a:avLst>
              <a:gd name="adj" fmla="val 5925"/>
            </a:avLst>
          </a:prstGeom>
          <a:gradFill>
            <a:gsLst>
              <a:gs pos="0">
                <a:schemeClr val="bg1">
                  <a:lumMod val="100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grpSp>
        <p:nvGrpSpPr>
          <p:cNvPr id="83" name="82 Grupo"/>
          <p:cNvGrpSpPr/>
          <p:nvPr userDrawn="1"/>
        </p:nvGrpSpPr>
        <p:grpSpPr>
          <a:xfrm>
            <a:off x="336550" y="6165304"/>
            <a:ext cx="903288" cy="296863"/>
            <a:chOff x="336550" y="6148858"/>
            <a:chExt cx="903288" cy="296863"/>
          </a:xfrm>
        </p:grpSpPr>
        <p:sp>
          <p:nvSpPr>
            <p:cNvPr id="84" name="Rectangle 176"/>
            <p:cNvSpPr>
              <a:spLocks noChangeArrowheads="1"/>
            </p:cNvSpPr>
            <p:nvPr/>
          </p:nvSpPr>
          <p:spPr bwMode="auto">
            <a:xfrm>
              <a:off x="838200" y="6148858"/>
              <a:ext cx="22225" cy="18097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85" name="Rectangle 177"/>
            <p:cNvSpPr>
              <a:spLocks noChangeArrowheads="1"/>
            </p:cNvSpPr>
            <p:nvPr/>
          </p:nvSpPr>
          <p:spPr bwMode="auto">
            <a:xfrm>
              <a:off x="901700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86" name="Freeform 178"/>
            <p:cNvSpPr>
              <a:spLocks/>
            </p:cNvSpPr>
            <p:nvPr/>
          </p:nvSpPr>
          <p:spPr bwMode="auto">
            <a:xfrm>
              <a:off x="955675" y="6204421"/>
              <a:ext cx="90488" cy="127000"/>
            </a:xfrm>
            <a:custGeom>
              <a:avLst/>
              <a:gdLst>
                <a:gd name="T0" fmla="*/ 268 w 274"/>
                <a:gd name="T1" fmla="*/ 309 h 387"/>
                <a:gd name="T2" fmla="*/ 274 w 274"/>
                <a:gd name="T3" fmla="*/ 368 h 387"/>
                <a:gd name="T4" fmla="*/ 165 w 274"/>
                <a:gd name="T5" fmla="*/ 387 h 387"/>
                <a:gd name="T6" fmla="*/ 0 w 274"/>
                <a:gd name="T7" fmla="*/ 206 h 387"/>
                <a:gd name="T8" fmla="*/ 187 w 274"/>
                <a:gd name="T9" fmla="*/ 0 h 387"/>
                <a:gd name="T10" fmla="*/ 273 w 274"/>
                <a:gd name="T11" fmla="*/ 12 h 387"/>
                <a:gd name="T12" fmla="*/ 265 w 274"/>
                <a:gd name="T13" fmla="*/ 72 h 387"/>
                <a:gd name="T14" fmla="*/ 184 w 274"/>
                <a:gd name="T15" fmla="*/ 56 h 387"/>
                <a:gd name="T16" fmla="*/ 72 w 274"/>
                <a:gd name="T17" fmla="*/ 197 h 387"/>
                <a:gd name="T18" fmla="*/ 179 w 274"/>
                <a:gd name="T19" fmla="*/ 329 h 387"/>
                <a:gd name="T20" fmla="*/ 268 w 274"/>
                <a:gd name="T21" fmla="*/ 30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87" name="Rectangle 179"/>
            <p:cNvSpPr>
              <a:spLocks noChangeArrowheads="1"/>
            </p:cNvSpPr>
            <p:nvPr/>
          </p:nvSpPr>
          <p:spPr bwMode="auto">
            <a:xfrm>
              <a:off x="1074738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88" name="Freeform 180"/>
            <p:cNvSpPr>
              <a:spLocks noEditPoints="1"/>
            </p:cNvSpPr>
            <p:nvPr/>
          </p:nvSpPr>
          <p:spPr bwMode="auto">
            <a:xfrm>
              <a:off x="693738" y="6185371"/>
              <a:ext cx="115888" cy="146050"/>
            </a:xfrm>
            <a:custGeom>
              <a:avLst/>
              <a:gdLst>
                <a:gd name="T0" fmla="*/ 181 w 352"/>
                <a:gd name="T1" fmla="*/ 63 h 449"/>
                <a:gd name="T2" fmla="*/ 152 w 352"/>
                <a:gd name="T3" fmla="*/ 63 h 449"/>
                <a:gd name="T4" fmla="*/ 73 w 352"/>
                <a:gd name="T5" fmla="*/ 4 h 449"/>
                <a:gd name="T6" fmla="*/ 73 w 352"/>
                <a:gd name="T7" fmla="*/ 0 h 449"/>
                <a:gd name="T8" fmla="*/ 13 w 352"/>
                <a:gd name="T9" fmla="*/ 53 h 449"/>
                <a:gd name="T10" fmla="*/ 133 w 352"/>
                <a:gd name="T11" fmla="*/ 120 h 449"/>
                <a:gd name="T12" fmla="*/ 203 w 352"/>
                <a:gd name="T13" fmla="*/ 120 h 449"/>
                <a:gd name="T14" fmla="*/ 267 w 352"/>
                <a:gd name="T15" fmla="*/ 149 h 449"/>
                <a:gd name="T16" fmla="*/ 243 w 352"/>
                <a:gd name="T17" fmla="*/ 180 h 449"/>
                <a:gd name="T18" fmla="*/ 195 w 352"/>
                <a:gd name="T19" fmla="*/ 175 h 449"/>
                <a:gd name="T20" fmla="*/ 32 w 352"/>
                <a:gd name="T21" fmla="*/ 315 h 449"/>
                <a:gd name="T22" fmla="*/ 63 w 352"/>
                <a:gd name="T23" fmla="*/ 389 h 449"/>
                <a:gd name="T24" fmla="*/ 0 w 352"/>
                <a:gd name="T25" fmla="*/ 389 h 449"/>
                <a:gd name="T26" fmla="*/ 0 w 352"/>
                <a:gd name="T27" fmla="*/ 443 h 449"/>
                <a:gd name="T28" fmla="*/ 128 w 352"/>
                <a:gd name="T29" fmla="*/ 443 h 449"/>
                <a:gd name="T30" fmla="*/ 187 w 352"/>
                <a:gd name="T31" fmla="*/ 449 h 449"/>
                <a:gd name="T32" fmla="*/ 352 w 352"/>
                <a:gd name="T33" fmla="*/ 304 h 449"/>
                <a:gd name="T34" fmla="*/ 296 w 352"/>
                <a:gd name="T35" fmla="*/ 197 h 449"/>
                <a:gd name="T36" fmla="*/ 339 w 352"/>
                <a:gd name="T37" fmla="*/ 134 h 449"/>
                <a:gd name="T38" fmla="*/ 285 w 352"/>
                <a:gd name="T39" fmla="*/ 72 h 449"/>
                <a:gd name="T40" fmla="*/ 181 w 352"/>
                <a:gd name="T41" fmla="*/ 63 h 449"/>
                <a:gd name="T42" fmla="*/ 192 w 352"/>
                <a:gd name="T43" fmla="*/ 225 h 449"/>
                <a:gd name="T44" fmla="*/ 192 w 352"/>
                <a:gd name="T45" fmla="*/ 225 h 449"/>
                <a:gd name="T46" fmla="*/ 285 w 352"/>
                <a:gd name="T47" fmla="*/ 311 h 449"/>
                <a:gd name="T48" fmla="*/ 190 w 352"/>
                <a:gd name="T49" fmla="*/ 399 h 449"/>
                <a:gd name="T50" fmla="*/ 99 w 352"/>
                <a:gd name="T51" fmla="*/ 311 h 449"/>
                <a:gd name="T52" fmla="*/ 192 w 352"/>
                <a:gd name="T53" fmla="*/ 22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89" name="Freeform 181"/>
            <p:cNvSpPr>
              <a:spLocks noEditPoints="1"/>
            </p:cNvSpPr>
            <p:nvPr/>
          </p:nvSpPr>
          <p:spPr bwMode="auto">
            <a:xfrm>
              <a:off x="1125538" y="6185371"/>
              <a:ext cx="114300" cy="146050"/>
            </a:xfrm>
            <a:custGeom>
              <a:avLst/>
              <a:gdLst>
                <a:gd name="T0" fmla="*/ 181 w 352"/>
                <a:gd name="T1" fmla="*/ 63 h 449"/>
                <a:gd name="T2" fmla="*/ 153 w 352"/>
                <a:gd name="T3" fmla="*/ 63 h 449"/>
                <a:gd name="T4" fmla="*/ 74 w 352"/>
                <a:gd name="T5" fmla="*/ 4 h 449"/>
                <a:gd name="T6" fmla="*/ 74 w 352"/>
                <a:gd name="T7" fmla="*/ 0 h 449"/>
                <a:gd name="T8" fmla="*/ 13 w 352"/>
                <a:gd name="T9" fmla="*/ 53 h 449"/>
                <a:gd name="T10" fmla="*/ 134 w 352"/>
                <a:gd name="T11" fmla="*/ 120 h 449"/>
                <a:gd name="T12" fmla="*/ 203 w 352"/>
                <a:gd name="T13" fmla="*/ 120 h 449"/>
                <a:gd name="T14" fmla="*/ 268 w 352"/>
                <a:gd name="T15" fmla="*/ 149 h 449"/>
                <a:gd name="T16" fmla="*/ 243 w 352"/>
                <a:gd name="T17" fmla="*/ 180 h 449"/>
                <a:gd name="T18" fmla="*/ 196 w 352"/>
                <a:gd name="T19" fmla="*/ 175 h 449"/>
                <a:gd name="T20" fmla="*/ 32 w 352"/>
                <a:gd name="T21" fmla="*/ 315 h 449"/>
                <a:gd name="T22" fmla="*/ 64 w 352"/>
                <a:gd name="T23" fmla="*/ 389 h 449"/>
                <a:gd name="T24" fmla="*/ 0 w 352"/>
                <a:gd name="T25" fmla="*/ 389 h 449"/>
                <a:gd name="T26" fmla="*/ 0 w 352"/>
                <a:gd name="T27" fmla="*/ 443 h 449"/>
                <a:gd name="T28" fmla="*/ 128 w 352"/>
                <a:gd name="T29" fmla="*/ 443 h 449"/>
                <a:gd name="T30" fmla="*/ 187 w 352"/>
                <a:gd name="T31" fmla="*/ 449 h 449"/>
                <a:gd name="T32" fmla="*/ 352 w 352"/>
                <a:gd name="T33" fmla="*/ 304 h 449"/>
                <a:gd name="T34" fmla="*/ 297 w 352"/>
                <a:gd name="T35" fmla="*/ 197 h 449"/>
                <a:gd name="T36" fmla="*/ 340 w 352"/>
                <a:gd name="T37" fmla="*/ 134 h 449"/>
                <a:gd name="T38" fmla="*/ 286 w 352"/>
                <a:gd name="T39" fmla="*/ 72 h 449"/>
                <a:gd name="T40" fmla="*/ 181 w 352"/>
                <a:gd name="T41" fmla="*/ 63 h 449"/>
                <a:gd name="T42" fmla="*/ 193 w 352"/>
                <a:gd name="T43" fmla="*/ 225 h 449"/>
                <a:gd name="T44" fmla="*/ 193 w 352"/>
                <a:gd name="T45" fmla="*/ 225 h 449"/>
                <a:gd name="T46" fmla="*/ 286 w 352"/>
                <a:gd name="T47" fmla="*/ 311 h 449"/>
                <a:gd name="T48" fmla="*/ 191 w 352"/>
                <a:gd name="T49" fmla="*/ 399 h 449"/>
                <a:gd name="T50" fmla="*/ 100 w 352"/>
                <a:gd name="T51" fmla="*/ 311 h 449"/>
                <a:gd name="T52" fmla="*/ 193 w 352"/>
                <a:gd name="T53" fmla="*/ 22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90" name="Freeform 182"/>
            <p:cNvSpPr>
              <a:spLocks noEditPoints="1"/>
            </p:cNvSpPr>
            <p:nvPr/>
          </p:nvSpPr>
          <p:spPr bwMode="auto">
            <a:xfrm>
              <a:off x="336550" y="6204421"/>
              <a:ext cx="328613" cy="241300"/>
            </a:xfrm>
            <a:custGeom>
              <a:avLst/>
              <a:gdLst>
                <a:gd name="T0" fmla="*/ 1008 w 1008"/>
                <a:gd name="T1" fmla="*/ 7 h 739"/>
                <a:gd name="T2" fmla="*/ 880 w 1008"/>
                <a:gd name="T3" fmla="*/ 7 h 739"/>
                <a:gd name="T4" fmla="*/ 821 w 1008"/>
                <a:gd name="T5" fmla="*/ 0 h 739"/>
                <a:gd name="T6" fmla="*/ 656 w 1008"/>
                <a:gd name="T7" fmla="*/ 145 h 739"/>
                <a:gd name="T8" fmla="*/ 712 w 1008"/>
                <a:gd name="T9" fmla="*/ 253 h 739"/>
                <a:gd name="T10" fmla="*/ 669 w 1008"/>
                <a:gd name="T11" fmla="*/ 316 h 739"/>
                <a:gd name="T12" fmla="*/ 694 w 1008"/>
                <a:gd name="T13" fmla="*/ 364 h 739"/>
                <a:gd name="T14" fmla="*/ 723 w 1008"/>
                <a:gd name="T15" fmla="*/ 378 h 739"/>
                <a:gd name="T16" fmla="*/ 608 w 1008"/>
                <a:gd name="T17" fmla="*/ 531 h 739"/>
                <a:gd name="T18" fmla="*/ 608 w 1008"/>
                <a:gd name="T19" fmla="*/ 532 h 739"/>
                <a:gd name="T20" fmla="*/ 546 w 1008"/>
                <a:gd name="T21" fmla="*/ 587 h 739"/>
                <a:gd name="T22" fmla="*/ 532 w 1008"/>
                <a:gd name="T23" fmla="*/ 598 h 739"/>
                <a:gd name="T24" fmla="*/ 531 w 1008"/>
                <a:gd name="T25" fmla="*/ 599 h 739"/>
                <a:gd name="T26" fmla="*/ 475 w 1008"/>
                <a:gd name="T27" fmla="*/ 634 h 739"/>
                <a:gd name="T28" fmla="*/ 471 w 1008"/>
                <a:gd name="T29" fmla="*/ 636 h 739"/>
                <a:gd name="T30" fmla="*/ 463 w 1008"/>
                <a:gd name="T31" fmla="*/ 640 h 739"/>
                <a:gd name="T32" fmla="*/ 317 w 1008"/>
                <a:gd name="T33" fmla="*/ 674 h 739"/>
                <a:gd name="T34" fmla="*/ 317 w 1008"/>
                <a:gd name="T35" fmla="*/ 673 h 739"/>
                <a:gd name="T36" fmla="*/ 0 w 1008"/>
                <a:gd name="T37" fmla="*/ 582 h 739"/>
                <a:gd name="T38" fmla="*/ 0 w 1008"/>
                <a:gd name="T39" fmla="*/ 663 h 739"/>
                <a:gd name="T40" fmla="*/ 312 w 1008"/>
                <a:gd name="T41" fmla="*/ 735 h 739"/>
                <a:gd name="T42" fmla="*/ 312 w 1008"/>
                <a:gd name="T43" fmla="*/ 735 h 739"/>
                <a:gd name="T44" fmla="*/ 765 w 1008"/>
                <a:gd name="T45" fmla="*/ 421 h 739"/>
                <a:gd name="T46" fmla="*/ 827 w 1008"/>
                <a:gd name="T47" fmla="*/ 387 h 739"/>
                <a:gd name="T48" fmla="*/ 856 w 1008"/>
                <a:gd name="T49" fmla="*/ 387 h 739"/>
                <a:gd name="T50" fmla="*/ 935 w 1008"/>
                <a:gd name="T51" fmla="*/ 446 h 739"/>
                <a:gd name="T52" fmla="*/ 935 w 1008"/>
                <a:gd name="T53" fmla="*/ 450 h 739"/>
                <a:gd name="T54" fmla="*/ 996 w 1008"/>
                <a:gd name="T55" fmla="*/ 396 h 739"/>
                <a:gd name="T56" fmla="*/ 875 w 1008"/>
                <a:gd name="T57" fmla="*/ 330 h 739"/>
                <a:gd name="T58" fmla="*/ 805 w 1008"/>
                <a:gd name="T59" fmla="*/ 330 h 739"/>
                <a:gd name="T60" fmla="*/ 741 w 1008"/>
                <a:gd name="T61" fmla="*/ 301 h 739"/>
                <a:gd name="T62" fmla="*/ 765 w 1008"/>
                <a:gd name="T63" fmla="*/ 269 h 739"/>
                <a:gd name="T64" fmla="*/ 813 w 1008"/>
                <a:gd name="T65" fmla="*/ 274 h 739"/>
                <a:gd name="T66" fmla="*/ 977 w 1008"/>
                <a:gd name="T67" fmla="*/ 134 h 739"/>
                <a:gd name="T68" fmla="*/ 945 w 1008"/>
                <a:gd name="T69" fmla="*/ 61 h 739"/>
                <a:gd name="T70" fmla="*/ 1008 w 1008"/>
                <a:gd name="T71" fmla="*/ 61 h 739"/>
                <a:gd name="T72" fmla="*/ 1008 w 1008"/>
                <a:gd name="T73" fmla="*/ 7 h 739"/>
                <a:gd name="T74" fmla="*/ 816 w 1008"/>
                <a:gd name="T75" fmla="*/ 225 h 739"/>
                <a:gd name="T76" fmla="*/ 816 w 1008"/>
                <a:gd name="T77" fmla="*/ 225 h 739"/>
                <a:gd name="T78" fmla="*/ 723 w 1008"/>
                <a:gd name="T79" fmla="*/ 138 h 739"/>
                <a:gd name="T80" fmla="*/ 818 w 1008"/>
                <a:gd name="T81" fmla="*/ 51 h 739"/>
                <a:gd name="T82" fmla="*/ 909 w 1008"/>
                <a:gd name="T83" fmla="*/ 138 h 739"/>
                <a:gd name="T84" fmla="*/ 816 w 1008"/>
                <a:gd name="T85" fmla="*/ 225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lnTo>
                    <a:pt x="312" y="735"/>
                  </a:ln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</p:grpSp>
      <p:grpSp>
        <p:nvGrpSpPr>
          <p:cNvPr id="25" name="24 Grupo"/>
          <p:cNvGrpSpPr/>
          <p:nvPr userDrawn="1"/>
        </p:nvGrpSpPr>
        <p:grpSpPr>
          <a:xfrm>
            <a:off x="7450138" y="6115521"/>
            <a:ext cx="1352550" cy="419100"/>
            <a:chOff x="7450138" y="6115521"/>
            <a:chExt cx="1352550" cy="419100"/>
          </a:xfrm>
        </p:grpSpPr>
        <p:sp>
          <p:nvSpPr>
            <p:cNvPr id="2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325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7" name="Freeform 122"/>
            <p:cNvSpPr>
              <a:spLocks/>
            </p:cNvSpPr>
            <p:nvPr/>
          </p:nvSpPr>
          <p:spPr bwMode="auto">
            <a:xfrm>
              <a:off x="7491413" y="6229821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8" name="Freeform 123"/>
            <p:cNvSpPr>
              <a:spLocks/>
            </p:cNvSpPr>
            <p:nvPr/>
          </p:nvSpPr>
          <p:spPr bwMode="auto">
            <a:xfrm>
              <a:off x="7491413" y="6321896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9" name="Freeform 124"/>
            <p:cNvSpPr>
              <a:spLocks/>
            </p:cNvSpPr>
            <p:nvPr/>
          </p:nvSpPr>
          <p:spPr bwMode="auto">
            <a:xfrm>
              <a:off x="7491413" y="6413971"/>
              <a:ext cx="47625" cy="47625"/>
            </a:xfrm>
            <a:custGeom>
              <a:avLst/>
              <a:gdLst>
                <a:gd name="T0" fmla="*/ 96 w 144"/>
                <a:gd name="T1" fmla="*/ 97 h 145"/>
                <a:gd name="T2" fmla="*/ 96 w 144"/>
                <a:gd name="T3" fmla="*/ 145 h 145"/>
                <a:gd name="T4" fmla="*/ 48 w 144"/>
                <a:gd name="T5" fmla="*/ 145 h 145"/>
                <a:gd name="T6" fmla="*/ 48 w 144"/>
                <a:gd name="T7" fmla="*/ 97 h 145"/>
                <a:gd name="T8" fmla="*/ 0 w 144"/>
                <a:gd name="T9" fmla="*/ 97 h 145"/>
                <a:gd name="T10" fmla="*/ 0 w 144"/>
                <a:gd name="T11" fmla="*/ 49 h 145"/>
                <a:gd name="T12" fmla="*/ 48 w 144"/>
                <a:gd name="T13" fmla="*/ 49 h 145"/>
                <a:gd name="T14" fmla="*/ 48 w 144"/>
                <a:gd name="T15" fmla="*/ 0 h 145"/>
                <a:gd name="T16" fmla="*/ 96 w 144"/>
                <a:gd name="T17" fmla="*/ 0 h 145"/>
                <a:gd name="T18" fmla="*/ 96 w 144"/>
                <a:gd name="T19" fmla="*/ 49 h 145"/>
                <a:gd name="T20" fmla="*/ 144 w 144"/>
                <a:gd name="T21" fmla="*/ 49 h 145"/>
                <a:gd name="T22" fmla="*/ 144 w 144"/>
                <a:gd name="T23" fmla="*/ 97 h 145"/>
                <a:gd name="T24" fmla="*/ 96 w 144"/>
                <a:gd name="T25" fmla="*/ 9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0" name="Freeform 125"/>
            <p:cNvSpPr>
              <a:spLocks/>
            </p:cNvSpPr>
            <p:nvPr/>
          </p:nvSpPr>
          <p:spPr bwMode="auto">
            <a:xfrm>
              <a:off x="7675563" y="6229821"/>
              <a:ext cx="46038" cy="47625"/>
            </a:xfrm>
            <a:custGeom>
              <a:avLst/>
              <a:gdLst>
                <a:gd name="T0" fmla="*/ 97 w 145"/>
                <a:gd name="T1" fmla="*/ 96 h 144"/>
                <a:gd name="T2" fmla="*/ 97 w 145"/>
                <a:gd name="T3" fmla="*/ 144 h 144"/>
                <a:gd name="T4" fmla="*/ 49 w 145"/>
                <a:gd name="T5" fmla="*/ 144 h 144"/>
                <a:gd name="T6" fmla="*/ 49 w 145"/>
                <a:gd name="T7" fmla="*/ 96 h 144"/>
                <a:gd name="T8" fmla="*/ 0 w 145"/>
                <a:gd name="T9" fmla="*/ 96 h 144"/>
                <a:gd name="T10" fmla="*/ 0 w 145"/>
                <a:gd name="T11" fmla="*/ 48 h 144"/>
                <a:gd name="T12" fmla="*/ 49 w 145"/>
                <a:gd name="T13" fmla="*/ 48 h 144"/>
                <a:gd name="T14" fmla="*/ 49 w 145"/>
                <a:gd name="T15" fmla="*/ 0 h 144"/>
                <a:gd name="T16" fmla="*/ 97 w 145"/>
                <a:gd name="T17" fmla="*/ 0 h 144"/>
                <a:gd name="T18" fmla="*/ 97 w 145"/>
                <a:gd name="T19" fmla="*/ 48 h 144"/>
                <a:gd name="T20" fmla="*/ 145 w 145"/>
                <a:gd name="T21" fmla="*/ 48 h 144"/>
                <a:gd name="T22" fmla="*/ 145 w 145"/>
                <a:gd name="T23" fmla="*/ 96 h 144"/>
                <a:gd name="T24" fmla="*/ 97 w 145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1" name="Freeform 126"/>
            <p:cNvSpPr>
              <a:spLocks/>
            </p:cNvSpPr>
            <p:nvPr/>
          </p:nvSpPr>
          <p:spPr bwMode="auto">
            <a:xfrm>
              <a:off x="7675563" y="6321896"/>
              <a:ext cx="46038" cy="47625"/>
            </a:xfrm>
            <a:custGeom>
              <a:avLst/>
              <a:gdLst>
                <a:gd name="T0" fmla="*/ 97 w 145"/>
                <a:gd name="T1" fmla="*/ 96 h 144"/>
                <a:gd name="T2" fmla="*/ 97 w 145"/>
                <a:gd name="T3" fmla="*/ 144 h 144"/>
                <a:gd name="T4" fmla="*/ 49 w 145"/>
                <a:gd name="T5" fmla="*/ 144 h 144"/>
                <a:gd name="T6" fmla="*/ 49 w 145"/>
                <a:gd name="T7" fmla="*/ 96 h 144"/>
                <a:gd name="T8" fmla="*/ 0 w 145"/>
                <a:gd name="T9" fmla="*/ 96 h 144"/>
                <a:gd name="T10" fmla="*/ 0 w 145"/>
                <a:gd name="T11" fmla="*/ 48 h 144"/>
                <a:gd name="T12" fmla="*/ 49 w 145"/>
                <a:gd name="T13" fmla="*/ 48 h 144"/>
                <a:gd name="T14" fmla="*/ 49 w 145"/>
                <a:gd name="T15" fmla="*/ 0 h 144"/>
                <a:gd name="T16" fmla="*/ 97 w 145"/>
                <a:gd name="T17" fmla="*/ 0 h 144"/>
                <a:gd name="T18" fmla="*/ 97 w 145"/>
                <a:gd name="T19" fmla="*/ 48 h 144"/>
                <a:gd name="T20" fmla="*/ 145 w 145"/>
                <a:gd name="T21" fmla="*/ 48 h 144"/>
                <a:gd name="T22" fmla="*/ 145 w 145"/>
                <a:gd name="T23" fmla="*/ 96 h 144"/>
                <a:gd name="T24" fmla="*/ 97 w 145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2" name="Freeform 127"/>
            <p:cNvSpPr>
              <a:spLocks/>
            </p:cNvSpPr>
            <p:nvPr/>
          </p:nvSpPr>
          <p:spPr bwMode="auto">
            <a:xfrm>
              <a:off x="7675563" y="6413971"/>
              <a:ext cx="46038" cy="47625"/>
            </a:xfrm>
            <a:custGeom>
              <a:avLst/>
              <a:gdLst>
                <a:gd name="T0" fmla="*/ 97 w 145"/>
                <a:gd name="T1" fmla="*/ 97 h 145"/>
                <a:gd name="T2" fmla="*/ 97 w 145"/>
                <a:gd name="T3" fmla="*/ 145 h 145"/>
                <a:gd name="T4" fmla="*/ 49 w 145"/>
                <a:gd name="T5" fmla="*/ 145 h 145"/>
                <a:gd name="T6" fmla="*/ 49 w 145"/>
                <a:gd name="T7" fmla="*/ 97 h 145"/>
                <a:gd name="T8" fmla="*/ 0 w 145"/>
                <a:gd name="T9" fmla="*/ 97 h 145"/>
                <a:gd name="T10" fmla="*/ 0 w 145"/>
                <a:gd name="T11" fmla="*/ 49 h 145"/>
                <a:gd name="T12" fmla="*/ 49 w 145"/>
                <a:gd name="T13" fmla="*/ 49 h 145"/>
                <a:gd name="T14" fmla="*/ 49 w 145"/>
                <a:gd name="T15" fmla="*/ 0 h 145"/>
                <a:gd name="T16" fmla="*/ 97 w 145"/>
                <a:gd name="T17" fmla="*/ 0 h 145"/>
                <a:gd name="T18" fmla="*/ 97 w 145"/>
                <a:gd name="T19" fmla="*/ 49 h 145"/>
                <a:gd name="T20" fmla="*/ 145 w 145"/>
                <a:gd name="T21" fmla="*/ 49 h 145"/>
                <a:gd name="T22" fmla="*/ 145 w 145"/>
                <a:gd name="T23" fmla="*/ 97 h 145"/>
                <a:gd name="T24" fmla="*/ 97 w 145"/>
                <a:gd name="T25" fmla="*/ 9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3" name="Freeform 128"/>
            <p:cNvSpPr>
              <a:spLocks/>
            </p:cNvSpPr>
            <p:nvPr/>
          </p:nvSpPr>
          <p:spPr bwMode="auto">
            <a:xfrm>
              <a:off x="7554913" y="6350471"/>
              <a:ext cx="104775" cy="141287"/>
            </a:xfrm>
            <a:custGeom>
              <a:avLst/>
              <a:gdLst>
                <a:gd name="T0" fmla="*/ 0 w 320"/>
                <a:gd name="T1" fmla="*/ 9 h 433"/>
                <a:gd name="T2" fmla="*/ 36 w 320"/>
                <a:gd name="T3" fmla="*/ 111 h 433"/>
                <a:gd name="T4" fmla="*/ 128 w 320"/>
                <a:gd name="T5" fmla="*/ 166 h 433"/>
                <a:gd name="T6" fmla="*/ 131 w 320"/>
                <a:gd name="T7" fmla="*/ 193 h 433"/>
                <a:gd name="T8" fmla="*/ 113 w 320"/>
                <a:gd name="T9" fmla="*/ 322 h 433"/>
                <a:gd name="T10" fmla="*/ 42 w 320"/>
                <a:gd name="T11" fmla="*/ 424 h 433"/>
                <a:gd name="T12" fmla="*/ 40 w 320"/>
                <a:gd name="T13" fmla="*/ 428 h 433"/>
                <a:gd name="T14" fmla="*/ 46 w 320"/>
                <a:gd name="T15" fmla="*/ 433 h 433"/>
                <a:gd name="T16" fmla="*/ 274 w 320"/>
                <a:gd name="T17" fmla="*/ 433 h 433"/>
                <a:gd name="T18" fmla="*/ 280 w 320"/>
                <a:gd name="T19" fmla="*/ 428 h 433"/>
                <a:gd name="T20" fmla="*/ 278 w 320"/>
                <a:gd name="T21" fmla="*/ 424 h 433"/>
                <a:gd name="T22" fmla="*/ 205 w 320"/>
                <a:gd name="T23" fmla="*/ 322 h 433"/>
                <a:gd name="T24" fmla="*/ 188 w 320"/>
                <a:gd name="T25" fmla="*/ 193 h 433"/>
                <a:gd name="T26" fmla="*/ 192 w 320"/>
                <a:gd name="T27" fmla="*/ 166 h 433"/>
                <a:gd name="T28" fmla="*/ 283 w 320"/>
                <a:gd name="T29" fmla="*/ 111 h 433"/>
                <a:gd name="T30" fmla="*/ 320 w 320"/>
                <a:gd name="T31" fmla="*/ 9 h 433"/>
                <a:gd name="T32" fmla="*/ 320 w 320"/>
                <a:gd name="T33" fmla="*/ 3 h 433"/>
                <a:gd name="T34" fmla="*/ 314 w 320"/>
                <a:gd name="T35" fmla="*/ 0 h 433"/>
                <a:gd name="T36" fmla="*/ 5 w 320"/>
                <a:gd name="T37" fmla="*/ 0 h 433"/>
                <a:gd name="T38" fmla="*/ 0 w 320"/>
                <a:gd name="T39" fmla="*/ 3 h 433"/>
                <a:gd name="T40" fmla="*/ 0 w 320"/>
                <a:gd name="T41" fmla="*/ 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4" name="Oval 129"/>
            <p:cNvSpPr>
              <a:spLocks noChangeArrowheads="1"/>
            </p:cNvSpPr>
            <p:nvPr/>
          </p:nvSpPr>
          <p:spPr bwMode="auto">
            <a:xfrm>
              <a:off x="7580313" y="6291733"/>
              <a:ext cx="52388" cy="5080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5" name="Freeform 130"/>
            <p:cNvSpPr>
              <a:spLocks/>
            </p:cNvSpPr>
            <p:nvPr/>
          </p:nvSpPr>
          <p:spPr bwMode="auto">
            <a:xfrm>
              <a:off x="7583488" y="6229821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6" name="Freeform 131"/>
            <p:cNvSpPr>
              <a:spLocks/>
            </p:cNvSpPr>
            <p:nvPr/>
          </p:nvSpPr>
          <p:spPr bwMode="auto">
            <a:xfrm>
              <a:off x="7600950" y="6136158"/>
              <a:ext cx="12700" cy="14287"/>
            </a:xfrm>
            <a:custGeom>
              <a:avLst/>
              <a:gdLst>
                <a:gd name="T0" fmla="*/ 13 w 42"/>
                <a:gd name="T1" fmla="*/ 0 h 40"/>
                <a:gd name="T2" fmla="*/ 13 w 42"/>
                <a:gd name="T3" fmla="*/ 12 h 40"/>
                <a:gd name="T4" fmla="*/ 0 w 42"/>
                <a:gd name="T5" fmla="*/ 12 h 40"/>
                <a:gd name="T6" fmla="*/ 0 w 42"/>
                <a:gd name="T7" fmla="*/ 27 h 40"/>
                <a:gd name="T8" fmla="*/ 13 w 42"/>
                <a:gd name="T9" fmla="*/ 27 h 40"/>
                <a:gd name="T10" fmla="*/ 13 w 42"/>
                <a:gd name="T11" fmla="*/ 40 h 40"/>
                <a:gd name="T12" fmla="*/ 29 w 42"/>
                <a:gd name="T13" fmla="*/ 40 h 40"/>
                <a:gd name="T14" fmla="*/ 29 w 42"/>
                <a:gd name="T15" fmla="*/ 27 h 40"/>
                <a:gd name="T16" fmla="*/ 42 w 42"/>
                <a:gd name="T17" fmla="*/ 27 h 40"/>
                <a:gd name="T18" fmla="*/ 42 w 42"/>
                <a:gd name="T19" fmla="*/ 12 h 40"/>
                <a:gd name="T20" fmla="*/ 29 w 42"/>
                <a:gd name="T21" fmla="*/ 12 h 40"/>
                <a:gd name="T22" fmla="*/ 29 w 42"/>
                <a:gd name="T23" fmla="*/ 0 h 40"/>
                <a:gd name="T24" fmla="*/ 13 w 42"/>
                <a:gd name="T2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7" name="Freeform 132"/>
            <p:cNvSpPr>
              <a:spLocks/>
            </p:cNvSpPr>
            <p:nvPr/>
          </p:nvSpPr>
          <p:spPr bwMode="auto">
            <a:xfrm>
              <a:off x="7550150" y="6152033"/>
              <a:ext cx="114300" cy="47625"/>
            </a:xfrm>
            <a:custGeom>
              <a:avLst/>
              <a:gdLst>
                <a:gd name="T0" fmla="*/ 38 w 346"/>
                <a:gd name="T1" fmla="*/ 147 h 147"/>
                <a:gd name="T2" fmla="*/ 64 w 346"/>
                <a:gd name="T3" fmla="*/ 147 h 147"/>
                <a:gd name="T4" fmla="*/ 27 w 346"/>
                <a:gd name="T5" fmla="*/ 95 h 147"/>
                <a:gd name="T6" fmla="*/ 20 w 346"/>
                <a:gd name="T7" fmla="*/ 72 h 147"/>
                <a:gd name="T8" fmla="*/ 31 w 346"/>
                <a:gd name="T9" fmla="*/ 44 h 147"/>
                <a:gd name="T10" fmla="*/ 62 w 346"/>
                <a:gd name="T11" fmla="*/ 31 h 147"/>
                <a:gd name="T12" fmla="*/ 77 w 346"/>
                <a:gd name="T13" fmla="*/ 33 h 147"/>
                <a:gd name="T14" fmla="*/ 71 w 346"/>
                <a:gd name="T15" fmla="*/ 61 h 147"/>
                <a:gd name="T16" fmla="*/ 79 w 346"/>
                <a:gd name="T17" fmla="*/ 92 h 147"/>
                <a:gd name="T18" fmla="*/ 110 w 346"/>
                <a:gd name="T19" fmla="*/ 147 h 147"/>
                <a:gd name="T20" fmla="*/ 134 w 346"/>
                <a:gd name="T21" fmla="*/ 147 h 147"/>
                <a:gd name="T22" fmla="*/ 97 w 346"/>
                <a:gd name="T23" fmla="*/ 83 h 147"/>
                <a:gd name="T24" fmla="*/ 91 w 346"/>
                <a:gd name="T25" fmla="*/ 61 h 147"/>
                <a:gd name="T26" fmla="*/ 102 w 346"/>
                <a:gd name="T27" fmla="*/ 33 h 147"/>
                <a:gd name="T28" fmla="*/ 132 w 346"/>
                <a:gd name="T29" fmla="*/ 20 h 147"/>
                <a:gd name="T30" fmla="*/ 163 w 346"/>
                <a:gd name="T31" fmla="*/ 35 h 147"/>
                <a:gd name="T32" fmla="*/ 163 w 346"/>
                <a:gd name="T33" fmla="*/ 147 h 147"/>
                <a:gd name="T34" fmla="*/ 183 w 346"/>
                <a:gd name="T35" fmla="*/ 147 h 147"/>
                <a:gd name="T36" fmla="*/ 183 w 346"/>
                <a:gd name="T37" fmla="*/ 35 h 147"/>
                <a:gd name="T38" fmla="*/ 214 w 346"/>
                <a:gd name="T39" fmla="*/ 20 h 147"/>
                <a:gd name="T40" fmla="*/ 241 w 346"/>
                <a:gd name="T41" fmla="*/ 33 h 147"/>
                <a:gd name="T42" fmla="*/ 254 w 346"/>
                <a:gd name="T43" fmla="*/ 61 h 147"/>
                <a:gd name="T44" fmla="*/ 249 w 346"/>
                <a:gd name="T45" fmla="*/ 83 h 147"/>
                <a:gd name="T46" fmla="*/ 212 w 346"/>
                <a:gd name="T47" fmla="*/ 147 h 147"/>
                <a:gd name="T48" fmla="*/ 236 w 346"/>
                <a:gd name="T49" fmla="*/ 147 h 147"/>
                <a:gd name="T50" fmla="*/ 267 w 346"/>
                <a:gd name="T51" fmla="*/ 92 h 147"/>
                <a:gd name="T52" fmla="*/ 274 w 346"/>
                <a:gd name="T53" fmla="*/ 61 h 147"/>
                <a:gd name="T54" fmla="*/ 269 w 346"/>
                <a:gd name="T55" fmla="*/ 33 h 147"/>
                <a:gd name="T56" fmla="*/ 284 w 346"/>
                <a:gd name="T57" fmla="*/ 31 h 147"/>
                <a:gd name="T58" fmla="*/ 313 w 346"/>
                <a:gd name="T59" fmla="*/ 44 h 147"/>
                <a:gd name="T60" fmla="*/ 326 w 346"/>
                <a:gd name="T61" fmla="*/ 72 h 147"/>
                <a:gd name="T62" fmla="*/ 318 w 346"/>
                <a:gd name="T63" fmla="*/ 95 h 147"/>
                <a:gd name="T64" fmla="*/ 282 w 346"/>
                <a:gd name="T65" fmla="*/ 147 h 147"/>
                <a:gd name="T66" fmla="*/ 307 w 346"/>
                <a:gd name="T67" fmla="*/ 147 h 147"/>
                <a:gd name="T68" fmla="*/ 335 w 346"/>
                <a:gd name="T69" fmla="*/ 106 h 147"/>
                <a:gd name="T70" fmla="*/ 346 w 346"/>
                <a:gd name="T71" fmla="*/ 72 h 147"/>
                <a:gd name="T72" fmla="*/ 327 w 346"/>
                <a:gd name="T73" fmla="*/ 29 h 147"/>
                <a:gd name="T74" fmla="*/ 284 w 346"/>
                <a:gd name="T75" fmla="*/ 11 h 147"/>
                <a:gd name="T76" fmla="*/ 256 w 346"/>
                <a:gd name="T77" fmla="*/ 17 h 147"/>
                <a:gd name="T78" fmla="*/ 214 w 346"/>
                <a:gd name="T79" fmla="*/ 0 h 147"/>
                <a:gd name="T80" fmla="*/ 174 w 346"/>
                <a:gd name="T81" fmla="*/ 15 h 147"/>
                <a:gd name="T82" fmla="*/ 132 w 346"/>
                <a:gd name="T83" fmla="*/ 0 h 147"/>
                <a:gd name="T84" fmla="*/ 90 w 346"/>
                <a:gd name="T85" fmla="*/ 17 h 147"/>
                <a:gd name="T86" fmla="*/ 62 w 346"/>
                <a:gd name="T87" fmla="*/ 11 h 147"/>
                <a:gd name="T88" fmla="*/ 18 w 346"/>
                <a:gd name="T89" fmla="*/ 29 h 147"/>
                <a:gd name="T90" fmla="*/ 0 w 346"/>
                <a:gd name="T91" fmla="*/ 72 h 147"/>
                <a:gd name="T92" fmla="*/ 11 w 346"/>
                <a:gd name="T93" fmla="*/ 106 h 147"/>
                <a:gd name="T94" fmla="*/ 38 w 346"/>
                <a:gd name="T95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8" name="Freeform 133"/>
            <p:cNvSpPr>
              <a:spLocks/>
            </p:cNvSpPr>
            <p:nvPr/>
          </p:nvSpPr>
          <p:spPr bwMode="auto">
            <a:xfrm>
              <a:off x="7566025" y="6206008"/>
              <a:ext cx="82550" cy="7937"/>
            </a:xfrm>
            <a:custGeom>
              <a:avLst/>
              <a:gdLst>
                <a:gd name="T0" fmla="*/ 0 w 254"/>
                <a:gd name="T1" fmla="*/ 0 h 20"/>
                <a:gd name="T2" fmla="*/ 3 w 254"/>
                <a:gd name="T3" fmla="*/ 20 h 20"/>
                <a:gd name="T4" fmla="*/ 250 w 254"/>
                <a:gd name="T5" fmla="*/ 20 h 20"/>
                <a:gd name="T6" fmla="*/ 254 w 254"/>
                <a:gd name="T7" fmla="*/ 0 h 20"/>
                <a:gd name="T8" fmla="*/ 0 w 254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9" name="Freeform 134"/>
            <p:cNvSpPr>
              <a:spLocks/>
            </p:cNvSpPr>
            <p:nvPr/>
          </p:nvSpPr>
          <p:spPr bwMode="auto">
            <a:xfrm>
              <a:off x="8216900" y="6152033"/>
              <a:ext cx="104775" cy="131762"/>
            </a:xfrm>
            <a:custGeom>
              <a:avLst/>
              <a:gdLst>
                <a:gd name="T0" fmla="*/ 275 w 325"/>
                <a:gd name="T1" fmla="*/ 56 h 401"/>
                <a:gd name="T2" fmla="*/ 233 w 325"/>
                <a:gd name="T3" fmla="*/ 54 h 401"/>
                <a:gd name="T4" fmla="*/ 191 w 325"/>
                <a:gd name="T5" fmla="*/ 54 h 401"/>
                <a:gd name="T6" fmla="*/ 191 w 325"/>
                <a:gd name="T7" fmla="*/ 280 h 401"/>
                <a:gd name="T8" fmla="*/ 195 w 325"/>
                <a:gd name="T9" fmla="*/ 341 h 401"/>
                <a:gd name="T10" fmla="*/ 211 w 325"/>
                <a:gd name="T11" fmla="*/ 401 h 401"/>
                <a:gd name="T12" fmla="*/ 114 w 325"/>
                <a:gd name="T13" fmla="*/ 401 h 401"/>
                <a:gd name="T14" fmla="*/ 131 w 325"/>
                <a:gd name="T15" fmla="*/ 341 h 401"/>
                <a:gd name="T16" fmla="*/ 134 w 325"/>
                <a:gd name="T17" fmla="*/ 280 h 401"/>
                <a:gd name="T18" fmla="*/ 134 w 325"/>
                <a:gd name="T19" fmla="*/ 54 h 401"/>
                <a:gd name="T20" fmla="*/ 92 w 325"/>
                <a:gd name="T21" fmla="*/ 54 h 401"/>
                <a:gd name="T22" fmla="*/ 51 w 325"/>
                <a:gd name="T23" fmla="*/ 56 h 401"/>
                <a:gd name="T24" fmla="*/ 0 w 325"/>
                <a:gd name="T25" fmla="*/ 71 h 401"/>
                <a:gd name="T26" fmla="*/ 0 w 325"/>
                <a:gd name="T27" fmla="*/ 0 h 401"/>
                <a:gd name="T28" fmla="*/ 325 w 325"/>
                <a:gd name="T29" fmla="*/ 0 h 401"/>
                <a:gd name="T30" fmla="*/ 325 w 325"/>
                <a:gd name="T31" fmla="*/ 71 h 401"/>
                <a:gd name="T32" fmla="*/ 275 w 325"/>
                <a:gd name="T33" fmla="*/ 56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0" name="Freeform 135"/>
            <p:cNvSpPr>
              <a:spLocks/>
            </p:cNvSpPr>
            <p:nvPr/>
          </p:nvSpPr>
          <p:spPr bwMode="auto">
            <a:xfrm>
              <a:off x="8085138" y="6152033"/>
              <a:ext cx="119063" cy="131762"/>
            </a:xfrm>
            <a:custGeom>
              <a:avLst/>
              <a:gdLst>
                <a:gd name="T0" fmla="*/ 343 w 364"/>
                <a:gd name="T1" fmla="*/ 121 h 401"/>
                <a:gd name="T2" fmla="*/ 343 w 364"/>
                <a:gd name="T3" fmla="*/ 331 h 401"/>
                <a:gd name="T4" fmla="*/ 345 w 364"/>
                <a:gd name="T5" fmla="*/ 363 h 401"/>
                <a:gd name="T6" fmla="*/ 355 w 364"/>
                <a:gd name="T7" fmla="*/ 401 h 401"/>
                <a:gd name="T8" fmla="*/ 289 w 364"/>
                <a:gd name="T9" fmla="*/ 401 h 401"/>
                <a:gd name="T10" fmla="*/ 258 w 364"/>
                <a:gd name="T11" fmla="*/ 351 h 401"/>
                <a:gd name="T12" fmla="*/ 76 w 364"/>
                <a:gd name="T13" fmla="*/ 102 h 401"/>
                <a:gd name="T14" fmla="*/ 76 w 364"/>
                <a:gd name="T15" fmla="*/ 280 h 401"/>
                <a:gd name="T16" fmla="*/ 80 w 364"/>
                <a:gd name="T17" fmla="*/ 341 h 401"/>
                <a:gd name="T18" fmla="*/ 97 w 364"/>
                <a:gd name="T19" fmla="*/ 401 h 401"/>
                <a:gd name="T20" fmla="*/ 0 w 364"/>
                <a:gd name="T21" fmla="*/ 401 h 401"/>
                <a:gd name="T22" fmla="*/ 16 w 364"/>
                <a:gd name="T23" fmla="*/ 341 h 401"/>
                <a:gd name="T24" fmla="*/ 20 w 364"/>
                <a:gd name="T25" fmla="*/ 280 h 401"/>
                <a:gd name="T26" fmla="*/ 20 w 364"/>
                <a:gd name="T27" fmla="*/ 70 h 401"/>
                <a:gd name="T28" fmla="*/ 18 w 364"/>
                <a:gd name="T29" fmla="*/ 38 h 401"/>
                <a:gd name="T30" fmla="*/ 9 w 364"/>
                <a:gd name="T31" fmla="*/ 0 h 401"/>
                <a:gd name="T32" fmla="*/ 78 w 364"/>
                <a:gd name="T33" fmla="*/ 0 h 401"/>
                <a:gd name="T34" fmla="*/ 109 w 364"/>
                <a:gd name="T35" fmla="*/ 50 h 401"/>
                <a:gd name="T36" fmla="*/ 287 w 364"/>
                <a:gd name="T37" fmla="*/ 295 h 401"/>
                <a:gd name="T38" fmla="*/ 287 w 364"/>
                <a:gd name="T39" fmla="*/ 121 h 401"/>
                <a:gd name="T40" fmla="*/ 283 w 364"/>
                <a:gd name="T41" fmla="*/ 60 h 401"/>
                <a:gd name="T42" fmla="*/ 267 w 364"/>
                <a:gd name="T43" fmla="*/ 0 h 401"/>
                <a:gd name="T44" fmla="*/ 364 w 364"/>
                <a:gd name="T45" fmla="*/ 0 h 401"/>
                <a:gd name="T46" fmla="*/ 347 w 364"/>
                <a:gd name="T47" fmla="*/ 60 h 401"/>
                <a:gd name="T48" fmla="*/ 343 w 364"/>
                <a:gd name="T49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1" name="Freeform 136"/>
            <p:cNvSpPr>
              <a:spLocks/>
            </p:cNvSpPr>
            <p:nvPr/>
          </p:nvSpPr>
          <p:spPr bwMode="auto">
            <a:xfrm>
              <a:off x="7961313" y="6152033"/>
              <a:ext cx="109538" cy="133350"/>
            </a:xfrm>
            <a:custGeom>
              <a:avLst/>
              <a:gdLst>
                <a:gd name="T0" fmla="*/ 20 w 338"/>
                <a:gd name="T1" fmla="*/ 121 h 407"/>
                <a:gd name="T2" fmla="*/ 17 w 338"/>
                <a:gd name="T3" fmla="*/ 60 h 407"/>
                <a:gd name="T4" fmla="*/ 0 w 338"/>
                <a:gd name="T5" fmla="*/ 0 h 407"/>
                <a:gd name="T6" fmla="*/ 97 w 338"/>
                <a:gd name="T7" fmla="*/ 0 h 407"/>
                <a:gd name="T8" fmla="*/ 81 w 338"/>
                <a:gd name="T9" fmla="*/ 60 h 407"/>
                <a:gd name="T10" fmla="*/ 77 w 338"/>
                <a:gd name="T11" fmla="*/ 121 h 407"/>
                <a:gd name="T12" fmla="*/ 77 w 338"/>
                <a:gd name="T13" fmla="*/ 158 h 407"/>
                <a:gd name="T14" fmla="*/ 77 w 338"/>
                <a:gd name="T15" fmla="*/ 258 h 407"/>
                <a:gd name="T16" fmla="*/ 169 w 338"/>
                <a:gd name="T17" fmla="*/ 350 h 407"/>
                <a:gd name="T18" fmla="*/ 261 w 338"/>
                <a:gd name="T19" fmla="*/ 258 h 407"/>
                <a:gd name="T20" fmla="*/ 261 w 338"/>
                <a:gd name="T21" fmla="*/ 158 h 407"/>
                <a:gd name="T22" fmla="*/ 261 w 338"/>
                <a:gd name="T23" fmla="*/ 121 h 407"/>
                <a:gd name="T24" fmla="*/ 257 w 338"/>
                <a:gd name="T25" fmla="*/ 60 h 407"/>
                <a:gd name="T26" fmla="*/ 241 w 338"/>
                <a:gd name="T27" fmla="*/ 0 h 407"/>
                <a:gd name="T28" fmla="*/ 338 w 338"/>
                <a:gd name="T29" fmla="*/ 0 h 407"/>
                <a:gd name="T30" fmla="*/ 321 w 338"/>
                <a:gd name="T31" fmla="*/ 60 h 407"/>
                <a:gd name="T32" fmla="*/ 317 w 338"/>
                <a:gd name="T33" fmla="*/ 121 h 407"/>
                <a:gd name="T34" fmla="*/ 317 w 338"/>
                <a:gd name="T35" fmla="*/ 158 h 407"/>
                <a:gd name="T36" fmla="*/ 317 w 338"/>
                <a:gd name="T37" fmla="*/ 258 h 407"/>
                <a:gd name="T38" fmla="*/ 169 w 338"/>
                <a:gd name="T39" fmla="*/ 407 h 407"/>
                <a:gd name="T40" fmla="*/ 20 w 338"/>
                <a:gd name="T41" fmla="*/ 258 h 407"/>
                <a:gd name="T42" fmla="*/ 20 w 338"/>
                <a:gd name="T43" fmla="*/ 158 h 407"/>
                <a:gd name="T44" fmla="*/ 20 w 338"/>
                <a:gd name="T45" fmla="*/ 12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2" name="Freeform 137"/>
            <p:cNvSpPr>
              <a:spLocks/>
            </p:cNvSpPr>
            <p:nvPr/>
          </p:nvSpPr>
          <p:spPr bwMode="auto">
            <a:xfrm>
              <a:off x="7834313" y="6152033"/>
              <a:ext cx="120650" cy="131762"/>
            </a:xfrm>
            <a:custGeom>
              <a:avLst/>
              <a:gdLst>
                <a:gd name="T0" fmla="*/ 4 w 367"/>
                <a:gd name="T1" fmla="*/ 0 h 401"/>
                <a:gd name="T2" fmla="*/ 100 w 367"/>
                <a:gd name="T3" fmla="*/ 0 h 401"/>
                <a:gd name="T4" fmla="*/ 105 w 367"/>
                <a:gd name="T5" fmla="*/ 23 h 401"/>
                <a:gd name="T6" fmla="*/ 125 w 367"/>
                <a:gd name="T7" fmla="*/ 61 h 401"/>
                <a:gd name="T8" fmla="*/ 182 w 367"/>
                <a:gd name="T9" fmla="*/ 143 h 401"/>
                <a:gd name="T10" fmla="*/ 235 w 367"/>
                <a:gd name="T11" fmla="*/ 61 h 401"/>
                <a:gd name="T12" fmla="*/ 251 w 367"/>
                <a:gd name="T13" fmla="*/ 33 h 401"/>
                <a:gd name="T14" fmla="*/ 258 w 367"/>
                <a:gd name="T15" fmla="*/ 0 h 401"/>
                <a:gd name="T16" fmla="*/ 346 w 367"/>
                <a:gd name="T17" fmla="*/ 0 h 401"/>
                <a:gd name="T18" fmla="*/ 309 w 367"/>
                <a:gd name="T19" fmla="*/ 51 h 401"/>
                <a:gd name="T20" fmla="*/ 217 w 367"/>
                <a:gd name="T21" fmla="*/ 192 h 401"/>
                <a:gd name="T22" fmla="*/ 324 w 367"/>
                <a:gd name="T23" fmla="*/ 350 h 401"/>
                <a:gd name="T24" fmla="*/ 367 w 367"/>
                <a:gd name="T25" fmla="*/ 401 h 401"/>
                <a:gd name="T26" fmla="*/ 259 w 367"/>
                <a:gd name="T27" fmla="*/ 401 h 401"/>
                <a:gd name="T28" fmla="*/ 250 w 367"/>
                <a:gd name="T29" fmla="*/ 353 h 401"/>
                <a:gd name="T30" fmla="*/ 182 w 367"/>
                <a:gd name="T31" fmla="*/ 243 h 401"/>
                <a:gd name="T32" fmla="*/ 131 w 367"/>
                <a:gd name="T33" fmla="*/ 315 h 401"/>
                <a:gd name="T34" fmla="*/ 92 w 367"/>
                <a:gd name="T35" fmla="*/ 401 h 401"/>
                <a:gd name="T36" fmla="*/ 0 w 367"/>
                <a:gd name="T37" fmla="*/ 401 h 401"/>
                <a:gd name="T38" fmla="*/ 84 w 367"/>
                <a:gd name="T39" fmla="*/ 291 h 401"/>
                <a:gd name="T40" fmla="*/ 148 w 367"/>
                <a:gd name="T41" fmla="*/ 194 h 401"/>
                <a:gd name="T42" fmla="*/ 69 w 367"/>
                <a:gd name="T43" fmla="*/ 82 h 401"/>
                <a:gd name="T44" fmla="*/ 4 w 367"/>
                <a:gd name="T45" fmla="*/ 0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3" name="Freeform 138"/>
            <p:cNvSpPr>
              <a:spLocks noEditPoints="1"/>
            </p:cNvSpPr>
            <p:nvPr/>
          </p:nvSpPr>
          <p:spPr bwMode="auto">
            <a:xfrm>
              <a:off x="8318500" y="6150446"/>
              <a:ext cx="107950" cy="133350"/>
            </a:xfrm>
            <a:custGeom>
              <a:avLst/>
              <a:gdLst>
                <a:gd name="T0" fmla="*/ 326 w 327"/>
                <a:gd name="T1" fmla="*/ 403 h 407"/>
                <a:gd name="T2" fmla="*/ 327 w 327"/>
                <a:gd name="T3" fmla="*/ 407 h 407"/>
                <a:gd name="T4" fmla="*/ 248 w 327"/>
                <a:gd name="T5" fmla="*/ 407 h 407"/>
                <a:gd name="T6" fmla="*/ 257 w 327"/>
                <a:gd name="T7" fmla="*/ 369 h 407"/>
                <a:gd name="T8" fmla="*/ 259 w 327"/>
                <a:gd name="T9" fmla="*/ 337 h 407"/>
                <a:gd name="T10" fmla="*/ 259 w 327"/>
                <a:gd name="T11" fmla="*/ 236 h 407"/>
                <a:gd name="T12" fmla="*/ 77 w 327"/>
                <a:gd name="T13" fmla="*/ 236 h 407"/>
                <a:gd name="T14" fmla="*/ 77 w 327"/>
                <a:gd name="T15" fmla="*/ 302 h 407"/>
                <a:gd name="T16" fmla="*/ 77 w 327"/>
                <a:gd name="T17" fmla="*/ 338 h 407"/>
                <a:gd name="T18" fmla="*/ 83 w 327"/>
                <a:gd name="T19" fmla="*/ 407 h 407"/>
                <a:gd name="T20" fmla="*/ 0 w 327"/>
                <a:gd name="T21" fmla="*/ 407 h 407"/>
                <a:gd name="T22" fmla="*/ 17 w 327"/>
                <a:gd name="T23" fmla="*/ 347 h 407"/>
                <a:gd name="T24" fmla="*/ 20 w 327"/>
                <a:gd name="T25" fmla="*/ 286 h 407"/>
                <a:gd name="T26" fmla="*/ 20 w 327"/>
                <a:gd name="T27" fmla="*/ 246 h 407"/>
                <a:gd name="T28" fmla="*/ 20 w 327"/>
                <a:gd name="T29" fmla="*/ 233 h 407"/>
                <a:gd name="T30" fmla="*/ 20 w 327"/>
                <a:gd name="T31" fmla="*/ 187 h 407"/>
                <a:gd name="T32" fmla="*/ 71 w 327"/>
                <a:gd name="T33" fmla="*/ 53 h 407"/>
                <a:gd name="T34" fmla="*/ 212 w 327"/>
                <a:gd name="T35" fmla="*/ 0 h 407"/>
                <a:gd name="T36" fmla="*/ 254 w 327"/>
                <a:gd name="T37" fmla="*/ 2 h 407"/>
                <a:gd name="T38" fmla="*/ 316 w 327"/>
                <a:gd name="T39" fmla="*/ 10 h 407"/>
                <a:gd name="T40" fmla="*/ 316 w 327"/>
                <a:gd name="T41" fmla="*/ 337 h 407"/>
                <a:gd name="T42" fmla="*/ 318 w 327"/>
                <a:gd name="T43" fmla="*/ 369 h 407"/>
                <a:gd name="T44" fmla="*/ 326 w 327"/>
                <a:gd name="T45" fmla="*/ 403 h 407"/>
                <a:gd name="T46" fmla="*/ 259 w 327"/>
                <a:gd name="T47" fmla="*/ 60 h 407"/>
                <a:gd name="T48" fmla="*/ 217 w 327"/>
                <a:gd name="T49" fmla="*/ 55 h 407"/>
                <a:gd name="T50" fmla="*/ 117 w 327"/>
                <a:gd name="T51" fmla="*/ 90 h 407"/>
                <a:gd name="T52" fmla="*/ 77 w 327"/>
                <a:gd name="T53" fmla="*/ 182 h 407"/>
                <a:gd name="T54" fmla="*/ 259 w 327"/>
                <a:gd name="T55" fmla="*/ 182 h 407"/>
                <a:gd name="T56" fmla="*/ 259 w 327"/>
                <a:gd name="T57" fmla="*/ 6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4" name="Freeform 139"/>
            <p:cNvSpPr>
              <a:spLocks noEditPoints="1"/>
            </p:cNvSpPr>
            <p:nvPr/>
          </p:nvSpPr>
          <p:spPr bwMode="auto">
            <a:xfrm>
              <a:off x="8694738" y="6328246"/>
              <a:ext cx="107950" cy="133350"/>
            </a:xfrm>
            <a:custGeom>
              <a:avLst/>
              <a:gdLst>
                <a:gd name="T0" fmla="*/ 325 w 326"/>
                <a:gd name="T1" fmla="*/ 403 h 407"/>
                <a:gd name="T2" fmla="*/ 326 w 326"/>
                <a:gd name="T3" fmla="*/ 407 h 407"/>
                <a:gd name="T4" fmla="*/ 248 w 326"/>
                <a:gd name="T5" fmla="*/ 407 h 407"/>
                <a:gd name="T6" fmla="*/ 257 w 326"/>
                <a:gd name="T7" fmla="*/ 370 h 407"/>
                <a:gd name="T8" fmla="*/ 259 w 326"/>
                <a:gd name="T9" fmla="*/ 337 h 407"/>
                <a:gd name="T10" fmla="*/ 259 w 326"/>
                <a:gd name="T11" fmla="*/ 236 h 407"/>
                <a:gd name="T12" fmla="*/ 76 w 326"/>
                <a:gd name="T13" fmla="*/ 236 h 407"/>
                <a:gd name="T14" fmla="*/ 76 w 326"/>
                <a:gd name="T15" fmla="*/ 302 h 407"/>
                <a:gd name="T16" fmla="*/ 76 w 326"/>
                <a:gd name="T17" fmla="*/ 338 h 407"/>
                <a:gd name="T18" fmla="*/ 82 w 326"/>
                <a:gd name="T19" fmla="*/ 407 h 407"/>
                <a:gd name="T20" fmla="*/ 0 w 326"/>
                <a:gd name="T21" fmla="*/ 407 h 407"/>
                <a:gd name="T22" fmla="*/ 16 w 326"/>
                <a:gd name="T23" fmla="*/ 347 h 407"/>
                <a:gd name="T24" fmla="*/ 20 w 326"/>
                <a:gd name="T25" fmla="*/ 286 h 407"/>
                <a:gd name="T26" fmla="*/ 20 w 326"/>
                <a:gd name="T27" fmla="*/ 247 h 407"/>
                <a:gd name="T28" fmla="*/ 20 w 326"/>
                <a:gd name="T29" fmla="*/ 233 h 407"/>
                <a:gd name="T30" fmla="*/ 20 w 326"/>
                <a:gd name="T31" fmla="*/ 188 h 407"/>
                <a:gd name="T32" fmla="*/ 70 w 326"/>
                <a:gd name="T33" fmla="*/ 54 h 407"/>
                <a:gd name="T34" fmla="*/ 212 w 326"/>
                <a:gd name="T35" fmla="*/ 0 h 407"/>
                <a:gd name="T36" fmla="*/ 253 w 326"/>
                <a:gd name="T37" fmla="*/ 2 h 407"/>
                <a:gd name="T38" fmla="*/ 315 w 326"/>
                <a:gd name="T39" fmla="*/ 10 h 407"/>
                <a:gd name="T40" fmla="*/ 315 w 326"/>
                <a:gd name="T41" fmla="*/ 337 h 407"/>
                <a:gd name="T42" fmla="*/ 317 w 326"/>
                <a:gd name="T43" fmla="*/ 370 h 407"/>
                <a:gd name="T44" fmla="*/ 325 w 326"/>
                <a:gd name="T45" fmla="*/ 403 h 407"/>
                <a:gd name="T46" fmla="*/ 259 w 326"/>
                <a:gd name="T47" fmla="*/ 61 h 407"/>
                <a:gd name="T48" fmla="*/ 216 w 326"/>
                <a:gd name="T49" fmla="*/ 55 h 407"/>
                <a:gd name="T50" fmla="*/ 116 w 326"/>
                <a:gd name="T51" fmla="*/ 90 h 407"/>
                <a:gd name="T52" fmla="*/ 76 w 326"/>
                <a:gd name="T53" fmla="*/ 182 h 407"/>
                <a:gd name="T54" fmla="*/ 259 w 326"/>
                <a:gd name="T55" fmla="*/ 182 h 407"/>
                <a:gd name="T56" fmla="*/ 259 w 326"/>
                <a:gd name="T57" fmla="*/ 6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5" name="Freeform 140"/>
            <p:cNvSpPr>
              <a:spLocks/>
            </p:cNvSpPr>
            <p:nvPr/>
          </p:nvSpPr>
          <p:spPr bwMode="auto">
            <a:xfrm>
              <a:off x="8647113" y="6329833"/>
              <a:ext cx="31750" cy="131762"/>
            </a:xfrm>
            <a:custGeom>
              <a:avLst/>
              <a:gdLst>
                <a:gd name="T0" fmla="*/ 77 w 97"/>
                <a:gd name="T1" fmla="*/ 120 h 400"/>
                <a:gd name="T2" fmla="*/ 77 w 97"/>
                <a:gd name="T3" fmla="*/ 280 h 400"/>
                <a:gd name="T4" fmla="*/ 80 w 97"/>
                <a:gd name="T5" fmla="*/ 341 h 400"/>
                <a:gd name="T6" fmla="*/ 97 w 97"/>
                <a:gd name="T7" fmla="*/ 400 h 400"/>
                <a:gd name="T8" fmla="*/ 0 w 97"/>
                <a:gd name="T9" fmla="*/ 400 h 400"/>
                <a:gd name="T10" fmla="*/ 16 w 97"/>
                <a:gd name="T11" fmla="*/ 340 h 400"/>
                <a:gd name="T12" fmla="*/ 20 w 97"/>
                <a:gd name="T13" fmla="*/ 280 h 400"/>
                <a:gd name="T14" fmla="*/ 20 w 97"/>
                <a:gd name="T15" fmla="*/ 120 h 400"/>
                <a:gd name="T16" fmla="*/ 16 w 97"/>
                <a:gd name="T17" fmla="*/ 59 h 400"/>
                <a:gd name="T18" fmla="*/ 0 w 97"/>
                <a:gd name="T19" fmla="*/ 0 h 400"/>
                <a:gd name="T20" fmla="*/ 97 w 97"/>
                <a:gd name="T21" fmla="*/ 0 h 400"/>
                <a:gd name="T22" fmla="*/ 80 w 97"/>
                <a:gd name="T23" fmla="*/ 59 h 400"/>
                <a:gd name="T24" fmla="*/ 77 w 97"/>
                <a:gd name="T25" fmla="*/ 12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6" name="Freeform 141"/>
            <p:cNvSpPr>
              <a:spLocks/>
            </p:cNvSpPr>
            <p:nvPr/>
          </p:nvSpPr>
          <p:spPr bwMode="auto">
            <a:xfrm>
              <a:off x="8459788" y="6329833"/>
              <a:ext cx="31750" cy="131762"/>
            </a:xfrm>
            <a:custGeom>
              <a:avLst/>
              <a:gdLst>
                <a:gd name="T0" fmla="*/ 77 w 97"/>
                <a:gd name="T1" fmla="*/ 121 h 401"/>
                <a:gd name="T2" fmla="*/ 77 w 97"/>
                <a:gd name="T3" fmla="*/ 280 h 401"/>
                <a:gd name="T4" fmla="*/ 81 w 97"/>
                <a:gd name="T5" fmla="*/ 342 h 401"/>
                <a:gd name="T6" fmla="*/ 97 w 97"/>
                <a:gd name="T7" fmla="*/ 401 h 401"/>
                <a:gd name="T8" fmla="*/ 0 w 97"/>
                <a:gd name="T9" fmla="*/ 401 h 401"/>
                <a:gd name="T10" fmla="*/ 17 w 97"/>
                <a:gd name="T11" fmla="*/ 341 h 401"/>
                <a:gd name="T12" fmla="*/ 20 w 97"/>
                <a:gd name="T13" fmla="*/ 280 h 401"/>
                <a:gd name="T14" fmla="*/ 20 w 97"/>
                <a:gd name="T15" fmla="*/ 121 h 401"/>
                <a:gd name="T16" fmla="*/ 17 w 97"/>
                <a:gd name="T17" fmla="*/ 60 h 401"/>
                <a:gd name="T18" fmla="*/ 0 w 97"/>
                <a:gd name="T19" fmla="*/ 0 h 401"/>
                <a:gd name="T20" fmla="*/ 97 w 97"/>
                <a:gd name="T21" fmla="*/ 0 h 401"/>
                <a:gd name="T22" fmla="*/ 81 w 97"/>
                <a:gd name="T23" fmla="*/ 60 h 401"/>
                <a:gd name="T24" fmla="*/ 77 w 97"/>
                <a:gd name="T25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7" name="Freeform 142"/>
            <p:cNvSpPr>
              <a:spLocks/>
            </p:cNvSpPr>
            <p:nvPr/>
          </p:nvSpPr>
          <p:spPr bwMode="auto">
            <a:xfrm>
              <a:off x="8367713" y="6329833"/>
              <a:ext cx="77788" cy="131762"/>
            </a:xfrm>
            <a:custGeom>
              <a:avLst/>
              <a:gdLst>
                <a:gd name="T0" fmla="*/ 77 w 240"/>
                <a:gd name="T1" fmla="*/ 121 h 401"/>
                <a:gd name="T2" fmla="*/ 77 w 240"/>
                <a:gd name="T3" fmla="*/ 345 h 401"/>
                <a:gd name="T4" fmla="*/ 119 w 240"/>
                <a:gd name="T5" fmla="*/ 345 h 401"/>
                <a:gd name="T6" fmla="*/ 180 w 240"/>
                <a:gd name="T7" fmla="*/ 341 h 401"/>
                <a:gd name="T8" fmla="*/ 240 w 240"/>
                <a:gd name="T9" fmla="*/ 325 h 401"/>
                <a:gd name="T10" fmla="*/ 240 w 240"/>
                <a:gd name="T11" fmla="*/ 401 h 401"/>
                <a:gd name="T12" fmla="*/ 0 w 240"/>
                <a:gd name="T13" fmla="*/ 401 h 401"/>
                <a:gd name="T14" fmla="*/ 17 w 240"/>
                <a:gd name="T15" fmla="*/ 341 h 401"/>
                <a:gd name="T16" fmla="*/ 20 w 240"/>
                <a:gd name="T17" fmla="*/ 280 h 401"/>
                <a:gd name="T18" fmla="*/ 20 w 240"/>
                <a:gd name="T19" fmla="*/ 121 h 401"/>
                <a:gd name="T20" fmla="*/ 17 w 240"/>
                <a:gd name="T21" fmla="*/ 60 h 401"/>
                <a:gd name="T22" fmla="*/ 0 w 240"/>
                <a:gd name="T23" fmla="*/ 0 h 401"/>
                <a:gd name="T24" fmla="*/ 97 w 240"/>
                <a:gd name="T25" fmla="*/ 0 h 401"/>
                <a:gd name="T26" fmla="*/ 80 w 240"/>
                <a:gd name="T27" fmla="*/ 60 h 401"/>
                <a:gd name="T28" fmla="*/ 77 w 240"/>
                <a:gd name="T29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8" name="Freeform 143"/>
            <p:cNvSpPr>
              <a:spLocks noEditPoints="1"/>
            </p:cNvSpPr>
            <p:nvPr/>
          </p:nvSpPr>
          <p:spPr bwMode="auto">
            <a:xfrm>
              <a:off x="8239125" y="6328246"/>
              <a:ext cx="106363" cy="133350"/>
            </a:xfrm>
            <a:custGeom>
              <a:avLst/>
              <a:gdLst>
                <a:gd name="T0" fmla="*/ 325 w 327"/>
                <a:gd name="T1" fmla="*/ 403 h 407"/>
                <a:gd name="T2" fmla="*/ 327 w 327"/>
                <a:gd name="T3" fmla="*/ 407 h 407"/>
                <a:gd name="T4" fmla="*/ 248 w 327"/>
                <a:gd name="T5" fmla="*/ 407 h 407"/>
                <a:gd name="T6" fmla="*/ 257 w 327"/>
                <a:gd name="T7" fmla="*/ 370 h 407"/>
                <a:gd name="T8" fmla="*/ 259 w 327"/>
                <a:gd name="T9" fmla="*/ 337 h 407"/>
                <a:gd name="T10" fmla="*/ 259 w 327"/>
                <a:gd name="T11" fmla="*/ 236 h 407"/>
                <a:gd name="T12" fmla="*/ 77 w 327"/>
                <a:gd name="T13" fmla="*/ 236 h 407"/>
                <a:gd name="T14" fmla="*/ 77 w 327"/>
                <a:gd name="T15" fmla="*/ 302 h 407"/>
                <a:gd name="T16" fmla="*/ 77 w 327"/>
                <a:gd name="T17" fmla="*/ 338 h 407"/>
                <a:gd name="T18" fmla="*/ 82 w 327"/>
                <a:gd name="T19" fmla="*/ 407 h 407"/>
                <a:gd name="T20" fmla="*/ 0 w 327"/>
                <a:gd name="T21" fmla="*/ 407 h 407"/>
                <a:gd name="T22" fmla="*/ 16 w 327"/>
                <a:gd name="T23" fmla="*/ 347 h 407"/>
                <a:gd name="T24" fmla="*/ 20 w 327"/>
                <a:gd name="T25" fmla="*/ 286 h 407"/>
                <a:gd name="T26" fmla="*/ 20 w 327"/>
                <a:gd name="T27" fmla="*/ 247 h 407"/>
                <a:gd name="T28" fmla="*/ 20 w 327"/>
                <a:gd name="T29" fmla="*/ 233 h 407"/>
                <a:gd name="T30" fmla="*/ 20 w 327"/>
                <a:gd name="T31" fmla="*/ 188 h 407"/>
                <a:gd name="T32" fmla="*/ 70 w 327"/>
                <a:gd name="T33" fmla="*/ 54 h 407"/>
                <a:gd name="T34" fmla="*/ 212 w 327"/>
                <a:gd name="T35" fmla="*/ 0 h 407"/>
                <a:gd name="T36" fmla="*/ 254 w 327"/>
                <a:gd name="T37" fmla="*/ 2 h 407"/>
                <a:gd name="T38" fmla="*/ 316 w 327"/>
                <a:gd name="T39" fmla="*/ 10 h 407"/>
                <a:gd name="T40" fmla="*/ 316 w 327"/>
                <a:gd name="T41" fmla="*/ 337 h 407"/>
                <a:gd name="T42" fmla="*/ 317 w 327"/>
                <a:gd name="T43" fmla="*/ 370 h 407"/>
                <a:gd name="T44" fmla="*/ 325 w 327"/>
                <a:gd name="T45" fmla="*/ 403 h 407"/>
                <a:gd name="T46" fmla="*/ 259 w 327"/>
                <a:gd name="T47" fmla="*/ 61 h 407"/>
                <a:gd name="T48" fmla="*/ 217 w 327"/>
                <a:gd name="T49" fmla="*/ 55 h 407"/>
                <a:gd name="T50" fmla="*/ 117 w 327"/>
                <a:gd name="T51" fmla="*/ 90 h 407"/>
                <a:gd name="T52" fmla="*/ 77 w 327"/>
                <a:gd name="T53" fmla="*/ 182 h 407"/>
                <a:gd name="T54" fmla="*/ 259 w 327"/>
                <a:gd name="T55" fmla="*/ 182 h 407"/>
                <a:gd name="T56" fmla="*/ 259 w 327"/>
                <a:gd name="T57" fmla="*/ 6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49" name="Freeform 144"/>
            <p:cNvSpPr>
              <a:spLocks/>
            </p:cNvSpPr>
            <p:nvPr/>
          </p:nvSpPr>
          <p:spPr bwMode="auto">
            <a:xfrm>
              <a:off x="8097838" y="6323483"/>
              <a:ext cx="127000" cy="139700"/>
            </a:xfrm>
            <a:custGeom>
              <a:avLst/>
              <a:gdLst>
                <a:gd name="T0" fmla="*/ 222 w 391"/>
                <a:gd name="T1" fmla="*/ 192 h 428"/>
                <a:gd name="T2" fmla="*/ 291 w 391"/>
                <a:gd name="T3" fmla="*/ 197 h 428"/>
                <a:gd name="T4" fmla="*/ 327 w 391"/>
                <a:gd name="T5" fmla="*/ 197 h 428"/>
                <a:gd name="T6" fmla="*/ 391 w 391"/>
                <a:gd name="T7" fmla="*/ 197 h 428"/>
                <a:gd name="T8" fmla="*/ 391 w 391"/>
                <a:gd name="T9" fmla="*/ 230 h 428"/>
                <a:gd name="T10" fmla="*/ 203 w 391"/>
                <a:gd name="T11" fmla="*/ 428 h 428"/>
                <a:gd name="T12" fmla="*/ 0 w 391"/>
                <a:gd name="T13" fmla="*/ 222 h 428"/>
                <a:gd name="T14" fmla="*/ 237 w 391"/>
                <a:gd name="T15" fmla="*/ 17 h 428"/>
                <a:gd name="T16" fmla="*/ 364 w 391"/>
                <a:gd name="T17" fmla="*/ 86 h 428"/>
                <a:gd name="T18" fmla="*/ 332 w 391"/>
                <a:gd name="T19" fmla="*/ 152 h 428"/>
                <a:gd name="T20" fmla="*/ 203 w 391"/>
                <a:gd name="T21" fmla="*/ 74 h 428"/>
                <a:gd name="T22" fmla="*/ 57 w 391"/>
                <a:gd name="T23" fmla="*/ 222 h 428"/>
                <a:gd name="T24" fmla="*/ 203 w 391"/>
                <a:gd name="T25" fmla="*/ 370 h 428"/>
                <a:gd name="T26" fmla="*/ 333 w 391"/>
                <a:gd name="T27" fmla="*/ 251 h 428"/>
                <a:gd name="T28" fmla="*/ 325 w 391"/>
                <a:gd name="T29" fmla="*/ 251 h 428"/>
                <a:gd name="T30" fmla="*/ 314 w 391"/>
                <a:gd name="T31" fmla="*/ 251 h 428"/>
                <a:gd name="T32" fmla="*/ 273 w 391"/>
                <a:gd name="T33" fmla="*/ 253 h 428"/>
                <a:gd name="T34" fmla="*/ 222 w 391"/>
                <a:gd name="T35" fmla="*/ 268 h 428"/>
                <a:gd name="T36" fmla="*/ 222 w 391"/>
                <a:gd name="T37" fmla="*/ 192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0" name="Freeform 145"/>
            <p:cNvSpPr>
              <a:spLocks/>
            </p:cNvSpPr>
            <p:nvPr/>
          </p:nvSpPr>
          <p:spPr bwMode="auto">
            <a:xfrm>
              <a:off x="7954963" y="6329833"/>
              <a:ext cx="87313" cy="131762"/>
            </a:xfrm>
            <a:custGeom>
              <a:avLst/>
              <a:gdLst>
                <a:gd name="T0" fmla="*/ 218 w 265"/>
                <a:gd name="T1" fmla="*/ 165 h 401"/>
                <a:gd name="T2" fmla="*/ 218 w 265"/>
                <a:gd name="T3" fmla="*/ 241 h 401"/>
                <a:gd name="T4" fmla="*/ 180 w 265"/>
                <a:gd name="T5" fmla="*/ 232 h 401"/>
                <a:gd name="T6" fmla="*/ 151 w 265"/>
                <a:gd name="T7" fmla="*/ 230 h 401"/>
                <a:gd name="T8" fmla="*/ 77 w 265"/>
                <a:gd name="T9" fmla="*/ 230 h 401"/>
                <a:gd name="T10" fmla="*/ 77 w 265"/>
                <a:gd name="T11" fmla="*/ 344 h 401"/>
                <a:gd name="T12" fmla="*/ 177 w 265"/>
                <a:gd name="T13" fmla="*/ 344 h 401"/>
                <a:gd name="T14" fmla="*/ 214 w 265"/>
                <a:gd name="T15" fmla="*/ 343 h 401"/>
                <a:gd name="T16" fmla="*/ 265 w 265"/>
                <a:gd name="T17" fmla="*/ 328 h 401"/>
                <a:gd name="T18" fmla="*/ 265 w 265"/>
                <a:gd name="T19" fmla="*/ 401 h 401"/>
                <a:gd name="T20" fmla="*/ 0 w 265"/>
                <a:gd name="T21" fmla="*/ 401 h 401"/>
                <a:gd name="T22" fmla="*/ 17 w 265"/>
                <a:gd name="T23" fmla="*/ 341 h 401"/>
                <a:gd name="T24" fmla="*/ 20 w 265"/>
                <a:gd name="T25" fmla="*/ 281 h 401"/>
                <a:gd name="T26" fmla="*/ 20 w 265"/>
                <a:gd name="T27" fmla="*/ 121 h 401"/>
                <a:gd name="T28" fmla="*/ 17 w 265"/>
                <a:gd name="T29" fmla="*/ 60 h 401"/>
                <a:gd name="T30" fmla="*/ 0 w 265"/>
                <a:gd name="T31" fmla="*/ 0 h 401"/>
                <a:gd name="T32" fmla="*/ 265 w 265"/>
                <a:gd name="T33" fmla="*/ 0 h 401"/>
                <a:gd name="T34" fmla="*/ 265 w 265"/>
                <a:gd name="T35" fmla="*/ 74 h 401"/>
                <a:gd name="T36" fmla="*/ 214 w 265"/>
                <a:gd name="T37" fmla="*/ 59 h 401"/>
                <a:gd name="T38" fmla="*/ 173 w 265"/>
                <a:gd name="T39" fmla="*/ 57 h 401"/>
                <a:gd name="T40" fmla="*/ 77 w 265"/>
                <a:gd name="T41" fmla="*/ 57 h 401"/>
                <a:gd name="T42" fmla="*/ 77 w 265"/>
                <a:gd name="T43" fmla="*/ 176 h 401"/>
                <a:gd name="T44" fmla="*/ 148 w 265"/>
                <a:gd name="T45" fmla="*/ 176 h 401"/>
                <a:gd name="T46" fmla="*/ 180 w 265"/>
                <a:gd name="T47" fmla="*/ 174 h 401"/>
                <a:gd name="T48" fmla="*/ 218 w 265"/>
                <a:gd name="T49" fmla="*/ 165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1" name="Freeform 146"/>
            <p:cNvSpPr>
              <a:spLocks noEditPoints="1"/>
            </p:cNvSpPr>
            <p:nvPr/>
          </p:nvSpPr>
          <p:spPr bwMode="auto">
            <a:xfrm>
              <a:off x="7835900" y="6329833"/>
              <a:ext cx="103188" cy="131762"/>
            </a:xfrm>
            <a:custGeom>
              <a:avLst/>
              <a:gdLst>
                <a:gd name="T0" fmla="*/ 17 w 316"/>
                <a:gd name="T1" fmla="*/ 341 h 401"/>
                <a:gd name="T2" fmla="*/ 20 w 316"/>
                <a:gd name="T3" fmla="*/ 281 h 401"/>
                <a:gd name="T4" fmla="*/ 20 w 316"/>
                <a:gd name="T5" fmla="*/ 121 h 401"/>
                <a:gd name="T6" fmla="*/ 17 w 316"/>
                <a:gd name="T7" fmla="*/ 60 h 401"/>
                <a:gd name="T8" fmla="*/ 0 w 316"/>
                <a:gd name="T9" fmla="*/ 0 h 401"/>
                <a:gd name="T10" fmla="*/ 124 w 316"/>
                <a:gd name="T11" fmla="*/ 0 h 401"/>
                <a:gd name="T12" fmla="*/ 316 w 316"/>
                <a:gd name="T13" fmla="*/ 201 h 401"/>
                <a:gd name="T14" fmla="*/ 125 w 316"/>
                <a:gd name="T15" fmla="*/ 401 h 401"/>
                <a:gd name="T16" fmla="*/ 121 w 316"/>
                <a:gd name="T17" fmla="*/ 401 h 401"/>
                <a:gd name="T18" fmla="*/ 0 w 316"/>
                <a:gd name="T19" fmla="*/ 401 h 401"/>
                <a:gd name="T20" fmla="*/ 17 w 316"/>
                <a:gd name="T21" fmla="*/ 341 h 401"/>
                <a:gd name="T22" fmla="*/ 77 w 316"/>
                <a:gd name="T23" fmla="*/ 344 h 401"/>
                <a:gd name="T24" fmla="*/ 124 w 316"/>
                <a:gd name="T25" fmla="*/ 344 h 401"/>
                <a:gd name="T26" fmla="*/ 260 w 316"/>
                <a:gd name="T27" fmla="*/ 201 h 401"/>
                <a:gd name="T28" fmla="*/ 125 w 316"/>
                <a:gd name="T29" fmla="*/ 57 h 401"/>
                <a:gd name="T30" fmla="*/ 77 w 316"/>
                <a:gd name="T31" fmla="*/ 57 h 401"/>
                <a:gd name="T32" fmla="*/ 77 w 316"/>
                <a:gd name="T33" fmla="*/ 34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2" name="Freeform 147"/>
            <p:cNvSpPr>
              <a:spLocks/>
            </p:cNvSpPr>
            <p:nvPr/>
          </p:nvSpPr>
          <p:spPr bwMode="auto">
            <a:xfrm>
              <a:off x="8507413" y="6323483"/>
              <a:ext cx="119063" cy="144462"/>
            </a:xfrm>
            <a:custGeom>
              <a:avLst/>
              <a:gdLst>
                <a:gd name="T0" fmla="*/ 203 w 364"/>
                <a:gd name="T1" fmla="*/ 370 h 444"/>
                <a:gd name="T2" fmla="*/ 332 w 364"/>
                <a:gd name="T3" fmla="*/ 291 h 444"/>
                <a:gd name="T4" fmla="*/ 364 w 364"/>
                <a:gd name="T5" fmla="*/ 358 h 444"/>
                <a:gd name="T6" fmla="*/ 236 w 364"/>
                <a:gd name="T7" fmla="*/ 426 h 444"/>
                <a:gd name="T8" fmla="*/ 0 w 364"/>
                <a:gd name="T9" fmla="*/ 222 h 444"/>
                <a:gd name="T10" fmla="*/ 236 w 364"/>
                <a:gd name="T11" fmla="*/ 17 h 444"/>
                <a:gd name="T12" fmla="*/ 364 w 364"/>
                <a:gd name="T13" fmla="*/ 86 h 444"/>
                <a:gd name="T14" fmla="*/ 332 w 364"/>
                <a:gd name="T15" fmla="*/ 152 h 444"/>
                <a:gd name="T16" fmla="*/ 203 w 364"/>
                <a:gd name="T17" fmla="*/ 74 h 444"/>
                <a:gd name="T18" fmla="*/ 56 w 364"/>
                <a:gd name="T19" fmla="*/ 222 h 444"/>
                <a:gd name="T20" fmla="*/ 203 w 364"/>
                <a:gd name="T21" fmla="*/ 3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</p:grpSp>
      <p:grpSp>
        <p:nvGrpSpPr>
          <p:cNvPr id="8" name="7 Grupo"/>
          <p:cNvGrpSpPr/>
          <p:nvPr userDrawn="1"/>
        </p:nvGrpSpPr>
        <p:grpSpPr>
          <a:xfrm>
            <a:off x="5427663" y="6105996"/>
            <a:ext cx="1800225" cy="438149"/>
            <a:chOff x="5427663" y="6105996"/>
            <a:chExt cx="1800225" cy="438149"/>
          </a:xfrm>
        </p:grpSpPr>
        <p:sp>
          <p:nvSpPr>
            <p:cNvPr id="9" name="Rectangle 105"/>
            <p:cNvSpPr>
              <a:spLocks noChangeArrowheads="1"/>
            </p:cNvSpPr>
            <p:nvPr/>
          </p:nvSpPr>
          <p:spPr bwMode="auto">
            <a:xfrm>
              <a:off x="5427663" y="6123458"/>
              <a:ext cx="565150" cy="420687"/>
            </a:xfrm>
            <a:prstGeom prst="rect">
              <a:avLst/>
            </a:prstGeom>
            <a:solidFill>
              <a:srgbClr val="19149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0" name="Freeform 106"/>
            <p:cNvSpPr>
              <a:spLocks/>
            </p:cNvSpPr>
            <p:nvPr/>
          </p:nvSpPr>
          <p:spPr bwMode="auto">
            <a:xfrm>
              <a:off x="5761038" y="6183783"/>
              <a:ext cx="44450" cy="44450"/>
            </a:xfrm>
            <a:custGeom>
              <a:avLst/>
              <a:gdLst>
                <a:gd name="T0" fmla="*/ 69 w 137"/>
                <a:gd name="T1" fmla="*/ 0 h 133"/>
                <a:gd name="T2" fmla="*/ 53 w 137"/>
                <a:gd name="T3" fmla="*/ 50 h 133"/>
                <a:gd name="T4" fmla="*/ 0 w 137"/>
                <a:gd name="T5" fmla="*/ 50 h 133"/>
                <a:gd name="T6" fmla="*/ 43 w 137"/>
                <a:gd name="T7" fmla="*/ 82 h 133"/>
                <a:gd name="T8" fmla="*/ 26 w 137"/>
                <a:gd name="T9" fmla="*/ 133 h 133"/>
                <a:gd name="T10" fmla="*/ 69 w 137"/>
                <a:gd name="T11" fmla="*/ 101 h 133"/>
                <a:gd name="T12" fmla="*/ 111 w 137"/>
                <a:gd name="T13" fmla="*/ 133 h 133"/>
                <a:gd name="T14" fmla="*/ 95 w 137"/>
                <a:gd name="T15" fmla="*/ 82 h 133"/>
                <a:gd name="T16" fmla="*/ 137 w 137"/>
                <a:gd name="T17" fmla="*/ 50 h 133"/>
                <a:gd name="T18" fmla="*/ 84 w 137"/>
                <a:gd name="T19" fmla="*/ 50 h 133"/>
                <a:gd name="T20" fmla="*/ 69 w 137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lnTo>
                    <a:pt x="53" y="50"/>
                  </a:lnTo>
                  <a:lnTo>
                    <a:pt x="0" y="50"/>
                  </a:lnTo>
                  <a:lnTo>
                    <a:pt x="43" y="82"/>
                  </a:lnTo>
                  <a:lnTo>
                    <a:pt x="26" y="133"/>
                  </a:lnTo>
                  <a:lnTo>
                    <a:pt x="69" y="101"/>
                  </a:lnTo>
                  <a:lnTo>
                    <a:pt x="111" y="133"/>
                  </a:lnTo>
                  <a:lnTo>
                    <a:pt x="95" y="82"/>
                  </a:lnTo>
                  <a:lnTo>
                    <a:pt x="137" y="50"/>
                  </a:lnTo>
                  <a:lnTo>
                    <a:pt x="84" y="5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1" name="Freeform 107"/>
            <p:cNvSpPr>
              <a:spLocks/>
            </p:cNvSpPr>
            <p:nvPr/>
          </p:nvSpPr>
          <p:spPr bwMode="auto">
            <a:xfrm>
              <a:off x="5815013" y="6237758"/>
              <a:ext cx="44450" cy="42862"/>
            </a:xfrm>
            <a:custGeom>
              <a:avLst/>
              <a:gdLst>
                <a:gd name="T0" fmla="*/ 69 w 137"/>
                <a:gd name="T1" fmla="*/ 0 h 133"/>
                <a:gd name="T2" fmla="*/ 53 w 137"/>
                <a:gd name="T3" fmla="*/ 50 h 133"/>
                <a:gd name="T4" fmla="*/ 0 w 137"/>
                <a:gd name="T5" fmla="*/ 50 h 133"/>
                <a:gd name="T6" fmla="*/ 43 w 137"/>
                <a:gd name="T7" fmla="*/ 82 h 133"/>
                <a:gd name="T8" fmla="*/ 26 w 137"/>
                <a:gd name="T9" fmla="*/ 133 h 133"/>
                <a:gd name="T10" fmla="*/ 69 w 137"/>
                <a:gd name="T11" fmla="*/ 102 h 133"/>
                <a:gd name="T12" fmla="*/ 111 w 137"/>
                <a:gd name="T13" fmla="*/ 133 h 133"/>
                <a:gd name="T14" fmla="*/ 95 w 137"/>
                <a:gd name="T15" fmla="*/ 82 h 133"/>
                <a:gd name="T16" fmla="*/ 137 w 137"/>
                <a:gd name="T17" fmla="*/ 50 h 133"/>
                <a:gd name="T18" fmla="*/ 84 w 137"/>
                <a:gd name="T19" fmla="*/ 50 h 133"/>
                <a:gd name="T20" fmla="*/ 69 w 137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4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3"/>
                    <a:pt x="54" y="112"/>
                    <a:pt x="69" y="102"/>
                  </a:cubicBezTo>
                  <a:cubicBezTo>
                    <a:pt x="83" y="112"/>
                    <a:pt x="97" y="123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4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2" name="Freeform 108"/>
            <p:cNvSpPr>
              <a:spLocks/>
            </p:cNvSpPr>
            <p:nvPr/>
          </p:nvSpPr>
          <p:spPr bwMode="auto">
            <a:xfrm>
              <a:off x="5835650" y="6310783"/>
              <a:ext cx="44450" cy="44450"/>
            </a:xfrm>
            <a:custGeom>
              <a:avLst/>
              <a:gdLst>
                <a:gd name="T0" fmla="*/ 69 w 137"/>
                <a:gd name="T1" fmla="*/ 0 h 133"/>
                <a:gd name="T2" fmla="*/ 53 w 137"/>
                <a:gd name="T3" fmla="*/ 50 h 133"/>
                <a:gd name="T4" fmla="*/ 0 w 137"/>
                <a:gd name="T5" fmla="*/ 50 h 133"/>
                <a:gd name="T6" fmla="*/ 43 w 137"/>
                <a:gd name="T7" fmla="*/ 82 h 133"/>
                <a:gd name="T8" fmla="*/ 26 w 137"/>
                <a:gd name="T9" fmla="*/ 133 h 133"/>
                <a:gd name="T10" fmla="*/ 69 w 137"/>
                <a:gd name="T11" fmla="*/ 101 h 133"/>
                <a:gd name="T12" fmla="*/ 111 w 137"/>
                <a:gd name="T13" fmla="*/ 133 h 133"/>
                <a:gd name="T14" fmla="*/ 95 w 137"/>
                <a:gd name="T15" fmla="*/ 82 h 133"/>
                <a:gd name="T16" fmla="*/ 137 w 137"/>
                <a:gd name="T17" fmla="*/ 50 h 133"/>
                <a:gd name="T18" fmla="*/ 84 w 137"/>
                <a:gd name="T19" fmla="*/ 50 h 133"/>
                <a:gd name="T20" fmla="*/ 69 w 137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0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3" name="Freeform 109"/>
            <p:cNvSpPr>
              <a:spLocks/>
            </p:cNvSpPr>
            <p:nvPr/>
          </p:nvSpPr>
          <p:spPr bwMode="auto">
            <a:xfrm>
              <a:off x="5815013" y="6385396"/>
              <a:ext cx="46038" cy="42862"/>
            </a:xfrm>
            <a:custGeom>
              <a:avLst/>
              <a:gdLst>
                <a:gd name="T0" fmla="*/ 69 w 138"/>
                <a:gd name="T1" fmla="*/ 0 h 133"/>
                <a:gd name="T2" fmla="*/ 53 w 138"/>
                <a:gd name="T3" fmla="*/ 50 h 133"/>
                <a:gd name="T4" fmla="*/ 0 w 138"/>
                <a:gd name="T5" fmla="*/ 50 h 133"/>
                <a:gd name="T6" fmla="*/ 43 w 138"/>
                <a:gd name="T7" fmla="*/ 82 h 133"/>
                <a:gd name="T8" fmla="*/ 26 w 138"/>
                <a:gd name="T9" fmla="*/ 133 h 133"/>
                <a:gd name="T10" fmla="*/ 69 w 138"/>
                <a:gd name="T11" fmla="*/ 101 h 133"/>
                <a:gd name="T12" fmla="*/ 111 w 138"/>
                <a:gd name="T13" fmla="*/ 133 h 133"/>
                <a:gd name="T14" fmla="*/ 95 w 138"/>
                <a:gd name="T15" fmla="*/ 82 h 133"/>
                <a:gd name="T16" fmla="*/ 138 w 138"/>
                <a:gd name="T17" fmla="*/ 50 h 133"/>
                <a:gd name="T18" fmla="*/ 85 w 138"/>
                <a:gd name="T19" fmla="*/ 50 h 133"/>
                <a:gd name="T20" fmla="*/ 69 w 138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4" name="Freeform 110"/>
            <p:cNvSpPr>
              <a:spLocks/>
            </p:cNvSpPr>
            <p:nvPr/>
          </p:nvSpPr>
          <p:spPr bwMode="auto">
            <a:xfrm>
              <a:off x="5761038" y="6439371"/>
              <a:ext cx="46038" cy="42862"/>
            </a:xfrm>
            <a:custGeom>
              <a:avLst/>
              <a:gdLst>
                <a:gd name="T0" fmla="*/ 69 w 138"/>
                <a:gd name="T1" fmla="*/ 0 h 132"/>
                <a:gd name="T2" fmla="*/ 53 w 138"/>
                <a:gd name="T3" fmla="*/ 49 h 132"/>
                <a:gd name="T4" fmla="*/ 0 w 138"/>
                <a:gd name="T5" fmla="*/ 49 h 132"/>
                <a:gd name="T6" fmla="*/ 43 w 138"/>
                <a:gd name="T7" fmla="*/ 81 h 132"/>
                <a:gd name="T8" fmla="*/ 26 w 138"/>
                <a:gd name="T9" fmla="*/ 132 h 132"/>
                <a:gd name="T10" fmla="*/ 69 w 138"/>
                <a:gd name="T11" fmla="*/ 101 h 132"/>
                <a:gd name="T12" fmla="*/ 111 w 138"/>
                <a:gd name="T13" fmla="*/ 132 h 132"/>
                <a:gd name="T14" fmla="*/ 95 w 138"/>
                <a:gd name="T15" fmla="*/ 81 h 132"/>
                <a:gd name="T16" fmla="*/ 138 w 138"/>
                <a:gd name="T17" fmla="*/ 49 h 132"/>
                <a:gd name="T18" fmla="*/ 85 w 138"/>
                <a:gd name="T19" fmla="*/ 49 h 132"/>
                <a:gd name="T20" fmla="*/ 69 w 138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4" y="60"/>
                    <a:pt x="29" y="71"/>
                    <a:pt x="43" y="81"/>
                  </a:cubicBezTo>
                  <a:cubicBezTo>
                    <a:pt x="38" y="98"/>
                    <a:pt x="32" y="115"/>
                    <a:pt x="26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5" name="Freeform 111"/>
            <p:cNvSpPr>
              <a:spLocks/>
            </p:cNvSpPr>
            <p:nvPr/>
          </p:nvSpPr>
          <p:spPr bwMode="auto">
            <a:xfrm>
              <a:off x="5688013" y="6458421"/>
              <a:ext cx="44450" cy="44450"/>
            </a:xfrm>
            <a:custGeom>
              <a:avLst/>
              <a:gdLst>
                <a:gd name="T0" fmla="*/ 69 w 138"/>
                <a:gd name="T1" fmla="*/ 0 h 132"/>
                <a:gd name="T2" fmla="*/ 53 w 138"/>
                <a:gd name="T3" fmla="*/ 49 h 132"/>
                <a:gd name="T4" fmla="*/ 0 w 138"/>
                <a:gd name="T5" fmla="*/ 49 h 132"/>
                <a:gd name="T6" fmla="*/ 44 w 138"/>
                <a:gd name="T7" fmla="*/ 81 h 132"/>
                <a:gd name="T8" fmla="*/ 27 w 138"/>
                <a:gd name="T9" fmla="*/ 132 h 132"/>
                <a:gd name="T10" fmla="*/ 69 w 138"/>
                <a:gd name="T11" fmla="*/ 101 h 132"/>
                <a:gd name="T12" fmla="*/ 112 w 138"/>
                <a:gd name="T13" fmla="*/ 132 h 132"/>
                <a:gd name="T14" fmla="*/ 95 w 138"/>
                <a:gd name="T15" fmla="*/ 81 h 132"/>
                <a:gd name="T16" fmla="*/ 138 w 138"/>
                <a:gd name="T17" fmla="*/ 49 h 132"/>
                <a:gd name="T18" fmla="*/ 85 w 138"/>
                <a:gd name="T19" fmla="*/ 49 h 132"/>
                <a:gd name="T20" fmla="*/ 69 w 138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9" y="33"/>
                    <a:pt x="53" y="49"/>
                  </a:cubicBezTo>
                  <a:cubicBezTo>
                    <a:pt x="36" y="49"/>
                    <a:pt x="18" y="49"/>
                    <a:pt x="0" y="49"/>
                  </a:cubicBezTo>
                  <a:cubicBezTo>
                    <a:pt x="15" y="60"/>
                    <a:pt x="29" y="70"/>
                    <a:pt x="44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4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10" y="70"/>
                    <a:pt x="124" y="60"/>
                    <a:pt x="138" y="49"/>
                  </a:cubicBezTo>
                  <a:cubicBezTo>
                    <a:pt x="120" y="49"/>
                    <a:pt x="103" y="49"/>
                    <a:pt x="85" y="49"/>
                  </a:cubicBezTo>
                  <a:cubicBezTo>
                    <a:pt x="80" y="33"/>
                    <a:pt x="75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6" name="Freeform 112"/>
            <p:cNvSpPr>
              <a:spLocks/>
            </p:cNvSpPr>
            <p:nvPr/>
          </p:nvSpPr>
          <p:spPr bwMode="auto">
            <a:xfrm>
              <a:off x="5614988" y="6439371"/>
              <a:ext cx="44450" cy="42862"/>
            </a:xfrm>
            <a:custGeom>
              <a:avLst/>
              <a:gdLst>
                <a:gd name="T0" fmla="*/ 69 w 138"/>
                <a:gd name="T1" fmla="*/ 0 h 132"/>
                <a:gd name="T2" fmla="*/ 53 w 138"/>
                <a:gd name="T3" fmla="*/ 49 h 132"/>
                <a:gd name="T4" fmla="*/ 0 w 138"/>
                <a:gd name="T5" fmla="*/ 49 h 132"/>
                <a:gd name="T6" fmla="*/ 43 w 138"/>
                <a:gd name="T7" fmla="*/ 81 h 132"/>
                <a:gd name="T8" fmla="*/ 27 w 138"/>
                <a:gd name="T9" fmla="*/ 132 h 132"/>
                <a:gd name="T10" fmla="*/ 69 w 138"/>
                <a:gd name="T11" fmla="*/ 101 h 132"/>
                <a:gd name="T12" fmla="*/ 112 w 138"/>
                <a:gd name="T13" fmla="*/ 132 h 132"/>
                <a:gd name="T14" fmla="*/ 95 w 138"/>
                <a:gd name="T15" fmla="*/ 81 h 132"/>
                <a:gd name="T16" fmla="*/ 138 w 138"/>
                <a:gd name="T17" fmla="*/ 49 h 132"/>
                <a:gd name="T18" fmla="*/ 85 w 138"/>
                <a:gd name="T19" fmla="*/ 49 h 132"/>
                <a:gd name="T20" fmla="*/ 69 w 138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5" y="60"/>
                    <a:pt x="29" y="71"/>
                    <a:pt x="43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09" y="71"/>
                    <a:pt x="124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80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7" name="Freeform 113"/>
            <p:cNvSpPr>
              <a:spLocks/>
            </p:cNvSpPr>
            <p:nvPr/>
          </p:nvSpPr>
          <p:spPr bwMode="auto">
            <a:xfrm>
              <a:off x="5559425" y="6386983"/>
              <a:ext cx="46038" cy="42862"/>
            </a:xfrm>
            <a:custGeom>
              <a:avLst/>
              <a:gdLst>
                <a:gd name="T0" fmla="*/ 69 w 138"/>
                <a:gd name="T1" fmla="*/ 0 h 133"/>
                <a:gd name="T2" fmla="*/ 53 w 138"/>
                <a:gd name="T3" fmla="*/ 50 h 133"/>
                <a:gd name="T4" fmla="*/ 0 w 138"/>
                <a:gd name="T5" fmla="*/ 50 h 133"/>
                <a:gd name="T6" fmla="*/ 43 w 138"/>
                <a:gd name="T7" fmla="*/ 82 h 133"/>
                <a:gd name="T8" fmla="*/ 26 w 138"/>
                <a:gd name="T9" fmla="*/ 133 h 133"/>
                <a:gd name="T10" fmla="*/ 69 w 138"/>
                <a:gd name="T11" fmla="*/ 101 h 133"/>
                <a:gd name="T12" fmla="*/ 112 w 138"/>
                <a:gd name="T13" fmla="*/ 133 h 133"/>
                <a:gd name="T14" fmla="*/ 95 w 138"/>
                <a:gd name="T15" fmla="*/ 82 h 133"/>
                <a:gd name="T16" fmla="*/ 138 w 138"/>
                <a:gd name="T17" fmla="*/ 50 h 133"/>
                <a:gd name="T18" fmla="*/ 85 w 138"/>
                <a:gd name="T19" fmla="*/ 50 h 133"/>
                <a:gd name="T20" fmla="*/ 69 w 138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5" y="60"/>
                    <a:pt x="29" y="71"/>
                    <a:pt x="43" y="82"/>
                  </a:cubicBezTo>
                  <a:cubicBezTo>
                    <a:pt x="38" y="99"/>
                    <a:pt x="32" y="116"/>
                    <a:pt x="26" y="133"/>
                  </a:cubicBezTo>
                  <a:cubicBezTo>
                    <a:pt x="41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2" y="133"/>
                  </a:cubicBezTo>
                  <a:cubicBezTo>
                    <a:pt x="106" y="116"/>
                    <a:pt x="101" y="99"/>
                    <a:pt x="95" y="82"/>
                  </a:cubicBezTo>
                  <a:cubicBezTo>
                    <a:pt x="109" y="71"/>
                    <a:pt x="124" y="60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80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8" name="Freeform 114"/>
            <p:cNvSpPr>
              <a:spLocks/>
            </p:cNvSpPr>
            <p:nvPr/>
          </p:nvSpPr>
          <p:spPr bwMode="auto">
            <a:xfrm>
              <a:off x="5540375" y="6312371"/>
              <a:ext cx="44450" cy="44450"/>
            </a:xfrm>
            <a:custGeom>
              <a:avLst/>
              <a:gdLst>
                <a:gd name="T0" fmla="*/ 69 w 137"/>
                <a:gd name="T1" fmla="*/ 0 h 132"/>
                <a:gd name="T2" fmla="*/ 53 w 137"/>
                <a:gd name="T3" fmla="*/ 49 h 132"/>
                <a:gd name="T4" fmla="*/ 0 w 137"/>
                <a:gd name="T5" fmla="*/ 49 h 132"/>
                <a:gd name="T6" fmla="*/ 43 w 137"/>
                <a:gd name="T7" fmla="*/ 82 h 132"/>
                <a:gd name="T8" fmla="*/ 26 w 137"/>
                <a:gd name="T9" fmla="*/ 132 h 132"/>
                <a:gd name="T10" fmla="*/ 69 w 137"/>
                <a:gd name="T11" fmla="*/ 101 h 132"/>
                <a:gd name="T12" fmla="*/ 111 w 137"/>
                <a:gd name="T13" fmla="*/ 132 h 132"/>
                <a:gd name="T14" fmla="*/ 95 w 137"/>
                <a:gd name="T15" fmla="*/ 82 h 132"/>
                <a:gd name="T16" fmla="*/ 137 w 137"/>
                <a:gd name="T17" fmla="*/ 49 h 132"/>
                <a:gd name="T18" fmla="*/ 84 w 137"/>
                <a:gd name="T19" fmla="*/ 49 h 132"/>
                <a:gd name="T20" fmla="*/ 69 w 137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2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9" name="Freeform 115"/>
            <p:cNvSpPr>
              <a:spLocks/>
            </p:cNvSpPr>
            <p:nvPr/>
          </p:nvSpPr>
          <p:spPr bwMode="auto">
            <a:xfrm>
              <a:off x="5559425" y="6239346"/>
              <a:ext cx="44450" cy="42862"/>
            </a:xfrm>
            <a:custGeom>
              <a:avLst/>
              <a:gdLst>
                <a:gd name="T0" fmla="*/ 69 w 138"/>
                <a:gd name="T1" fmla="*/ 0 h 133"/>
                <a:gd name="T2" fmla="*/ 53 w 138"/>
                <a:gd name="T3" fmla="*/ 50 h 133"/>
                <a:gd name="T4" fmla="*/ 0 w 138"/>
                <a:gd name="T5" fmla="*/ 50 h 133"/>
                <a:gd name="T6" fmla="*/ 43 w 138"/>
                <a:gd name="T7" fmla="*/ 82 h 133"/>
                <a:gd name="T8" fmla="*/ 26 w 138"/>
                <a:gd name="T9" fmla="*/ 133 h 133"/>
                <a:gd name="T10" fmla="*/ 69 w 138"/>
                <a:gd name="T11" fmla="*/ 102 h 133"/>
                <a:gd name="T12" fmla="*/ 111 w 138"/>
                <a:gd name="T13" fmla="*/ 133 h 133"/>
                <a:gd name="T14" fmla="*/ 95 w 138"/>
                <a:gd name="T15" fmla="*/ 82 h 133"/>
                <a:gd name="T16" fmla="*/ 138 w 138"/>
                <a:gd name="T17" fmla="*/ 50 h 133"/>
                <a:gd name="T18" fmla="*/ 84 w 138"/>
                <a:gd name="T19" fmla="*/ 50 h 133"/>
                <a:gd name="T20" fmla="*/ 69 w 138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2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0" name="Freeform 116"/>
            <p:cNvSpPr>
              <a:spLocks/>
            </p:cNvSpPr>
            <p:nvPr/>
          </p:nvSpPr>
          <p:spPr bwMode="auto">
            <a:xfrm>
              <a:off x="5611813" y="6185371"/>
              <a:ext cx="44450" cy="42862"/>
            </a:xfrm>
            <a:custGeom>
              <a:avLst/>
              <a:gdLst>
                <a:gd name="T0" fmla="*/ 69 w 137"/>
                <a:gd name="T1" fmla="*/ 0 h 132"/>
                <a:gd name="T2" fmla="*/ 53 w 137"/>
                <a:gd name="T3" fmla="*/ 49 h 132"/>
                <a:gd name="T4" fmla="*/ 0 w 137"/>
                <a:gd name="T5" fmla="*/ 49 h 132"/>
                <a:gd name="T6" fmla="*/ 43 w 137"/>
                <a:gd name="T7" fmla="*/ 81 h 132"/>
                <a:gd name="T8" fmla="*/ 26 w 137"/>
                <a:gd name="T9" fmla="*/ 132 h 132"/>
                <a:gd name="T10" fmla="*/ 69 w 137"/>
                <a:gd name="T11" fmla="*/ 101 h 132"/>
                <a:gd name="T12" fmla="*/ 111 w 137"/>
                <a:gd name="T13" fmla="*/ 132 h 132"/>
                <a:gd name="T14" fmla="*/ 95 w 137"/>
                <a:gd name="T15" fmla="*/ 81 h 132"/>
                <a:gd name="T16" fmla="*/ 137 w 137"/>
                <a:gd name="T17" fmla="*/ 49 h 132"/>
                <a:gd name="T18" fmla="*/ 84 w 137"/>
                <a:gd name="T19" fmla="*/ 49 h 132"/>
                <a:gd name="T20" fmla="*/ 69 w 137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1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1" name="Freeform 117"/>
            <p:cNvSpPr>
              <a:spLocks/>
            </p:cNvSpPr>
            <p:nvPr/>
          </p:nvSpPr>
          <p:spPr bwMode="auto">
            <a:xfrm>
              <a:off x="5684838" y="6164733"/>
              <a:ext cx="46038" cy="42862"/>
            </a:xfrm>
            <a:custGeom>
              <a:avLst/>
              <a:gdLst>
                <a:gd name="T0" fmla="*/ 69 w 137"/>
                <a:gd name="T1" fmla="*/ 0 h 132"/>
                <a:gd name="T2" fmla="*/ 53 w 137"/>
                <a:gd name="T3" fmla="*/ 49 h 132"/>
                <a:gd name="T4" fmla="*/ 0 w 137"/>
                <a:gd name="T5" fmla="*/ 49 h 132"/>
                <a:gd name="T6" fmla="*/ 43 w 137"/>
                <a:gd name="T7" fmla="*/ 81 h 132"/>
                <a:gd name="T8" fmla="*/ 26 w 137"/>
                <a:gd name="T9" fmla="*/ 132 h 132"/>
                <a:gd name="T10" fmla="*/ 69 w 137"/>
                <a:gd name="T11" fmla="*/ 101 h 132"/>
                <a:gd name="T12" fmla="*/ 111 w 137"/>
                <a:gd name="T13" fmla="*/ 132 h 132"/>
                <a:gd name="T14" fmla="*/ 95 w 137"/>
                <a:gd name="T15" fmla="*/ 81 h 132"/>
                <a:gd name="T16" fmla="*/ 137 w 137"/>
                <a:gd name="T17" fmla="*/ 49 h 132"/>
                <a:gd name="T18" fmla="*/ 84 w 137"/>
                <a:gd name="T19" fmla="*/ 49 h 132"/>
                <a:gd name="T20" fmla="*/ 69 w 137"/>
                <a:gd name="T21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lnTo>
                    <a:pt x="53" y="49"/>
                  </a:lnTo>
                  <a:lnTo>
                    <a:pt x="0" y="49"/>
                  </a:lnTo>
                  <a:lnTo>
                    <a:pt x="43" y="81"/>
                  </a:lnTo>
                  <a:lnTo>
                    <a:pt x="26" y="132"/>
                  </a:lnTo>
                  <a:lnTo>
                    <a:pt x="69" y="101"/>
                  </a:lnTo>
                  <a:lnTo>
                    <a:pt x="111" y="132"/>
                  </a:lnTo>
                  <a:lnTo>
                    <a:pt x="95" y="81"/>
                  </a:lnTo>
                  <a:lnTo>
                    <a:pt x="137" y="49"/>
                  </a:lnTo>
                  <a:lnTo>
                    <a:pt x="84" y="49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2" name="Freeform 118"/>
            <p:cNvSpPr>
              <a:spLocks noEditPoints="1"/>
            </p:cNvSpPr>
            <p:nvPr/>
          </p:nvSpPr>
          <p:spPr bwMode="auto">
            <a:xfrm>
              <a:off x="6067425" y="6105996"/>
              <a:ext cx="1119188" cy="127000"/>
            </a:xfrm>
            <a:custGeom>
              <a:avLst/>
              <a:gdLst>
                <a:gd name="T0" fmla="*/ 116 w 3423"/>
                <a:gd name="T1" fmla="*/ 357 h 392"/>
                <a:gd name="T2" fmla="*/ 0 w 3423"/>
                <a:gd name="T3" fmla="*/ 88 h 392"/>
                <a:gd name="T4" fmla="*/ 234 w 3423"/>
                <a:gd name="T5" fmla="*/ 280 h 392"/>
                <a:gd name="T6" fmla="*/ 494 w 3423"/>
                <a:gd name="T7" fmla="*/ 327 h 392"/>
                <a:gd name="T8" fmla="*/ 297 w 3423"/>
                <a:gd name="T9" fmla="*/ 88 h 392"/>
                <a:gd name="T10" fmla="*/ 336 w 3423"/>
                <a:gd name="T11" fmla="*/ 145 h 392"/>
                <a:gd name="T12" fmla="*/ 533 w 3423"/>
                <a:gd name="T13" fmla="*/ 384 h 392"/>
                <a:gd name="T14" fmla="*/ 494 w 3423"/>
                <a:gd name="T15" fmla="*/ 327 h 392"/>
                <a:gd name="T16" fmla="*/ 602 w 3423"/>
                <a:gd name="T17" fmla="*/ 384 h 392"/>
                <a:gd name="T18" fmla="*/ 904 w 3423"/>
                <a:gd name="T19" fmla="*/ 0 h 392"/>
                <a:gd name="T20" fmla="*/ 850 w 3423"/>
                <a:gd name="T21" fmla="*/ 59 h 392"/>
                <a:gd name="T22" fmla="*/ 840 w 3423"/>
                <a:gd name="T23" fmla="*/ 357 h 392"/>
                <a:gd name="T24" fmla="*/ 944 w 3423"/>
                <a:gd name="T25" fmla="*/ 236 h 392"/>
                <a:gd name="T26" fmla="*/ 696 w 3423"/>
                <a:gd name="T27" fmla="*/ 236 h 392"/>
                <a:gd name="T28" fmla="*/ 1230 w 3423"/>
                <a:gd name="T29" fmla="*/ 327 h 392"/>
                <a:gd name="T30" fmla="*/ 1033 w 3423"/>
                <a:gd name="T31" fmla="*/ 88 h 392"/>
                <a:gd name="T32" fmla="*/ 1072 w 3423"/>
                <a:gd name="T33" fmla="*/ 145 h 392"/>
                <a:gd name="T34" fmla="*/ 1268 w 3423"/>
                <a:gd name="T35" fmla="*/ 384 h 392"/>
                <a:gd name="T36" fmla="*/ 1230 w 3423"/>
                <a:gd name="T37" fmla="*/ 327 h 392"/>
                <a:gd name="T38" fmla="*/ 1491 w 3423"/>
                <a:gd name="T39" fmla="*/ 250 h 392"/>
                <a:gd name="T40" fmla="*/ 1491 w 3423"/>
                <a:gd name="T41" fmla="*/ 214 h 392"/>
                <a:gd name="T42" fmla="*/ 1667 w 3423"/>
                <a:gd name="T43" fmla="*/ 88 h 392"/>
                <a:gd name="T44" fmla="*/ 1670 w 3423"/>
                <a:gd name="T45" fmla="*/ 384 h 392"/>
                <a:gd name="T46" fmla="*/ 1917 w 3423"/>
                <a:gd name="T47" fmla="*/ 275 h 392"/>
                <a:gd name="T48" fmla="*/ 1763 w 3423"/>
                <a:gd name="T49" fmla="*/ 88 h 392"/>
                <a:gd name="T50" fmla="*/ 1837 w 3423"/>
                <a:gd name="T51" fmla="*/ 392 h 392"/>
                <a:gd name="T52" fmla="*/ 1917 w 3423"/>
                <a:gd name="T53" fmla="*/ 88 h 392"/>
                <a:gd name="T54" fmla="*/ 2216 w 3423"/>
                <a:gd name="T55" fmla="*/ 310 h 392"/>
                <a:gd name="T56" fmla="*/ 2272 w 3423"/>
                <a:gd name="T57" fmla="*/ 378 h 392"/>
                <a:gd name="T58" fmla="*/ 2219 w 3423"/>
                <a:gd name="T59" fmla="*/ 238 h 392"/>
                <a:gd name="T60" fmla="*/ 2026 w 3423"/>
                <a:gd name="T61" fmla="*/ 88 h 392"/>
                <a:gd name="T62" fmla="*/ 2066 w 3423"/>
                <a:gd name="T63" fmla="*/ 257 h 392"/>
                <a:gd name="T64" fmla="*/ 2219 w 3423"/>
                <a:gd name="T65" fmla="*/ 171 h 392"/>
                <a:gd name="T66" fmla="*/ 2066 w 3423"/>
                <a:gd name="T67" fmla="*/ 122 h 392"/>
                <a:gd name="T68" fmla="*/ 2337 w 3423"/>
                <a:gd name="T69" fmla="*/ 236 h 392"/>
                <a:gd name="T70" fmla="*/ 2585 w 3423"/>
                <a:gd name="T71" fmla="*/ 236 h 392"/>
                <a:gd name="T72" fmla="*/ 2440 w 3423"/>
                <a:gd name="T73" fmla="*/ 392 h 392"/>
                <a:gd name="T74" fmla="*/ 2758 w 3423"/>
                <a:gd name="T75" fmla="*/ 122 h 392"/>
                <a:gd name="T76" fmla="*/ 2677 w 3423"/>
                <a:gd name="T77" fmla="*/ 225 h 392"/>
                <a:gd name="T78" fmla="*/ 2770 w 3423"/>
                <a:gd name="T79" fmla="*/ 259 h 392"/>
                <a:gd name="T80" fmla="*/ 2637 w 3423"/>
                <a:gd name="T81" fmla="*/ 88 h 392"/>
                <a:gd name="T82" fmla="*/ 2677 w 3423"/>
                <a:gd name="T83" fmla="*/ 259 h 392"/>
                <a:gd name="T84" fmla="*/ 2953 w 3423"/>
                <a:gd name="T85" fmla="*/ 250 h 392"/>
                <a:gd name="T86" fmla="*/ 2953 w 3423"/>
                <a:gd name="T87" fmla="*/ 214 h 392"/>
                <a:gd name="T88" fmla="*/ 3129 w 3423"/>
                <a:gd name="T89" fmla="*/ 88 h 392"/>
                <a:gd name="T90" fmla="*/ 3132 w 3423"/>
                <a:gd name="T91" fmla="*/ 384 h 392"/>
                <a:gd name="T92" fmla="*/ 3380 w 3423"/>
                <a:gd name="T93" fmla="*/ 384 h 392"/>
                <a:gd name="T94" fmla="*/ 3270 w 3423"/>
                <a:gd name="T95" fmla="*/ 88 h 392"/>
                <a:gd name="T96" fmla="*/ 3231 w 3423"/>
                <a:gd name="T97" fmla="*/ 298 h 392"/>
                <a:gd name="T98" fmla="*/ 3291 w 3423"/>
                <a:gd name="T99" fmla="*/ 132 h 392"/>
                <a:gd name="T100" fmla="*/ 3243 w 3423"/>
                <a:gd name="T101" fmla="*/ 26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23" h="392">
                  <a:moveTo>
                    <a:pt x="194" y="88"/>
                  </a:moveTo>
                  <a:lnTo>
                    <a:pt x="194" y="275"/>
                  </a:lnTo>
                  <a:cubicBezTo>
                    <a:pt x="194" y="340"/>
                    <a:pt x="152" y="357"/>
                    <a:pt x="116" y="357"/>
                  </a:cubicBezTo>
                  <a:cubicBezTo>
                    <a:pt x="80" y="357"/>
                    <a:pt x="40" y="339"/>
                    <a:pt x="40" y="274"/>
                  </a:cubicBezTo>
                  <a:lnTo>
                    <a:pt x="40" y="88"/>
                  </a:lnTo>
                  <a:lnTo>
                    <a:pt x="0" y="88"/>
                  </a:lnTo>
                  <a:lnTo>
                    <a:pt x="0" y="286"/>
                  </a:lnTo>
                  <a:cubicBezTo>
                    <a:pt x="0" y="341"/>
                    <a:pt x="34" y="392"/>
                    <a:pt x="114" y="392"/>
                  </a:cubicBezTo>
                  <a:cubicBezTo>
                    <a:pt x="196" y="392"/>
                    <a:pt x="234" y="341"/>
                    <a:pt x="234" y="280"/>
                  </a:cubicBezTo>
                  <a:lnTo>
                    <a:pt x="234" y="88"/>
                  </a:lnTo>
                  <a:lnTo>
                    <a:pt x="194" y="88"/>
                  </a:lnTo>
                  <a:close/>
                  <a:moveTo>
                    <a:pt x="494" y="327"/>
                  </a:moveTo>
                  <a:lnTo>
                    <a:pt x="493" y="327"/>
                  </a:lnTo>
                  <a:lnTo>
                    <a:pt x="345" y="88"/>
                  </a:lnTo>
                  <a:lnTo>
                    <a:pt x="297" y="88"/>
                  </a:lnTo>
                  <a:lnTo>
                    <a:pt x="297" y="384"/>
                  </a:lnTo>
                  <a:lnTo>
                    <a:pt x="336" y="384"/>
                  </a:lnTo>
                  <a:lnTo>
                    <a:pt x="336" y="145"/>
                  </a:lnTo>
                  <a:lnTo>
                    <a:pt x="337" y="145"/>
                  </a:lnTo>
                  <a:lnTo>
                    <a:pt x="488" y="384"/>
                  </a:lnTo>
                  <a:lnTo>
                    <a:pt x="533" y="384"/>
                  </a:lnTo>
                  <a:lnTo>
                    <a:pt x="533" y="88"/>
                  </a:lnTo>
                  <a:lnTo>
                    <a:pt x="494" y="88"/>
                  </a:lnTo>
                  <a:lnTo>
                    <a:pt x="494" y="327"/>
                  </a:lnTo>
                  <a:close/>
                  <a:moveTo>
                    <a:pt x="642" y="88"/>
                  </a:moveTo>
                  <a:lnTo>
                    <a:pt x="602" y="88"/>
                  </a:lnTo>
                  <a:lnTo>
                    <a:pt x="602" y="384"/>
                  </a:lnTo>
                  <a:lnTo>
                    <a:pt x="642" y="384"/>
                  </a:lnTo>
                  <a:lnTo>
                    <a:pt x="642" y="88"/>
                  </a:lnTo>
                  <a:close/>
                  <a:moveTo>
                    <a:pt x="904" y="0"/>
                  </a:moveTo>
                  <a:lnTo>
                    <a:pt x="859" y="0"/>
                  </a:lnTo>
                  <a:lnTo>
                    <a:pt x="822" y="59"/>
                  </a:lnTo>
                  <a:lnTo>
                    <a:pt x="850" y="59"/>
                  </a:lnTo>
                  <a:lnTo>
                    <a:pt x="904" y="0"/>
                  </a:lnTo>
                  <a:close/>
                  <a:moveTo>
                    <a:pt x="944" y="236"/>
                  </a:moveTo>
                  <a:cubicBezTo>
                    <a:pt x="944" y="306"/>
                    <a:pt x="905" y="357"/>
                    <a:pt x="840" y="357"/>
                  </a:cubicBezTo>
                  <a:cubicBezTo>
                    <a:pt x="776" y="357"/>
                    <a:pt x="737" y="306"/>
                    <a:pt x="737" y="236"/>
                  </a:cubicBezTo>
                  <a:cubicBezTo>
                    <a:pt x="737" y="166"/>
                    <a:pt x="776" y="115"/>
                    <a:pt x="840" y="115"/>
                  </a:cubicBezTo>
                  <a:cubicBezTo>
                    <a:pt x="905" y="115"/>
                    <a:pt x="944" y="166"/>
                    <a:pt x="944" y="236"/>
                  </a:cubicBezTo>
                  <a:close/>
                  <a:moveTo>
                    <a:pt x="985" y="236"/>
                  </a:moveTo>
                  <a:cubicBezTo>
                    <a:pt x="985" y="172"/>
                    <a:pt x="951" y="80"/>
                    <a:pt x="840" y="80"/>
                  </a:cubicBezTo>
                  <a:cubicBezTo>
                    <a:pt x="730" y="80"/>
                    <a:pt x="696" y="172"/>
                    <a:pt x="696" y="236"/>
                  </a:cubicBezTo>
                  <a:cubicBezTo>
                    <a:pt x="696" y="300"/>
                    <a:pt x="730" y="392"/>
                    <a:pt x="840" y="392"/>
                  </a:cubicBezTo>
                  <a:cubicBezTo>
                    <a:pt x="951" y="392"/>
                    <a:pt x="985" y="300"/>
                    <a:pt x="985" y="236"/>
                  </a:cubicBezTo>
                  <a:close/>
                  <a:moveTo>
                    <a:pt x="1230" y="327"/>
                  </a:moveTo>
                  <a:lnTo>
                    <a:pt x="1229" y="327"/>
                  </a:lnTo>
                  <a:lnTo>
                    <a:pt x="1080" y="88"/>
                  </a:lnTo>
                  <a:lnTo>
                    <a:pt x="1033" y="88"/>
                  </a:lnTo>
                  <a:lnTo>
                    <a:pt x="1033" y="384"/>
                  </a:lnTo>
                  <a:lnTo>
                    <a:pt x="1072" y="384"/>
                  </a:lnTo>
                  <a:lnTo>
                    <a:pt x="1072" y="145"/>
                  </a:lnTo>
                  <a:lnTo>
                    <a:pt x="1072" y="145"/>
                  </a:lnTo>
                  <a:lnTo>
                    <a:pt x="1223" y="384"/>
                  </a:lnTo>
                  <a:lnTo>
                    <a:pt x="1268" y="384"/>
                  </a:lnTo>
                  <a:lnTo>
                    <a:pt x="1268" y="88"/>
                  </a:lnTo>
                  <a:lnTo>
                    <a:pt x="1230" y="88"/>
                  </a:lnTo>
                  <a:lnTo>
                    <a:pt x="1230" y="327"/>
                  </a:lnTo>
                  <a:close/>
                  <a:moveTo>
                    <a:pt x="1670" y="349"/>
                  </a:moveTo>
                  <a:lnTo>
                    <a:pt x="1491" y="349"/>
                  </a:lnTo>
                  <a:lnTo>
                    <a:pt x="1491" y="250"/>
                  </a:lnTo>
                  <a:lnTo>
                    <a:pt x="1653" y="250"/>
                  </a:lnTo>
                  <a:lnTo>
                    <a:pt x="1653" y="214"/>
                  </a:lnTo>
                  <a:lnTo>
                    <a:pt x="1491" y="214"/>
                  </a:lnTo>
                  <a:lnTo>
                    <a:pt x="1491" y="123"/>
                  </a:lnTo>
                  <a:lnTo>
                    <a:pt x="1667" y="123"/>
                  </a:lnTo>
                  <a:lnTo>
                    <a:pt x="1667" y="88"/>
                  </a:lnTo>
                  <a:lnTo>
                    <a:pt x="1450" y="88"/>
                  </a:lnTo>
                  <a:lnTo>
                    <a:pt x="1450" y="384"/>
                  </a:lnTo>
                  <a:lnTo>
                    <a:pt x="1670" y="384"/>
                  </a:lnTo>
                  <a:lnTo>
                    <a:pt x="1670" y="349"/>
                  </a:lnTo>
                  <a:close/>
                  <a:moveTo>
                    <a:pt x="1917" y="88"/>
                  </a:moveTo>
                  <a:lnTo>
                    <a:pt x="1917" y="275"/>
                  </a:lnTo>
                  <a:cubicBezTo>
                    <a:pt x="1917" y="340"/>
                    <a:pt x="1876" y="357"/>
                    <a:pt x="1839" y="357"/>
                  </a:cubicBezTo>
                  <a:cubicBezTo>
                    <a:pt x="1803" y="357"/>
                    <a:pt x="1763" y="339"/>
                    <a:pt x="1763" y="274"/>
                  </a:cubicBezTo>
                  <a:lnTo>
                    <a:pt x="1763" y="88"/>
                  </a:lnTo>
                  <a:lnTo>
                    <a:pt x="1723" y="88"/>
                  </a:lnTo>
                  <a:lnTo>
                    <a:pt x="1723" y="286"/>
                  </a:lnTo>
                  <a:cubicBezTo>
                    <a:pt x="1723" y="341"/>
                    <a:pt x="1758" y="392"/>
                    <a:pt x="1837" y="392"/>
                  </a:cubicBezTo>
                  <a:cubicBezTo>
                    <a:pt x="1919" y="392"/>
                    <a:pt x="1957" y="341"/>
                    <a:pt x="1957" y="280"/>
                  </a:cubicBezTo>
                  <a:lnTo>
                    <a:pt x="1957" y="88"/>
                  </a:lnTo>
                  <a:lnTo>
                    <a:pt x="1917" y="88"/>
                  </a:lnTo>
                  <a:close/>
                  <a:moveTo>
                    <a:pt x="2066" y="257"/>
                  </a:moveTo>
                  <a:lnTo>
                    <a:pt x="2163" y="257"/>
                  </a:lnTo>
                  <a:cubicBezTo>
                    <a:pt x="2211" y="257"/>
                    <a:pt x="2216" y="286"/>
                    <a:pt x="2216" y="310"/>
                  </a:cubicBezTo>
                  <a:cubicBezTo>
                    <a:pt x="2216" y="321"/>
                    <a:pt x="2217" y="366"/>
                    <a:pt x="2223" y="384"/>
                  </a:cubicBezTo>
                  <a:lnTo>
                    <a:pt x="2272" y="384"/>
                  </a:lnTo>
                  <a:lnTo>
                    <a:pt x="2272" y="378"/>
                  </a:lnTo>
                  <a:cubicBezTo>
                    <a:pt x="2260" y="371"/>
                    <a:pt x="2258" y="365"/>
                    <a:pt x="2257" y="348"/>
                  </a:cubicBezTo>
                  <a:lnTo>
                    <a:pt x="2255" y="294"/>
                  </a:lnTo>
                  <a:cubicBezTo>
                    <a:pt x="2253" y="253"/>
                    <a:pt x="2236" y="245"/>
                    <a:pt x="2219" y="238"/>
                  </a:cubicBezTo>
                  <a:cubicBezTo>
                    <a:pt x="2238" y="227"/>
                    <a:pt x="2261" y="211"/>
                    <a:pt x="2261" y="167"/>
                  </a:cubicBezTo>
                  <a:cubicBezTo>
                    <a:pt x="2261" y="104"/>
                    <a:pt x="2212" y="88"/>
                    <a:pt x="2163" y="88"/>
                  </a:cubicBezTo>
                  <a:lnTo>
                    <a:pt x="2026" y="88"/>
                  </a:lnTo>
                  <a:lnTo>
                    <a:pt x="2026" y="384"/>
                  </a:lnTo>
                  <a:lnTo>
                    <a:pt x="2066" y="384"/>
                  </a:lnTo>
                  <a:lnTo>
                    <a:pt x="2066" y="257"/>
                  </a:lnTo>
                  <a:close/>
                  <a:moveTo>
                    <a:pt x="2066" y="122"/>
                  </a:moveTo>
                  <a:lnTo>
                    <a:pt x="2166" y="122"/>
                  </a:lnTo>
                  <a:cubicBezTo>
                    <a:pt x="2186" y="122"/>
                    <a:pt x="2219" y="126"/>
                    <a:pt x="2219" y="171"/>
                  </a:cubicBezTo>
                  <a:cubicBezTo>
                    <a:pt x="2219" y="215"/>
                    <a:pt x="2188" y="223"/>
                    <a:pt x="2159" y="223"/>
                  </a:cubicBezTo>
                  <a:lnTo>
                    <a:pt x="2066" y="223"/>
                  </a:lnTo>
                  <a:lnTo>
                    <a:pt x="2066" y="122"/>
                  </a:lnTo>
                  <a:close/>
                  <a:moveTo>
                    <a:pt x="2544" y="236"/>
                  </a:moveTo>
                  <a:cubicBezTo>
                    <a:pt x="2544" y="306"/>
                    <a:pt x="2505" y="357"/>
                    <a:pt x="2440" y="357"/>
                  </a:cubicBezTo>
                  <a:cubicBezTo>
                    <a:pt x="2376" y="357"/>
                    <a:pt x="2337" y="306"/>
                    <a:pt x="2337" y="236"/>
                  </a:cubicBezTo>
                  <a:cubicBezTo>
                    <a:pt x="2337" y="166"/>
                    <a:pt x="2376" y="115"/>
                    <a:pt x="2440" y="115"/>
                  </a:cubicBezTo>
                  <a:cubicBezTo>
                    <a:pt x="2505" y="115"/>
                    <a:pt x="2544" y="166"/>
                    <a:pt x="2544" y="236"/>
                  </a:cubicBezTo>
                  <a:close/>
                  <a:moveTo>
                    <a:pt x="2585" y="236"/>
                  </a:moveTo>
                  <a:cubicBezTo>
                    <a:pt x="2585" y="172"/>
                    <a:pt x="2551" y="80"/>
                    <a:pt x="2440" y="80"/>
                  </a:cubicBezTo>
                  <a:cubicBezTo>
                    <a:pt x="2330" y="80"/>
                    <a:pt x="2296" y="172"/>
                    <a:pt x="2296" y="236"/>
                  </a:cubicBezTo>
                  <a:cubicBezTo>
                    <a:pt x="2296" y="300"/>
                    <a:pt x="2330" y="392"/>
                    <a:pt x="2440" y="392"/>
                  </a:cubicBezTo>
                  <a:cubicBezTo>
                    <a:pt x="2551" y="392"/>
                    <a:pt x="2585" y="300"/>
                    <a:pt x="2585" y="236"/>
                  </a:cubicBezTo>
                  <a:close/>
                  <a:moveTo>
                    <a:pt x="2677" y="122"/>
                  </a:moveTo>
                  <a:lnTo>
                    <a:pt x="2758" y="122"/>
                  </a:lnTo>
                  <a:cubicBezTo>
                    <a:pt x="2791" y="122"/>
                    <a:pt x="2817" y="134"/>
                    <a:pt x="2817" y="171"/>
                  </a:cubicBezTo>
                  <a:cubicBezTo>
                    <a:pt x="2817" y="212"/>
                    <a:pt x="2793" y="225"/>
                    <a:pt x="2757" y="225"/>
                  </a:cubicBezTo>
                  <a:lnTo>
                    <a:pt x="2677" y="225"/>
                  </a:lnTo>
                  <a:lnTo>
                    <a:pt x="2677" y="122"/>
                  </a:lnTo>
                  <a:close/>
                  <a:moveTo>
                    <a:pt x="2677" y="259"/>
                  </a:moveTo>
                  <a:lnTo>
                    <a:pt x="2770" y="259"/>
                  </a:lnTo>
                  <a:cubicBezTo>
                    <a:pt x="2835" y="259"/>
                    <a:pt x="2858" y="212"/>
                    <a:pt x="2858" y="171"/>
                  </a:cubicBezTo>
                  <a:cubicBezTo>
                    <a:pt x="2858" y="123"/>
                    <a:pt x="2825" y="88"/>
                    <a:pt x="2770" y="88"/>
                  </a:cubicBezTo>
                  <a:lnTo>
                    <a:pt x="2637" y="88"/>
                  </a:lnTo>
                  <a:lnTo>
                    <a:pt x="2637" y="384"/>
                  </a:lnTo>
                  <a:lnTo>
                    <a:pt x="2677" y="384"/>
                  </a:lnTo>
                  <a:lnTo>
                    <a:pt x="2677" y="259"/>
                  </a:lnTo>
                  <a:close/>
                  <a:moveTo>
                    <a:pt x="3132" y="349"/>
                  </a:moveTo>
                  <a:lnTo>
                    <a:pt x="2953" y="349"/>
                  </a:lnTo>
                  <a:lnTo>
                    <a:pt x="2953" y="250"/>
                  </a:lnTo>
                  <a:lnTo>
                    <a:pt x="3115" y="250"/>
                  </a:lnTo>
                  <a:lnTo>
                    <a:pt x="3115" y="214"/>
                  </a:lnTo>
                  <a:lnTo>
                    <a:pt x="2953" y="214"/>
                  </a:lnTo>
                  <a:lnTo>
                    <a:pt x="2953" y="123"/>
                  </a:lnTo>
                  <a:lnTo>
                    <a:pt x="3129" y="123"/>
                  </a:lnTo>
                  <a:lnTo>
                    <a:pt x="3129" y="88"/>
                  </a:lnTo>
                  <a:lnTo>
                    <a:pt x="2913" y="88"/>
                  </a:lnTo>
                  <a:lnTo>
                    <a:pt x="2913" y="384"/>
                  </a:lnTo>
                  <a:lnTo>
                    <a:pt x="3132" y="384"/>
                  </a:lnTo>
                  <a:lnTo>
                    <a:pt x="3132" y="349"/>
                  </a:lnTo>
                  <a:close/>
                  <a:moveTo>
                    <a:pt x="3350" y="298"/>
                  </a:moveTo>
                  <a:lnTo>
                    <a:pt x="3380" y="384"/>
                  </a:lnTo>
                  <a:lnTo>
                    <a:pt x="3423" y="384"/>
                  </a:lnTo>
                  <a:lnTo>
                    <a:pt x="3316" y="88"/>
                  </a:lnTo>
                  <a:lnTo>
                    <a:pt x="3270" y="88"/>
                  </a:lnTo>
                  <a:lnTo>
                    <a:pt x="3159" y="384"/>
                  </a:lnTo>
                  <a:lnTo>
                    <a:pt x="3200" y="384"/>
                  </a:lnTo>
                  <a:lnTo>
                    <a:pt x="3231" y="298"/>
                  </a:lnTo>
                  <a:lnTo>
                    <a:pt x="3350" y="298"/>
                  </a:lnTo>
                  <a:close/>
                  <a:moveTo>
                    <a:pt x="3243" y="262"/>
                  </a:moveTo>
                  <a:lnTo>
                    <a:pt x="3291" y="132"/>
                  </a:lnTo>
                  <a:lnTo>
                    <a:pt x="3292" y="132"/>
                  </a:lnTo>
                  <a:lnTo>
                    <a:pt x="3336" y="262"/>
                  </a:lnTo>
                  <a:lnTo>
                    <a:pt x="3243" y="26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3" name="Freeform 119"/>
            <p:cNvSpPr>
              <a:spLocks noEditPoints="1"/>
            </p:cNvSpPr>
            <p:nvPr/>
          </p:nvSpPr>
          <p:spPr bwMode="auto">
            <a:xfrm>
              <a:off x="6076950" y="6313958"/>
              <a:ext cx="1054100" cy="101600"/>
            </a:xfrm>
            <a:custGeom>
              <a:avLst/>
              <a:gdLst>
                <a:gd name="T0" fmla="*/ 32 w 3221"/>
                <a:gd name="T1" fmla="*/ 244 h 312"/>
                <a:gd name="T2" fmla="*/ 323 w 3221"/>
                <a:gd name="T3" fmla="*/ 209 h 312"/>
                <a:gd name="T4" fmla="*/ 187 w 3221"/>
                <a:gd name="T5" fmla="*/ 106 h 312"/>
                <a:gd name="T6" fmla="*/ 291 w 3221"/>
                <a:gd name="T7" fmla="*/ 108 h 312"/>
                <a:gd name="T8" fmla="*/ 219 w 3221"/>
                <a:gd name="T9" fmla="*/ 207 h 312"/>
                <a:gd name="T10" fmla="*/ 429 w 3221"/>
                <a:gd name="T11" fmla="*/ 69 h 312"/>
                <a:gd name="T12" fmla="*/ 401 w 3221"/>
                <a:gd name="T13" fmla="*/ 126 h 312"/>
                <a:gd name="T14" fmla="*/ 509 w 3221"/>
                <a:gd name="T15" fmla="*/ 126 h 312"/>
                <a:gd name="T16" fmla="*/ 561 w 3221"/>
                <a:gd name="T17" fmla="*/ 91 h 312"/>
                <a:gd name="T18" fmla="*/ 653 w 3221"/>
                <a:gd name="T19" fmla="*/ 238 h 312"/>
                <a:gd name="T20" fmla="*/ 598 w 3221"/>
                <a:gd name="T21" fmla="*/ 97 h 312"/>
                <a:gd name="T22" fmla="*/ 631 w 3221"/>
                <a:gd name="T23" fmla="*/ 222 h 312"/>
                <a:gd name="T24" fmla="*/ 777 w 3221"/>
                <a:gd name="T25" fmla="*/ 243 h 312"/>
                <a:gd name="T26" fmla="*/ 836 w 3221"/>
                <a:gd name="T27" fmla="*/ 71 h 312"/>
                <a:gd name="T28" fmla="*/ 771 w 3221"/>
                <a:gd name="T29" fmla="*/ 108 h 312"/>
                <a:gd name="T30" fmla="*/ 842 w 3221"/>
                <a:gd name="T31" fmla="*/ 207 h 312"/>
                <a:gd name="T32" fmla="*/ 1183 w 3221"/>
                <a:gd name="T33" fmla="*/ 45 h 312"/>
                <a:gd name="T34" fmla="*/ 1018 w 3221"/>
                <a:gd name="T35" fmla="*/ 95 h 312"/>
                <a:gd name="T36" fmla="*/ 1160 w 3221"/>
                <a:gd name="T37" fmla="*/ 200 h 312"/>
                <a:gd name="T38" fmla="*/ 1007 w 3221"/>
                <a:gd name="T39" fmla="*/ 167 h 312"/>
                <a:gd name="T40" fmla="*/ 1175 w 3221"/>
                <a:gd name="T41" fmla="*/ 228 h 312"/>
                <a:gd name="T42" fmla="*/ 1046 w 3221"/>
                <a:gd name="T43" fmla="*/ 69 h 312"/>
                <a:gd name="T44" fmla="*/ 1189 w 3221"/>
                <a:gd name="T45" fmla="*/ 76 h 312"/>
                <a:gd name="T46" fmla="*/ 1380 w 3221"/>
                <a:gd name="T47" fmla="*/ 184 h 312"/>
                <a:gd name="T48" fmla="*/ 1226 w 3221"/>
                <a:gd name="T49" fmla="*/ 131 h 312"/>
                <a:gd name="T50" fmla="*/ 1348 w 3221"/>
                <a:gd name="T51" fmla="*/ 124 h 312"/>
                <a:gd name="T52" fmla="*/ 1258 w 3221"/>
                <a:gd name="T53" fmla="*/ 191 h 312"/>
                <a:gd name="T54" fmla="*/ 1425 w 3221"/>
                <a:gd name="T55" fmla="*/ 94 h 312"/>
                <a:gd name="T56" fmla="*/ 1549 w 3221"/>
                <a:gd name="T57" fmla="*/ 200 h 312"/>
                <a:gd name="T58" fmla="*/ 1436 w 3221"/>
                <a:gd name="T59" fmla="*/ 157 h 312"/>
                <a:gd name="T60" fmla="*/ 1611 w 3221"/>
                <a:gd name="T61" fmla="*/ 71 h 312"/>
                <a:gd name="T62" fmla="*/ 1681 w 3221"/>
                <a:gd name="T63" fmla="*/ 124 h 312"/>
                <a:gd name="T64" fmla="*/ 1698 w 3221"/>
                <a:gd name="T65" fmla="*/ 145 h 312"/>
                <a:gd name="T66" fmla="*/ 1739 w 3221"/>
                <a:gd name="T67" fmla="*/ 240 h 312"/>
                <a:gd name="T68" fmla="*/ 1804 w 3221"/>
                <a:gd name="T69" fmla="*/ 224 h 312"/>
                <a:gd name="T70" fmla="*/ 1726 w 3221"/>
                <a:gd name="T71" fmla="*/ 66 h 312"/>
                <a:gd name="T72" fmla="*/ 1683 w 3221"/>
                <a:gd name="T73" fmla="*/ 217 h 312"/>
                <a:gd name="T74" fmla="*/ 1761 w 3221"/>
                <a:gd name="T75" fmla="*/ 184 h 312"/>
                <a:gd name="T76" fmla="*/ 2173 w 3221"/>
                <a:gd name="T77" fmla="*/ 108 h 312"/>
                <a:gd name="T78" fmla="*/ 2365 w 3221"/>
                <a:gd name="T79" fmla="*/ 71 h 312"/>
                <a:gd name="T80" fmla="*/ 2255 w 3221"/>
                <a:gd name="T81" fmla="*/ 186 h 312"/>
                <a:gd name="T82" fmla="*/ 2323 w 3221"/>
                <a:gd name="T83" fmla="*/ 235 h 312"/>
                <a:gd name="T84" fmla="*/ 2497 w 3221"/>
                <a:gd name="T85" fmla="*/ 97 h 312"/>
                <a:gd name="T86" fmla="*/ 2413 w 3221"/>
                <a:gd name="T87" fmla="*/ 244 h 312"/>
                <a:gd name="T88" fmla="*/ 2641 w 3221"/>
                <a:gd name="T89" fmla="*/ 229 h 312"/>
                <a:gd name="T90" fmla="*/ 2537 w 3221"/>
                <a:gd name="T91" fmla="*/ 85 h 312"/>
                <a:gd name="T92" fmla="*/ 2610 w 3221"/>
                <a:gd name="T93" fmla="*/ 96 h 312"/>
                <a:gd name="T94" fmla="*/ 2568 w 3221"/>
                <a:gd name="T95" fmla="*/ 219 h 312"/>
                <a:gd name="T96" fmla="*/ 2775 w 3221"/>
                <a:gd name="T97" fmla="*/ 92 h 312"/>
                <a:gd name="T98" fmla="*/ 2763 w 3221"/>
                <a:gd name="T99" fmla="*/ 222 h 312"/>
                <a:gd name="T100" fmla="*/ 2755 w 3221"/>
                <a:gd name="T101" fmla="*/ 246 h 312"/>
                <a:gd name="T102" fmla="*/ 2811 w 3221"/>
                <a:gd name="T103" fmla="*/ 73 h 312"/>
                <a:gd name="T104" fmla="*/ 3004 w 3221"/>
                <a:gd name="T105" fmla="*/ 190 h 312"/>
                <a:gd name="T106" fmla="*/ 3017 w 3221"/>
                <a:gd name="T107" fmla="*/ 94 h 312"/>
                <a:gd name="T108" fmla="*/ 2956 w 3221"/>
                <a:gd name="T109" fmla="*/ 249 h 312"/>
                <a:gd name="T110" fmla="*/ 2913 w 3221"/>
                <a:gd name="T111" fmla="*/ 124 h 312"/>
                <a:gd name="T112" fmla="*/ 3063 w 3221"/>
                <a:gd name="T113" fmla="*/ 184 h 312"/>
                <a:gd name="T114" fmla="*/ 3218 w 3221"/>
                <a:gd name="T115" fmla="*/ 131 h 312"/>
                <a:gd name="T116" fmla="*/ 3090 w 3221"/>
                <a:gd name="T117" fmla="*/ 157 h 312"/>
                <a:gd name="T118" fmla="*/ 3191 w 3221"/>
                <a:gd name="T119" fmla="*/ 157 h 312"/>
                <a:gd name="T120" fmla="*/ 3090 w 3221"/>
                <a:gd name="T121" fmla="*/ 15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221" h="312">
                  <a:moveTo>
                    <a:pt x="32" y="136"/>
                  </a:moveTo>
                  <a:lnTo>
                    <a:pt x="148" y="136"/>
                  </a:lnTo>
                  <a:lnTo>
                    <a:pt x="148" y="108"/>
                  </a:lnTo>
                  <a:lnTo>
                    <a:pt x="32" y="108"/>
                  </a:lnTo>
                  <a:lnTo>
                    <a:pt x="32" y="35"/>
                  </a:lnTo>
                  <a:lnTo>
                    <a:pt x="164" y="35"/>
                  </a:lnTo>
                  <a:lnTo>
                    <a:pt x="164" y="7"/>
                  </a:lnTo>
                  <a:lnTo>
                    <a:pt x="0" y="7"/>
                  </a:lnTo>
                  <a:lnTo>
                    <a:pt x="0" y="244"/>
                  </a:lnTo>
                  <a:lnTo>
                    <a:pt x="32" y="244"/>
                  </a:lnTo>
                  <a:lnTo>
                    <a:pt x="32" y="136"/>
                  </a:lnTo>
                  <a:close/>
                  <a:moveTo>
                    <a:pt x="175" y="157"/>
                  </a:moveTo>
                  <a:cubicBezTo>
                    <a:pt x="175" y="166"/>
                    <a:pt x="176" y="175"/>
                    <a:pt x="178" y="184"/>
                  </a:cubicBezTo>
                  <a:cubicBezTo>
                    <a:pt x="180" y="193"/>
                    <a:pt x="183" y="201"/>
                    <a:pt x="187" y="209"/>
                  </a:cubicBezTo>
                  <a:cubicBezTo>
                    <a:pt x="191" y="217"/>
                    <a:pt x="197" y="223"/>
                    <a:pt x="203" y="229"/>
                  </a:cubicBezTo>
                  <a:cubicBezTo>
                    <a:pt x="209" y="235"/>
                    <a:pt x="217" y="240"/>
                    <a:pt x="226" y="243"/>
                  </a:cubicBezTo>
                  <a:cubicBezTo>
                    <a:pt x="234" y="247"/>
                    <a:pt x="244" y="249"/>
                    <a:pt x="255" y="249"/>
                  </a:cubicBezTo>
                  <a:cubicBezTo>
                    <a:pt x="266" y="249"/>
                    <a:pt x="276" y="247"/>
                    <a:pt x="285" y="243"/>
                  </a:cubicBezTo>
                  <a:cubicBezTo>
                    <a:pt x="293" y="240"/>
                    <a:pt x="301" y="235"/>
                    <a:pt x="307" y="229"/>
                  </a:cubicBezTo>
                  <a:cubicBezTo>
                    <a:pt x="314" y="223"/>
                    <a:pt x="319" y="217"/>
                    <a:pt x="323" y="209"/>
                  </a:cubicBezTo>
                  <a:cubicBezTo>
                    <a:pt x="327" y="201"/>
                    <a:pt x="330" y="193"/>
                    <a:pt x="332" y="184"/>
                  </a:cubicBezTo>
                  <a:cubicBezTo>
                    <a:pt x="335" y="175"/>
                    <a:pt x="336" y="166"/>
                    <a:pt x="336" y="157"/>
                  </a:cubicBezTo>
                  <a:cubicBezTo>
                    <a:pt x="336" y="148"/>
                    <a:pt x="335" y="140"/>
                    <a:pt x="332" y="131"/>
                  </a:cubicBezTo>
                  <a:cubicBezTo>
                    <a:pt x="330" y="122"/>
                    <a:pt x="327" y="114"/>
                    <a:pt x="323" y="106"/>
                  </a:cubicBezTo>
                  <a:cubicBezTo>
                    <a:pt x="319" y="98"/>
                    <a:pt x="314" y="91"/>
                    <a:pt x="307" y="85"/>
                  </a:cubicBezTo>
                  <a:cubicBezTo>
                    <a:pt x="301" y="79"/>
                    <a:pt x="293" y="75"/>
                    <a:pt x="285" y="71"/>
                  </a:cubicBezTo>
                  <a:cubicBezTo>
                    <a:pt x="276" y="68"/>
                    <a:pt x="266" y="66"/>
                    <a:pt x="255" y="66"/>
                  </a:cubicBezTo>
                  <a:cubicBezTo>
                    <a:pt x="244" y="66"/>
                    <a:pt x="234" y="68"/>
                    <a:pt x="226" y="71"/>
                  </a:cubicBezTo>
                  <a:cubicBezTo>
                    <a:pt x="217" y="75"/>
                    <a:pt x="209" y="79"/>
                    <a:pt x="203" y="85"/>
                  </a:cubicBezTo>
                  <a:cubicBezTo>
                    <a:pt x="197" y="91"/>
                    <a:pt x="191" y="98"/>
                    <a:pt x="187" y="106"/>
                  </a:cubicBezTo>
                  <a:cubicBezTo>
                    <a:pt x="183" y="114"/>
                    <a:pt x="180" y="122"/>
                    <a:pt x="178" y="131"/>
                  </a:cubicBezTo>
                  <a:cubicBezTo>
                    <a:pt x="176" y="140"/>
                    <a:pt x="175" y="148"/>
                    <a:pt x="175" y="157"/>
                  </a:cubicBezTo>
                  <a:close/>
                  <a:moveTo>
                    <a:pt x="205" y="157"/>
                  </a:moveTo>
                  <a:cubicBezTo>
                    <a:pt x="205" y="153"/>
                    <a:pt x="205" y="147"/>
                    <a:pt x="206" y="142"/>
                  </a:cubicBezTo>
                  <a:cubicBezTo>
                    <a:pt x="207" y="136"/>
                    <a:pt x="208" y="130"/>
                    <a:pt x="211" y="124"/>
                  </a:cubicBezTo>
                  <a:cubicBezTo>
                    <a:pt x="213" y="118"/>
                    <a:pt x="216" y="113"/>
                    <a:pt x="219" y="108"/>
                  </a:cubicBezTo>
                  <a:cubicBezTo>
                    <a:pt x="223" y="103"/>
                    <a:pt x="228" y="99"/>
                    <a:pt x="234" y="96"/>
                  </a:cubicBezTo>
                  <a:cubicBezTo>
                    <a:pt x="240" y="93"/>
                    <a:pt x="247" y="91"/>
                    <a:pt x="255" y="91"/>
                  </a:cubicBezTo>
                  <a:cubicBezTo>
                    <a:pt x="263" y="91"/>
                    <a:pt x="271" y="93"/>
                    <a:pt x="276" y="96"/>
                  </a:cubicBezTo>
                  <a:cubicBezTo>
                    <a:pt x="282" y="99"/>
                    <a:pt x="287" y="103"/>
                    <a:pt x="291" y="108"/>
                  </a:cubicBezTo>
                  <a:cubicBezTo>
                    <a:pt x="295" y="113"/>
                    <a:pt x="298" y="118"/>
                    <a:pt x="300" y="124"/>
                  </a:cubicBezTo>
                  <a:cubicBezTo>
                    <a:pt x="302" y="130"/>
                    <a:pt x="303" y="136"/>
                    <a:pt x="304" y="142"/>
                  </a:cubicBezTo>
                  <a:cubicBezTo>
                    <a:pt x="305" y="147"/>
                    <a:pt x="305" y="153"/>
                    <a:pt x="305" y="157"/>
                  </a:cubicBezTo>
                  <a:cubicBezTo>
                    <a:pt x="305" y="162"/>
                    <a:pt x="305" y="167"/>
                    <a:pt x="304" y="173"/>
                  </a:cubicBezTo>
                  <a:cubicBezTo>
                    <a:pt x="303" y="179"/>
                    <a:pt x="302" y="185"/>
                    <a:pt x="300" y="191"/>
                  </a:cubicBezTo>
                  <a:cubicBezTo>
                    <a:pt x="298" y="197"/>
                    <a:pt x="295" y="202"/>
                    <a:pt x="291" y="207"/>
                  </a:cubicBezTo>
                  <a:cubicBezTo>
                    <a:pt x="287" y="212"/>
                    <a:pt x="282" y="216"/>
                    <a:pt x="276" y="219"/>
                  </a:cubicBezTo>
                  <a:cubicBezTo>
                    <a:pt x="271" y="222"/>
                    <a:pt x="263" y="223"/>
                    <a:pt x="255" y="224"/>
                  </a:cubicBezTo>
                  <a:cubicBezTo>
                    <a:pt x="247" y="223"/>
                    <a:pt x="240" y="222"/>
                    <a:pt x="234" y="219"/>
                  </a:cubicBezTo>
                  <a:cubicBezTo>
                    <a:pt x="228" y="216"/>
                    <a:pt x="223" y="212"/>
                    <a:pt x="219" y="207"/>
                  </a:cubicBezTo>
                  <a:cubicBezTo>
                    <a:pt x="216" y="202"/>
                    <a:pt x="213" y="197"/>
                    <a:pt x="211" y="191"/>
                  </a:cubicBezTo>
                  <a:cubicBezTo>
                    <a:pt x="208" y="185"/>
                    <a:pt x="207" y="179"/>
                    <a:pt x="206" y="173"/>
                  </a:cubicBezTo>
                  <a:cubicBezTo>
                    <a:pt x="205" y="167"/>
                    <a:pt x="205" y="162"/>
                    <a:pt x="205" y="157"/>
                  </a:cubicBezTo>
                  <a:close/>
                  <a:moveTo>
                    <a:pt x="509" y="126"/>
                  </a:moveTo>
                  <a:cubicBezTo>
                    <a:pt x="509" y="117"/>
                    <a:pt x="508" y="108"/>
                    <a:pt x="506" y="101"/>
                  </a:cubicBezTo>
                  <a:cubicBezTo>
                    <a:pt x="503" y="94"/>
                    <a:pt x="500" y="88"/>
                    <a:pt x="496" y="84"/>
                  </a:cubicBezTo>
                  <a:cubicBezTo>
                    <a:pt x="492" y="79"/>
                    <a:pt x="487" y="76"/>
                    <a:pt x="482" y="73"/>
                  </a:cubicBezTo>
                  <a:cubicBezTo>
                    <a:pt x="477" y="71"/>
                    <a:pt x="471" y="69"/>
                    <a:pt x="466" y="68"/>
                  </a:cubicBezTo>
                  <a:cubicBezTo>
                    <a:pt x="460" y="67"/>
                    <a:pt x="454" y="66"/>
                    <a:pt x="449" y="66"/>
                  </a:cubicBezTo>
                  <a:cubicBezTo>
                    <a:pt x="441" y="66"/>
                    <a:pt x="435" y="67"/>
                    <a:pt x="429" y="69"/>
                  </a:cubicBezTo>
                  <a:cubicBezTo>
                    <a:pt x="423" y="72"/>
                    <a:pt x="418" y="74"/>
                    <a:pt x="414" y="77"/>
                  </a:cubicBezTo>
                  <a:cubicBezTo>
                    <a:pt x="410" y="81"/>
                    <a:pt x="406" y="84"/>
                    <a:pt x="403" y="87"/>
                  </a:cubicBezTo>
                  <a:cubicBezTo>
                    <a:pt x="400" y="90"/>
                    <a:pt x="398" y="93"/>
                    <a:pt x="397" y="96"/>
                  </a:cubicBezTo>
                  <a:lnTo>
                    <a:pt x="396" y="96"/>
                  </a:lnTo>
                  <a:lnTo>
                    <a:pt x="396" y="71"/>
                  </a:lnTo>
                  <a:lnTo>
                    <a:pt x="369" y="71"/>
                  </a:lnTo>
                  <a:lnTo>
                    <a:pt x="369" y="244"/>
                  </a:lnTo>
                  <a:lnTo>
                    <a:pt x="398" y="244"/>
                  </a:lnTo>
                  <a:lnTo>
                    <a:pt x="398" y="150"/>
                  </a:lnTo>
                  <a:cubicBezTo>
                    <a:pt x="398" y="140"/>
                    <a:pt x="399" y="132"/>
                    <a:pt x="401" y="126"/>
                  </a:cubicBezTo>
                  <a:cubicBezTo>
                    <a:pt x="403" y="119"/>
                    <a:pt x="406" y="114"/>
                    <a:pt x="409" y="109"/>
                  </a:cubicBezTo>
                  <a:cubicBezTo>
                    <a:pt x="412" y="105"/>
                    <a:pt x="416" y="101"/>
                    <a:pt x="420" y="99"/>
                  </a:cubicBezTo>
                  <a:cubicBezTo>
                    <a:pt x="424" y="97"/>
                    <a:pt x="428" y="95"/>
                    <a:pt x="432" y="94"/>
                  </a:cubicBezTo>
                  <a:cubicBezTo>
                    <a:pt x="436" y="93"/>
                    <a:pt x="440" y="92"/>
                    <a:pt x="443" y="92"/>
                  </a:cubicBezTo>
                  <a:cubicBezTo>
                    <a:pt x="453" y="92"/>
                    <a:pt x="460" y="94"/>
                    <a:pt x="466" y="97"/>
                  </a:cubicBezTo>
                  <a:cubicBezTo>
                    <a:pt x="471" y="101"/>
                    <a:pt x="475" y="106"/>
                    <a:pt x="477" y="112"/>
                  </a:cubicBezTo>
                  <a:cubicBezTo>
                    <a:pt x="479" y="119"/>
                    <a:pt x="480" y="128"/>
                    <a:pt x="480" y="138"/>
                  </a:cubicBezTo>
                  <a:lnTo>
                    <a:pt x="480" y="244"/>
                  </a:lnTo>
                  <a:lnTo>
                    <a:pt x="509" y="244"/>
                  </a:lnTo>
                  <a:lnTo>
                    <a:pt x="509" y="126"/>
                  </a:lnTo>
                  <a:close/>
                  <a:moveTo>
                    <a:pt x="696" y="7"/>
                  </a:moveTo>
                  <a:lnTo>
                    <a:pt x="667" y="7"/>
                  </a:lnTo>
                  <a:lnTo>
                    <a:pt x="667" y="93"/>
                  </a:lnTo>
                  <a:lnTo>
                    <a:pt x="666" y="96"/>
                  </a:lnTo>
                  <a:cubicBezTo>
                    <a:pt x="664" y="93"/>
                    <a:pt x="662" y="90"/>
                    <a:pt x="660" y="87"/>
                  </a:cubicBezTo>
                  <a:cubicBezTo>
                    <a:pt x="657" y="84"/>
                    <a:pt x="654" y="80"/>
                    <a:pt x="650" y="77"/>
                  </a:cubicBezTo>
                  <a:cubicBezTo>
                    <a:pt x="646" y="74"/>
                    <a:pt x="641" y="71"/>
                    <a:pt x="635" y="69"/>
                  </a:cubicBezTo>
                  <a:cubicBezTo>
                    <a:pt x="629" y="67"/>
                    <a:pt x="622" y="66"/>
                    <a:pt x="615" y="66"/>
                  </a:cubicBezTo>
                  <a:cubicBezTo>
                    <a:pt x="603" y="66"/>
                    <a:pt x="593" y="68"/>
                    <a:pt x="584" y="73"/>
                  </a:cubicBezTo>
                  <a:cubicBezTo>
                    <a:pt x="575" y="77"/>
                    <a:pt x="567" y="83"/>
                    <a:pt x="561" y="91"/>
                  </a:cubicBezTo>
                  <a:cubicBezTo>
                    <a:pt x="555" y="99"/>
                    <a:pt x="550" y="108"/>
                    <a:pt x="547" y="118"/>
                  </a:cubicBezTo>
                  <a:cubicBezTo>
                    <a:pt x="544" y="129"/>
                    <a:pt x="542" y="140"/>
                    <a:pt x="542" y="152"/>
                  </a:cubicBezTo>
                  <a:cubicBezTo>
                    <a:pt x="542" y="159"/>
                    <a:pt x="543" y="167"/>
                    <a:pt x="544" y="174"/>
                  </a:cubicBezTo>
                  <a:cubicBezTo>
                    <a:pt x="545" y="181"/>
                    <a:pt x="547" y="189"/>
                    <a:pt x="549" y="196"/>
                  </a:cubicBezTo>
                  <a:cubicBezTo>
                    <a:pt x="551" y="203"/>
                    <a:pt x="555" y="210"/>
                    <a:pt x="558" y="216"/>
                  </a:cubicBezTo>
                  <a:cubicBezTo>
                    <a:pt x="562" y="223"/>
                    <a:pt x="567" y="228"/>
                    <a:pt x="573" y="233"/>
                  </a:cubicBezTo>
                  <a:cubicBezTo>
                    <a:pt x="578" y="238"/>
                    <a:pt x="585" y="242"/>
                    <a:pt x="592" y="245"/>
                  </a:cubicBezTo>
                  <a:cubicBezTo>
                    <a:pt x="600" y="248"/>
                    <a:pt x="609" y="249"/>
                    <a:pt x="619" y="249"/>
                  </a:cubicBezTo>
                  <a:cubicBezTo>
                    <a:pt x="624" y="249"/>
                    <a:pt x="630" y="248"/>
                    <a:pt x="636" y="247"/>
                  </a:cubicBezTo>
                  <a:cubicBezTo>
                    <a:pt x="642" y="245"/>
                    <a:pt x="648" y="242"/>
                    <a:pt x="653" y="238"/>
                  </a:cubicBezTo>
                  <a:cubicBezTo>
                    <a:pt x="659" y="234"/>
                    <a:pt x="664" y="228"/>
                    <a:pt x="668" y="220"/>
                  </a:cubicBezTo>
                  <a:lnTo>
                    <a:pt x="668" y="220"/>
                  </a:lnTo>
                  <a:lnTo>
                    <a:pt x="668" y="244"/>
                  </a:lnTo>
                  <a:lnTo>
                    <a:pt x="696" y="244"/>
                  </a:lnTo>
                  <a:lnTo>
                    <a:pt x="696" y="7"/>
                  </a:lnTo>
                  <a:close/>
                  <a:moveTo>
                    <a:pt x="573" y="157"/>
                  </a:moveTo>
                  <a:cubicBezTo>
                    <a:pt x="573" y="153"/>
                    <a:pt x="573" y="147"/>
                    <a:pt x="573" y="142"/>
                  </a:cubicBezTo>
                  <a:cubicBezTo>
                    <a:pt x="574" y="136"/>
                    <a:pt x="575" y="130"/>
                    <a:pt x="576" y="125"/>
                  </a:cubicBezTo>
                  <a:cubicBezTo>
                    <a:pt x="578" y="119"/>
                    <a:pt x="580" y="114"/>
                    <a:pt x="584" y="109"/>
                  </a:cubicBezTo>
                  <a:cubicBezTo>
                    <a:pt x="587" y="104"/>
                    <a:pt x="592" y="100"/>
                    <a:pt x="598" y="97"/>
                  </a:cubicBezTo>
                  <a:cubicBezTo>
                    <a:pt x="604" y="94"/>
                    <a:pt x="611" y="92"/>
                    <a:pt x="620" y="92"/>
                  </a:cubicBezTo>
                  <a:cubicBezTo>
                    <a:pt x="628" y="92"/>
                    <a:pt x="635" y="94"/>
                    <a:pt x="641" y="97"/>
                  </a:cubicBezTo>
                  <a:cubicBezTo>
                    <a:pt x="646" y="100"/>
                    <a:pt x="651" y="105"/>
                    <a:pt x="654" y="110"/>
                  </a:cubicBezTo>
                  <a:cubicBezTo>
                    <a:pt x="658" y="115"/>
                    <a:pt x="660" y="121"/>
                    <a:pt x="662" y="128"/>
                  </a:cubicBezTo>
                  <a:cubicBezTo>
                    <a:pt x="664" y="134"/>
                    <a:pt x="665" y="141"/>
                    <a:pt x="666" y="147"/>
                  </a:cubicBezTo>
                  <a:cubicBezTo>
                    <a:pt x="666" y="154"/>
                    <a:pt x="667" y="160"/>
                    <a:pt x="666" y="166"/>
                  </a:cubicBezTo>
                  <a:cubicBezTo>
                    <a:pt x="666" y="175"/>
                    <a:pt x="665" y="183"/>
                    <a:pt x="663" y="189"/>
                  </a:cubicBezTo>
                  <a:cubicBezTo>
                    <a:pt x="661" y="196"/>
                    <a:pt x="659" y="202"/>
                    <a:pt x="655" y="206"/>
                  </a:cubicBezTo>
                  <a:cubicBezTo>
                    <a:pt x="652" y="210"/>
                    <a:pt x="648" y="214"/>
                    <a:pt x="644" y="217"/>
                  </a:cubicBezTo>
                  <a:cubicBezTo>
                    <a:pt x="640" y="219"/>
                    <a:pt x="636" y="221"/>
                    <a:pt x="631" y="222"/>
                  </a:cubicBezTo>
                  <a:cubicBezTo>
                    <a:pt x="627" y="223"/>
                    <a:pt x="623" y="224"/>
                    <a:pt x="619" y="224"/>
                  </a:cubicBezTo>
                  <a:cubicBezTo>
                    <a:pt x="611" y="224"/>
                    <a:pt x="604" y="222"/>
                    <a:pt x="599" y="219"/>
                  </a:cubicBezTo>
                  <a:cubicBezTo>
                    <a:pt x="593" y="215"/>
                    <a:pt x="588" y="211"/>
                    <a:pt x="584" y="205"/>
                  </a:cubicBezTo>
                  <a:cubicBezTo>
                    <a:pt x="580" y="199"/>
                    <a:pt x="577" y="192"/>
                    <a:pt x="575" y="184"/>
                  </a:cubicBezTo>
                  <a:cubicBezTo>
                    <a:pt x="574" y="175"/>
                    <a:pt x="573" y="167"/>
                    <a:pt x="573" y="157"/>
                  </a:cubicBezTo>
                  <a:close/>
                  <a:moveTo>
                    <a:pt x="726" y="157"/>
                  </a:moveTo>
                  <a:cubicBezTo>
                    <a:pt x="726" y="166"/>
                    <a:pt x="727" y="175"/>
                    <a:pt x="729" y="184"/>
                  </a:cubicBezTo>
                  <a:cubicBezTo>
                    <a:pt x="731" y="193"/>
                    <a:pt x="735" y="201"/>
                    <a:pt x="739" y="209"/>
                  </a:cubicBezTo>
                  <a:cubicBezTo>
                    <a:pt x="743" y="217"/>
                    <a:pt x="748" y="223"/>
                    <a:pt x="755" y="229"/>
                  </a:cubicBezTo>
                  <a:cubicBezTo>
                    <a:pt x="761" y="235"/>
                    <a:pt x="768" y="240"/>
                    <a:pt x="777" y="243"/>
                  </a:cubicBezTo>
                  <a:cubicBezTo>
                    <a:pt x="786" y="247"/>
                    <a:pt x="796" y="249"/>
                    <a:pt x="807" y="249"/>
                  </a:cubicBezTo>
                  <a:cubicBezTo>
                    <a:pt x="818" y="249"/>
                    <a:pt x="828" y="247"/>
                    <a:pt x="836" y="243"/>
                  </a:cubicBezTo>
                  <a:cubicBezTo>
                    <a:pt x="845" y="240"/>
                    <a:pt x="852" y="235"/>
                    <a:pt x="859" y="229"/>
                  </a:cubicBezTo>
                  <a:cubicBezTo>
                    <a:pt x="865" y="223"/>
                    <a:pt x="870" y="217"/>
                    <a:pt x="875" y="209"/>
                  </a:cubicBezTo>
                  <a:cubicBezTo>
                    <a:pt x="879" y="201"/>
                    <a:pt x="882" y="193"/>
                    <a:pt x="884" y="184"/>
                  </a:cubicBezTo>
                  <a:cubicBezTo>
                    <a:pt x="886" y="175"/>
                    <a:pt x="887" y="166"/>
                    <a:pt x="887" y="157"/>
                  </a:cubicBezTo>
                  <a:cubicBezTo>
                    <a:pt x="887" y="148"/>
                    <a:pt x="886" y="140"/>
                    <a:pt x="884" y="131"/>
                  </a:cubicBezTo>
                  <a:cubicBezTo>
                    <a:pt x="882" y="122"/>
                    <a:pt x="879" y="114"/>
                    <a:pt x="875" y="106"/>
                  </a:cubicBezTo>
                  <a:cubicBezTo>
                    <a:pt x="870" y="98"/>
                    <a:pt x="865" y="91"/>
                    <a:pt x="859" y="85"/>
                  </a:cubicBezTo>
                  <a:cubicBezTo>
                    <a:pt x="852" y="79"/>
                    <a:pt x="845" y="75"/>
                    <a:pt x="836" y="71"/>
                  </a:cubicBezTo>
                  <a:cubicBezTo>
                    <a:pt x="828" y="68"/>
                    <a:pt x="818" y="66"/>
                    <a:pt x="807" y="66"/>
                  </a:cubicBezTo>
                  <a:cubicBezTo>
                    <a:pt x="796" y="66"/>
                    <a:pt x="786" y="68"/>
                    <a:pt x="777" y="71"/>
                  </a:cubicBezTo>
                  <a:cubicBezTo>
                    <a:pt x="768" y="75"/>
                    <a:pt x="761" y="79"/>
                    <a:pt x="755" y="85"/>
                  </a:cubicBezTo>
                  <a:cubicBezTo>
                    <a:pt x="748" y="91"/>
                    <a:pt x="743" y="98"/>
                    <a:pt x="739" y="106"/>
                  </a:cubicBezTo>
                  <a:cubicBezTo>
                    <a:pt x="735" y="114"/>
                    <a:pt x="731" y="122"/>
                    <a:pt x="729" y="131"/>
                  </a:cubicBezTo>
                  <a:cubicBezTo>
                    <a:pt x="727" y="140"/>
                    <a:pt x="726" y="148"/>
                    <a:pt x="726" y="157"/>
                  </a:cubicBezTo>
                  <a:close/>
                  <a:moveTo>
                    <a:pt x="756" y="157"/>
                  </a:moveTo>
                  <a:cubicBezTo>
                    <a:pt x="756" y="153"/>
                    <a:pt x="757" y="147"/>
                    <a:pt x="758" y="142"/>
                  </a:cubicBezTo>
                  <a:cubicBezTo>
                    <a:pt x="759" y="136"/>
                    <a:pt x="760" y="130"/>
                    <a:pt x="762" y="124"/>
                  </a:cubicBezTo>
                  <a:cubicBezTo>
                    <a:pt x="764" y="118"/>
                    <a:pt x="767" y="113"/>
                    <a:pt x="771" y="108"/>
                  </a:cubicBezTo>
                  <a:cubicBezTo>
                    <a:pt x="775" y="103"/>
                    <a:pt x="780" y="99"/>
                    <a:pt x="785" y="96"/>
                  </a:cubicBezTo>
                  <a:cubicBezTo>
                    <a:pt x="791" y="93"/>
                    <a:pt x="798" y="91"/>
                    <a:pt x="807" y="91"/>
                  </a:cubicBezTo>
                  <a:cubicBezTo>
                    <a:pt x="815" y="91"/>
                    <a:pt x="822" y="93"/>
                    <a:pt x="828" y="96"/>
                  </a:cubicBezTo>
                  <a:cubicBezTo>
                    <a:pt x="834" y="99"/>
                    <a:pt x="839" y="103"/>
                    <a:pt x="842" y="108"/>
                  </a:cubicBezTo>
                  <a:cubicBezTo>
                    <a:pt x="846" y="113"/>
                    <a:pt x="849" y="118"/>
                    <a:pt x="851" y="124"/>
                  </a:cubicBezTo>
                  <a:cubicBezTo>
                    <a:pt x="853" y="130"/>
                    <a:pt x="855" y="136"/>
                    <a:pt x="856" y="142"/>
                  </a:cubicBezTo>
                  <a:cubicBezTo>
                    <a:pt x="857" y="147"/>
                    <a:pt x="857" y="153"/>
                    <a:pt x="857" y="157"/>
                  </a:cubicBezTo>
                  <a:cubicBezTo>
                    <a:pt x="857" y="162"/>
                    <a:pt x="857" y="167"/>
                    <a:pt x="856" y="173"/>
                  </a:cubicBezTo>
                  <a:cubicBezTo>
                    <a:pt x="855" y="179"/>
                    <a:pt x="853" y="185"/>
                    <a:pt x="851" y="191"/>
                  </a:cubicBezTo>
                  <a:cubicBezTo>
                    <a:pt x="849" y="197"/>
                    <a:pt x="846" y="202"/>
                    <a:pt x="842" y="207"/>
                  </a:cubicBezTo>
                  <a:cubicBezTo>
                    <a:pt x="839" y="212"/>
                    <a:pt x="834" y="216"/>
                    <a:pt x="828" y="219"/>
                  </a:cubicBezTo>
                  <a:cubicBezTo>
                    <a:pt x="822" y="222"/>
                    <a:pt x="815" y="223"/>
                    <a:pt x="807" y="224"/>
                  </a:cubicBezTo>
                  <a:cubicBezTo>
                    <a:pt x="798" y="223"/>
                    <a:pt x="791" y="222"/>
                    <a:pt x="785" y="219"/>
                  </a:cubicBezTo>
                  <a:cubicBezTo>
                    <a:pt x="780" y="216"/>
                    <a:pt x="775" y="212"/>
                    <a:pt x="771" y="207"/>
                  </a:cubicBezTo>
                  <a:cubicBezTo>
                    <a:pt x="767" y="202"/>
                    <a:pt x="764" y="197"/>
                    <a:pt x="762" y="191"/>
                  </a:cubicBezTo>
                  <a:cubicBezTo>
                    <a:pt x="760" y="185"/>
                    <a:pt x="759" y="179"/>
                    <a:pt x="758" y="173"/>
                  </a:cubicBezTo>
                  <a:cubicBezTo>
                    <a:pt x="757" y="167"/>
                    <a:pt x="756" y="162"/>
                    <a:pt x="756" y="157"/>
                  </a:cubicBezTo>
                  <a:close/>
                  <a:moveTo>
                    <a:pt x="1189" y="76"/>
                  </a:moveTo>
                  <a:cubicBezTo>
                    <a:pt x="1189" y="72"/>
                    <a:pt x="1188" y="67"/>
                    <a:pt x="1187" y="61"/>
                  </a:cubicBezTo>
                  <a:cubicBezTo>
                    <a:pt x="1186" y="56"/>
                    <a:pt x="1185" y="50"/>
                    <a:pt x="1183" y="45"/>
                  </a:cubicBezTo>
                  <a:cubicBezTo>
                    <a:pt x="1181" y="39"/>
                    <a:pt x="1177" y="34"/>
                    <a:pt x="1173" y="28"/>
                  </a:cubicBezTo>
                  <a:cubicBezTo>
                    <a:pt x="1169" y="23"/>
                    <a:pt x="1164" y="18"/>
                    <a:pt x="1157" y="14"/>
                  </a:cubicBezTo>
                  <a:cubicBezTo>
                    <a:pt x="1150" y="10"/>
                    <a:pt x="1142" y="7"/>
                    <a:pt x="1132" y="4"/>
                  </a:cubicBezTo>
                  <a:cubicBezTo>
                    <a:pt x="1122" y="2"/>
                    <a:pt x="1110" y="0"/>
                    <a:pt x="1096" y="0"/>
                  </a:cubicBezTo>
                  <a:cubicBezTo>
                    <a:pt x="1085" y="0"/>
                    <a:pt x="1075" y="2"/>
                    <a:pt x="1066" y="4"/>
                  </a:cubicBezTo>
                  <a:cubicBezTo>
                    <a:pt x="1057" y="7"/>
                    <a:pt x="1049" y="11"/>
                    <a:pt x="1043" y="15"/>
                  </a:cubicBezTo>
                  <a:cubicBezTo>
                    <a:pt x="1036" y="20"/>
                    <a:pt x="1031" y="26"/>
                    <a:pt x="1027" y="32"/>
                  </a:cubicBezTo>
                  <a:cubicBezTo>
                    <a:pt x="1023" y="38"/>
                    <a:pt x="1020" y="45"/>
                    <a:pt x="1018" y="52"/>
                  </a:cubicBezTo>
                  <a:cubicBezTo>
                    <a:pt x="1016" y="59"/>
                    <a:pt x="1015" y="66"/>
                    <a:pt x="1015" y="74"/>
                  </a:cubicBezTo>
                  <a:cubicBezTo>
                    <a:pt x="1015" y="82"/>
                    <a:pt x="1016" y="89"/>
                    <a:pt x="1018" y="95"/>
                  </a:cubicBezTo>
                  <a:cubicBezTo>
                    <a:pt x="1021" y="101"/>
                    <a:pt x="1024" y="106"/>
                    <a:pt x="1028" y="110"/>
                  </a:cubicBezTo>
                  <a:cubicBezTo>
                    <a:pt x="1032" y="114"/>
                    <a:pt x="1036" y="118"/>
                    <a:pt x="1041" y="120"/>
                  </a:cubicBezTo>
                  <a:cubicBezTo>
                    <a:pt x="1045" y="123"/>
                    <a:pt x="1050" y="125"/>
                    <a:pt x="1054" y="126"/>
                  </a:cubicBezTo>
                  <a:cubicBezTo>
                    <a:pt x="1058" y="128"/>
                    <a:pt x="1062" y="129"/>
                    <a:pt x="1065" y="130"/>
                  </a:cubicBezTo>
                  <a:lnTo>
                    <a:pt x="1114" y="141"/>
                  </a:lnTo>
                  <a:cubicBezTo>
                    <a:pt x="1124" y="143"/>
                    <a:pt x="1132" y="145"/>
                    <a:pt x="1138" y="148"/>
                  </a:cubicBezTo>
                  <a:cubicBezTo>
                    <a:pt x="1145" y="150"/>
                    <a:pt x="1150" y="153"/>
                    <a:pt x="1154" y="156"/>
                  </a:cubicBezTo>
                  <a:cubicBezTo>
                    <a:pt x="1158" y="159"/>
                    <a:pt x="1160" y="163"/>
                    <a:pt x="1162" y="167"/>
                  </a:cubicBezTo>
                  <a:cubicBezTo>
                    <a:pt x="1164" y="171"/>
                    <a:pt x="1164" y="177"/>
                    <a:pt x="1164" y="183"/>
                  </a:cubicBezTo>
                  <a:cubicBezTo>
                    <a:pt x="1164" y="190"/>
                    <a:pt x="1163" y="195"/>
                    <a:pt x="1160" y="200"/>
                  </a:cubicBezTo>
                  <a:cubicBezTo>
                    <a:pt x="1157" y="205"/>
                    <a:pt x="1154" y="209"/>
                    <a:pt x="1149" y="212"/>
                  </a:cubicBezTo>
                  <a:cubicBezTo>
                    <a:pt x="1145" y="215"/>
                    <a:pt x="1140" y="217"/>
                    <a:pt x="1134" y="219"/>
                  </a:cubicBezTo>
                  <a:cubicBezTo>
                    <a:pt x="1129" y="220"/>
                    <a:pt x="1123" y="221"/>
                    <a:pt x="1118" y="222"/>
                  </a:cubicBezTo>
                  <a:cubicBezTo>
                    <a:pt x="1112" y="223"/>
                    <a:pt x="1107" y="223"/>
                    <a:pt x="1102" y="223"/>
                  </a:cubicBezTo>
                  <a:cubicBezTo>
                    <a:pt x="1096" y="223"/>
                    <a:pt x="1090" y="222"/>
                    <a:pt x="1084" y="221"/>
                  </a:cubicBezTo>
                  <a:cubicBezTo>
                    <a:pt x="1078" y="220"/>
                    <a:pt x="1072" y="218"/>
                    <a:pt x="1066" y="216"/>
                  </a:cubicBezTo>
                  <a:cubicBezTo>
                    <a:pt x="1061" y="213"/>
                    <a:pt x="1056" y="210"/>
                    <a:pt x="1051" y="205"/>
                  </a:cubicBezTo>
                  <a:cubicBezTo>
                    <a:pt x="1047" y="201"/>
                    <a:pt x="1043" y="196"/>
                    <a:pt x="1041" y="190"/>
                  </a:cubicBezTo>
                  <a:cubicBezTo>
                    <a:pt x="1038" y="183"/>
                    <a:pt x="1037" y="176"/>
                    <a:pt x="1037" y="167"/>
                  </a:cubicBezTo>
                  <a:lnTo>
                    <a:pt x="1007" y="167"/>
                  </a:lnTo>
                  <a:cubicBezTo>
                    <a:pt x="1007" y="175"/>
                    <a:pt x="1007" y="182"/>
                    <a:pt x="1008" y="189"/>
                  </a:cubicBezTo>
                  <a:cubicBezTo>
                    <a:pt x="1010" y="196"/>
                    <a:pt x="1012" y="202"/>
                    <a:pt x="1016" y="209"/>
                  </a:cubicBezTo>
                  <a:cubicBezTo>
                    <a:pt x="1019" y="215"/>
                    <a:pt x="1024" y="221"/>
                    <a:pt x="1031" y="228"/>
                  </a:cubicBezTo>
                  <a:cubicBezTo>
                    <a:pt x="1033" y="230"/>
                    <a:pt x="1037" y="232"/>
                    <a:pt x="1040" y="235"/>
                  </a:cubicBezTo>
                  <a:cubicBezTo>
                    <a:pt x="1044" y="238"/>
                    <a:pt x="1049" y="240"/>
                    <a:pt x="1054" y="243"/>
                  </a:cubicBezTo>
                  <a:cubicBezTo>
                    <a:pt x="1060" y="245"/>
                    <a:pt x="1066" y="247"/>
                    <a:pt x="1074" y="248"/>
                  </a:cubicBezTo>
                  <a:cubicBezTo>
                    <a:pt x="1082" y="250"/>
                    <a:pt x="1092" y="250"/>
                    <a:pt x="1103" y="250"/>
                  </a:cubicBezTo>
                  <a:cubicBezTo>
                    <a:pt x="1111" y="250"/>
                    <a:pt x="1119" y="250"/>
                    <a:pt x="1128" y="248"/>
                  </a:cubicBezTo>
                  <a:cubicBezTo>
                    <a:pt x="1137" y="247"/>
                    <a:pt x="1145" y="245"/>
                    <a:pt x="1153" y="241"/>
                  </a:cubicBezTo>
                  <a:cubicBezTo>
                    <a:pt x="1161" y="238"/>
                    <a:pt x="1168" y="234"/>
                    <a:pt x="1175" y="228"/>
                  </a:cubicBezTo>
                  <a:cubicBezTo>
                    <a:pt x="1181" y="223"/>
                    <a:pt x="1186" y="216"/>
                    <a:pt x="1190" y="208"/>
                  </a:cubicBezTo>
                  <a:cubicBezTo>
                    <a:pt x="1194" y="199"/>
                    <a:pt x="1195" y="190"/>
                    <a:pt x="1196" y="179"/>
                  </a:cubicBezTo>
                  <a:cubicBezTo>
                    <a:pt x="1195" y="169"/>
                    <a:pt x="1194" y="161"/>
                    <a:pt x="1191" y="154"/>
                  </a:cubicBezTo>
                  <a:cubicBezTo>
                    <a:pt x="1189" y="147"/>
                    <a:pt x="1185" y="141"/>
                    <a:pt x="1180" y="135"/>
                  </a:cubicBezTo>
                  <a:cubicBezTo>
                    <a:pt x="1175" y="130"/>
                    <a:pt x="1170" y="126"/>
                    <a:pt x="1163" y="123"/>
                  </a:cubicBezTo>
                  <a:cubicBezTo>
                    <a:pt x="1157" y="119"/>
                    <a:pt x="1149" y="117"/>
                    <a:pt x="1142" y="115"/>
                  </a:cubicBezTo>
                  <a:lnTo>
                    <a:pt x="1074" y="100"/>
                  </a:lnTo>
                  <a:cubicBezTo>
                    <a:pt x="1069" y="98"/>
                    <a:pt x="1065" y="97"/>
                    <a:pt x="1060" y="95"/>
                  </a:cubicBezTo>
                  <a:cubicBezTo>
                    <a:pt x="1056" y="93"/>
                    <a:pt x="1053" y="89"/>
                    <a:pt x="1050" y="85"/>
                  </a:cubicBezTo>
                  <a:cubicBezTo>
                    <a:pt x="1047" y="81"/>
                    <a:pt x="1046" y="76"/>
                    <a:pt x="1046" y="69"/>
                  </a:cubicBezTo>
                  <a:cubicBezTo>
                    <a:pt x="1046" y="62"/>
                    <a:pt x="1047" y="56"/>
                    <a:pt x="1049" y="51"/>
                  </a:cubicBezTo>
                  <a:cubicBezTo>
                    <a:pt x="1052" y="46"/>
                    <a:pt x="1055" y="42"/>
                    <a:pt x="1059" y="39"/>
                  </a:cubicBezTo>
                  <a:cubicBezTo>
                    <a:pt x="1063" y="36"/>
                    <a:pt x="1067" y="34"/>
                    <a:pt x="1072" y="32"/>
                  </a:cubicBezTo>
                  <a:cubicBezTo>
                    <a:pt x="1077" y="30"/>
                    <a:pt x="1082" y="29"/>
                    <a:pt x="1087" y="29"/>
                  </a:cubicBezTo>
                  <a:cubicBezTo>
                    <a:pt x="1091" y="28"/>
                    <a:pt x="1096" y="28"/>
                    <a:pt x="1100" y="28"/>
                  </a:cubicBezTo>
                  <a:cubicBezTo>
                    <a:pt x="1107" y="28"/>
                    <a:pt x="1114" y="29"/>
                    <a:pt x="1120" y="30"/>
                  </a:cubicBezTo>
                  <a:cubicBezTo>
                    <a:pt x="1127" y="32"/>
                    <a:pt x="1133" y="34"/>
                    <a:pt x="1139" y="38"/>
                  </a:cubicBezTo>
                  <a:cubicBezTo>
                    <a:pt x="1145" y="42"/>
                    <a:pt x="1149" y="47"/>
                    <a:pt x="1153" y="53"/>
                  </a:cubicBezTo>
                  <a:cubicBezTo>
                    <a:pt x="1156" y="59"/>
                    <a:pt x="1158" y="67"/>
                    <a:pt x="1159" y="76"/>
                  </a:cubicBezTo>
                  <a:lnTo>
                    <a:pt x="1189" y="76"/>
                  </a:lnTo>
                  <a:close/>
                  <a:moveTo>
                    <a:pt x="1223" y="157"/>
                  </a:moveTo>
                  <a:cubicBezTo>
                    <a:pt x="1223" y="166"/>
                    <a:pt x="1224" y="175"/>
                    <a:pt x="1226" y="184"/>
                  </a:cubicBezTo>
                  <a:cubicBezTo>
                    <a:pt x="1228" y="193"/>
                    <a:pt x="1231" y="201"/>
                    <a:pt x="1235" y="209"/>
                  </a:cubicBezTo>
                  <a:cubicBezTo>
                    <a:pt x="1239" y="217"/>
                    <a:pt x="1244" y="223"/>
                    <a:pt x="1251" y="229"/>
                  </a:cubicBezTo>
                  <a:cubicBezTo>
                    <a:pt x="1257" y="235"/>
                    <a:pt x="1265" y="240"/>
                    <a:pt x="1273" y="243"/>
                  </a:cubicBezTo>
                  <a:cubicBezTo>
                    <a:pt x="1282" y="247"/>
                    <a:pt x="1292" y="249"/>
                    <a:pt x="1303" y="249"/>
                  </a:cubicBezTo>
                  <a:cubicBezTo>
                    <a:pt x="1314" y="249"/>
                    <a:pt x="1324" y="247"/>
                    <a:pt x="1333" y="243"/>
                  </a:cubicBezTo>
                  <a:cubicBezTo>
                    <a:pt x="1341" y="240"/>
                    <a:pt x="1349" y="235"/>
                    <a:pt x="1355" y="229"/>
                  </a:cubicBezTo>
                  <a:cubicBezTo>
                    <a:pt x="1361" y="223"/>
                    <a:pt x="1367" y="217"/>
                    <a:pt x="1371" y="209"/>
                  </a:cubicBezTo>
                  <a:cubicBezTo>
                    <a:pt x="1375" y="201"/>
                    <a:pt x="1378" y="193"/>
                    <a:pt x="1380" y="184"/>
                  </a:cubicBezTo>
                  <a:cubicBezTo>
                    <a:pt x="1382" y="175"/>
                    <a:pt x="1383" y="166"/>
                    <a:pt x="1383" y="157"/>
                  </a:cubicBezTo>
                  <a:cubicBezTo>
                    <a:pt x="1383" y="148"/>
                    <a:pt x="1382" y="140"/>
                    <a:pt x="1380" y="131"/>
                  </a:cubicBezTo>
                  <a:cubicBezTo>
                    <a:pt x="1378" y="122"/>
                    <a:pt x="1375" y="114"/>
                    <a:pt x="1371" y="106"/>
                  </a:cubicBezTo>
                  <a:cubicBezTo>
                    <a:pt x="1367" y="98"/>
                    <a:pt x="1361" y="91"/>
                    <a:pt x="1355" y="85"/>
                  </a:cubicBezTo>
                  <a:cubicBezTo>
                    <a:pt x="1349" y="79"/>
                    <a:pt x="1341" y="75"/>
                    <a:pt x="1333" y="71"/>
                  </a:cubicBezTo>
                  <a:cubicBezTo>
                    <a:pt x="1324" y="68"/>
                    <a:pt x="1314" y="66"/>
                    <a:pt x="1303" y="66"/>
                  </a:cubicBezTo>
                  <a:cubicBezTo>
                    <a:pt x="1292" y="66"/>
                    <a:pt x="1282" y="68"/>
                    <a:pt x="1273" y="71"/>
                  </a:cubicBezTo>
                  <a:cubicBezTo>
                    <a:pt x="1265" y="75"/>
                    <a:pt x="1257" y="79"/>
                    <a:pt x="1251" y="85"/>
                  </a:cubicBezTo>
                  <a:cubicBezTo>
                    <a:pt x="1244" y="91"/>
                    <a:pt x="1239" y="98"/>
                    <a:pt x="1235" y="106"/>
                  </a:cubicBezTo>
                  <a:cubicBezTo>
                    <a:pt x="1231" y="114"/>
                    <a:pt x="1228" y="122"/>
                    <a:pt x="1226" y="131"/>
                  </a:cubicBezTo>
                  <a:cubicBezTo>
                    <a:pt x="1224" y="140"/>
                    <a:pt x="1223" y="148"/>
                    <a:pt x="1223" y="157"/>
                  </a:cubicBezTo>
                  <a:close/>
                  <a:moveTo>
                    <a:pt x="1253" y="157"/>
                  </a:moveTo>
                  <a:cubicBezTo>
                    <a:pt x="1253" y="153"/>
                    <a:pt x="1253" y="147"/>
                    <a:pt x="1254" y="142"/>
                  </a:cubicBezTo>
                  <a:cubicBezTo>
                    <a:pt x="1255" y="136"/>
                    <a:pt x="1256" y="130"/>
                    <a:pt x="1258" y="124"/>
                  </a:cubicBezTo>
                  <a:cubicBezTo>
                    <a:pt x="1261" y="118"/>
                    <a:pt x="1264" y="113"/>
                    <a:pt x="1267" y="108"/>
                  </a:cubicBezTo>
                  <a:cubicBezTo>
                    <a:pt x="1271" y="103"/>
                    <a:pt x="1276" y="99"/>
                    <a:pt x="1282" y="96"/>
                  </a:cubicBezTo>
                  <a:cubicBezTo>
                    <a:pt x="1288" y="93"/>
                    <a:pt x="1295" y="91"/>
                    <a:pt x="1303" y="91"/>
                  </a:cubicBezTo>
                  <a:cubicBezTo>
                    <a:pt x="1311" y="91"/>
                    <a:pt x="1318" y="93"/>
                    <a:pt x="1324" y="96"/>
                  </a:cubicBezTo>
                  <a:cubicBezTo>
                    <a:pt x="1330" y="99"/>
                    <a:pt x="1335" y="103"/>
                    <a:pt x="1339" y="108"/>
                  </a:cubicBezTo>
                  <a:cubicBezTo>
                    <a:pt x="1342" y="113"/>
                    <a:pt x="1345" y="118"/>
                    <a:pt x="1348" y="124"/>
                  </a:cubicBezTo>
                  <a:cubicBezTo>
                    <a:pt x="1350" y="130"/>
                    <a:pt x="1351" y="136"/>
                    <a:pt x="1352" y="142"/>
                  </a:cubicBezTo>
                  <a:cubicBezTo>
                    <a:pt x="1353" y="147"/>
                    <a:pt x="1353" y="153"/>
                    <a:pt x="1353" y="157"/>
                  </a:cubicBezTo>
                  <a:cubicBezTo>
                    <a:pt x="1353" y="162"/>
                    <a:pt x="1353" y="167"/>
                    <a:pt x="1352" y="173"/>
                  </a:cubicBezTo>
                  <a:cubicBezTo>
                    <a:pt x="1351" y="179"/>
                    <a:pt x="1350" y="185"/>
                    <a:pt x="1348" y="191"/>
                  </a:cubicBezTo>
                  <a:cubicBezTo>
                    <a:pt x="1345" y="197"/>
                    <a:pt x="1342" y="202"/>
                    <a:pt x="1339" y="207"/>
                  </a:cubicBezTo>
                  <a:cubicBezTo>
                    <a:pt x="1335" y="212"/>
                    <a:pt x="1330" y="216"/>
                    <a:pt x="1324" y="219"/>
                  </a:cubicBezTo>
                  <a:cubicBezTo>
                    <a:pt x="1318" y="222"/>
                    <a:pt x="1311" y="223"/>
                    <a:pt x="1303" y="224"/>
                  </a:cubicBezTo>
                  <a:cubicBezTo>
                    <a:pt x="1295" y="223"/>
                    <a:pt x="1288" y="222"/>
                    <a:pt x="1282" y="219"/>
                  </a:cubicBezTo>
                  <a:cubicBezTo>
                    <a:pt x="1276" y="216"/>
                    <a:pt x="1271" y="212"/>
                    <a:pt x="1267" y="207"/>
                  </a:cubicBezTo>
                  <a:cubicBezTo>
                    <a:pt x="1264" y="202"/>
                    <a:pt x="1261" y="197"/>
                    <a:pt x="1258" y="191"/>
                  </a:cubicBezTo>
                  <a:cubicBezTo>
                    <a:pt x="1256" y="185"/>
                    <a:pt x="1255" y="179"/>
                    <a:pt x="1254" y="173"/>
                  </a:cubicBezTo>
                  <a:cubicBezTo>
                    <a:pt x="1253" y="167"/>
                    <a:pt x="1253" y="162"/>
                    <a:pt x="1253" y="157"/>
                  </a:cubicBezTo>
                  <a:close/>
                  <a:moveTo>
                    <a:pt x="1553" y="129"/>
                  </a:moveTo>
                  <a:cubicBezTo>
                    <a:pt x="1552" y="123"/>
                    <a:pt x="1551" y="117"/>
                    <a:pt x="1549" y="111"/>
                  </a:cubicBezTo>
                  <a:cubicBezTo>
                    <a:pt x="1548" y="105"/>
                    <a:pt x="1545" y="99"/>
                    <a:pt x="1542" y="94"/>
                  </a:cubicBezTo>
                  <a:cubicBezTo>
                    <a:pt x="1539" y="89"/>
                    <a:pt x="1534" y="84"/>
                    <a:pt x="1530" y="80"/>
                  </a:cubicBezTo>
                  <a:cubicBezTo>
                    <a:pt x="1525" y="76"/>
                    <a:pt x="1519" y="72"/>
                    <a:pt x="1512" y="70"/>
                  </a:cubicBezTo>
                  <a:cubicBezTo>
                    <a:pt x="1505" y="67"/>
                    <a:pt x="1497" y="66"/>
                    <a:pt x="1488" y="66"/>
                  </a:cubicBezTo>
                  <a:cubicBezTo>
                    <a:pt x="1474" y="66"/>
                    <a:pt x="1461" y="69"/>
                    <a:pt x="1451" y="74"/>
                  </a:cubicBezTo>
                  <a:cubicBezTo>
                    <a:pt x="1440" y="79"/>
                    <a:pt x="1432" y="85"/>
                    <a:pt x="1425" y="94"/>
                  </a:cubicBezTo>
                  <a:cubicBezTo>
                    <a:pt x="1418" y="103"/>
                    <a:pt x="1413" y="113"/>
                    <a:pt x="1410" y="125"/>
                  </a:cubicBezTo>
                  <a:cubicBezTo>
                    <a:pt x="1406" y="136"/>
                    <a:pt x="1405" y="149"/>
                    <a:pt x="1405" y="162"/>
                  </a:cubicBezTo>
                  <a:cubicBezTo>
                    <a:pt x="1405" y="175"/>
                    <a:pt x="1407" y="186"/>
                    <a:pt x="1410" y="197"/>
                  </a:cubicBezTo>
                  <a:cubicBezTo>
                    <a:pt x="1414" y="208"/>
                    <a:pt x="1419" y="217"/>
                    <a:pt x="1425" y="224"/>
                  </a:cubicBezTo>
                  <a:cubicBezTo>
                    <a:pt x="1432" y="232"/>
                    <a:pt x="1440" y="238"/>
                    <a:pt x="1450" y="243"/>
                  </a:cubicBezTo>
                  <a:cubicBezTo>
                    <a:pt x="1459" y="247"/>
                    <a:pt x="1470" y="249"/>
                    <a:pt x="1482" y="249"/>
                  </a:cubicBezTo>
                  <a:cubicBezTo>
                    <a:pt x="1492" y="249"/>
                    <a:pt x="1501" y="248"/>
                    <a:pt x="1509" y="245"/>
                  </a:cubicBezTo>
                  <a:cubicBezTo>
                    <a:pt x="1516" y="242"/>
                    <a:pt x="1523" y="238"/>
                    <a:pt x="1528" y="234"/>
                  </a:cubicBezTo>
                  <a:cubicBezTo>
                    <a:pt x="1533" y="229"/>
                    <a:pt x="1538" y="224"/>
                    <a:pt x="1541" y="218"/>
                  </a:cubicBezTo>
                  <a:cubicBezTo>
                    <a:pt x="1545" y="212"/>
                    <a:pt x="1547" y="206"/>
                    <a:pt x="1549" y="200"/>
                  </a:cubicBezTo>
                  <a:cubicBezTo>
                    <a:pt x="1551" y="194"/>
                    <a:pt x="1552" y="188"/>
                    <a:pt x="1553" y="183"/>
                  </a:cubicBezTo>
                  <a:lnTo>
                    <a:pt x="1524" y="183"/>
                  </a:lnTo>
                  <a:cubicBezTo>
                    <a:pt x="1523" y="192"/>
                    <a:pt x="1520" y="199"/>
                    <a:pt x="1516" y="205"/>
                  </a:cubicBezTo>
                  <a:cubicBezTo>
                    <a:pt x="1512" y="211"/>
                    <a:pt x="1507" y="216"/>
                    <a:pt x="1501" y="219"/>
                  </a:cubicBezTo>
                  <a:cubicBezTo>
                    <a:pt x="1496" y="222"/>
                    <a:pt x="1490" y="224"/>
                    <a:pt x="1483" y="224"/>
                  </a:cubicBezTo>
                  <a:cubicBezTo>
                    <a:pt x="1475" y="224"/>
                    <a:pt x="1468" y="222"/>
                    <a:pt x="1463" y="220"/>
                  </a:cubicBezTo>
                  <a:cubicBezTo>
                    <a:pt x="1457" y="217"/>
                    <a:pt x="1453" y="214"/>
                    <a:pt x="1449" y="209"/>
                  </a:cubicBezTo>
                  <a:cubicBezTo>
                    <a:pt x="1446" y="205"/>
                    <a:pt x="1443" y="199"/>
                    <a:pt x="1441" y="194"/>
                  </a:cubicBezTo>
                  <a:cubicBezTo>
                    <a:pt x="1439" y="188"/>
                    <a:pt x="1438" y="182"/>
                    <a:pt x="1437" y="176"/>
                  </a:cubicBezTo>
                  <a:cubicBezTo>
                    <a:pt x="1436" y="170"/>
                    <a:pt x="1436" y="163"/>
                    <a:pt x="1436" y="157"/>
                  </a:cubicBezTo>
                  <a:cubicBezTo>
                    <a:pt x="1436" y="151"/>
                    <a:pt x="1436" y="145"/>
                    <a:pt x="1437" y="139"/>
                  </a:cubicBezTo>
                  <a:cubicBezTo>
                    <a:pt x="1438" y="133"/>
                    <a:pt x="1440" y="127"/>
                    <a:pt x="1442" y="121"/>
                  </a:cubicBezTo>
                  <a:cubicBezTo>
                    <a:pt x="1445" y="116"/>
                    <a:pt x="1447" y="111"/>
                    <a:pt x="1451" y="106"/>
                  </a:cubicBezTo>
                  <a:cubicBezTo>
                    <a:pt x="1455" y="102"/>
                    <a:pt x="1459" y="99"/>
                    <a:pt x="1465" y="96"/>
                  </a:cubicBezTo>
                  <a:cubicBezTo>
                    <a:pt x="1470" y="94"/>
                    <a:pt x="1476" y="92"/>
                    <a:pt x="1484" y="92"/>
                  </a:cubicBezTo>
                  <a:cubicBezTo>
                    <a:pt x="1492" y="92"/>
                    <a:pt x="1499" y="94"/>
                    <a:pt x="1504" y="97"/>
                  </a:cubicBezTo>
                  <a:cubicBezTo>
                    <a:pt x="1510" y="100"/>
                    <a:pt x="1514" y="104"/>
                    <a:pt x="1518" y="109"/>
                  </a:cubicBezTo>
                  <a:cubicBezTo>
                    <a:pt x="1521" y="115"/>
                    <a:pt x="1523" y="122"/>
                    <a:pt x="1524" y="129"/>
                  </a:cubicBezTo>
                  <a:lnTo>
                    <a:pt x="1553" y="129"/>
                  </a:lnTo>
                  <a:close/>
                  <a:moveTo>
                    <a:pt x="1611" y="71"/>
                  </a:moveTo>
                  <a:lnTo>
                    <a:pt x="1582" y="71"/>
                  </a:lnTo>
                  <a:lnTo>
                    <a:pt x="1582" y="244"/>
                  </a:lnTo>
                  <a:lnTo>
                    <a:pt x="1611" y="244"/>
                  </a:lnTo>
                  <a:lnTo>
                    <a:pt x="1611" y="71"/>
                  </a:lnTo>
                  <a:close/>
                  <a:moveTo>
                    <a:pt x="1611" y="40"/>
                  </a:moveTo>
                  <a:lnTo>
                    <a:pt x="1611" y="7"/>
                  </a:lnTo>
                  <a:lnTo>
                    <a:pt x="1582" y="7"/>
                  </a:lnTo>
                  <a:lnTo>
                    <a:pt x="1582" y="40"/>
                  </a:lnTo>
                  <a:lnTo>
                    <a:pt x="1611" y="40"/>
                  </a:lnTo>
                  <a:close/>
                  <a:moveTo>
                    <a:pt x="1681" y="124"/>
                  </a:moveTo>
                  <a:cubicBezTo>
                    <a:pt x="1681" y="120"/>
                    <a:pt x="1682" y="117"/>
                    <a:pt x="1683" y="113"/>
                  </a:cubicBezTo>
                  <a:cubicBezTo>
                    <a:pt x="1684" y="109"/>
                    <a:pt x="1686" y="105"/>
                    <a:pt x="1689" y="102"/>
                  </a:cubicBezTo>
                  <a:cubicBezTo>
                    <a:pt x="1692" y="99"/>
                    <a:pt x="1696" y="96"/>
                    <a:pt x="1701" y="94"/>
                  </a:cubicBezTo>
                  <a:cubicBezTo>
                    <a:pt x="1706" y="91"/>
                    <a:pt x="1712" y="90"/>
                    <a:pt x="1721" y="90"/>
                  </a:cubicBezTo>
                  <a:cubicBezTo>
                    <a:pt x="1734" y="90"/>
                    <a:pt x="1744" y="93"/>
                    <a:pt x="1751" y="98"/>
                  </a:cubicBezTo>
                  <a:cubicBezTo>
                    <a:pt x="1758" y="102"/>
                    <a:pt x="1761" y="109"/>
                    <a:pt x="1761" y="118"/>
                  </a:cubicBezTo>
                  <a:cubicBezTo>
                    <a:pt x="1761" y="124"/>
                    <a:pt x="1760" y="128"/>
                    <a:pt x="1759" y="131"/>
                  </a:cubicBezTo>
                  <a:cubicBezTo>
                    <a:pt x="1757" y="134"/>
                    <a:pt x="1755" y="136"/>
                    <a:pt x="1753" y="137"/>
                  </a:cubicBezTo>
                  <a:cubicBezTo>
                    <a:pt x="1751" y="138"/>
                    <a:pt x="1748" y="139"/>
                    <a:pt x="1746" y="139"/>
                  </a:cubicBezTo>
                  <a:lnTo>
                    <a:pt x="1698" y="145"/>
                  </a:lnTo>
                  <a:cubicBezTo>
                    <a:pt x="1688" y="146"/>
                    <a:pt x="1681" y="148"/>
                    <a:pt x="1674" y="151"/>
                  </a:cubicBezTo>
                  <a:cubicBezTo>
                    <a:pt x="1668" y="154"/>
                    <a:pt x="1663" y="158"/>
                    <a:pt x="1659" y="162"/>
                  </a:cubicBezTo>
                  <a:cubicBezTo>
                    <a:pt x="1655" y="167"/>
                    <a:pt x="1652" y="171"/>
                    <a:pt x="1650" y="175"/>
                  </a:cubicBezTo>
                  <a:cubicBezTo>
                    <a:pt x="1648" y="180"/>
                    <a:pt x="1647" y="184"/>
                    <a:pt x="1646" y="188"/>
                  </a:cubicBezTo>
                  <a:cubicBezTo>
                    <a:pt x="1646" y="193"/>
                    <a:pt x="1645" y="196"/>
                    <a:pt x="1646" y="199"/>
                  </a:cubicBezTo>
                  <a:cubicBezTo>
                    <a:pt x="1646" y="209"/>
                    <a:pt x="1648" y="218"/>
                    <a:pt x="1653" y="225"/>
                  </a:cubicBezTo>
                  <a:cubicBezTo>
                    <a:pt x="1657" y="233"/>
                    <a:pt x="1663" y="239"/>
                    <a:pt x="1672" y="243"/>
                  </a:cubicBezTo>
                  <a:cubicBezTo>
                    <a:pt x="1680" y="247"/>
                    <a:pt x="1689" y="249"/>
                    <a:pt x="1700" y="249"/>
                  </a:cubicBezTo>
                  <a:cubicBezTo>
                    <a:pt x="1708" y="249"/>
                    <a:pt x="1716" y="248"/>
                    <a:pt x="1722" y="246"/>
                  </a:cubicBezTo>
                  <a:cubicBezTo>
                    <a:pt x="1729" y="245"/>
                    <a:pt x="1734" y="242"/>
                    <a:pt x="1739" y="240"/>
                  </a:cubicBezTo>
                  <a:cubicBezTo>
                    <a:pt x="1744" y="237"/>
                    <a:pt x="1749" y="234"/>
                    <a:pt x="1752" y="230"/>
                  </a:cubicBezTo>
                  <a:cubicBezTo>
                    <a:pt x="1756" y="227"/>
                    <a:pt x="1759" y="224"/>
                    <a:pt x="1762" y="221"/>
                  </a:cubicBezTo>
                  <a:cubicBezTo>
                    <a:pt x="1762" y="224"/>
                    <a:pt x="1763" y="227"/>
                    <a:pt x="1764" y="231"/>
                  </a:cubicBezTo>
                  <a:cubicBezTo>
                    <a:pt x="1765" y="234"/>
                    <a:pt x="1766" y="237"/>
                    <a:pt x="1768" y="239"/>
                  </a:cubicBezTo>
                  <a:cubicBezTo>
                    <a:pt x="1770" y="242"/>
                    <a:pt x="1773" y="244"/>
                    <a:pt x="1777" y="245"/>
                  </a:cubicBezTo>
                  <a:cubicBezTo>
                    <a:pt x="1781" y="247"/>
                    <a:pt x="1787" y="247"/>
                    <a:pt x="1793" y="247"/>
                  </a:cubicBezTo>
                  <a:cubicBezTo>
                    <a:pt x="1796" y="247"/>
                    <a:pt x="1799" y="247"/>
                    <a:pt x="1802" y="246"/>
                  </a:cubicBezTo>
                  <a:cubicBezTo>
                    <a:pt x="1804" y="245"/>
                    <a:pt x="1806" y="245"/>
                    <a:pt x="1809" y="244"/>
                  </a:cubicBezTo>
                  <a:lnTo>
                    <a:pt x="1809" y="223"/>
                  </a:lnTo>
                  <a:cubicBezTo>
                    <a:pt x="1807" y="223"/>
                    <a:pt x="1805" y="224"/>
                    <a:pt x="1804" y="224"/>
                  </a:cubicBezTo>
                  <a:cubicBezTo>
                    <a:pt x="1802" y="224"/>
                    <a:pt x="1801" y="224"/>
                    <a:pt x="1799" y="224"/>
                  </a:cubicBezTo>
                  <a:cubicBezTo>
                    <a:pt x="1796" y="224"/>
                    <a:pt x="1794" y="223"/>
                    <a:pt x="1792" y="222"/>
                  </a:cubicBezTo>
                  <a:cubicBezTo>
                    <a:pt x="1791" y="220"/>
                    <a:pt x="1790" y="218"/>
                    <a:pt x="1790" y="214"/>
                  </a:cubicBezTo>
                  <a:lnTo>
                    <a:pt x="1790" y="114"/>
                  </a:lnTo>
                  <a:cubicBezTo>
                    <a:pt x="1790" y="107"/>
                    <a:pt x="1788" y="101"/>
                    <a:pt x="1786" y="95"/>
                  </a:cubicBezTo>
                  <a:cubicBezTo>
                    <a:pt x="1783" y="90"/>
                    <a:pt x="1780" y="86"/>
                    <a:pt x="1776" y="82"/>
                  </a:cubicBezTo>
                  <a:cubicBezTo>
                    <a:pt x="1772" y="79"/>
                    <a:pt x="1768" y="76"/>
                    <a:pt x="1763" y="74"/>
                  </a:cubicBezTo>
                  <a:cubicBezTo>
                    <a:pt x="1758" y="71"/>
                    <a:pt x="1753" y="70"/>
                    <a:pt x="1748" y="69"/>
                  </a:cubicBezTo>
                  <a:cubicBezTo>
                    <a:pt x="1743" y="68"/>
                    <a:pt x="1739" y="67"/>
                    <a:pt x="1735" y="67"/>
                  </a:cubicBezTo>
                  <a:cubicBezTo>
                    <a:pt x="1731" y="66"/>
                    <a:pt x="1728" y="66"/>
                    <a:pt x="1726" y="66"/>
                  </a:cubicBezTo>
                  <a:cubicBezTo>
                    <a:pt x="1711" y="66"/>
                    <a:pt x="1699" y="68"/>
                    <a:pt x="1688" y="72"/>
                  </a:cubicBezTo>
                  <a:cubicBezTo>
                    <a:pt x="1678" y="76"/>
                    <a:pt x="1670" y="82"/>
                    <a:pt x="1664" y="90"/>
                  </a:cubicBezTo>
                  <a:cubicBezTo>
                    <a:pt x="1658" y="99"/>
                    <a:pt x="1655" y="110"/>
                    <a:pt x="1654" y="124"/>
                  </a:cubicBezTo>
                  <a:lnTo>
                    <a:pt x="1681" y="124"/>
                  </a:lnTo>
                  <a:close/>
                  <a:moveTo>
                    <a:pt x="1761" y="184"/>
                  </a:moveTo>
                  <a:cubicBezTo>
                    <a:pt x="1761" y="190"/>
                    <a:pt x="1759" y="195"/>
                    <a:pt x="1756" y="200"/>
                  </a:cubicBezTo>
                  <a:cubicBezTo>
                    <a:pt x="1753" y="205"/>
                    <a:pt x="1749" y="210"/>
                    <a:pt x="1744" y="213"/>
                  </a:cubicBezTo>
                  <a:cubicBezTo>
                    <a:pt x="1739" y="217"/>
                    <a:pt x="1733" y="220"/>
                    <a:pt x="1727" y="222"/>
                  </a:cubicBezTo>
                  <a:cubicBezTo>
                    <a:pt x="1720" y="224"/>
                    <a:pt x="1714" y="225"/>
                    <a:pt x="1707" y="225"/>
                  </a:cubicBezTo>
                  <a:cubicBezTo>
                    <a:pt x="1696" y="225"/>
                    <a:pt x="1688" y="222"/>
                    <a:pt x="1683" y="217"/>
                  </a:cubicBezTo>
                  <a:cubicBezTo>
                    <a:pt x="1678" y="212"/>
                    <a:pt x="1676" y="204"/>
                    <a:pt x="1676" y="195"/>
                  </a:cubicBezTo>
                  <a:cubicBezTo>
                    <a:pt x="1676" y="189"/>
                    <a:pt x="1677" y="185"/>
                    <a:pt x="1679" y="181"/>
                  </a:cubicBezTo>
                  <a:cubicBezTo>
                    <a:pt x="1682" y="178"/>
                    <a:pt x="1685" y="175"/>
                    <a:pt x="1689" y="173"/>
                  </a:cubicBezTo>
                  <a:cubicBezTo>
                    <a:pt x="1693" y="171"/>
                    <a:pt x="1697" y="170"/>
                    <a:pt x="1701" y="169"/>
                  </a:cubicBezTo>
                  <a:cubicBezTo>
                    <a:pt x="1705" y="168"/>
                    <a:pt x="1709" y="167"/>
                    <a:pt x="1713" y="167"/>
                  </a:cubicBezTo>
                  <a:cubicBezTo>
                    <a:pt x="1722" y="165"/>
                    <a:pt x="1729" y="164"/>
                    <a:pt x="1735" y="164"/>
                  </a:cubicBezTo>
                  <a:cubicBezTo>
                    <a:pt x="1740" y="163"/>
                    <a:pt x="1745" y="162"/>
                    <a:pt x="1748" y="161"/>
                  </a:cubicBezTo>
                  <a:cubicBezTo>
                    <a:pt x="1752" y="160"/>
                    <a:pt x="1754" y="159"/>
                    <a:pt x="1756" y="158"/>
                  </a:cubicBezTo>
                  <a:cubicBezTo>
                    <a:pt x="1758" y="158"/>
                    <a:pt x="1759" y="157"/>
                    <a:pt x="1761" y="156"/>
                  </a:cubicBezTo>
                  <a:lnTo>
                    <a:pt x="1761" y="184"/>
                  </a:lnTo>
                  <a:close/>
                  <a:moveTo>
                    <a:pt x="1869" y="7"/>
                  </a:moveTo>
                  <a:lnTo>
                    <a:pt x="1840" y="7"/>
                  </a:lnTo>
                  <a:lnTo>
                    <a:pt x="1840" y="244"/>
                  </a:lnTo>
                  <a:lnTo>
                    <a:pt x="1869" y="244"/>
                  </a:lnTo>
                  <a:lnTo>
                    <a:pt x="1869" y="7"/>
                  </a:lnTo>
                  <a:close/>
                  <a:moveTo>
                    <a:pt x="2186" y="216"/>
                  </a:moveTo>
                  <a:lnTo>
                    <a:pt x="2043" y="216"/>
                  </a:lnTo>
                  <a:lnTo>
                    <a:pt x="2043" y="136"/>
                  </a:lnTo>
                  <a:lnTo>
                    <a:pt x="2173" y="136"/>
                  </a:lnTo>
                  <a:lnTo>
                    <a:pt x="2173" y="108"/>
                  </a:lnTo>
                  <a:lnTo>
                    <a:pt x="2043" y="108"/>
                  </a:lnTo>
                  <a:lnTo>
                    <a:pt x="2043" y="35"/>
                  </a:lnTo>
                  <a:lnTo>
                    <a:pt x="2184" y="35"/>
                  </a:lnTo>
                  <a:lnTo>
                    <a:pt x="2184" y="7"/>
                  </a:lnTo>
                  <a:lnTo>
                    <a:pt x="2011" y="7"/>
                  </a:lnTo>
                  <a:lnTo>
                    <a:pt x="2011" y="244"/>
                  </a:lnTo>
                  <a:lnTo>
                    <a:pt x="2186" y="244"/>
                  </a:lnTo>
                  <a:lnTo>
                    <a:pt x="2186" y="216"/>
                  </a:lnTo>
                  <a:close/>
                  <a:moveTo>
                    <a:pt x="2365" y="244"/>
                  </a:moveTo>
                  <a:lnTo>
                    <a:pt x="2365" y="71"/>
                  </a:lnTo>
                  <a:lnTo>
                    <a:pt x="2336" y="71"/>
                  </a:lnTo>
                  <a:lnTo>
                    <a:pt x="2336" y="166"/>
                  </a:lnTo>
                  <a:cubicBezTo>
                    <a:pt x="2336" y="171"/>
                    <a:pt x="2335" y="177"/>
                    <a:pt x="2334" y="182"/>
                  </a:cubicBezTo>
                  <a:cubicBezTo>
                    <a:pt x="2334" y="187"/>
                    <a:pt x="2332" y="192"/>
                    <a:pt x="2330" y="197"/>
                  </a:cubicBezTo>
                  <a:cubicBezTo>
                    <a:pt x="2328" y="202"/>
                    <a:pt x="2325" y="207"/>
                    <a:pt x="2321" y="211"/>
                  </a:cubicBezTo>
                  <a:cubicBezTo>
                    <a:pt x="2317" y="215"/>
                    <a:pt x="2313" y="218"/>
                    <a:pt x="2307" y="220"/>
                  </a:cubicBezTo>
                  <a:cubicBezTo>
                    <a:pt x="2302" y="223"/>
                    <a:pt x="2296" y="224"/>
                    <a:pt x="2288" y="224"/>
                  </a:cubicBezTo>
                  <a:cubicBezTo>
                    <a:pt x="2282" y="224"/>
                    <a:pt x="2276" y="223"/>
                    <a:pt x="2271" y="220"/>
                  </a:cubicBezTo>
                  <a:cubicBezTo>
                    <a:pt x="2266" y="218"/>
                    <a:pt x="2262" y="214"/>
                    <a:pt x="2259" y="208"/>
                  </a:cubicBezTo>
                  <a:cubicBezTo>
                    <a:pt x="2256" y="203"/>
                    <a:pt x="2255" y="195"/>
                    <a:pt x="2255" y="186"/>
                  </a:cubicBezTo>
                  <a:lnTo>
                    <a:pt x="2255" y="71"/>
                  </a:lnTo>
                  <a:lnTo>
                    <a:pt x="2226" y="71"/>
                  </a:lnTo>
                  <a:lnTo>
                    <a:pt x="2226" y="195"/>
                  </a:lnTo>
                  <a:cubicBezTo>
                    <a:pt x="2226" y="204"/>
                    <a:pt x="2227" y="211"/>
                    <a:pt x="2229" y="217"/>
                  </a:cubicBezTo>
                  <a:cubicBezTo>
                    <a:pt x="2231" y="223"/>
                    <a:pt x="2234" y="228"/>
                    <a:pt x="2238" y="232"/>
                  </a:cubicBezTo>
                  <a:cubicBezTo>
                    <a:pt x="2242" y="236"/>
                    <a:pt x="2246" y="240"/>
                    <a:pt x="2251" y="242"/>
                  </a:cubicBezTo>
                  <a:cubicBezTo>
                    <a:pt x="2256" y="245"/>
                    <a:pt x="2261" y="246"/>
                    <a:pt x="2266" y="247"/>
                  </a:cubicBezTo>
                  <a:cubicBezTo>
                    <a:pt x="2272" y="249"/>
                    <a:pt x="2277" y="249"/>
                    <a:pt x="2282" y="249"/>
                  </a:cubicBezTo>
                  <a:cubicBezTo>
                    <a:pt x="2291" y="249"/>
                    <a:pt x="2299" y="248"/>
                    <a:pt x="2306" y="246"/>
                  </a:cubicBezTo>
                  <a:cubicBezTo>
                    <a:pt x="2313" y="243"/>
                    <a:pt x="2318" y="240"/>
                    <a:pt x="2323" y="235"/>
                  </a:cubicBezTo>
                  <a:cubicBezTo>
                    <a:pt x="2328" y="231"/>
                    <a:pt x="2333" y="225"/>
                    <a:pt x="2337" y="218"/>
                  </a:cubicBezTo>
                  <a:lnTo>
                    <a:pt x="2338" y="219"/>
                  </a:lnTo>
                  <a:lnTo>
                    <a:pt x="2338" y="244"/>
                  </a:lnTo>
                  <a:lnTo>
                    <a:pt x="2365" y="244"/>
                  </a:lnTo>
                  <a:close/>
                  <a:moveTo>
                    <a:pt x="2442" y="144"/>
                  </a:moveTo>
                  <a:cubicBezTo>
                    <a:pt x="2442" y="137"/>
                    <a:pt x="2443" y="131"/>
                    <a:pt x="2445" y="126"/>
                  </a:cubicBezTo>
                  <a:cubicBezTo>
                    <a:pt x="2447" y="120"/>
                    <a:pt x="2450" y="115"/>
                    <a:pt x="2454" y="111"/>
                  </a:cubicBezTo>
                  <a:cubicBezTo>
                    <a:pt x="2458" y="107"/>
                    <a:pt x="2462" y="103"/>
                    <a:pt x="2468" y="101"/>
                  </a:cubicBezTo>
                  <a:cubicBezTo>
                    <a:pt x="2473" y="98"/>
                    <a:pt x="2479" y="97"/>
                    <a:pt x="2486" y="97"/>
                  </a:cubicBezTo>
                  <a:lnTo>
                    <a:pt x="2497" y="97"/>
                  </a:lnTo>
                  <a:lnTo>
                    <a:pt x="2497" y="67"/>
                  </a:lnTo>
                  <a:cubicBezTo>
                    <a:pt x="2496" y="67"/>
                    <a:pt x="2495" y="67"/>
                    <a:pt x="2494" y="66"/>
                  </a:cubicBezTo>
                  <a:cubicBezTo>
                    <a:pt x="2492" y="66"/>
                    <a:pt x="2491" y="66"/>
                    <a:pt x="2489" y="66"/>
                  </a:cubicBezTo>
                  <a:cubicBezTo>
                    <a:pt x="2482" y="66"/>
                    <a:pt x="2475" y="68"/>
                    <a:pt x="2470" y="70"/>
                  </a:cubicBezTo>
                  <a:cubicBezTo>
                    <a:pt x="2464" y="73"/>
                    <a:pt x="2458" y="77"/>
                    <a:pt x="2454" y="82"/>
                  </a:cubicBezTo>
                  <a:cubicBezTo>
                    <a:pt x="2449" y="87"/>
                    <a:pt x="2445" y="93"/>
                    <a:pt x="2441" y="100"/>
                  </a:cubicBezTo>
                  <a:lnTo>
                    <a:pt x="2440" y="100"/>
                  </a:lnTo>
                  <a:lnTo>
                    <a:pt x="2440" y="71"/>
                  </a:lnTo>
                  <a:lnTo>
                    <a:pt x="2413" y="71"/>
                  </a:lnTo>
                  <a:lnTo>
                    <a:pt x="2413" y="244"/>
                  </a:lnTo>
                  <a:lnTo>
                    <a:pt x="2442" y="244"/>
                  </a:lnTo>
                  <a:lnTo>
                    <a:pt x="2442" y="144"/>
                  </a:lnTo>
                  <a:close/>
                  <a:moveTo>
                    <a:pt x="2509" y="157"/>
                  </a:moveTo>
                  <a:cubicBezTo>
                    <a:pt x="2509" y="166"/>
                    <a:pt x="2510" y="175"/>
                    <a:pt x="2512" y="184"/>
                  </a:cubicBezTo>
                  <a:cubicBezTo>
                    <a:pt x="2514" y="193"/>
                    <a:pt x="2517" y="201"/>
                    <a:pt x="2521" y="209"/>
                  </a:cubicBezTo>
                  <a:cubicBezTo>
                    <a:pt x="2525" y="217"/>
                    <a:pt x="2531" y="223"/>
                    <a:pt x="2537" y="229"/>
                  </a:cubicBezTo>
                  <a:cubicBezTo>
                    <a:pt x="2543" y="235"/>
                    <a:pt x="2551" y="240"/>
                    <a:pt x="2560" y="243"/>
                  </a:cubicBezTo>
                  <a:cubicBezTo>
                    <a:pt x="2568" y="247"/>
                    <a:pt x="2578" y="249"/>
                    <a:pt x="2589" y="249"/>
                  </a:cubicBezTo>
                  <a:cubicBezTo>
                    <a:pt x="2600" y="249"/>
                    <a:pt x="2610" y="247"/>
                    <a:pt x="2619" y="243"/>
                  </a:cubicBezTo>
                  <a:cubicBezTo>
                    <a:pt x="2627" y="240"/>
                    <a:pt x="2635" y="235"/>
                    <a:pt x="2641" y="229"/>
                  </a:cubicBezTo>
                  <a:cubicBezTo>
                    <a:pt x="2648" y="223"/>
                    <a:pt x="2653" y="217"/>
                    <a:pt x="2657" y="209"/>
                  </a:cubicBezTo>
                  <a:cubicBezTo>
                    <a:pt x="2661" y="201"/>
                    <a:pt x="2664" y="193"/>
                    <a:pt x="2666" y="184"/>
                  </a:cubicBezTo>
                  <a:cubicBezTo>
                    <a:pt x="2669" y="175"/>
                    <a:pt x="2670" y="166"/>
                    <a:pt x="2670" y="157"/>
                  </a:cubicBezTo>
                  <a:cubicBezTo>
                    <a:pt x="2670" y="148"/>
                    <a:pt x="2669" y="140"/>
                    <a:pt x="2666" y="131"/>
                  </a:cubicBezTo>
                  <a:cubicBezTo>
                    <a:pt x="2664" y="122"/>
                    <a:pt x="2661" y="114"/>
                    <a:pt x="2657" y="106"/>
                  </a:cubicBezTo>
                  <a:cubicBezTo>
                    <a:pt x="2653" y="98"/>
                    <a:pt x="2648" y="91"/>
                    <a:pt x="2641" y="85"/>
                  </a:cubicBezTo>
                  <a:cubicBezTo>
                    <a:pt x="2635" y="79"/>
                    <a:pt x="2627" y="75"/>
                    <a:pt x="2619" y="71"/>
                  </a:cubicBezTo>
                  <a:cubicBezTo>
                    <a:pt x="2610" y="68"/>
                    <a:pt x="2600" y="66"/>
                    <a:pt x="2589" y="66"/>
                  </a:cubicBezTo>
                  <a:cubicBezTo>
                    <a:pt x="2578" y="66"/>
                    <a:pt x="2568" y="68"/>
                    <a:pt x="2560" y="71"/>
                  </a:cubicBezTo>
                  <a:cubicBezTo>
                    <a:pt x="2551" y="75"/>
                    <a:pt x="2543" y="79"/>
                    <a:pt x="2537" y="85"/>
                  </a:cubicBezTo>
                  <a:cubicBezTo>
                    <a:pt x="2531" y="91"/>
                    <a:pt x="2525" y="98"/>
                    <a:pt x="2521" y="106"/>
                  </a:cubicBezTo>
                  <a:cubicBezTo>
                    <a:pt x="2517" y="114"/>
                    <a:pt x="2514" y="122"/>
                    <a:pt x="2512" y="131"/>
                  </a:cubicBezTo>
                  <a:cubicBezTo>
                    <a:pt x="2510" y="140"/>
                    <a:pt x="2509" y="148"/>
                    <a:pt x="2509" y="157"/>
                  </a:cubicBezTo>
                  <a:close/>
                  <a:moveTo>
                    <a:pt x="2539" y="157"/>
                  </a:moveTo>
                  <a:cubicBezTo>
                    <a:pt x="2539" y="153"/>
                    <a:pt x="2539" y="147"/>
                    <a:pt x="2540" y="142"/>
                  </a:cubicBezTo>
                  <a:cubicBezTo>
                    <a:pt x="2541" y="136"/>
                    <a:pt x="2542" y="130"/>
                    <a:pt x="2545" y="124"/>
                  </a:cubicBezTo>
                  <a:cubicBezTo>
                    <a:pt x="2547" y="118"/>
                    <a:pt x="2550" y="113"/>
                    <a:pt x="2553" y="108"/>
                  </a:cubicBezTo>
                  <a:cubicBezTo>
                    <a:pt x="2557" y="103"/>
                    <a:pt x="2562" y="99"/>
                    <a:pt x="2568" y="96"/>
                  </a:cubicBezTo>
                  <a:cubicBezTo>
                    <a:pt x="2574" y="93"/>
                    <a:pt x="2581" y="91"/>
                    <a:pt x="2589" y="91"/>
                  </a:cubicBezTo>
                  <a:cubicBezTo>
                    <a:pt x="2597" y="91"/>
                    <a:pt x="2605" y="93"/>
                    <a:pt x="2610" y="96"/>
                  </a:cubicBezTo>
                  <a:cubicBezTo>
                    <a:pt x="2616" y="99"/>
                    <a:pt x="2621" y="103"/>
                    <a:pt x="2625" y="108"/>
                  </a:cubicBezTo>
                  <a:cubicBezTo>
                    <a:pt x="2629" y="113"/>
                    <a:pt x="2632" y="118"/>
                    <a:pt x="2634" y="124"/>
                  </a:cubicBezTo>
                  <a:cubicBezTo>
                    <a:pt x="2636" y="130"/>
                    <a:pt x="2637" y="136"/>
                    <a:pt x="2638" y="142"/>
                  </a:cubicBezTo>
                  <a:cubicBezTo>
                    <a:pt x="2639" y="147"/>
                    <a:pt x="2639" y="153"/>
                    <a:pt x="2639" y="157"/>
                  </a:cubicBezTo>
                  <a:cubicBezTo>
                    <a:pt x="2639" y="162"/>
                    <a:pt x="2639" y="167"/>
                    <a:pt x="2638" y="173"/>
                  </a:cubicBezTo>
                  <a:cubicBezTo>
                    <a:pt x="2637" y="179"/>
                    <a:pt x="2636" y="185"/>
                    <a:pt x="2634" y="191"/>
                  </a:cubicBezTo>
                  <a:cubicBezTo>
                    <a:pt x="2632" y="197"/>
                    <a:pt x="2629" y="202"/>
                    <a:pt x="2625" y="207"/>
                  </a:cubicBezTo>
                  <a:cubicBezTo>
                    <a:pt x="2621" y="212"/>
                    <a:pt x="2616" y="216"/>
                    <a:pt x="2610" y="219"/>
                  </a:cubicBezTo>
                  <a:cubicBezTo>
                    <a:pt x="2605" y="222"/>
                    <a:pt x="2597" y="223"/>
                    <a:pt x="2589" y="224"/>
                  </a:cubicBezTo>
                  <a:cubicBezTo>
                    <a:pt x="2581" y="223"/>
                    <a:pt x="2574" y="222"/>
                    <a:pt x="2568" y="219"/>
                  </a:cubicBezTo>
                  <a:cubicBezTo>
                    <a:pt x="2562" y="216"/>
                    <a:pt x="2557" y="212"/>
                    <a:pt x="2553" y="207"/>
                  </a:cubicBezTo>
                  <a:cubicBezTo>
                    <a:pt x="2550" y="202"/>
                    <a:pt x="2547" y="197"/>
                    <a:pt x="2545" y="191"/>
                  </a:cubicBezTo>
                  <a:cubicBezTo>
                    <a:pt x="2542" y="185"/>
                    <a:pt x="2541" y="179"/>
                    <a:pt x="2540" y="173"/>
                  </a:cubicBezTo>
                  <a:cubicBezTo>
                    <a:pt x="2539" y="167"/>
                    <a:pt x="2539" y="162"/>
                    <a:pt x="2539" y="157"/>
                  </a:cubicBezTo>
                  <a:close/>
                  <a:moveTo>
                    <a:pt x="2728" y="166"/>
                  </a:moveTo>
                  <a:cubicBezTo>
                    <a:pt x="2728" y="160"/>
                    <a:pt x="2728" y="154"/>
                    <a:pt x="2729" y="147"/>
                  </a:cubicBezTo>
                  <a:cubicBezTo>
                    <a:pt x="2729" y="141"/>
                    <a:pt x="2731" y="134"/>
                    <a:pt x="2732" y="128"/>
                  </a:cubicBezTo>
                  <a:cubicBezTo>
                    <a:pt x="2734" y="121"/>
                    <a:pt x="2737" y="115"/>
                    <a:pt x="2740" y="110"/>
                  </a:cubicBezTo>
                  <a:cubicBezTo>
                    <a:pt x="2744" y="105"/>
                    <a:pt x="2748" y="100"/>
                    <a:pt x="2754" y="97"/>
                  </a:cubicBezTo>
                  <a:cubicBezTo>
                    <a:pt x="2759" y="94"/>
                    <a:pt x="2766" y="92"/>
                    <a:pt x="2775" y="92"/>
                  </a:cubicBezTo>
                  <a:cubicBezTo>
                    <a:pt x="2784" y="92"/>
                    <a:pt x="2791" y="94"/>
                    <a:pt x="2797" y="97"/>
                  </a:cubicBezTo>
                  <a:cubicBezTo>
                    <a:pt x="2803" y="100"/>
                    <a:pt x="2807" y="104"/>
                    <a:pt x="2811" y="109"/>
                  </a:cubicBezTo>
                  <a:cubicBezTo>
                    <a:pt x="2814" y="114"/>
                    <a:pt x="2817" y="119"/>
                    <a:pt x="2818" y="125"/>
                  </a:cubicBezTo>
                  <a:cubicBezTo>
                    <a:pt x="2820" y="130"/>
                    <a:pt x="2821" y="136"/>
                    <a:pt x="2821" y="142"/>
                  </a:cubicBezTo>
                  <a:cubicBezTo>
                    <a:pt x="2822" y="147"/>
                    <a:pt x="2822" y="153"/>
                    <a:pt x="2822" y="157"/>
                  </a:cubicBezTo>
                  <a:cubicBezTo>
                    <a:pt x="2822" y="167"/>
                    <a:pt x="2821" y="175"/>
                    <a:pt x="2819" y="184"/>
                  </a:cubicBezTo>
                  <a:cubicBezTo>
                    <a:pt x="2817" y="192"/>
                    <a:pt x="2814" y="199"/>
                    <a:pt x="2811" y="205"/>
                  </a:cubicBezTo>
                  <a:cubicBezTo>
                    <a:pt x="2807" y="211"/>
                    <a:pt x="2802" y="215"/>
                    <a:pt x="2796" y="219"/>
                  </a:cubicBezTo>
                  <a:cubicBezTo>
                    <a:pt x="2790" y="222"/>
                    <a:pt x="2783" y="224"/>
                    <a:pt x="2775" y="224"/>
                  </a:cubicBezTo>
                  <a:cubicBezTo>
                    <a:pt x="2772" y="224"/>
                    <a:pt x="2768" y="223"/>
                    <a:pt x="2763" y="222"/>
                  </a:cubicBezTo>
                  <a:cubicBezTo>
                    <a:pt x="2759" y="221"/>
                    <a:pt x="2755" y="219"/>
                    <a:pt x="2751" y="217"/>
                  </a:cubicBezTo>
                  <a:cubicBezTo>
                    <a:pt x="2747" y="214"/>
                    <a:pt x="2743" y="210"/>
                    <a:pt x="2739" y="206"/>
                  </a:cubicBezTo>
                  <a:cubicBezTo>
                    <a:pt x="2736" y="202"/>
                    <a:pt x="2733" y="196"/>
                    <a:pt x="2731" y="189"/>
                  </a:cubicBezTo>
                  <a:cubicBezTo>
                    <a:pt x="2729" y="183"/>
                    <a:pt x="2728" y="175"/>
                    <a:pt x="2728" y="166"/>
                  </a:cubicBezTo>
                  <a:close/>
                  <a:moveTo>
                    <a:pt x="2700" y="312"/>
                  </a:moveTo>
                  <a:lnTo>
                    <a:pt x="2729" y="312"/>
                  </a:lnTo>
                  <a:lnTo>
                    <a:pt x="2729" y="226"/>
                  </a:lnTo>
                  <a:lnTo>
                    <a:pt x="2730" y="226"/>
                  </a:lnTo>
                  <a:cubicBezTo>
                    <a:pt x="2733" y="230"/>
                    <a:pt x="2736" y="234"/>
                    <a:pt x="2740" y="237"/>
                  </a:cubicBezTo>
                  <a:cubicBezTo>
                    <a:pt x="2744" y="241"/>
                    <a:pt x="2750" y="244"/>
                    <a:pt x="2755" y="246"/>
                  </a:cubicBezTo>
                  <a:cubicBezTo>
                    <a:pt x="2761" y="248"/>
                    <a:pt x="2768" y="249"/>
                    <a:pt x="2776" y="249"/>
                  </a:cubicBezTo>
                  <a:cubicBezTo>
                    <a:pt x="2786" y="249"/>
                    <a:pt x="2794" y="248"/>
                    <a:pt x="2802" y="245"/>
                  </a:cubicBezTo>
                  <a:cubicBezTo>
                    <a:pt x="2810" y="242"/>
                    <a:pt x="2816" y="238"/>
                    <a:pt x="2822" y="233"/>
                  </a:cubicBezTo>
                  <a:cubicBezTo>
                    <a:pt x="2827" y="228"/>
                    <a:pt x="2832" y="223"/>
                    <a:pt x="2836" y="216"/>
                  </a:cubicBezTo>
                  <a:cubicBezTo>
                    <a:pt x="2840" y="210"/>
                    <a:pt x="2843" y="203"/>
                    <a:pt x="2845" y="196"/>
                  </a:cubicBezTo>
                  <a:cubicBezTo>
                    <a:pt x="2848" y="189"/>
                    <a:pt x="2849" y="181"/>
                    <a:pt x="2850" y="174"/>
                  </a:cubicBezTo>
                  <a:cubicBezTo>
                    <a:pt x="2852" y="167"/>
                    <a:pt x="2852" y="159"/>
                    <a:pt x="2852" y="152"/>
                  </a:cubicBezTo>
                  <a:cubicBezTo>
                    <a:pt x="2852" y="140"/>
                    <a:pt x="2850" y="129"/>
                    <a:pt x="2847" y="118"/>
                  </a:cubicBezTo>
                  <a:cubicBezTo>
                    <a:pt x="2844" y="108"/>
                    <a:pt x="2839" y="99"/>
                    <a:pt x="2833" y="91"/>
                  </a:cubicBezTo>
                  <a:cubicBezTo>
                    <a:pt x="2827" y="83"/>
                    <a:pt x="2820" y="77"/>
                    <a:pt x="2811" y="73"/>
                  </a:cubicBezTo>
                  <a:cubicBezTo>
                    <a:pt x="2802" y="68"/>
                    <a:pt x="2791" y="66"/>
                    <a:pt x="2780" y="66"/>
                  </a:cubicBezTo>
                  <a:cubicBezTo>
                    <a:pt x="2772" y="66"/>
                    <a:pt x="2765" y="67"/>
                    <a:pt x="2760" y="69"/>
                  </a:cubicBezTo>
                  <a:cubicBezTo>
                    <a:pt x="2754" y="71"/>
                    <a:pt x="2749" y="74"/>
                    <a:pt x="2745" y="77"/>
                  </a:cubicBezTo>
                  <a:cubicBezTo>
                    <a:pt x="2741" y="80"/>
                    <a:pt x="2738" y="84"/>
                    <a:pt x="2735" y="87"/>
                  </a:cubicBezTo>
                  <a:cubicBezTo>
                    <a:pt x="2732" y="90"/>
                    <a:pt x="2730" y="93"/>
                    <a:pt x="2728" y="96"/>
                  </a:cubicBezTo>
                  <a:lnTo>
                    <a:pt x="2728" y="96"/>
                  </a:lnTo>
                  <a:lnTo>
                    <a:pt x="2728" y="71"/>
                  </a:lnTo>
                  <a:lnTo>
                    <a:pt x="2700" y="71"/>
                  </a:lnTo>
                  <a:lnTo>
                    <a:pt x="2700" y="312"/>
                  </a:lnTo>
                  <a:close/>
                  <a:moveTo>
                    <a:pt x="3004" y="190"/>
                  </a:moveTo>
                  <a:cubicBezTo>
                    <a:pt x="3004" y="193"/>
                    <a:pt x="3003" y="197"/>
                    <a:pt x="3001" y="201"/>
                  </a:cubicBezTo>
                  <a:cubicBezTo>
                    <a:pt x="2999" y="204"/>
                    <a:pt x="2996" y="208"/>
                    <a:pt x="2992" y="212"/>
                  </a:cubicBezTo>
                  <a:cubicBezTo>
                    <a:pt x="2988" y="215"/>
                    <a:pt x="2983" y="218"/>
                    <a:pt x="2978" y="220"/>
                  </a:cubicBezTo>
                  <a:cubicBezTo>
                    <a:pt x="2973" y="223"/>
                    <a:pt x="2966" y="224"/>
                    <a:pt x="2959" y="224"/>
                  </a:cubicBezTo>
                  <a:cubicBezTo>
                    <a:pt x="2948" y="224"/>
                    <a:pt x="2939" y="222"/>
                    <a:pt x="2932" y="217"/>
                  </a:cubicBezTo>
                  <a:cubicBezTo>
                    <a:pt x="2924" y="213"/>
                    <a:pt x="2919" y="206"/>
                    <a:pt x="2915" y="198"/>
                  </a:cubicBezTo>
                  <a:cubicBezTo>
                    <a:pt x="2911" y="189"/>
                    <a:pt x="2909" y="179"/>
                    <a:pt x="2909" y="167"/>
                  </a:cubicBezTo>
                  <a:lnTo>
                    <a:pt x="3036" y="167"/>
                  </a:lnTo>
                  <a:cubicBezTo>
                    <a:pt x="3036" y="152"/>
                    <a:pt x="3034" y="138"/>
                    <a:pt x="3031" y="125"/>
                  </a:cubicBezTo>
                  <a:cubicBezTo>
                    <a:pt x="3028" y="113"/>
                    <a:pt x="3023" y="102"/>
                    <a:pt x="3017" y="94"/>
                  </a:cubicBezTo>
                  <a:cubicBezTo>
                    <a:pt x="3011" y="85"/>
                    <a:pt x="3003" y="78"/>
                    <a:pt x="2994" y="73"/>
                  </a:cubicBezTo>
                  <a:cubicBezTo>
                    <a:pt x="2984" y="69"/>
                    <a:pt x="2974" y="66"/>
                    <a:pt x="2961" y="66"/>
                  </a:cubicBezTo>
                  <a:cubicBezTo>
                    <a:pt x="2947" y="66"/>
                    <a:pt x="2934" y="69"/>
                    <a:pt x="2924" y="74"/>
                  </a:cubicBezTo>
                  <a:cubicBezTo>
                    <a:pt x="2914" y="79"/>
                    <a:pt x="2905" y="85"/>
                    <a:pt x="2898" y="94"/>
                  </a:cubicBezTo>
                  <a:cubicBezTo>
                    <a:pt x="2891" y="103"/>
                    <a:pt x="2886" y="113"/>
                    <a:pt x="2883" y="125"/>
                  </a:cubicBezTo>
                  <a:cubicBezTo>
                    <a:pt x="2880" y="136"/>
                    <a:pt x="2878" y="149"/>
                    <a:pt x="2878" y="162"/>
                  </a:cubicBezTo>
                  <a:cubicBezTo>
                    <a:pt x="2878" y="175"/>
                    <a:pt x="2880" y="186"/>
                    <a:pt x="2883" y="197"/>
                  </a:cubicBezTo>
                  <a:cubicBezTo>
                    <a:pt x="2887" y="208"/>
                    <a:pt x="2892" y="217"/>
                    <a:pt x="2899" y="224"/>
                  </a:cubicBezTo>
                  <a:cubicBezTo>
                    <a:pt x="2905" y="232"/>
                    <a:pt x="2913" y="238"/>
                    <a:pt x="2923" y="243"/>
                  </a:cubicBezTo>
                  <a:cubicBezTo>
                    <a:pt x="2932" y="247"/>
                    <a:pt x="2943" y="249"/>
                    <a:pt x="2956" y="249"/>
                  </a:cubicBezTo>
                  <a:cubicBezTo>
                    <a:pt x="2965" y="249"/>
                    <a:pt x="2972" y="248"/>
                    <a:pt x="2978" y="247"/>
                  </a:cubicBezTo>
                  <a:cubicBezTo>
                    <a:pt x="2984" y="246"/>
                    <a:pt x="2989" y="244"/>
                    <a:pt x="2993" y="243"/>
                  </a:cubicBezTo>
                  <a:cubicBezTo>
                    <a:pt x="2997" y="241"/>
                    <a:pt x="3000" y="239"/>
                    <a:pt x="3002" y="237"/>
                  </a:cubicBezTo>
                  <a:cubicBezTo>
                    <a:pt x="3008" y="233"/>
                    <a:pt x="3013" y="229"/>
                    <a:pt x="3016" y="225"/>
                  </a:cubicBezTo>
                  <a:cubicBezTo>
                    <a:pt x="3020" y="220"/>
                    <a:pt x="3023" y="216"/>
                    <a:pt x="3026" y="211"/>
                  </a:cubicBezTo>
                  <a:cubicBezTo>
                    <a:pt x="3028" y="207"/>
                    <a:pt x="3030" y="202"/>
                    <a:pt x="3031" y="199"/>
                  </a:cubicBezTo>
                  <a:cubicBezTo>
                    <a:pt x="3032" y="195"/>
                    <a:pt x="3033" y="192"/>
                    <a:pt x="3033" y="190"/>
                  </a:cubicBezTo>
                  <a:lnTo>
                    <a:pt x="3004" y="190"/>
                  </a:lnTo>
                  <a:close/>
                  <a:moveTo>
                    <a:pt x="2909" y="144"/>
                  </a:moveTo>
                  <a:cubicBezTo>
                    <a:pt x="2909" y="137"/>
                    <a:pt x="2910" y="131"/>
                    <a:pt x="2913" y="124"/>
                  </a:cubicBezTo>
                  <a:cubicBezTo>
                    <a:pt x="2915" y="118"/>
                    <a:pt x="2919" y="113"/>
                    <a:pt x="2923" y="108"/>
                  </a:cubicBezTo>
                  <a:cubicBezTo>
                    <a:pt x="2928" y="103"/>
                    <a:pt x="2933" y="99"/>
                    <a:pt x="2938" y="97"/>
                  </a:cubicBezTo>
                  <a:cubicBezTo>
                    <a:pt x="2944" y="94"/>
                    <a:pt x="2950" y="92"/>
                    <a:pt x="2957" y="92"/>
                  </a:cubicBezTo>
                  <a:cubicBezTo>
                    <a:pt x="2966" y="92"/>
                    <a:pt x="2973" y="94"/>
                    <a:pt x="2979" y="97"/>
                  </a:cubicBezTo>
                  <a:cubicBezTo>
                    <a:pt x="2985" y="99"/>
                    <a:pt x="2990" y="103"/>
                    <a:pt x="2994" y="108"/>
                  </a:cubicBezTo>
                  <a:cubicBezTo>
                    <a:pt x="2998" y="113"/>
                    <a:pt x="3000" y="118"/>
                    <a:pt x="3002" y="124"/>
                  </a:cubicBezTo>
                  <a:cubicBezTo>
                    <a:pt x="3004" y="131"/>
                    <a:pt x="3005" y="137"/>
                    <a:pt x="3005" y="144"/>
                  </a:cubicBezTo>
                  <a:lnTo>
                    <a:pt x="2909" y="144"/>
                  </a:lnTo>
                  <a:close/>
                  <a:moveTo>
                    <a:pt x="3060" y="157"/>
                  </a:moveTo>
                  <a:cubicBezTo>
                    <a:pt x="3060" y="166"/>
                    <a:pt x="3061" y="175"/>
                    <a:pt x="3063" y="184"/>
                  </a:cubicBezTo>
                  <a:cubicBezTo>
                    <a:pt x="3065" y="193"/>
                    <a:pt x="3069" y="201"/>
                    <a:pt x="3073" y="209"/>
                  </a:cubicBezTo>
                  <a:cubicBezTo>
                    <a:pt x="3077" y="217"/>
                    <a:pt x="3082" y="223"/>
                    <a:pt x="3089" y="229"/>
                  </a:cubicBezTo>
                  <a:cubicBezTo>
                    <a:pt x="3095" y="235"/>
                    <a:pt x="3102" y="240"/>
                    <a:pt x="3111" y="243"/>
                  </a:cubicBezTo>
                  <a:cubicBezTo>
                    <a:pt x="3120" y="247"/>
                    <a:pt x="3130" y="249"/>
                    <a:pt x="3141" y="249"/>
                  </a:cubicBezTo>
                  <a:cubicBezTo>
                    <a:pt x="3152" y="249"/>
                    <a:pt x="3162" y="247"/>
                    <a:pt x="3170" y="243"/>
                  </a:cubicBezTo>
                  <a:cubicBezTo>
                    <a:pt x="3179" y="240"/>
                    <a:pt x="3186" y="235"/>
                    <a:pt x="3193" y="229"/>
                  </a:cubicBezTo>
                  <a:cubicBezTo>
                    <a:pt x="3199" y="223"/>
                    <a:pt x="3205" y="217"/>
                    <a:pt x="3209" y="209"/>
                  </a:cubicBezTo>
                  <a:cubicBezTo>
                    <a:pt x="3213" y="201"/>
                    <a:pt x="3216" y="193"/>
                    <a:pt x="3218" y="184"/>
                  </a:cubicBezTo>
                  <a:cubicBezTo>
                    <a:pt x="3220" y="175"/>
                    <a:pt x="3221" y="166"/>
                    <a:pt x="3221" y="157"/>
                  </a:cubicBezTo>
                  <a:cubicBezTo>
                    <a:pt x="3221" y="148"/>
                    <a:pt x="3220" y="140"/>
                    <a:pt x="3218" y="131"/>
                  </a:cubicBezTo>
                  <a:cubicBezTo>
                    <a:pt x="3216" y="122"/>
                    <a:pt x="3213" y="114"/>
                    <a:pt x="3209" y="106"/>
                  </a:cubicBezTo>
                  <a:cubicBezTo>
                    <a:pt x="3205" y="98"/>
                    <a:pt x="3199" y="91"/>
                    <a:pt x="3193" y="85"/>
                  </a:cubicBezTo>
                  <a:cubicBezTo>
                    <a:pt x="3186" y="79"/>
                    <a:pt x="3179" y="75"/>
                    <a:pt x="3170" y="71"/>
                  </a:cubicBezTo>
                  <a:cubicBezTo>
                    <a:pt x="3162" y="68"/>
                    <a:pt x="3152" y="66"/>
                    <a:pt x="3141" y="66"/>
                  </a:cubicBezTo>
                  <a:cubicBezTo>
                    <a:pt x="3130" y="66"/>
                    <a:pt x="3120" y="68"/>
                    <a:pt x="3111" y="71"/>
                  </a:cubicBezTo>
                  <a:cubicBezTo>
                    <a:pt x="3102" y="75"/>
                    <a:pt x="3095" y="79"/>
                    <a:pt x="3089" y="85"/>
                  </a:cubicBezTo>
                  <a:cubicBezTo>
                    <a:pt x="3082" y="91"/>
                    <a:pt x="3077" y="98"/>
                    <a:pt x="3073" y="106"/>
                  </a:cubicBezTo>
                  <a:cubicBezTo>
                    <a:pt x="3069" y="114"/>
                    <a:pt x="3065" y="122"/>
                    <a:pt x="3063" y="131"/>
                  </a:cubicBezTo>
                  <a:cubicBezTo>
                    <a:pt x="3061" y="140"/>
                    <a:pt x="3060" y="148"/>
                    <a:pt x="3060" y="157"/>
                  </a:cubicBezTo>
                  <a:close/>
                  <a:moveTo>
                    <a:pt x="3090" y="157"/>
                  </a:moveTo>
                  <a:cubicBezTo>
                    <a:pt x="3090" y="153"/>
                    <a:pt x="3091" y="147"/>
                    <a:pt x="3092" y="142"/>
                  </a:cubicBezTo>
                  <a:cubicBezTo>
                    <a:pt x="3093" y="136"/>
                    <a:pt x="3094" y="130"/>
                    <a:pt x="3096" y="124"/>
                  </a:cubicBezTo>
                  <a:cubicBezTo>
                    <a:pt x="3098" y="118"/>
                    <a:pt x="3101" y="113"/>
                    <a:pt x="3105" y="108"/>
                  </a:cubicBezTo>
                  <a:cubicBezTo>
                    <a:pt x="3109" y="103"/>
                    <a:pt x="3114" y="99"/>
                    <a:pt x="3119" y="96"/>
                  </a:cubicBezTo>
                  <a:cubicBezTo>
                    <a:pt x="3125" y="93"/>
                    <a:pt x="3132" y="91"/>
                    <a:pt x="3141" y="91"/>
                  </a:cubicBezTo>
                  <a:cubicBezTo>
                    <a:pt x="3149" y="91"/>
                    <a:pt x="3156" y="93"/>
                    <a:pt x="3162" y="96"/>
                  </a:cubicBezTo>
                  <a:cubicBezTo>
                    <a:pt x="3168" y="99"/>
                    <a:pt x="3173" y="103"/>
                    <a:pt x="3176" y="108"/>
                  </a:cubicBezTo>
                  <a:cubicBezTo>
                    <a:pt x="3180" y="113"/>
                    <a:pt x="3183" y="118"/>
                    <a:pt x="3185" y="124"/>
                  </a:cubicBezTo>
                  <a:cubicBezTo>
                    <a:pt x="3187" y="130"/>
                    <a:pt x="3189" y="136"/>
                    <a:pt x="3190" y="142"/>
                  </a:cubicBezTo>
                  <a:cubicBezTo>
                    <a:pt x="3191" y="147"/>
                    <a:pt x="3191" y="153"/>
                    <a:pt x="3191" y="157"/>
                  </a:cubicBezTo>
                  <a:cubicBezTo>
                    <a:pt x="3191" y="162"/>
                    <a:pt x="3191" y="167"/>
                    <a:pt x="3190" y="173"/>
                  </a:cubicBezTo>
                  <a:cubicBezTo>
                    <a:pt x="3189" y="179"/>
                    <a:pt x="3187" y="185"/>
                    <a:pt x="3185" y="191"/>
                  </a:cubicBezTo>
                  <a:cubicBezTo>
                    <a:pt x="3183" y="197"/>
                    <a:pt x="3180" y="202"/>
                    <a:pt x="3176" y="207"/>
                  </a:cubicBezTo>
                  <a:cubicBezTo>
                    <a:pt x="3173" y="212"/>
                    <a:pt x="3168" y="216"/>
                    <a:pt x="3162" y="219"/>
                  </a:cubicBezTo>
                  <a:cubicBezTo>
                    <a:pt x="3156" y="222"/>
                    <a:pt x="3149" y="223"/>
                    <a:pt x="3141" y="224"/>
                  </a:cubicBezTo>
                  <a:cubicBezTo>
                    <a:pt x="3132" y="223"/>
                    <a:pt x="3125" y="222"/>
                    <a:pt x="3119" y="219"/>
                  </a:cubicBezTo>
                  <a:cubicBezTo>
                    <a:pt x="3114" y="216"/>
                    <a:pt x="3109" y="212"/>
                    <a:pt x="3105" y="207"/>
                  </a:cubicBezTo>
                  <a:cubicBezTo>
                    <a:pt x="3101" y="202"/>
                    <a:pt x="3098" y="197"/>
                    <a:pt x="3096" y="191"/>
                  </a:cubicBezTo>
                  <a:cubicBezTo>
                    <a:pt x="3094" y="185"/>
                    <a:pt x="3093" y="179"/>
                    <a:pt x="3092" y="173"/>
                  </a:cubicBezTo>
                  <a:cubicBezTo>
                    <a:pt x="3091" y="167"/>
                    <a:pt x="3090" y="162"/>
                    <a:pt x="3090" y="157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4" name="Freeform 120"/>
            <p:cNvSpPr>
              <a:spLocks noEditPoints="1"/>
            </p:cNvSpPr>
            <p:nvPr/>
          </p:nvSpPr>
          <p:spPr bwMode="auto">
            <a:xfrm>
              <a:off x="6065838" y="6444133"/>
              <a:ext cx="1162050" cy="73025"/>
            </a:xfrm>
            <a:custGeom>
              <a:avLst/>
              <a:gdLst>
                <a:gd name="T0" fmla="*/ 45 w 3554"/>
                <a:gd name="T1" fmla="*/ 78 h 226"/>
                <a:gd name="T2" fmla="*/ 213 w 3554"/>
                <a:gd name="T3" fmla="*/ 63 h 226"/>
                <a:gd name="T4" fmla="*/ 3 w 3554"/>
                <a:gd name="T5" fmla="*/ 113 h 226"/>
                <a:gd name="T6" fmla="*/ 192 w 3554"/>
                <a:gd name="T7" fmla="*/ 163 h 226"/>
                <a:gd name="T8" fmla="*/ 355 w 3554"/>
                <a:gd name="T9" fmla="*/ 6 h 226"/>
                <a:gd name="T10" fmla="*/ 608 w 3554"/>
                <a:gd name="T11" fmla="*/ 0 h 226"/>
                <a:gd name="T12" fmla="*/ 555 w 3554"/>
                <a:gd name="T13" fmla="*/ 117 h 226"/>
                <a:gd name="T14" fmla="*/ 571 w 3554"/>
                <a:gd name="T15" fmla="*/ 201 h 226"/>
                <a:gd name="T16" fmla="*/ 513 w 3554"/>
                <a:gd name="T17" fmla="*/ 212 h 226"/>
                <a:gd name="T18" fmla="*/ 658 w 3554"/>
                <a:gd name="T19" fmla="*/ 122 h 226"/>
                <a:gd name="T20" fmla="*/ 580 w 3554"/>
                <a:gd name="T21" fmla="*/ 29 h 226"/>
                <a:gd name="T22" fmla="*/ 725 w 3554"/>
                <a:gd name="T23" fmla="*/ 194 h 226"/>
                <a:gd name="T24" fmla="*/ 849 w 3554"/>
                <a:gd name="T25" fmla="*/ 220 h 226"/>
                <a:gd name="T26" fmla="*/ 1006 w 3554"/>
                <a:gd name="T27" fmla="*/ 36 h 226"/>
                <a:gd name="T28" fmla="*/ 1094 w 3554"/>
                <a:gd name="T29" fmla="*/ 78 h 226"/>
                <a:gd name="T30" fmla="*/ 1107 w 3554"/>
                <a:gd name="T31" fmla="*/ 89 h 226"/>
                <a:gd name="T32" fmla="*/ 1253 w 3554"/>
                <a:gd name="T33" fmla="*/ 191 h 226"/>
                <a:gd name="T34" fmla="*/ 1342 w 3554"/>
                <a:gd name="T35" fmla="*/ 220 h 226"/>
                <a:gd name="T36" fmla="*/ 1546 w 3554"/>
                <a:gd name="T37" fmla="*/ 92 h 226"/>
                <a:gd name="T38" fmla="*/ 1437 w 3554"/>
                <a:gd name="T39" fmla="*/ 140 h 226"/>
                <a:gd name="T40" fmla="*/ 1451 w 3554"/>
                <a:gd name="T41" fmla="*/ 200 h 226"/>
                <a:gd name="T42" fmla="*/ 1439 w 3554"/>
                <a:gd name="T43" fmla="*/ 222 h 226"/>
                <a:gd name="T44" fmla="*/ 1462 w 3554"/>
                <a:gd name="T45" fmla="*/ 120 h 226"/>
                <a:gd name="T46" fmla="*/ 1521 w 3554"/>
                <a:gd name="T47" fmla="*/ 100 h 226"/>
                <a:gd name="T48" fmla="*/ 1571 w 3554"/>
                <a:gd name="T49" fmla="*/ 86 h 226"/>
                <a:gd name="T50" fmla="*/ 1610 w 3554"/>
                <a:gd name="T51" fmla="*/ 200 h 226"/>
                <a:gd name="T52" fmla="*/ 1727 w 3554"/>
                <a:gd name="T53" fmla="*/ 199 h 226"/>
                <a:gd name="T54" fmla="*/ 1707 w 3554"/>
                <a:gd name="T55" fmla="*/ 66 h 226"/>
                <a:gd name="T56" fmla="*/ 1746 w 3554"/>
                <a:gd name="T57" fmla="*/ 214 h 226"/>
                <a:gd name="T58" fmla="*/ 1733 w 3554"/>
                <a:gd name="T59" fmla="*/ 83 h 226"/>
                <a:gd name="T60" fmla="*/ 2010 w 3554"/>
                <a:gd name="T61" fmla="*/ 61 h 226"/>
                <a:gd name="T62" fmla="*/ 1915 w 3554"/>
                <a:gd name="T63" fmla="*/ 220 h 226"/>
                <a:gd name="T64" fmla="*/ 1990 w 3554"/>
                <a:gd name="T65" fmla="*/ 220 h 226"/>
                <a:gd name="T66" fmla="*/ 2168 w 3554"/>
                <a:gd name="T67" fmla="*/ 207 h 226"/>
                <a:gd name="T68" fmla="*/ 2102 w 3554"/>
                <a:gd name="T69" fmla="*/ 77 h 226"/>
                <a:gd name="T70" fmla="*/ 2166 w 3554"/>
                <a:gd name="T71" fmla="*/ 86 h 226"/>
                <a:gd name="T72" fmla="*/ 2104 w 3554"/>
                <a:gd name="T73" fmla="*/ 197 h 226"/>
                <a:gd name="T74" fmla="*/ 2343 w 3554"/>
                <a:gd name="T75" fmla="*/ 64 h 226"/>
                <a:gd name="T76" fmla="*/ 2361 w 3554"/>
                <a:gd name="T77" fmla="*/ 220 h 226"/>
                <a:gd name="T78" fmla="*/ 2498 w 3554"/>
                <a:gd name="T79" fmla="*/ 181 h 226"/>
                <a:gd name="T80" fmla="*/ 2516 w 3554"/>
                <a:gd name="T81" fmla="*/ 66 h 226"/>
                <a:gd name="T82" fmla="*/ 2469 w 3554"/>
                <a:gd name="T83" fmla="*/ 223 h 226"/>
                <a:gd name="T84" fmla="*/ 2446 w 3554"/>
                <a:gd name="T85" fmla="*/ 97 h 226"/>
                <a:gd name="T86" fmla="*/ 2686 w 3554"/>
                <a:gd name="T87" fmla="*/ 64 h 226"/>
                <a:gd name="T88" fmla="*/ 2613 w 3554"/>
                <a:gd name="T89" fmla="*/ 64 h 226"/>
                <a:gd name="T90" fmla="*/ 2659 w 3554"/>
                <a:gd name="T91" fmla="*/ 197 h 226"/>
                <a:gd name="T92" fmla="*/ 2896 w 3554"/>
                <a:gd name="T93" fmla="*/ 27 h 226"/>
                <a:gd name="T94" fmla="*/ 2836 w 3554"/>
                <a:gd name="T95" fmla="*/ 86 h 226"/>
                <a:gd name="T96" fmla="*/ 2988 w 3554"/>
                <a:gd name="T97" fmla="*/ 178 h 226"/>
                <a:gd name="T98" fmla="*/ 2894 w 3554"/>
                <a:gd name="T99" fmla="*/ 196 h 226"/>
                <a:gd name="T100" fmla="*/ 3011 w 3554"/>
                <a:gd name="T101" fmla="*/ 220 h 226"/>
                <a:gd name="T102" fmla="*/ 3063 w 3554"/>
                <a:gd name="T103" fmla="*/ 189 h 226"/>
                <a:gd name="T104" fmla="*/ 3093 w 3554"/>
                <a:gd name="T105" fmla="*/ 198 h 226"/>
                <a:gd name="T106" fmla="*/ 3237 w 3554"/>
                <a:gd name="T107" fmla="*/ 178 h 226"/>
                <a:gd name="T108" fmla="*/ 3142 w 3554"/>
                <a:gd name="T109" fmla="*/ 196 h 226"/>
                <a:gd name="T110" fmla="*/ 3260 w 3554"/>
                <a:gd name="T111" fmla="*/ 220 h 226"/>
                <a:gd name="T112" fmla="*/ 3388 w 3554"/>
                <a:gd name="T113" fmla="*/ 63 h 226"/>
                <a:gd name="T114" fmla="*/ 3404 w 3554"/>
                <a:gd name="T115" fmla="*/ 166 h 226"/>
                <a:gd name="T116" fmla="*/ 3554 w 3554"/>
                <a:gd name="T117" fmla="*/ 118 h 226"/>
                <a:gd name="T118" fmla="*/ 3433 w 3554"/>
                <a:gd name="T119" fmla="*/ 142 h 226"/>
                <a:gd name="T120" fmla="*/ 3524 w 3554"/>
                <a:gd name="T121" fmla="*/ 142 h 226"/>
                <a:gd name="T122" fmla="*/ 3433 w 3554"/>
                <a:gd name="T123" fmla="*/ 142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54" h="226">
                  <a:moveTo>
                    <a:pt x="182" y="113"/>
                  </a:moveTo>
                  <a:cubicBezTo>
                    <a:pt x="179" y="126"/>
                    <a:pt x="175" y="137"/>
                    <a:pt x="170" y="148"/>
                  </a:cubicBezTo>
                  <a:cubicBezTo>
                    <a:pt x="164" y="158"/>
                    <a:pt x="157" y="168"/>
                    <a:pt x="149" y="175"/>
                  </a:cubicBezTo>
                  <a:cubicBezTo>
                    <a:pt x="141" y="183"/>
                    <a:pt x="132" y="189"/>
                    <a:pt x="122" y="194"/>
                  </a:cubicBezTo>
                  <a:cubicBezTo>
                    <a:pt x="112" y="198"/>
                    <a:pt x="101" y="200"/>
                    <a:pt x="89" y="200"/>
                  </a:cubicBezTo>
                  <a:cubicBezTo>
                    <a:pt x="77" y="200"/>
                    <a:pt x="67" y="198"/>
                    <a:pt x="59" y="194"/>
                  </a:cubicBezTo>
                  <a:cubicBezTo>
                    <a:pt x="51" y="189"/>
                    <a:pt x="44" y="183"/>
                    <a:pt x="39" y="175"/>
                  </a:cubicBezTo>
                  <a:cubicBezTo>
                    <a:pt x="35" y="168"/>
                    <a:pt x="32" y="158"/>
                    <a:pt x="31" y="148"/>
                  </a:cubicBezTo>
                  <a:cubicBezTo>
                    <a:pt x="29" y="137"/>
                    <a:pt x="30" y="126"/>
                    <a:pt x="33" y="113"/>
                  </a:cubicBezTo>
                  <a:cubicBezTo>
                    <a:pt x="36" y="100"/>
                    <a:pt x="40" y="89"/>
                    <a:pt x="45" y="78"/>
                  </a:cubicBezTo>
                  <a:cubicBezTo>
                    <a:pt x="51" y="67"/>
                    <a:pt x="58" y="58"/>
                    <a:pt x="66" y="51"/>
                  </a:cubicBezTo>
                  <a:cubicBezTo>
                    <a:pt x="74" y="43"/>
                    <a:pt x="83" y="37"/>
                    <a:pt x="93" y="32"/>
                  </a:cubicBezTo>
                  <a:cubicBezTo>
                    <a:pt x="103" y="28"/>
                    <a:pt x="114" y="26"/>
                    <a:pt x="126" y="26"/>
                  </a:cubicBezTo>
                  <a:cubicBezTo>
                    <a:pt x="138" y="26"/>
                    <a:pt x="148" y="28"/>
                    <a:pt x="156" y="32"/>
                  </a:cubicBezTo>
                  <a:cubicBezTo>
                    <a:pt x="164" y="37"/>
                    <a:pt x="171" y="43"/>
                    <a:pt x="176" y="51"/>
                  </a:cubicBezTo>
                  <a:cubicBezTo>
                    <a:pt x="180" y="58"/>
                    <a:pt x="183" y="67"/>
                    <a:pt x="184" y="78"/>
                  </a:cubicBezTo>
                  <a:cubicBezTo>
                    <a:pt x="186" y="89"/>
                    <a:pt x="185" y="100"/>
                    <a:pt x="182" y="113"/>
                  </a:cubicBezTo>
                  <a:close/>
                  <a:moveTo>
                    <a:pt x="212" y="113"/>
                  </a:moveTo>
                  <a:cubicBezTo>
                    <a:pt x="214" y="105"/>
                    <a:pt x="215" y="97"/>
                    <a:pt x="215" y="89"/>
                  </a:cubicBezTo>
                  <a:cubicBezTo>
                    <a:pt x="215" y="80"/>
                    <a:pt x="215" y="72"/>
                    <a:pt x="213" y="63"/>
                  </a:cubicBezTo>
                  <a:cubicBezTo>
                    <a:pt x="212" y="55"/>
                    <a:pt x="209" y="47"/>
                    <a:pt x="205" y="39"/>
                  </a:cubicBezTo>
                  <a:cubicBezTo>
                    <a:pt x="202" y="32"/>
                    <a:pt x="197" y="25"/>
                    <a:pt x="190" y="19"/>
                  </a:cubicBezTo>
                  <a:cubicBezTo>
                    <a:pt x="184" y="13"/>
                    <a:pt x="176" y="9"/>
                    <a:pt x="166" y="5"/>
                  </a:cubicBezTo>
                  <a:cubicBezTo>
                    <a:pt x="156" y="2"/>
                    <a:pt x="145" y="0"/>
                    <a:pt x="131" y="0"/>
                  </a:cubicBezTo>
                  <a:cubicBezTo>
                    <a:pt x="118" y="0"/>
                    <a:pt x="106" y="2"/>
                    <a:pt x="95" y="5"/>
                  </a:cubicBezTo>
                  <a:cubicBezTo>
                    <a:pt x="84" y="9"/>
                    <a:pt x="74" y="13"/>
                    <a:pt x="65" y="19"/>
                  </a:cubicBezTo>
                  <a:cubicBezTo>
                    <a:pt x="56" y="25"/>
                    <a:pt x="48" y="32"/>
                    <a:pt x="41" y="39"/>
                  </a:cubicBezTo>
                  <a:cubicBezTo>
                    <a:pt x="34" y="47"/>
                    <a:pt x="28" y="55"/>
                    <a:pt x="23" y="63"/>
                  </a:cubicBezTo>
                  <a:cubicBezTo>
                    <a:pt x="18" y="72"/>
                    <a:pt x="14" y="80"/>
                    <a:pt x="10" y="89"/>
                  </a:cubicBezTo>
                  <a:cubicBezTo>
                    <a:pt x="7" y="97"/>
                    <a:pt x="5" y="105"/>
                    <a:pt x="3" y="113"/>
                  </a:cubicBezTo>
                  <a:cubicBezTo>
                    <a:pt x="1" y="121"/>
                    <a:pt x="0" y="129"/>
                    <a:pt x="0" y="137"/>
                  </a:cubicBezTo>
                  <a:cubicBezTo>
                    <a:pt x="0" y="146"/>
                    <a:pt x="0" y="154"/>
                    <a:pt x="2" y="163"/>
                  </a:cubicBezTo>
                  <a:cubicBezTo>
                    <a:pt x="3" y="171"/>
                    <a:pt x="6" y="179"/>
                    <a:pt x="10" y="187"/>
                  </a:cubicBezTo>
                  <a:cubicBezTo>
                    <a:pt x="13" y="194"/>
                    <a:pt x="18" y="201"/>
                    <a:pt x="25" y="207"/>
                  </a:cubicBezTo>
                  <a:cubicBezTo>
                    <a:pt x="31" y="213"/>
                    <a:pt x="39" y="217"/>
                    <a:pt x="49" y="221"/>
                  </a:cubicBezTo>
                  <a:cubicBezTo>
                    <a:pt x="59" y="224"/>
                    <a:pt x="70" y="226"/>
                    <a:pt x="84" y="226"/>
                  </a:cubicBezTo>
                  <a:cubicBezTo>
                    <a:pt x="97" y="226"/>
                    <a:pt x="109" y="224"/>
                    <a:pt x="120" y="221"/>
                  </a:cubicBezTo>
                  <a:cubicBezTo>
                    <a:pt x="131" y="217"/>
                    <a:pt x="141" y="213"/>
                    <a:pt x="150" y="207"/>
                  </a:cubicBezTo>
                  <a:cubicBezTo>
                    <a:pt x="159" y="201"/>
                    <a:pt x="167" y="194"/>
                    <a:pt x="174" y="187"/>
                  </a:cubicBezTo>
                  <a:cubicBezTo>
                    <a:pt x="181" y="179"/>
                    <a:pt x="187" y="171"/>
                    <a:pt x="192" y="163"/>
                  </a:cubicBezTo>
                  <a:cubicBezTo>
                    <a:pt x="197" y="154"/>
                    <a:pt x="201" y="146"/>
                    <a:pt x="205" y="137"/>
                  </a:cubicBezTo>
                  <a:cubicBezTo>
                    <a:pt x="208" y="129"/>
                    <a:pt x="210" y="121"/>
                    <a:pt x="212" y="113"/>
                  </a:cubicBezTo>
                  <a:close/>
                  <a:moveTo>
                    <a:pt x="359" y="123"/>
                  </a:moveTo>
                  <a:lnTo>
                    <a:pt x="464" y="123"/>
                  </a:lnTo>
                  <a:lnTo>
                    <a:pt x="469" y="97"/>
                  </a:lnTo>
                  <a:lnTo>
                    <a:pt x="364" y="97"/>
                  </a:lnTo>
                  <a:lnTo>
                    <a:pt x="378" y="32"/>
                  </a:lnTo>
                  <a:lnTo>
                    <a:pt x="498" y="32"/>
                  </a:lnTo>
                  <a:lnTo>
                    <a:pt x="503" y="6"/>
                  </a:lnTo>
                  <a:lnTo>
                    <a:pt x="355" y="6"/>
                  </a:lnTo>
                  <a:lnTo>
                    <a:pt x="309" y="220"/>
                  </a:lnTo>
                  <a:lnTo>
                    <a:pt x="338" y="220"/>
                  </a:lnTo>
                  <a:lnTo>
                    <a:pt x="359" y="123"/>
                  </a:lnTo>
                  <a:close/>
                  <a:moveTo>
                    <a:pt x="677" y="69"/>
                  </a:moveTo>
                  <a:cubicBezTo>
                    <a:pt x="678" y="65"/>
                    <a:pt x="678" y="60"/>
                    <a:pt x="679" y="55"/>
                  </a:cubicBezTo>
                  <a:cubicBezTo>
                    <a:pt x="679" y="50"/>
                    <a:pt x="679" y="45"/>
                    <a:pt x="678" y="40"/>
                  </a:cubicBezTo>
                  <a:cubicBezTo>
                    <a:pt x="677" y="35"/>
                    <a:pt x="675" y="30"/>
                    <a:pt x="672" y="26"/>
                  </a:cubicBezTo>
                  <a:cubicBezTo>
                    <a:pt x="670" y="21"/>
                    <a:pt x="666" y="16"/>
                    <a:pt x="660" y="13"/>
                  </a:cubicBezTo>
                  <a:cubicBezTo>
                    <a:pt x="655" y="9"/>
                    <a:pt x="648" y="6"/>
                    <a:pt x="640" y="4"/>
                  </a:cubicBezTo>
                  <a:cubicBezTo>
                    <a:pt x="631" y="1"/>
                    <a:pt x="621" y="0"/>
                    <a:pt x="608" y="0"/>
                  </a:cubicBezTo>
                  <a:cubicBezTo>
                    <a:pt x="598" y="0"/>
                    <a:pt x="588" y="1"/>
                    <a:pt x="580" y="4"/>
                  </a:cubicBezTo>
                  <a:cubicBezTo>
                    <a:pt x="571" y="6"/>
                    <a:pt x="564" y="10"/>
                    <a:pt x="557" y="14"/>
                  </a:cubicBezTo>
                  <a:cubicBezTo>
                    <a:pt x="550" y="18"/>
                    <a:pt x="544" y="23"/>
                    <a:pt x="539" y="29"/>
                  </a:cubicBezTo>
                  <a:cubicBezTo>
                    <a:pt x="535" y="34"/>
                    <a:pt x="531" y="40"/>
                    <a:pt x="527" y="47"/>
                  </a:cubicBezTo>
                  <a:cubicBezTo>
                    <a:pt x="524" y="53"/>
                    <a:pt x="522" y="60"/>
                    <a:pt x="520" y="66"/>
                  </a:cubicBezTo>
                  <a:cubicBezTo>
                    <a:pt x="519" y="74"/>
                    <a:pt x="519" y="80"/>
                    <a:pt x="520" y="86"/>
                  </a:cubicBezTo>
                  <a:cubicBezTo>
                    <a:pt x="521" y="91"/>
                    <a:pt x="523" y="96"/>
                    <a:pt x="526" y="99"/>
                  </a:cubicBezTo>
                  <a:cubicBezTo>
                    <a:pt x="528" y="103"/>
                    <a:pt x="531" y="106"/>
                    <a:pt x="535" y="108"/>
                  </a:cubicBezTo>
                  <a:cubicBezTo>
                    <a:pt x="539" y="111"/>
                    <a:pt x="542" y="113"/>
                    <a:pt x="546" y="114"/>
                  </a:cubicBezTo>
                  <a:cubicBezTo>
                    <a:pt x="550" y="115"/>
                    <a:pt x="553" y="116"/>
                    <a:pt x="555" y="117"/>
                  </a:cubicBezTo>
                  <a:lnTo>
                    <a:pt x="597" y="127"/>
                  </a:lnTo>
                  <a:cubicBezTo>
                    <a:pt x="605" y="129"/>
                    <a:pt x="612" y="131"/>
                    <a:pt x="618" y="133"/>
                  </a:cubicBezTo>
                  <a:cubicBezTo>
                    <a:pt x="623" y="135"/>
                    <a:pt x="627" y="138"/>
                    <a:pt x="630" y="141"/>
                  </a:cubicBezTo>
                  <a:cubicBezTo>
                    <a:pt x="633" y="143"/>
                    <a:pt x="635" y="147"/>
                    <a:pt x="636" y="151"/>
                  </a:cubicBezTo>
                  <a:cubicBezTo>
                    <a:pt x="636" y="155"/>
                    <a:pt x="636" y="159"/>
                    <a:pt x="635" y="165"/>
                  </a:cubicBezTo>
                  <a:cubicBezTo>
                    <a:pt x="633" y="171"/>
                    <a:pt x="631" y="176"/>
                    <a:pt x="628" y="180"/>
                  </a:cubicBezTo>
                  <a:cubicBezTo>
                    <a:pt x="624" y="185"/>
                    <a:pt x="620" y="188"/>
                    <a:pt x="615" y="191"/>
                  </a:cubicBezTo>
                  <a:cubicBezTo>
                    <a:pt x="611" y="194"/>
                    <a:pt x="606" y="196"/>
                    <a:pt x="601" y="197"/>
                  </a:cubicBezTo>
                  <a:cubicBezTo>
                    <a:pt x="595" y="199"/>
                    <a:pt x="590" y="200"/>
                    <a:pt x="585" y="200"/>
                  </a:cubicBezTo>
                  <a:cubicBezTo>
                    <a:pt x="580" y="201"/>
                    <a:pt x="575" y="201"/>
                    <a:pt x="571" y="201"/>
                  </a:cubicBezTo>
                  <a:cubicBezTo>
                    <a:pt x="565" y="201"/>
                    <a:pt x="560" y="201"/>
                    <a:pt x="555" y="200"/>
                  </a:cubicBezTo>
                  <a:cubicBezTo>
                    <a:pt x="549" y="199"/>
                    <a:pt x="544" y="197"/>
                    <a:pt x="540" y="195"/>
                  </a:cubicBezTo>
                  <a:cubicBezTo>
                    <a:pt x="535" y="192"/>
                    <a:pt x="531" y="189"/>
                    <a:pt x="528" y="185"/>
                  </a:cubicBezTo>
                  <a:cubicBezTo>
                    <a:pt x="525" y="181"/>
                    <a:pt x="523" y="177"/>
                    <a:pt x="522" y="171"/>
                  </a:cubicBezTo>
                  <a:cubicBezTo>
                    <a:pt x="521" y="165"/>
                    <a:pt x="521" y="159"/>
                    <a:pt x="523" y="151"/>
                  </a:cubicBezTo>
                  <a:lnTo>
                    <a:pt x="495" y="151"/>
                  </a:lnTo>
                  <a:cubicBezTo>
                    <a:pt x="494" y="158"/>
                    <a:pt x="493" y="164"/>
                    <a:pt x="493" y="170"/>
                  </a:cubicBezTo>
                  <a:cubicBezTo>
                    <a:pt x="493" y="176"/>
                    <a:pt x="494" y="182"/>
                    <a:pt x="495" y="188"/>
                  </a:cubicBezTo>
                  <a:cubicBezTo>
                    <a:pt x="497" y="194"/>
                    <a:pt x="501" y="200"/>
                    <a:pt x="506" y="205"/>
                  </a:cubicBezTo>
                  <a:cubicBezTo>
                    <a:pt x="507" y="207"/>
                    <a:pt x="510" y="210"/>
                    <a:pt x="513" y="212"/>
                  </a:cubicBezTo>
                  <a:cubicBezTo>
                    <a:pt x="516" y="214"/>
                    <a:pt x="519" y="217"/>
                    <a:pt x="524" y="219"/>
                  </a:cubicBezTo>
                  <a:cubicBezTo>
                    <a:pt x="528" y="221"/>
                    <a:pt x="534" y="222"/>
                    <a:pt x="541" y="224"/>
                  </a:cubicBezTo>
                  <a:cubicBezTo>
                    <a:pt x="548" y="225"/>
                    <a:pt x="556" y="226"/>
                    <a:pt x="566" y="226"/>
                  </a:cubicBezTo>
                  <a:cubicBezTo>
                    <a:pt x="573" y="226"/>
                    <a:pt x="581" y="225"/>
                    <a:pt x="589" y="224"/>
                  </a:cubicBezTo>
                  <a:cubicBezTo>
                    <a:pt x="597" y="223"/>
                    <a:pt x="605" y="221"/>
                    <a:pt x="613" y="218"/>
                  </a:cubicBezTo>
                  <a:cubicBezTo>
                    <a:pt x="621" y="215"/>
                    <a:pt x="628" y="211"/>
                    <a:pt x="635" y="206"/>
                  </a:cubicBezTo>
                  <a:cubicBezTo>
                    <a:pt x="642" y="201"/>
                    <a:pt x="648" y="195"/>
                    <a:pt x="653" y="187"/>
                  </a:cubicBezTo>
                  <a:cubicBezTo>
                    <a:pt x="658" y="180"/>
                    <a:pt x="661" y="171"/>
                    <a:pt x="664" y="161"/>
                  </a:cubicBezTo>
                  <a:cubicBezTo>
                    <a:pt x="665" y="153"/>
                    <a:pt x="666" y="145"/>
                    <a:pt x="665" y="139"/>
                  </a:cubicBezTo>
                  <a:cubicBezTo>
                    <a:pt x="664" y="132"/>
                    <a:pt x="661" y="127"/>
                    <a:pt x="658" y="122"/>
                  </a:cubicBezTo>
                  <a:cubicBezTo>
                    <a:pt x="655" y="117"/>
                    <a:pt x="650" y="114"/>
                    <a:pt x="645" y="111"/>
                  </a:cubicBezTo>
                  <a:cubicBezTo>
                    <a:pt x="640" y="108"/>
                    <a:pt x="634" y="105"/>
                    <a:pt x="627" y="104"/>
                  </a:cubicBezTo>
                  <a:lnTo>
                    <a:pt x="569" y="90"/>
                  </a:lnTo>
                  <a:cubicBezTo>
                    <a:pt x="566" y="89"/>
                    <a:pt x="563" y="88"/>
                    <a:pt x="560" y="87"/>
                  </a:cubicBezTo>
                  <a:cubicBezTo>
                    <a:pt x="558" y="86"/>
                    <a:pt x="555" y="84"/>
                    <a:pt x="553" y="82"/>
                  </a:cubicBezTo>
                  <a:cubicBezTo>
                    <a:pt x="551" y="80"/>
                    <a:pt x="550" y="77"/>
                    <a:pt x="549" y="74"/>
                  </a:cubicBezTo>
                  <a:cubicBezTo>
                    <a:pt x="548" y="71"/>
                    <a:pt x="548" y="67"/>
                    <a:pt x="549" y="63"/>
                  </a:cubicBezTo>
                  <a:cubicBezTo>
                    <a:pt x="551" y="56"/>
                    <a:pt x="553" y="51"/>
                    <a:pt x="556" y="46"/>
                  </a:cubicBezTo>
                  <a:cubicBezTo>
                    <a:pt x="559" y="42"/>
                    <a:pt x="563" y="38"/>
                    <a:pt x="567" y="35"/>
                  </a:cubicBezTo>
                  <a:cubicBezTo>
                    <a:pt x="571" y="32"/>
                    <a:pt x="576" y="30"/>
                    <a:pt x="580" y="29"/>
                  </a:cubicBezTo>
                  <a:cubicBezTo>
                    <a:pt x="585" y="27"/>
                    <a:pt x="590" y="26"/>
                    <a:pt x="594" y="26"/>
                  </a:cubicBezTo>
                  <a:cubicBezTo>
                    <a:pt x="599" y="25"/>
                    <a:pt x="603" y="25"/>
                    <a:pt x="606" y="25"/>
                  </a:cubicBezTo>
                  <a:cubicBezTo>
                    <a:pt x="611" y="25"/>
                    <a:pt x="616" y="25"/>
                    <a:pt x="621" y="26"/>
                  </a:cubicBezTo>
                  <a:cubicBezTo>
                    <a:pt x="625" y="27"/>
                    <a:pt x="630" y="29"/>
                    <a:pt x="634" y="31"/>
                  </a:cubicBezTo>
                  <a:cubicBezTo>
                    <a:pt x="638" y="33"/>
                    <a:pt x="641" y="35"/>
                    <a:pt x="644" y="39"/>
                  </a:cubicBezTo>
                  <a:cubicBezTo>
                    <a:pt x="647" y="42"/>
                    <a:pt x="649" y="46"/>
                    <a:pt x="650" y="51"/>
                  </a:cubicBezTo>
                  <a:cubicBezTo>
                    <a:pt x="651" y="56"/>
                    <a:pt x="651" y="62"/>
                    <a:pt x="650" y="69"/>
                  </a:cubicBezTo>
                  <a:lnTo>
                    <a:pt x="677" y="69"/>
                  </a:lnTo>
                  <a:close/>
                  <a:moveTo>
                    <a:pt x="854" y="194"/>
                  </a:moveTo>
                  <a:lnTo>
                    <a:pt x="725" y="194"/>
                  </a:lnTo>
                  <a:lnTo>
                    <a:pt x="740" y="123"/>
                  </a:lnTo>
                  <a:lnTo>
                    <a:pt x="858" y="123"/>
                  </a:lnTo>
                  <a:lnTo>
                    <a:pt x="863" y="97"/>
                  </a:lnTo>
                  <a:lnTo>
                    <a:pt x="746" y="97"/>
                  </a:lnTo>
                  <a:lnTo>
                    <a:pt x="760" y="32"/>
                  </a:lnTo>
                  <a:lnTo>
                    <a:pt x="887" y="32"/>
                  </a:lnTo>
                  <a:lnTo>
                    <a:pt x="892" y="6"/>
                  </a:lnTo>
                  <a:lnTo>
                    <a:pt x="736" y="6"/>
                  </a:lnTo>
                  <a:lnTo>
                    <a:pt x="691" y="220"/>
                  </a:lnTo>
                  <a:lnTo>
                    <a:pt x="849" y="220"/>
                  </a:lnTo>
                  <a:lnTo>
                    <a:pt x="854" y="194"/>
                  </a:lnTo>
                  <a:close/>
                  <a:moveTo>
                    <a:pt x="1026" y="64"/>
                  </a:moveTo>
                  <a:lnTo>
                    <a:pt x="1000" y="64"/>
                  </a:lnTo>
                  <a:lnTo>
                    <a:pt x="967" y="220"/>
                  </a:lnTo>
                  <a:lnTo>
                    <a:pt x="993" y="220"/>
                  </a:lnTo>
                  <a:lnTo>
                    <a:pt x="1026" y="64"/>
                  </a:lnTo>
                  <a:close/>
                  <a:moveTo>
                    <a:pt x="1032" y="36"/>
                  </a:moveTo>
                  <a:lnTo>
                    <a:pt x="1039" y="6"/>
                  </a:lnTo>
                  <a:lnTo>
                    <a:pt x="1013" y="6"/>
                  </a:lnTo>
                  <a:lnTo>
                    <a:pt x="1006" y="36"/>
                  </a:lnTo>
                  <a:lnTo>
                    <a:pt x="1032" y="36"/>
                  </a:lnTo>
                  <a:close/>
                  <a:moveTo>
                    <a:pt x="1182" y="114"/>
                  </a:moveTo>
                  <a:cubicBezTo>
                    <a:pt x="1184" y="105"/>
                    <a:pt x="1185" y="97"/>
                    <a:pt x="1184" y="91"/>
                  </a:cubicBezTo>
                  <a:cubicBezTo>
                    <a:pt x="1183" y="85"/>
                    <a:pt x="1181" y="80"/>
                    <a:pt x="1178" y="76"/>
                  </a:cubicBezTo>
                  <a:cubicBezTo>
                    <a:pt x="1175" y="71"/>
                    <a:pt x="1172" y="68"/>
                    <a:pt x="1168" y="66"/>
                  </a:cubicBezTo>
                  <a:cubicBezTo>
                    <a:pt x="1163" y="64"/>
                    <a:pt x="1159" y="62"/>
                    <a:pt x="1154" y="61"/>
                  </a:cubicBezTo>
                  <a:cubicBezTo>
                    <a:pt x="1149" y="60"/>
                    <a:pt x="1144" y="60"/>
                    <a:pt x="1139" y="60"/>
                  </a:cubicBezTo>
                  <a:cubicBezTo>
                    <a:pt x="1133" y="60"/>
                    <a:pt x="1126" y="61"/>
                    <a:pt x="1121" y="63"/>
                  </a:cubicBezTo>
                  <a:cubicBezTo>
                    <a:pt x="1115" y="64"/>
                    <a:pt x="1110" y="67"/>
                    <a:pt x="1106" y="70"/>
                  </a:cubicBezTo>
                  <a:cubicBezTo>
                    <a:pt x="1101" y="73"/>
                    <a:pt x="1097" y="75"/>
                    <a:pt x="1094" y="78"/>
                  </a:cubicBezTo>
                  <a:cubicBezTo>
                    <a:pt x="1091" y="81"/>
                    <a:pt x="1088" y="84"/>
                    <a:pt x="1087" y="86"/>
                  </a:cubicBezTo>
                  <a:lnTo>
                    <a:pt x="1086" y="86"/>
                  </a:lnTo>
                  <a:lnTo>
                    <a:pt x="1091" y="64"/>
                  </a:lnTo>
                  <a:lnTo>
                    <a:pt x="1066" y="64"/>
                  </a:lnTo>
                  <a:lnTo>
                    <a:pt x="1033" y="220"/>
                  </a:lnTo>
                  <a:lnTo>
                    <a:pt x="1059" y="220"/>
                  </a:lnTo>
                  <a:lnTo>
                    <a:pt x="1077" y="135"/>
                  </a:lnTo>
                  <a:cubicBezTo>
                    <a:pt x="1079" y="127"/>
                    <a:pt x="1081" y="119"/>
                    <a:pt x="1084" y="113"/>
                  </a:cubicBezTo>
                  <a:cubicBezTo>
                    <a:pt x="1088" y="107"/>
                    <a:pt x="1091" y="102"/>
                    <a:pt x="1095" y="98"/>
                  </a:cubicBezTo>
                  <a:cubicBezTo>
                    <a:pt x="1099" y="95"/>
                    <a:pt x="1103" y="91"/>
                    <a:pt x="1107" y="89"/>
                  </a:cubicBezTo>
                  <a:cubicBezTo>
                    <a:pt x="1111" y="87"/>
                    <a:pt x="1115" y="85"/>
                    <a:pt x="1119" y="85"/>
                  </a:cubicBezTo>
                  <a:cubicBezTo>
                    <a:pt x="1123" y="84"/>
                    <a:pt x="1126" y="83"/>
                    <a:pt x="1129" y="83"/>
                  </a:cubicBezTo>
                  <a:cubicBezTo>
                    <a:pt x="1138" y="83"/>
                    <a:pt x="1144" y="85"/>
                    <a:pt x="1148" y="88"/>
                  </a:cubicBezTo>
                  <a:cubicBezTo>
                    <a:pt x="1153" y="91"/>
                    <a:pt x="1155" y="95"/>
                    <a:pt x="1156" y="101"/>
                  </a:cubicBezTo>
                  <a:cubicBezTo>
                    <a:pt x="1157" y="107"/>
                    <a:pt x="1156" y="115"/>
                    <a:pt x="1154" y="124"/>
                  </a:cubicBezTo>
                  <a:lnTo>
                    <a:pt x="1134" y="220"/>
                  </a:lnTo>
                  <a:lnTo>
                    <a:pt x="1160" y="220"/>
                  </a:lnTo>
                  <a:lnTo>
                    <a:pt x="1182" y="114"/>
                  </a:lnTo>
                  <a:close/>
                  <a:moveTo>
                    <a:pt x="1253" y="191"/>
                  </a:moveTo>
                  <a:lnTo>
                    <a:pt x="1253" y="191"/>
                  </a:lnTo>
                  <a:lnTo>
                    <a:pt x="1239" y="64"/>
                  </a:lnTo>
                  <a:lnTo>
                    <a:pt x="1209" y="64"/>
                  </a:lnTo>
                  <a:lnTo>
                    <a:pt x="1233" y="220"/>
                  </a:lnTo>
                  <a:lnTo>
                    <a:pt x="1261" y="220"/>
                  </a:lnTo>
                  <a:lnTo>
                    <a:pt x="1353" y="64"/>
                  </a:lnTo>
                  <a:lnTo>
                    <a:pt x="1325" y="64"/>
                  </a:lnTo>
                  <a:lnTo>
                    <a:pt x="1253" y="191"/>
                  </a:lnTo>
                  <a:close/>
                  <a:moveTo>
                    <a:pt x="1402" y="64"/>
                  </a:moveTo>
                  <a:lnTo>
                    <a:pt x="1376" y="64"/>
                  </a:lnTo>
                  <a:lnTo>
                    <a:pt x="1342" y="220"/>
                  </a:lnTo>
                  <a:lnTo>
                    <a:pt x="1369" y="220"/>
                  </a:lnTo>
                  <a:lnTo>
                    <a:pt x="1402" y="64"/>
                  </a:lnTo>
                  <a:close/>
                  <a:moveTo>
                    <a:pt x="1408" y="36"/>
                  </a:moveTo>
                  <a:lnTo>
                    <a:pt x="1414" y="6"/>
                  </a:lnTo>
                  <a:lnTo>
                    <a:pt x="1388" y="6"/>
                  </a:lnTo>
                  <a:lnTo>
                    <a:pt x="1382" y="36"/>
                  </a:lnTo>
                  <a:lnTo>
                    <a:pt x="1408" y="36"/>
                  </a:lnTo>
                  <a:close/>
                  <a:moveTo>
                    <a:pt x="1546" y="109"/>
                  </a:moveTo>
                  <a:cubicBezTo>
                    <a:pt x="1546" y="107"/>
                    <a:pt x="1546" y="105"/>
                    <a:pt x="1547" y="102"/>
                  </a:cubicBezTo>
                  <a:cubicBezTo>
                    <a:pt x="1547" y="99"/>
                    <a:pt x="1547" y="96"/>
                    <a:pt x="1546" y="92"/>
                  </a:cubicBezTo>
                  <a:cubicBezTo>
                    <a:pt x="1546" y="89"/>
                    <a:pt x="1544" y="85"/>
                    <a:pt x="1543" y="81"/>
                  </a:cubicBezTo>
                  <a:cubicBezTo>
                    <a:pt x="1541" y="77"/>
                    <a:pt x="1538" y="74"/>
                    <a:pt x="1534" y="71"/>
                  </a:cubicBezTo>
                  <a:cubicBezTo>
                    <a:pt x="1531" y="67"/>
                    <a:pt x="1526" y="65"/>
                    <a:pt x="1520" y="63"/>
                  </a:cubicBezTo>
                  <a:cubicBezTo>
                    <a:pt x="1513" y="61"/>
                    <a:pt x="1506" y="60"/>
                    <a:pt x="1496" y="60"/>
                  </a:cubicBezTo>
                  <a:cubicBezTo>
                    <a:pt x="1489" y="60"/>
                    <a:pt x="1481" y="61"/>
                    <a:pt x="1474" y="63"/>
                  </a:cubicBezTo>
                  <a:cubicBezTo>
                    <a:pt x="1466" y="64"/>
                    <a:pt x="1459" y="68"/>
                    <a:pt x="1453" y="72"/>
                  </a:cubicBezTo>
                  <a:cubicBezTo>
                    <a:pt x="1446" y="76"/>
                    <a:pt x="1441" y="81"/>
                    <a:pt x="1436" y="87"/>
                  </a:cubicBezTo>
                  <a:cubicBezTo>
                    <a:pt x="1432" y="93"/>
                    <a:pt x="1429" y="101"/>
                    <a:pt x="1427" y="109"/>
                  </a:cubicBezTo>
                  <a:cubicBezTo>
                    <a:pt x="1425" y="117"/>
                    <a:pt x="1426" y="123"/>
                    <a:pt x="1427" y="128"/>
                  </a:cubicBezTo>
                  <a:cubicBezTo>
                    <a:pt x="1429" y="133"/>
                    <a:pt x="1433" y="137"/>
                    <a:pt x="1437" y="140"/>
                  </a:cubicBezTo>
                  <a:cubicBezTo>
                    <a:pt x="1442" y="143"/>
                    <a:pt x="1448" y="146"/>
                    <a:pt x="1455" y="147"/>
                  </a:cubicBezTo>
                  <a:lnTo>
                    <a:pt x="1484" y="155"/>
                  </a:lnTo>
                  <a:cubicBezTo>
                    <a:pt x="1491" y="157"/>
                    <a:pt x="1496" y="158"/>
                    <a:pt x="1501" y="160"/>
                  </a:cubicBezTo>
                  <a:cubicBezTo>
                    <a:pt x="1505" y="162"/>
                    <a:pt x="1508" y="164"/>
                    <a:pt x="1509" y="167"/>
                  </a:cubicBezTo>
                  <a:cubicBezTo>
                    <a:pt x="1511" y="170"/>
                    <a:pt x="1511" y="173"/>
                    <a:pt x="1510" y="177"/>
                  </a:cubicBezTo>
                  <a:cubicBezTo>
                    <a:pt x="1509" y="181"/>
                    <a:pt x="1507" y="185"/>
                    <a:pt x="1505" y="188"/>
                  </a:cubicBezTo>
                  <a:cubicBezTo>
                    <a:pt x="1502" y="191"/>
                    <a:pt x="1499" y="194"/>
                    <a:pt x="1495" y="196"/>
                  </a:cubicBezTo>
                  <a:cubicBezTo>
                    <a:pt x="1491" y="198"/>
                    <a:pt x="1487" y="200"/>
                    <a:pt x="1483" y="200"/>
                  </a:cubicBezTo>
                  <a:cubicBezTo>
                    <a:pt x="1478" y="201"/>
                    <a:pt x="1474" y="202"/>
                    <a:pt x="1469" y="202"/>
                  </a:cubicBezTo>
                  <a:cubicBezTo>
                    <a:pt x="1462" y="202"/>
                    <a:pt x="1456" y="201"/>
                    <a:pt x="1451" y="200"/>
                  </a:cubicBezTo>
                  <a:cubicBezTo>
                    <a:pt x="1446" y="198"/>
                    <a:pt x="1443" y="197"/>
                    <a:pt x="1440" y="194"/>
                  </a:cubicBezTo>
                  <a:cubicBezTo>
                    <a:pt x="1438" y="192"/>
                    <a:pt x="1436" y="189"/>
                    <a:pt x="1435" y="186"/>
                  </a:cubicBezTo>
                  <a:cubicBezTo>
                    <a:pt x="1434" y="184"/>
                    <a:pt x="1434" y="181"/>
                    <a:pt x="1434" y="178"/>
                  </a:cubicBezTo>
                  <a:cubicBezTo>
                    <a:pt x="1434" y="175"/>
                    <a:pt x="1434" y="172"/>
                    <a:pt x="1434" y="170"/>
                  </a:cubicBezTo>
                  <a:lnTo>
                    <a:pt x="1409" y="170"/>
                  </a:lnTo>
                  <a:cubicBezTo>
                    <a:pt x="1408" y="173"/>
                    <a:pt x="1408" y="177"/>
                    <a:pt x="1408" y="181"/>
                  </a:cubicBezTo>
                  <a:cubicBezTo>
                    <a:pt x="1407" y="184"/>
                    <a:pt x="1408" y="188"/>
                    <a:pt x="1408" y="193"/>
                  </a:cubicBezTo>
                  <a:cubicBezTo>
                    <a:pt x="1409" y="197"/>
                    <a:pt x="1410" y="201"/>
                    <a:pt x="1412" y="204"/>
                  </a:cubicBezTo>
                  <a:cubicBezTo>
                    <a:pt x="1414" y="208"/>
                    <a:pt x="1418" y="212"/>
                    <a:pt x="1422" y="215"/>
                  </a:cubicBezTo>
                  <a:cubicBezTo>
                    <a:pt x="1426" y="218"/>
                    <a:pt x="1432" y="220"/>
                    <a:pt x="1439" y="222"/>
                  </a:cubicBezTo>
                  <a:cubicBezTo>
                    <a:pt x="1446" y="224"/>
                    <a:pt x="1454" y="225"/>
                    <a:pt x="1464" y="225"/>
                  </a:cubicBezTo>
                  <a:cubicBezTo>
                    <a:pt x="1473" y="225"/>
                    <a:pt x="1482" y="223"/>
                    <a:pt x="1490" y="221"/>
                  </a:cubicBezTo>
                  <a:cubicBezTo>
                    <a:pt x="1498" y="219"/>
                    <a:pt x="1505" y="215"/>
                    <a:pt x="1511" y="211"/>
                  </a:cubicBezTo>
                  <a:cubicBezTo>
                    <a:pt x="1518" y="206"/>
                    <a:pt x="1523" y="201"/>
                    <a:pt x="1528" y="195"/>
                  </a:cubicBezTo>
                  <a:cubicBezTo>
                    <a:pt x="1532" y="188"/>
                    <a:pt x="1535" y="181"/>
                    <a:pt x="1537" y="173"/>
                  </a:cubicBezTo>
                  <a:cubicBezTo>
                    <a:pt x="1539" y="166"/>
                    <a:pt x="1539" y="160"/>
                    <a:pt x="1537" y="155"/>
                  </a:cubicBezTo>
                  <a:cubicBezTo>
                    <a:pt x="1535" y="149"/>
                    <a:pt x="1532" y="145"/>
                    <a:pt x="1526" y="141"/>
                  </a:cubicBezTo>
                  <a:cubicBezTo>
                    <a:pt x="1520" y="138"/>
                    <a:pt x="1512" y="134"/>
                    <a:pt x="1502" y="132"/>
                  </a:cubicBezTo>
                  <a:lnTo>
                    <a:pt x="1477" y="125"/>
                  </a:lnTo>
                  <a:cubicBezTo>
                    <a:pt x="1471" y="124"/>
                    <a:pt x="1466" y="122"/>
                    <a:pt x="1462" y="120"/>
                  </a:cubicBezTo>
                  <a:cubicBezTo>
                    <a:pt x="1458" y="119"/>
                    <a:pt x="1455" y="117"/>
                    <a:pt x="1454" y="114"/>
                  </a:cubicBezTo>
                  <a:cubicBezTo>
                    <a:pt x="1453" y="112"/>
                    <a:pt x="1452" y="109"/>
                    <a:pt x="1453" y="104"/>
                  </a:cubicBezTo>
                  <a:cubicBezTo>
                    <a:pt x="1454" y="100"/>
                    <a:pt x="1456" y="97"/>
                    <a:pt x="1458" y="95"/>
                  </a:cubicBezTo>
                  <a:cubicBezTo>
                    <a:pt x="1460" y="92"/>
                    <a:pt x="1462" y="90"/>
                    <a:pt x="1465" y="88"/>
                  </a:cubicBezTo>
                  <a:cubicBezTo>
                    <a:pt x="1468" y="87"/>
                    <a:pt x="1471" y="85"/>
                    <a:pt x="1474" y="84"/>
                  </a:cubicBezTo>
                  <a:cubicBezTo>
                    <a:pt x="1477" y="84"/>
                    <a:pt x="1480" y="83"/>
                    <a:pt x="1483" y="83"/>
                  </a:cubicBezTo>
                  <a:cubicBezTo>
                    <a:pt x="1485" y="82"/>
                    <a:pt x="1487" y="82"/>
                    <a:pt x="1489" y="82"/>
                  </a:cubicBezTo>
                  <a:cubicBezTo>
                    <a:pt x="1497" y="82"/>
                    <a:pt x="1504" y="83"/>
                    <a:pt x="1508" y="85"/>
                  </a:cubicBezTo>
                  <a:cubicBezTo>
                    <a:pt x="1513" y="87"/>
                    <a:pt x="1516" y="89"/>
                    <a:pt x="1518" y="92"/>
                  </a:cubicBezTo>
                  <a:cubicBezTo>
                    <a:pt x="1520" y="94"/>
                    <a:pt x="1521" y="97"/>
                    <a:pt x="1521" y="100"/>
                  </a:cubicBezTo>
                  <a:cubicBezTo>
                    <a:pt x="1521" y="103"/>
                    <a:pt x="1521" y="106"/>
                    <a:pt x="1520" y="109"/>
                  </a:cubicBezTo>
                  <a:lnTo>
                    <a:pt x="1546" y="109"/>
                  </a:lnTo>
                  <a:close/>
                  <a:moveTo>
                    <a:pt x="1643" y="86"/>
                  </a:moveTo>
                  <a:lnTo>
                    <a:pt x="1648" y="64"/>
                  </a:lnTo>
                  <a:lnTo>
                    <a:pt x="1623" y="64"/>
                  </a:lnTo>
                  <a:lnTo>
                    <a:pt x="1632" y="20"/>
                  </a:lnTo>
                  <a:lnTo>
                    <a:pt x="1606" y="20"/>
                  </a:lnTo>
                  <a:lnTo>
                    <a:pt x="1596" y="64"/>
                  </a:lnTo>
                  <a:lnTo>
                    <a:pt x="1575" y="64"/>
                  </a:lnTo>
                  <a:lnTo>
                    <a:pt x="1571" y="86"/>
                  </a:lnTo>
                  <a:lnTo>
                    <a:pt x="1592" y="86"/>
                  </a:lnTo>
                  <a:lnTo>
                    <a:pt x="1570" y="189"/>
                  </a:lnTo>
                  <a:cubicBezTo>
                    <a:pt x="1569" y="194"/>
                    <a:pt x="1568" y="198"/>
                    <a:pt x="1568" y="202"/>
                  </a:cubicBezTo>
                  <a:cubicBezTo>
                    <a:pt x="1568" y="206"/>
                    <a:pt x="1569" y="210"/>
                    <a:pt x="1571" y="213"/>
                  </a:cubicBezTo>
                  <a:cubicBezTo>
                    <a:pt x="1573" y="216"/>
                    <a:pt x="1575" y="218"/>
                    <a:pt x="1579" y="220"/>
                  </a:cubicBezTo>
                  <a:cubicBezTo>
                    <a:pt x="1583" y="221"/>
                    <a:pt x="1588" y="222"/>
                    <a:pt x="1594" y="222"/>
                  </a:cubicBezTo>
                  <a:cubicBezTo>
                    <a:pt x="1596" y="222"/>
                    <a:pt x="1598" y="222"/>
                    <a:pt x="1602" y="222"/>
                  </a:cubicBezTo>
                  <a:cubicBezTo>
                    <a:pt x="1605" y="221"/>
                    <a:pt x="1610" y="221"/>
                    <a:pt x="1615" y="220"/>
                  </a:cubicBezTo>
                  <a:lnTo>
                    <a:pt x="1619" y="200"/>
                  </a:lnTo>
                  <a:lnTo>
                    <a:pt x="1610" y="200"/>
                  </a:lnTo>
                  <a:cubicBezTo>
                    <a:pt x="1608" y="200"/>
                    <a:pt x="1607" y="199"/>
                    <a:pt x="1605" y="199"/>
                  </a:cubicBezTo>
                  <a:cubicBezTo>
                    <a:pt x="1603" y="199"/>
                    <a:pt x="1602" y="199"/>
                    <a:pt x="1600" y="198"/>
                  </a:cubicBezTo>
                  <a:cubicBezTo>
                    <a:pt x="1599" y="197"/>
                    <a:pt x="1597" y="196"/>
                    <a:pt x="1597" y="194"/>
                  </a:cubicBezTo>
                  <a:cubicBezTo>
                    <a:pt x="1596" y="193"/>
                    <a:pt x="1596" y="190"/>
                    <a:pt x="1596" y="187"/>
                  </a:cubicBezTo>
                  <a:lnTo>
                    <a:pt x="1618" y="86"/>
                  </a:lnTo>
                  <a:lnTo>
                    <a:pt x="1643" y="86"/>
                  </a:lnTo>
                  <a:close/>
                  <a:moveTo>
                    <a:pt x="1757" y="171"/>
                  </a:moveTo>
                  <a:cubicBezTo>
                    <a:pt x="1756" y="174"/>
                    <a:pt x="1754" y="177"/>
                    <a:pt x="1752" y="181"/>
                  </a:cubicBezTo>
                  <a:cubicBezTo>
                    <a:pt x="1749" y="184"/>
                    <a:pt x="1746" y="188"/>
                    <a:pt x="1741" y="191"/>
                  </a:cubicBezTo>
                  <a:cubicBezTo>
                    <a:pt x="1737" y="194"/>
                    <a:pt x="1733" y="197"/>
                    <a:pt x="1727" y="199"/>
                  </a:cubicBezTo>
                  <a:cubicBezTo>
                    <a:pt x="1722" y="201"/>
                    <a:pt x="1716" y="202"/>
                    <a:pt x="1710" y="202"/>
                  </a:cubicBezTo>
                  <a:cubicBezTo>
                    <a:pt x="1700" y="202"/>
                    <a:pt x="1692" y="200"/>
                    <a:pt x="1686" y="196"/>
                  </a:cubicBezTo>
                  <a:cubicBezTo>
                    <a:pt x="1680" y="192"/>
                    <a:pt x="1676" y="186"/>
                    <a:pt x="1675" y="178"/>
                  </a:cubicBezTo>
                  <a:cubicBezTo>
                    <a:pt x="1673" y="171"/>
                    <a:pt x="1673" y="161"/>
                    <a:pt x="1676" y="151"/>
                  </a:cubicBezTo>
                  <a:lnTo>
                    <a:pt x="1790" y="151"/>
                  </a:lnTo>
                  <a:cubicBezTo>
                    <a:pt x="1792" y="137"/>
                    <a:pt x="1794" y="124"/>
                    <a:pt x="1793" y="113"/>
                  </a:cubicBezTo>
                  <a:cubicBezTo>
                    <a:pt x="1793" y="102"/>
                    <a:pt x="1791" y="92"/>
                    <a:pt x="1787" y="84"/>
                  </a:cubicBezTo>
                  <a:cubicBezTo>
                    <a:pt x="1783" y="76"/>
                    <a:pt x="1777" y="70"/>
                    <a:pt x="1770" y="66"/>
                  </a:cubicBezTo>
                  <a:cubicBezTo>
                    <a:pt x="1762" y="62"/>
                    <a:pt x="1753" y="60"/>
                    <a:pt x="1742" y="60"/>
                  </a:cubicBezTo>
                  <a:cubicBezTo>
                    <a:pt x="1729" y="60"/>
                    <a:pt x="1717" y="62"/>
                    <a:pt x="1707" y="66"/>
                  </a:cubicBezTo>
                  <a:cubicBezTo>
                    <a:pt x="1696" y="71"/>
                    <a:pt x="1687" y="77"/>
                    <a:pt x="1680" y="85"/>
                  </a:cubicBezTo>
                  <a:cubicBezTo>
                    <a:pt x="1672" y="93"/>
                    <a:pt x="1665" y="102"/>
                    <a:pt x="1660" y="112"/>
                  </a:cubicBezTo>
                  <a:cubicBezTo>
                    <a:pt x="1655" y="123"/>
                    <a:pt x="1651" y="134"/>
                    <a:pt x="1648" y="146"/>
                  </a:cubicBezTo>
                  <a:cubicBezTo>
                    <a:pt x="1646" y="158"/>
                    <a:pt x="1645" y="168"/>
                    <a:pt x="1647" y="178"/>
                  </a:cubicBezTo>
                  <a:cubicBezTo>
                    <a:pt x="1648" y="187"/>
                    <a:pt x="1650" y="195"/>
                    <a:pt x="1655" y="202"/>
                  </a:cubicBezTo>
                  <a:cubicBezTo>
                    <a:pt x="1659" y="209"/>
                    <a:pt x="1666" y="215"/>
                    <a:pt x="1673" y="219"/>
                  </a:cubicBezTo>
                  <a:cubicBezTo>
                    <a:pt x="1681" y="223"/>
                    <a:pt x="1691" y="225"/>
                    <a:pt x="1702" y="225"/>
                  </a:cubicBezTo>
                  <a:cubicBezTo>
                    <a:pt x="1710" y="225"/>
                    <a:pt x="1717" y="224"/>
                    <a:pt x="1723" y="223"/>
                  </a:cubicBezTo>
                  <a:cubicBezTo>
                    <a:pt x="1728" y="222"/>
                    <a:pt x="1733" y="220"/>
                    <a:pt x="1737" y="219"/>
                  </a:cubicBezTo>
                  <a:cubicBezTo>
                    <a:pt x="1740" y="217"/>
                    <a:pt x="1744" y="215"/>
                    <a:pt x="1746" y="214"/>
                  </a:cubicBezTo>
                  <a:cubicBezTo>
                    <a:pt x="1752" y="210"/>
                    <a:pt x="1757" y="207"/>
                    <a:pt x="1761" y="203"/>
                  </a:cubicBezTo>
                  <a:cubicBezTo>
                    <a:pt x="1765" y="199"/>
                    <a:pt x="1769" y="194"/>
                    <a:pt x="1772" y="190"/>
                  </a:cubicBezTo>
                  <a:cubicBezTo>
                    <a:pt x="1775" y="186"/>
                    <a:pt x="1778" y="182"/>
                    <a:pt x="1779" y="179"/>
                  </a:cubicBezTo>
                  <a:cubicBezTo>
                    <a:pt x="1781" y="176"/>
                    <a:pt x="1782" y="173"/>
                    <a:pt x="1783" y="171"/>
                  </a:cubicBezTo>
                  <a:lnTo>
                    <a:pt x="1757" y="171"/>
                  </a:lnTo>
                  <a:close/>
                  <a:moveTo>
                    <a:pt x="1680" y="130"/>
                  </a:moveTo>
                  <a:cubicBezTo>
                    <a:pt x="1681" y="124"/>
                    <a:pt x="1684" y="118"/>
                    <a:pt x="1687" y="112"/>
                  </a:cubicBezTo>
                  <a:cubicBezTo>
                    <a:pt x="1690" y="107"/>
                    <a:pt x="1695" y="102"/>
                    <a:pt x="1699" y="97"/>
                  </a:cubicBezTo>
                  <a:cubicBezTo>
                    <a:pt x="1704" y="93"/>
                    <a:pt x="1710" y="90"/>
                    <a:pt x="1715" y="87"/>
                  </a:cubicBezTo>
                  <a:cubicBezTo>
                    <a:pt x="1721" y="85"/>
                    <a:pt x="1727" y="83"/>
                    <a:pt x="1733" y="83"/>
                  </a:cubicBezTo>
                  <a:cubicBezTo>
                    <a:pt x="1741" y="83"/>
                    <a:pt x="1748" y="85"/>
                    <a:pt x="1752" y="87"/>
                  </a:cubicBezTo>
                  <a:cubicBezTo>
                    <a:pt x="1757" y="90"/>
                    <a:pt x="1761" y="93"/>
                    <a:pt x="1763" y="97"/>
                  </a:cubicBezTo>
                  <a:cubicBezTo>
                    <a:pt x="1766" y="102"/>
                    <a:pt x="1767" y="107"/>
                    <a:pt x="1768" y="112"/>
                  </a:cubicBezTo>
                  <a:cubicBezTo>
                    <a:pt x="1768" y="118"/>
                    <a:pt x="1768" y="124"/>
                    <a:pt x="1767" y="130"/>
                  </a:cubicBezTo>
                  <a:lnTo>
                    <a:pt x="1680" y="130"/>
                  </a:lnTo>
                  <a:close/>
                  <a:moveTo>
                    <a:pt x="2039" y="114"/>
                  </a:moveTo>
                  <a:cubicBezTo>
                    <a:pt x="2041" y="105"/>
                    <a:pt x="2041" y="97"/>
                    <a:pt x="2040" y="91"/>
                  </a:cubicBezTo>
                  <a:cubicBezTo>
                    <a:pt x="2039" y="85"/>
                    <a:pt x="2037" y="80"/>
                    <a:pt x="2035" y="76"/>
                  </a:cubicBezTo>
                  <a:cubicBezTo>
                    <a:pt x="2032" y="71"/>
                    <a:pt x="2028" y="68"/>
                    <a:pt x="2024" y="66"/>
                  </a:cubicBezTo>
                  <a:cubicBezTo>
                    <a:pt x="2020" y="64"/>
                    <a:pt x="2015" y="62"/>
                    <a:pt x="2010" y="61"/>
                  </a:cubicBezTo>
                  <a:cubicBezTo>
                    <a:pt x="2005" y="60"/>
                    <a:pt x="2001" y="60"/>
                    <a:pt x="1996" y="60"/>
                  </a:cubicBezTo>
                  <a:cubicBezTo>
                    <a:pt x="1989" y="60"/>
                    <a:pt x="1983" y="61"/>
                    <a:pt x="1977" y="63"/>
                  </a:cubicBezTo>
                  <a:cubicBezTo>
                    <a:pt x="1972" y="64"/>
                    <a:pt x="1966" y="67"/>
                    <a:pt x="1962" y="70"/>
                  </a:cubicBezTo>
                  <a:cubicBezTo>
                    <a:pt x="1958" y="73"/>
                    <a:pt x="1954" y="75"/>
                    <a:pt x="1951" y="78"/>
                  </a:cubicBezTo>
                  <a:cubicBezTo>
                    <a:pt x="1947" y="81"/>
                    <a:pt x="1945" y="84"/>
                    <a:pt x="1943" y="86"/>
                  </a:cubicBezTo>
                  <a:lnTo>
                    <a:pt x="1942" y="86"/>
                  </a:lnTo>
                  <a:lnTo>
                    <a:pt x="1947" y="64"/>
                  </a:lnTo>
                  <a:lnTo>
                    <a:pt x="1922" y="64"/>
                  </a:lnTo>
                  <a:lnTo>
                    <a:pt x="1889" y="220"/>
                  </a:lnTo>
                  <a:lnTo>
                    <a:pt x="1915" y="220"/>
                  </a:lnTo>
                  <a:lnTo>
                    <a:pt x="1933" y="135"/>
                  </a:lnTo>
                  <a:cubicBezTo>
                    <a:pt x="1935" y="127"/>
                    <a:pt x="1938" y="119"/>
                    <a:pt x="1941" y="113"/>
                  </a:cubicBezTo>
                  <a:cubicBezTo>
                    <a:pt x="1944" y="107"/>
                    <a:pt x="1947" y="102"/>
                    <a:pt x="1951" y="98"/>
                  </a:cubicBezTo>
                  <a:cubicBezTo>
                    <a:pt x="1955" y="95"/>
                    <a:pt x="1959" y="91"/>
                    <a:pt x="1963" y="89"/>
                  </a:cubicBezTo>
                  <a:cubicBezTo>
                    <a:pt x="1967" y="87"/>
                    <a:pt x="1971" y="85"/>
                    <a:pt x="1975" y="85"/>
                  </a:cubicBezTo>
                  <a:cubicBezTo>
                    <a:pt x="1979" y="84"/>
                    <a:pt x="1983" y="83"/>
                    <a:pt x="1986" y="83"/>
                  </a:cubicBezTo>
                  <a:cubicBezTo>
                    <a:pt x="1994" y="83"/>
                    <a:pt x="2000" y="85"/>
                    <a:pt x="2005" y="88"/>
                  </a:cubicBezTo>
                  <a:cubicBezTo>
                    <a:pt x="2009" y="91"/>
                    <a:pt x="2011" y="95"/>
                    <a:pt x="2012" y="101"/>
                  </a:cubicBezTo>
                  <a:cubicBezTo>
                    <a:pt x="2013" y="107"/>
                    <a:pt x="2012" y="115"/>
                    <a:pt x="2010" y="124"/>
                  </a:cubicBezTo>
                  <a:lnTo>
                    <a:pt x="1990" y="220"/>
                  </a:lnTo>
                  <a:lnTo>
                    <a:pt x="2016" y="220"/>
                  </a:lnTo>
                  <a:lnTo>
                    <a:pt x="2039" y="114"/>
                  </a:lnTo>
                  <a:close/>
                  <a:moveTo>
                    <a:pt x="2063" y="142"/>
                  </a:moveTo>
                  <a:cubicBezTo>
                    <a:pt x="2061" y="150"/>
                    <a:pt x="2060" y="158"/>
                    <a:pt x="2060" y="166"/>
                  </a:cubicBezTo>
                  <a:cubicBezTo>
                    <a:pt x="2060" y="174"/>
                    <a:pt x="2062" y="181"/>
                    <a:pt x="2064" y="188"/>
                  </a:cubicBezTo>
                  <a:cubicBezTo>
                    <a:pt x="2066" y="195"/>
                    <a:pt x="2070" y="201"/>
                    <a:pt x="2074" y="207"/>
                  </a:cubicBezTo>
                  <a:cubicBezTo>
                    <a:pt x="2079" y="212"/>
                    <a:pt x="2085" y="217"/>
                    <a:pt x="2092" y="220"/>
                  </a:cubicBezTo>
                  <a:cubicBezTo>
                    <a:pt x="2099" y="223"/>
                    <a:pt x="2108" y="224"/>
                    <a:pt x="2118" y="224"/>
                  </a:cubicBezTo>
                  <a:cubicBezTo>
                    <a:pt x="2128" y="224"/>
                    <a:pt x="2137" y="223"/>
                    <a:pt x="2145" y="220"/>
                  </a:cubicBezTo>
                  <a:cubicBezTo>
                    <a:pt x="2154" y="217"/>
                    <a:pt x="2161" y="212"/>
                    <a:pt x="2168" y="207"/>
                  </a:cubicBezTo>
                  <a:cubicBezTo>
                    <a:pt x="2175" y="201"/>
                    <a:pt x="2181" y="195"/>
                    <a:pt x="2187" y="188"/>
                  </a:cubicBezTo>
                  <a:cubicBezTo>
                    <a:pt x="2192" y="181"/>
                    <a:pt x="2196" y="174"/>
                    <a:pt x="2200" y="166"/>
                  </a:cubicBezTo>
                  <a:cubicBezTo>
                    <a:pt x="2203" y="158"/>
                    <a:pt x="2206" y="150"/>
                    <a:pt x="2208" y="142"/>
                  </a:cubicBezTo>
                  <a:cubicBezTo>
                    <a:pt x="2209" y="134"/>
                    <a:pt x="2210" y="126"/>
                    <a:pt x="2210" y="118"/>
                  </a:cubicBezTo>
                  <a:cubicBezTo>
                    <a:pt x="2210" y="110"/>
                    <a:pt x="2209" y="103"/>
                    <a:pt x="2206" y="96"/>
                  </a:cubicBezTo>
                  <a:cubicBezTo>
                    <a:pt x="2204" y="89"/>
                    <a:pt x="2201" y="82"/>
                    <a:pt x="2196" y="77"/>
                  </a:cubicBezTo>
                  <a:cubicBezTo>
                    <a:pt x="2191" y="72"/>
                    <a:pt x="2186" y="67"/>
                    <a:pt x="2178" y="64"/>
                  </a:cubicBezTo>
                  <a:cubicBezTo>
                    <a:pt x="2171" y="61"/>
                    <a:pt x="2163" y="60"/>
                    <a:pt x="2153" y="60"/>
                  </a:cubicBezTo>
                  <a:cubicBezTo>
                    <a:pt x="2143" y="60"/>
                    <a:pt x="2133" y="61"/>
                    <a:pt x="2125" y="64"/>
                  </a:cubicBezTo>
                  <a:cubicBezTo>
                    <a:pt x="2116" y="67"/>
                    <a:pt x="2109" y="72"/>
                    <a:pt x="2102" y="77"/>
                  </a:cubicBezTo>
                  <a:cubicBezTo>
                    <a:pt x="2095" y="82"/>
                    <a:pt x="2089" y="89"/>
                    <a:pt x="2084" y="96"/>
                  </a:cubicBezTo>
                  <a:cubicBezTo>
                    <a:pt x="2078" y="103"/>
                    <a:pt x="2074" y="110"/>
                    <a:pt x="2070" y="118"/>
                  </a:cubicBezTo>
                  <a:cubicBezTo>
                    <a:pt x="2067" y="126"/>
                    <a:pt x="2064" y="134"/>
                    <a:pt x="2063" y="142"/>
                  </a:cubicBezTo>
                  <a:close/>
                  <a:moveTo>
                    <a:pt x="2090" y="142"/>
                  </a:moveTo>
                  <a:cubicBezTo>
                    <a:pt x="2091" y="138"/>
                    <a:pt x="2092" y="133"/>
                    <a:pt x="2094" y="128"/>
                  </a:cubicBezTo>
                  <a:cubicBezTo>
                    <a:pt x="2096" y="122"/>
                    <a:pt x="2098" y="117"/>
                    <a:pt x="2101" y="112"/>
                  </a:cubicBezTo>
                  <a:cubicBezTo>
                    <a:pt x="2104" y="107"/>
                    <a:pt x="2108" y="102"/>
                    <a:pt x="2112" y="97"/>
                  </a:cubicBezTo>
                  <a:cubicBezTo>
                    <a:pt x="2117" y="93"/>
                    <a:pt x="2122" y="89"/>
                    <a:pt x="2128" y="86"/>
                  </a:cubicBezTo>
                  <a:cubicBezTo>
                    <a:pt x="2134" y="84"/>
                    <a:pt x="2140" y="82"/>
                    <a:pt x="2148" y="82"/>
                  </a:cubicBezTo>
                  <a:cubicBezTo>
                    <a:pt x="2155" y="82"/>
                    <a:pt x="2161" y="84"/>
                    <a:pt x="2166" y="86"/>
                  </a:cubicBezTo>
                  <a:cubicBezTo>
                    <a:pt x="2171" y="89"/>
                    <a:pt x="2174" y="93"/>
                    <a:pt x="2177" y="97"/>
                  </a:cubicBezTo>
                  <a:cubicBezTo>
                    <a:pt x="2179" y="102"/>
                    <a:pt x="2181" y="107"/>
                    <a:pt x="2182" y="112"/>
                  </a:cubicBezTo>
                  <a:cubicBezTo>
                    <a:pt x="2183" y="117"/>
                    <a:pt x="2183" y="122"/>
                    <a:pt x="2182" y="128"/>
                  </a:cubicBezTo>
                  <a:cubicBezTo>
                    <a:pt x="2182" y="133"/>
                    <a:pt x="2181" y="138"/>
                    <a:pt x="2180" y="142"/>
                  </a:cubicBezTo>
                  <a:cubicBezTo>
                    <a:pt x="2180" y="146"/>
                    <a:pt x="2178" y="151"/>
                    <a:pt x="2176" y="156"/>
                  </a:cubicBezTo>
                  <a:cubicBezTo>
                    <a:pt x="2174" y="161"/>
                    <a:pt x="2172" y="167"/>
                    <a:pt x="2169" y="172"/>
                  </a:cubicBezTo>
                  <a:cubicBezTo>
                    <a:pt x="2166" y="177"/>
                    <a:pt x="2162" y="182"/>
                    <a:pt x="2158" y="187"/>
                  </a:cubicBezTo>
                  <a:cubicBezTo>
                    <a:pt x="2153" y="191"/>
                    <a:pt x="2148" y="195"/>
                    <a:pt x="2142" y="197"/>
                  </a:cubicBezTo>
                  <a:cubicBezTo>
                    <a:pt x="2137" y="200"/>
                    <a:pt x="2130" y="202"/>
                    <a:pt x="2122" y="202"/>
                  </a:cubicBezTo>
                  <a:cubicBezTo>
                    <a:pt x="2115" y="202"/>
                    <a:pt x="2109" y="200"/>
                    <a:pt x="2104" y="197"/>
                  </a:cubicBezTo>
                  <a:cubicBezTo>
                    <a:pt x="2099" y="195"/>
                    <a:pt x="2096" y="191"/>
                    <a:pt x="2093" y="187"/>
                  </a:cubicBezTo>
                  <a:cubicBezTo>
                    <a:pt x="2091" y="182"/>
                    <a:pt x="2089" y="177"/>
                    <a:pt x="2089" y="172"/>
                  </a:cubicBezTo>
                  <a:cubicBezTo>
                    <a:pt x="2088" y="167"/>
                    <a:pt x="2088" y="161"/>
                    <a:pt x="2088" y="156"/>
                  </a:cubicBezTo>
                  <a:cubicBezTo>
                    <a:pt x="2088" y="151"/>
                    <a:pt x="2089" y="146"/>
                    <a:pt x="2090" y="142"/>
                  </a:cubicBezTo>
                  <a:close/>
                  <a:moveTo>
                    <a:pt x="2390" y="86"/>
                  </a:moveTo>
                  <a:lnTo>
                    <a:pt x="2394" y="64"/>
                  </a:lnTo>
                  <a:lnTo>
                    <a:pt x="2369" y="64"/>
                  </a:lnTo>
                  <a:lnTo>
                    <a:pt x="2378" y="20"/>
                  </a:lnTo>
                  <a:lnTo>
                    <a:pt x="2352" y="20"/>
                  </a:lnTo>
                  <a:lnTo>
                    <a:pt x="2343" y="64"/>
                  </a:lnTo>
                  <a:lnTo>
                    <a:pt x="2322" y="64"/>
                  </a:lnTo>
                  <a:lnTo>
                    <a:pt x="2317" y="86"/>
                  </a:lnTo>
                  <a:lnTo>
                    <a:pt x="2338" y="86"/>
                  </a:lnTo>
                  <a:lnTo>
                    <a:pt x="2316" y="189"/>
                  </a:lnTo>
                  <a:cubicBezTo>
                    <a:pt x="2315" y="194"/>
                    <a:pt x="2315" y="198"/>
                    <a:pt x="2315" y="202"/>
                  </a:cubicBezTo>
                  <a:cubicBezTo>
                    <a:pt x="2315" y="206"/>
                    <a:pt x="2316" y="210"/>
                    <a:pt x="2318" y="213"/>
                  </a:cubicBezTo>
                  <a:cubicBezTo>
                    <a:pt x="2319" y="216"/>
                    <a:pt x="2322" y="218"/>
                    <a:pt x="2326" y="220"/>
                  </a:cubicBezTo>
                  <a:cubicBezTo>
                    <a:pt x="2329" y="221"/>
                    <a:pt x="2335" y="222"/>
                    <a:pt x="2341" y="222"/>
                  </a:cubicBezTo>
                  <a:cubicBezTo>
                    <a:pt x="2342" y="222"/>
                    <a:pt x="2345" y="222"/>
                    <a:pt x="2348" y="222"/>
                  </a:cubicBezTo>
                  <a:cubicBezTo>
                    <a:pt x="2352" y="221"/>
                    <a:pt x="2356" y="221"/>
                    <a:pt x="2361" y="220"/>
                  </a:cubicBezTo>
                  <a:lnTo>
                    <a:pt x="2365" y="200"/>
                  </a:lnTo>
                  <a:lnTo>
                    <a:pt x="2356" y="200"/>
                  </a:lnTo>
                  <a:cubicBezTo>
                    <a:pt x="2355" y="200"/>
                    <a:pt x="2353" y="199"/>
                    <a:pt x="2352" y="199"/>
                  </a:cubicBezTo>
                  <a:cubicBezTo>
                    <a:pt x="2350" y="199"/>
                    <a:pt x="2348" y="199"/>
                    <a:pt x="2347" y="198"/>
                  </a:cubicBezTo>
                  <a:cubicBezTo>
                    <a:pt x="2345" y="197"/>
                    <a:pt x="2344" y="196"/>
                    <a:pt x="2343" y="194"/>
                  </a:cubicBezTo>
                  <a:cubicBezTo>
                    <a:pt x="2342" y="193"/>
                    <a:pt x="2342" y="190"/>
                    <a:pt x="2343" y="187"/>
                  </a:cubicBezTo>
                  <a:lnTo>
                    <a:pt x="2365" y="86"/>
                  </a:lnTo>
                  <a:lnTo>
                    <a:pt x="2390" y="86"/>
                  </a:lnTo>
                  <a:close/>
                  <a:moveTo>
                    <a:pt x="2503" y="171"/>
                  </a:moveTo>
                  <a:cubicBezTo>
                    <a:pt x="2503" y="174"/>
                    <a:pt x="2501" y="177"/>
                    <a:pt x="2498" y="181"/>
                  </a:cubicBezTo>
                  <a:cubicBezTo>
                    <a:pt x="2496" y="184"/>
                    <a:pt x="2492" y="188"/>
                    <a:pt x="2488" y="191"/>
                  </a:cubicBezTo>
                  <a:cubicBezTo>
                    <a:pt x="2484" y="194"/>
                    <a:pt x="2479" y="197"/>
                    <a:pt x="2474" y="199"/>
                  </a:cubicBezTo>
                  <a:cubicBezTo>
                    <a:pt x="2469" y="201"/>
                    <a:pt x="2463" y="202"/>
                    <a:pt x="2457" y="202"/>
                  </a:cubicBezTo>
                  <a:cubicBezTo>
                    <a:pt x="2447" y="202"/>
                    <a:pt x="2439" y="200"/>
                    <a:pt x="2433" y="196"/>
                  </a:cubicBezTo>
                  <a:cubicBezTo>
                    <a:pt x="2427" y="192"/>
                    <a:pt x="2423" y="186"/>
                    <a:pt x="2421" y="178"/>
                  </a:cubicBezTo>
                  <a:cubicBezTo>
                    <a:pt x="2420" y="171"/>
                    <a:pt x="2420" y="161"/>
                    <a:pt x="2422" y="151"/>
                  </a:cubicBezTo>
                  <a:lnTo>
                    <a:pt x="2536" y="151"/>
                  </a:lnTo>
                  <a:cubicBezTo>
                    <a:pt x="2539" y="137"/>
                    <a:pt x="2540" y="124"/>
                    <a:pt x="2540" y="113"/>
                  </a:cubicBezTo>
                  <a:cubicBezTo>
                    <a:pt x="2540" y="102"/>
                    <a:pt x="2537" y="92"/>
                    <a:pt x="2534" y="84"/>
                  </a:cubicBezTo>
                  <a:cubicBezTo>
                    <a:pt x="2530" y="76"/>
                    <a:pt x="2524" y="70"/>
                    <a:pt x="2516" y="66"/>
                  </a:cubicBezTo>
                  <a:cubicBezTo>
                    <a:pt x="2509" y="62"/>
                    <a:pt x="2500" y="60"/>
                    <a:pt x="2488" y="60"/>
                  </a:cubicBezTo>
                  <a:cubicBezTo>
                    <a:pt x="2475" y="60"/>
                    <a:pt x="2464" y="62"/>
                    <a:pt x="2453" y="66"/>
                  </a:cubicBezTo>
                  <a:cubicBezTo>
                    <a:pt x="2443" y="71"/>
                    <a:pt x="2434" y="77"/>
                    <a:pt x="2426" y="85"/>
                  </a:cubicBezTo>
                  <a:cubicBezTo>
                    <a:pt x="2418" y="93"/>
                    <a:pt x="2412" y="102"/>
                    <a:pt x="2407" y="112"/>
                  </a:cubicBezTo>
                  <a:cubicBezTo>
                    <a:pt x="2401" y="123"/>
                    <a:pt x="2398" y="134"/>
                    <a:pt x="2395" y="146"/>
                  </a:cubicBezTo>
                  <a:cubicBezTo>
                    <a:pt x="2393" y="158"/>
                    <a:pt x="2392" y="168"/>
                    <a:pt x="2393" y="178"/>
                  </a:cubicBezTo>
                  <a:cubicBezTo>
                    <a:pt x="2394" y="187"/>
                    <a:pt x="2397" y="195"/>
                    <a:pt x="2402" y="202"/>
                  </a:cubicBezTo>
                  <a:cubicBezTo>
                    <a:pt x="2406" y="209"/>
                    <a:pt x="2412" y="215"/>
                    <a:pt x="2420" y="219"/>
                  </a:cubicBezTo>
                  <a:cubicBezTo>
                    <a:pt x="2428" y="223"/>
                    <a:pt x="2437" y="225"/>
                    <a:pt x="2448" y="225"/>
                  </a:cubicBezTo>
                  <a:cubicBezTo>
                    <a:pt x="2456" y="225"/>
                    <a:pt x="2463" y="224"/>
                    <a:pt x="2469" y="223"/>
                  </a:cubicBezTo>
                  <a:cubicBezTo>
                    <a:pt x="2475" y="222"/>
                    <a:pt x="2479" y="220"/>
                    <a:pt x="2483" y="219"/>
                  </a:cubicBezTo>
                  <a:cubicBezTo>
                    <a:pt x="2487" y="217"/>
                    <a:pt x="2490" y="215"/>
                    <a:pt x="2493" y="214"/>
                  </a:cubicBezTo>
                  <a:cubicBezTo>
                    <a:pt x="2498" y="210"/>
                    <a:pt x="2503" y="207"/>
                    <a:pt x="2508" y="203"/>
                  </a:cubicBezTo>
                  <a:cubicBezTo>
                    <a:pt x="2512" y="199"/>
                    <a:pt x="2516" y="194"/>
                    <a:pt x="2519" y="190"/>
                  </a:cubicBezTo>
                  <a:cubicBezTo>
                    <a:pt x="2522" y="186"/>
                    <a:pt x="2524" y="182"/>
                    <a:pt x="2526" y="179"/>
                  </a:cubicBezTo>
                  <a:cubicBezTo>
                    <a:pt x="2528" y="176"/>
                    <a:pt x="2529" y="173"/>
                    <a:pt x="2530" y="171"/>
                  </a:cubicBezTo>
                  <a:lnTo>
                    <a:pt x="2503" y="171"/>
                  </a:lnTo>
                  <a:close/>
                  <a:moveTo>
                    <a:pt x="2427" y="130"/>
                  </a:moveTo>
                  <a:cubicBezTo>
                    <a:pt x="2428" y="124"/>
                    <a:pt x="2430" y="118"/>
                    <a:pt x="2434" y="112"/>
                  </a:cubicBezTo>
                  <a:cubicBezTo>
                    <a:pt x="2437" y="107"/>
                    <a:pt x="2441" y="102"/>
                    <a:pt x="2446" y="97"/>
                  </a:cubicBezTo>
                  <a:cubicBezTo>
                    <a:pt x="2451" y="93"/>
                    <a:pt x="2456" y="90"/>
                    <a:pt x="2462" y="87"/>
                  </a:cubicBezTo>
                  <a:cubicBezTo>
                    <a:pt x="2468" y="85"/>
                    <a:pt x="2474" y="83"/>
                    <a:pt x="2480" y="83"/>
                  </a:cubicBezTo>
                  <a:cubicBezTo>
                    <a:pt x="2488" y="83"/>
                    <a:pt x="2494" y="85"/>
                    <a:pt x="2499" y="87"/>
                  </a:cubicBezTo>
                  <a:cubicBezTo>
                    <a:pt x="2504" y="90"/>
                    <a:pt x="2507" y="93"/>
                    <a:pt x="2510" y="97"/>
                  </a:cubicBezTo>
                  <a:cubicBezTo>
                    <a:pt x="2512" y="102"/>
                    <a:pt x="2514" y="107"/>
                    <a:pt x="2514" y="112"/>
                  </a:cubicBezTo>
                  <a:cubicBezTo>
                    <a:pt x="2515" y="118"/>
                    <a:pt x="2514" y="124"/>
                    <a:pt x="2513" y="130"/>
                  </a:cubicBezTo>
                  <a:lnTo>
                    <a:pt x="2427" y="130"/>
                  </a:lnTo>
                  <a:close/>
                  <a:moveTo>
                    <a:pt x="2679" y="220"/>
                  </a:moveTo>
                  <a:lnTo>
                    <a:pt x="2712" y="64"/>
                  </a:lnTo>
                  <a:lnTo>
                    <a:pt x="2686" y="64"/>
                  </a:lnTo>
                  <a:lnTo>
                    <a:pt x="2668" y="150"/>
                  </a:lnTo>
                  <a:cubicBezTo>
                    <a:pt x="2667" y="155"/>
                    <a:pt x="2665" y="159"/>
                    <a:pt x="2664" y="164"/>
                  </a:cubicBezTo>
                  <a:cubicBezTo>
                    <a:pt x="2662" y="169"/>
                    <a:pt x="2659" y="174"/>
                    <a:pt x="2656" y="178"/>
                  </a:cubicBezTo>
                  <a:cubicBezTo>
                    <a:pt x="2653" y="183"/>
                    <a:pt x="2650" y="187"/>
                    <a:pt x="2646" y="190"/>
                  </a:cubicBezTo>
                  <a:cubicBezTo>
                    <a:pt x="2642" y="194"/>
                    <a:pt x="2637" y="197"/>
                    <a:pt x="2632" y="199"/>
                  </a:cubicBezTo>
                  <a:cubicBezTo>
                    <a:pt x="2626" y="201"/>
                    <a:pt x="2620" y="202"/>
                    <a:pt x="2614" y="202"/>
                  </a:cubicBezTo>
                  <a:cubicBezTo>
                    <a:pt x="2608" y="202"/>
                    <a:pt x="2603" y="201"/>
                    <a:pt x="2599" y="199"/>
                  </a:cubicBezTo>
                  <a:cubicBezTo>
                    <a:pt x="2595" y="197"/>
                    <a:pt x="2592" y="193"/>
                    <a:pt x="2591" y="188"/>
                  </a:cubicBezTo>
                  <a:cubicBezTo>
                    <a:pt x="2589" y="183"/>
                    <a:pt x="2589" y="176"/>
                    <a:pt x="2591" y="168"/>
                  </a:cubicBezTo>
                  <a:lnTo>
                    <a:pt x="2613" y="64"/>
                  </a:lnTo>
                  <a:lnTo>
                    <a:pt x="2587" y="64"/>
                  </a:lnTo>
                  <a:lnTo>
                    <a:pt x="2563" y="176"/>
                  </a:lnTo>
                  <a:cubicBezTo>
                    <a:pt x="2561" y="184"/>
                    <a:pt x="2561" y="190"/>
                    <a:pt x="2562" y="196"/>
                  </a:cubicBezTo>
                  <a:cubicBezTo>
                    <a:pt x="2563" y="201"/>
                    <a:pt x="2564" y="206"/>
                    <a:pt x="2567" y="209"/>
                  </a:cubicBezTo>
                  <a:cubicBezTo>
                    <a:pt x="2570" y="213"/>
                    <a:pt x="2573" y="216"/>
                    <a:pt x="2577" y="218"/>
                  </a:cubicBezTo>
                  <a:cubicBezTo>
                    <a:pt x="2581" y="221"/>
                    <a:pt x="2585" y="222"/>
                    <a:pt x="2590" y="223"/>
                  </a:cubicBezTo>
                  <a:cubicBezTo>
                    <a:pt x="2594" y="224"/>
                    <a:pt x="2599" y="225"/>
                    <a:pt x="2603" y="225"/>
                  </a:cubicBezTo>
                  <a:cubicBezTo>
                    <a:pt x="2612" y="225"/>
                    <a:pt x="2619" y="224"/>
                    <a:pt x="2626" y="221"/>
                  </a:cubicBezTo>
                  <a:cubicBezTo>
                    <a:pt x="2632" y="219"/>
                    <a:pt x="2638" y="216"/>
                    <a:pt x="2643" y="212"/>
                  </a:cubicBezTo>
                  <a:cubicBezTo>
                    <a:pt x="2649" y="208"/>
                    <a:pt x="2654" y="203"/>
                    <a:pt x="2659" y="197"/>
                  </a:cubicBezTo>
                  <a:lnTo>
                    <a:pt x="2659" y="197"/>
                  </a:lnTo>
                  <a:lnTo>
                    <a:pt x="2654" y="220"/>
                  </a:lnTo>
                  <a:lnTo>
                    <a:pt x="2679" y="220"/>
                  </a:lnTo>
                  <a:close/>
                  <a:moveTo>
                    <a:pt x="2889" y="86"/>
                  </a:moveTo>
                  <a:lnTo>
                    <a:pt x="2893" y="64"/>
                  </a:lnTo>
                  <a:lnTo>
                    <a:pt x="2867" y="64"/>
                  </a:lnTo>
                  <a:lnTo>
                    <a:pt x="2871" y="45"/>
                  </a:lnTo>
                  <a:cubicBezTo>
                    <a:pt x="2873" y="38"/>
                    <a:pt x="2875" y="34"/>
                    <a:pt x="2878" y="31"/>
                  </a:cubicBezTo>
                  <a:cubicBezTo>
                    <a:pt x="2881" y="28"/>
                    <a:pt x="2885" y="26"/>
                    <a:pt x="2891" y="26"/>
                  </a:cubicBezTo>
                  <a:cubicBezTo>
                    <a:pt x="2892" y="26"/>
                    <a:pt x="2894" y="26"/>
                    <a:pt x="2896" y="27"/>
                  </a:cubicBezTo>
                  <a:cubicBezTo>
                    <a:pt x="2898" y="27"/>
                    <a:pt x="2900" y="27"/>
                    <a:pt x="2901" y="27"/>
                  </a:cubicBezTo>
                  <a:lnTo>
                    <a:pt x="2906" y="3"/>
                  </a:lnTo>
                  <a:cubicBezTo>
                    <a:pt x="2904" y="3"/>
                    <a:pt x="2902" y="3"/>
                    <a:pt x="2900" y="3"/>
                  </a:cubicBezTo>
                  <a:cubicBezTo>
                    <a:pt x="2898" y="3"/>
                    <a:pt x="2896" y="3"/>
                    <a:pt x="2895" y="3"/>
                  </a:cubicBezTo>
                  <a:cubicBezTo>
                    <a:pt x="2882" y="3"/>
                    <a:pt x="2871" y="6"/>
                    <a:pt x="2863" y="11"/>
                  </a:cubicBezTo>
                  <a:cubicBezTo>
                    <a:pt x="2855" y="17"/>
                    <a:pt x="2849" y="25"/>
                    <a:pt x="2847" y="37"/>
                  </a:cubicBezTo>
                  <a:lnTo>
                    <a:pt x="2841" y="64"/>
                  </a:lnTo>
                  <a:lnTo>
                    <a:pt x="2819" y="64"/>
                  </a:lnTo>
                  <a:lnTo>
                    <a:pt x="2815" y="86"/>
                  </a:lnTo>
                  <a:lnTo>
                    <a:pt x="2836" y="86"/>
                  </a:lnTo>
                  <a:lnTo>
                    <a:pt x="2808" y="220"/>
                  </a:lnTo>
                  <a:lnTo>
                    <a:pt x="2834" y="220"/>
                  </a:lnTo>
                  <a:lnTo>
                    <a:pt x="2863" y="86"/>
                  </a:lnTo>
                  <a:lnTo>
                    <a:pt x="2889" y="86"/>
                  </a:lnTo>
                  <a:close/>
                  <a:moveTo>
                    <a:pt x="3011" y="220"/>
                  </a:moveTo>
                  <a:lnTo>
                    <a:pt x="3044" y="64"/>
                  </a:lnTo>
                  <a:lnTo>
                    <a:pt x="3018" y="64"/>
                  </a:lnTo>
                  <a:lnTo>
                    <a:pt x="3000" y="150"/>
                  </a:lnTo>
                  <a:cubicBezTo>
                    <a:pt x="2999" y="155"/>
                    <a:pt x="2997" y="159"/>
                    <a:pt x="2995" y="164"/>
                  </a:cubicBezTo>
                  <a:cubicBezTo>
                    <a:pt x="2993" y="169"/>
                    <a:pt x="2991" y="174"/>
                    <a:pt x="2988" y="178"/>
                  </a:cubicBezTo>
                  <a:cubicBezTo>
                    <a:pt x="2985" y="183"/>
                    <a:pt x="2982" y="187"/>
                    <a:pt x="2978" y="190"/>
                  </a:cubicBezTo>
                  <a:cubicBezTo>
                    <a:pt x="2973" y="194"/>
                    <a:pt x="2969" y="197"/>
                    <a:pt x="2963" y="199"/>
                  </a:cubicBezTo>
                  <a:cubicBezTo>
                    <a:pt x="2958" y="201"/>
                    <a:pt x="2952" y="202"/>
                    <a:pt x="2946" y="202"/>
                  </a:cubicBezTo>
                  <a:cubicBezTo>
                    <a:pt x="2940" y="202"/>
                    <a:pt x="2935" y="201"/>
                    <a:pt x="2931" y="199"/>
                  </a:cubicBezTo>
                  <a:cubicBezTo>
                    <a:pt x="2927" y="197"/>
                    <a:pt x="2924" y="193"/>
                    <a:pt x="2923" y="188"/>
                  </a:cubicBezTo>
                  <a:cubicBezTo>
                    <a:pt x="2921" y="183"/>
                    <a:pt x="2921" y="176"/>
                    <a:pt x="2923" y="168"/>
                  </a:cubicBezTo>
                  <a:lnTo>
                    <a:pt x="2945" y="64"/>
                  </a:lnTo>
                  <a:lnTo>
                    <a:pt x="2919" y="64"/>
                  </a:lnTo>
                  <a:lnTo>
                    <a:pt x="2895" y="176"/>
                  </a:lnTo>
                  <a:cubicBezTo>
                    <a:pt x="2893" y="184"/>
                    <a:pt x="2893" y="190"/>
                    <a:pt x="2894" y="196"/>
                  </a:cubicBezTo>
                  <a:cubicBezTo>
                    <a:pt x="2894" y="201"/>
                    <a:pt x="2896" y="206"/>
                    <a:pt x="2899" y="209"/>
                  </a:cubicBezTo>
                  <a:cubicBezTo>
                    <a:pt x="2902" y="213"/>
                    <a:pt x="2905" y="216"/>
                    <a:pt x="2909" y="218"/>
                  </a:cubicBezTo>
                  <a:cubicBezTo>
                    <a:pt x="2913" y="221"/>
                    <a:pt x="2917" y="222"/>
                    <a:pt x="2921" y="223"/>
                  </a:cubicBezTo>
                  <a:cubicBezTo>
                    <a:pt x="2926" y="224"/>
                    <a:pt x="2931" y="225"/>
                    <a:pt x="2935" y="225"/>
                  </a:cubicBezTo>
                  <a:cubicBezTo>
                    <a:pt x="2943" y="225"/>
                    <a:pt x="2951" y="224"/>
                    <a:pt x="2957" y="221"/>
                  </a:cubicBezTo>
                  <a:cubicBezTo>
                    <a:pt x="2964" y="219"/>
                    <a:pt x="2970" y="216"/>
                    <a:pt x="2975" y="212"/>
                  </a:cubicBezTo>
                  <a:cubicBezTo>
                    <a:pt x="2980" y="208"/>
                    <a:pt x="2986" y="203"/>
                    <a:pt x="2991" y="197"/>
                  </a:cubicBezTo>
                  <a:lnTo>
                    <a:pt x="2991" y="197"/>
                  </a:lnTo>
                  <a:lnTo>
                    <a:pt x="2986" y="220"/>
                  </a:lnTo>
                  <a:lnTo>
                    <a:pt x="3011" y="220"/>
                  </a:lnTo>
                  <a:close/>
                  <a:moveTo>
                    <a:pt x="3136" y="86"/>
                  </a:moveTo>
                  <a:lnTo>
                    <a:pt x="3141" y="64"/>
                  </a:lnTo>
                  <a:lnTo>
                    <a:pt x="3116" y="64"/>
                  </a:lnTo>
                  <a:lnTo>
                    <a:pt x="3125" y="20"/>
                  </a:lnTo>
                  <a:lnTo>
                    <a:pt x="3099" y="20"/>
                  </a:lnTo>
                  <a:lnTo>
                    <a:pt x="3090" y="64"/>
                  </a:lnTo>
                  <a:lnTo>
                    <a:pt x="3068" y="64"/>
                  </a:lnTo>
                  <a:lnTo>
                    <a:pt x="3064" y="86"/>
                  </a:lnTo>
                  <a:lnTo>
                    <a:pt x="3085" y="86"/>
                  </a:lnTo>
                  <a:lnTo>
                    <a:pt x="3063" y="189"/>
                  </a:lnTo>
                  <a:cubicBezTo>
                    <a:pt x="3062" y="194"/>
                    <a:pt x="3061" y="198"/>
                    <a:pt x="3062" y="202"/>
                  </a:cubicBezTo>
                  <a:cubicBezTo>
                    <a:pt x="3062" y="206"/>
                    <a:pt x="3062" y="210"/>
                    <a:pt x="3064" y="213"/>
                  </a:cubicBezTo>
                  <a:cubicBezTo>
                    <a:pt x="3066" y="216"/>
                    <a:pt x="3068" y="218"/>
                    <a:pt x="3072" y="220"/>
                  </a:cubicBezTo>
                  <a:cubicBezTo>
                    <a:pt x="3076" y="221"/>
                    <a:pt x="3081" y="222"/>
                    <a:pt x="3088" y="222"/>
                  </a:cubicBezTo>
                  <a:cubicBezTo>
                    <a:pt x="3089" y="222"/>
                    <a:pt x="3091" y="222"/>
                    <a:pt x="3095" y="222"/>
                  </a:cubicBezTo>
                  <a:cubicBezTo>
                    <a:pt x="3099" y="221"/>
                    <a:pt x="3103" y="221"/>
                    <a:pt x="3108" y="220"/>
                  </a:cubicBezTo>
                  <a:lnTo>
                    <a:pt x="3112" y="200"/>
                  </a:lnTo>
                  <a:lnTo>
                    <a:pt x="3103" y="200"/>
                  </a:lnTo>
                  <a:cubicBezTo>
                    <a:pt x="3101" y="200"/>
                    <a:pt x="3100" y="199"/>
                    <a:pt x="3098" y="199"/>
                  </a:cubicBezTo>
                  <a:cubicBezTo>
                    <a:pt x="3096" y="199"/>
                    <a:pt x="3095" y="199"/>
                    <a:pt x="3093" y="198"/>
                  </a:cubicBezTo>
                  <a:cubicBezTo>
                    <a:pt x="3092" y="197"/>
                    <a:pt x="3091" y="196"/>
                    <a:pt x="3090" y="194"/>
                  </a:cubicBezTo>
                  <a:cubicBezTo>
                    <a:pt x="3089" y="193"/>
                    <a:pt x="3089" y="190"/>
                    <a:pt x="3090" y="187"/>
                  </a:cubicBezTo>
                  <a:lnTo>
                    <a:pt x="3111" y="86"/>
                  </a:lnTo>
                  <a:lnTo>
                    <a:pt x="3136" y="86"/>
                  </a:lnTo>
                  <a:close/>
                  <a:moveTo>
                    <a:pt x="3260" y="220"/>
                  </a:moveTo>
                  <a:lnTo>
                    <a:pt x="3293" y="64"/>
                  </a:lnTo>
                  <a:lnTo>
                    <a:pt x="3267" y="64"/>
                  </a:lnTo>
                  <a:lnTo>
                    <a:pt x="3248" y="150"/>
                  </a:lnTo>
                  <a:cubicBezTo>
                    <a:pt x="3248" y="155"/>
                    <a:pt x="3246" y="159"/>
                    <a:pt x="3244" y="164"/>
                  </a:cubicBezTo>
                  <a:cubicBezTo>
                    <a:pt x="3242" y="169"/>
                    <a:pt x="3240" y="174"/>
                    <a:pt x="3237" y="178"/>
                  </a:cubicBezTo>
                  <a:cubicBezTo>
                    <a:pt x="3234" y="183"/>
                    <a:pt x="3230" y="187"/>
                    <a:pt x="3226" y="190"/>
                  </a:cubicBezTo>
                  <a:cubicBezTo>
                    <a:pt x="3222" y="194"/>
                    <a:pt x="3218" y="197"/>
                    <a:pt x="3212" y="199"/>
                  </a:cubicBezTo>
                  <a:cubicBezTo>
                    <a:pt x="3207" y="201"/>
                    <a:pt x="3201" y="202"/>
                    <a:pt x="3194" y="202"/>
                  </a:cubicBezTo>
                  <a:cubicBezTo>
                    <a:pt x="3189" y="202"/>
                    <a:pt x="3184" y="201"/>
                    <a:pt x="3180" y="199"/>
                  </a:cubicBezTo>
                  <a:cubicBezTo>
                    <a:pt x="3176" y="197"/>
                    <a:pt x="3173" y="193"/>
                    <a:pt x="3171" y="188"/>
                  </a:cubicBezTo>
                  <a:cubicBezTo>
                    <a:pt x="3170" y="183"/>
                    <a:pt x="3170" y="176"/>
                    <a:pt x="3172" y="168"/>
                  </a:cubicBezTo>
                  <a:lnTo>
                    <a:pt x="3194" y="64"/>
                  </a:lnTo>
                  <a:lnTo>
                    <a:pt x="3167" y="64"/>
                  </a:lnTo>
                  <a:lnTo>
                    <a:pt x="3144" y="176"/>
                  </a:lnTo>
                  <a:cubicBezTo>
                    <a:pt x="3142" y="184"/>
                    <a:pt x="3142" y="190"/>
                    <a:pt x="3142" y="196"/>
                  </a:cubicBezTo>
                  <a:cubicBezTo>
                    <a:pt x="3143" y="201"/>
                    <a:pt x="3145" y="206"/>
                    <a:pt x="3148" y="209"/>
                  </a:cubicBezTo>
                  <a:cubicBezTo>
                    <a:pt x="3150" y="213"/>
                    <a:pt x="3154" y="216"/>
                    <a:pt x="3158" y="218"/>
                  </a:cubicBezTo>
                  <a:cubicBezTo>
                    <a:pt x="3161" y="221"/>
                    <a:pt x="3166" y="222"/>
                    <a:pt x="3170" y="223"/>
                  </a:cubicBezTo>
                  <a:cubicBezTo>
                    <a:pt x="3175" y="224"/>
                    <a:pt x="3179" y="225"/>
                    <a:pt x="3184" y="225"/>
                  </a:cubicBezTo>
                  <a:cubicBezTo>
                    <a:pt x="3192" y="225"/>
                    <a:pt x="3200" y="224"/>
                    <a:pt x="3206" y="221"/>
                  </a:cubicBezTo>
                  <a:cubicBezTo>
                    <a:pt x="3213" y="219"/>
                    <a:pt x="3219" y="216"/>
                    <a:pt x="3224" y="212"/>
                  </a:cubicBezTo>
                  <a:cubicBezTo>
                    <a:pt x="3229" y="208"/>
                    <a:pt x="3235" y="203"/>
                    <a:pt x="3239" y="197"/>
                  </a:cubicBezTo>
                  <a:lnTo>
                    <a:pt x="3240" y="197"/>
                  </a:lnTo>
                  <a:lnTo>
                    <a:pt x="3235" y="220"/>
                  </a:lnTo>
                  <a:lnTo>
                    <a:pt x="3260" y="220"/>
                  </a:lnTo>
                  <a:close/>
                  <a:moveTo>
                    <a:pt x="3348" y="129"/>
                  </a:moveTo>
                  <a:cubicBezTo>
                    <a:pt x="3350" y="124"/>
                    <a:pt x="3352" y="118"/>
                    <a:pt x="3355" y="113"/>
                  </a:cubicBezTo>
                  <a:cubicBezTo>
                    <a:pt x="3358" y="108"/>
                    <a:pt x="3361" y="104"/>
                    <a:pt x="3365" y="100"/>
                  </a:cubicBezTo>
                  <a:cubicBezTo>
                    <a:pt x="3370" y="96"/>
                    <a:pt x="3375" y="93"/>
                    <a:pt x="3380" y="91"/>
                  </a:cubicBezTo>
                  <a:cubicBezTo>
                    <a:pt x="3385" y="89"/>
                    <a:pt x="3391" y="88"/>
                    <a:pt x="3397" y="88"/>
                  </a:cubicBezTo>
                  <a:lnTo>
                    <a:pt x="3407" y="88"/>
                  </a:lnTo>
                  <a:lnTo>
                    <a:pt x="3413" y="60"/>
                  </a:lnTo>
                  <a:cubicBezTo>
                    <a:pt x="3412" y="60"/>
                    <a:pt x="3411" y="60"/>
                    <a:pt x="3410" y="60"/>
                  </a:cubicBezTo>
                  <a:cubicBezTo>
                    <a:pt x="3409" y="60"/>
                    <a:pt x="3408" y="60"/>
                    <a:pt x="3406" y="60"/>
                  </a:cubicBezTo>
                  <a:cubicBezTo>
                    <a:pt x="3400" y="60"/>
                    <a:pt x="3393" y="61"/>
                    <a:pt x="3388" y="63"/>
                  </a:cubicBezTo>
                  <a:cubicBezTo>
                    <a:pt x="3382" y="66"/>
                    <a:pt x="3376" y="69"/>
                    <a:pt x="3371" y="74"/>
                  </a:cubicBezTo>
                  <a:cubicBezTo>
                    <a:pt x="3366" y="79"/>
                    <a:pt x="3361" y="84"/>
                    <a:pt x="3356" y="90"/>
                  </a:cubicBezTo>
                  <a:lnTo>
                    <a:pt x="3355" y="90"/>
                  </a:lnTo>
                  <a:lnTo>
                    <a:pt x="3361" y="64"/>
                  </a:lnTo>
                  <a:lnTo>
                    <a:pt x="3336" y="64"/>
                  </a:lnTo>
                  <a:lnTo>
                    <a:pt x="3303" y="220"/>
                  </a:lnTo>
                  <a:lnTo>
                    <a:pt x="3329" y="220"/>
                  </a:lnTo>
                  <a:lnTo>
                    <a:pt x="3348" y="129"/>
                  </a:lnTo>
                  <a:close/>
                  <a:moveTo>
                    <a:pt x="3406" y="142"/>
                  </a:moveTo>
                  <a:cubicBezTo>
                    <a:pt x="3405" y="150"/>
                    <a:pt x="3404" y="158"/>
                    <a:pt x="3404" y="166"/>
                  </a:cubicBezTo>
                  <a:cubicBezTo>
                    <a:pt x="3404" y="174"/>
                    <a:pt x="3405" y="181"/>
                    <a:pt x="3408" y="188"/>
                  </a:cubicBezTo>
                  <a:cubicBezTo>
                    <a:pt x="3410" y="195"/>
                    <a:pt x="3413" y="201"/>
                    <a:pt x="3418" y="207"/>
                  </a:cubicBezTo>
                  <a:cubicBezTo>
                    <a:pt x="3423" y="212"/>
                    <a:pt x="3428" y="217"/>
                    <a:pt x="3436" y="220"/>
                  </a:cubicBezTo>
                  <a:cubicBezTo>
                    <a:pt x="3443" y="223"/>
                    <a:pt x="3451" y="224"/>
                    <a:pt x="3461" y="224"/>
                  </a:cubicBezTo>
                  <a:cubicBezTo>
                    <a:pt x="3471" y="224"/>
                    <a:pt x="3480" y="223"/>
                    <a:pt x="3489" y="220"/>
                  </a:cubicBezTo>
                  <a:cubicBezTo>
                    <a:pt x="3497" y="217"/>
                    <a:pt x="3505" y="212"/>
                    <a:pt x="3512" y="207"/>
                  </a:cubicBezTo>
                  <a:cubicBezTo>
                    <a:pt x="3519" y="201"/>
                    <a:pt x="3525" y="195"/>
                    <a:pt x="3530" y="188"/>
                  </a:cubicBezTo>
                  <a:cubicBezTo>
                    <a:pt x="3535" y="181"/>
                    <a:pt x="3540" y="174"/>
                    <a:pt x="3543" y="166"/>
                  </a:cubicBezTo>
                  <a:cubicBezTo>
                    <a:pt x="3547" y="158"/>
                    <a:pt x="3550" y="150"/>
                    <a:pt x="3551" y="142"/>
                  </a:cubicBezTo>
                  <a:cubicBezTo>
                    <a:pt x="3553" y="134"/>
                    <a:pt x="3554" y="126"/>
                    <a:pt x="3554" y="118"/>
                  </a:cubicBezTo>
                  <a:cubicBezTo>
                    <a:pt x="3553" y="110"/>
                    <a:pt x="3552" y="103"/>
                    <a:pt x="3550" y="96"/>
                  </a:cubicBezTo>
                  <a:cubicBezTo>
                    <a:pt x="3548" y="89"/>
                    <a:pt x="3544" y="82"/>
                    <a:pt x="3540" y="77"/>
                  </a:cubicBezTo>
                  <a:cubicBezTo>
                    <a:pt x="3535" y="72"/>
                    <a:pt x="3529" y="67"/>
                    <a:pt x="3522" y="64"/>
                  </a:cubicBezTo>
                  <a:cubicBezTo>
                    <a:pt x="3515" y="61"/>
                    <a:pt x="3506" y="60"/>
                    <a:pt x="3496" y="60"/>
                  </a:cubicBezTo>
                  <a:cubicBezTo>
                    <a:pt x="3486" y="60"/>
                    <a:pt x="3477" y="61"/>
                    <a:pt x="3469" y="64"/>
                  </a:cubicBezTo>
                  <a:cubicBezTo>
                    <a:pt x="3460" y="67"/>
                    <a:pt x="3452" y="72"/>
                    <a:pt x="3446" y="77"/>
                  </a:cubicBezTo>
                  <a:cubicBezTo>
                    <a:pt x="3439" y="82"/>
                    <a:pt x="3433" y="89"/>
                    <a:pt x="3427" y="96"/>
                  </a:cubicBezTo>
                  <a:cubicBezTo>
                    <a:pt x="3422" y="103"/>
                    <a:pt x="3418" y="110"/>
                    <a:pt x="3414" y="118"/>
                  </a:cubicBezTo>
                  <a:cubicBezTo>
                    <a:pt x="3411" y="126"/>
                    <a:pt x="3408" y="134"/>
                    <a:pt x="3406" y="142"/>
                  </a:cubicBezTo>
                  <a:close/>
                  <a:moveTo>
                    <a:pt x="3433" y="142"/>
                  </a:moveTo>
                  <a:cubicBezTo>
                    <a:pt x="3434" y="138"/>
                    <a:pt x="3436" y="133"/>
                    <a:pt x="3438" y="128"/>
                  </a:cubicBezTo>
                  <a:cubicBezTo>
                    <a:pt x="3439" y="122"/>
                    <a:pt x="3442" y="117"/>
                    <a:pt x="3445" y="112"/>
                  </a:cubicBezTo>
                  <a:cubicBezTo>
                    <a:pt x="3448" y="107"/>
                    <a:pt x="3452" y="102"/>
                    <a:pt x="3456" y="97"/>
                  </a:cubicBezTo>
                  <a:cubicBezTo>
                    <a:pt x="3460" y="93"/>
                    <a:pt x="3466" y="89"/>
                    <a:pt x="3471" y="86"/>
                  </a:cubicBezTo>
                  <a:cubicBezTo>
                    <a:pt x="3477" y="84"/>
                    <a:pt x="3484" y="82"/>
                    <a:pt x="3491" y="82"/>
                  </a:cubicBezTo>
                  <a:cubicBezTo>
                    <a:pt x="3499" y="82"/>
                    <a:pt x="3505" y="84"/>
                    <a:pt x="3510" y="86"/>
                  </a:cubicBezTo>
                  <a:cubicBezTo>
                    <a:pt x="3514" y="89"/>
                    <a:pt x="3518" y="93"/>
                    <a:pt x="3520" y="97"/>
                  </a:cubicBezTo>
                  <a:cubicBezTo>
                    <a:pt x="3523" y="102"/>
                    <a:pt x="3525" y="107"/>
                    <a:pt x="3525" y="112"/>
                  </a:cubicBezTo>
                  <a:cubicBezTo>
                    <a:pt x="3526" y="117"/>
                    <a:pt x="3526" y="122"/>
                    <a:pt x="3526" y="128"/>
                  </a:cubicBezTo>
                  <a:cubicBezTo>
                    <a:pt x="3526" y="133"/>
                    <a:pt x="3525" y="138"/>
                    <a:pt x="3524" y="142"/>
                  </a:cubicBezTo>
                  <a:cubicBezTo>
                    <a:pt x="3523" y="146"/>
                    <a:pt x="3522" y="151"/>
                    <a:pt x="3520" y="156"/>
                  </a:cubicBezTo>
                  <a:cubicBezTo>
                    <a:pt x="3518" y="161"/>
                    <a:pt x="3516" y="167"/>
                    <a:pt x="3513" y="172"/>
                  </a:cubicBezTo>
                  <a:cubicBezTo>
                    <a:pt x="3510" y="177"/>
                    <a:pt x="3506" y="182"/>
                    <a:pt x="3501" y="187"/>
                  </a:cubicBezTo>
                  <a:cubicBezTo>
                    <a:pt x="3497" y="191"/>
                    <a:pt x="3492" y="195"/>
                    <a:pt x="3486" y="197"/>
                  </a:cubicBezTo>
                  <a:cubicBezTo>
                    <a:pt x="3480" y="200"/>
                    <a:pt x="3474" y="202"/>
                    <a:pt x="3466" y="202"/>
                  </a:cubicBezTo>
                  <a:cubicBezTo>
                    <a:pt x="3459" y="202"/>
                    <a:pt x="3452" y="200"/>
                    <a:pt x="3448" y="197"/>
                  </a:cubicBezTo>
                  <a:cubicBezTo>
                    <a:pt x="3443" y="195"/>
                    <a:pt x="3440" y="191"/>
                    <a:pt x="3437" y="187"/>
                  </a:cubicBezTo>
                  <a:cubicBezTo>
                    <a:pt x="3435" y="182"/>
                    <a:pt x="3433" y="177"/>
                    <a:pt x="3432" y="172"/>
                  </a:cubicBezTo>
                  <a:cubicBezTo>
                    <a:pt x="3431" y="167"/>
                    <a:pt x="3431" y="161"/>
                    <a:pt x="3431" y="156"/>
                  </a:cubicBezTo>
                  <a:cubicBezTo>
                    <a:pt x="3432" y="151"/>
                    <a:pt x="3432" y="146"/>
                    <a:pt x="3433" y="142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</p:grpSp>
    </p:spTree>
    <p:extLst>
      <p:ext uri="{BB962C8B-B14F-4D97-AF65-F5344CB8AC3E}">
        <p14:creationId xmlns="" xmlns:p14="http://schemas.microsoft.com/office/powerpoint/2010/main" val="10611146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203792685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47DA9BC-ECAE-4B99-B54C-5BAFD789193A}" type="datetimeFigureOut">
              <a:rPr lang="es-ES" smtClean="0"/>
              <a:pPr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95DF13-7BCE-464C-A7D9-FC0CCF6B44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5854628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47DA9BC-ECAE-4B99-B54C-5BAFD789193A}" type="datetimeFigureOut">
              <a:rPr lang="es-ES" smtClean="0"/>
              <a:pPr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95DF13-7BCE-464C-A7D9-FC0CCF6B44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89271515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267200" y="1600200"/>
            <a:ext cx="3657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267200" y="3938588"/>
            <a:ext cx="3657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B4893-84A5-448B-8CCE-3EECB07588AC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  <p:extLst>
      <p:ext uri="{BB962C8B-B14F-4D97-AF65-F5344CB8AC3E}">
        <p14:creationId xmlns="" xmlns:p14="http://schemas.microsoft.com/office/powerpoint/2010/main" val="240968900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DC148-A434-430B-8F72-250D44B6578A}" type="datetime1">
              <a:rPr lang="es-ES_tradnl"/>
              <a:pPr>
                <a:defRPr/>
              </a:pPr>
              <a:t>05/03/2015</a:t>
            </a:fld>
            <a:endParaRPr lang="es-ES_tradnl"/>
          </a:p>
        </p:txBody>
      </p:sp>
      <p:sp>
        <p:nvSpPr>
          <p:cNvPr id="4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9AF80-D9D9-4B6E-AA1B-D05E72626F9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279131868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6B96-D4DD-4225-BB74-B57A3BE87A6E}" type="datetime1">
              <a:rPr lang="es-ES_tradnl"/>
              <a:pPr>
                <a:defRPr/>
              </a:pPr>
              <a:t>05/03/2015</a:t>
            </a:fld>
            <a:endParaRPr lang="es-ES_tradnl"/>
          </a:p>
        </p:txBody>
      </p:sp>
      <p:sp>
        <p:nvSpPr>
          <p:cNvPr id="8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C7F9B-F50C-4F40-8D17-9FA21B03AB3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058586776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3" y="188913"/>
            <a:ext cx="7056437" cy="1277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900113" y="1700213"/>
            <a:ext cx="7056437" cy="4248150"/>
          </a:xfrm>
        </p:spPr>
        <p:txBody>
          <a:bodyPr/>
          <a:lstStyle/>
          <a:p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96037656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bg1"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8338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16571403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02439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contenido"/>
          <p:cNvSpPr>
            <a:spLocks noGrp="1"/>
          </p:cNvSpPr>
          <p:nvPr>
            <p:ph sz="half" idx="10"/>
          </p:nvPr>
        </p:nvSpPr>
        <p:spPr>
          <a:xfrm>
            <a:off x="468313" y="4509120"/>
            <a:ext cx="8208144" cy="16127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419905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6589" y="17728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20887"/>
            <a:ext cx="4040188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7728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20887"/>
            <a:ext cx="4041775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3999161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dondear rectángulo de esquina sencilla"/>
          <p:cNvSpPr/>
          <p:nvPr userDrawn="1"/>
        </p:nvSpPr>
        <p:spPr>
          <a:xfrm flipH="1" flipV="1">
            <a:off x="0" y="-1"/>
            <a:ext cx="9144000" cy="2655277"/>
          </a:xfrm>
          <a:prstGeom prst="round1Rect">
            <a:avLst>
              <a:gd name="adj" fmla="val 9331"/>
            </a:avLst>
          </a:prstGeom>
          <a:gradFill>
            <a:gsLst>
              <a:gs pos="0">
                <a:schemeClr val="bg1">
                  <a:alpha val="32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97434"/>
            <a:ext cx="4834880" cy="2815541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7077198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09881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127854321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49 Redondear rectángulo de esquina sencilla"/>
          <p:cNvSpPr/>
          <p:nvPr/>
        </p:nvSpPr>
        <p:spPr>
          <a:xfrm>
            <a:off x="0" y="6237312"/>
            <a:ext cx="9144000" cy="620688"/>
          </a:xfrm>
          <a:prstGeom prst="round1Rect">
            <a:avLst/>
          </a:prstGeom>
          <a:gradFill>
            <a:gsLst>
              <a:gs pos="0">
                <a:srgbClr val="00B0F0">
                  <a:alpha val="0"/>
                </a:srgbClr>
              </a:gs>
              <a:gs pos="100000">
                <a:srgbClr val="00B0F0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00B0F0">
                  <a:alpha val="39000"/>
                </a:srgbClr>
              </a:gs>
              <a:gs pos="73000">
                <a:srgbClr val="00B0F0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39743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2299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grpSp>
        <p:nvGrpSpPr>
          <p:cNvPr id="7" name="6 Grupo"/>
          <p:cNvGrpSpPr/>
          <p:nvPr/>
        </p:nvGrpSpPr>
        <p:grpSpPr>
          <a:xfrm>
            <a:off x="7729802" y="6355742"/>
            <a:ext cx="1072885" cy="313618"/>
            <a:chOff x="7450138" y="6115521"/>
            <a:chExt cx="1352550" cy="419100"/>
          </a:xfrm>
        </p:grpSpPr>
        <p:sp>
          <p:nvSpPr>
            <p:cNvPr id="8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325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9" name="Freeform 122"/>
            <p:cNvSpPr>
              <a:spLocks/>
            </p:cNvSpPr>
            <p:nvPr/>
          </p:nvSpPr>
          <p:spPr bwMode="auto">
            <a:xfrm>
              <a:off x="7491413" y="6229821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0" name="Freeform 123"/>
            <p:cNvSpPr>
              <a:spLocks/>
            </p:cNvSpPr>
            <p:nvPr/>
          </p:nvSpPr>
          <p:spPr bwMode="auto">
            <a:xfrm>
              <a:off x="7491413" y="6321896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1" name="Freeform 124"/>
            <p:cNvSpPr>
              <a:spLocks/>
            </p:cNvSpPr>
            <p:nvPr/>
          </p:nvSpPr>
          <p:spPr bwMode="auto">
            <a:xfrm>
              <a:off x="7491413" y="6413971"/>
              <a:ext cx="47625" cy="47625"/>
            </a:xfrm>
            <a:custGeom>
              <a:avLst/>
              <a:gdLst>
                <a:gd name="T0" fmla="*/ 96 w 144"/>
                <a:gd name="T1" fmla="*/ 97 h 145"/>
                <a:gd name="T2" fmla="*/ 96 w 144"/>
                <a:gd name="T3" fmla="*/ 145 h 145"/>
                <a:gd name="T4" fmla="*/ 48 w 144"/>
                <a:gd name="T5" fmla="*/ 145 h 145"/>
                <a:gd name="T6" fmla="*/ 48 w 144"/>
                <a:gd name="T7" fmla="*/ 97 h 145"/>
                <a:gd name="T8" fmla="*/ 0 w 144"/>
                <a:gd name="T9" fmla="*/ 97 h 145"/>
                <a:gd name="T10" fmla="*/ 0 w 144"/>
                <a:gd name="T11" fmla="*/ 49 h 145"/>
                <a:gd name="T12" fmla="*/ 48 w 144"/>
                <a:gd name="T13" fmla="*/ 49 h 145"/>
                <a:gd name="T14" fmla="*/ 48 w 144"/>
                <a:gd name="T15" fmla="*/ 0 h 145"/>
                <a:gd name="T16" fmla="*/ 96 w 144"/>
                <a:gd name="T17" fmla="*/ 0 h 145"/>
                <a:gd name="T18" fmla="*/ 96 w 144"/>
                <a:gd name="T19" fmla="*/ 49 h 145"/>
                <a:gd name="T20" fmla="*/ 144 w 144"/>
                <a:gd name="T21" fmla="*/ 49 h 145"/>
                <a:gd name="T22" fmla="*/ 144 w 144"/>
                <a:gd name="T23" fmla="*/ 97 h 145"/>
                <a:gd name="T24" fmla="*/ 96 w 144"/>
                <a:gd name="T25" fmla="*/ 9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2" name="Freeform 125"/>
            <p:cNvSpPr>
              <a:spLocks/>
            </p:cNvSpPr>
            <p:nvPr/>
          </p:nvSpPr>
          <p:spPr bwMode="auto">
            <a:xfrm>
              <a:off x="7675563" y="6229821"/>
              <a:ext cx="46038" cy="47625"/>
            </a:xfrm>
            <a:custGeom>
              <a:avLst/>
              <a:gdLst>
                <a:gd name="T0" fmla="*/ 97 w 145"/>
                <a:gd name="T1" fmla="*/ 96 h 144"/>
                <a:gd name="T2" fmla="*/ 97 w 145"/>
                <a:gd name="T3" fmla="*/ 144 h 144"/>
                <a:gd name="T4" fmla="*/ 49 w 145"/>
                <a:gd name="T5" fmla="*/ 144 h 144"/>
                <a:gd name="T6" fmla="*/ 49 w 145"/>
                <a:gd name="T7" fmla="*/ 96 h 144"/>
                <a:gd name="T8" fmla="*/ 0 w 145"/>
                <a:gd name="T9" fmla="*/ 96 h 144"/>
                <a:gd name="T10" fmla="*/ 0 w 145"/>
                <a:gd name="T11" fmla="*/ 48 h 144"/>
                <a:gd name="T12" fmla="*/ 49 w 145"/>
                <a:gd name="T13" fmla="*/ 48 h 144"/>
                <a:gd name="T14" fmla="*/ 49 w 145"/>
                <a:gd name="T15" fmla="*/ 0 h 144"/>
                <a:gd name="T16" fmla="*/ 97 w 145"/>
                <a:gd name="T17" fmla="*/ 0 h 144"/>
                <a:gd name="T18" fmla="*/ 97 w 145"/>
                <a:gd name="T19" fmla="*/ 48 h 144"/>
                <a:gd name="T20" fmla="*/ 145 w 145"/>
                <a:gd name="T21" fmla="*/ 48 h 144"/>
                <a:gd name="T22" fmla="*/ 145 w 145"/>
                <a:gd name="T23" fmla="*/ 96 h 144"/>
                <a:gd name="T24" fmla="*/ 97 w 145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3" name="Freeform 126"/>
            <p:cNvSpPr>
              <a:spLocks/>
            </p:cNvSpPr>
            <p:nvPr/>
          </p:nvSpPr>
          <p:spPr bwMode="auto">
            <a:xfrm>
              <a:off x="7675563" y="6321896"/>
              <a:ext cx="46038" cy="47625"/>
            </a:xfrm>
            <a:custGeom>
              <a:avLst/>
              <a:gdLst>
                <a:gd name="T0" fmla="*/ 97 w 145"/>
                <a:gd name="T1" fmla="*/ 96 h 144"/>
                <a:gd name="T2" fmla="*/ 97 w 145"/>
                <a:gd name="T3" fmla="*/ 144 h 144"/>
                <a:gd name="T4" fmla="*/ 49 w 145"/>
                <a:gd name="T5" fmla="*/ 144 h 144"/>
                <a:gd name="T6" fmla="*/ 49 w 145"/>
                <a:gd name="T7" fmla="*/ 96 h 144"/>
                <a:gd name="T8" fmla="*/ 0 w 145"/>
                <a:gd name="T9" fmla="*/ 96 h 144"/>
                <a:gd name="T10" fmla="*/ 0 w 145"/>
                <a:gd name="T11" fmla="*/ 48 h 144"/>
                <a:gd name="T12" fmla="*/ 49 w 145"/>
                <a:gd name="T13" fmla="*/ 48 h 144"/>
                <a:gd name="T14" fmla="*/ 49 w 145"/>
                <a:gd name="T15" fmla="*/ 0 h 144"/>
                <a:gd name="T16" fmla="*/ 97 w 145"/>
                <a:gd name="T17" fmla="*/ 0 h 144"/>
                <a:gd name="T18" fmla="*/ 97 w 145"/>
                <a:gd name="T19" fmla="*/ 48 h 144"/>
                <a:gd name="T20" fmla="*/ 145 w 145"/>
                <a:gd name="T21" fmla="*/ 48 h 144"/>
                <a:gd name="T22" fmla="*/ 145 w 145"/>
                <a:gd name="T23" fmla="*/ 96 h 144"/>
                <a:gd name="T24" fmla="*/ 97 w 145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4" name="Freeform 127"/>
            <p:cNvSpPr>
              <a:spLocks/>
            </p:cNvSpPr>
            <p:nvPr/>
          </p:nvSpPr>
          <p:spPr bwMode="auto">
            <a:xfrm>
              <a:off x="7675563" y="6413971"/>
              <a:ext cx="46038" cy="47625"/>
            </a:xfrm>
            <a:custGeom>
              <a:avLst/>
              <a:gdLst>
                <a:gd name="T0" fmla="*/ 97 w 145"/>
                <a:gd name="T1" fmla="*/ 97 h 145"/>
                <a:gd name="T2" fmla="*/ 97 w 145"/>
                <a:gd name="T3" fmla="*/ 145 h 145"/>
                <a:gd name="T4" fmla="*/ 49 w 145"/>
                <a:gd name="T5" fmla="*/ 145 h 145"/>
                <a:gd name="T6" fmla="*/ 49 w 145"/>
                <a:gd name="T7" fmla="*/ 97 h 145"/>
                <a:gd name="T8" fmla="*/ 0 w 145"/>
                <a:gd name="T9" fmla="*/ 97 h 145"/>
                <a:gd name="T10" fmla="*/ 0 w 145"/>
                <a:gd name="T11" fmla="*/ 49 h 145"/>
                <a:gd name="T12" fmla="*/ 49 w 145"/>
                <a:gd name="T13" fmla="*/ 49 h 145"/>
                <a:gd name="T14" fmla="*/ 49 w 145"/>
                <a:gd name="T15" fmla="*/ 0 h 145"/>
                <a:gd name="T16" fmla="*/ 97 w 145"/>
                <a:gd name="T17" fmla="*/ 0 h 145"/>
                <a:gd name="T18" fmla="*/ 97 w 145"/>
                <a:gd name="T19" fmla="*/ 49 h 145"/>
                <a:gd name="T20" fmla="*/ 145 w 145"/>
                <a:gd name="T21" fmla="*/ 49 h 145"/>
                <a:gd name="T22" fmla="*/ 145 w 145"/>
                <a:gd name="T23" fmla="*/ 97 h 145"/>
                <a:gd name="T24" fmla="*/ 97 w 145"/>
                <a:gd name="T25" fmla="*/ 9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5" name="Freeform 128"/>
            <p:cNvSpPr>
              <a:spLocks/>
            </p:cNvSpPr>
            <p:nvPr/>
          </p:nvSpPr>
          <p:spPr bwMode="auto">
            <a:xfrm>
              <a:off x="7554913" y="6350471"/>
              <a:ext cx="104775" cy="141287"/>
            </a:xfrm>
            <a:custGeom>
              <a:avLst/>
              <a:gdLst>
                <a:gd name="T0" fmla="*/ 0 w 320"/>
                <a:gd name="T1" fmla="*/ 9 h 433"/>
                <a:gd name="T2" fmla="*/ 36 w 320"/>
                <a:gd name="T3" fmla="*/ 111 h 433"/>
                <a:gd name="T4" fmla="*/ 128 w 320"/>
                <a:gd name="T5" fmla="*/ 166 h 433"/>
                <a:gd name="T6" fmla="*/ 131 w 320"/>
                <a:gd name="T7" fmla="*/ 193 h 433"/>
                <a:gd name="T8" fmla="*/ 113 w 320"/>
                <a:gd name="T9" fmla="*/ 322 h 433"/>
                <a:gd name="T10" fmla="*/ 42 w 320"/>
                <a:gd name="T11" fmla="*/ 424 h 433"/>
                <a:gd name="T12" fmla="*/ 40 w 320"/>
                <a:gd name="T13" fmla="*/ 428 h 433"/>
                <a:gd name="T14" fmla="*/ 46 w 320"/>
                <a:gd name="T15" fmla="*/ 433 h 433"/>
                <a:gd name="T16" fmla="*/ 274 w 320"/>
                <a:gd name="T17" fmla="*/ 433 h 433"/>
                <a:gd name="T18" fmla="*/ 280 w 320"/>
                <a:gd name="T19" fmla="*/ 428 h 433"/>
                <a:gd name="T20" fmla="*/ 278 w 320"/>
                <a:gd name="T21" fmla="*/ 424 h 433"/>
                <a:gd name="T22" fmla="*/ 205 w 320"/>
                <a:gd name="T23" fmla="*/ 322 h 433"/>
                <a:gd name="T24" fmla="*/ 188 w 320"/>
                <a:gd name="T25" fmla="*/ 193 h 433"/>
                <a:gd name="T26" fmla="*/ 192 w 320"/>
                <a:gd name="T27" fmla="*/ 166 h 433"/>
                <a:gd name="T28" fmla="*/ 283 w 320"/>
                <a:gd name="T29" fmla="*/ 111 h 433"/>
                <a:gd name="T30" fmla="*/ 320 w 320"/>
                <a:gd name="T31" fmla="*/ 9 h 433"/>
                <a:gd name="T32" fmla="*/ 320 w 320"/>
                <a:gd name="T33" fmla="*/ 3 h 433"/>
                <a:gd name="T34" fmla="*/ 314 w 320"/>
                <a:gd name="T35" fmla="*/ 0 h 433"/>
                <a:gd name="T36" fmla="*/ 5 w 320"/>
                <a:gd name="T37" fmla="*/ 0 h 433"/>
                <a:gd name="T38" fmla="*/ 0 w 320"/>
                <a:gd name="T39" fmla="*/ 3 h 433"/>
                <a:gd name="T40" fmla="*/ 0 w 320"/>
                <a:gd name="T41" fmla="*/ 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6" name="Oval 129"/>
            <p:cNvSpPr>
              <a:spLocks noChangeArrowheads="1"/>
            </p:cNvSpPr>
            <p:nvPr/>
          </p:nvSpPr>
          <p:spPr bwMode="auto">
            <a:xfrm>
              <a:off x="7580313" y="6291733"/>
              <a:ext cx="52388" cy="5080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7" name="Freeform 130"/>
            <p:cNvSpPr>
              <a:spLocks/>
            </p:cNvSpPr>
            <p:nvPr/>
          </p:nvSpPr>
          <p:spPr bwMode="auto">
            <a:xfrm>
              <a:off x="7583488" y="6229821"/>
              <a:ext cx="47625" cy="47625"/>
            </a:xfrm>
            <a:custGeom>
              <a:avLst/>
              <a:gdLst>
                <a:gd name="T0" fmla="*/ 96 w 144"/>
                <a:gd name="T1" fmla="*/ 96 h 144"/>
                <a:gd name="T2" fmla="*/ 96 w 144"/>
                <a:gd name="T3" fmla="*/ 144 h 144"/>
                <a:gd name="T4" fmla="*/ 48 w 144"/>
                <a:gd name="T5" fmla="*/ 144 h 144"/>
                <a:gd name="T6" fmla="*/ 48 w 144"/>
                <a:gd name="T7" fmla="*/ 96 h 144"/>
                <a:gd name="T8" fmla="*/ 0 w 144"/>
                <a:gd name="T9" fmla="*/ 96 h 144"/>
                <a:gd name="T10" fmla="*/ 0 w 144"/>
                <a:gd name="T11" fmla="*/ 48 h 144"/>
                <a:gd name="T12" fmla="*/ 48 w 144"/>
                <a:gd name="T13" fmla="*/ 48 h 144"/>
                <a:gd name="T14" fmla="*/ 48 w 144"/>
                <a:gd name="T15" fmla="*/ 0 h 144"/>
                <a:gd name="T16" fmla="*/ 96 w 144"/>
                <a:gd name="T17" fmla="*/ 0 h 144"/>
                <a:gd name="T18" fmla="*/ 96 w 144"/>
                <a:gd name="T19" fmla="*/ 48 h 144"/>
                <a:gd name="T20" fmla="*/ 144 w 144"/>
                <a:gd name="T21" fmla="*/ 48 h 144"/>
                <a:gd name="T22" fmla="*/ 144 w 144"/>
                <a:gd name="T23" fmla="*/ 96 h 144"/>
                <a:gd name="T24" fmla="*/ 96 w 144"/>
                <a:gd name="T25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8" name="Freeform 131"/>
            <p:cNvSpPr>
              <a:spLocks/>
            </p:cNvSpPr>
            <p:nvPr/>
          </p:nvSpPr>
          <p:spPr bwMode="auto">
            <a:xfrm>
              <a:off x="7600950" y="6136158"/>
              <a:ext cx="12700" cy="14287"/>
            </a:xfrm>
            <a:custGeom>
              <a:avLst/>
              <a:gdLst>
                <a:gd name="T0" fmla="*/ 13 w 42"/>
                <a:gd name="T1" fmla="*/ 0 h 40"/>
                <a:gd name="T2" fmla="*/ 13 w 42"/>
                <a:gd name="T3" fmla="*/ 12 h 40"/>
                <a:gd name="T4" fmla="*/ 0 w 42"/>
                <a:gd name="T5" fmla="*/ 12 h 40"/>
                <a:gd name="T6" fmla="*/ 0 w 42"/>
                <a:gd name="T7" fmla="*/ 27 h 40"/>
                <a:gd name="T8" fmla="*/ 13 w 42"/>
                <a:gd name="T9" fmla="*/ 27 h 40"/>
                <a:gd name="T10" fmla="*/ 13 w 42"/>
                <a:gd name="T11" fmla="*/ 40 h 40"/>
                <a:gd name="T12" fmla="*/ 29 w 42"/>
                <a:gd name="T13" fmla="*/ 40 h 40"/>
                <a:gd name="T14" fmla="*/ 29 w 42"/>
                <a:gd name="T15" fmla="*/ 27 h 40"/>
                <a:gd name="T16" fmla="*/ 42 w 42"/>
                <a:gd name="T17" fmla="*/ 27 h 40"/>
                <a:gd name="T18" fmla="*/ 42 w 42"/>
                <a:gd name="T19" fmla="*/ 12 h 40"/>
                <a:gd name="T20" fmla="*/ 29 w 42"/>
                <a:gd name="T21" fmla="*/ 12 h 40"/>
                <a:gd name="T22" fmla="*/ 29 w 42"/>
                <a:gd name="T23" fmla="*/ 0 h 40"/>
                <a:gd name="T24" fmla="*/ 13 w 42"/>
                <a:gd name="T2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19" name="Freeform 132"/>
            <p:cNvSpPr>
              <a:spLocks/>
            </p:cNvSpPr>
            <p:nvPr/>
          </p:nvSpPr>
          <p:spPr bwMode="auto">
            <a:xfrm>
              <a:off x="7550150" y="6152033"/>
              <a:ext cx="114300" cy="47625"/>
            </a:xfrm>
            <a:custGeom>
              <a:avLst/>
              <a:gdLst>
                <a:gd name="T0" fmla="*/ 38 w 346"/>
                <a:gd name="T1" fmla="*/ 147 h 147"/>
                <a:gd name="T2" fmla="*/ 64 w 346"/>
                <a:gd name="T3" fmla="*/ 147 h 147"/>
                <a:gd name="T4" fmla="*/ 27 w 346"/>
                <a:gd name="T5" fmla="*/ 95 h 147"/>
                <a:gd name="T6" fmla="*/ 20 w 346"/>
                <a:gd name="T7" fmla="*/ 72 h 147"/>
                <a:gd name="T8" fmla="*/ 31 w 346"/>
                <a:gd name="T9" fmla="*/ 44 h 147"/>
                <a:gd name="T10" fmla="*/ 62 w 346"/>
                <a:gd name="T11" fmla="*/ 31 h 147"/>
                <a:gd name="T12" fmla="*/ 77 w 346"/>
                <a:gd name="T13" fmla="*/ 33 h 147"/>
                <a:gd name="T14" fmla="*/ 71 w 346"/>
                <a:gd name="T15" fmla="*/ 61 h 147"/>
                <a:gd name="T16" fmla="*/ 79 w 346"/>
                <a:gd name="T17" fmla="*/ 92 h 147"/>
                <a:gd name="T18" fmla="*/ 110 w 346"/>
                <a:gd name="T19" fmla="*/ 147 h 147"/>
                <a:gd name="T20" fmla="*/ 134 w 346"/>
                <a:gd name="T21" fmla="*/ 147 h 147"/>
                <a:gd name="T22" fmla="*/ 97 w 346"/>
                <a:gd name="T23" fmla="*/ 83 h 147"/>
                <a:gd name="T24" fmla="*/ 91 w 346"/>
                <a:gd name="T25" fmla="*/ 61 h 147"/>
                <a:gd name="T26" fmla="*/ 102 w 346"/>
                <a:gd name="T27" fmla="*/ 33 h 147"/>
                <a:gd name="T28" fmla="*/ 132 w 346"/>
                <a:gd name="T29" fmla="*/ 20 h 147"/>
                <a:gd name="T30" fmla="*/ 163 w 346"/>
                <a:gd name="T31" fmla="*/ 35 h 147"/>
                <a:gd name="T32" fmla="*/ 163 w 346"/>
                <a:gd name="T33" fmla="*/ 147 h 147"/>
                <a:gd name="T34" fmla="*/ 183 w 346"/>
                <a:gd name="T35" fmla="*/ 147 h 147"/>
                <a:gd name="T36" fmla="*/ 183 w 346"/>
                <a:gd name="T37" fmla="*/ 35 h 147"/>
                <a:gd name="T38" fmla="*/ 214 w 346"/>
                <a:gd name="T39" fmla="*/ 20 h 147"/>
                <a:gd name="T40" fmla="*/ 241 w 346"/>
                <a:gd name="T41" fmla="*/ 33 h 147"/>
                <a:gd name="T42" fmla="*/ 254 w 346"/>
                <a:gd name="T43" fmla="*/ 61 h 147"/>
                <a:gd name="T44" fmla="*/ 249 w 346"/>
                <a:gd name="T45" fmla="*/ 83 h 147"/>
                <a:gd name="T46" fmla="*/ 212 w 346"/>
                <a:gd name="T47" fmla="*/ 147 h 147"/>
                <a:gd name="T48" fmla="*/ 236 w 346"/>
                <a:gd name="T49" fmla="*/ 147 h 147"/>
                <a:gd name="T50" fmla="*/ 267 w 346"/>
                <a:gd name="T51" fmla="*/ 92 h 147"/>
                <a:gd name="T52" fmla="*/ 274 w 346"/>
                <a:gd name="T53" fmla="*/ 61 h 147"/>
                <a:gd name="T54" fmla="*/ 269 w 346"/>
                <a:gd name="T55" fmla="*/ 33 h 147"/>
                <a:gd name="T56" fmla="*/ 284 w 346"/>
                <a:gd name="T57" fmla="*/ 31 h 147"/>
                <a:gd name="T58" fmla="*/ 313 w 346"/>
                <a:gd name="T59" fmla="*/ 44 h 147"/>
                <a:gd name="T60" fmla="*/ 326 w 346"/>
                <a:gd name="T61" fmla="*/ 72 h 147"/>
                <a:gd name="T62" fmla="*/ 318 w 346"/>
                <a:gd name="T63" fmla="*/ 95 h 147"/>
                <a:gd name="T64" fmla="*/ 282 w 346"/>
                <a:gd name="T65" fmla="*/ 147 h 147"/>
                <a:gd name="T66" fmla="*/ 307 w 346"/>
                <a:gd name="T67" fmla="*/ 147 h 147"/>
                <a:gd name="T68" fmla="*/ 335 w 346"/>
                <a:gd name="T69" fmla="*/ 106 h 147"/>
                <a:gd name="T70" fmla="*/ 346 w 346"/>
                <a:gd name="T71" fmla="*/ 72 h 147"/>
                <a:gd name="T72" fmla="*/ 327 w 346"/>
                <a:gd name="T73" fmla="*/ 29 h 147"/>
                <a:gd name="T74" fmla="*/ 284 w 346"/>
                <a:gd name="T75" fmla="*/ 11 h 147"/>
                <a:gd name="T76" fmla="*/ 256 w 346"/>
                <a:gd name="T77" fmla="*/ 17 h 147"/>
                <a:gd name="T78" fmla="*/ 214 w 346"/>
                <a:gd name="T79" fmla="*/ 0 h 147"/>
                <a:gd name="T80" fmla="*/ 174 w 346"/>
                <a:gd name="T81" fmla="*/ 15 h 147"/>
                <a:gd name="T82" fmla="*/ 132 w 346"/>
                <a:gd name="T83" fmla="*/ 0 h 147"/>
                <a:gd name="T84" fmla="*/ 90 w 346"/>
                <a:gd name="T85" fmla="*/ 17 h 147"/>
                <a:gd name="T86" fmla="*/ 62 w 346"/>
                <a:gd name="T87" fmla="*/ 11 h 147"/>
                <a:gd name="T88" fmla="*/ 18 w 346"/>
                <a:gd name="T89" fmla="*/ 29 h 147"/>
                <a:gd name="T90" fmla="*/ 0 w 346"/>
                <a:gd name="T91" fmla="*/ 72 h 147"/>
                <a:gd name="T92" fmla="*/ 11 w 346"/>
                <a:gd name="T93" fmla="*/ 106 h 147"/>
                <a:gd name="T94" fmla="*/ 38 w 346"/>
                <a:gd name="T95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0" name="Freeform 133"/>
            <p:cNvSpPr>
              <a:spLocks/>
            </p:cNvSpPr>
            <p:nvPr/>
          </p:nvSpPr>
          <p:spPr bwMode="auto">
            <a:xfrm>
              <a:off x="7566025" y="6206008"/>
              <a:ext cx="82550" cy="7937"/>
            </a:xfrm>
            <a:custGeom>
              <a:avLst/>
              <a:gdLst>
                <a:gd name="T0" fmla="*/ 0 w 254"/>
                <a:gd name="T1" fmla="*/ 0 h 20"/>
                <a:gd name="T2" fmla="*/ 3 w 254"/>
                <a:gd name="T3" fmla="*/ 20 h 20"/>
                <a:gd name="T4" fmla="*/ 250 w 254"/>
                <a:gd name="T5" fmla="*/ 20 h 20"/>
                <a:gd name="T6" fmla="*/ 254 w 254"/>
                <a:gd name="T7" fmla="*/ 0 h 20"/>
                <a:gd name="T8" fmla="*/ 0 w 254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1" name="Freeform 134"/>
            <p:cNvSpPr>
              <a:spLocks/>
            </p:cNvSpPr>
            <p:nvPr/>
          </p:nvSpPr>
          <p:spPr bwMode="auto">
            <a:xfrm>
              <a:off x="8216900" y="6152033"/>
              <a:ext cx="104775" cy="131762"/>
            </a:xfrm>
            <a:custGeom>
              <a:avLst/>
              <a:gdLst>
                <a:gd name="T0" fmla="*/ 275 w 325"/>
                <a:gd name="T1" fmla="*/ 56 h 401"/>
                <a:gd name="T2" fmla="*/ 233 w 325"/>
                <a:gd name="T3" fmla="*/ 54 h 401"/>
                <a:gd name="T4" fmla="*/ 191 w 325"/>
                <a:gd name="T5" fmla="*/ 54 h 401"/>
                <a:gd name="T6" fmla="*/ 191 w 325"/>
                <a:gd name="T7" fmla="*/ 280 h 401"/>
                <a:gd name="T8" fmla="*/ 195 w 325"/>
                <a:gd name="T9" fmla="*/ 341 h 401"/>
                <a:gd name="T10" fmla="*/ 211 w 325"/>
                <a:gd name="T11" fmla="*/ 401 h 401"/>
                <a:gd name="T12" fmla="*/ 114 w 325"/>
                <a:gd name="T13" fmla="*/ 401 h 401"/>
                <a:gd name="T14" fmla="*/ 131 w 325"/>
                <a:gd name="T15" fmla="*/ 341 h 401"/>
                <a:gd name="T16" fmla="*/ 134 w 325"/>
                <a:gd name="T17" fmla="*/ 280 h 401"/>
                <a:gd name="T18" fmla="*/ 134 w 325"/>
                <a:gd name="T19" fmla="*/ 54 h 401"/>
                <a:gd name="T20" fmla="*/ 92 w 325"/>
                <a:gd name="T21" fmla="*/ 54 h 401"/>
                <a:gd name="T22" fmla="*/ 51 w 325"/>
                <a:gd name="T23" fmla="*/ 56 h 401"/>
                <a:gd name="T24" fmla="*/ 0 w 325"/>
                <a:gd name="T25" fmla="*/ 71 h 401"/>
                <a:gd name="T26" fmla="*/ 0 w 325"/>
                <a:gd name="T27" fmla="*/ 0 h 401"/>
                <a:gd name="T28" fmla="*/ 325 w 325"/>
                <a:gd name="T29" fmla="*/ 0 h 401"/>
                <a:gd name="T30" fmla="*/ 325 w 325"/>
                <a:gd name="T31" fmla="*/ 71 h 401"/>
                <a:gd name="T32" fmla="*/ 275 w 325"/>
                <a:gd name="T33" fmla="*/ 56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2" name="Freeform 135"/>
            <p:cNvSpPr>
              <a:spLocks/>
            </p:cNvSpPr>
            <p:nvPr/>
          </p:nvSpPr>
          <p:spPr bwMode="auto">
            <a:xfrm>
              <a:off x="8085138" y="6152033"/>
              <a:ext cx="119063" cy="131762"/>
            </a:xfrm>
            <a:custGeom>
              <a:avLst/>
              <a:gdLst>
                <a:gd name="T0" fmla="*/ 343 w 364"/>
                <a:gd name="T1" fmla="*/ 121 h 401"/>
                <a:gd name="T2" fmla="*/ 343 w 364"/>
                <a:gd name="T3" fmla="*/ 331 h 401"/>
                <a:gd name="T4" fmla="*/ 345 w 364"/>
                <a:gd name="T5" fmla="*/ 363 h 401"/>
                <a:gd name="T6" fmla="*/ 355 w 364"/>
                <a:gd name="T7" fmla="*/ 401 h 401"/>
                <a:gd name="T8" fmla="*/ 289 w 364"/>
                <a:gd name="T9" fmla="*/ 401 h 401"/>
                <a:gd name="T10" fmla="*/ 258 w 364"/>
                <a:gd name="T11" fmla="*/ 351 h 401"/>
                <a:gd name="T12" fmla="*/ 76 w 364"/>
                <a:gd name="T13" fmla="*/ 102 h 401"/>
                <a:gd name="T14" fmla="*/ 76 w 364"/>
                <a:gd name="T15" fmla="*/ 280 h 401"/>
                <a:gd name="T16" fmla="*/ 80 w 364"/>
                <a:gd name="T17" fmla="*/ 341 h 401"/>
                <a:gd name="T18" fmla="*/ 97 w 364"/>
                <a:gd name="T19" fmla="*/ 401 h 401"/>
                <a:gd name="T20" fmla="*/ 0 w 364"/>
                <a:gd name="T21" fmla="*/ 401 h 401"/>
                <a:gd name="T22" fmla="*/ 16 w 364"/>
                <a:gd name="T23" fmla="*/ 341 h 401"/>
                <a:gd name="T24" fmla="*/ 20 w 364"/>
                <a:gd name="T25" fmla="*/ 280 h 401"/>
                <a:gd name="T26" fmla="*/ 20 w 364"/>
                <a:gd name="T27" fmla="*/ 70 h 401"/>
                <a:gd name="T28" fmla="*/ 18 w 364"/>
                <a:gd name="T29" fmla="*/ 38 h 401"/>
                <a:gd name="T30" fmla="*/ 9 w 364"/>
                <a:gd name="T31" fmla="*/ 0 h 401"/>
                <a:gd name="T32" fmla="*/ 78 w 364"/>
                <a:gd name="T33" fmla="*/ 0 h 401"/>
                <a:gd name="T34" fmla="*/ 109 w 364"/>
                <a:gd name="T35" fmla="*/ 50 h 401"/>
                <a:gd name="T36" fmla="*/ 287 w 364"/>
                <a:gd name="T37" fmla="*/ 295 h 401"/>
                <a:gd name="T38" fmla="*/ 287 w 364"/>
                <a:gd name="T39" fmla="*/ 121 h 401"/>
                <a:gd name="T40" fmla="*/ 283 w 364"/>
                <a:gd name="T41" fmla="*/ 60 h 401"/>
                <a:gd name="T42" fmla="*/ 267 w 364"/>
                <a:gd name="T43" fmla="*/ 0 h 401"/>
                <a:gd name="T44" fmla="*/ 364 w 364"/>
                <a:gd name="T45" fmla="*/ 0 h 401"/>
                <a:gd name="T46" fmla="*/ 347 w 364"/>
                <a:gd name="T47" fmla="*/ 60 h 401"/>
                <a:gd name="T48" fmla="*/ 343 w 364"/>
                <a:gd name="T49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3" name="Freeform 136"/>
            <p:cNvSpPr>
              <a:spLocks/>
            </p:cNvSpPr>
            <p:nvPr/>
          </p:nvSpPr>
          <p:spPr bwMode="auto">
            <a:xfrm>
              <a:off x="7961313" y="6152033"/>
              <a:ext cx="109538" cy="133350"/>
            </a:xfrm>
            <a:custGeom>
              <a:avLst/>
              <a:gdLst>
                <a:gd name="T0" fmla="*/ 20 w 338"/>
                <a:gd name="T1" fmla="*/ 121 h 407"/>
                <a:gd name="T2" fmla="*/ 17 w 338"/>
                <a:gd name="T3" fmla="*/ 60 h 407"/>
                <a:gd name="T4" fmla="*/ 0 w 338"/>
                <a:gd name="T5" fmla="*/ 0 h 407"/>
                <a:gd name="T6" fmla="*/ 97 w 338"/>
                <a:gd name="T7" fmla="*/ 0 h 407"/>
                <a:gd name="T8" fmla="*/ 81 w 338"/>
                <a:gd name="T9" fmla="*/ 60 h 407"/>
                <a:gd name="T10" fmla="*/ 77 w 338"/>
                <a:gd name="T11" fmla="*/ 121 h 407"/>
                <a:gd name="T12" fmla="*/ 77 w 338"/>
                <a:gd name="T13" fmla="*/ 158 h 407"/>
                <a:gd name="T14" fmla="*/ 77 w 338"/>
                <a:gd name="T15" fmla="*/ 258 h 407"/>
                <a:gd name="T16" fmla="*/ 169 w 338"/>
                <a:gd name="T17" fmla="*/ 350 h 407"/>
                <a:gd name="T18" fmla="*/ 261 w 338"/>
                <a:gd name="T19" fmla="*/ 258 h 407"/>
                <a:gd name="T20" fmla="*/ 261 w 338"/>
                <a:gd name="T21" fmla="*/ 158 h 407"/>
                <a:gd name="T22" fmla="*/ 261 w 338"/>
                <a:gd name="T23" fmla="*/ 121 h 407"/>
                <a:gd name="T24" fmla="*/ 257 w 338"/>
                <a:gd name="T25" fmla="*/ 60 h 407"/>
                <a:gd name="T26" fmla="*/ 241 w 338"/>
                <a:gd name="T27" fmla="*/ 0 h 407"/>
                <a:gd name="T28" fmla="*/ 338 w 338"/>
                <a:gd name="T29" fmla="*/ 0 h 407"/>
                <a:gd name="T30" fmla="*/ 321 w 338"/>
                <a:gd name="T31" fmla="*/ 60 h 407"/>
                <a:gd name="T32" fmla="*/ 317 w 338"/>
                <a:gd name="T33" fmla="*/ 121 h 407"/>
                <a:gd name="T34" fmla="*/ 317 w 338"/>
                <a:gd name="T35" fmla="*/ 158 h 407"/>
                <a:gd name="T36" fmla="*/ 317 w 338"/>
                <a:gd name="T37" fmla="*/ 258 h 407"/>
                <a:gd name="T38" fmla="*/ 169 w 338"/>
                <a:gd name="T39" fmla="*/ 407 h 407"/>
                <a:gd name="T40" fmla="*/ 20 w 338"/>
                <a:gd name="T41" fmla="*/ 258 h 407"/>
                <a:gd name="T42" fmla="*/ 20 w 338"/>
                <a:gd name="T43" fmla="*/ 158 h 407"/>
                <a:gd name="T44" fmla="*/ 20 w 338"/>
                <a:gd name="T45" fmla="*/ 12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4" name="Freeform 137"/>
            <p:cNvSpPr>
              <a:spLocks/>
            </p:cNvSpPr>
            <p:nvPr/>
          </p:nvSpPr>
          <p:spPr bwMode="auto">
            <a:xfrm>
              <a:off x="7834313" y="6152033"/>
              <a:ext cx="120650" cy="131762"/>
            </a:xfrm>
            <a:custGeom>
              <a:avLst/>
              <a:gdLst>
                <a:gd name="T0" fmla="*/ 4 w 367"/>
                <a:gd name="T1" fmla="*/ 0 h 401"/>
                <a:gd name="T2" fmla="*/ 100 w 367"/>
                <a:gd name="T3" fmla="*/ 0 h 401"/>
                <a:gd name="T4" fmla="*/ 105 w 367"/>
                <a:gd name="T5" fmla="*/ 23 h 401"/>
                <a:gd name="T6" fmla="*/ 125 w 367"/>
                <a:gd name="T7" fmla="*/ 61 h 401"/>
                <a:gd name="T8" fmla="*/ 182 w 367"/>
                <a:gd name="T9" fmla="*/ 143 h 401"/>
                <a:gd name="T10" fmla="*/ 235 w 367"/>
                <a:gd name="T11" fmla="*/ 61 h 401"/>
                <a:gd name="T12" fmla="*/ 251 w 367"/>
                <a:gd name="T13" fmla="*/ 33 h 401"/>
                <a:gd name="T14" fmla="*/ 258 w 367"/>
                <a:gd name="T15" fmla="*/ 0 h 401"/>
                <a:gd name="T16" fmla="*/ 346 w 367"/>
                <a:gd name="T17" fmla="*/ 0 h 401"/>
                <a:gd name="T18" fmla="*/ 309 w 367"/>
                <a:gd name="T19" fmla="*/ 51 h 401"/>
                <a:gd name="T20" fmla="*/ 217 w 367"/>
                <a:gd name="T21" fmla="*/ 192 h 401"/>
                <a:gd name="T22" fmla="*/ 324 w 367"/>
                <a:gd name="T23" fmla="*/ 350 h 401"/>
                <a:gd name="T24" fmla="*/ 367 w 367"/>
                <a:gd name="T25" fmla="*/ 401 h 401"/>
                <a:gd name="T26" fmla="*/ 259 w 367"/>
                <a:gd name="T27" fmla="*/ 401 h 401"/>
                <a:gd name="T28" fmla="*/ 250 w 367"/>
                <a:gd name="T29" fmla="*/ 353 h 401"/>
                <a:gd name="T30" fmla="*/ 182 w 367"/>
                <a:gd name="T31" fmla="*/ 243 h 401"/>
                <a:gd name="T32" fmla="*/ 131 w 367"/>
                <a:gd name="T33" fmla="*/ 315 h 401"/>
                <a:gd name="T34" fmla="*/ 92 w 367"/>
                <a:gd name="T35" fmla="*/ 401 h 401"/>
                <a:gd name="T36" fmla="*/ 0 w 367"/>
                <a:gd name="T37" fmla="*/ 401 h 401"/>
                <a:gd name="T38" fmla="*/ 84 w 367"/>
                <a:gd name="T39" fmla="*/ 291 h 401"/>
                <a:gd name="T40" fmla="*/ 148 w 367"/>
                <a:gd name="T41" fmla="*/ 194 h 401"/>
                <a:gd name="T42" fmla="*/ 69 w 367"/>
                <a:gd name="T43" fmla="*/ 82 h 401"/>
                <a:gd name="T44" fmla="*/ 4 w 367"/>
                <a:gd name="T45" fmla="*/ 0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5" name="Freeform 138"/>
            <p:cNvSpPr>
              <a:spLocks noEditPoints="1"/>
            </p:cNvSpPr>
            <p:nvPr/>
          </p:nvSpPr>
          <p:spPr bwMode="auto">
            <a:xfrm>
              <a:off x="8318500" y="6150446"/>
              <a:ext cx="107950" cy="133350"/>
            </a:xfrm>
            <a:custGeom>
              <a:avLst/>
              <a:gdLst>
                <a:gd name="T0" fmla="*/ 326 w 327"/>
                <a:gd name="T1" fmla="*/ 403 h 407"/>
                <a:gd name="T2" fmla="*/ 327 w 327"/>
                <a:gd name="T3" fmla="*/ 407 h 407"/>
                <a:gd name="T4" fmla="*/ 248 w 327"/>
                <a:gd name="T5" fmla="*/ 407 h 407"/>
                <a:gd name="T6" fmla="*/ 257 w 327"/>
                <a:gd name="T7" fmla="*/ 369 h 407"/>
                <a:gd name="T8" fmla="*/ 259 w 327"/>
                <a:gd name="T9" fmla="*/ 337 h 407"/>
                <a:gd name="T10" fmla="*/ 259 w 327"/>
                <a:gd name="T11" fmla="*/ 236 h 407"/>
                <a:gd name="T12" fmla="*/ 77 w 327"/>
                <a:gd name="T13" fmla="*/ 236 h 407"/>
                <a:gd name="T14" fmla="*/ 77 w 327"/>
                <a:gd name="T15" fmla="*/ 302 h 407"/>
                <a:gd name="T16" fmla="*/ 77 w 327"/>
                <a:gd name="T17" fmla="*/ 338 h 407"/>
                <a:gd name="T18" fmla="*/ 83 w 327"/>
                <a:gd name="T19" fmla="*/ 407 h 407"/>
                <a:gd name="T20" fmla="*/ 0 w 327"/>
                <a:gd name="T21" fmla="*/ 407 h 407"/>
                <a:gd name="T22" fmla="*/ 17 w 327"/>
                <a:gd name="T23" fmla="*/ 347 h 407"/>
                <a:gd name="T24" fmla="*/ 20 w 327"/>
                <a:gd name="T25" fmla="*/ 286 h 407"/>
                <a:gd name="T26" fmla="*/ 20 w 327"/>
                <a:gd name="T27" fmla="*/ 246 h 407"/>
                <a:gd name="T28" fmla="*/ 20 w 327"/>
                <a:gd name="T29" fmla="*/ 233 h 407"/>
                <a:gd name="T30" fmla="*/ 20 w 327"/>
                <a:gd name="T31" fmla="*/ 187 h 407"/>
                <a:gd name="T32" fmla="*/ 71 w 327"/>
                <a:gd name="T33" fmla="*/ 53 h 407"/>
                <a:gd name="T34" fmla="*/ 212 w 327"/>
                <a:gd name="T35" fmla="*/ 0 h 407"/>
                <a:gd name="T36" fmla="*/ 254 w 327"/>
                <a:gd name="T37" fmla="*/ 2 h 407"/>
                <a:gd name="T38" fmla="*/ 316 w 327"/>
                <a:gd name="T39" fmla="*/ 10 h 407"/>
                <a:gd name="T40" fmla="*/ 316 w 327"/>
                <a:gd name="T41" fmla="*/ 337 h 407"/>
                <a:gd name="T42" fmla="*/ 318 w 327"/>
                <a:gd name="T43" fmla="*/ 369 h 407"/>
                <a:gd name="T44" fmla="*/ 326 w 327"/>
                <a:gd name="T45" fmla="*/ 403 h 407"/>
                <a:gd name="T46" fmla="*/ 259 w 327"/>
                <a:gd name="T47" fmla="*/ 60 h 407"/>
                <a:gd name="T48" fmla="*/ 217 w 327"/>
                <a:gd name="T49" fmla="*/ 55 h 407"/>
                <a:gd name="T50" fmla="*/ 117 w 327"/>
                <a:gd name="T51" fmla="*/ 90 h 407"/>
                <a:gd name="T52" fmla="*/ 77 w 327"/>
                <a:gd name="T53" fmla="*/ 182 h 407"/>
                <a:gd name="T54" fmla="*/ 259 w 327"/>
                <a:gd name="T55" fmla="*/ 182 h 407"/>
                <a:gd name="T56" fmla="*/ 259 w 327"/>
                <a:gd name="T57" fmla="*/ 6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6" name="Freeform 139"/>
            <p:cNvSpPr>
              <a:spLocks noEditPoints="1"/>
            </p:cNvSpPr>
            <p:nvPr/>
          </p:nvSpPr>
          <p:spPr bwMode="auto">
            <a:xfrm>
              <a:off x="8694738" y="6328246"/>
              <a:ext cx="107950" cy="133350"/>
            </a:xfrm>
            <a:custGeom>
              <a:avLst/>
              <a:gdLst>
                <a:gd name="T0" fmla="*/ 325 w 326"/>
                <a:gd name="T1" fmla="*/ 403 h 407"/>
                <a:gd name="T2" fmla="*/ 326 w 326"/>
                <a:gd name="T3" fmla="*/ 407 h 407"/>
                <a:gd name="T4" fmla="*/ 248 w 326"/>
                <a:gd name="T5" fmla="*/ 407 h 407"/>
                <a:gd name="T6" fmla="*/ 257 w 326"/>
                <a:gd name="T7" fmla="*/ 370 h 407"/>
                <a:gd name="T8" fmla="*/ 259 w 326"/>
                <a:gd name="T9" fmla="*/ 337 h 407"/>
                <a:gd name="T10" fmla="*/ 259 w 326"/>
                <a:gd name="T11" fmla="*/ 236 h 407"/>
                <a:gd name="T12" fmla="*/ 76 w 326"/>
                <a:gd name="T13" fmla="*/ 236 h 407"/>
                <a:gd name="T14" fmla="*/ 76 w 326"/>
                <a:gd name="T15" fmla="*/ 302 h 407"/>
                <a:gd name="T16" fmla="*/ 76 w 326"/>
                <a:gd name="T17" fmla="*/ 338 h 407"/>
                <a:gd name="T18" fmla="*/ 82 w 326"/>
                <a:gd name="T19" fmla="*/ 407 h 407"/>
                <a:gd name="T20" fmla="*/ 0 w 326"/>
                <a:gd name="T21" fmla="*/ 407 h 407"/>
                <a:gd name="T22" fmla="*/ 16 w 326"/>
                <a:gd name="T23" fmla="*/ 347 h 407"/>
                <a:gd name="T24" fmla="*/ 20 w 326"/>
                <a:gd name="T25" fmla="*/ 286 h 407"/>
                <a:gd name="T26" fmla="*/ 20 w 326"/>
                <a:gd name="T27" fmla="*/ 247 h 407"/>
                <a:gd name="T28" fmla="*/ 20 w 326"/>
                <a:gd name="T29" fmla="*/ 233 h 407"/>
                <a:gd name="T30" fmla="*/ 20 w 326"/>
                <a:gd name="T31" fmla="*/ 188 h 407"/>
                <a:gd name="T32" fmla="*/ 70 w 326"/>
                <a:gd name="T33" fmla="*/ 54 h 407"/>
                <a:gd name="T34" fmla="*/ 212 w 326"/>
                <a:gd name="T35" fmla="*/ 0 h 407"/>
                <a:gd name="T36" fmla="*/ 253 w 326"/>
                <a:gd name="T37" fmla="*/ 2 h 407"/>
                <a:gd name="T38" fmla="*/ 315 w 326"/>
                <a:gd name="T39" fmla="*/ 10 h 407"/>
                <a:gd name="T40" fmla="*/ 315 w 326"/>
                <a:gd name="T41" fmla="*/ 337 h 407"/>
                <a:gd name="T42" fmla="*/ 317 w 326"/>
                <a:gd name="T43" fmla="*/ 370 h 407"/>
                <a:gd name="T44" fmla="*/ 325 w 326"/>
                <a:gd name="T45" fmla="*/ 403 h 407"/>
                <a:gd name="T46" fmla="*/ 259 w 326"/>
                <a:gd name="T47" fmla="*/ 61 h 407"/>
                <a:gd name="T48" fmla="*/ 216 w 326"/>
                <a:gd name="T49" fmla="*/ 55 h 407"/>
                <a:gd name="T50" fmla="*/ 116 w 326"/>
                <a:gd name="T51" fmla="*/ 90 h 407"/>
                <a:gd name="T52" fmla="*/ 76 w 326"/>
                <a:gd name="T53" fmla="*/ 182 h 407"/>
                <a:gd name="T54" fmla="*/ 259 w 326"/>
                <a:gd name="T55" fmla="*/ 182 h 407"/>
                <a:gd name="T56" fmla="*/ 259 w 326"/>
                <a:gd name="T57" fmla="*/ 6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7" name="Freeform 140"/>
            <p:cNvSpPr>
              <a:spLocks/>
            </p:cNvSpPr>
            <p:nvPr/>
          </p:nvSpPr>
          <p:spPr bwMode="auto">
            <a:xfrm>
              <a:off x="8647113" y="6329833"/>
              <a:ext cx="31750" cy="131762"/>
            </a:xfrm>
            <a:custGeom>
              <a:avLst/>
              <a:gdLst>
                <a:gd name="T0" fmla="*/ 77 w 97"/>
                <a:gd name="T1" fmla="*/ 120 h 400"/>
                <a:gd name="T2" fmla="*/ 77 w 97"/>
                <a:gd name="T3" fmla="*/ 280 h 400"/>
                <a:gd name="T4" fmla="*/ 80 w 97"/>
                <a:gd name="T5" fmla="*/ 341 h 400"/>
                <a:gd name="T6" fmla="*/ 97 w 97"/>
                <a:gd name="T7" fmla="*/ 400 h 400"/>
                <a:gd name="T8" fmla="*/ 0 w 97"/>
                <a:gd name="T9" fmla="*/ 400 h 400"/>
                <a:gd name="T10" fmla="*/ 16 w 97"/>
                <a:gd name="T11" fmla="*/ 340 h 400"/>
                <a:gd name="T12" fmla="*/ 20 w 97"/>
                <a:gd name="T13" fmla="*/ 280 h 400"/>
                <a:gd name="T14" fmla="*/ 20 w 97"/>
                <a:gd name="T15" fmla="*/ 120 h 400"/>
                <a:gd name="T16" fmla="*/ 16 w 97"/>
                <a:gd name="T17" fmla="*/ 59 h 400"/>
                <a:gd name="T18" fmla="*/ 0 w 97"/>
                <a:gd name="T19" fmla="*/ 0 h 400"/>
                <a:gd name="T20" fmla="*/ 97 w 97"/>
                <a:gd name="T21" fmla="*/ 0 h 400"/>
                <a:gd name="T22" fmla="*/ 80 w 97"/>
                <a:gd name="T23" fmla="*/ 59 h 400"/>
                <a:gd name="T24" fmla="*/ 77 w 97"/>
                <a:gd name="T25" fmla="*/ 12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8" name="Freeform 141"/>
            <p:cNvSpPr>
              <a:spLocks/>
            </p:cNvSpPr>
            <p:nvPr/>
          </p:nvSpPr>
          <p:spPr bwMode="auto">
            <a:xfrm>
              <a:off x="8459788" y="6329833"/>
              <a:ext cx="31750" cy="131762"/>
            </a:xfrm>
            <a:custGeom>
              <a:avLst/>
              <a:gdLst>
                <a:gd name="T0" fmla="*/ 77 w 97"/>
                <a:gd name="T1" fmla="*/ 121 h 401"/>
                <a:gd name="T2" fmla="*/ 77 w 97"/>
                <a:gd name="T3" fmla="*/ 280 h 401"/>
                <a:gd name="T4" fmla="*/ 81 w 97"/>
                <a:gd name="T5" fmla="*/ 342 h 401"/>
                <a:gd name="T6" fmla="*/ 97 w 97"/>
                <a:gd name="T7" fmla="*/ 401 h 401"/>
                <a:gd name="T8" fmla="*/ 0 w 97"/>
                <a:gd name="T9" fmla="*/ 401 h 401"/>
                <a:gd name="T10" fmla="*/ 17 w 97"/>
                <a:gd name="T11" fmla="*/ 341 h 401"/>
                <a:gd name="T12" fmla="*/ 20 w 97"/>
                <a:gd name="T13" fmla="*/ 280 h 401"/>
                <a:gd name="T14" fmla="*/ 20 w 97"/>
                <a:gd name="T15" fmla="*/ 121 h 401"/>
                <a:gd name="T16" fmla="*/ 17 w 97"/>
                <a:gd name="T17" fmla="*/ 60 h 401"/>
                <a:gd name="T18" fmla="*/ 0 w 97"/>
                <a:gd name="T19" fmla="*/ 0 h 401"/>
                <a:gd name="T20" fmla="*/ 97 w 97"/>
                <a:gd name="T21" fmla="*/ 0 h 401"/>
                <a:gd name="T22" fmla="*/ 81 w 97"/>
                <a:gd name="T23" fmla="*/ 60 h 401"/>
                <a:gd name="T24" fmla="*/ 77 w 97"/>
                <a:gd name="T25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29" name="Freeform 142"/>
            <p:cNvSpPr>
              <a:spLocks/>
            </p:cNvSpPr>
            <p:nvPr/>
          </p:nvSpPr>
          <p:spPr bwMode="auto">
            <a:xfrm>
              <a:off x="8367713" y="6329833"/>
              <a:ext cx="77788" cy="131762"/>
            </a:xfrm>
            <a:custGeom>
              <a:avLst/>
              <a:gdLst>
                <a:gd name="T0" fmla="*/ 77 w 240"/>
                <a:gd name="T1" fmla="*/ 121 h 401"/>
                <a:gd name="T2" fmla="*/ 77 w 240"/>
                <a:gd name="T3" fmla="*/ 345 h 401"/>
                <a:gd name="T4" fmla="*/ 119 w 240"/>
                <a:gd name="T5" fmla="*/ 345 h 401"/>
                <a:gd name="T6" fmla="*/ 180 w 240"/>
                <a:gd name="T7" fmla="*/ 341 h 401"/>
                <a:gd name="T8" fmla="*/ 240 w 240"/>
                <a:gd name="T9" fmla="*/ 325 h 401"/>
                <a:gd name="T10" fmla="*/ 240 w 240"/>
                <a:gd name="T11" fmla="*/ 401 h 401"/>
                <a:gd name="T12" fmla="*/ 0 w 240"/>
                <a:gd name="T13" fmla="*/ 401 h 401"/>
                <a:gd name="T14" fmla="*/ 17 w 240"/>
                <a:gd name="T15" fmla="*/ 341 h 401"/>
                <a:gd name="T16" fmla="*/ 20 w 240"/>
                <a:gd name="T17" fmla="*/ 280 h 401"/>
                <a:gd name="T18" fmla="*/ 20 w 240"/>
                <a:gd name="T19" fmla="*/ 121 h 401"/>
                <a:gd name="T20" fmla="*/ 17 w 240"/>
                <a:gd name="T21" fmla="*/ 60 h 401"/>
                <a:gd name="T22" fmla="*/ 0 w 240"/>
                <a:gd name="T23" fmla="*/ 0 h 401"/>
                <a:gd name="T24" fmla="*/ 97 w 240"/>
                <a:gd name="T25" fmla="*/ 0 h 401"/>
                <a:gd name="T26" fmla="*/ 80 w 240"/>
                <a:gd name="T27" fmla="*/ 60 h 401"/>
                <a:gd name="T28" fmla="*/ 77 w 240"/>
                <a:gd name="T29" fmla="*/ 12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0" name="Freeform 143"/>
            <p:cNvSpPr>
              <a:spLocks noEditPoints="1"/>
            </p:cNvSpPr>
            <p:nvPr/>
          </p:nvSpPr>
          <p:spPr bwMode="auto">
            <a:xfrm>
              <a:off x="8239125" y="6328246"/>
              <a:ext cx="106363" cy="133350"/>
            </a:xfrm>
            <a:custGeom>
              <a:avLst/>
              <a:gdLst>
                <a:gd name="T0" fmla="*/ 325 w 327"/>
                <a:gd name="T1" fmla="*/ 403 h 407"/>
                <a:gd name="T2" fmla="*/ 327 w 327"/>
                <a:gd name="T3" fmla="*/ 407 h 407"/>
                <a:gd name="T4" fmla="*/ 248 w 327"/>
                <a:gd name="T5" fmla="*/ 407 h 407"/>
                <a:gd name="T6" fmla="*/ 257 w 327"/>
                <a:gd name="T7" fmla="*/ 370 h 407"/>
                <a:gd name="T8" fmla="*/ 259 w 327"/>
                <a:gd name="T9" fmla="*/ 337 h 407"/>
                <a:gd name="T10" fmla="*/ 259 w 327"/>
                <a:gd name="T11" fmla="*/ 236 h 407"/>
                <a:gd name="T12" fmla="*/ 77 w 327"/>
                <a:gd name="T13" fmla="*/ 236 h 407"/>
                <a:gd name="T14" fmla="*/ 77 w 327"/>
                <a:gd name="T15" fmla="*/ 302 h 407"/>
                <a:gd name="T16" fmla="*/ 77 w 327"/>
                <a:gd name="T17" fmla="*/ 338 h 407"/>
                <a:gd name="T18" fmla="*/ 82 w 327"/>
                <a:gd name="T19" fmla="*/ 407 h 407"/>
                <a:gd name="T20" fmla="*/ 0 w 327"/>
                <a:gd name="T21" fmla="*/ 407 h 407"/>
                <a:gd name="T22" fmla="*/ 16 w 327"/>
                <a:gd name="T23" fmla="*/ 347 h 407"/>
                <a:gd name="T24" fmla="*/ 20 w 327"/>
                <a:gd name="T25" fmla="*/ 286 h 407"/>
                <a:gd name="T26" fmla="*/ 20 w 327"/>
                <a:gd name="T27" fmla="*/ 247 h 407"/>
                <a:gd name="T28" fmla="*/ 20 w 327"/>
                <a:gd name="T29" fmla="*/ 233 h 407"/>
                <a:gd name="T30" fmla="*/ 20 w 327"/>
                <a:gd name="T31" fmla="*/ 188 h 407"/>
                <a:gd name="T32" fmla="*/ 70 w 327"/>
                <a:gd name="T33" fmla="*/ 54 h 407"/>
                <a:gd name="T34" fmla="*/ 212 w 327"/>
                <a:gd name="T35" fmla="*/ 0 h 407"/>
                <a:gd name="T36" fmla="*/ 254 w 327"/>
                <a:gd name="T37" fmla="*/ 2 h 407"/>
                <a:gd name="T38" fmla="*/ 316 w 327"/>
                <a:gd name="T39" fmla="*/ 10 h 407"/>
                <a:gd name="T40" fmla="*/ 316 w 327"/>
                <a:gd name="T41" fmla="*/ 337 h 407"/>
                <a:gd name="T42" fmla="*/ 317 w 327"/>
                <a:gd name="T43" fmla="*/ 370 h 407"/>
                <a:gd name="T44" fmla="*/ 325 w 327"/>
                <a:gd name="T45" fmla="*/ 403 h 407"/>
                <a:gd name="T46" fmla="*/ 259 w 327"/>
                <a:gd name="T47" fmla="*/ 61 h 407"/>
                <a:gd name="T48" fmla="*/ 217 w 327"/>
                <a:gd name="T49" fmla="*/ 55 h 407"/>
                <a:gd name="T50" fmla="*/ 117 w 327"/>
                <a:gd name="T51" fmla="*/ 90 h 407"/>
                <a:gd name="T52" fmla="*/ 77 w 327"/>
                <a:gd name="T53" fmla="*/ 182 h 407"/>
                <a:gd name="T54" fmla="*/ 259 w 327"/>
                <a:gd name="T55" fmla="*/ 182 h 407"/>
                <a:gd name="T56" fmla="*/ 259 w 327"/>
                <a:gd name="T57" fmla="*/ 61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1" name="Freeform 144"/>
            <p:cNvSpPr>
              <a:spLocks/>
            </p:cNvSpPr>
            <p:nvPr/>
          </p:nvSpPr>
          <p:spPr bwMode="auto">
            <a:xfrm>
              <a:off x="8097838" y="6323483"/>
              <a:ext cx="127000" cy="139700"/>
            </a:xfrm>
            <a:custGeom>
              <a:avLst/>
              <a:gdLst>
                <a:gd name="T0" fmla="*/ 222 w 391"/>
                <a:gd name="T1" fmla="*/ 192 h 428"/>
                <a:gd name="T2" fmla="*/ 291 w 391"/>
                <a:gd name="T3" fmla="*/ 197 h 428"/>
                <a:gd name="T4" fmla="*/ 327 w 391"/>
                <a:gd name="T5" fmla="*/ 197 h 428"/>
                <a:gd name="T6" fmla="*/ 391 w 391"/>
                <a:gd name="T7" fmla="*/ 197 h 428"/>
                <a:gd name="T8" fmla="*/ 391 w 391"/>
                <a:gd name="T9" fmla="*/ 230 h 428"/>
                <a:gd name="T10" fmla="*/ 203 w 391"/>
                <a:gd name="T11" fmla="*/ 428 h 428"/>
                <a:gd name="T12" fmla="*/ 0 w 391"/>
                <a:gd name="T13" fmla="*/ 222 h 428"/>
                <a:gd name="T14" fmla="*/ 237 w 391"/>
                <a:gd name="T15" fmla="*/ 17 h 428"/>
                <a:gd name="T16" fmla="*/ 364 w 391"/>
                <a:gd name="T17" fmla="*/ 86 h 428"/>
                <a:gd name="T18" fmla="*/ 332 w 391"/>
                <a:gd name="T19" fmla="*/ 152 h 428"/>
                <a:gd name="T20" fmla="*/ 203 w 391"/>
                <a:gd name="T21" fmla="*/ 74 h 428"/>
                <a:gd name="T22" fmla="*/ 57 w 391"/>
                <a:gd name="T23" fmla="*/ 222 h 428"/>
                <a:gd name="T24" fmla="*/ 203 w 391"/>
                <a:gd name="T25" fmla="*/ 370 h 428"/>
                <a:gd name="T26" fmla="*/ 333 w 391"/>
                <a:gd name="T27" fmla="*/ 251 h 428"/>
                <a:gd name="T28" fmla="*/ 325 w 391"/>
                <a:gd name="T29" fmla="*/ 251 h 428"/>
                <a:gd name="T30" fmla="*/ 314 w 391"/>
                <a:gd name="T31" fmla="*/ 251 h 428"/>
                <a:gd name="T32" fmla="*/ 273 w 391"/>
                <a:gd name="T33" fmla="*/ 253 h 428"/>
                <a:gd name="T34" fmla="*/ 222 w 391"/>
                <a:gd name="T35" fmla="*/ 268 h 428"/>
                <a:gd name="T36" fmla="*/ 222 w 391"/>
                <a:gd name="T37" fmla="*/ 192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2" name="Freeform 145"/>
            <p:cNvSpPr>
              <a:spLocks/>
            </p:cNvSpPr>
            <p:nvPr/>
          </p:nvSpPr>
          <p:spPr bwMode="auto">
            <a:xfrm>
              <a:off x="7954963" y="6329833"/>
              <a:ext cx="87313" cy="131762"/>
            </a:xfrm>
            <a:custGeom>
              <a:avLst/>
              <a:gdLst>
                <a:gd name="T0" fmla="*/ 218 w 265"/>
                <a:gd name="T1" fmla="*/ 165 h 401"/>
                <a:gd name="T2" fmla="*/ 218 w 265"/>
                <a:gd name="T3" fmla="*/ 241 h 401"/>
                <a:gd name="T4" fmla="*/ 180 w 265"/>
                <a:gd name="T5" fmla="*/ 232 h 401"/>
                <a:gd name="T6" fmla="*/ 151 w 265"/>
                <a:gd name="T7" fmla="*/ 230 h 401"/>
                <a:gd name="T8" fmla="*/ 77 w 265"/>
                <a:gd name="T9" fmla="*/ 230 h 401"/>
                <a:gd name="T10" fmla="*/ 77 w 265"/>
                <a:gd name="T11" fmla="*/ 344 h 401"/>
                <a:gd name="T12" fmla="*/ 177 w 265"/>
                <a:gd name="T13" fmla="*/ 344 h 401"/>
                <a:gd name="T14" fmla="*/ 214 w 265"/>
                <a:gd name="T15" fmla="*/ 343 h 401"/>
                <a:gd name="T16" fmla="*/ 265 w 265"/>
                <a:gd name="T17" fmla="*/ 328 h 401"/>
                <a:gd name="T18" fmla="*/ 265 w 265"/>
                <a:gd name="T19" fmla="*/ 401 h 401"/>
                <a:gd name="T20" fmla="*/ 0 w 265"/>
                <a:gd name="T21" fmla="*/ 401 h 401"/>
                <a:gd name="T22" fmla="*/ 17 w 265"/>
                <a:gd name="T23" fmla="*/ 341 h 401"/>
                <a:gd name="T24" fmla="*/ 20 w 265"/>
                <a:gd name="T25" fmla="*/ 281 h 401"/>
                <a:gd name="T26" fmla="*/ 20 w 265"/>
                <a:gd name="T27" fmla="*/ 121 h 401"/>
                <a:gd name="T28" fmla="*/ 17 w 265"/>
                <a:gd name="T29" fmla="*/ 60 h 401"/>
                <a:gd name="T30" fmla="*/ 0 w 265"/>
                <a:gd name="T31" fmla="*/ 0 h 401"/>
                <a:gd name="T32" fmla="*/ 265 w 265"/>
                <a:gd name="T33" fmla="*/ 0 h 401"/>
                <a:gd name="T34" fmla="*/ 265 w 265"/>
                <a:gd name="T35" fmla="*/ 74 h 401"/>
                <a:gd name="T36" fmla="*/ 214 w 265"/>
                <a:gd name="T37" fmla="*/ 59 h 401"/>
                <a:gd name="T38" fmla="*/ 173 w 265"/>
                <a:gd name="T39" fmla="*/ 57 h 401"/>
                <a:gd name="T40" fmla="*/ 77 w 265"/>
                <a:gd name="T41" fmla="*/ 57 h 401"/>
                <a:gd name="T42" fmla="*/ 77 w 265"/>
                <a:gd name="T43" fmla="*/ 176 h 401"/>
                <a:gd name="T44" fmla="*/ 148 w 265"/>
                <a:gd name="T45" fmla="*/ 176 h 401"/>
                <a:gd name="T46" fmla="*/ 180 w 265"/>
                <a:gd name="T47" fmla="*/ 174 h 401"/>
                <a:gd name="T48" fmla="*/ 218 w 265"/>
                <a:gd name="T49" fmla="*/ 165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3" name="Freeform 146"/>
            <p:cNvSpPr>
              <a:spLocks noEditPoints="1"/>
            </p:cNvSpPr>
            <p:nvPr/>
          </p:nvSpPr>
          <p:spPr bwMode="auto">
            <a:xfrm>
              <a:off x="7835900" y="6329833"/>
              <a:ext cx="103188" cy="131762"/>
            </a:xfrm>
            <a:custGeom>
              <a:avLst/>
              <a:gdLst>
                <a:gd name="T0" fmla="*/ 17 w 316"/>
                <a:gd name="T1" fmla="*/ 341 h 401"/>
                <a:gd name="T2" fmla="*/ 20 w 316"/>
                <a:gd name="T3" fmla="*/ 281 h 401"/>
                <a:gd name="T4" fmla="*/ 20 w 316"/>
                <a:gd name="T5" fmla="*/ 121 h 401"/>
                <a:gd name="T6" fmla="*/ 17 w 316"/>
                <a:gd name="T7" fmla="*/ 60 h 401"/>
                <a:gd name="T8" fmla="*/ 0 w 316"/>
                <a:gd name="T9" fmla="*/ 0 h 401"/>
                <a:gd name="T10" fmla="*/ 124 w 316"/>
                <a:gd name="T11" fmla="*/ 0 h 401"/>
                <a:gd name="T12" fmla="*/ 316 w 316"/>
                <a:gd name="T13" fmla="*/ 201 h 401"/>
                <a:gd name="T14" fmla="*/ 125 w 316"/>
                <a:gd name="T15" fmla="*/ 401 h 401"/>
                <a:gd name="T16" fmla="*/ 121 w 316"/>
                <a:gd name="T17" fmla="*/ 401 h 401"/>
                <a:gd name="T18" fmla="*/ 0 w 316"/>
                <a:gd name="T19" fmla="*/ 401 h 401"/>
                <a:gd name="T20" fmla="*/ 17 w 316"/>
                <a:gd name="T21" fmla="*/ 341 h 401"/>
                <a:gd name="T22" fmla="*/ 77 w 316"/>
                <a:gd name="T23" fmla="*/ 344 h 401"/>
                <a:gd name="T24" fmla="*/ 124 w 316"/>
                <a:gd name="T25" fmla="*/ 344 h 401"/>
                <a:gd name="T26" fmla="*/ 260 w 316"/>
                <a:gd name="T27" fmla="*/ 201 h 401"/>
                <a:gd name="T28" fmla="*/ 125 w 316"/>
                <a:gd name="T29" fmla="*/ 57 h 401"/>
                <a:gd name="T30" fmla="*/ 77 w 316"/>
                <a:gd name="T31" fmla="*/ 57 h 401"/>
                <a:gd name="T32" fmla="*/ 77 w 316"/>
                <a:gd name="T33" fmla="*/ 34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34" name="Freeform 147"/>
            <p:cNvSpPr>
              <a:spLocks/>
            </p:cNvSpPr>
            <p:nvPr/>
          </p:nvSpPr>
          <p:spPr bwMode="auto">
            <a:xfrm>
              <a:off x="8507413" y="6323483"/>
              <a:ext cx="119063" cy="144462"/>
            </a:xfrm>
            <a:custGeom>
              <a:avLst/>
              <a:gdLst>
                <a:gd name="T0" fmla="*/ 203 w 364"/>
                <a:gd name="T1" fmla="*/ 370 h 444"/>
                <a:gd name="T2" fmla="*/ 332 w 364"/>
                <a:gd name="T3" fmla="*/ 291 h 444"/>
                <a:gd name="T4" fmla="*/ 364 w 364"/>
                <a:gd name="T5" fmla="*/ 358 h 444"/>
                <a:gd name="T6" fmla="*/ 236 w 364"/>
                <a:gd name="T7" fmla="*/ 426 h 444"/>
                <a:gd name="T8" fmla="*/ 0 w 364"/>
                <a:gd name="T9" fmla="*/ 222 h 444"/>
                <a:gd name="T10" fmla="*/ 236 w 364"/>
                <a:gd name="T11" fmla="*/ 17 h 444"/>
                <a:gd name="T12" fmla="*/ 364 w 364"/>
                <a:gd name="T13" fmla="*/ 86 h 444"/>
                <a:gd name="T14" fmla="*/ 332 w 364"/>
                <a:gd name="T15" fmla="*/ 152 h 444"/>
                <a:gd name="T16" fmla="*/ 203 w 364"/>
                <a:gd name="T17" fmla="*/ 74 h 444"/>
                <a:gd name="T18" fmla="*/ 56 w 364"/>
                <a:gd name="T19" fmla="*/ 222 h 444"/>
                <a:gd name="T20" fmla="*/ 203 w 364"/>
                <a:gd name="T21" fmla="*/ 37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</p:grpSp>
      <p:grpSp>
        <p:nvGrpSpPr>
          <p:cNvPr id="51" name="50 Grupo"/>
          <p:cNvGrpSpPr/>
          <p:nvPr userDrawn="1"/>
        </p:nvGrpSpPr>
        <p:grpSpPr>
          <a:xfrm>
            <a:off x="539552" y="6381328"/>
            <a:ext cx="738188" cy="242603"/>
            <a:chOff x="336550" y="6148858"/>
            <a:chExt cx="903288" cy="296863"/>
          </a:xfrm>
        </p:grpSpPr>
        <p:sp>
          <p:nvSpPr>
            <p:cNvPr id="52" name="Rectangle 176"/>
            <p:cNvSpPr>
              <a:spLocks noChangeArrowheads="1"/>
            </p:cNvSpPr>
            <p:nvPr/>
          </p:nvSpPr>
          <p:spPr bwMode="auto">
            <a:xfrm>
              <a:off x="838200" y="6148858"/>
              <a:ext cx="22225" cy="18097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3" name="Rectangle 177"/>
            <p:cNvSpPr>
              <a:spLocks noChangeArrowheads="1"/>
            </p:cNvSpPr>
            <p:nvPr/>
          </p:nvSpPr>
          <p:spPr bwMode="auto">
            <a:xfrm>
              <a:off x="901700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4" name="Freeform 178"/>
            <p:cNvSpPr>
              <a:spLocks/>
            </p:cNvSpPr>
            <p:nvPr/>
          </p:nvSpPr>
          <p:spPr bwMode="auto">
            <a:xfrm>
              <a:off x="955675" y="6204421"/>
              <a:ext cx="90488" cy="127000"/>
            </a:xfrm>
            <a:custGeom>
              <a:avLst/>
              <a:gdLst>
                <a:gd name="T0" fmla="*/ 268 w 274"/>
                <a:gd name="T1" fmla="*/ 309 h 387"/>
                <a:gd name="T2" fmla="*/ 274 w 274"/>
                <a:gd name="T3" fmla="*/ 368 h 387"/>
                <a:gd name="T4" fmla="*/ 165 w 274"/>
                <a:gd name="T5" fmla="*/ 387 h 387"/>
                <a:gd name="T6" fmla="*/ 0 w 274"/>
                <a:gd name="T7" fmla="*/ 206 h 387"/>
                <a:gd name="T8" fmla="*/ 187 w 274"/>
                <a:gd name="T9" fmla="*/ 0 h 387"/>
                <a:gd name="T10" fmla="*/ 273 w 274"/>
                <a:gd name="T11" fmla="*/ 12 h 387"/>
                <a:gd name="T12" fmla="*/ 265 w 274"/>
                <a:gd name="T13" fmla="*/ 72 h 387"/>
                <a:gd name="T14" fmla="*/ 184 w 274"/>
                <a:gd name="T15" fmla="*/ 56 h 387"/>
                <a:gd name="T16" fmla="*/ 72 w 274"/>
                <a:gd name="T17" fmla="*/ 197 h 387"/>
                <a:gd name="T18" fmla="*/ 179 w 274"/>
                <a:gd name="T19" fmla="*/ 329 h 387"/>
                <a:gd name="T20" fmla="*/ 268 w 274"/>
                <a:gd name="T21" fmla="*/ 30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5" name="Rectangle 179"/>
            <p:cNvSpPr>
              <a:spLocks noChangeArrowheads="1"/>
            </p:cNvSpPr>
            <p:nvPr/>
          </p:nvSpPr>
          <p:spPr bwMode="auto">
            <a:xfrm>
              <a:off x="1074738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6" name="Freeform 180"/>
            <p:cNvSpPr>
              <a:spLocks noEditPoints="1"/>
            </p:cNvSpPr>
            <p:nvPr/>
          </p:nvSpPr>
          <p:spPr bwMode="auto">
            <a:xfrm>
              <a:off x="693738" y="6185371"/>
              <a:ext cx="115888" cy="146050"/>
            </a:xfrm>
            <a:custGeom>
              <a:avLst/>
              <a:gdLst>
                <a:gd name="T0" fmla="*/ 181 w 352"/>
                <a:gd name="T1" fmla="*/ 63 h 449"/>
                <a:gd name="T2" fmla="*/ 152 w 352"/>
                <a:gd name="T3" fmla="*/ 63 h 449"/>
                <a:gd name="T4" fmla="*/ 73 w 352"/>
                <a:gd name="T5" fmla="*/ 4 h 449"/>
                <a:gd name="T6" fmla="*/ 73 w 352"/>
                <a:gd name="T7" fmla="*/ 0 h 449"/>
                <a:gd name="T8" fmla="*/ 13 w 352"/>
                <a:gd name="T9" fmla="*/ 53 h 449"/>
                <a:gd name="T10" fmla="*/ 133 w 352"/>
                <a:gd name="T11" fmla="*/ 120 h 449"/>
                <a:gd name="T12" fmla="*/ 203 w 352"/>
                <a:gd name="T13" fmla="*/ 120 h 449"/>
                <a:gd name="T14" fmla="*/ 267 w 352"/>
                <a:gd name="T15" fmla="*/ 149 h 449"/>
                <a:gd name="T16" fmla="*/ 243 w 352"/>
                <a:gd name="T17" fmla="*/ 180 h 449"/>
                <a:gd name="T18" fmla="*/ 195 w 352"/>
                <a:gd name="T19" fmla="*/ 175 h 449"/>
                <a:gd name="T20" fmla="*/ 32 w 352"/>
                <a:gd name="T21" fmla="*/ 315 h 449"/>
                <a:gd name="T22" fmla="*/ 63 w 352"/>
                <a:gd name="T23" fmla="*/ 389 h 449"/>
                <a:gd name="T24" fmla="*/ 0 w 352"/>
                <a:gd name="T25" fmla="*/ 389 h 449"/>
                <a:gd name="T26" fmla="*/ 0 w 352"/>
                <a:gd name="T27" fmla="*/ 443 h 449"/>
                <a:gd name="T28" fmla="*/ 128 w 352"/>
                <a:gd name="T29" fmla="*/ 443 h 449"/>
                <a:gd name="T30" fmla="*/ 187 w 352"/>
                <a:gd name="T31" fmla="*/ 449 h 449"/>
                <a:gd name="T32" fmla="*/ 352 w 352"/>
                <a:gd name="T33" fmla="*/ 304 h 449"/>
                <a:gd name="T34" fmla="*/ 296 w 352"/>
                <a:gd name="T35" fmla="*/ 197 h 449"/>
                <a:gd name="T36" fmla="*/ 339 w 352"/>
                <a:gd name="T37" fmla="*/ 134 h 449"/>
                <a:gd name="T38" fmla="*/ 285 w 352"/>
                <a:gd name="T39" fmla="*/ 72 h 449"/>
                <a:gd name="T40" fmla="*/ 181 w 352"/>
                <a:gd name="T41" fmla="*/ 63 h 449"/>
                <a:gd name="T42" fmla="*/ 192 w 352"/>
                <a:gd name="T43" fmla="*/ 225 h 449"/>
                <a:gd name="T44" fmla="*/ 192 w 352"/>
                <a:gd name="T45" fmla="*/ 225 h 449"/>
                <a:gd name="T46" fmla="*/ 285 w 352"/>
                <a:gd name="T47" fmla="*/ 311 h 449"/>
                <a:gd name="T48" fmla="*/ 190 w 352"/>
                <a:gd name="T49" fmla="*/ 399 h 449"/>
                <a:gd name="T50" fmla="*/ 99 w 352"/>
                <a:gd name="T51" fmla="*/ 311 h 449"/>
                <a:gd name="T52" fmla="*/ 192 w 352"/>
                <a:gd name="T53" fmla="*/ 22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7" name="Freeform 181"/>
            <p:cNvSpPr>
              <a:spLocks noEditPoints="1"/>
            </p:cNvSpPr>
            <p:nvPr/>
          </p:nvSpPr>
          <p:spPr bwMode="auto">
            <a:xfrm>
              <a:off x="1125538" y="6185371"/>
              <a:ext cx="114300" cy="146050"/>
            </a:xfrm>
            <a:custGeom>
              <a:avLst/>
              <a:gdLst>
                <a:gd name="T0" fmla="*/ 181 w 352"/>
                <a:gd name="T1" fmla="*/ 63 h 449"/>
                <a:gd name="T2" fmla="*/ 153 w 352"/>
                <a:gd name="T3" fmla="*/ 63 h 449"/>
                <a:gd name="T4" fmla="*/ 74 w 352"/>
                <a:gd name="T5" fmla="*/ 4 h 449"/>
                <a:gd name="T6" fmla="*/ 74 w 352"/>
                <a:gd name="T7" fmla="*/ 0 h 449"/>
                <a:gd name="T8" fmla="*/ 13 w 352"/>
                <a:gd name="T9" fmla="*/ 53 h 449"/>
                <a:gd name="T10" fmla="*/ 134 w 352"/>
                <a:gd name="T11" fmla="*/ 120 h 449"/>
                <a:gd name="T12" fmla="*/ 203 w 352"/>
                <a:gd name="T13" fmla="*/ 120 h 449"/>
                <a:gd name="T14" fmla="*/ 268 w 352"/>
                <a:gd name="T15" fmla="*/ 149 h 449"/>
                <a:gd name="T16" fmla="*/ 243 w 352"/>
                <a:gd name="T17" fmla="*/ 180 h 449"/>
                <a:gd name="T18" fmla="*/ 196 w 352"/>
                <a:gd name="T19" fmla="*/ 175 h 449"/>
                <a:gd name="T20" fmla="*/ 32 w 352"/>
                <a:gd name="T21" fmla="*/ 315 h 449"/>
                <a:gd name="T22" fmla="*/ 64 w 352"/>
                <a:gd name="T23" fmla="*/ 389 h 449"/>
                <a:gd name="T24" fmla="*/ 0 w 352"/>
                <a:gd name="T25" fmla="*/ 389 h 449"/>
                <a:gd name="T26" fmla="*/ 0 w 352"/>
                <a:gd name="T27" fmla="*/ 443 h 449"/>
                <a:gd name="T28" fmla="*/ 128 w 352"/>
                <a:gd name="T29" fmla="*/ 443 h 449"/>
                <a:gd name="T30" fmla="*/ 187 w 352"/>
                <a:gd name="T31" fmla="*/ 449 h 449"/>
                <a:gd name="T32" fmla="*/ 352 w 352"/>
                <a:gd name="T33" fmla="*/ 304 h 449"/>
                <a:gd name="T34" fmla="*/ 297 w 352"/>
                <a:gd name="T35" fmla="*/ 197 h 449"/>
                <a:gd name="T36" fmla="*/ 340 w 352"/>
                <a:gd name="T37" fmla="*/ 134 h 449"/>
                <a:gd name="T38" fmla="*/ 286 w 352"/>
                <a:gd name="T39" fmla="*/ 72 h 449"/>
                <a:gd name="T40" fmla="*/ 181 w 352"/>
                <a:gd name="T41" fmla="*/ 63 h 449"/>
                <a:gd name="T42" fmla="*/ 193 w 352"/>
                <a:gd name="T43" fmla="*/ 225 h 449"/>
                <a:gd name="T44" fmla="*/ 193 w 352"/>
                <a:gd name="T45" fmla="*/ 225 h 449"/>
                <a:gd name="T46" fmla="*/ 286 w 352"/>
                <a:gd name="T47" fmla="*/ 311 h 449"/>
                <a:gd name="T48" fmla="*/ 191 w 352"/>
                <a:gd name="T49" fmla="*/ 399 h 449"/>
                <a:gd name="T50" fmla="*/ 100 w 352"/>
                <a:gd name="T51" fmla="*/ 311 h 449"/>
                <a:gd name="T52" fmla="*/ 193 w 352"/>
                <a:gd name="T53" fmla="*/ 22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  <p:sp>
          <p:nvSpPr>
            <p:cNvPr id="58" name="Freeform 182"/>
            <p:cNvSpPr>
              <a:spLocks noEditPoints="1"/>
            </p:cNvSpPr>
            <p:nvPr/>
          </p:nvSpPr>
          <p:spPr bwMode="auto">
            <a:xfrm>
              <a:off x="336550" y="6204421"/>
              <a:ext cx="328613" cy="241300"/>
            </a:xfrm>
            <a:custGeom>
              <a:avLst/>
              <a:gdLst>
                <a:gd name="T0" fmla="*/ 1008 w 1008"/>
                <a:gd name="T1" fmla="*/ 7 h 739"/>
                <a:gd name="T2" fmla="*/ 880 w 1008"/>
                <a:gd name="T3" fmla="*/ 7 h 739"/>
                <a:gd name="T4" fmla="*/ 821 w 1008"/>
                <a:gd name="T5" fmla="*/ 0 h 739"/>
                <a:gd name="T6" fmla="*/ 656 w 1008"/>
                <a:gd name="T7" fmla="*/ 145 h 739"/>
                <a:gd name="T8" fmla="*/ 712 w 1008"/>
                <a:gd name="T9" fmla="*/ 253 h 739"/>
                <a:gd name="T10" fmla="*/ 669 w 1008"/>
                <a:gd name="T11" fmla="*/ 316 h 739"/>
                <a:gd name="T12" fmla="*/ 694 w 1008"/>
                <a:gd name="T13" fmla="*/ 364 h 739"/>
                <a:gd name="T14" fmla="*/ 723 w 1008"/>
                <a:gd name="T15" fmla="*/ 378 h 739"/>
                <a:gd name="T16" fmla="*/ 608 w 1008"/>
                <a:gd name="T17" fmla="*/ 531 h 739"/>
                <a:gd name="T18" fmla="*/ 608 w 1008"/>
                <a:gd name="T19" fmla="*/ 532 h 739"/>
                <a:gd name="T20" fmla="*/ 546 w 1008"/>
                <a:gd name="T21" fmla="*/ 587 h 739"/>
                <a:gd name="T22" fmla="*/ 532 w 1008"/>
                <a:gd name="T23" fmla="*/ 598 h 739"/>
                <a:gd name="T24" fmla="*/ 531 w 1008"/>
                <a:gd name="T25" fmla="*/ 599 h 739"/>
                <a:gd name="T26" fmla="*/ 475 w 1008"/>
                <a:gd name="T27" fmla="*/ 634 h 739"/>
                <a:gd name="T28" fmla="*/ 471 w 1008"/>
                <a:gd name="T29" fmla="*/ 636 h 739"/>
                <a:gd name="T30" fmla="*/ 463 w 1008"/>
                <a:gd name="T31" fmla="*/ 640 h 739"/>
                <a:gd name="T32" fmla="*/ 317 w 1008"/>
                <a:gd name="T33" fmla="*/ 674 h 739"/>
                <a:gd name="T34" fmla="*/ 317 w 1008"/>
                <a:gd name="T35" fmla="*/ 673 h 739"/>
                <a:gd name="T36" fmla="*/ 0 w 1008"/>
                <a:gd name="T37" fmla="*/ 582 h 739"/>
                <a:gd name="T38" fmla="*/ 0 w 1008"/>
                <a:gd name="T39" fmla="*/ 663 h 739"/>
                <a:gd name="T40" fmla="*/ 312 w 1008"/>
                <a:gd name="T41" fmla="*/ 735 h 739"/>
                <a:gd name="T42" fmla="*/ 312 w 1008"/>
                <a:gd name="T43" fmla="*/ 735 h 739"/>
                <a:gd name="T44" fmla="*/ 765 w 1008"/>
                <a:gd name="T45" fmla="*/ 421 h 739"/>
                <a:gd name="T46" fmla="*/ 827 w 1008"/>
                <a:gd name="T47" fmla="*/ 387 h 739"/>
                <a:gd name="T48" fmla="*/ 856 w 1008"/>
                <a:gd name="T49" fmla="*/ 387 h 739"/>
                <a:gd name="T50" fmla="*/ 935 w 1008"/>
                <a:gd name="T51" fmla="*/ 446 h 739"/>
                <a:gd name="T52" fmla="*/ 935 w 1008"/>
                <a:gd name="T53" fmla="*/ 450 h 739"/>
                <a:gd name="T54" fmla="*/ 996 w 1008"/>
                <a:gd name="T55" fmla="*/ 396 h 739"/>
                <a:gd name="T56" fmla="*/ 875 w 1008"/>
                <a:gd name="T57" fmla="*/ 330 h 739"/>
                <a:gd name="T58" fmla="*/ 805 w 1008"/>
                <a:gd name="T59" fmla="*/ 330 h 739"/>
                <a:gd name="T60" fmla="*/ 741 w 1008"/>
                <a:gd name="T61" fmla="*/ 301 h 739"/>
                <a:gd name="T62" fmla="*/ 765 w 1008"/>
                <a:gd name="T63" fmla="*/ 269 h 739"/>
                <a:gd name="T64" fmla="*/ 813 w 1008"/>
                <a:gd name="T65" fmla="*/ 274 h 739"/>
                <a:gd name="T66" fmla="*/ 977 w 1008"/>
                <a:gd name="T67" fmla="*/ 134 h 739"/>
                <a:gd name="T68" fmla="*/ 945 w 1008"/>
                <a:gd name="T69" fmla="*/ 61 h 739"/>
                <a:gd name="T70" fmla="*/ 1008 w 1008"/>
                <a:gd name="T71" fmla="*/ 61 h 739"/>
                <a:gd name="T72" fmla="*/ 1008 w 1008"/>
                <a:gd name="T73" fmla="*/ 7 h 739"/>
                <a:gd name="T74" fmla="*/ 816 w 1008"/>
                <a:gd name="T75" fmla="*/ 225 h 739"/>
                <a:gd name="T76" fmla="*/ 816 w 1008"/>
                <a:gd name="T77" fmla="*/ 225 h 739"/>
                <a:gd name="T78" fmla="*/ 723 w 1008"/>
                <a:gd name="T79" fmla="*/ 138 h 739"/>
                <a:gd name="T80" fmla="*/ 818 w 1008"/>
                <a:gd name="T81" fmla="*/ 51 h 739"/>
                <a:gd name="T82" fmla="*/ 909 w 1008"/>
                <a:gd name="T83" fmla="*/ 138 h 739"/>
                <a:gd name="T84" fmla="*/ 816 w 1008"/>
                <a:gd name="T85" fmla="*/ 225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lnTo>
                    <a:pt x="312" y="735"/>
                  </a:ln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gl-ES"/>
            </a:p>
          </p:txBody>
        </p:sp>
      </p:grpSp>
    </p:spTree>
    <p:extLst>
      <p:ext uri="{BB962C8B-B14F-4D97-AF65-F5344CB8AC3E}">
        <p14:creationId xmlns="" xmlns:p14="http://schemas.microsoft.com/office/powerpoint/2010/main" val="120634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  <p:sldLayoutId id="2147483663" r:id="rId15"/>
    <p:sldLayoutId id="2147483664" r:id="rId16"/>
  </p:sldLayoutIdLst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Orden_65-2015_MECD_Relaciones_Competencias-2.pdf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PERFIL_AREA.docx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Perfil_Competencia_Taboa2.docx" TargetMode="External"/><Relationship Id="rId2" Type="http://schemas.openxmlformats.org/officeDocument/2006/relationships/hyperlink" Target="PERFIL%20COMPETENCIAL%20CAA%203&#186;EP.docx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66604"/>
            <a:ext cx="7704658" cy="2368550"/>
          </a:xfrm>
        </p:spPr>
        <p:txBody>
          <a:bodyPr>
            <a:normAutofit/>
          </a:bodyPr>
          <a:lstStyle/>
          <a:p>
            <a:r>
              <a:rPr lang="pt-BR" altLang="gl-ES" sz="4000" b="1" dirty="0" err="1" smtClean="0"/>
              <a:t>Orden</a:t>
            </a:r>
            <a:r>
              <a:rPr lang="pt-BR" altLang="gl-ES" sz="4000" b="1" dirty="0" smtClean="0"/>
              <a:t> ECD/65/2015</a:t>
            </a:r>
            <a:endParaRPr lang="gl-ES" altLang="gl-ES" b="1" dirty="0"/>
          </a:p>
        </p:txBody>
      </p:sp>
      <p:sp>
        <p:nvSpPr>
          <p:cNvPr id="4099" name="1 Subtítulo"/>
          <p:cNvSpPr>
            <a:spLocks noGrp="1"/>
          </p:cNvSpPr>
          <p:nvPr>
            <p:ph type="subTitle" idx="1"/>
          </p:nvPr>
        </p:nvSpPr>
        <p:spPr>
          <a:xfrm>
            <a:off x="539552" y="3429522"/>
            <a:ext cx="7128792" cy="1448430"/>
          </a:xfrm>
        </p:spPr>
        <p:txBody>
          <a:bodyPr/>
          <a:lstStyle/>
          <a:p>
            <a:r>
              <a:rPr lang="gl-ES" altLang="gl-ES" sz="2400" dirty="0" smtClean="0"/>
              <a:t>20 de febreiro de 2015</a:t>
            </a:r>
            <a:r>
              <a:rPr lang="gl-ES" altLang="gl-ES" sz="2400" dirty="0"/>
              <a:t/>
            </a:r>
            <a:br>
              <a:rPr lang="gl-ES" altLang="gl-ES" sz="2400" dirty="0"/>
            </a:br>
            <a:r>
              <a:rPr lang="gl-ES" altLang="es-ES" sz="2400" b="1" dirty="0" smtClean="0"/>
              <a:t>Dirección Xeral </a:t>
            </a:r>
            <a:r>
              <a:rPr lang="gl-ES" altLang="es-ES" sz="2400" b="1" dirty="0"/>
              <a:t>de </a:t>
            </a:r>
            <a:r>
              <a:rPr lang="gl-ES" altLang="es-ES" sz="2400" b="1" dirty="0" smtClean="0"/>
              <a:t>Educación, Formación Profesional e Innovación educativa</a:t>
            </a:r>
            <a:endParaRPr lang="gl-ES" altLang="es-ES" sz="2400" b="1" dirty="0"/>
          </a:p>
        </p:txBody>
      </p:sp>
    </p:spTree>
    <p:extLst>
      <p:ext uri="{BB962C8B-B14F-4D97-AF65-F5344CB8AC3E}">
        <p14:creationId xmlns="" xmlns:p14="http://schemas.microsoft.com/office/powerpoint/2010/main" val="2490920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1785926"/>
            <a:ext cx="8643998" cy="428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El profesorado debe utilizar procedimientos de evaluación variados para facilitar la evaluación del alumnado como parte integral del proceso de enseñanza y aprendizaje, y como una herramienta esencial para mejorar la calidad de la educación.</a:t>
            </a:r>
          </a:p>
          <a:p>
            <a:r>
              <a:rPr lang="es-ES" dirty="0" smtClean="0"/>
              <a:t>Asimismo, es necesario incorporar estrategias que permitan la participación del alumnado en la evaluación de sus logros, como la autoevaluación, la evaluación entre iguales o la </a:t>
            </a:r>
            <a:r>
              <a:rPr lang="es-ES" dirty="0" err="1" smtClean="0"/>
              <a:t>coevaluación</a:t>
            </a:r>
            <a:r>
              <a:rPr lang="es-ES" dirty="0" smtClean="0"/>
              <a:t>. Estos modelos de evaluación favorecen el aprendizaje desde la reflexión y valoración del alumnado sobre sus propias dificultades y fortalezas, sobre la participación de los compañeros en las actividades de tipo</a:t>
            </a:r>
            <a:r>
              <a:rPr lang="es-ES" b="1" dirty="0" smtClean="0"/>
              <a:t> </a:t>
            </a:r>
            <a:r>
              <a:rPr lang="es-ES" b="1" i="1" u="sng" dirty="0" smtClean="0">
                <a:solidFill>
                  <a:srgbClr val="92D050"/>
                </a:solidFill>
              </a:rPr>
              <a:t>colaborativo</a:t>
            </a:r>
            <a:r>
              <a:rPr lang="es-ES" b="1" dirty="0" smtClean="0"/>
              <a:t> </a:t>
            </a:r>
            <a:r>
              <a:rPr lang="es-ES" dirty="0" smtClean="0"/>
              <a:t>y desde la colaboración con el profesorado en la regulación del proceso de enseñanza-aprendizaje.</a:t>
            </a:r>
          </a:p>
          <a:p>
            <a:r>
              <a:rPr lang="es-ES" dirty="0" smtClean="0"/>
              <a:t>En todo caso, los distintos procedimientos de evaluación utilizables, como la observación sistemática del trabajo de los alumnos, las pruebas orales y escritas, el portfolio, los protocolos de registro, o los trabajos de clase, permitirán la integración de todas las competencias en un marco de evaluación coherente.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488" y="357166"/>
            <a:ext cx="39878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CURRÍCULO/AVALIACIÓN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Para potenciar la motivación por el aprendizaje de competencias se requieren, además, metodologías activas y contextualizadas. </a:t>
            </a:r>
            <a:r>
              <a:rPr lang="es-ES" b="1" i="1" u="sng" dirty="0" smtClean="0"/>
              <a:t>Aquellas que faciliten la participación e implicación del alumnado y la adquisición y uso de conocimientos en situaciones reales</a:t>
            </a:r>
            <a:r>
              <a:rPr lang="es-ES" dirty="0" smtClean="0"/>
              <a:t>, serán las que generen aprendizajes más transferibles y duraderos.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488" y="357166"/>
            <a:ext cx="44013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CURRÍCULO/METODOLOXÍA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metodologías activas han de apoyarse en estructuras de aprendizaje </a:t>
            </a:r>
            <a:r>
              <a:rPr lang="es-ES" b="1" i="1" u="sng" dirty="0" smtClean="0">
                <a:solidFill>
                  <a:srgbClr val="92D050"/>
                </a:solidFill>
              </a:rPr>
              <a:t>cooperativo</a:t>
            </a:r>
            <a:r>
              <a:rPr lang="es-ES" dirty="0" smtClean="0"/>
              <a:t>, de forma que, a través de la resolución conjunta de las tareas, los miembros del grupo conozcan las estrategias utilizadas por sus compañeros y puedan aplicarlas a situaciones similares.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488" y="357166"/>
            <a:ext cx="44013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CURRÍCULO/METODOLOXÍA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metodologías que contextualizan el aprendizaje y permiten el aprendizaje por proyectos, los centros de interés, el estudio de casos o el aprendizaje basado en problemas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488" y="357166"/>
            <a:ext cx="44013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CURRÍCULO/METODOLOXÍA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trabajo por proyectos, especialmente relevante para el aprendizaje por competencias, se basa en la propuesta de un plan de acción con el que se busca conseguir un determinado resultado práctico …</a:t>
            </a:r>
          </a:p>
          <a:p>
            <a:pPr algn="ctr"/>
            <a:r>
              <a:rPr lang="es-ES_tradnl" dirty="0" smtClean="0"/>
              <a:t>…</a:t>
            </a:r>
            <a:r>
              <a:rPr lang="es-ES" dirty="0" smtClean="0"/>
              <a:t>Se favorece, por tanto, un aprendizaje orientado a la acción en el que se integran varias áreas o materias: los estudiantes ponen en juego un conjunto amplio de conocimientos, habilidades o destrezas y actitudes personales, es decir, los elementos que integran las distintas competencias.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428992" y="357166"/>
            <a:ext cx="2152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Asimismo, resulta recomendable el uso del portfolio, que aporta información extensa sobre el aprendizaje del alumnado, refuerza la evaluación continua y permite compartir resultados de aprendizaje. El portfolio es una herramienta motivadora para el alumnado que potencia su autonomía y desarrolla su pensamiento crítico y reflexivo.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488" y="357166"/>
            <a:ext cx="44013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CURRÍCULO/METODOLOXÍA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b="1" smtClean="0"/>
              <a:t>Grazas</a:t>
            </a:r>
            <a:br>
              <a:rPr lang="gl-ES" b="1" smtClean="0"/>
            </a:br>
            <a:r>
              <a:rPr lang="gl-ES" smtClean="0"/>
              <a:t>pola vosa atención</a:t>
            </a:r>
            <a:endParaRPr lang="gl-ES"/>
          </a:p>
        </p:txBody>
      </p:sp>
    </p:spTree>
    <p:extLst>
      <p:ext uri="{BB962C8B-B14F-4D97-AF65-F5344CB8AC3E}">
        <p14:creationId xmlns="" xmlns:p14="http://schemas.microsoft.com/office/powerpoint/2010/main" val="2289591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0617411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428992" y="357166"/>
            <a:ext cx="2152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1538" y="1928802"/>
            <a:ext cx="7643866" cy="385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dirty="0" smtClean="0"/>
          </a:p>
          <a:p>
            <a:pPr algn="ctr"/>
            <a:r>
              <a:rPr lang="es-ES" dirty="0" smtClean="0"/>
              <a:t> </a:t>
            </a:r>
            <a:r>
              <a:rPr lang="es-ES" sz="3200" i="1" dirty="0" smtClean="0">
                <a:hlinkClick r:id="rId2" action="ppaction://hlinkfile"/>
              </a:rPr>
              <a:t>Orden ECD/65/2015</a:t>
            </a:r>
            <a:r>
              <a:rPr lang="es-ES" sz="3200" i="1" dirty="0" smtClean="0"/>
              <a:t>, de 21 de enero, por la que se describen las relaciones entre las competencias, los contenidos y los criterios de evaluación de la educación primaria, la educación secundaria obligatoria y el bachillerato.</a:t>
            </a:r>
            <a:endParaRPr lang="es-ES" sz="32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428992" y="357166"/>
            <a:ext cx="2152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1538" y="1928802"/>
            <a:ext cx="7643866" cy="385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</a:t>
            </a:r>
            <a:r>
              <a:rPr lang="es-ES" sz="2400" dirty="0" smtClean="0"/>
              <a:t>Los criterios de evaluación deben servir de referencia para valorar lo que el alumnado sabe y sabe hacer en cada área o materia. Estos criterios de evaluación se desglosan en estándares de aprendizaje evaluables. Para valorar el desarrollo competencial del alumnado, serán estos </a:t>
            </a:r>
            <a:r>
              <a:rPr lang="es-ES" sz="2400" b="1" i="1" u="sng" dirty="0" smtClean="0"/>
              <a:t>estándares de aprendizaje evaluables</a:t>
            </a:r>
            <a:r>
              <a:rPr lang="es-ES" sz="2400" dirty="0" smtClean="0"/>
              <a:t>, como elementos de mayor concreción, observables y medibles, los que, al ponerse en relación </a:t>
            </a:r>
            <a:r>
              <a:rPr lang="es-ES" sz="2400" b="1" i="1" u="sng" dirty="0" smtClean="0"/>
              <a:t>con las competencias clave</a:t>
            </a:r>
            <a:r>
              <a:rPr lang="es-ES" sz="2400" dirty="0" smtClean="0"/>
              <a:t>, permitirán graduar el rendimiento o desempeño alcanzado en cada una de ellas.</a:t>
            </a:r>
            <a:endParaRPr lang="es-ES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428992" y="357166"/>
            <a:ext cx="2152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214414" y="2500306"/>
            <a:ext cx="7358114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El </a:t>
            </a:r>
            <a:r>
              <a:rPr lang="es-ES" sz="2400" b="1" i="1" u="sng" dirty="0" smtClean="0"/>
              <a:t>conjunto de estándares de aprendizaje </a:t>
            </a:r>
            <a:r>
              <a:rPr lang="es-ES" sz="2400" dirty="0" smtClean="0"/>
              <a:t>evaluables de un área o materia determinada dará lugar a su </a:t>
            </a:r>
            <a:r>
              <a:rPr lang="es-ES" sz="2400" b="1" i="1" u="sng" dirty="0" smtClean="0">
                <a:hlinkClick r:id="rId2" action="ppaction://hlinkfile"/>
              </a:rPr>
              <a:t>perfil de área o materia</a:t>
            </a:r>
            <a:r>
              <a:rPr lang="es-ES" sz="2400" dirty="0" smtClean="0"/>
              <a:t>. Dado que los estándares de aprendizaje evaluables se ponen en relación con las competencias, este perfil permitirá identificar aquellas competencias que se desarrollan a través de esa área o materia.</a:t>
            </a:r>
            <a:endParaRPr lang="es-ES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428992" y="357166"/>
            <a:ext cx="2152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14348" y="2571744"/>
            <a:ext cx="7715304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Todas las áreas y materias deben contribuir al desarrollo competencial. El </a:t>
            </a:r>
            <a:r>
              <a:rPr lang="es-ES" sz="2400" b="1" i="1" u="sng" dirty="0" smtClean="0"/>
              <a:t>conjunto de estándares de aprendizaje </a:t>
            </a:r>
            <a:r>
              <a:rPr lang="es-ES" sz="2400" dirty="0" smtClean="0"/>
              <a:t>evaluables de las diferentes áreas o materias que se relacionan con una misma competencia da lugar al perfil de esa competencia (</a:t>
            </a:r>
            <a:r>
              <a:rPr lang="es-ES" sz="2400" b="1" i="1" u="sng" dirty="0" smtClean="0">
                <a:hlinkClick r:id="rId2" action="ppaction://hlinkfile"/>
              </a:rPr>
              <a:t>perfil de competencia</a:t>
            </a:r>
            <a:r>
              <a:rPr lang="es-ES" sz="2400" dirty="0" smtClean="0"/>
              <a:t>). La elaboración de este perfil </a:t>
            </a:r>
            <a:r>
              <a:rPr lang="es-ES" sz="2400" dirty="0" smtClean="0">
                <a:hlinkClick r:id="rId3" action="ppaction://hlinkfile"/>
              </a:rPr>
              <a:t>facilitará la evaluación </a:t>
            </a:r>
            <a:r>
              <a:rPr lang="es-ES" sz="2400" dirty="0" smtClean="0"/>
              <a:t>competencial del alumnado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2844" y="1643050"/>
            <a:ext cx="8786874" cy="4500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Tanto en la </a:t>
            </a:r>
            <a:r>
              <a:rPr lang="es-ES" sz="2400" b="1" i="1" u="sng" dirty="0" smtClean="0"/>
              <a:t>evaluación continua </a:t>
            </a:r>
            <a:r>
              <a:rPr lang="es-ES" sz="2400" dirty="0" smtClean="0"/>
              <a:t>en los diferentes cursos como en las </a:t>
            </a:r>
            <a:r>
              <a:rPr lang="es-ES" sz="2400" b="1" i="1" u="sng" dirty="0" smtClean="0"/>
              <a:t>evaluaciones finales </a:t>
            </a:r>
            <a:r>
              <a:rPr lang="es-ES" sz="2400" dirty="0" smtClean="0"/>
              <a:t>en las diferentes etapas educativas, deberá tenerse en cuenta el grado de dominio de las competencias correspondientes a la Educación Primaria, la Educación Secundaria Obligatoria y el Bachillerato, a través de </a:t>
            </a:r>
            <a:r>
              <a:rPr lang="es-ES" sz="2400" b="1" i="1" u="sng" dirty="0" smtClean="0"/>
              <a:t>procedimientos de evaluación e instrumentos de obtención de datos que ofrezcan validez y fiabilidad en la identificación de los aprendizajes adquiridos</a:t>
            </a:r>
            <a:r>
              <a:rPr lang="es-ES" sz="2400" dirty="0" smtClean="0"/>
              <a:t>. Por ello, para poder evaluar las competencias es necesario elegir, siempre que sea posible, </a:t>
            </a:r>
            <a:r>
              <a:rPr lang="es-ES" sz="2400" b="1" i="1" u="sng" dirty="0" smtClean="0"/>
              <a:t>estrategias e instrumentos para evaluar al alumnado de acuerdo con sus </a:t>
            </a:r>
            <a:r>
              <a:rPr lang="es-ES" sz="2400" b="1" i="1" u="sng" dirty="0" smtClean="0">
                <a:solidFill>
                  <a:srgbClr val="FF0000"/>
                </a:solidFill>
              </a:rPr>
              <a:t>desempeños</a:t>
            </a:r>
            <a:r>
              <a:rPr lang="es-ES" sz="2400" b="1" i="1" u="sng" dirty="0" smtClean="0"/>
              <a:t> en la resolución de problemas que simulen </a:t>
            </a:r>
            <a:r>
              <a:rPr lang="es-ES" sz="2400" b="1" i="1" u="sng" dirty="0" smtClean="0">
                <a:solidFill>
                  <a:srgbClr val="FF0000"/>
                </a:solidFill>
              </a:rPr>
              <a:t>contextos reales</a:t>
            </a:r>
            <a:r>
              <a:rPr lang="es-ES" sz="2400" dirty="0" smtClean="0"/>
              <a:t>, movilizando sus conocimientos, destrezas, valores y actitudes.</a:t>
            </a: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2500298" y="357166"/>
            <a:ext cx="39878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CURRÍCULO/AVALIACIÓN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Han de establecerse las relaciones de los estándares de aprendizaje evaluables con las competencias a las que contribuyen, para lograr la evaluación de los niveles de desempeño competenciales alcanzados por el alumnado.</a:t>
            </a: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2714612" y="357166"/>
            <a:ext cx="39878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CURRÍCULO/AVALIACIÓN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La </a:t>
            </a:r>
            <a:r>
              <a:rPr lang="es-ES" sz="2400" b="1" i="1" u="sng" dirty="0" smtClean="0"/>
              <a:t>evaluación del grado de adquisición de las competencias debe estar integrada con la evaluación de los contenidos</a:t>
            </a:r>
            <a:r>
              <a:rPr lang="es-ES" sz="2400" dirty="0" smtClean="0"/>
              <a:t>, en la medida en que ser competente supone movilizar los conocimientos, destrezas, actitudes y valores para dar respuesta a las situaciones planteadas, dotar de funcionalidad a los aprendizajes y aplicar lo que se aprende desde un planteamiento integrador.</a:t>
            </a: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2786050" y="357166"/>
            <a:ext cx="39878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CURRÍCULO/AVALIACIÓN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428868"/>
            <a:ext cx="7786742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Los niveles de desempeño de las competencias se podrán medir a través de indicadores de logro, tales </a:t>
            </a:r>
            <a:r>
              <a:rPr lang="es-ES" sz="2400" b="1" i="1" u="sng" dirty="0" smtClean="0"/>
              <a:t>como rúbricas o escalas de evaluación.</a:t>
            </a:r>
            <a:r>
              <a:rPr lang="es-ES" sz="2400" dirty="0" smtClean="0"/>
              <a:t> Estos indicadores de logro deben incluir rangos dirigidos a la evaluación de desempeños, que tengan en cuenta el principio de atención a la diversidad.</a:t>
            </a: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2500298" y="357166"/>
            <a:ext cx="39878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CURRÍCULO/AVALIACIÓN</a:t>
            </a:r>
            <a:endParaRPr lang="es-ES" sz="2400" dirty="0" smtClean="0"/>
          </a:p>
          <a:p>
            <a:pPr algn="ctr"/>
            <a:r>
              <a:rPr lang="es-ES" sz="2400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Orden ECD/65/2015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9650</TotalTime>
  <Words>998</Words>
  <Application>Microsoft Office PowerPoint</Application>
  <PresentationFormat>Presentación en pantalla (4:3)</PresentationFormat>
  <Paragraphs>52</Paragraphs>
  <Slides>17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Orden ECD/65/2015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Grazas pola vosa atención</vt:lpstr>
      <vt:lpstr>Diapositiva 17</vt:lpstr>
    </vt:vector>
  </TitlesOfParts>
  <Company>---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---</dc:creator>
  <cp:lastModifiedBy>CFR DE FERROL</cp:lastModifiedBy>
  <cp:revision>641</cp:revision>
  <cp:lastPrinted>2012-04-25T09:10:51Z</cp:lastPrinted>
  <dcterms:created xsi:type="dcterms:W3CDTF">2011-11-03T13:53:41Z</dcterms:created>
  <dcterms:modified xsi:type="dcterms:W3CDTF">2015-03-05T16:14:25Z</dcterms:modified>
</cp:coreProperties>
</file>