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0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9"/>
  </p:notesMasterIdLst>
  <p:handoutMasterIdLst>
    <p:handoutMasterId r:id="rId110"/>
  </p:handoutMasterIdLst>
  <p:sldIdLst>
    <p:sldId id="380" r:id="rId2"/>
    <p:sldId id="1086" r:id="rId3"/>
    <p:sldId id="1156" r:id="rId4"/>
    <p:sldId id="1166" r:id="rId5"/>
    <p:sldId id="968" r:id="rId6"/>
    <p:sldId id="1010" r:id="rId7"/>
    <p:sldId id="1011" r:id="rId8"/>
    <p:sldId id="1164" r:id="rId9"/>
    <p:sldId id="1162" r:id="rId10"/>
    <p:sldId id="1161" r:id="rId11"/>
    <p:sldId id="1019" r:id="rId12"/>
    <p:sldId id="1020" r:id="rId13"/>
    <p:sldId id="1149" r:id="rId14"/>
    <p:sldId id="1151" r:id="rId15"/>
    <p:sldId id="1172" r:id="rId16"/>
    <p:sldId id="1012" r:id="rId17"/>
    <p:sldId id="1013" r:id="rId18"/>
    <p:sldId id="1007" r:id="rId19"/>
    <p:sldId id="1165" r:id="rId20"/>
    <p:sldId id="1021" r:id="rId21"/>
    <p:sldId id="1029" r:id="rId22"/>
    <p:sldId id="1030" r:id="rId23"/>
    <p:sldId id="1031" r:id="rId24"/>
    <p:sldId id="1032" r:id="rId25"/>
    <p:sldId id="1033" r:id="rId26"/>
    <p:sldId id="1087" r:id="rId27"/>
    <p:sldId id="1089" r:id="rId28"/>
    <p:sldId id="1091" r:id="rId29"/>
    <p:sldId id="1092" r:id="rId30"/>
    <p:sldId id="1034" r:id="rId31"/>
    <p:sldId id="1035" r:id="rId32"/>
    <p:sldId id="1036" r:id="rId33"/>
    <p:sldId id="1037" r:id="rId34"/>
    <p:sldId id="1038" r:id="rId35"/>
    <p:sldId id="1039" r:id="rId36"/>
    <p:sldId id="1139" r:id="rId37"/>
    <p:sldId id="1073" r:id="rId38"/>
    <p:sldId id="1040" r:id="rId39"/>
    <p:sldId id="1152" r:id="rId40"/>
    <p:sldId id="1042" r:id="rId41"/>
    <p:sldId id="1041" r:id="rId42"/>
    <p:sldId id="1090" r:id="rId43"/>
    <p:sldId id="1132" r:id="rId44"/>
    <p:sldId id="1043" r:id="rId45"/>
    <p:sldId id="1044" r:id="rId46"/>
    <p:sldId id="1045" r:id="rId47"/>
    <p:sldId id="1046" r:id="rId48"/>
    <p:sldId id="1074" r:id="rId49"/>
    <p:sldId id="1075" r:id="rId50"/>
    <p:sldId id="1076" r:id="rId51"/>
    <p:sldId id="1125" r:id="rId52"/>
    <p:sldId id="1126" r:id="rId53"/>
    <p:sldId id="1077" r:id="rId54"/>
    <p:sldId id="1147" r:id="rId55"/>
    <p:sldId id="1078" r:id="rId56"/>
    <p:sldId id="1145" r:id="rId57"/>
    <p:sldId id="1146" r:id="rId58"/>
    <p:sldId id="1081" r:id="rId59"/>
    <p:sldId id="1082" r:id="rId60"/>
    <p:sldId id="1083" r:id="rId61"/>
    <p:sldId id="1084" r:id="rId62"/>
    <p:sldId id="1085" r:id="rId63"/>
    <p:sldId id="1093" r:id="rId64"/>
    <p:sldId id="1096" r:id="rId65"/>
    <p:sldId id="1097" r:id="rId66"/>
    <p:sldId id="1167" r:id="rId67"/>
    <p:sldId id="1173" r:id="rId68"/>
    <p:sldId id="1141" r:id="rId69"/>
    <p:sldId id="1143" r:id="rId70"/>
    <p:sldId id="1142" r:id="rId71"/>
    <p:sldId id="1144" r:id="rId72"/>
    <p:sldId id="1098" r:id="rId73"/>
    <p:sldId id="1100" r:id="rId74"/>
    <p:sldId id="1102" r:id="rId75"/>
    <p:sldId id="1103" r:id="rId76"/>
    <p:sldId id="1101" r:id="rId77"/>
    <p:sldId id="1175" r:id="rId78"/>
    <p:sldId id="1104" r:id="rId79"/>
    <p:sldId id="1105" r:id="rId80"/>
    <p:sldId id="1124" r:id="rId81"/>
    <p:sldId id="1106" r:id="rId82"/>
    <p:sldId id="1107" r:id="rId83"/>
    <p:sldId id="1148" r:id="rId84"/>
    <p:sldId id="1108" r:id="rId85"/>
    <p:sldId id="1109" r:id="rId86"/>
    <p:sldId id="1174" r:id="rId87"/>
    <p:sldId id="1114" r:id="rId88"/>
    <p:sldId id="1131" r:id="rId89"/>
    <p:sldId id="1127" r:id="rId90"/>
    <p:sldId id="1133" r:id="rId91"/>
    <p:sldId id="1134" r:id="rId92"/>
    <p:sldId id="1135" r:id="rId93"/>
    <p:sldId id="1130" r:id="rId94"/>
    <p:sldId id="1116" r:id="rId95"/>
    <p:sldId id="995" r:id="rId96"/>
    <p:sldId id="997" r:id="rId97"/>
    <p:sldId id="998" r:id="rId98"/>
    <p:sldId id="999" r:id="rId99"/>
    <p:sldId id="1000" r:id="rId100"/>
    <p:sldId id="1002" r:id="rId101"/>
    <p:sldId id="1004" r:id="rId102"/>
    <p:sldId id="1003" r:id="rId103"/>
    <p:sldId id="1153" r:id="rId104"/>
    <p:sldId id="1155" r:id="rId105"/>
    <p:sldId id="1170" r:id="rId106"/>
    <p:sldId id="807" r:id="rId107"/>
    <p:sldId id="523" r:id="rId108"/>
  </p:sldIdLst>
  <p:sldSz cx="9144000" cy="6858000" type="screen4x3"/>
  <p:notesSz cx="6794500" cy="9931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nsellería de Educación e Ord. Univeristari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898F92"/>
    <a:srgbClr val="888F92"/>
    <a:srgbClr val="C35B02"/>
    <a:srgbClr val="DBA977"/>
    <a:srgbClr val="F3E2D1"/>
    <a:srgbClr val="C55E5B"/>
    <a:srgbClr val="F68222"/>
    <a:srgbClr val="008ED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94684" autoAdjust="0"/>
  </p:normalViewPr>
  <p:slideViewPr>
    <p:cSldViewPr>
      <p:cViewPr varScale="1">
        <p:scale>
          <a:sx n="72" d="100"/>
          <a:sy n="72" d="100"/>
        </p:scale>
        <p:origin x="-108" y="-822"/>
      </p:cViewPr>
      <p:guideLst>
        <p:guide orient="horz" pos="1979"/>
        <p:guide orient="horz" pos="3702"/>
        <p:guide orient="horz" pos="935"/>
        <p:guide orient="horz" pos="1117"/>
        <p:guide orient="horz" pos="2840"/>
        <p:guide pos="2880"/>
        <p:guide pos="431"/>
        <p:guide pos="5511"/>
        <p:guide pos="4694"/>
        <p:guide pos="340"/>
      </p:guideLst>
    </p:cSldViewPr>
  </p:slideViewPr>
  <p:outlineViewPr>
    <p:cViewPr>
      <p:scale>
        <a:sx n="33" d="100"/>
        <a:sy n="33" d="100"/>
      </p:scale>
      <p:origin x="0" y="503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624" y="-84"/>
      </p:cViewPr>
      <p:guideLst>
        <p:guide orient="horz" pos="3128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handoutMaster" Target="handoutMasters/handoutMaster1.xml"/><Relationship Id="rId115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notesMaster" Target="notesMasters/notesMaster1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784" tIns="45893" rIns="91784" bIns="458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6824A39-F819-44C8-96D9-13CFA019D9FB}" type="datetimeFigureOut">
              <a:rPr lang="es-ES" altLang="gl-ES"/>
              <a:pPr>
                <a:defRPr/>
              </a:pPr>
              <a:t>02/10/2014</a:t>
            </a:fld>
            <a:endParaRPr lang="es-ES" alt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784" tIns="45893" rIns="91784" bIns="45893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gl-ES" alt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784" tIns="45893" rIns="91784" bIns="458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0660038-52FD-4F8A-8327-BF630CA3A7F2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784" tIns="45893" rIns="91784" bIns="45893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gl-ES" alt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784" tIns="45893" rIns="91784" bIns="458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0EE21CA-3AC8-463B-830D-24787637EE97}" type="datetimeFigureOut">
              <a:rPr lang="gl-ES" altLang="gl-ES"/>
              <a:pPr>
                <a:defRPr/>
              </a:pPr>
              <a:t>02/10/14</a:t>
            </a:fld>
            <a:endParaRPr lang="gl-ES" altLang="gl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79" tIns="45090" rIns="90179" bIns="45090" rtlCol="0" anchor="ctr"/>
          <a:lstStyle/>
          <a:p>
            <a:pPr lvl="0"/>
            <a:endParaRPr lang="gl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9638"/>
            <a:ext cx="5435600" cy="44672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784" tIns="45893" rIns="91784" bIns="458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gl-ES" noProof="0" smtClean="0"/>
              <a:t>Haga clic para modificar el estilo de texto del patrón</a:t>
            </a:r>
          </a:p>
          <a:p>
            <a:pPr lvl="1"/>
            <a:r>
              <a:rPr lang="es-ES" altLang="gl-ES" noProof="0" smtClean="0"/>
              <a:t>Segundo nivel</a:t>
            </a:r>
          </a:p>
          <a:p>
            <a:pPr lvl="2"/>
            <a:r>
              <a:rPr lang="es-ES" altLang="gl-ES" noProof="0" smtClean="0"/>
              <a:t>Tercer nivel</a:t>
            </a:r>
          </a:p>
          <a:p>
            <a:pPr lvl="3"/>
            <a:r>
              <a:rPr lang="es-ES" altLang="gl-ES" noProof="0" smtClean="0"/>
              <a:t>Cuarto nivel</a:t>
            </a:r>
          </a:p>
          <a:p>
            <a:pPr lvl="4"/>
            <a:r>
              <a:rPr lang="es-ES" altLang="gl-ES" noProof="0" smtClean="0"/>
              <a:t>Quinto nivel</a:t>
            </a:r>
            <a:endParaRPr lang="gl-ES" altLang="gl-ES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784" tIns="45893" rIns="91784" bIns="45893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gl-ES" alt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784" tIns="45893" rIns="91784" bIns="458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5555F24-91F4-49CC-B3D4-2512A3B4CC5D}" type="slidenum">
              <a:rPr lang="gl-ES" altLang="gl-ES"/>
              <a:pPr>
                <a:defRPr/>
              </a:pPr>
              <a:t>‹Nº›</a:t>
            </a:fld>
            <a:endParaRPr lang="gl-ES" alt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14400"/>
            <a:fld id="{A533FE15-1C9F-448D-9DB8-33BB1E8F99FC}" type="slidenum">
              <a:rPr lang="es-ES" altLang="gl-ES" smtClean="0">
                <a:latin typeface="Arial" charset="0"/>
                <a:cs typeface="Arial" charset="0"/>
              </a:rPr>
              <a:pPr defTabSz="914400"/>
              <a:t>2</a:t>
            </a:fld>
            <a:endParaRPr lang="es-ES" altLang="gl-ES" smtClean="0">
              <a:latin typeface="Arial" charset="0"/>
              <a:cs typeface="Arial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4400" y="746125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8050"/>
            <a:ext cx="5435600" cy="4467225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gl-ES" altLang="gl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Redondear rectángulo de esquina sencilla"/>
          <p:cNvSpPr/>
          <p:nvPr userDrawn="1"/>
        </p:nvSpPr>
        <p:spPr>
          <a:xfrm flipH="1" flipV="1">
            <a:off x="0" y="0"/>
            <a:ext cx="9144000" cy="2649538"/>
          </a:xfrm>
          <a:prstGeom prst="round1Rect">
            <a:avLst>
              <a:gd name="adj" fmla="val 9331"/>
            </a:avLst>
          </a:prstGeom>
          <a:gradFill>
            <a:gsLst>
              <a:gs pos="0">
                <a:srgbClr val="898F92">
                  <a:alpha val="30000"/>
                </a:srgbClr>
              </a:gs>
              <a:gs pos="100000">
                <a:srgbClr val="898F92"/>
              </a:gs>
            </a:gsLst>
            <a:lin ang="0" scaled="0"/>
          </a:gradFill>
          <a:ln>
            <a:noFill/>
          </a:ln>
          <a:effectLst>
            <a:outerShdw blurRad="215900" dist="139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gl-ES"/>
          </a:p>
        </p:txBody>
      </p:sp>
      <p:sp>
        <p:nvSpPr>
          <p:cNvPr id="5" name="AutoShape 103"/>
          <p:cNvSpPr>
            <a:spLocks noChangeAspect="1" noChangeArrowheads="1" noTextEdit="1"/>
          </p:cNvSpPr>
          <p:nvPr userDrawn="1"/>
        </p:nvSpPr>
        <p:spPr bwMode="auto">
          <a:xfrm>
            <a:off x="323850" y="6092825"/>
            <a:ext cx="8424863" cy="60801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gl-ES"/>
          </a:p>
        </p:txBody>
      </p:sp>
      <p:sp>
        <p:nvSpPr>
          <p:cNvPr id="6" name="64 Redondear rectángulo de esquina sencilla"/>
          <p:cNvSpPr/>
          <p:nvPr userDrawn="1"/>
        </p:nvSpPr>
        <p:spPr>
          <a:xfrm>
            <a:off x="0" y="4121150"/>
            <a:ext cx="9144000" cy="2736850"/>
          </a:xfrm>
          <a:prstGeom prst="round1Rect">
            <a:avLst>
              <a:gd name="adj" fmla="val 5925"/>
            </a:avLst>
          </a:prstGeom>
          <a:gradFill>
            <a:gsLst>
              <a:gs pos="0">
                <a:srgbClr val="898F92">
                  <a:alpha val="0"/>
                </a:srgbClr>
              </a:gs>
              <a:gs pos="100000">
                <a:srgbClr val="898F92"/>
              </a:gs>
            </a:gsLst>
            <a:lin ang="0" scaled="0"/>
          </a:gradFill>
          <a:ln>
            <a:noFill/>
          </a:ln>
          <a:effectLst>
            <a:outerShdw blurRad="304800" dist="889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gl-ES"/>
          </a:p>
        </p:txBody>
      </p:sp>
      <p:grpSp>
        <p:nvGrpSpPr>
          <p:cNvPr id="7" name="82 Grupo"/>
          <p:cNvGrpSpPr>
            <a:grpSpLocks/>
          </p:cNvGrpSpPr>
          <p:nvPr userDrawn="1"/>
        </p:nvGrpSpPr>
        <p:grpSpPr bwMode="auto">
          <a:xfrm>
            <a:off x="684213" y="6165850"/>
            <a:ext cx="903287" cy="296863"/>
            <a:chOff x="336550" y="6148858"/>
            <a:chExt cx="903288" cy="296863"/>
          </a:xfrm>
        </p:grpSpPr>
        <p:sp>
          <p:nvSpPr>
            <p:cNvPr id="8" name="Rectangle 176"/>
            <p:cNvSpPr>
              <a:spLocks noChangeArrowheads="1"/>
            </p:cNvSpPr>
            <p:nvPr/>
          </p:nvSpPr>
          <p:spPr bwMode="auto">
            <a:xfrm>
              <a:off x="838201" y="6148858"/>
              <a:ext cx="22225" cy="180975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9" name="Rectangle 177"/>
            <p:cNvSpPr>
              <a:spLocks noChangeArrowheads="1"/>
            </p:cNvSpPr>
            <p:nvPr/>
          </p:nvSpPr>
          <p:spPr bwMode="auto">
            <a:xfrm>
              <a:off x="901701" y="6206008"/>
              <a:ext cx="22225" cy="123825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0" name="Freeform 178"/>
            <p:cNvSpPr>
              <a:spLocks/>
            </p:cNvSpPr>
            <p:nvPr/>
          </p:nvSpPr>
          <p:spPr bwMode="auto">
            <a:xfrm>
              <a:off x="955676" y="6204421"/>
              <a:ext cx="90487" cy="127000"/>
            </a:xfrm>
            <a:custGeom>
              <a:avLst/>
              <a:gdLst>
                <a:gd name="T0" fmla="*/ 2147483647 w 274"/>
                <a:gd name="T1" fmla="*/ 2147483647 h 387"/>
                <a:gd name="T2" fmla="*/ 2147483647 w 274"/>
                <a:gd name="T3" fmla="*/ 2147483647 h 387"/>
                <a:gd name="T4" fmla="*/ 2147483647 w 274"/>
                <a:gd name="T5" fmla="*/ 2147483647 h 387"/>
                <a:gd name="T6" fmla="*/ 0 w 274"/>
                <a:gd name="T7" fmla="*/ 2147483647 h 387"/>
                <a:gd name="T8" fmla="*/ 2147483647 w 274"/>
                <a:gd name="T9" fmla="*/ 0 h 387"/>
                <a:gd name="T10" fmla="*/ 2147483647 w 274"/>
                <a:gd name="T11" fmla="*/ 2147483647 h 387"/>
                <a:gd name="T12" fmla="*/ 2147483647 w 274"/>
                <a:gd name="T13" fmla="*/ 2147483647 h 387"/>
                <a:gd name="T14" fmla="*/ 2147483647 w 274"/>
                <a:gd name="T15" fmla="*/ 2147483647 h 387"/>
                <a:gd name="T16" fmla="*/ 2147483647 w 274"/>
                <a:gd name="T17" fmla="*/ 2147483647 h 387"/>
                <a:gd name="T18" fmla="*/ 2147483647 w 274"/>
                <a:gd name="T19" fmla="*/ 2147483647 h 387"/>
                <a:gd name="T20" fmla="*/ 2147483647 w 274"/>
                <a:gd name="T21" fmla="*/ 214748364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Rectangle 179"/>
            <p:cNvSpPr>
              <a:spLocks noChangeArrowheads="1"/>
            </p:cNvSpPr>
            <p:nvPr/>
          </p:nvSpPr>
          <p:spPr bwMode="auto">
            <a:xfrm>
              <a:off x="1074738" y="6206008"/>
              <a:ext cx="22225" cy="123825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2" name="Freeform 180"/>
            <p:cNvSpPr>
              <a:spLocks noEditPoints="1"/>
            </p:cNvSpPr>
            <p:nvPr/>
          </p:nvSpPr>
          <p:spPr bwMode="auto">
            <a:xfrm>
              <a:off x="693737" y="6185371"/>
              <a:ext cx="115888" cy="14605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81"/>
            <p:cNvSpPr>
              <a:spLocks noEditPoints="1"/>
            </p:cNvSpPr>
            <p:nvPr/>
          </p:nvSpPr>
          <p:spPr bwMode="auto">
            <a:xfrm>
              <a:off x="1125538" y="6185371"/>
              <a:ext cx="114300" cy="14605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82"/>
            <p:cNvSpPr>
              <a:spLocks noEditPoints="1"/>
            </p:cNvSpPr>
            <p:nvPr/>
          </p:nvSpPr>
          <p:spPr bwMode="auto">
            <a:xfrm>
              <a:off x="336550" y="6204421"/>
              <a:ext cx="328612" cy="241300"/>
            </a:xfrm>
            <a:custGeom>
              <a:avLst/>
              <a:gdLst>
                <a:gd name="T0" fmla="*/ 2147483647 w 1008"/>
                <a:gd name="T1" fmla="*/ 2147483647 h 739"/>
                <a:gd name="T2" fmla="*/ 2147483647 w 1008"/>
                <a:gd name="T3" fmla="*/ 2147483647 h 739"/>
                <a:gd name="T4" fmla="*/ 2147483647 w 1008"/>
                <a:gd name="T5" fmla="*/ 0 h 739"/>
                <a:gd name="T6" fmla="*/ 2147483647 w 1008"/>
                <a:gd name="T7" fmla="*/ 2147483647 h 739"/>
                <a:gd name="T8" fmla="*/ 2147483647 w 1008"/>
                <a:gd name="T9" fmla="*/ 2147483647 h 739"/>
                <a:gd name="T10" fmla="*/ 2147483647 w 1008"/>
                <a:gd name="T11" fmla="*/ 2147483647 h 739"/>
                <a:gd name="T12" fmla="*/ 2147483647 w 1008"/>
                <a:gd name="T13" fmla="*/ 2147483647 h 739"/>
                <a:gd name="T14" fmla="*/ 2147483647 w 1008"/>
                <a:gd name="T15" fmla="*/ 2147483647 h 739"/>
                <a:gd name="T16" fmla="*/ 2147483647 w 1008"/>
                <a:gd name="T17" fmla="*/ 2147483647 h 739"/>
                <a:gd name="T18" fmla="*/ 2147483647 w 1008"/>
                <a:gd name="T19" fmla="*/ 2147483647 h 739"/>
                <a:gd name="T20" fmla="*/ 2147483647 w 1008"/>
                <a:gd name="T21" fmla="*/ 2147483647 h 739"/>
                <a:gd name="T22" fmla="*/ 2147483647 w 1008"/>
                <a:gd name="T23" fmla="*/ 2147483647 h 739"/>
                <a:gd name="T24" fmla="*/ 2147483647 w 1008"/>
                <a:gd name="T25" fmla="*/ 2147483647 h 739"/>
                <a:gd name="T26" fmla="*/ 2147483647 w 1008"/>
                <a:gd name="T27" fmla="*/ 2147483647 h 739"/>
                <a:gd name="T28" fmla="*/ 2147483647 w 1008"/>
                <a:gd name="T29" fmla="*/ 2147483647 h 739"/>
                <a:gd name="T30" fmla="*/ 2147483647 w 1008"/>
                <a:gd name="T31" fmla="*/ 2147483647 h 739"/>
                <a:gd name="T32" fmla="*/ 2147483647 w 1008"/>
                <a:gd name="T33" fmla="*/ 2147483647 h 739"/>
                <a:gd name="T34" fmla="*/ 2147483647 w 1008"/>
                <a:gd name="T35" fmla="*/ 2147483647 h 739"/>
                <a:gd name="T36" fmla="*/ 0 w 1008"/>
                <a:gd name="T37" fmla="*/ 2147483647 h 739"/>
                <a:gd name="T38" fmla="*/ 0 w 1008"/>
                <a:gd name="T39" fmla="*/ 2147483647 h 739"/>
                <a:gd name="T40" fmla="*/ 2147483647 w 1008"/>
                <a:gd name="T41" fmla="*/ 2147483647 h 739"/>
                <a:gd name="T42" fmla="*/ 2147483647 w 1008"/>
                <a:gd name="T43" fmla="*/ 2147483647 h 739"/>
                <a:gd name="T44" fmla="*/ 2147483647 w 1008"/>
                <a:gd name="T45" fmla="*/ 2147483647 h 739"/>
                <a:gd name="T46" fmla="*/ 2147483647 w 1008"/>
                <a:gd name="T47" fmla="*/ 2147483647 h 739"/>
                <a:gd name="T48" fmla="*/ 2147483647 w 1008"/>
                <a:gd name="T49" fmla="*/ 2147483647 h 739"/>
                <a:gd name="T50" fmla="*/ 2147483647 w 1008"/>
                <a:gd name="T51" fmla="*/ 2147483647 h 739"/>
                <a:gd name="T52" fmla="*/ 2147483647 w 1008"/>
                <a:gd name="T53" fmla="*/ 2147483647 h 739"/>
                <a:gd name="T54" fmla="*/ 2147483647 w 1008"/>
                <a:gd name="T55" fmla="*/ 2147483647 h 739"/>
                <a:gd name="T56" fmla="*/ 2147483647 w 1008"/>
                <a:gd name="T57" fmla="*/ 2147483647 h 739"/>
                <a:gd name="T58" fmla="*/ 2147483647 w 1008"/>
                <a:gd name="T59" fmla="*/ 2147483647 h 739"/>
                <a:gd name="T60" fmla="*/ 2147483647 w 1008"/>
                <a:gd name="T61" fmla="*/ 2147483647 h 739"/>
                <a:gd name="T62" fmla="*/ 2147483647 w 1008"/>
                <a:gd name="T63" fmla="*/ 2147483647 h 739"/>
                <a:gd name="T64" fmla="*/ 2147483647 w 1008"/>
                <a:gd name="T65" fmla="*/ 2147483647 h 739"/>
                <a:gd name="T66" fmla="*/ 2147483647 w 1008"/>
                <a:gd name="T67" fmla="*/ 2147483647 h 739"/>
                <a:gd name="T68" fmla="*/ 2147483647 w 1008"/>
                <a:gd name="T69" fmla="*/ 2147483647 h 739"/>
                <a:gd name="T70" fmla="*/ 2147483647 w 1008"/>
                <a:gd name="T71" fmla="*/ 2147483647 h 739"/>
                <a:gd name="T72" fmla="*/ 2147483647 w 1008"/>
                <a:gd name="T73" fmla="*/ 2147483647 h 739"/>
                <a:gd name="T74" fmla="*/ 2147483647 w 1008"/>
                <a:gd name="T75" fmla="*/ 2147483647 h 739"/>
                <a:gd name="T76" fmla="*/ 2147483647 w 1008"/>
                <a:gd name="T77" fmla="*/ 2147483647 h 739"/>
                <a:gd name="T78" fmla="*/ 2147483647 w 1008"/>
                <a:gd name="T79" fmla="*/ 2147483647 h 739"/>
                <a:gd name="T80" fmla="*/ 2147483647 w 1008"/>
                <a:gd name="T81" fmla="*/ 2147483647 h 739"/>
                <a:gd name="T82" fmla="*/ 2147483647 w 1008"/>
                <a:gd name="T83" fmla="*/ 2147483647 h 739"/>
                <a:gd name="T84" fmla="*/ 2147483647 w 1008"/>
                <a:gd name="T85" fmla="*/ 2147483647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15" name="24 Grupo"/>
          <p:cNvGrpSpPr>
            <a:grpSpLocks/>
          </p:cNvGrpSpPr>
          <p:nvPr userDrawn="1"/>
        </p:nvGrpSpPr>
        <p:grpSpPr bwMode="auto">
          <a:xfrm>
            <a:off x="7450138" y="6115050"/>
            <a:ext cx="1352550" cy="419100"/>
            <a:chOff x="7450138" y="6115521"/>
            <a:chExt cx="1352550" cy="419100"/>
          </a:xfrm>
        </p:grpSpPr>
        <p:sp>
          <p:nvSpPr>
            <p:cNvPr id="16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325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7" name="Freeform 122"/>
            <p:cNvSpPr>
              <a:spLocks/>
            </p:cNvSpPr>
            <p:nvPr/>
          </p:nvSpPr>
          <p:spPr bwMode="auto">
            <a:xfrm>
              <a:off x="7491413" y="6229821"/>
              <a:ext cx="47625" cy="47625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23"/>
            <p:cNvSpPr>
              <a:spLocks/>
            </p:cNvSpPr>
            <p:nvPr/>
          </p:nvSpPr>
          <p:spPr bwMode="auto">
            <a:xfrm>
              <a:off x="7491413" y="6321896"/>
              <a:ext cx="47625" cy="47625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24"/>
            <p:cNvSpPr>
              <a:spLocks/>
            </p:cNvSpPr>
            <p:nvPr/>
          </p:nvSpPr>
          <p:spPr bwMode="auto">
            <a:xfrm>
              <a:off x="7491413" y="6413971"/>
              <a:ext cx="47625" cy="47625"/>
            </a:xfrm>
            <a:custGeom>
              <a:avLst/>
              <a:gdLst>
                <a:gd name="T0" fmla="*/ 2147483647 w 144"/>
                <a:gd name="T1" fmla="*/ 2147483647 h 145"/>
                <a:gd name="T2" fmla="*/ 2147483647 w 144"/>
                <a:gd name="T3" fmla="*/ 2147483647 h 145"/>
                <a:gd name="T4" fmla="*/ 2147483647 w 144"/>
                <a:gd name="T5" fmla="*/ 2147483647 h 145"/>
                <a:gd name="T6" fmla="*/ 2147483647 w 144"/>
                <a:gd name="T7" fmla="*/ 2147483647 h 145"/>
                <a:gd name="T8" fmla="*/ 0 w 144"/>
                <a:gd name="T9" fmla="*/ 2147483647 h 145"/>
                <a:gd name="T10" fmla="*/ 0 w 144"/>
                <a:gd name="T11" fmla="*/ 2147483647 h 145"/>
                <a:gd name="T12" fmla="*/ 2147483647 w 144"/>
                <a:gd name="T13" fmla="*/ 2147483647 h 145"/>
                <a:gd name="T14" fmla="*/ 2147483647 w 144"/>
                <a:gd name="T15" fmla="*/ 0 h 145"/>
                <a:gd name="T16" fmla="*/ 2147483647 w 144"/>
                <a:gd name="T17" fmla="*/ 0 h 145"/>
                <a:gd name="T18" fmla="*/ 2147483647 w 144"/>
                <a:gd name="T19" fmla="*/ 2147483647 h 145"/>
                <a:gd name="T20" fmla="*/ 2147483647 w 144"/>
                <a:gd name="T21" fmla="*/ 2147483647 h 145"/>
                <a:gd name="T22" fmla="*/ 2147483647 w 144"/>
                <a:gd name="T23" fmla="*/ 2147483647 h 145"/>
                <a:gd name="T24" fmla="*/ 2147483647 w 144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25"/>
            <p:cNvSpPr>
              <a:spLocks/>
            </p:cNvSpPr>
            <p:nvPr/>
          </p:nvSpPr>
          <p:spPr bwMode="auto">
            <a:xfrm>
              <a:off x="7675563" y="6229821"/>
              <a:ext cx="46037" cy="47625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26"/>
            <p:cNvSpPr>
              <a:spLocks/>
            </p:cNvSpPr>
            <p:nvPr/>
          </p:nvSpPr>
          <p:spPr bwMode="auto">
            <a:xfrm>
              <a:off x="7675563" y="6321896"/>
              <a:ext cx="46037" cy="47625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27"/>
            <p:cNvSpPr>
              <a:spLocks/>
            </p:cNvSpPr>
            <p:nvPr/>
          </p:nvSpPr>
          <p:spPr bwMode="auto">
            <a:xfrm>
              <a:off x="7675563" y="6413971"/>
              <a:ext cx="46037" cy="47625"/>
            </a:xfrm>
            <a:custGeom>
              <a:avLst/>
              <a:gdLst>
                <a:gd name="T0" fmla="*/ 2147483647 w 145"/>
                <a:gd name="T1" fmla="*/ 2147483647 h 145"/>
                <a:gd name="T2" fmla="*/ 2147483647 w 145"/>
                <a:gd name="T3" fmla="*/ 2147483647 h 145"/>
                <a:gd name="T4" fmla="*/ 2147483647 w 145"/>
                <a:gd name="T5" fmla="*/ 2147483647 h 145"/>
                <a:gd name="T6" fmla="*/ 2147483647 w 145"/>
                <a:gd name="T7" fmla="*/ 2147483647 h 145"/>
                <a:gd name="T8" fmla="*/ 0 w 145"/>
                <a:gd name="T9" fmla="*/ 2147483647 h 145"/>
                <a:gd name="T10" fmla="*/ 0 w 145"/>
                <a:gd name="T11" fmla="*/ 2147483647 h 145"/>
                <a:gd name="T12" fmla="*/ 2147483647 w 145"/>
                <a:gd name="T13" fmla="*/ 2147483647 h 145"/>
                <a:gd name="T14" fmla="*/ 2147483647 w 145"/>
                <a:gd name="T15" fmla="*/ 0 h 145"/>
                <a:gd name="T16" fmla="*/ 2147483647 w 145"/>
                <a:gd name="T17" fmla="*/ 0 h 145"/>
                <a:gd name="T18" fmla="*/ 2147483647 w 145"/>
                <a:gd name="T19" fmla="*/ 2147483647 h 145"/>
                <a:gd name="T20" fmla="*/ 2147483647 w 145"/>
                <a:gd name="T21" fmla="*/ 2147483647 h 145"/>
                <a:gd name="T22" fmla="*/ 2147483647 w 145"/>
                <a:gd name="T23" fmla="*/ 2147483647 h 145"/>
                <a:gd name="T24" fmla="*/ 2147483647 w 145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28"/>
            <p:cNvSpPr>
              <a:spLocks/>
            </p:cNvSpPr>
            <p:nvPr/>
          </p:nvSpPr>
          <p:spPr bwMode="auto">
            <a:xfrm>
              <a:off x="7554913" y="6350471"/>
              <a:ext cx="104775" cy="141288"/>
            </a:xfrm>
            <a:custGeom>
              <a:avLst/>
              <a:gdLst>
                <a:gd name="T0" fmla="*/ 0 w 320"/>
                <a:gd name="T1" fmla="*/ 2147483647 h 433"/>
                <a:gd name="T2" fmla="*/ 2147483647 w 320"/>
                <a:gd name="T3" fmla="*/ 2147483647 h 433"/>
                <a:gd name="T4" fmla="*/ 2147483647 w 320"/>
                <a:gd name="T5" fmla="*/ 2147483647 h 433"/>
                <a:gd name="T6" fmla="*/ 2147483647 w 320"/>
                <a:gd name="T7" fmla="*/ 2147483647 h 433"/>
                <a:gd name="T8" fmla="*/ 2147483647 w 320"/>
                <a:gd name="T9" fmla="*/ 2147483647 h 433"/>
                <a:gd name="T10" fmla="*/ 2147483647 w 320"/>
                <a:gd name="T11" fmla="*/ 2147483647 h 433"/>
                <a:gd name="T12" fmla="*/ 2147483647 w 320"/>
                <a:gd name="T13" fmla="*/ 2147483647 h 433"/>
                <a:gd name="T14" fmla="*/ 2147483647 w 320"/>
                <a:gd name="T15" fmla="*/ 2147483647 h 433"/>
                <a:gd name="T16" fmla="*/ 2147483647 w 320"/>
                <a:gd name="T17" fmla="*/ 2147483647 h 433"/>
                <a:gd name="T18" fmla="*/ 2147483647 w 320"/>
                <a:gd name="T19" fmla="*/ 2147483647 h 433"/>
                <a:gd name="T20" fmla="*/ 2147483647 w 320"/>
                <a:gd name="T21" fmla="*/ 2147483647 h 433"/>
                <a:gd name="T22" fmla="*/ 2147483647 w 320"/>
                <a:gd name="T23" fmla="*/ 2147483647 h 433"/>
                <a:gd name="T24" fmla="*/ 2147483647 w 320"/>
                <a:gd name="T25" fmla="*/ 2147483647 h 433"/>
                <a:gd name="T26" fmla="*/ 2147483647 w 320"/>
                <a:gd name="T27" fmla="*/ 2147483647 h 433"/>
                <a:gd name="T28" fmla="*/ 2147483647 w 320"/>
                <a:gd name="T29" fmla="*/ 2147483647 h 433"/>
                <a:gd name="T30" fmla="*/ 2147483647 w 320"/>
                <a:gd name="T31" fmla="*/ 2147483647 h 433"/>
                <a:gd name="T32" fmla="*/ 2147483647 w 320"/>
                <a:gd name="T33" fmla="*/ 2147483647 h 433"/>
                <a:gd name="T34" fmla="*/ 2147483647 w 320"/>
                <a:gd name="T35" fmla="*/ 0 h 433"/>
                <a:gd name="T36" fmla="*/ 2147483647 w 320"/>
                <a:gd name="T37" fmla="*/ 0 h 433"/>
                <a:gd name="T38" fmla="*/ 0 w 320"/>
                <a:gd name="T39" fmla="*/ 2147483647 h 433"/>
                <a:gd name="T40" fmla="*/ 0 w 320"/>
                <a:gd name="T41" fmla="*/ 2147483647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Oval 129"/>
            <p:cNvSpPr>
              <a:spLocks noChangeArrowheads="1"/>
            </p:cNvSpPr>
            <p:nvPr/>
          </p:nvSpPr>
          <p:spPr bwMode="auto">
            <a:xfrm>
              <a:off x="7580313" y="6291734"/>
              <a:ext cx="52387" cy="50800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25" name="Freeform 130"/>
            <p:cNvSpPr>
              <a:spLocks/>
            </p:cNvSpPr>
            <p:nvPr/>
          </p:nvSpPr>
          <p:spPr bwMode="auto">
            <a:xfrm>
              <a:off x="7583488" y="6229821"/>
              <a:ext cx="47625" cy="47625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31"/>
            <p:cNvSpPr>
              <a:spLocks/>
            </p:cNvSpPr>
            <p:nvPr/>
          </p:nvSpPr>
          <p:spPr bwMode="auto">
            <a:xfrm>
              <a:off x="7600950" y="6136159"/>
              <a:ext cx="12700" cy="14287"/>
            </a:xfrm>
            <a:custGeom>
              <a:avLst/>
              <a:gdLst>
                <a:gd name="T0" fmla="*/ 2147483647 w 42"/>
                <a:gd name="T1" fmla="*/ 0 h 40"/>
                <a:gd name="T2" fmla="*/ 2147483647 w 42"/>
                <a:gd name="T3" fmla="*/ 2147483647 h 40"/>
                <a:gd name="T4" fmla="*/ 0 w 42"/>
                <a:gd name="T5" fmla="*/ 2147483647 h 40"/>
                <a:gd name="T6" fmla="*/ 0 w 42"/>
                <a:gd name="T7" fmla="*/ 2147483647 h 40"/>
                <a:gd name="T8" fmla="*/ 2147483647 w 42"/>
                <a:gd name="T9" fmla="*/ 2147483647 h 40"/>
                <a:gd name="T10" fmla="*/ 2147483647 w 42"/>
                <a:gd name="T11" fmla="*/ 2147483647 h 40"/>
                <a:gd name="T12" fmla="*/ 2147483647 w 42"/>
                <a:gd name="T13" fmla="*/ 2147483647 h 40"/>
                <a:gd name="T14" fmla="*/ 2147483647 w 42"/>
                <a:gd name="T15" fmla="*/ 2147483647 h 40"/>
                <a:gd name="T16" fmla="*/ 2147483647 w 42"/>
                <a:gd name="T17" fmla="*/ 2147483647 h 40"/>
                <a:gd name="T18" fmla="*/ 2147483647 w 42"/>
                <a:gd name="T19" fmla="*/ 2147483647 h 40"/>
                <a:gd name="T20" fmla="*/ 2147483647 w 42"/>
                <a:gd name="T21" fmla="*/ 2147483647 h 40"/>
                <a:gd name="T22" fmla="*/ 2147483647 w 42"/>
                <a:gd name="T23" fmla="*/ 0 h 40"/>
                <a:gd name="T24" fmla="*/ 2147483647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32"/>
            <p:cNvSpPr>
              <a:spLocks/>
            </p:cNvSpPr>
            <p:nvPr/>
          </p:nvSpPr>
          <p:spPr bwMode="auto">
            <a:xfrm>
              <a:off x="7550150" y="6152034"/>
              <a:ext cx="114300" cy="47625"/>
            </a:xfrm>
            <a:custGeom>
              <a:avLst/>
              <a:gdLst>
                <a:gd name="T0" fmla="*/ 2147483647 w 346"/>
                <a:gd name="T1" fmla="*/ 2147483647 h 147"/>
                <a:gd name="T2" fmla="*/ 2147483647 w 346"/>
                <a:gd name="T3" fmla="*/ 2147483647 h 147"/>
                <a:gd name="T4" fmla="*/ 2147483647 w 346"/>
                <a:gd name="T5" fmla="*/ 2147483647 h 147"/>
                <a:gd name="T6" fmla="*/ 2147483647 w 346"/>
                <a:gd name="T7" fmla="*/ 2147483647 h 147"/>
                <a:gd name="T8" fmla="*/ 2147483647 w 346"/>
                <a:gd name="T9" fmla="*/ 2147483647 h 147"/>
                <a:gd name="T10" fmla="*/ 2147483647 w 346"/>
                <a:gd name="T11" fmla="*/ 2147483647 h 147"/>
                <a:gd name="T12" fmla="*/ 2147483647 w 346"/>
                <a:gd name="T13" fmla="*/ 2147483647 h 147"/>
                <a:gd name="T14" fmla="*/ 2147483647 w 346"/>
                <a:gd name="T15" fmla="*/ 2147483647 h 147"/>
                <a:gd name="T16" fmla="*/ 2147483647 w 346"/>
                <a:gd name="T17" fmla="*/ 2147483647 h 147"/>
                <a:gd name="T18" fmla="*/ 2147483647 w 346"/>
                <a:gd name="T19" fmla="*/ 2147483647 h 147"/>
                <a:gd name="T20" fmla="*/ 2147483647 w 346"/>
                <a:gd name="T21" fmla="*/ 2147483647 h 147"/>
                <a:gd name="T22" fmla="*/ 2147483647 w 346"/>
                <a:gd name="T23" fmla="*/ 2147483647 h 147"/>
                <a:gd name="T24" fmla="*/ 2147483647 w 346"/>
                <a:gd name="T25" fmla="*/ 2147483647 h 147"/>
                <a:gd name="T26" fmla="*/ 2147483647 w 346"/>
                <a:gd name="T27" fmla="*/ 2147483647 h 147"/>
                <a:gd name="T28" fmla="*/ 2147483647 w 346"/>
                <a:gd name="T29" fmla="*/ 2147483647 h 147"/>
                <a:gd name="T30" fmla="*/ 2147483647 w 346"/>
                <a:gd name="T31" fmla="*/ 2147483647 h 147"/>
                <a:gd name="T32" fmla="*/ 2147483647 w 346"/>
                <a:gd name="T33" fmla="*/ 2147483647 h 147"/>
                <a:gd name="T34" fmla="*/ 2147483647 w 346"/>
                <a:gd name="T35" fmla="*/ 2147483647 h 147"/>
                <a:gd name="T36" fmla="*/ 2147483647 w 346"/>
                <a:gd name="T37" fmla="*/ 2147483647 h 147"/>
                <a:gd name="T38" fmla="*/ 2147483647 w 346"/>
                <a:gd name="T39" fmla="*/ 2147483647 h 147"/>
                <a:gd name="T40" fmla="*/ 2147483647 w 346"/>
                <a:gd name="T41" fmla="*/ 2147483647 h 147"/>
                <a:gd name="T42" fmla="*/ 2147483647 w 346"/>
                <a:gd name="T43" fmla="*/ 2147483647 h 147"/>
                <a:gd name="T44" fmla="*/ 2147483647 w 346"/>
                <a:gd name="T45" fmla="*/ 2147483647 h 147"/>
                <a:gd name="T46" fmla="*/ 2147483647 w 346"/>
                <a:gd name="T47" fmla="*/ 2147483647 h 147"/>
                <a:gd name="T48" fmla="*/ 2147483647 w 346"/>
                <a:gd name="T49" fmla="*/ 2147483647 h 147"/>
                <a:gd name="T50" fmla="*/ 2147483647 w 346"/>
                <a:gd name="T51" fmla="*/ 2147483647 h 147"/>
                <a:gd name="T52" fmla="*/ 2147483647 w 346"/>
                <a:gd name="T53" fmla="*/ 2147483647 h 147"/>
                <a:gd name="T54" fmla="*/ 2147483647 w 346"/>
                <a:gd name="T55" fmla="*/ 2147483647 h 147"/>
                <a:gd name="T56" fmla="*/ 2147483647 w 346"/>
                <a:gd name="T57" fmla="*/ 2147483647 h 147"/>
                <a:gd name="T58" fmla="*/ 2147483647 w 346"/>
                <a:gd name="T59" fmla="*/ 2147483647 h 147"/>
                <a:gd name="T60" fmla="*/ 2147483647 w 346"/>
                <a:gd name="T61" fmla="*/ 2147483647 h 147"/>
                <a:gd name="T62" fmla="*/ 2147483647 w 346"/>
                <a:gd name="T63" fmla="*/ 2147483647 h 147"/>
                <a:gd name="T64" fmla="*/ 2147483647 w 346"/>
                <a:gd name="T65" fmla="*/ 2147483647 h 147"/>
                <a:gd name="T66" fmla="*/ 2147483647 w 346"/>
                <a:gd name="T67" fmla="*/ 2147483647 h 147"/>
                <a:gd name="T68" fmla="*/ 2147483647 w 346"/>
                <a:gd name="T69" fmla="*/ 2147483647 h 147"/>
                <a:gd name="T70" fmla="*/ 2147483647 w 346"/>
                <a:gd name="T71" fmla="*/ 2147483647 h 147"/>
                <a:gd name="T72" fmla="*/ 2147483647 w 346"/>
                <a:gd name="T73" fmla="*/ 2147483647 h 147"/>
                <a:gd name="T74" fmla="*/ 2147483647 w 346"/>
                <a:gd name="T75" fmla="*/ 2147483647 h 147"/>
                <a:gd name="T76" fmla="*/ 2147483647 w 346"/>
                <a:gd name="T77" fmla="*/ 2147483647 h 147"/>
                <a:gd name="T78" fmla="*/ 2147483647 w 346"/>
                <a:gd name="T79" fmla="*/ 0 h 147"/>
                <a:gd name="T80" fmla="*/ 2147483647 w 346"/>
                <a:gd name="T81" fmla="*/ 2147483647 h 147"/>
                <a:gd name="T82" fmla="*/ 2147483647 w 346"/>
                <a:gd name="T83" fmla="*/ 0 h 147"/>
                <a:gd name="T84" fmla="*/ 2147483647 w 346"/>
                <a:gd name="T85" fmla="*/ 2147483647 h 147"/>
                <a:gd name="T86" fmla="*/ 2147483647 w 346"/>
                <a:gd name="T87" fmla="*/ 2147483647 h 147"/>
                <a:gd name="T88" fmla="*/ 2147483647 w 346"/>
                <a:gd name="T89" fmla="*/ 2147483647 h 147"/>
                <a:gd name="T90" fmla="*/ 0 w 346"/>
                <a:gd name="T91" fmla="*/ 2147483647 h 147"/>
                <a:gd name="T92" fmla="*/ 2147483647 w 346"/>
                <a:gd name="T93" fmla="*/ 2147483647 h 147"/>
                <a:gd name="T94" fmla="*/ 2147483647 w 346"/>
                <a:gd name="T95" fmla="*/ 2147483647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33"/>
            <p:cNvSpPr>
              <a:spLocks/>
            </p:cNvSpPr>
            <p:nvPr/>
          </p:nvSpPr>
          <p:spPr bwMode="auto">
            <a:xfrm>
              <a:off x="7566025" y="6206009"/>
              <a:ext cx="82550" cy="7937"/>
            </a:xfrm>
            <a:custGeom>
              <a:avLst/>
              <a:gdLst>
                <a:gd name="T0" fmla="*/ 0 w 254"/>
                <a:gd name="T1" fmla="*/ 0 h 20"/>
                <a:gd name="T2" fmla="*/ 2147483647 w 254"/>
                <a:gd name="T3" fmla="*/ 2147483647 h 20"/>
                <a:gd name="T4" fmla="*/ 2147483647 w 254"/>
                <a:gd name="T5" fmla="*/ 2147483647 h 20"/>
                <a:gd name="T6" fmla="*/ 2147483647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34"/>
            <p:cNvSpPr>
              <a:spLocks/>
            </p:cNvSpPr>
            <p:nvPr/>
          </p:nvSpPr>
          <p:spPr bwMode="auto">
            <a:xfrm>
              <a:off x="8216900" y="6152034"/>
              <a:ext cx="104775" cy="131762"/>
            </a:xfrm>
            <a:custGeom>
              <a:avLst/>
              <a:gdLst>
                <a:gd name="T0" fmla="*/ 2147483647 w 325"/>
                <a:gd name="T1" fmla="*/ 2147483647 h 401"/>
                <a:gd name="T2" fmla="*/ 2147483647 w 325"/>
                <a:gd name="T3" fmla="*/ 2147483647 h 401"/>
                <a:gd name="T4" fmla="*/ 2147483647 w 325"/>
                <a:gd name="T5" fmla="*/ 2147483647 h 401"/>
                <a:gd name="T6" fmla="*/ 2147483647 w 325"/>
                <a:gd name="T7" fmla="*/ 2147483647 h 401"/>
                <a:gd name="T8" fmla="*/ 2147483647 w 325"/>
                <a:gd name="T9" fmla="*/ 2147483647 h 401"/>
                <a:gd name="T10" fmla="*/ 2147483647 w 325"/>
                <a:gd name="T11" fmla="*/ 2147483647 h 401"/>
                <a:gd name="T12" fmla="*/ 2147483647 w 325"/>
                <a:gd name="T13" fmla="*/ 2147483647 h 401"/>
                <a:gd name="T14" fmla="*/ 2147483647 w 325"/>
                <a:gd name="T15" fmla="*/ 2147483647 h 401"/>
                <a:gd name="T16" fmla="*/ 2147483647 w 325"/>
                <a:gd name="T17" fmla="*/ 2147483647 h 401"/>
                <a:gd name="T18" fmla="*/ 2147483647 w 325"/>
                <a:gd name="T19" fmla="*/ 2147483647 h 401"/>
                <a:gd name="T20" fmla="*/ 2147483647 w 325"/>
                <a:gd name="T21" fmla="*/ 2147483647 h 401"/>
                <a:gd name="T22" fmla="*/ 2147483647 w 325"/>
                <a:gd name="T23" fmla="*/ 2147483647 h 401"/>
                <a:gd name="T24" fmla="*/ 0 w 325"/>
                <a:gd name="T25" fmla="*/ 2147483647 h 401"/>
                <a:gd name="T26" fmla="*/ 0 w 325"/>
                <a:gd name="T27" fmla="*/ 0 h 401"/>
                <a:gd name="T28" fmla="*/ 2147483647 w 325"/>
                <a:gd name="T29" fmla="*/ 0 h 401"/>
                <a:gd name="T30" fmla="*/ 2147483647 w 325"/>
                <a:gd name="T31" fmla="*/ 2147483647 h 401"/>
                <a:gd name="T32" fmla="*/ 2147483647 w 325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35"/>
            <p:cNvSpPr>
              <a:spLocks/>
            </p:cNvSpPr>
            <p:nvPr/>
          </p:nvSpPr>
          <p:spPr bwMode="auto">
            <a:xfrm>
              <a:off x="8085138" y="6152034"/>
              <a:ext cx="119062" cy="131762"/>
            </a:xfrm>
            <a:custGeom>
              <a:avLst/>
              <a:gdLst>
                <a:gd name="T0" fmla="*/ 2147483647 w 364"/>
                <a:gd name="T1" fmla="*/ 2147483647 h 401"/>
                <a:gd name="T2" fmla="*/ 2147483647 w 364"/>
                <a:gd name="T3" fmla="*/ 2147483647 h 401"/>
                <a:gd name="T4" fmla="*/ 2147483647 w 364"/>
                <a:gd name="T5" fmla="*/ 2147483647 h 401"/>
                <a:gd name="T6" fmla="*/ 2147483647 w 364"/>
                <a:gd name="T7" fmla="*/ 2147483647 h 401"/>
                <a:gd name="T8" fmla="*/ 2147483647 w 364"/>
                <a:gd name="T9" fmla="*/ 2147483647 h 401"/>
                <a:gd name="T10" fmla="*/ 2147483647 w 364"/>
                <a:gd name="T11" fmla="*/ 2147483647 h 401"/>
                <a:gd name="T12" fmla="*/ 2147483647 w 364"/>
                <a:gd name="T13" fmla="*/ 2147483647 h 401"/>
                <a:gd name="T14" fmla="*/ 2147483647 w 364"/>
                <a:gd name="T15" fmla="*/ 2147483647 h 401"/>
                <a:gd name="T16" fmla="*/ 2147483647 w 364"/>
                <a:gd name="T17" fmla="*/ 2147483647 h 401"/>
                <a:gd name="T18" fmla="*/ 2147483647 w 364"/>
                <a:gd name="T19" fmla="*/ 2147483647 h 401"/>
                <a:gd name="T20" fmla="*/ 0 w 364"/>
                <a:gd name="T21" fmla="*/ 2147483647 h 401"/>
                <a:gd name="T22" fmla="*/ 2147483647 w 364"/>
                <a:gd name="T23" fmla="*/ 2147483647 h 401"/>
                <a:gd name="T24" fmla="*/ 2147483647 w 364"/>
                <a:gd name="T25" fmla="*/ 2147483647 h 401"/>
                <a:gd name="T26" fmla="*/ 2147483647 w 364"/>
                <a:gd name="T27" fmla="*/ 2147483647 h 401"/>
                <a:gd name="T28" fmla="*/ 2147483647 w 364"/>
                <a:gd name="T29" fmla="*/ 2147483647 h 401"/>
                <a:gd name="T30" fmla="*/ 2147483647 w 364"/>
                <a:gd name="T31" fmla="*/ 0 h 401"/>
                <a:gd name="T32" fmla="*/ 2147483647 w 364"/>
                <a:gd name="T33" fmla="*/ 0 h 401"/>
                <a:gd name="T34" fmla="*/ 2147483647 w 364"/>
                <a:gd name="T35" fmla="*/ 2147483647 h 401"/>
                <a:gd name="T36" fmla="*/ 2147483647 w 364"/>
                <a:gd name="T37" fmla="*/ 2147483647 h 401"/>
                <a:gd name="T38" fmla="*/ 2147483647 w 364"/>
                <a:gd name="T39" fmla="*/ 2147483647 h 401"/>
                <a:gd name="T40" fmla="*/ 2147483647 w 364"/>
                <a:gd name="T41" fmla="*/ 2147483647 h 401"/>
                <a:gd name="T42" fmla="*/ 2147483647 w 364"/>
                <a:gd name="T43" fmla="*/ 0 h 401"/>
                <a:gd name="T44" fmla="*/ 2147483647 w 364"/>
                <a:gd name="T45" fmla="*/ 0 h 401"/>
                <a:gd name="T46" fmla="*/ 2147483647 w 364"/>
                <a:gd name="T47" fmla="*/ 2147483647 h 401"/>
                <a:gd name="T48" fmla="*/ 2147483647 w 364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36"/>
            <p:cNvSpPr>
              <a:spLocks/>
            </p:cNvSpPr>
            <p:nvPr/>
          </p:nvSpPr>
          <p:spPr bwMode="auto">
            <a:xfrm>
              <a:off x="7961313" y="6152034"/>
              <a:ext cx="109537" cy="133350"/>
            </a:xfrm>
            <a:custGeom>
              <a:avLst/>
              <a:gdLst>
                <a:gd name="T0" fmla="*/ 2147483647 w 338"/>
                <a:gd name="T1" fmla="*/ 2147483647 h 407"/>
                <a:gd name="T2" fmla="*/ 2147483647 w 338"/>
                <a:gd name="T3" fmla="*/ 2147483647 h 407"/>
                <a:gd name="T4" fmla="*/ 0 w 338"/>
                <a:gd name="T5" fmla="*/ 0 h 407"/>
                <a:gd name="T6" fmla="*/ 2147483647 w 338"/>
                <a:gd name="T7" fmla="*/ 0 h 407"/>
                <a:gd name="T8" fmla="*/ 2147483647 w 338"/>
                <a:gd name="T9" fmla="*/ 2147483647 h 407"/>
                <a:gd name="T10" fmla="*/ 2147483647 w 338"/>
                <a:gd name="T11" fmla="*/ 2147483647 h 407"/>
                <a:gd name="T12" fmla="*/ 2147483647 w 338"/>
                <a:gd name="T13" fmla="*/ 2147483647 h 407"/>
                <a:gd name="T14" fmla="*/ 2147483647 w 338"/>
                <a:gd name="T15" fmla="*/ 2147483647 h 407"/>
                <a:gd name="T16" fmla="*/ 2147483647 w 338"/>
                <a:gd name="T17" fmla="*/ 2147483647 h 407"/>
                <a:gd name="T18" fmla="*/ 2147483647 w 338"/>
                <a:gd name="T19" fmla="*/ 2147483647 h 407"/>
                <a:gd name="T20" fmla="*/ 2147483647 w 338"/>
                <a:gd name="T21" fmla="*/ 2147483647 h 407"/>
                <a:gd name="T22" fmla="*/ 2147483647 w 338"/>
                <a:gd name="T23" fmla="*/ 2147483647 h 407"/>
                <a:gd name="T24" fmla="*/ 2147483647 w 338"/>
                <a:gd name="T25" fmla="*/ 2147483647 h 407"/>
                <a:gd name="T26" fmla="*/ 2147483647 w 338"/>
                <a:gd name="T27" fmla="*/ 0 h 407"/>
                <a:gd name="T28" fmla="*/ 2147483647 w 338"/>
                <a:gd name="T29" fmla="*/ 0 h 407"/>
                <a:gd name="T30" fmla="*/ 2147483647 w 338"/>
                <a:gd name="T31" fmla="*/ 2147483647 h 407"/>
                <a:gd name="T32" fmla="*/ 2147483647 w 338"/>
                <a:gd name="T33" fmla="*/ 2147483647 h 407"/>
                <a:gd name="T34" fmla="*/ 2147483647 w 338"/>
                <a:gd name="T35" fmla="*/ 2147483647 h 407"/>
                <a:gd name="T36" fmla="*/ 2147483647 w 338"/>
                <a:gd name="T37" fmla="*/ 2147483647 h 407"/>
                <a:gd name="T38" fmla="*/ 2147483647 w 338"/>
                <a:gd name="T39" fmla="*/ 2147483647 h 407"/>
                <a:gd name="T40" fmla="*/ 2147483647 w 338"/>
                <a:gd name="T41" fmla="*/ 2147483647 h 407"/>
                <a:gd name="T42" fmla="*/ 2147483647 w 338"/>
                <a:gd name="T43" fmla="*/ 2147483647 h 407"/>
                <a:gd name="T44" fmla="*/ 2147483647 w 338"/>
                <a:gd name="T45" fmla="*/ 2147483647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37"/>
            <p:cNvSpPr>
              <a:spLocks/>
            </p:cNvSpPr>
            <p:nvPr/>
          </p:nvSpPr>
          <p:spPr bwMode="auto">
            <a:xfrm>
              <a:off x="7834313" y="6152034"/>
              <a:ext cx="120650" cy="131762"/>
            </a:xfrm>
            <a:custGeom>
              <a:avLst/>
              <a:gdLst>
                <a:gd name="T0" fmla="*/ 2147483647 w 367"/>
                <a:gd name="T1" fmla="*/ 0 h 401"/>
                <a:gd name="T2" fmla="*/ 2147483647 w 367"/>
                <a:gd name="T3" fmla="*/ 0 h 401"/>
                <a:gd name="T4" fmla="*/ 2147483647 w 367"/>
                <a:gd name="T5" fmla="*/ 2147483647 h 401"/>
                <a:gd name="T6" fmla="*/ 2147483647 w 367"/>
                <a:gd name="T7" fmla="*/ 2147483647 h 401"/>
                <a:gd name="T8" fmla="*/ 2147483647 w 367"/>
                <a:gd name="T9" fmla="*/ 2147483647 h 401"/>
                <a:gd name="T10" fmla="*/ 2147483647 w 367"/>
                <a:gd name="T11" fmla="*/ 2147483647 h 401"/>
                <a:gd name="T12" fmla="*/ 2147483647 w 367"/>
                <a:gd name="T13" fmla="*/ 2147483647 h 401"/>
                <a:gd name="T14" fmla="*/ 2147483647 w 367"/>
                <a:gd name="T15" fmla="*/ 0 h 401"/>
                <a:gd name="T16" fmla="*/ 2147483647 w 367"/>
                <a:gd name="T17" fmla="*/ 0 h 401"/>
                <a:gd name="T18" fmla="*/ 2147483647 w 367"/>
                <a:gd name="T19" fmla="*/ 2147483647 h 401"/>
                <a:gd name="T20" fmla="*/ 2147483647 w 367"/>
                <a:gd name="T21" fmla="*/ 2147483647 h 401"/>
                <a:gd name="T22" fmla="*/ 2147483647 w 367"/>
                <a:gd name="T23" fmla="*/ 2147483647 h 401"/>
                <a:gd name="T24" fmla="*/ 2147483647 w 367"/>
                <a:gd name="T25" fmla="*/ 2147483647 h 401"/>
                <a:gd name="T26" fmla="*/ 2147483647 w 367"/>
                <a:gd name="T27" fmla="*/ 2147483647 h 401"/>
                <a:gd name="T28" fmla="*/ 2147483647 w 367"/>
                <a:gd name="T29" fmla="*/ 2147483647 h 401"/>
                <a:gd name="T30" fmla="*/ 2147483647 w 367"/>
                <a:gd name="T31" fmla="*/ 2147483647 h 401"/>
                <a:gd name="T32" fmla="*/ 2147483647 w 367"/>
                <a:gd name="T33" fmla="*/ 2147483647 h 401"/>
                <a:gd name="T34" fmla="*/ 2147483647 w 367"/>
                <a:gd name="T35" fmla="*/ 2147483647 h 401"/>
                <a:gd name="T36" fmla="*/ 0 w 367"/>
                <a:gd name="T37" fmla="*/ 2147483647 h 401"/>
                <a:gd name="T38" fmla="*/ 2147483647 w 367"/>
                <a:gd name="T39" fmla="*/ 2147483647 h 401"/>
                <a:gd name="T40" fmla="*/ 2147483647 w 367"/>
                <a:gd name="T41" fmla="*/ 2147483647 h 401"/>
                <a:gd name="T42" fmla="*/ 2147483647 w 367"/>
                <a:gd name="T43" fmla="*/ 2147483647 h 401"/>
                <a:gd name="T44" fmla="*/ 2147483647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38"/>
            <p:cNvSpPr>
              <a:spLocks noEditPoints="1"/>
            </p:cNvSpPr>
            <p:nvPr/>
          </p:nvSpPr>
          <p:spPr bwMode="auto">
            <a:xfrm>
              <a:off x="8318500" y="6150446"/>
              <a:ext cx="107950" cy="133350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4" name="Freeform 139"/>
            <p:cNvSpPr>
              <a:spLocks noEditPoints="1"/>
            </p:cNvSpPr>
            <p:nvPr/>
          </p:nvSpPr>
          <p:spPr bwMode="auto">
            <a:xfrm>
              <a:off x="8694738" y="6328246"/>
              <a:ext cx="107950" cy="133350"/>
            </a:xfrm>
            <a:custGeom>
              <a:avLst/>
              <a:gdLst>
                <a:gd name="T0" fmla="*/ 2147483647 w 326"/>
                <a:gd name="T1" fmla="*/ 2147483647 h 407"/>
                <a:gd name="T2" fmla="*/ 2147483647 w 326"/>
                <a:gd name="T3" fmla="*/ 2147483647 h 407"/>
                <a:gd name="T4" fmla="*/ 2147483647 w 326"/>
                <a:gd name="T5" fmla="*/ 2147483647 h 407"/>
                <a:gd name="T6" fmla="*/ 2147483647 w 326"/>
                <a:gd name="T7" fmla="*/ 2147483647 h 407"/>
                <a:gd name="T8" fmla="*/ 2147483647 w 326"/>
                <a:gd name="T9" fmla="*/ 2147483647 h 407"/>
                <a:gd name="T10" fmla="*/ 2147483647 w 326"/>
                <a:gd name="T11" fmla="*/ 2147483647 h 407"/>
                <a:gd name="T12" fmla="*/ 2147483647 w 326"/>
                <a:gd name="T13" fmla="*/ 2147483647 h 407"/>
                <a:gd name="T14" fmla="*/ 2147483647 w 326"/>
                <a:gd name="T15" fmla="*/ 2147483647 h 407"/>
                <a:gd name="T16" fmla="*/ 2147483647 w 326"/>
                <a:gd name="T17" fmla="*/ 2147483647 h 407"/>
                <a:gd name="T18" fmla="*/ 2147483647 w 326"/>
                <a:gd name="T19" fmla="*/ 2147483647 h 407"/>
                <a:gd name="T20" fmla="*/ 0 w 326"/>
                <a:gd name="T21" fmla="*/ 2147483647 h 407"/>
                <a:gd name="T22" fmla="*/ 2147483647 w 326"/>
                <a:gd name="T23" fmla="*/ 2147483647 h 407"/>
                <a:gd name="T24" fmla="*/ 2147483647 w 326"/>
                <a:gd name="T25" fmla="*/ 2147483647 h 407"/>
                <a:gd name="T26" fmla="*/ 2147483647 w 326"/>
                <a:gd name="T27" fmla="*/ 2147483647 h 407"/>
                <a:gd name="T28" fmla="*/ 2147483647 w 326"/>
                <a:gd name="T29" fmla="*/ 2147483647 h 407"/>
                <a:gd name="T30" fmla="*/ 2147483647 w 326"/>
                <a:gd name="T31" fmla="*/ 2147483647 h 407"/>
                <a:gd name="T32" fmla="*/ 2147483647 w 326"/>
                <a:gd name="T33" fmla="*/ 2147483647 h 407"/>
                <a:gd name="T34" fmla="*/ 2147483647 w 326"/>
                <a:gd name="T35" fmla="*/ 0 h 407"/>
                <a:gd name="T36" fmla="*/ 2147483647 w 326"/>
                <a:gd name="T37" fmla="*/ 2147483647 h 407"/>
                <a:gd name="T38" fmla="*/ 2147483647 w 326"/>
                <a:gd name="T39" fmla="*/ 2147483647 h 407"/>
                <a:gd name="T40" fmla="*/ 2147483647 w 326"/>
                <a:gd name="T41" fmla="*/ 2147483647 h 407"/>
                <a:gd name="T42" fmla="*/ 2147483647 w 326"/>
                <a:gd name="T43" fmla="*/ 2147483647 h 407"/>
                <a:gd name="T44" fmla="*/ 2147483647 w 326"/>
                <a:gd name="T45" fmla="*/ 2147483647 h 407"/>
                <a:gd name="T46" fmla="*/ 2147483647 w 326"/>
                <a:gd name="T47" fmla="*/ 2147483647 h 407"/>
                <a:gd name="T48" fmla="*/ 2147483647 w 326"/>
                <a:gd name="T49" fmla="*/ 2147483647 h 407"/>
                <a:gd name="T50" fmla="*/ 2147483647 w 326"/>
                <a:gd name="T51" fmla="*/ 2147483647 h 407"/>
                <a:gd name="T52" fmla="*/ 2147483647 w 326"/>
                <a:gd name="T53" fmla="*/ 2147483647 h 407"/>
                <a:gd name="T54" fmla="*/ 2147483647 w 326"/>
                <a:gd name="T55" fmla="*/ 2147483647 h 407"/>
                <a:gd name="T56" fmla="*/ 2147483647 w 326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5" name="Freeform 140"/>
            <p:cNvSpPr>
              <a:spLocks/>
            </p:cNvSpPr>
            <p:nvPr/>
          </p:nvSpPr>
          <p:spPr bwMode="auto">
            <a:xfrm>
              <a:off x="8647113" y="6329834"/>
              <a:ext cx="31750" cy="131762"/>
            </a:xfrm>
            <a:custGeom>
              <a:avLst/>
              <a:gdLst>
                <a:gd name="T0" fmla="*/ 2147483647 w 97"/>
                <a:gd name="T1" fmla="*/ 2147483647 h 400"/>
                <a:gd name="T2" fmla="*/ 2147483647 w 97"/>
                <a:gd name="T3" fmla="*/ 2147483647 h 400"/>
                <a:gd name="T4" fmla="*/ 2147483647 w 97"/>
                <a:gd name="T5" fmla="*/ 2147483647 h 400"/>
                <a:gd name="T6" fmla="*/ 2147483647 w 97"/>
                <a:gd name="T7" fmla="*/ 2147483647 h 400"/>
                <a:gd name="T8" fmla="*/ 0 w 97"/>
                <a:gd name="T9" fmla="*/ 2147483647 h 400"/>
                <a:gd name="T10" fmla="*/ 2147483647 w 97"/>
                <a:gd name="T11" fmla="*/ 2147483647 h 400"/>
                <a:gd name="T12" fmla="*/ 2147483647 w 97"/>
                <a:gd name="T13" fmla="*/ 2147483647 h 400"/>
                <a:gd name="T14" fmla="*/ 2147483647 w 97"/>
                <a:gd name="T15" fmla="*/ 2147483647 h 400"/>
                <a:gd name="T16" fmla="*/ 2147483647 w 97"/>
                <a:gd name="T17" fmla="*/ 2147483647 h 400"/>
                <a:gd name="T18" fmla="*/ 0 w 97"/>
                <a:gd name="T19" fmla="*/ 0 h 400"/>
                <a:gd name="T20" fmla="*/ 2147483647 w 97"/>
                <a:gd name="T21" fmla="*/ 0 h 400"/>
                <a:gd name="T22" fmla="*/ 2147483647 w 97"/>
                <a:gd name="T23" fmla="*/ 2147483647 h 400"/>
                <a:gd name="T24" fmla="*/ 2147483647 w 97"/>
                <a:gd name="T25" fmla="*/ 2147483647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6" name="Freeform 141"/>
            <p:cNvSpPr>
              <a:spLocks/>
            </p:cNvSpPr>
            <p:nvPr/>
          </p:nvSpPr>
          <p:spPr bwMode="auto">
            <a:xfrm>
              <a:off x="8459788" y="6329834"/>
              <a:ext cx="31750" cy="131762"/>
            </a:xfrm>
            <a:custGeom>
              <a:avLst/>
              <a:gdLst>
                <a:gd name="T0" fmla="*/ 2147483647 w 97"/>
                <a:gd name="T1" fmla="*/ 2147483647 h 401"/>
                <a:gd name="T2" fmla="*/ 2147483647 w 97"/>
                <a:gd name="T3" fmla="*/ 2147483647 h 401"/>
                <a:gd name="T4" fmla="*/ 2147483647 w 97"/>
                <a:gd name="T5" fmla="*/ 2147483647 h 401"/>
                <a:gd name="T6" fmla="*/ 2147483647 w 97"/>
                <a:gd name="T7" fmla="*/ 2147483647 h 401"/>
                <a:gd name="T8" fmla="*/ 0 w 97"/>
                <a:gd name="T9" fmla="*/ 2147483647 h 401"/>
                <a:gd name="T10" fmla="*/ 2147483647 w 97"/>
                <a:gd name="T11" fmla="*/ 2147483647 h 401"/>
                <a:gd name="T12" fmla="*/ 2147483647 w 97"/>
                <a:gd name="T13" fmla="*/ 2147483647 h 401"/>
                <a:gd name="T14" fmla="*/ 2147483647 w 97"/>
                <a:gd name="T15" fmla="*/ 2147483647 h 401"/>
                <a:gd name="T16" fmla="*/ 2147483647 w 97"/>
                <a:gd name="T17" fmla="*/ 2147483647 h 401"/>
                <a:gd name="T18" fmla="*/ 0 w 97"/>
                <a:gd name="T19" fmla="*/ 0 h 401"/>
                <a:gd name="T20" fmla="*/ 2147483647 w 97"/>
                <a:gd name="T21" fmla="*/ 0 h 401"/>
                <a:gd name="T22" fmla="*/ 2147483647 w 97"/>
                <a:gd name="T23" fmla="*/ 2147483647 h 401"/>
                <a:gd name="T24" fmla="*/ 2147483647 w 97"/>
                <a:gd name="T25" fmla="*/ 2147483647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7" name="Freeform 142"/>
            <p:cNvSpPr>
              <a:spLocks/>
            </p:cNvSpPr>
            <p:nvPr/>
          </p:nvSpPr>
          <p:spPr bwMode="auto">
            <a:xfrm>
              <a:off x="8367713" y="6329834"/>
              <a:ext cx="77787" cy="131762"/>
            </a:xfrm>
            <a:custGeom>
              <a:avLst/>
              <a:gdLst>
                <a:gd name="T0" fmla="*/ 2147483647 w 240"/>
                <a:gd name="T1" fmla="*/ 2147483647 h 401"/>
                <a:gd name="T2" fmla="*/ 2147483647 w 240"/>
                <a:gd name="T3" fmla="*/ 2147483647 h 401"/>
                <a:gd name="T4" fmla="*/ 2147483647 w 240"/>
                <a:gd name="T5" fmla="*/ 2147483647 h 401"/>
                <a:gd name="T6" fmla="*/ 2147483647 w 240"/>
                <a:gd name="T7" fmla="*/ 2147483647 h 401"/>
                <a:gd name="T8" fmla="*/ 2147483647 w 240"/>
                <a:gd name="T9" fmla="*/ 2147483647 h 401"/>
                <a:gd name="T10" fmla="*/ 2147483647 w 240"/>
                <a:gd name="T11" fmla="*/ 2147483647 h 401"/>
                <a:gd name="T12" fmla="*/ 0 w 240"/>
                <a:gd name="T13" fmla="*/ 2147483647 h 401"/>
                <a:gd name="T14" fmla="*/ 2147483647 w 240"/>
                <a:gd name="T15" fmla="*/ 2147483647 h 401"/>
                <a:gd name="T16" fmla="*/ 2147483647 w 240"/>
                <a:gd name="T17" fmla="*/ 2147483647 h 401"/>
                <a:gd name="T18" fmla="*/ 2147483647 w 240"/>
                <a:gd name="T19" fmla="*/ 2147483647 h 401"/>
                <a:gd name="T20" fmla="*/ 2147483647 w 240"/>
                <a:gd name="T21" fmla="*/ 2147483647 h 401"/>
                <a:gd name="T22" fmla="*/ 0 w 240"/>
                <a:gd name="T23" fmla="*/ 0 h 401"/>
                <a:gd name="T24" fmla="*/ 2147483647 w 240"/>
                <a:gd name="T25" fmla="*/ 0 h 401"/>
                <a:gd name="T26" fmla="*/ 2147483647 w 240"/>
                <a:gd name="T27" fmla="*/ 2147483647 h 401"/>
                <a:gd name="T28" fmla="*/ 2147483647 w 240"/>
                <a:gd name="T29" fmla="*/ 2147483647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8" name="Freeform 143"/>
            <p:cNvSpPr>
              <a:spLocks noEditPoints="1"/>
            </p:cNvSpPr>
            <p:nvPr/>
          </p:nvSpPr>
          <p:spPr bwMode="auto">
            <a:xfrm>
              <a:off x="8239125" y="6328246"/>
              <a:ext cx="106363" cy="133350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9" name="Freeform 144"/>
            <p:cNvSpPr>
              <a:spLocks/>
            </p:cNvSpPr>
            <p:nvPr/>
          </p:nvSpPr>
          <p:spPr bwMode="auto">
            <a:xfrm>
              <a:off x="8097838" y="6323484"/>
              <a:ext cx="127000" cy="139700"/>
            </a:xfrm>
            <a:custGeom>
              <a:avLst/>
              <a:gdLst>
                <a:gd name="T0" fmla="*/ 2147483647 w 391"/>
                <a:gd name="T1" fmla="*/ 2147483647 h 428"/>
                <a:gd name="T2" fmla="*/ 2147483647 w 391"/>
                <a:gd name="T3" fmla="*/ 2147483647 h 428"/>
                <a:gd name="T4" fmla="*/ 2147483647 w 391"/>
                <a:gd name="T5" fmla="*/ 2147483647 h 428"/>
                <a:gd name="T6" fmla="*/ 2147483647 w 391"/>
                <a:gd name="T7" fmla="*/ 2147483647 h 428"/>
                <a:gd name="T8" fmla="*/ 2147483647 w 391"/>
                <a:gd name="T9" fmla="*/ 2147483647 h 428"/>
                <a:gd name="T10" fmla="*/ 2147483647 w 391"/>
                <a:gd name="T11" fmla="*/ 2147483647 h 428"/>
                <a:gd name="T12" fmla="*/ 0 w 391"/>
                <a:gd name="T13" fmla="*/ 2147483647 h 428"/>
                <a:gd name="T14" fmla="*/ 2147483647 w 391"/>
                <a:gd name="T15" fmla="*/ 2147483647 h 428"/>
                <a:gd name="T16" fmla="*/ 2147483647 w 391"/>
                <a:gd name="T17" fmla="*/ 2147483647 h 428"/>
                <a:gd name="T18" fmla="*/ 2147483647 w 391"/>
                <a:gd name="T19" fmla="*/ 2147483647 h 428"/>
                <a:gd name="T20" fmla="*/ 2147483647 w 391"/>
                <a:gd name="T21" fmla="*/ 2147483647 h 428"/>
                <a:gd name="T22" fmla="*/ 2147483647 w 391"/>
                <a:gd name="T23" fmla="*/ 2147483647 h 428"/>
                <a:gd name="T24" fmla="*/ 2147483647 w 391"/>
                <a:gd name="T25" fmla="*/ 2147483647 h 428"/>
                <a:gd name="T26" fmla="*/ 2147483647 w 391"/>
                <a:gd name="T27" fmla="*/ 2147483647 h 428"/>
                <a:gd name="T28" fmla="*/ 2147483647 w 391"/>
                <a:gd name="T29" fmla="*/ 2147483647 h 428"/>
                <a:gd name="T30" fmla="*/ 2147483647 w 391"/>
                <a:gd name="T31" fmla="*/ 2147483647 h 428"/>
                <a:gd name="T32" fmla="*/ 2147483647 w 391"/>
                <a:gd name="T33" fmla="*/ 2147483647 h 428"/>
                <a:gd name="T34" fmla="*/ 2147483647 w 391"/>
                <a:gd name="T35" fmla="*/ 2147483647 h 428"/>
                <a:gd name="T36" fmla="*/ 2147483647 w 391"/>
                <a:gd name="T37" fmla="*/ 2147483647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45"/>
            <p:cNvSpPr>
              <a:spLocks/>
            </p:cNvSpPr>
            <p:nvPr/>
          </p:nvSpPr>
          <p:spPr bwMode="auto">
            <a:xfrm>
              <a:off x="7954963" y="6329834"/>
              <a:ext cx="87312" cy="131762"/>
            </a:xfrm>
            <a:custGeom>
              <a:avLst/>
              <a:gdLst>
                <a:gd name="T0" fmla="*/ 2147483647 w 265"/>
                <a:gd name="T1" fmla="*/ 2147483647 h 401"/>
                <a:gd name="T2" fmla="*/ 2147483647 w 265"/>
                <a:gd name="T3" fmla="*/ 2147483647 h 401"/>
                <a:gd name="T4" fmla="*/ 2147483647 w 265"/>
                <a:gd name="T5" fmla="*/ 2147483647 h 401"/>
                <a:gd name="T6" fmla="*/ 2147483647 w 265"/>
                <a:gd name="T7" fmla="*/ 2147483647 h 401"/>
                <a:gd name="T8" fmla="*/ 2147483647 w 265"/>
                <a:gd name="T9" fmla="*/ 2147483647 h 401"/>
                <a:gd name="T10" fmla="*/ 2147483647 w 265"/>
                <a:gd name="T11" fmla="*/ 2147483647 h 401"/>
                <a:gd name="T12" fmla="*/ 2147483647 w 265"/>
                <a:gd name="T13" fmla="*/ 2147483647 h 401"/>
                <a:gd name="T14" fmla="*/ 2147483647 w 265"/>
                <a:gd name="T15" fmla="*/ 2147483647 h 401"/>
                <a:gd name="T16" fmla="*/ 2147483647 w 265"/>
                <a:gd name="T17" fmla="*/ 2147483647 h 401"/>
                <a:gd name="T18" fmla="*/ 2147483647 w 265"/>
                <a:gd name="T19" fmla="*/ 2147483647 h 401"/>
                <a:gd name="T20" fmla="*/ 0 w 265"/>
                <a:gd name="T21" fmla="*/ 2147483647 h 401"/>
                <a:gd name="T22" fmla="*/ 2147483647 w 265"/>
                <a:gd name="T23" fmla="*/ 2147483647 h 401"/>
                <a:gd name="T24" fmla="*/ 2147483647 w 265"/>
                <a:gd name="T25" fmla="*/ 2147483647 h 401"/>
                <a:gd name="T26" fmla="*/ 2147483647 w 265"/>
                <a:gd name="T27" fmla="*/ 2147483647 h 401"/>
                <a:gd name="T28" fmla="*/ 2147483647 w 265"/>
                <a:gd name="T29" fmla="*/ 2147483647 h 401"/>
                <a:gd name="T30" fmla="*/ 0 w 265"/>
                <a:gd name="T31" fmla="*/ 0 h 401"/>
                <a:gd name="T32" fmla="*/ 2147483647 w 265"/>
                <a:gd name="T33" fmla="*/ 0 h 401"/>
                <a:gd name="T34" fmla="*/ 2147483647 w 265"/>
                <a:gd name="T35" fmla="*/ 2147483647 h 401"/>
                <a:gd name="T36" fmla="*/ 2147483647 w 265"/>
                <a:gd name="T37" fmla="*/ 2147483647 h 401"/>
                <a:gd name="T38" fmla="*/ 2147483647 w 265"/>
                <a:gd name="T39" fmla="*/ 2147483647 h 401"/>
                <a:gd name="T40" fmla="*/ 2147483647 w 265"/>
                <a:gd name="T41" fmla="*/ 2147483647 h 401"/>
                <a:gd name="T42" fmla="*/ 2147483647 w 265"/>
                <a:gd name="T43" fmla="*/ 2147483647 h 401"/>
                <a:gd name="T44" fmla="*/ 2147483647 w 265"/>
                <a:gd name="T45" fmla="*/ 2147483647 h 401"/>
                <a:gd name="T46" fmla="*/ 2147483647 w 265"/>
                <a:gd name="T47" fmla="*/ 2147483647 h 401"/>
                <a:gd name="T48" fmla="*/ 2147483647 w 265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Freeform 146"/>
            <p:cNvSpPr>
              <a:spLocks noEditPoints="1"/>
            </p:cNvSpPr>
            <p:nvPr/>
          </p:nvSpPr>
          <p:spPr bwMode="auto">
            <a:xfrm>
              <a:off x="7835900" y="6329834"/>
              <a:ext cx="103188" cy="131762"/>
            </a:xfrm>
            <a:custGeom>
              <a:avLst/>
              <a:gdLst>
                <a:gd name="T0" fmla="*/ 2147483647 w 316"/>
                <a:gd name="T1" fmla="*/ 2147483647 h 401"/>
                <a:gd name="T2" fmla="*/ 2147483647 w 316"/>
                <a:gd name="T3" fmla="*/ 2147483647 h 401"/>
                <a:gd name="T4" fmla="*/ 2147483647 w 316"/>
                <a:gd name="T5" fmla="*/ 2147483647 h 401"/>
                <a:gd name="T6" fmla="*/ 2147483647 w 316"/>
                <a:gd name="T7" fmla="*/ 2147483647 h 401"/>
                <a:gd name="T8" fmla="*/ 0 w 316"/>
                <a:gd name="T9" fmla="*/ 0 h 401"/>
                <a:gd name="T10" fmla="*/ 2147483647 w 316"/>
                <a:gd name="T11" fmla="*/ 0 h 401"/>
                <a:gd name="T12" fmla="*/ 2147483647 w 316"/>
                <a:gd name="T13" fmla="*/ 2147483647 h 401"/>
                <a:gd name="T14" fmla="*/ 2147483647 w 316"/>
                <a:gd name="T15" fmla="*/ 2147483647 h 401"/>
                <a:gd name="T16" fmla="*/ 2147483647 w 316"/>
                <a:gd name="T17" fmla="*/ 2147483647 h 401"/>
                <a:gd name="T18" fmla="*/ 0 w 316"/>
                <a:gd name="T19" fmla="*/ 2147483647 h 401"/>
                <a:gd name="T20" fmla="*/ 2147483647 w 316"/>
                <a:gd name="T21" fmla="*/ 2147483647 h 401"/>
                <a:gd name="T22" fmla="*/ 2147483647 w 316"/>
                <a:gd name="T23" fmla="*/ 2147483647 h 401"/>
                <a:gd name="T24" fmla="*/ 2147483647 w 316"/>
                <a:gd name="T25" fmla="*/ 2147483647 h 401"/>
                <a:gd name="T26" fmla="*/ 2147483647 w 316"/>
                <a:gd name="T27" fmla="*/ 2147483647 h 401"/>
                <a:gd name="T28" fmla="*/ 2147483647 w 316"/>
                <a:gd name="T29" fmla="*/ 2147483647 h 401"/>
                <a:gd name="T30" fmla="*/ 2147483647 w 316"/>
                <a:gd name="T31" fmla="*/ 2147483647 h 401"/>
                <a:gd name="T32" fmla="*/ 2147483647 w 316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2" name="Freeform 147"/>
            <p:cNvSpPr>
              <a:spLocks/>
            </p:cNvSpPr>
            <p:nvPr/>
          </p:nvSpPr>
          <p:spPr bwMode="auto">
            <a:xfrm>
              <a:off x="8507413" y="6323484"/>
              <a:ext cx="119062" cy="144462"/>
            </a:xfrm>
            <a:custGeom>
              <a:avLst/>
              <a:gdLst>
                <a:gd name="T0" fmla="*/ 2147483647 w 364"/>
                <a:gd name="T1" fmla="*/ 2147483647 h 444"/>
                <a:gd name="T2" fmla="*/ 2147483647 w 364"/>
                <a:gd name="T3" fmla="*/ 2147483647 h 444"/>
                <a:gd name="T4" fmla="*/ 2147483647 w 364"/>
                <a:gd name="T5" fmla="*/ 2147483647 h 444"/>
                <a:gd name="T6" fmla="*/ 2147483647 w 364"/>
                <a:gd name="T7" fmla="*/ 2147483647 h 444"/>
                <a:gd name="T8" fmla="*/ 0 w 364"/>
                <a:gd name="T9" fmla="*/ 2147483647 h 444"/>
                <a:gd name="T10" fmla="*/ 2147483647 w 364"/>
                <a:gd name="T11" fmla="*/ 2147483647 h 444"/>
                <a:gd name="T12" fmla="*/ 2147483647 w 364"/>
                <a:gd name="T13" fmla="*/ 2147483647 h 444"/>
                <a:gd name="T14" fmla="*/ 2147483647 w 364"/>
                <a:gd name="T15" fmla="*/ 2147483647 h 444"/>
                <a:gd name="T16" fmla="*/ 2147483647 w 364"/>
                <a:gd name="T17" fmla="*/ 2147483647 h 444"/>
                <a:gd name="T18" fmla="*/ 2147483647 w 364"/>
                <a:gd name="T19" fmla="*/ 2147483647 h 444"/>
                <a:gd name="T20" fmla="*/ 2147483647 w 364"/>
                <a:gd name="T21" fmla="*/ 2147483647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43" name="7 Grupo"/>
          <p:cNvGrpSpPr>
            <a:grpSpLocks/>
          </p:cNvGrpSpPr>
          <p:nvPr userDrawn="1"/>
        </p:nvGrpSpPr>
        <p:grpSpPr bwMode="auto">
          <a:xfrm>
            <a:off x="5427663" y="6105525"/>
            <a:ext cx="1800225" cy="438150"/>
            <a:chOff x="5427663" y="6105996"/>
            <a:chExt cx="1800225" cy="438149"/>
          </a:xfrm>
        </p:grpSpPr>
        <p:sp>
          <p:nvSpPr>
            <p:cNvPr id="44" name="Rectangle 105"/>
            <p:cNvSpPr>
              <a:spLocks noChangeArrowheads="1"/>
            </p:cNvSpPr>
            <p:nvPr/>
          </p:nvSpPr>
          <p:spPr bwMode="auto">
            <a:xfrm>
              <a:off x="5427663" y="6123459"/>
              <a:ext cx="565150" cy="420686"/>
            </a:xfrm>
            <a:prstGeom prst="rect">
              <a:avLst/>
            </a:prstGeom>
            <a:solidFill>
              <a:srgbClr val="19149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45" name="Freeform 106"/>
            <p:cNvSpPr>
              <a:spLocks/>
            </p:cNvSpPr>
            <p:nvPr/>
          </p:nvSpPr>
          <p:spPr bwMode="auto">
            <a:xfrm>
              <a:off x="5761038" y="6183784"/>
              <a:ext cx="44450" cy="44450"/>
            </a:xfrm>
            <a:custGeom>
              <a:avLst/>
              <a:gdLst>
                <a:gd name="T0" fmla="*/ 2147483647 w 137"/>
                <a:gd name="T1" fmla="*/ 0 h 133"/>
                <a:gd name="T2" fmla="*/ 2147483647 w 137"/>
                <a:gd name="T3" fmla="*/ 2147483647 h 133"/>
                <a:gd name="T4" fmla="*/ 0 w 137"/>
                <a:gd name="T5" fmla="*/ 2147483647 h 133"/>
                <a:gd name="T6" fmla="*/ 2147483647 w 137"/>
                <a:gd name="T7" fmla="*/ 2147483647 h 133"/>
                <a:gd name="T8" fmla="*/ 2147483647 w 137"/>
                <a:gd name="T9" fmla="*/ 2147483647 h 133"/>
                <a:gd name="T10" fmla="*/ 2147483647 w 137"/>
                <a:gd name="T11" fmla="*/ 2147483647 h 133"/>
                <a:gd name="T12" fmla="*/ 2147483647 w 137"/>
                <a:gd name="T13" fmla="*/ 2147483647 h 133"/>
                <a:gd name="T14" fmla="*/ 2147483647 w 137"/>
                <a:gd name="T15" fmla="*/ 2147483647 h 133"/>
                <a:gd name="T16" fmla="*/ 2147483647 w 137"/>
                <a:gd name="T17" fmla="*/ 2147483647 h 133"/>
                <a:gd name="T18" fmla="*/ 2147483647 w 137"/>
                <a:gd name="T19" fmla="*/ 2147483647 h 133"/>
                <a:gd name="T20" fmla="*/ 2147483647 w 137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3">
                  <a:moveTo>
                    <a:pt x="69" y="0"/>
                  </a:moveTo>
                  <a:lnTo>
                    <a:pt x="53" y="50"/>
                  </a:lnTo>
                  <a:lnTo>
                    <a:pt x="0" y="50"/>
                  </a:lnTo>
                  <a:lnTo>
                    <a:pt x="43" y="82"/>
                  </a:lnTo>
                  <a:lnTo>
                    <a:pt x="26" y="133"/>
                  </a:lnTo>
                  <a:lnTo>
                    <a:pt x="69" y="101"/>
                  </a:lnTo>
                  <a:lnTo>
                    <a:pt x="111" y="133"/>
                  </a:lnTo>
                  <a:lnTo>
                    <a:pt x="95" y="82"/>
                  </a:lnTo>
                  <a:lnTo>
                    <a:pt x="137" y="50"/>
                  </a:lnTo>
                  <a:lnTo>
                    <a:pt x="84" y="5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6" name="Freeform 107"/>
            <p:cNvSpPr>
              <a:spLocks/>
            </p:cNvSpPr>
            <p:nvPr/>
          </p:nvSpPr>
          <p:spPr bwMode="auto">
            <a:xfrm>
              <a:off x="5815013" y="6237759"/>
              <a:ext cx="44450" cy="42862"/>
            </a:xfrm>
            <a:custGeom>
              <a:avLst/>
              <a:gdLst>
                <a:gd name="T0" fmla="*/ 2147483647 w 137"/>
                <a:gd name="T1" fmla="*/ 0 h 133"/>
                <a:gd name="T2" fmla="*/ 2147483647 w 137"/>
                <a:gd name="T3" fmla="*/ 2147483647 h 133"/>
                <a:gd name="T4" fmla="*/ 0 w 137"/>
                <a:gd name="T5" fmla="*/ 2147483647 h 133"/>
                <a:gd name="T6" fmla="*/ 2147483647 w 137"/>
                <a:gd name="T7" fmla="*/ 2147483647 h 133"/>
                <a:gd name="T8" fmla="*/ 2147483647 w 137"/>
                <a:gd name="T9" fmla="*/ 2147483647 h 133"/>
                <a:gd name="T10" fmla="*/ 2147483647 w 137"/>
                <a:gd name="T11" fmla="*/ 2147483647 h 133"/>
                <a:gd name="T12" fmla="*/ 2147483647 w 137"/>
                <a:gd name="T13" fmla="*/ 2147483647 h 133"/>
                <a:gd name="T14" fmla="*/ 2147483647 w 137"/>
                <a:gd name="T15" fmla="*/ 2147483647 h 133"/>
                <a:gd name="T16" fmla="*/ 2147483647 w 137"/>
                <a:gd name="T17" fmla="*/ 2147483647 h 133"/>
                <a:gd name="T18" fmla="*/ 2147483647 w 137"/>
                <a:gd name="T19" fmla="*/ 2147483647 h 133"/>
                <a:gd name="T20" fmla="*/ 2147483647 w 137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3">
                  <a:moveTo>
                    <a:pt x="69" y="0"/>
                  </a:moveTo>
                  <a:cubicBezTo>
                    <a:pt x="63" y="17"/>
                    <a:pt x="58" y="34"/>
                    <a:pt x="53" y="50"/>
                  </a:cubicBezTo>
                  <a:cubicBezTo>
                    <a:pt x="35" y="50"/>
                    <a:pt x="17" y="50"/>
                    <a:pt x="0" y="50"/>
                  </a:cubicBezTo>
                  <a:cubicBezTo>
                    <a:pt x="14" y="61"/>
                    <a:pt x="28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3"/>
                    <a:pt x="54" y="112"/>
                    <a:pt x="69" y="102"/>
                  </a:cubicBezTo>
                  <a:cubicBezTo>
                    <a:pt x="83" y="112"/>
                    <a:pt x="97" y="123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1"/>
                    <a:pt x="137" y="50"/>
                  </a:cubicBezTo>
                  <a:cubicBezTo>
                    <a:pt x="120" y="50"/>
                    <a:pt x="102" y="50"/>
                    <a:pt x="84" y="50"/>
                  </a:cubicBezTo>
                  <a:cubicBezTo>
                    <a:pt x="79" y="34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7" name="Freeform 108"/>
            <p:cNvSpPr>
              <a:spLocks/>
            </p:cNvSpPr>
            <p:nvPr/>
          </p:nvSpPr>
          <p:spPr bwMode="auto">
            <a:xfrm>
              <a:off x="5835650" y="6310784"/>
              <a:ext cx="44450" cy="44450"/>
            </a:xfrm>
            <a:custGeom>
              <a:avLst/>
              <a:gdLst>
                <a:gd name="T0" fmla="*/ 2147483647 w 137"/>
                <a:gd name="T1" fmla="*/ 0 h 133"/>
                <a:gd name="T2" fmla="*/ 2147483647 w 137"/>
                <a:gd name="T3" fmla="*/ 2147483647 h 133"/>
                <a:gd name="T4" fmla="*/ 0 w 137"/>
                <a:gd name="T5" fmla="*/ 2147483647 h 133"/>
                <a:gd name="T6" fmla="*/ 2147483647 w 137"/>
                <a:gd name="T7" fmla="*/ 2147483647 h 133"/>
                <a:gd name="T8" fmla="*/ 2147483647 w 137"/>
                <a:gd name="T9" fmla="*/ 2147483647 h 133"/>
                <a:gd name="T10" fmla="*/ 2147483647 w 137"/>
                <a:gd name="T11" fmla="*/ 2147483647 h 133"/>
                <a:gd name="T12" fmla="*/ 2147483647 w 137"/>
                <a:gd name="T13" fmla="*/ 2147483647 h 133"/>
                <a:gd name="T14" fmla="*/ 2147483647 w 137"/>
                <a:gd name="T15" fmla="*/ 2147483647 h 133"/>
                <a:gd name="T16" fmla="*/ 2147483647 w 137"/>
                <a:gd name="T17" fmla="*/ 2147483647 h 133"/>
                <a:gd name="T18" fmla="*/ 2147483647 w 137"/>
                <a:gd name="T19" fmla="*/ 2147483647 h 133"/>
                <a:gd name="T20" fmla="*/ 2147483647 w 137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3">
                  <a:moveTo>
                    <a:pt x="69" y="0"/>
                  </a:moveTo>
                  <a:cubicBezTo>
                    <a:pt x="63" y="17"/>
                    <a:pt x="58" y="33"/>
                    <a:pt x="53" y="50"/>
                  </a:cubicBezTo>
                  <a:cubicBezTo>
                    <a:pt x="35" y="50"/>
                    <a:pt x="17" y="50"/>
                    <a:pt x="0" y="50"/>
                  </a:cubicBezTo>
                  <a:cubicBezTo>
                    <a:pt x="14" y="60"/>
                    <a:pt x="28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2"/>
                    <a:pt x="54" y="112"/>
                    <a:pt x="69" y="101"/>
                  </a:cubicBezTo>
                  <a:cubicBezTo>
                    <a:pt x="83" y="112"/>
                    <a:pt x="97" y="122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0"/>
                    <a:pt x="137" y="50"/>
                  </a:cubicBezTo>
                  <a:cubicBezTo>
                    <a:pt x="120" y="50"/>
                    <a:pt x="102" y="50"/>
                    <a:pt x="84" y="50"/>
                  </a:cubicBezTo>
                  <a:cubicBezTo>
                    <a:pt x="79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8" name="Freeform 109"/>
            <p:cNvSpPr>
              <a:spLocks/>
            </p:cNvSpPr>
            <p:nvPr/>
          </p:nvSpPr>
          <p:spPr bwMode="auto">
            <a:xfrm>
              <a:off x="5815013" y="6385395"/>
              <a:ext cx="46037" cy="42863"/>
            </a:xfrm>
            <a:custGeom>
              <a:avLst/>
              <a:gdLst>
                <a:gd name="T0" fmla="*/ 2147483647 w 138"/>
                <a:gd name="T1" fmla="*/ 0 h 133"/>
                <a:gd name="T2" fmla="*/ 2147483647 w 138"/>
                <a:gd name="T3" fmla="*/ 2147483647 h 133"/>
                <a:gd name="T4" fmla="*/ 0 w 138"/>
                <a:gd name="T5" fmla="*/ 2147483647 h 133"/>
                <a:gd name="T6" fmla="*/ 2147483647 w 138"/>
                <a:gd name="T7" fmla="*/ 2147483647 h 133"/>
                <a:gd name="T8" fmla="*/ 2147483647 w 138"/>
                <a:gd name="T9" fmla="*/ 2147483647 h 133"/>
                <a:gd name="T10" fmla="*/ 2147483647 w 138"/>
                <a:gd name="T11" fmla="*/ 2147483647 h 133"/>
                <a:gd name="T12" fmla="*/ 2147483647 w 138"/>
                <a:gd name="T13" fmla="*/ 2147483647 h 133"/>
                <a:gd name="T14" fmla="*/ 2147483647 w 138"/>
                <a:gd name="T15" fmla="*/ 2147483647 h 133"/>
                <a:gd name="T16" fmla="*/ 2147483647 w 138"/>
                <a:gd name="T17" fmla="*/ 2147483647 h 133"/>
                <a:gd name="T18" fmla="*/ 2147483647 w 138"/>
                <a:gd name="T19" fmla="*/ 2147483647 h 133"/>
                <a:gd name="T20" fmla="*/ 2147483647 w 138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cubicBezTo>
                    <a:pt x="64" y="17"/>
                    <a:pt x="58" y="33"/>
                    <a:pt x="53" y="50"/>
                  </a:cubicBezTo>
                  <a:cubicBezTo>
                    <a:pt x="35" y="50"/>
                    <a:pt x="18" y="50"/>
                    <a:pt x="0" y="50"/>
                  </a:cubicBezTo>
                  <a:cubicBezTo>
                    <a:pt x="14" y="61"/>
                    <a:pt x="29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2"/>
                    <a:pt x="55" y="112"/>
                    <a:pt x="69" y="101"/>
                  </a:cubicBezTo>
                  <a:cubicBezTo>
                    <a:pt x="83" y="112"/>
                    <a:pt x="97" y="122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1"/>
                    <a:pt x="138" y="50"/>
                  </a:cubicBezTo>
                  <a:cubicBezTo>
                    <a:pt x="120" y="50"/>
                    <a:pt x="102" y="50"/>
                    <a:pt x="85" y="50"/>
                  </a:cubicBezTo>
                  <a:cubicBezTo>
                    <a:pt x="79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9" name="Freeform 110"/>
            <p:cNvSpPr>
              <a:spLocks/>
            </p:cNvSpPr>
            <p:nvPr/>
          </p:nvSpPr>
          <p:spPr bwMode="auto">
            <a:xfrm>
              <a:off x="5761038" y="6439370"/>
              <a:ext cx="46037" cy="42863"/>
            </a:xfrm>
            <a:custGeom>
              <a:avLst/>
              <a:gdLst>
                <a:gd name="T0" fmla="*/ 2147483647 w 138"/>
                <a:gd name="T1" fmla="*/ 0 h 132"/>
                <a:gd name="T2" fmla="*/ 2147483647 w 138"/>
                <a:gd name="T3" fmla="*/ 2147483647 h 132"/>
                <a:gd name="T4" fmla="*/ 0 w 138"/>
                <a:gd name="T5" fmla="*/ 2147483647 h 132"/>
                <a:gd name="T6" fmla="*/ 2147483647 w 138"/>
                <a:gd name="T7" fmla="*/ 2147483647 h 132"/>
                <a:gd name="T8" fmla="*/ 2147483647 w 138"/>
                <a:gd name="T9" fmla="*/ 2147483647 h 132"/>
                <a:gd name="T10" fmla="*/ 2147483647 w 138"/>
                <a:gd name="T11" fmla="*/ 2147483647 h 132"/>
                <a:gd name="T12" fmla="*/ 2147483647 w 138"/>
                <a:gd name="T13" fmla="*/ 2147483647 h 132"/>
                <a:gd name="T14" fmla="*/ 2147483647 w 138"/>
                <a:gd name="T15" fmla="*/ 2147483647 h 132"/>
                <a:gd name="T16" fmla="*/ 2147483647 w 138"/>
                <a:gd name="T17" fmla="*/ 2147483647 h 132"/>
                <a:gd name="T18" fmla="*/ 2147483647 w 138"/>
                <a:gd name="T19" fmla="*/ 2147483647 h 132"/>
                <a:gd name="T20" fmla="*/ 2147483647 w 138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2">
                  <a:moveTo>
                    <a:pt x="69" y="0"/>
                  </a:moveTo>
                  <a:cubicBezTo>
                    <a:pt x="64" y="16"/>
                    <a:pt x="58" y="33"/>
                    <a:pt x="53" y="49"/>
                  </a:cubicBezTo>
                  <a:cubicBezTo>
                    <a:pt x="35" y="49"/>
                    <a:pt x="18" y="49"/>
                    <a:pt x="0" y="49"/>
                  </a:cubicBezTo>
                  <a:cubicBezTo>
                    <a:pt x="14" y="60"/>
                    <a:pt x="29" y="71"/>
                    <a:pt x="43" y="81"/>
                  </a:cubicBezTo>
                  <a:cubicBezTo>
                    <a:pt x="38" y="98"/>
                    <a:pt x="32" y="115"/>
                    <a:pt x="26" y="132"/>
                  </a:cubicBezTo>
                  <a:cubicBezTo>
                    <a:pt x="41" y="122"/>
                    <a:pt x="55" y="111"/>
                    <a:pt x="69" y="101"/>
                  </a:cubicBezTo>
                  <a:cubicBezTo>
                    <a:pt x="83" y="111"/>
                    <a:pt x="97" y="122"/>
                    <a:pt x="111" y="132"/>
                  </a:cubicBezTo>
                  <a:cubicBezTo>
                    <a:pt x="106" y="115"/>
                    <a:pt x="100" y="98"/>
                    <a:pt x="95" y="81"/>
                  </a:cubicBezTo>
                  <a:cubicBezTo>
                    <a:pt x="109" y="71"/>
                    <a:pt x="123" y="60"/>
                    <a:pt x="138" y="49"/>
                  </a:cubicBezTo>
                  <a:cubicBezTo>
                    <a:pt x="120" y="49"/>
                    <a:pt x="102" y="49"/>
                    <a:pt x="85" y="49"/>
                  </a:cubicBezTo>
                  <a:cubicBezTo>
                    <a:pt x="79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0" name="Freeform 111"/>
            <p:cNvSpPr>
              <a:spLocks/>
            </p:cNvSpPr>
            <p:nvPr/>
          </p:nvSpPr>
          <p:spPr bwMode="auto">
            <a:xfrm>
              <a:off x="5688013" y="6458420"/>
              <a:ext cx="44450" cy="44450"/>
            </a:xfrm>
            <a:custGeom>
              <a:avLst/>
              <a:gdLst>
                <a:gd name="T0" fmla="*/ 2147483647 w 138"/>
                <a:gd name="T1" fmla="*/ 0 h 132"/>
                <a:gd name="T2" fmla="*/ 2147483647 w 138"/>
                <a:gd name="T3" fmla="*/ 2147483647 h 132"/>
                <a:gd name="T4" fmla="*/ 0 w 138"/>
                <a:gd name="T5" fmla="*/ 2147483647 h 132"/>
                <a:gd name="T6" fmla="*/ 2147483647 w 138"/>
                <a:gd name="T7" fmla="*/ 2147483647 h 132"/>
                <a:gd name="T8" fmla="*/ 2147483647 w 138"/>
                <a:gd name="T9" fmla="*/ 2147483647 h 132"/>
                <a:gd name="T10" fmla="*/ 2147483647 w 138"/>
                <a:gd name="T11" fmla="*/ 2147483647 h 132"/>
                <a:gd name="T12" fmla="*/ 2147483647 w 138"/>
                <a:gd name="T13" fmla="*/ 2147483647 h 132"/>
                <a:gd name="T14" fmla="*/ 2147483647 w 138"/>
                <a:gd name="T15" fmla="*/ 2147483647 h 132"/>
                <a:gd name="T16" fmla="*/ 2147483647 w 138"/>
                <a:gd name="T17" fmla="*/ 2147483647 h 132"/>
                <a:gd name="T18" fmla="*/ 2147483647 w 138"/>
                <a:gd name="T19" fmla="*/ 2147483647 h 132"/>
                <a:gd name="T20" fmla="*/ 2147483647 w 138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2">
                  <a:moveTo>
                    <a:pt x="69" y="0"/>
                  </a:moveTo>
                  <a:cubicBezTo>
                    <a:pt x="64" y="16"/>
                    <a:pt x="59" y="33"/>
                    <a:pt x="53" y="49"/>
                  </a:cubicBezTo>
                  <a:cubicBezTo>
                    <a:pt x="36" y="49"/>
                    <a:pt x="18" y="49"/>
                    <a:pt x="0" y="49"/>
                  </a:cubicBezTo>
                  <a:cubicBezTo>
                    <a:pt x="15" y="60"/>
                    <a:pt x="29" y="70"/>
                    <a:pt x="44" y="81"/>
                  </a:cubicBezTo>
                  <a:cubicBezTo>
                    <a:pt x="38" y="98"/>
                    <a:pt x="32" y="115"/>
                    <a:pt x="27" y="132"/>
                  </a:cubicBezTo>
                  <a:cubicBezTo>
                    <a:pt x="41" y="122"/>
                    <a:pt x="55" y="111"/>
                    <a:pt x="69" y="101"/>
                  </a:cubicBezTo>
                  <a:cubicBezTo>
                    <a:pt x="84" y="111"/>
                    <a:pt x="98" y="122"/>
                    <a:pt x="112" y="132"/>
                  </a:cubicBezTo>
                  <a:cubicBezTo>
                    <a:pt x="106" y="115"/>
                    <a:pt x="101" y="98"/>
                    <a:pt x="95" y="81"/>
                  </a:cubicBezTo>
                  <a:cubicBezTo>
                    <a:pt x="110" y="70"/>
                    <a:pt x="124" y="60"/>
                    <a:pt x="138" y="49"/>
                  </a:cubicBezTo>
                  <a:cubicBezTo>
                    <a:pt x="120" y="49"/>
                    <a:pt x="103" y="49"/>
                    <a:pt x="85" y="49"/>
                  </a:cubicBezTo>
                  <a:cubicBezTo>
                    <a:pt x="80" y="33"/>
                    <a:pt x="75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1" name="Freeform 112"/>
            <p:cNvSpPr>
              <a:spLocks/>
            </p:cNvSpPr>
            <p:nvPr/>
          </p:nvSpPr>
          <p:spPr bwMode="auto">
            <a:xfrm>
              <a:off x="5614988" y="6439370"/>
              <a:ext cx="44450" cy="42863"/>
            </a:xfrm>
            <a:custGeom>
              <a:avLst/>
              <a:gdLst>
                <a:gd name="T0" fmla="*/ 2147483647 w 138"/>
                <a:gd name="T1" fmla="*/ 0 h 132"/>
                <a:gd name="T2" fmla="*/ 2147483647 w 138"/>
                <a:gd name="T3" fmla="*/ 2147483647 h 132"/>
                <a:gd name="T4" fmla="*/ 0 w 138"/>
                <a:gd name="T5" fmla="*/ 2147483647 h 132"/>
                <a:gd name="T6" fmla="*/ 2147483647 w 138"/>
                <a:gd name="T7" fmla="*/ 2147483647 h 132"/>
                <a:gd name="T8" fmla="*/ 2147483647 w 138"/>
                <a:gd name="T9" fmla="*/ 2147483647 h 132"/>
                <a:gd name="T10" fmla="*/ 2147483647 w 138"/>
                <a:gd name="T11" fmla="*/ 2147483647 h 132"/>
                <a:gd name="T12" fmla="*/ 2147483647 w 138"/>
                <a:gd name="T13" fmla="*/ 2147483647 h 132"/>
                <a:gd name="T14" fmla="*/ 2147483647 w 138"/>
                <a:gd name="T15" fmla="*/ 2147483647 h 132"/>
                <a:gd name="T16" fmla="*/ 2147483647 w 138"/>
                <a:gd name="T17" fmla="*/ 2147483647 h 132"/>
                <a:gd name="T18" fmla="*/ 2147483647 w 138"/>
                <a:gd name="T19" fmla="*/ 2147483647 h 132"/>
                <a:gd name="T20" fmla="*/ 2147483647 w 138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2">
                  <a:moveTo>
                    <a:pt x="69" y="0"/>
                  </a:moveTo>
                  <a:cubicBezTo>
                    <a:pt x="64" y="16"/>
                    <a:pt x="58" y="33"/>
                    <a:pt x="53" y="49"/>
                  </a:cubicBezTo>
                  <a:cubicBezTo>
                    <a:pt x="35" y="49"/>
                    <a:pt x="18" y="49"/>
                    <a:pt x="0" y="49"/>
                  </a:cubicBezTo>
                  <a:cubicBezTo>
                    <a:pt x="15" y="60"/>
                    <a:pt x="29" y="71"/>
                    <a:pt x="43" y="81"/>
                  </a:cubicBezTo>
                  <a:cubicBezTo>
                    <a:pt x="38" y="98"/>
                    <a:pt x="32" y="115"/>
                    <a:pt x="27" y="132"/>
                  </a:cubicBezTo>
                  <a:cubicBezTo>
                    <a:pt x="41" y="122"/>
                    <a:pt x="55" y="111"/>
                    <a:pt x="69" y="101"/>
                  </a:cubicBezTo>
                  <a:cubicBezTo>
                    <a:pt x="83" y="111"/>
                    <a:pt x="98" y="122"/>
                    <a:pt x="112" y="132"/>
                  </a:cubicBezTo>
                  <a:cubicBezTo>
                    <a:pt x="106" y="115"/>
                    <a:pt x="101" y="98"/>
                    <a:pt x="95" y="81"/>
                  </a:cubicBezTo>
                  <a:cubicBezTo>
                    <a:pt x="109" y="71"/>
                    <a:pt x="124" y="60"/>
                    <a:pt x="138" y="49"/>
                  </a:cubicBezTo>
                  <a:cubicBezTo>
                    <a:pt x="120" y="49"/>
                    <a:pt x="102" y="49"/>
                    <a:pt x="85" y="49"/>
                  </a:cubicBezTo>
                  <a:cubicBezTo>
                    <a:pt x="80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2" name="Freeform 113"/>
            <p:cNvSpPr>
              <a:spLocks/>
            </p:cNvSpPr>
            <p:nvPr/>
          </p:nvSpPr>
          <p:spPr bwMode="auto">
            <a:xfrm>
              <a:off x="5559425" y="6386983"/>
              <a:ext cx="46038" cy="42862"/>
            </a:xfrm>
            <a:custGeom>
              <a:avLst/>
              <a:gdLst>
                <a:gd name="T0" fmla="*/ 2147483647 w 138"/>
                <a:gd name="T1" fmla="*/ 0 h 133"/>
                <a:gd name="T2" fmla="*/ 2147483647 w 138"/>
                <a:gd name="T3" fmla="*/ 2147483647 h 133"/>
                <a:gd name="T4" fmla="*/ 0 w 138"/>
                <a:gd name="T5" fmla="*/ 2147483647 h 133"/>
                <a:gd name="T6" fmla="*/ 2147483647 w 138"/>
                <a:gd name="T7" fmla="*/ 2147483647 h 133"/>
                <a:gd name="T8" fmla="*/ 2147483647 w 138"/>
                <a:gd name="T9" fmla="*/ 2147483647 h 133"/>
                <a:gd name="T10" fmla="*/ 2147483647 w 138"/>
                <a:gd name="T11" fmla="*/ 2147483647 h 133"/>
                <a:gd name="T12" fmla="*/ 2147483647 w 138"/>
                <a:gd name="T13" fmla="*/ 2147483647 h 133"/>
                <a:gd name="T14" fmla="*/ 2147483647 w 138"/>
                <a:gd name="T15" fmla="*/ 2147483647 h 133"/>
                <a:gd name="T16" fmla="*/ 2147483647 w 138"/>
                <a:gd name="T17" fmla="*/ 2147483647 h 133"/>
                <a:gd name="T18" fmla="*/ 2147483647 w 138"/>
                <a:gd name="T19" fmla="*/ 2147483647 h 133"/>
                <a:gd name="T20" fmla="*/ 2147483647 w 138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cubicBezTo>
                    <a:pt x="64" y="17"/>
                    <a:pt x="58" y="33"/>
                    <a:pt x="53" y="50"/>
                  </a:cubicBezTo>
                  <a:cubicBezTo>
                    <a:pt x="35" y="50"/>
                    <a:pt x="18" y="50"/>
                    <a:pt x="0" y="50"/>
                  </a:cubicBezTo>
                  <a:cubicBezTo>
                    <a:pt x="15" y="60"/>
                    <a:pt x="29" y="71"/>
                    <a:pt x="43" y="82"/>
                  </a:cubicBezTo>
                  <a:cubicBezTo>
                    <a:pt x="38" y="99"/>
                    <a:pt x="32" y="116"/>
                    <a:pt x="26" y="133"/>
                  </a:cubicBezTo>
                  <a:cubicBezTo>
                    <a:pt x="41" y="122"/>
                    <a:pt x="55" y="112"/>
                    <a:pt x="69" y="101"/>
                  </a:cubicBezTo>
                  <a:cubicBezTo>
                    <a:pt x="83" y="112"/>
                    <a:pt x="97" y="122"/>
                    <a:pt x="112" y="133"/>
                  </a:cubicBezTo>
                  <a:cubicBezTo>
                    <a:pt x="106" y="116"/>
                    <a:pt x="101" y="99"/>
                    <a:pt x="95" y="82"/>
                  </a:cubicBezTo>
                  <a:cubicBezTo>
                    <a:pt x="109" y="71"/>
                    <a:pt x="124" y="60"/>
                    <a:pt x="138" y="50"/>
                  </a:cubicBezTo>
                  <a:cubicBezTo>
                    <a:pt x="120" y="50"/>
                    <a:pt x="102" y="50"/>
                    <a:pt x="85" y="50"/>
                  </a:cubicBezTo>
                  <a:cubicBezTo>
                    <a:pt x="80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3" name="Freeform 114"/>
            <p:cNvSpPr>
              <a:spLocks/>
            </p:cNvSpPr>
            <p:nvPr/>
          </p:nvSpPr>
          <p:spPr bwMode="auto">
            <a:xfrm>
              <a:off x="5540375" y="6312371"/>
              <a:ext cx="44450" cy="44450"/>
            </a:xfrm>
            <a:custGeom>
              <a:avLst/>
              <a:gdLst>
                <a:gd name="T0" fmla="*/ 2147483647 w 137"/>
                <a:gd name="T1" fmla="*/ 0 h 132"/>
                <a:gd name="T2" fmla="*/ 2147483647 w 137"/>
                <a:gd name="T3" fmla="*/ 2147483647 h 132"/>
                <a:gd name="T4" fmla="*/ 0 w 137"/>
                <a:gd name="T5" fmla="*/ 2147483647 h 132"/>
                <a:gd name="T6" fmla="*/ 2147483647 w 137"/>
                <a:gd name="T7" fmla="*/ 2147483647 h 132"/>
                <a:gd name="T8" fmla="*/ 2147483647 w 137"/>
                <a:gd name="T9" fmla="*/ 2147483647 h 132"/>
                <a:gd name="T10" fmla="*/ 2147483647 w 137"/>
                <a:gd name="T11" fmla="*/ 2147483647 h 132"/>
                <a:gd name="T12" fmla="*/ 2147483647 w 137"/>
                <a:gd name="T13" fmla="*/ 2147483647 h 132"/>
                <a:gd name="T14" fmla="*/ 2147483647 w 137"/>
                <a:gd name="T15" fmla="*/ 2147483647 h 132"/>
                <a:gd name="T16" fmla="*/ 2147483647 w 137"/>
                <a:gd name="T17" fmla="*/ 2147483647 h 132"/>
                <a:gd name="T18" fmla="*/ 2147483647 w 137"/>
                <a:gd name="T19" fmla="*/ 2147483647 h 132"/>
                <a:gd name="T20" fmla="*/ 2147483647 w 137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2">
                  <a:moveTo>
                    <a:pt x="69" y="0"/>
                  </a:moveTo>
                  <a:cubicBezTo>
                    <a:pt x="63" y="16"/>
                    <a:pt x="58" y="33"/>
                    <a:pt x="53" y="49"/>
                  </a:cubicBezTo>
                  <a:cubicBezTo>
                    <a:pt x="35" y="49"/>
                    <a:pt x="17" y="49"/>
                    <a:pt x="0" y="49"/>
                  </a:cubicBezTo>
                  <a:cubicBezTo>
                    <a:pt x="14" y="60"/>
                    <a:pt x="28" y="71"/>
                    <a:pt x="43" y="82"/>
                  </a:cubicBezTo>
                  <a:cubicBezTo>
                    <a:pt x="37" y="98"/>
                    <a:pt x="32" y="115"/>
                    <a:pt x="26" y="132"/>
                  </a:cubicBezTo>
                  <a:cubicBezTo>
                    <a:pt x="40" y="122"/>
                    <a:pt x="54" y="112"/>
                    <a:pt x="69" y="101"/>
                  </a:cubicBezTo>
                  <a:cubicBezTo>
                    <a:pt x="83" y="112"/>
                    <a:pt x="97" y="122"/>
                    <a:pt x="111" y="132"/>
                  </a:cubicBezTo>
                  <a:cubicBezTo>
                    <a:pt x="106" y="115"/>
                    <a:pt x="100" y="98"/>
                    <a:pt x="95" y="82"/>
                  </a:cubicBezTo>
                  <a:cubicBezTo>
                    <a:pt x="109" y="71"/>
                    <a:pt x="123" y="60"/>
                    <a:pt x="137" y="49"/>
                  </a:cubicBezTo>
                  <a:cubicBezTo>
                    <a:pt x="120" y="49"/>
                    <a:pt x="102" y="49"/>
                    <a:pt x="84" y="49"/>
                  </a:cubicBezTo>
                  <a:cubicBezTo>
                    <a:pt x="79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4" name="Freeform 115"/>
            <p:cNvSpPr>
              <a:spLocks/>
            </p:cNvSpPr>
            <p:nvPr/>
          </p:nvSpPr>
          <p:spPr bwMode="auto">
            <a:xfrm>
              <a:off x="5559425" y="6239346"/>
              <a:ext cx="44450" cy="42863"/>
            </a:xfrm>
            <a:custGeom>
              <a:avLst/>
              <a:gdLst>
                <a:gd name="T0" fmla="*/ 2147483647 w 138"/>
                <a:gd name="T1" fmla="*/ 0 h 133"/>
                <a:gd name="T2" fmla="*/ 2147483647 w 138"/>
                <a:gd name="T3" fmla="*/ 2147483647 h 133"/>
                <a:gd name="T4" fmla="*/ 0 w 138"/>
                <a:gd name="T5" fmla="*/ 2147483647 h 133"/>
                <a:gd name="T6" fmla="*/ 2147483647 w 138"/>
                <a:gd name="T7" fmla="*/ 2147483647 h 133"/>
                <a:gd name="T8" fmla="*/ 2147483647 w 138"/>
                <a:gd name="T9" fmla="*/ 2147483647 h 133"/>
                <a:gd name="T10" fmla="*/ 2147483647 w 138"/>
                <a:gd name="T11" fmla="*/ 2147483647 h 133"/>
                <a:gd name="T12" fmla="*/ 2147483647 w 138"/>
                <a:gd name="T13" fmla="*/ 2147483647 h 133"/>
                <a:gd name="T14" fmla="*/ 2147483647 w 138"/>
                <a:gd name="T15" fmla="*/ 2147483647 h 133"/>
                <a:gd name="T16" fmla="*/ 2147483647 w 138"/>
                <a:gd name="T17" fmla="*/ 2147483647 h 133"/>
                <a:gd name="T18" fmla="*/ 2147483647 w 138"/>
                <a:gd name="T19" fmla="*/ 2147483647 h 133"/>
                <a:gd name="T20" fmla="*/ 2147483647 w 138"/>
                <a:gd name="T21" fmla="*/ 0 h 1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8" h="133">
                  <a:moveTo>
                    <a:pt x="69" y="0"/>
                  </a:moveTo>
                  <a:cubicBezTo>
                    <a:pt x="63" y="17"/>
                    <a:pt x="58" y="33"/>
                    <a:pt x="53" y="50"/>
                  </a:cubicBezTo>
                  <a:cubicBezTo>
                    <a:pt x="35" y="50"/>
                    <a:pt x="17" y="50"/>
                    <a:pt x="0" y="50"/>
                  </a:cubicBezTo>
                  <a:cubicBezTo>
                    <a:pt x="14" y="61"/>
                    <a:pt x="29" y="71"/>
                    <a:pt x="43" y="82"/>
                  </a:cubicBezTo>
                  <a:cubicBezTo>
                    <a:pt x="37" y="99"/>
                    <a:pt x="32" y="116"/>
                    <a:pt x="26" y="133"/>
                  </a:cubicBezTo>
                  <a:cubicBezTo>
                    <a:pt x="40" y="122"/>
                    <a:pt x="55" y="112"/>
                    <a:pt x="69" y="102"/>
                  </a:cubicBezTo>
                  <a:cubicBezTo>
                    <a:pt x="83" y="112"/>
                    <a:pt x="97" y="122"/>
                    <a:pt x="111" y="133"/>
                  </a:cubicBezTo>
                  <a:cubicBezTo>
                    <a:pt x="106" y="116"/>
                    <a:pt x="100" y="99"/>
                    <a:pt x="95" y="82"/>
                  </a:cubicBezTo>
                  <a:cubicBezTo>
                    <a:pt x="109" y="71"/>
                    <a:pt x="123" y="61"/>
                    <a:pt x="138" y="50"/>
                  </a:cubicBezTo>
                  <a:cubicBezTo>
                    <a:pt x="120" y="50"/>
                    <a:pt x="102" y="50"/>
                    <a:pt x="84" y="50"/>
                  </a:cubicBezTo>
                  <a:cubicBezTo>
                    <a:pt x="79" y="33"/>
                    <a:pt x="74" y="17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5" name="Freeform 116"/>
            <p:cNvSpPr>
              <a:spLocks/>
            </p:cNvSpPr>
            <p:nvPr/>
          </p:nvSpPr>
          <p:spPr bwMode="auto">
            <a:xfrm>
              <a:off x="5611813" y="6185371"/>
              <a:ext cx="44450" cy="42863"/>
            </a:xfrm>
            <a:custGeom>
              <a:avLst/>
              <a:gdLst>
                <a:gd name="T0" fmla="*/ 2147483647 w 137"/>
                <a:gd name="T1" fmla="*/ 0 h 132"/>
                <a:gd name="T2" fmla="*/ 2147483647 w 137"/>
                <a:gd name="T3" fmla="*/ 2147483647 h 132"/>
                <a:gd name="T4" fmla="*/ 0 w 137"/>
                <a:gd name="T5" fmla="*/ 2147483647 h 132"/>
                <a:gd name="T6" fmla="*/ 2147483647 w 137"/>
                <a:gd name="T7" fmla="*/ 2147483647 h 132"/>
                <a:gd name="T8" fmla="*/ 2147483647 w 137"/>
                <a:gd name="T9" fmla="*/ 2147483647 h 132"/>
                <a:gd name="T10" fmla="*/ 2147483647 w 137"/>
                <a:gd name="T11" fmla="*/ 2147483647 h 132"/>
                <a:gd name="T12" fmla="*/ 2147483647 w 137"/>
                <a:gd name="T13" fmla="*/ 2147483647 h 132"/>
                <a:gd name="T14" fmla="*/ 2147483647 w 137"/>
                <a:gd name="T15" fmla="*/ 2147483647 h 132"/>
                <a:gd name="T16" fmla="*/ 2147483647 w 137"/>
                <a:gd name="T17" fmla="*/ 2147483647 h 132"/>
                <a:gd name="T18" fmla="*/ 2147483647 w 137"/>
                <a:gd name="T19" fmla="*/ 2147483647 h 132"/>
                <a:gd name="T20" fmla="*/ 2147483647 w 137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2">
                  <a:moveTo>
                    <a:pt x="69" y="0"/>
                  </a:moveTo>
                  <a:cubicBezTo>
                    <a:pt x="63" y="16"/>
                    <a:pt x="58" y="33"/>
                    <a:pt x="53" y="49"/>
                  </a:cubicBezTo>
                  <a:cubicBezTo>
                    <a:pt x="35" y="49"/>
                    <a:pt x="17" y="49"/>
                    <a:pt x="0" y="49"/>
                  </a:cubicBezTo>
                  <a:cubicBezTo>
                    <a:pt x="14" y="60"/>
                    <a:pt x="28" y="71"/>
                    <a:pt x="43" y="81"/>
                  </a:cubicBezTo>
                  <a:cubicBezTo>
                    <a:pt x="37" y="98"/>
                    <a:pt x="32" y="115"/>
                    <a:pt x="26" y="132"/>
                  </a:cubicBezTo>
                  <a:cubicBezTo>
                    <a:pt x="40" y="122"/>
                    <a:pt x="54" y="111"/>
                    <a:pt x="69" y="101"/>
                  </a:cubicBezTo>
                  <a:cubicBezTo>
                    <a:pt x="83" y="111"/>
                    <a:pt x="97" y="122"/>
                    <a:pt x="111" y="132"/>
                  </a:cubicBezTo>
                  <a:cubicBezTo>
                    <a:pt x="106" y="115"/>
                    <a:pt x="100" y="98"/>
                    <a:pt x="95" y="81"/>
                  </a:cubicBezTo>
                  <a:cubicBezTo>
                    <a:pt x="109" y="71"/>
                    <a:pt x="123" y="60"/>
                    <a:pt x="137" y="49"/>
                  </a:cubicBezTo>
                  <a:cubicBezTo>
                    <a:pt x="120" y="49"/>
                    <a:pt x="102" y="49"/>
                    <a:pt x="84" y="49"/>
                  </a:cubicBezTo>
                  <a:cubicBezTo>
                    <a:pt x="79" y="33"/>
                    <a:pt x="74" y="16"/>
                    <a:pt x="69" y="0"/>
                  </a:cubicBez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6" name="Freeform 117"/>
            <p:cNvSpPr>
              <a:spLocks/>
            </p:cNvSpPr>
            <p:nvPr/>
          </p:nvSpPr>
          <p:spPr bwMode="auto">
            <a:xfrm>
              <a:off x="5684838" y="6164734"/>
              <a:ext cx="46037" cy="42862"/>
            </a:xfrm>
            <a:custGeom>
              <a:avLst/>
              <a:gdLst>
                <a:gd name="T0" fmla="*/ 2147483647 w 137"/>
                <a:gd name="T1" fmla="*/ 0 h 132"/>
                <a:gd name="T2" fmla="*/ 2147483647 w 137"/>
                <a:gd name="T3" fmla="*/ 2147483647 h 132"/>
                <a:gd name="T4" fmla="*/ 0 w 137"/>
                <a:gd name="T5" fmla="*/ 2147483647 h 132"/>
                <a:gd name="T6" fmla="*/ 2147483647 w 137"/>
                <a:gd name="T7" fmla="*/ 2147483647 h 132"/>
                <a:gd name="T8" fmla="*/ 2147483647 w 137"/>
                <a:gd name="T9" fmla="*/ 2147483647 h 132"/>
                <a:gd name="T10" fmla="*/ 2147483647 w 137"/>
                <a:gd name="T11" fmla="*/ 2147483647 h 132"/>
                <a:gd name="T12" fmla="*/ 2147483647 w 137"/>
                <a:gd name="T13" fmla="*/ 2147483647 h 132"/>
                <a:gd name="T14" fmla="*/ 2147483647 w 137"/>
                <a:gd name="T15" fmla="*/ 2147483647 h 132"/>
                <a:gd name="T16" fmla="*/ 2147483647 w 137"/>
                <a:gd name="T17" fmla="*/ 2147483647 h 132"/>
                <a:gd name="T18" fmla="*/ 2147483647 w 137"/>
                <a:gd name="T19" fmla="*/ 2147483647 h 132"/>
                <a:gd name="T20" fmla="*/ 2147483647 w 137"/>
                <a:gd name="T21" fmla="*/ 0 h 1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7" h="132">
                  <a:moveTo>
                    <a:pt x="69" y="0"/>
                  </a:moveTo>
                  <a:lnTo>
                    <a:pt x="53" y="49"/>
                  </a:lnTo>
                  <a:lnTo>
                    <a:pt x="0" y="49"/>
                  </a:lnTo>
                  <a:lnTo>
                    <a:pt x="43" y="81"/>
                  </a:lnTo>
                  <a:lnTo>
                    <a:pt x="26" y="132"/>
                  </a:lnTo>
                  <a:lnTo>
                    <a:pt x="69" y="101"/>
                  </a:lnTo>
                  <a:lnTo>
                    <a:pt x="111" y="132"/>
                  </a:lnTo>
                  <a:lnTo>
                    <a:pt x="95" y="81"/>
                  </a:lnTo>
                  <a:lnTo>
                    <a:pt x="137" y="49"/>
                  </a:lnTo>
                  <a:lnTo>
                    <a:pt x="84" y="49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5E10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7" name="Freeform 118"/>
            <p:cNvSpPr>
              <a:spLocks noEditPoints="1"/>
            </p:cNvSpPr>
            <p:nvPr/>
          </p:nvSpPr>
          <p:spPr bwMode="auto">
            <a:xfrm>
              <a:off x="6067425" y="6105996"/>
              <a:ext cx="1119188" cy="127000"/>
            </a:xfrm>
            <a:custGeom>
              <a:avLst/>
              <a:gdLst>
                <a:gd name="T0" fmla="*/ 2147483647 w 3423"/>
                <a:gd name="T1" fmla="*/ 2147483647 h 392"/>
                <a:gd name="T2" fmla="*/ 0 w 3423"/>
                <a:gd name="T3" fmla="*/ 2147483647 h 392"/>
                <a:gd name="T4" fmla="*/ 2147483647 w 3423"/>
                <a:gd name="T5" fmla="*/ 2147483647 h 392"/>
                <a:gd name="T6" fmla="*/ 2147483647 w 3423"/>
                <a:gd name="T7" fmla="*/ 2147483647 h 392"/>
                <a:gd name="T8" fmla="*/ 2147483647 w 3423"/>
                <a:gd name="T9" fmla="*/ 2147483647 h 392"/>
                <a:gd name="T10" fmla="*/ 2147483647 w 3423"/>
                <a:gd name="T11" fmla="*/ 2147483647 h 392"/>
                <a:gd name="T12" fmla="*/ 2147483647 w 3423"/>
                <a:gd name="T13" fmla="*/ 2147483647 h 392"/>
                <a:gd name="T14" fmla="*/ 2147483647 w 3423"/>
                <a:gd name="T15" fmla="*/ 2147483647 h 392"/>
                <a:gd name="T16" fmla="*/ 2147483647 w 3423"/>
                <a:gd name="T17" fmla="*/ 2147483647 h 392"/>
                <a:gd name="T18" fmla="*/ 2147483647 w 3423"/>
                <a:gd name="T19" fmla="*/ 0 h 392"/>
                <a:gd name="T20" fmla="*/ 2147483647 w 3423"/>
                <a:gd name="T21" fmla="*/ 2147483647 h 392"/>
                <a:gd name="T22" fmla="*/ 2147483647 w 3423"/>
                <a:gd name="T23" fmla="*/ 2147483647 h 392"/>
                <a:gd name="T24" fmla="*/ 2147483647 w 3423"/>
                <a:gd name="T25" fmla="*/ 2147483647 h 392"/>
                <a:gd name="T26" fmla="*/ 2147483647 w 3423"/>
                <a:gd name="T27" fmla="*/ 2147483647 h 392"/>
                <a:gd name="T28" fmla="*/ 2147483647 w 3423"/>
                <a:gd name="T29" fmla="*/ 2147483647 h 392"/>
                <a:gd name="T30" fmla="*/ 2147483647 w 3423"/>
                <a:gd name="T31" fmla="*/ 2147483647 h 392"/>
                <a:gd name="T32" fmla="*/ 2147483647 w 3423"/>
                <a:gd name="T33" fmla="*/ 2147483647 h 392"/>
                <a:gd name="T34" fmla="*/ 2147483647 w 3423"/>
                <a:gd name="T35" fmla="*/ 2147483647 h 392"/>
                <a:gd name="T36" fmla="*/ 2147483647 w 3423"/>
                <a:gd name="T37" fmla="*/ 2147483647 h 392"/>
                <a:gd name="T38" fmla="*/ 2147483647 w 3423"/>
                <a:gd name="T39" fmla="*/ 2147483647 h 392"/>
                <a:gd name="T40" fmla="*/ 2147483647 w 3423"/>
                <a:gd name="T41" fmla="*/ 2147483647 h 392"/>
                <a:gd name="T42" fmla="*/ 2147483647 w 3423"/>
                <a:gd name="T43" fmla="*/ 2147483647 h 392"/>
                <a:gd name="T44" fmla="*/ 2147483647 w 3423"/>
                <a:gd name="T45" fmla="*/ 2147483647 h 392"/>
                <a:gd name="T46" fmla="*/ 2147483647 w 3423"/>
                <a:gd name="T47" fmla="*/ 2147483647 h 392"/>
                <a:gd name="T48" fmla="*/ 2147483647 w 3423"/>
                <a:gd name="T49" fmla="*/ 2147483647 h 392"/>
                <a:gd name="T50" fmla="*/ 2147483647 w 3423"/>
                <a:gd name="T51" fmla="*/ 2147483647 h 392"/>
                <a:gd name="T52" fmla="*/ 2147483647 w 3423"/>
                <a:gd name="T53" fmla="*/ 2147483647 h 392"/>
                <a:gd name="T54" fmla="*/ 2147483647 w 3423"/>
                <a:gd name="T55" fmla="*/ 2147483647 h 392"/>
                <a:gd name="T56" fmla="*/ 2147483647 w 3423"/>
                <a:gd name="T57" fmla="*/ 2147483647 h 392"/>
                <a:gd name="T58" fmla="*/ 2147483647 w 3423"/>
                <a:gd name="T59" fmla="*/ 2147483647 h 392"/>
                <a:gd name="T60" fmla="*/ 2147483647 w 3423"/>
                <a:gd name="T61" fmla="*/ 2147483647 h 392"/>
                <a:gd name="T62" fmla="*/ 2147483647 w 3423"/>
                <a:gd name="T63" fmla="*/ 2147483647 h 392"/>
                <a:gd name="T64" fmla="*/ 2147483647 w 3423"/>
                <a:gd name="T65" fmla="*/ 2147483647 h 392"/>
                <a:gd name="T66" fmla="*/ 2147483647 w 3423"/>
                <a:gd name="T67" fmla="*/ 2147483647 h 392"/>
                <a:gd name="T68" fmla="*/ 2147483647 w 3423"/>
                <a:gd name="T69" fmla="*/ 2147483647 h 392"/>
                <a:gd name="T70" fmla="*/ 2147483647 w 3423"/>
                <a:gd name="T71" fmla="*/ 2147483647 h 392"/>
                <a:gd name="T72" fmla="*/ 2147483647 w 3423"/>
                <a:gd name="T73" fmla="*/ 2147483647 h 392"/>
                <a:gd name="T74" fmla="*/ 2147483647 w 3423"/>
                <a:gd name="T75" fmla="*/ 2147483647 h 392"/>
                <a:gd name="T76" fmla="*/ 2147483647 w 3423"/>
                <a:gd name="T77" fmla="*/ 2147483647 h 392"/>
                <a:gd name="T78" fmla="*/ 2147483647 w 3423"/>
                <a:gd name="T79" fmla="*/ 2147483647 h 392"/>
                <a:gd name="T80" fmla="*/ 2147483647 w 3423"/>
                <a:gd name="T81" fmla="*/ 2147483647 h 392"/>
                <a:gd name="T82" fmla="*/ 2147483647 w 3423"/>
                <a:gd name="T83" fmla="*/ 2147483647 h 392"/>
                <a:gd name="T84" fmla="*/ 2147483647 w 3423"/>
                <a:gd name="T85" fmla="*/ 2147483647 h 392"/>
                <a:gd name="T86" fmla="*/ 2147483647 w 3423"/>
                <a:gd name="T87" fmla="*/ 2147483647 h 392"/>
                <a:gd name="T88" fmla="*/ 2147483647 w 3423"/>
                <a:gd name="T89" fmla="*/ 2147483647 h 392"/>
                <a:gd name="T90" fmla="*/ 2147483647 w 3423"/>
                <a:gd name="T91" fmla="*/ 2147483647 h 392"/>
                <a:gd name="T92" fmla="*/ 2147483647 w 3423"/>
                <a:gd name="T93" fmla="*/ 2147483647 h 392"/>
                <a:gd name="T94" fmla="*/ 2147483647 w 3423"/>
                <a:gd name="T95" fmla="*/ 2147483647 h 392"/>
                <a:gd name="T96" fmla="*/ 2147483647 w 3423"/>
                <a:gd name="T97" fmla="*/ 2147483647 h 392"/>
                <a:gd name="T98" fmla="*/ 2147483647 w 3423"/>
                <a:gd name="T99" fmla="*/ 2147483647 h 392"/>
                <a:gd name="T100" fmla="*/ 2147483647 w 3423"/>
                <a:gd name="T101" fmla="*/ 2147483647 h 3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3423" h="392">
                  <a:moveTo>
                    <a:pt x="194" y="88"/>
                  </a:moveTo>
                  <a:lnTo>
                    <a:pt x="194" y="275"/>
                  </a:lnTo>
                  <a:cubicBezTo>
                    <a:pt x="194" y="340"/>
                    <a:pt x="152" y="357"/>
                    <a:pt x="116" y="357"/>
                  </a:cubicBezTo>
                  <a:cubicBezTo>
                    <a:pt x="80" y="357"/>
                    <a:pt x="40" y="339"/>
                    <a:pt x="40" y="274"/>
                  </a:cubicBezTo>
                  <a:lnTo>
                    <a:pt x="40" y="88"/>
                  </a:lnTo>
                  <a:lnTo>
                    <a:pt x="0" y="88"/>
                  </a:lnTo>
                  <a:lnTo>
                    <a:pt x="0" y="286"/>
                  </a:lnTo>
                  <a:cubicBezTo>
                    <a:pt x="0" y="341"/>
                    <a:pt x="34" y="392"/>
                    <a:pt x="114" y="392"/>
                  </a:cubicBezTo>
                  <a:cubicBezTo>
                    <a:pt x="196" y="392"/>
                    <a:pt x="234" y="341"/>
                    <a:pt x="234" y="280"/>
                  </a:cubicBezTo>
                  <a:lnTo>
                    <a:pt x="234" y="88"/>
                  </a:lnTo>
                  <a:lnTo>
                    <a:pt x="194" y="88"/>
                  </a:lnTo>
                  <a:close/>
                  <a:moveTo>
                    <a:pt x="494" y="327"/>
                  </a:moveTo>
                  <a:lnTo>
                    <a:pt x="493" y="327"/>
                  </a:lnTo>
                  <a:lnTo>
                    <a:pt x="345" y="88"/>
                  </a:lnTo>
                  <a:lnTo>
                    <a:pt x="297" y="88"/>
                  </a:lnTo>
                  <a:lnTo>
                    <a:pt x="297" y="384"/>
                  </a:lnTo>
                  <a:lnTo>
                    <a:pt x="336" y="384"/>
                  </a:lnTo>
                  <a:lnTo>
                    <a:pt x="336" y="145"/>
                  </a:lnTo>
                  <a:lnTo>
                    <a:pt x="337" y="145"/>
                  </a:lnTo>
                  <a:lnTo>
                    <a:pt x="488" y="384"/>
                  </a:lnTo>
                  <a:lnTo>
                    <a:pt x="533" y="384"/>
                  </a:lnTo>
                  <a:lnTo>
                    <a:pt x="533" y="88"/>
                  </a:lnTo>
                  <a:lnTo>
                    <a:pt x="494" y="88"/>
                  </a:lnTo>
                  <a:lnTo>
                    <a:pt x="494" y="327"/>
                  </a:lnTo>
                  <a:close/>
                  <a:moveTo>
                    <a:pt x="642" y="88"/>
                  </a:moveTo>
                  <a:lnTo>
                    <a:pt x="602" y="88"/>
                  </a:lnTo>
                  <a:lnTo>
                    <a:pt x="602" y="384"/>
                  </a:lnTo>
                  <a:lnTo>
                    <a:pt x="642" y="384"/>
                  </a:lnTo>
                  <a:lnTo>
                    <a:pt x="642" y="88"/>
                  </a:lnTo>
                  <a:close/>
                  <a:moveTo>
                    <a:pt x="904" y="0"/>
                  </a:moveTo>
                  <a:lnTo>
                    <a:pt x="859" y="0"/>
                  </a:lnTo>
                  <a:lnTo>
                    <a:pt x="822" y="59"/>
                  </a:lnTo>
                  <a:lnTo>
                    <a:pt x="850" y="59"/>
                  </a:lnTo>
                  <a:lnTo>
                    <a:pt x="904" y="0"/>
                  </a:lnTo>
                  <a:close/>
                  <a:moveTo>
                    <a:pt x="944" y="236"/>
                  </a:moveTo>
                  <a:cubicBezTo>
                    <a:pt x="944" y="306"/>
                    <a:pt x="905" y="357"/>
                    <a:pt x="840" y="357"/>
                  </a:cubicBezTo>
                  <a:cubicBezTo>
                    <a:pt x="776" y="357"/>
                    <a:pt x="737" y="306"/>
                    <a:pt x="737" y="236"/>
                  </a:cubicBezTo>
                  <a:cubicBezTo>
                    <a:pt x="737" y="166"/>
                    <a:pt x="776" y="115"/>
                    <a:pt x="840" y="115"/>
                  </a:cubicBezTo>
                  <a:cubicBezTo>
                    <a:pt x="905" y="115"/>
                    <a:pt x="944" y="166"/>
                    <a:pt x="944" y="236"/>
                  </a:cubicBezTo>
                  <a:close/>
                  <a:moveTo>
                    <a:pt x="985" y="236"/>
                  </a:moveTo>
                  <a:cubicBezTo>
                    <a:pt x="985" y="172"/>
                    <a:pt x="951" y="80"/>
                    <a:pt x="840" y="80"/>
                  </a:cubicBezTo>
                  <a:cubicBezTo>
                    <a:pt x="730" y="80"/>
                    <a:pt x="696" y="172"/>
                    <a:pt x="696" y="236"/>
                  </a:cubicBezTo>
                  <a:cubicBezTo>
                    <a:pt x="696" y="300"/>
                    <a:pt x="730" y="392"/>
                    <a:pt x="840" y="392"/>
                  </a:cubicBezTo>
                  <a:cubicBezTo>
                    <a:pt x="951" y="392"/>
                    <a:pt x="985" y="300"/>
                    <a:pt x="985" y="236"/>
                  </a:cubicBezTo>
                  <a:close/>
                  <a:moveTo>
                    <a:pt x="1230" y="327"/>
                  </a:moveTo>
                  <a:lnTo>
                    <a:pt x="1229" y="327"/>
                  </a:lnTo>
                  <a:lnTo>
                    <a:pt x="1080" y="88"/>
                  </a:lnTo>
                  <a:lnTo>
                    <a:pt x="1033" y="88"/>
                  </a:lnTo>
                  <a:lnTo>
                    <a:pt x="1033" y="384"/>
                  </a:lnTo>
                  <a:lnTo>
                    <a:pt x="1072" y="384"/>
                  </a:lnTo>
                  <a:lnTo>
                    <a:pt x="1072" y="145"/>
                  </a:lnTo>
                  <a:lnTo>
                    <a:pt x="1223" y="384"/>
                  </a:lnTo>
                  <a:lnTo>
                    <a:pt x="1268" y="384"/>
                  </a:lnTo>
                  <a:lnTo>
                    <a:pt x="1268" y="88"/>
                  </a:lnTo>
                  <a:lnTo>
                    <a:pt x="1230" y="88"/>
                  </a:lnTo>
                  <a:lnTo>
                    <a:pt x="1230" y="327"/>
                  </a:lnTo>
                  <a:close/>
                  <a:moveTo>
                    <a:pt x="1670" y="349"/>
                  </a:moveTo>
                  <a:lnTo>
                    <a:pt x="1491" y="349"/>
                  </a:lnTo>
                  <a:lnTo>
                    <a:pt x="1491" y="250"/>
                  </a:lnTo>
                  <a:lnTo>
                    <a:pt x="1653" y="250"/>
                  </a:lnTo>
                  <a:lnTo>
                    <a:pt x="1653" y="214"/>
                  </a:lnTo>
                  <a:lnTo>
                    <a:pt x="1491" y="214"/>
                  </a:lnTo>
                  <a:lnTo>
                    <a:pt x="1491" y="123"/>
                  </a:lnTo>
                  <a:lnTo>
                    <a:pt x="1667" y="123"/>
                  </a:lnTo>
                  <a:lnTo>
                    <a:pt x="1667" y="88"/>
                  </a:lnTo>
                  <a:lnTo>
                    <a:pt x="1450" y="88"/>
                  </a:lnTo>
                  <a:lnTo>
                    <a:pt x="1450" y="384"/>
                  </a:lnTo>
                  <a:lnTo>
                    <a:pt x="1670" y="384"/>
                  </a:lnTo>
                  <a:lnTo>
                    <a:pt x="1670" y="349"/>
                  </a:lnTo>
                  <a:close/>
                  <a:moveTo>
                    <a:pt x="1917" y="88"/>
                  </a:moveTo>
                  <a:lnTo>
                    <a:pt x="1917" y="275"/>
                  </a:lnTo>
                  <a:cubicBezTo>
                    <a:pt x="1917" y="340"/>
                    <a:pt x="1876" y="357"/>
                    <a:pt x="1839" y="357"/>
                  </a:cubicBezTo>
                  <a:cubicBezTo>
                    <a:pt x="1803" y="357"/>
                    <a:pt x="1763" y="339"/>
                    <a:pt x="1763" y="274"/>
                  </a:cubicBezTo>
                  <a:lnTo>
                    <a:pt x="1763" y="88"/>
                  </a:lnTo>
                  <a:lnTo>
                    <a:pt x="1723" y="88"/>
                  </a:lnTo>
                  <a:lnTo>
                    <a:pt x="1723" y="286"/>
                  </a:lnTo>
                  <a:cubicBezTo>
                    <a:pt x="1723" y="341"/>
                    <a:pt x="1758" y="392"/>
                    <a:pt x="1837" y="392"/>
                  </a:cubicBezTo>
                  <a:cubicBezTo>
                    <a:pt x="1919" y="392"/>
                    <a:pt x="1957" y="341"/>
                    <a:pt x="1957" y="280"/>
                  </a:cubicBezTo>
                  <a:lnTo>
                    <a:pt x="1957" y="88"/>
                  </a:lnTo>
                  <a:lnTo>
                    <a:pt x="1917" y="88"/>
                  </a:lnTo>
                  <a:close/>
                  <a:moveTo>
                    <a:pt x="2066" y="257"/>
                  </a:moveTo>
                  <a:lnTo>
                    <a:pt x="2163" y="257"/>
                  </a:lnTo>
                  <a:cubicBezTo>
                    <a:pt x="2211" y="257"/>
                    <a:pt x="2216" y="286"/>
                    <a:pt x="2216" y="310"/>
                  </a:cubicBezTo>
                  <a:cubicBezTo>
                    <a:pt x="2216" y="321"/>
                    <a:pt x="2217" y="366"/>
                    <a:pt x="2223" y="384"/>
                  </a:cubicBezTo>
                  <a:lnTo>
                    <a:pt x="2272" y="384"/>
                  </a:lnTo>
                  <a:lnTo>
                    <a:pt x="2272" y="378"/>
                  </a:lnTo>
                  <a:cubicBezTo>
                    <a:pt x="2260" y="371"/>
                    <a:pt x="2258" y="365"/>
                    <a:pt x="2257" y="348"/>
                  </a:cubicBezTo>
                  <a:lnTo>
                    <a:pt x="2255" y="294"/>
                  </a:lnTo>
                  <a:cubicBezTo>
                    <a:pt x="2253" y="253"/>
                    <a:pt x="2236" y="245"/>
                    <a:pt x="2219" y="238"/>
                  </a:cubicBezTo>
                  <a:cubicBezTo>
                    <a:pt x="2238" y="227"/>
                    <a:pt x="2261" y="211"/>
                    <a:pt x="2261" y="167"/>
                  </a:cubicBezTo>
                  <a:cubicBezTo>
                    <a:pt x="2261" y="104"/>
                    <a:pt x="2212" y="88"/>
                    <a:pt x="2163" y="88"/>
                  </a:cubicBezTo>
                  <a:lnTo>
                    <a:pt x="2026" y="88"/>
                  </a:lnTo>
                  <a:lnTo>
                    <a:pt x="2026" y="384"/>
                  </a:lnTo>
                  <a:lnTo>
                    <a:pt x="2066" y="384"/>
                  </a:lnTo>
                  <a:lnTo>
                    <a:pt x="2066" y="257"/>
                  </a:lnTo>
                  <a:close/>
                  <a:moveTo>
                    <a:pt x="2066" y="122"/>
                  </a:moveTo>
                  <a:lnTo>
                    <a:pt x="2166" y="122"/>
                  </a:lnTo>
                  <a:cubicBezTo>
                    <a:pt x="2186" y="122"/>
                    <a:pt x="2219" y="126"/>
                    <a:pt x="2219" y="171"/>
                  </a:cubicBezTo>
                  <a:cubicBezTo>
                    <a:pt x="2219" y="215"/>
                    <a:pt x="2188" y="223"/>
                    <a:pt x="2159" y="223"/>
                  </a:cubicBezTo>
                  <a:lnTo>
                    <a:pt x="2066" y="223"/>
                  </a:lnTo>
                  <a:lnTo>
                    <a:pt x="2066" y="122"/>
                  </a:lnTo>
                  <a:close/>
                  <a:moveTo>
                    <a:pt x="2544" y="236"/>
                  </a:moveTo>
                  <a:cubicBezTo>
                    <a:pt x="2544" y="306"/>
                    <a:pt x="2505" y="357"/>
                    <a:pt x="2440" y="357"/>
                  </a:cubicBezTo>
                  <a:cubicBezTo>
                    <a:pt x="2376" y="357"/>
                    <a:pt x="2337" y="306"/>
                    <a:pt x="2337" y="236"/>
                  </a:cubicBezTo>
                  <a:cubicBezTo>
                    <a:pt x="2337" y="166"/>
                    <a:pt x="2376" y="115"/>
                    <a:pt x="2440" y="115"/>
                  </a:cubicBezTo>
                  <a:cubicBezTo>
                    <a:pt x="2505" y="115"/>
                    <a:pt x="2544" y="166"/>
                    <a:pt x="2544" y="236"/>
                  </a:cubicBezTo>
                  <a:close/>
                  <a:moveTo>
                    <a:pt x="2585" y="236"/>
                  </a:moveTo>
                  <a:cubicBezTo>
                    <a:pt x="2585" y="172"/>
                    <a:pt x="2551" y="80"/>
                    <a:pt x="2440" y="80"/>
                  </a:cubicBezTo>
                  <a:cubicBezTo>
                    <a:pt x="2330" y="80"/>
                    <a:pt x="2296" y="172"/>
                    <a:pt x="2296" y="236"/>
                  </a:cubicBezTo>
                  <a:cubicBezTo>
                    <a:pt x="2296" y="300"/>
                    <a:pt x="2330" y="392"/>
                    <a:pt x="2440" y="392"/>
                  </a:cubicBezTo>
                  <a:cubicBezTo>
                    <a:pt x="2551" y="392"/>
                    <a:pt x="2585" y="300"/>
                    <a:pt x="2585" y="236"/>
                  </a:cubicBezTo>
                  <a:close/>
                  <a:moveTo>
                    <a:pt x="2677" y="122"/>
                  </a:moveTo>
                  <a:lnTo>
                    <a:pt x="2758" y="122"/>
                  </a:lnTo>
                  <a:cubicBezTo>
                    <a:pt x="2791" y="122"/>
                    <a:pt x="2817" y="134"/>
                    <a:pt x="2817" y="171"/>
                  </a:cubicBezTo>
                  <a:cubicBezTo>
                    <a:pt x="2817" y="212"/>
                    <a:pt x="2793" y="225"/>
                    <a:pt x="2757" y="225"/>
                  </a:cubicBezTo>
                  <a:lnTo>
                    <a:pt x="2677" y="225"/>
                  </a:lnTo>
                  <a:lnTo>
                    <a:pt x="2677" y="122"/>
                  </a:lnTo>
                  <a:close/>
                  <a:moveTo>
                    <a:pt x="2677" y="259"/>
                  </a:moveTo>
                  <a:lnTo>
                    <a:pt x="2770" y="259"/>
                  </a:lnTo>
                  <a:cubicBezTo>
                    <a:pt x="2835" y="259"/>
                    <a:pt x="2858" y="212"/>
                    <a:pt x="2858" y="171"/>
                  </a:cubicBezTo>
                  <a:cubicBezTo>
                    <a:pt x="2858" y="123"/>
                    <a:pt x="2825" y="88"/>
                    <a:pt x="2770" y="88"/>
                  </a:cubicBezTo>
                  <a:lnTo>
                    <a:pt x="2637" y="88"/>
                  </a:lnTo>
                  <a:lnTo>
                    <a:pt x="2637" y="384"/>
                  </a:lnTo>
                  <a:lnTo>
                    <a:pt x="2677" y="384"/>
                  </a:lnTo>
                  <a:lnTo>
                    <a:pt x="2677" y="259"/>
                  </a:lnTo>
                  <a:close/>
                  <a:moveTo>
                    <a:pt x="3132" y="349"/>
                  </a:moveTo>
                  <a:lnTo>
                    <a:pt x="2953" y="349"/>
                  </a:lnTo>
                  <a:lnTo>
                    <a:pt x="2953" y="250"/>
                  </a:lnTo>
                  <a:lnTo>
                    <a:pt x="3115" y="250"/>
                  </a:lnTo>
                  <a:lnTo>
                    <a:pt x="3115" y="214"/>
                  </a:lnTo>
                  <a:lnTo>
                    <a:pt x="2953" y="214"/>
                  </a:lnTo>
                  <a:lnTo>
                    <a:pt x="2953" y="123"/>
                  </a:lnTo>
                  <a:lnTo>
                    <a:pt x="3129" y="123"/>
                  </a:lnTo>
                  <a:lnTo>
                    <a:pt x="3129" y="88"/>
                  </a:lnTo>
                  <a:lnTo>
                    <a:pt x="2913" y="88"/>
                  </a:lnTo>
                  <a:lnTo>
                    <a:pt x="2913" y="384"/>
                  </a:lnTo>
                  <a:lnTo>
                    <a:pt x="3132" y="384"/>
                  </a:lnTo>
                  <a:lnTo>
                    <a:pt x="3132" y="349"/>
                  </a:lnTo>
                  <a:close/>
                  <a:moveTo>
                    <a:pt x="3350" y="298"/>
                  </a:moveTo>
                  <a:lnTo>
                    <a:pt x="3380" y="384"/>
                  </a:lnTo>
                  <a:lnTo>
                    <a:pt x="3423" y="384"/>
                  </a:lnTo>
                  <a:lnTo>
                    <a:pt x="3316" y="88"/>
                  </a:lnTo>
                  <a:lnTo>
                    <a:pt x="3270" y="88"/>
                  </a:lnTo>
                  <a:lnTo>
                    <a:pt x="3159" y="384"/>
                  </a:lnTo>
                  <a:lnTo>
                    <a:pt x="3200" y="384"/>
                  </a:lnTo>
                  <a:lnTo>
                    <a:pt x="3231" y="298"/>
                  </a:lnTo>
                  <a:lnTo>
                    <a:pt x="3350" y="298"/>
                  </a:lnTo>
                  <a:close/>
                  <a:moveTo>
                    <a:pt x="3243" y="262"/>
                  </a:moveTo>
                  <a:lnTo>
                    <a:pt x="3291" y="132"/>
                  </a:lnTo>
                  <a:lnTo>
                    <a:pt x="3292" y="132"/>
                  </a:lnTo>
                  <a:lnTo>
                    <a:pt x="3336" y="262"/>
                  </a:lnTo>
                  <a:lnTo>
                    <a:pt x="3243" y="26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8" name="Freeform 119"/>
            <p:cNvSpPr>
              <a:spLocks noEditPoints="1"/>
            </p:cNvSpPr>
            <p:nvPr/>
          </p:nvSpPr>
          <p:spPr bwMode="auto">
            <a:xfrm>
              <a:off x="6076950" y="6313959"/>
              <a:ext cx="1054100" cy="101600"/>
            </a:xfrm>
            <a:custGeom>
              <a:avLst/>
              <a:gdLst>
                <a:gd name="T0" fmla="*/ 2147483647 w 3221"/>
                <a:gd name="T1" fmla="*/ 2147483647 h 312"/>
                <a:gd name="T2" fmla="*/ 2147483647 w 3221"/>
                <a:gd name="T3" fmla="*/ 2147483647 h 312"/>
                <a:gd name="T4" fmla="*/ 2147483647 w 3221"/>
                <a:gd name="T5" fmla="*/ 2147483647 h 312"/>
                <a:gd name="T6" fmla="*/ 2147483647 w 3221"/>
                <a:gd name="T7" fmla="*/ 2147483647 h 312"/>
                <a:gd name="T8" fmla="*/ 2147483647 w 3221"/>
                <a:gd name="T9" fmla="*/ 2147483647 h 312"/>
                <a:gd name="T10" fmla="*/ 2147483647 w 3221"/>
                <a:gd name="T11" fmla="*/ 2147483647 h 312"/>
                <a:gd name="T12" fmla="*/ 2147483647 w 3221"/>
                <a:gd name="T13" fmla="*/ 2147483647 h 312"/>
                <a:gd name="T14" fmla="*/ 2147483647 w 3221"/>
                <a:gd name="T15" fmla="*/ 2147483647 h 312"/>
                <a:gd name="T16" fmla="*/ 2147483647 w 3221"/>
                <a:gd name="T17" fmla="*/ 2147483647 h 312"/>
                <a:gd name="T18" fmla="*/ 2147483647 w 3221"/>
                <a:gd name="T19" fmla="*/ 2147483647 h 312"/>
                <a:gd name="T20" fmla="*/ 2147483647 w 3221"/>
                <a:gd name="T21" fmla="*/ 2147483647 h 312"/>
                <a:gd name="T22" fmla="*/ 2147483647 w 3221"/>
                <a:gd name="T23" fmla="*/ 2147483647 h 312"/>
                <a:gd name="T24" fmla="*/ 2147483647 w 3221"/>
                <a:gd name="T25" fmla="*/ 2147483647 h 312"/>
                <a:gd name="T26" fmla="*/ 2147483647 w 3221"/>
                <a:gd name="T27" fmla="*/ 2147483647 h 312"/>
                <a:gd name="T28" fmla="*/ 2147483647 w 3221"/>
                <a:gd name="T29" fmla="*/ 2147483647 h 312"/>
                <a:gd name="T30" fmla="*/ 2147483647 w 3221"/>
                <a:gd name="T31" fmla="*/ 2147483647 h 312"/>
                <a:gd name="T32" fmla="*/ 2147483647 w 3221"/>
                <a:gd name="T33" fmla="*/ 2147483647 h 312"/>
                <a:gd name="T34" fmla="*/ 2147483647 w 3221"/>
                <a:gd name="T35" fmla="*/ 2147483647 h 312"/>
                <a:gd name="T36" fmla="*/ 2147483647 w 3221"/>
                <a:gd name="T37" fmla="*/ 2147483647 h 312"/>
                <a:gd name="T38" fmla="*/ 2147483647 w 3221"/>
                <a:gd name="T39" fmla="*/ 2147483647 h 312"/>
                <a:gd name="T40" fmla="*/ 2147483647 w 3221"/>
                <a:gd name="T41" fmla="*/ 2147483647 h 312"/>
                <a:gd name="T42" fmla="*/ 2147483647 w 3221"/>
                <a:gd name="T43" fmla="*/ 2147483647 h 312"/>
                <a:gd name="T44" fmla="*/ 2147483647 w 3221"/>
                <a:gd name="T45" fmla="*/ 2147483647 h 312"/>
                <a:gd name="T46" fmla="*/ 2147483647 w 3221"/>
                <a:gd name="T47" fmla="*/ 2147483647 h 312"/>
                <a:gd name="T48" fmla="*/ 2147483647 w 3221"/>
                <a:gd name="T49" fmla="*/ 2147483647 h 312"/>
                <a:gd name="T50" fmla="*/ 2147483647 w 3221"/>
                <a:gd name="T51" fmla="*/ 2147483647 h 312"/>
                <a:gd name="T52" fmla="*/ 2147483647 w 3221"/>
                <a:gd name="T53" fmla="*/ 2147483647 h 312"/>
                <a:gd name="T54" fmla="*/ 2147483647 w 3221"/>
                <a:gd name="T55" fmla="*/ 2147483647 h 312"/>
                <a:gd name="T56" fmla="*/ 2147483647 w 3221"/>
                <a:gd name="T57" fmla="*/ 2147483647 h 312"/>
                <a:gd name="T58" fmla="*/ 2147483647 w 3221"/>
                <a:gd name="T59" fmla="*/ 2147483647 h 312"/>
                <a:gd name="T60" fmla="*/ 2147483647 w 3221"/>
                <a:gd name="T61" fmla="*/ 2147483647 h 312"/>
                <a:gd name="T62" fmla="*/ 2147483647 w 3221"/>
                <a:gd name="T63" fmla="*/ 2147483647 h 312"/>
                <a:gd name="T64" fmla="*/ 2147483647 w 3221"/>
                <a:gd name="T65" fmla="*/ 2147483647 h 312"/>
                <a:gd name="T66" fmla="*/ 2147483647 w 3221"/>
                <a:gd name="T67" fmla="*/ 2147483647 h 312"/>
                <a:gd name="T68" fmla="*/ 2147483647 w 3221"/>
                <a:gd name="T69" fmla="*/ 2147483647 h 312"/>
                <a:gd name="T70" fmla="*/ 2147483647 w 3221"/>
                <a:gd name="T71" fmla="*/ 2147483647 h 312"/>
                <a:gd name="T72" fmla="*/ 2147483647 w 3221"/>
                <a:gd name="T73" fmla="*/ 2147483647 h 312"/>
                <a:gd name="T74" fmla="*/ 2147483647 w 3221"/>
                <a:gd name="T75" fmla="*/ 2147483647 h 312"/>
                <a:gd name="T76" fmla="*/ 2147483647 w 3221"/>
                <a:gd name="T77" fmla="*/ 2147483647 h 312"/>
                <a:gd name="T78" fmla="*/ 2147483647 w 3221"/>
                <a:gd name="T79" fmla="*/ 2147483647 h 312"/>
                <a:gd name="T80" fmla="*/ 2147483647 w 3221"/>
                <a:gd name="T81" fmla="*/ 2147483647 h 312"/>
                <a:gd name="T82" fmla="*/ 2147483647 w 3221"/>
                <a:gd name="T83" fmla="*/ 2147483647 h 312"/>
                <a:gd name="T84" fmla="*/ 2147483647 w 3221"/>
                <a:gd name="T85" fmla="*/ 2147483647 h 312"/>
                <a:gd name="T86" fmla="*/ 2147483647 w 3221"/>
                <a:gd name="T87" fmla="*/ 2147483647 h 312"/>
                <a:gd name="T88" fmla="*/ 2147483647 w 3221"/>
                <a:gd name="T89" fmla="*/ 2147483647 h 312"/>
                <a:gd name="T90" fmla="*/ 2147483647 w 3221"/>
                <a:gd name="T91" fmla="*/ 2147483647 h 312"/>
                <a:gd name="T92" fmla="*/ 2147483647 w 3221"/>
                <a:gd name="T93" fmla="*/ 2147483647 h 312"/>
                <a:gd name="T94" fmla="*/ 2147483647 w 3221"/>
                <a:gd name="T95" fmla="*/ 2147483647 h 312"/>
                <a:gd name="T96" fmla="*/ 2147483647 w 3221"/>
                <a:gd name="T97" fmla="*/ 2147483647 h 312"/>
                <a:gd name="T98" fmla="*/ 2147483647 w 3221"/>
                <a:gd name="T99" fmla="*/ 2147483647 h 312"/>
                <a:gd name="T100" fmla="*/ 2147483647 w 3221"/>
                <a:gd name="T101" fmla="*/ 2147483647 h 312"/>
                <a:gd name="T102" fmla="*/ 2147483647 w 3221"/>
                <a:gd name="T103" fmla="*/ 2147483647 h 312"/>
                <a:gd name="T104" fmla="*/ 2147483647 w 3221"/>
                <a:gd name="T105" fmla="*/ 2147483647 h 312"/>
                <a:gd name="T106" fmla="*/ 2147483647 w 3221"/>
                <a:gd name="T107" fmla="*/ 2147483647 h 312"/>
                <a:gd name="T108" fmla="*/ 2147483647 w 3221"/>
                <a:gd name="T109" fmla="*/ 2147483647 h 312"/>
                <a:gd name="T110" fmla="*/ 2147483647 w 3221"/>
                <a:gd name="T111" fmla="*/ 2147483647 h 312"/>
                <a:gd name="T112" fmla="*/ 2147483647 w 3221"/>
                <a:gd name="T113" fmla="*/ 2147483647 h 312"/>
                <a:gd name="T114" fmla="*/ 2147483647 w 3221"/>
                <a:gd name="T115" fmla="*/ 2147483647 h 312"/>
                <a:gd name="T116" fmla="*/ 2147483647 w 3221"/>
                <a:gd name="T117" fmla="*/ 2147483647 h 312"/>
                <a:gd name="T118" fmla="*/ 2147483647 w 3221"/>
                <a:gd name="T119" fmla="*/ 2147483647 h 312"/>
                <a:gd name="T120" fmla="*/ 2147483647 w 3221"/>
                <a:gd name="T121" fmla="*/ 2147483647 h 31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221" h="312">
                  <a:moveTo>
                    <a:pt x="32" y="136"/>
                  </a:moveTo>
                  <a:lnTo>
                    <a:pt x="148" y="136"/>
                  </a:lnTo>
                  <a:lnTo>
                    <a:pt x="148" y="108"/>
                  </a:lnTo>
                  <a:lnTo>
                    <a:pt x="32" y="108"/>
                  </a:lnTo>
                  <a:lnTo>
                    <a:pt x="32" y="35"/>
                  </a:lnTo>
                  <a:lnTo>
                    <a:pt x="164" y="35"/>
                  </a:lnTo>
                  <a:lnTo>
                    <a:pt x="164" y="7"/>
                  </a:lnTo>
                  <a:lnTo>
                    <a:pt x="0" y="7"/>
                  </a:lnTo>
                  <a:lnTo>
                    <a:pt x="0" y="244"/>
                  </a:lnTo>
                  <a:lnTo>
                    <a:pt x="32" y="244"/>
                  </a:lnTo>
                  <a:lnTo>
                    <a:pt x="32" y="136"/>
                  </a:lnTo>
                  <a:close/>
                  <a:moveTo>
                    <a:pt x="175" y="157"/>
                  </a:moveTo>
                  <a:cubicBezTo>
                    <a:pt x="175" y="166"/>
                    <a:pt x="176" y="175"/>
                    <a:pt x="178" y="184"/>
                  </a:cubicBezTo>
                  <a:cubicBezTo>
                    <a:pt x="180" y="193"/>
                    <a:pt x="183" y="201"/>
                    <a:pt x="187" y="209"/>
                  </a:cubicBezTo>
                  <a:cubicBezTo>
                    <a:pt x="191" y="217"/>
                    <a:pt x="197" y="223"/>
                    <a:pt x="203" y="229"/>
                  </a:cubicBezTo>
                  <a:cubicBezTo>
                    <a:pt x="209" y="235"/>
                    <a:pt x="217" y="240"/>
                    <a:pt x="226" y="243"/>
                  </a:cubicBezTo>
                  <a:cubicBezTo>
                    <a:pt x="234" y="247"/>
                    <a:pt x="244" y="249"/>
                    <a:pt x="255" y="249"/>
                  </a:cubicBezTo>
                  <a:cubicBezTo>
                    <a:pt x="266" y="249"/>
                    <a:pt x="276" y="247"/>
                    <a:pt x="285" y="243"/>
                  </a:cubicBezTo>
                  <a:cubicBezTo>
                    <a:pt x="293" y="240"/>
                    <a:pt x="301" y="235"/>
                    <a:pt x="307" y="229"/>
                  </a:cubicBezTo>
                  <a:cubicBezTo>
                    <a:pt x="314" y="223"/>
                    <a:pt x="319" y="217"/>
                    <a:pt x="323" y="209"/>
                  </a:cubicBezTo>
                  <a:cubicBezTo>
                    <a:pt x="327" y="201"/>
                    <a:pt x="330" y="193"/>
                    <a:pt x="332" y="184"/>
                  </a:cubicBezTo>
                  <a:cubicBezTo>
                    <a:pt x="335" y="175"/>
                    <a:pt x="336" y="166"/>
                    <a:pt x="336" y="157"/>
                  </a:cubicBezTo>
                  <a:cubicBezTo>
                    <a:pt x="336" y="148"/>
                    <a:pt x="335" y="140"/>
                    <a:pt x="332" y="131"/>
                  </a:cubicBezTo>
                  <a:cubicBezTo>
                    <a:pt x="330" y="122"/>
                    <a:pt x="327" y="114"/>
                    <a:pt x="323" y="106"/>
                  </a:cubicBezTo>
                  <a:cubicBezTo>
                    <a:pt x="319" y="98"/>
                    <a:pt x="314" y="91"/>
                    <a:pt x="307" y="85"/>
                  </a:cubicBezTo>
                  <a:cubicBezTo>
                    <a:pt x="301" y="79"/>
                    <a:pt x="293" y="75"/>
                    <a:pt x="285" y="71"/>
                  </a:cubicBezTo>
                  <a:cubicBezTo>
                    <a:pt x="276" y="68"/>
                    <a:pt x="266" y="66"/>
                    <a:pt x="255" y="66"/>
                  </a:cubicBezTo>
                  <a:cubicBezTo>
                    <a:pt x="244" y="66"/>
                    <a:pt x="234" y="68"/>
                    <a:pt x="226" y="71"/>
                  </a:cubicBezTo>
                  <a:cubicBezTo>
                    <a:pt x="217" y="75"/>
                    <a:pt x="209" y="79"/>
                    <a:pt x="203" y="85"/>
                  </a:cubicBezTo>
                  <a:cubicBezTo>
                    <a:pt x="197" y="91"/>
                    <a:pt x="191" y="98"/>
                    <a:pt x="187" y="106"/>
                  </a:cubicBezTo>
                  <a:cubicBezTo>
                    <a:pt x="183" y="114"/>
                    <a:pt x="180" y="122"/>
                    <a:pt x="178" y="131"/>
                  </a:cubicBezTo>
                  <a:cubicBezTo>
                    <a:pt x="176" y="140"/>
                    <a:pt x="175" y="148"/>
                    <a:pt x="175" y="157"/>
                  </a:cubicBezTo>
                  <a:close/>
                  <a:moveTo>
                    <a:pt x="205" y="157"/>
                  </a:moveTo>
                  <a:cubicBezTo>
                    <a:pt x="205" y="153"/>
                    <a:pt x="205" y="147"/>
                    <a:pt x="206" y="142"/>
                  </a:cubicBezTo>
                  <a:cubicBezTo>
                    <a:pt x="207" y="136"/>
                    <a:pt x="208" y="130"/>
                    <a:pt x="211" y="124"/>
                  </a:cubicBezTo>
                  <a:cubicBezTo>
                    <a:pt x="213" y="118"/>
                    <a:pt x="216" y="113"/>
                    <a:pt x="219" y="108"/>
                  </a:cubicBezTo>
                  <a:cubicBezTo>
                    <a:pt x="223" y="103"/>
                    <a:pt x="228" y="99"/>
                    <a:pt x="234" y="96"/>
                  </a:cubicBezTo>
                  <a:cubicBezTo>
                    <a:pt x="240" y="93"/>
                    <a:pt x="247" y="91"/>
                    <a:pt x="255" y="91"/>
                  </a:cubicBezTo>
                  <a:cubicBezTo>
                    <a:pt x="263" y="91"/>
                    <a:pt x="271" y="93"/>
                    <a:pt x="276" y="96"/>
                  </a:cubicBezTo>
                  <a:cubicBezTo>
                    <a:pt x="282" y="99"/>
                    <a:pt x="287" y="103"/>
                    <a:pt x="291" y="108"/>
                  </a:cubicBezTo>
                  <a:cubicBezTo>
                    <a:pt x="295" y="113"/>
                    <a:pt x="298" y="118"/>
                    <a:pt x="300" y="124"/>
                  </a:cubicBezTo>
                  <a:cubicBezTo>
                    <a:pt x="302" y="130"/>
                    <a:pt x="303" y="136"/>
                    <a:pt x="304" y="142"/>
                  </a:cubicBezTo>
                  <a:cubicBezTo>
                    <a:pt x="305" y="147"/>
                    <a:pt x="305" y="153"/>
                    <a:pt x="305" y="157"/>
                  </a:cubicBezTo>
                  <a:cubicBezTo>
                    <a:pt x="305" y="162"/>
                    <a:pt x="305" y="167"/>
                    <a:pt x="304" y="173"/>
                  </a:cubicBezTo>
                  <a:cubicBezTo>
                    <a:pt x="303" y="179"/>
                    <a:pt x="302" y="185"/>
                    <a:pt x="300" y="191"/>
                  </a:cubicBezTo>
                  <a:cubicBezTo>
                    <a:pt x="298" y="197"/>
                    <a:pt x="295" y="202"/>
                    <a:pt x="291" y="207"/>
                  </a:cubicBezTo>
                  <a:cubicBezTo>
                    <a:pt x="287" y="212"/>
                    <a:pt x="282" y="216"/>
                    <a:pt x="276" y="219"/>
                  </a:cubicBezTo>
                  <a:cubicBezTo>
                    <a:pt x="271" y="222"/>
                    <a:pt x="263" y="223"/>
                    <a:pt x="255" y="224"/>
                  </a:cubicBezTo>
                  <a:cubicBezTo>
                    <a:pt x="247" y="223"/>
                    <a:pt x="240" y="222"/>
                    <a:pt x="234" y="219"/>
                  </a:cubicBezTo>
                  <a:cubicBezTo>
                    <a:pt x="228" y="216"/>
                    <a:pt x="223" y="212"/>
                    <a:pt x="219" y="207"/>
                  </a:cubicBezTo>
                  <a:cubicBezTo>
                    <a:pt x="216" y="202"/>
                    <a:pt x="213" y="197"/>
                    <a:pt x="211" y="191"/>
                  </a:cubicBezTo>
                  <a:cubicBezTo>
                    <a:pt x="208" y="185"/>
                    <a:pt x="207" y="179"/>
                    <a:pt x="206" y="173"/>
                  </a:cubicBezTo>
                  <a:cubicBezTo>
                    <a:pt x="205" y="167"/>
                    <a:pt x="205" y="162"/>
                    <a:pt x="205" y="157"/>
                  </a:cubicBezTo>
                  <a:close/>
                  <a:moveTo>
                    <a:pt x="509" y="126"/>
                  </a:moveTo>
                  <a:cubicBezTo>
                    <a:pt x="509" y="117"/>
                    <a:pt x="508" y="108"/>
                    <a:pt x="506" y="101"/>
                  </a:cubicBezTo>
                  <a:cubicBezTo>
                    <a:pt x="503" y="94"/>
                    <a:pt x="500" y="88"/>
                    <a:pt x="496" y="84"/>
                  </a:cubicBezTo>
                  <a:cubicBezTo>
                    <a:pt x="492" y="79"/>
                    <a:pt x="487" y="76"/>
                    <a:pt x="482" y="73"/>
                  </a:cubicBezTo>
                  <a:cubicBezTo>
                    <a:pt x="477" y="71"/>
                    <a:pt x="471" y="69"/>
                    <a:pt x="466" y="68"/>
                  </a:cubicBezTo>
                  <a:cubicBezTo>
                    <a:pt x="460" y="67"/>
                    <a:pt x="454" y="66"/>
                    <a:pt x="449" y="66"/>
                  </a:cubicBezTo>
                  <a:cubicBezTo>
                    <a:pt x="441" y="66"/>
                    <a:pt x="435" y="67"/>
                    <a:pt x="429" y="69"/>
                  </a:cubicBezTo>
                  <a:cubicBezTo>
                    <a:pt x="423" y="72"/>
                    <a:pt x="418" y="74"/>
                    <a:pt x="414" y="77"/>
                  </a:cubicBezTo>
                  <a:cubicBezTo>
                    <a:pt x="410" y="81"/>
                    <a:pt x="406" y="84"/>
                    <a:pt x="403" y="87"/>
                  </a:cubicBezTo>
                  <a:cubicBezTo>
                    <a:pt x="400" y="90"/>
                    <a:pt x="398" y="93"/>
                    <a:pt x="397" y="96"/>
                  </a:cubicBezTo>
                  <a:lnTo>
                    <a:pt x="396" y="96"/>
                  </a:lnTo>
                  <a:lnTo>
                    <a:pt x="396" y="71"/>
                  </a:lnTo>
                  <a:lnTo>
                    <a:pt x="369" y="71"/>
                  </a:lnTo>
                  <a:lnTo>
                    <a:pt x="369" y="244"/>
                  </a:lnTo>
                  <a:lnTo>
                    <a:pt x="398" y="244"/>
                  </a:lnTo>
                  <a:lnTo>
                    <a:pt x="398" y="150"/>
                  </a:lnTo>
                  <a:cubicBezTo>
                    <a:pt x="398" y="140"/>
                    <a:pt x="399" y="132"/>
                    <a:pt x="401" y="126"/>
                  </a:cubicBezTo>
                  <a:cubicBezTo>
                    <a:pt x="403" y="119"/>
                    <a:pt x="406" y="114"/>
                    <a:pt x="409" y="109"/>
                  </a:cubicBezTo>
                  <a:cubicBezTo>
                    <a:pt x="412" y="105"/>
                    <a:pt x="416" y="101"/>
                    <a:pt x="420" y="99"/>
                  </a:cubicBezTo>
                  <a:cubicBezTo>
                    <a:pt x="424" y="97"/>
                    <a:pt x="428" y="95"/>
                    <a:pt x="432" y="94"/>
                  </a:cubicBezTo>
                  <a:cubicBezTo>
                    <a:pt x="436" y="93"/>
                    <a:pt x="440" y="92"/>
                    <a:pt x="443" y="92"/>
                  </a:cubicBezTo>
                  <a:cubicBezTo>
                    <a:pt x="453" y="92"/>
                    <a:pt x="460" y="94"/>
                    <a:pt x="466" y="97"/>
                  </a:cubicBezTo>
                  <a:cubicBezTo>
                    <a:pt x="471" y="101"/>
                    <a:pt x="475" y="106"/>
                    <a:pt x="477" y="112"/>
                  </a:cubicBezTo>
                  <a:cubicBezTo>
                    <a:pt x="479" y="119"/>
                    <a:pt x="480" y="128"/>
                    <a:pt x="480" y="138"/>
                  </a:cubicBezTo>
                  <a:lnTo>
                    <a:pt x="480" y="244"/>
                  </a:lnTo>
                  <a:lnTo>
                    <a:pt x="509" y="244"/>
                  </a:lnTo>
                  <a:lnTo>
                    <a:pt x="509" y="126"/>
                  </a:lnTo>
                  <a:close/>
                  <a:moveTo>
                    <a:pt x="696" y="7"/>
                  </a:moveTo>
                  <a:lnTo>
                    <a:pt x="667" y="7"/>
                  </a:lnTo>
                  <a:lnTo>
                    <a:pt x="667" y="93"/>
                  </a:lnTo>
                  <a:lnTo>
                    <a:pt x="666" y="96"/>
                  </a:lnTo>
                  <a:cubicBezTo>
                    <a:pt x="664" y="93"/>
                    <a:pt x="662" y="90"/>
                    <a:pt x="660" y="87"/>
                  </a:cubicBezTo>
                  <a:cubicBezTo>
                    <a:pt x="657" y="84"/>
                    <a:pt x="654" y="80"/>
                    <a:pt x="650" y="77"/>
                  </a:cubicBezTo>
                  <a:cubicBezTo>
                    <a:pt x="646" y="74"/>
                    <a:pt x="641" y="71"/>
                    <a:pt x="635" y="69"/>
                  </a:cubicBezTo>
                  <a:cubicBezTo>
                    <a:pt x="629" y="67"/>
                    <a:pt x="622" y="66"/>
                    <a:pt x="615" y="66"/>
                  </a:cubicBezTo>
                  <a:cubicBezTo>
                    <a:pt x="603" y="66"/>
                    <a:pt x="593" y="68"/>
                    <a:pt x="584" y="73"/>
                  </a:cubicBezTo>
                  <a:cubicBezTo>
                    <a:pt x="575" y="77"/>
                    <a:pt x="567" y="83"/>
                    <a:pt x="561" y="91"/>
                  </a:cubicBezTo>
                  <a:cubicBezTo>
                    <a:pt x="555" y="99"/>
                    <a:pt x="550" y="108"/>
                    <a:pt x="547" y="118"/>
                  </a:cubicBezTo>
                  <a:cubicBezTo>
                    <a:pt x="544" y="129"/>
                    <a:pt x="542" y="140"/>
                    <a:pt x="542" y="152"/>
                  </a:cubicBezTo>
                  <a:cubicBezTo>
                    <a:pt x="542" y="159"/>
                    <a:pt x="543" y="167"/>
                    <a:pt x="544" y="174"/>
                  </a:cubicBezTo>
                  <a:cubicBezTo>
                    <a:pt x="545" y="181"/>
                    <a:pt x="547" y="189"/>
                    <a:pt x="549" y="196"/>
                  </a:cubicBezTo>
                  <a:cubicBezTo>
                    <a:pt x="551" y="203"/>
                    <a:pt x="555" y="210"/>
                    <a:pt x="558" y="216"/>
                  </a:cubicBezTo>
                  <a:cubicBezTo>
                    <a:pt x="562" y="223"/>
                    <a:pt x="567" y="228"/>
                    <a:pt x="573" y="233"/>
                  </a:cubicBezTo>
                  <a:cubicBezTo>
                    <a:pt x="578" y="238"/>
                    <a:pt x="585" y="242"/>
                    <a:pt x="592" y="245"/>
                  </a:cubicBezTo>
                  <a:cubicBezTo>
                    <a:pt x="600" y="248"/>
                    <a:pt x="609" y="249"/>
                    <a:pt x="619" y="249"/>
                  </a:cubicBezTo>
                  <a:cubicBezTo>
                    <a:pt x="624" y="249"/>
                    <a:pt x="630" y="248"/>
                    <a:pt x="636" y="247"/>
                  </a:cubicBezTo>
                  <a:cubicBezTo>
                    <a:pt x="642" y="245"/>
                    <a:pt x="648" y="242"/>
                    <a:pt x="653" y="238"/>
                  </a:cubicBezTo>
                  <a:cubicBezTo>
                    <a:pt x="659" y="234"/>
                    <a:pt x="664" y="228"/>
                    <a:pt x="668" y="220"/>
                  </a:cubicBezTo>
                  <a:lnTo>
                    <a:pt x="668" y="244"/>
                  </a:lnTo>
                  <a:lnTo>
                    <a:pt x="696" y="244"/>
                  </a:lnTo>
                  <a:lnTo>
                    <a:pt x="696" y="7"/>
                  </a:lnTo>
                  <a:close/>
                  <a:moveTo>
                    <a:pt x="573" y="157"/>
                  </a:moveTo>
                  <a:cubicBezTo>
                    <a:pt x="573" y="153"/>
                    <a:pt x="573" y="147"/>
                    <a:pt x="573" y="142"/>
                  </a:cubicBezTo>
                  <a:cubicBezTo>
                    <a:pt x="574" y="136"/>
                    <a:pt x="575" y="130"/>
                    <a:pt x="576" y="125"/>
                  </a:cubicBezTo>
                  <a:cubicBezTo>
                    <a:pt x="578" y="119"/>
                    <a:pt x="580" y="114"/>
                    <a:pt x="584" y="109"/>
                  </a:cubicBezTo>
                  <a:cubicBezTo>
                    <a:pt x="587" y="104"/>
                    <a:pt x="592" y="100"/>
                    <a:pt x="598" y="97"/>
                  </a:cubicBezTo>
                  <a:cubicBezTo>
                    <a:pt x="604" y="94"/>
                    <a:pt x="611" y="92"/>
                    <a:pt x="620" y="92"/>
                  </a:cubicBezTo>
                  <a:cubicBezTo>
                    <a:pt x="628" y="92"/>
                    <a:pt x="635" y="94"/>
                    <a:pt x="641" y="97"/>
                  </a:cubicBezTo>
                  <a:cubicBezTo>
                    <a:pt x="646" y="100"/>
                    <a:pt x="651" y="105"/>
                    <a:pt x="654" y="110"/>
                  </a:cubicBezTo>
                  <a:cubicBezTo>
                    <a:pt x="658" y="115"/>
                    <a:pt x="660" y="121"/>
                    <a:pt x="662" y="128"/>
                  </a:cubicBezTo>
                  <a:cubicBezTo>
                    <a:pt x="664" y="134"/>
                    <a:pt x="665" y="141"/>
                    <a:pt x="666" y="147"/>
                  </a:cubicBezTo>
                  <a:cubicBezTo>
                    <a:pt x="666" y="154"/>
                    <a:pt x="667" y="160"/>
                    <a:pt x="666" y="166"/>
                  </a:cubicBezTo>
                  <a:cubicBezTo>
                    <a:pt x="666" y="175"/>
                    <a:pt x="665" y="183"/>
                    <a:pt x="663" y="189"/>
                  </a:cubicBezTo>
                  <a:cubicBezTo>
                    <a:pt x="661" y="196"/>
                    <a:pt x="659" y="202"/>
                    <a:pt x="655" y="206"/>
                  </a:cubicBezTo>
                  <a:cubicBezTo>
                    <a:pt x="652" y="210"/>
                    <a:pt x="648" y="214"/>
                    <a:pt x="644" y="217"/>
                  </a:cubicBezTo>
                  <a:cubicBezTo>
                    <a:pt x="640" y="219"/>
                    <a:pt x="636" y="221"/>
                    <a:pt x="631" y="222"/>
                  </a:cubicBezTo>
                  <a:cubicBezTo>
                    <a:pt x="627" y="223"/>
                    <a:pt x="623" y="224"/>
                    <a:pt x="619" y="224"/>
                  </a:cubicBezTo>
                  <a:cubicBezTo>
                    <a:pt x="611" y="224"/>
                    <a:pt x="604" y="222"/>
                    <a:pt x="599" y="219"/>
                  </a:cubicBezTo>
                  <a:cubicBezTo>
                    <a:pt x="593" y="215"/>
                    <a:pt x="588" y="211"/>
                    <a:pt x="584" y="205"/>
                  </a:cubicBezTo>
                  <a:cubicBezTo>
                    <a:pt x="580" y="199"/>
                    <a:pt x="577" y="192"/>
                    <a:pt x="575" y="184"/>
                  </a:cubicBezTo>
                  <a:cubicBezTo>
                    <a:pt x="574" y="175"/>
                    <a:pt x="573" y="167"/>
                    <a:pt x="573" y="157"/>
                  </a:cubicBezTo>
                  <a:close/>
                  <a:moveTo>
                    <a:pt x="726" y="157"/>
                  </a:moveTo>
                  <a:cubicBezTo>
                    <a:pt x="726" y="166"/>
                    <a:pt x="727" y="175"/>
                    <a:pt x="729" y="184"/>
                  </a:cubicBezTo>
                  <a:cubicBezTo>
                    <a:pt x="731" y="193"/>
                    <a:pt x="735" y="201"/>
                    <a:pt x="739" y="209"/>
                  </a:cubicBezTo>
                  <a:cubicBezTo>
                    <a:pt x="743" y="217"/>
                    <a:pt x="748" y="223"/>
                    <a:pt x="755" y="229"/>
                  </a:cubicBezTo>
                  <a:cubicBezTo>
                    <a:pt x="761" y="235"/>
                    <a:pt x="768" y="240"/>
                    <a:pt x="777" y="243"/>
                  </a:cubicBezTo>
                  <a:cubicBezTo>
                    <a:pt x="786" y="247"/>
                    <a:pt x="796" y="249"/>
                    <a:pt x="807" y="249"/>
                  </a:cubicBezTo>
                  <a:cubicBezTo>
                    <a:pt x="818" y="249"/>
                    <a:pt x="828" y="247"/>
                    <a:pt x="836" y="243"/>
                  </a:cubicBezTo>
                  <a:cubicBezTo>
                    <a:pt x="845" y="240"/>
                    <a:pt x="852" y="235"/>
                    <a:pt x="859" y="229"/>
                  </a:cubicBezTo>
                  <a:cubicBezTo>
                    <a:pt x="865" y="223"/>
                    <a:pt x="870" y="217"/>
                    <a:pt x="875" y="209"/>
                  </a:cubicBezTo>
                  <a:cubicBezTo>
                    <a:pt x="879" y="201"/>
                    <a:pt x="882" y="193"/>
                    <a:pt x="884" y="184"/>
                  </a:cubicBezTo>
                  <a:cubicBezTo>
                    <a:pt x="886" y="175"/>
                    <a:pt x="887" y="166"/>
                    <a:pt x="887" y="157"/>
                  </a:cubicBezTo>
                  <a:cubicBezTo>
                    <a:pt x="887" y="148"/>
                    <a:pt x="886" y="140"/>
                    <a:pt x="884" y="131"/>
                  </a:cubicBezTo>
                  <a:cubicBezTo>
                    <a:pt x="882" y="122"/>
                    <a:pt x="879" y="114"/>
                    <a:pt x="875" y="106"/>
                  </a:cubicBezTo>
                  <a:cubicBezTo>
                    <a:pt x="870" y="98"/>
                    <a:pt x="865" y="91"/>
                    <a:pt x="859" y="85"/>
                  </a:cubicBezTo>
                  <a:cubicBezTo>
                    <a:pt x="852" y="79"/>
                    <a:pt x="845" y="75"/>
                    <a:pt x="836" y="71"/>
                  </a:cubicBezTo>
                  <a:cubicBezTo>
                    <a:pt x="828" y="68"/>
                    <a:pt x="818" y="66"/>
                    <a:pt x="807" y="66"/>
                  </a:cubicBezTo>
                  <a:cubicBezTo>
                    <a:pt x="796" y="66"/>
                    <a:pt x="786" y="68"/>
                    <a:pt x="777" y="71"/>
                  </a:cubicBezTo>
                  <a:cubicBezTo>
                    <a:pt x="768" y="75"/>
                    <a:pt x="761" y="79"/>
                    <a:pt x="755" y="85"/>
                  </a:cubicBezTo>
                  <a:cubicBezTo>
                    <a:pt x="748" y="91"/>
                    <a:pt x="743" y="98"/>
                    <a:pt x="739" y="106"/>
                  </a:cubicBezTo>
                  <a:cubicBezTo>
                    <a:pt x="735" y="114"/>
                    <a:pt x="731" y="122"/>
                    <a:pt x="729" y="131"/>
                  </a:cubicBezTo>
                  <a:cubicBezTo>
                    <a:pt x="727" y="140"/>
                    <a:pt x="726" y="148"/>
                    <a:pt x="726" y="157"/>
                  </a:cubicBezTo>
                  <a:close/>
                  <a:moveTo>
                    <a:pt x="756" y="157"/>
                  </a:moveTo>
                  <a:cubicBezTo>
                    <a:pt x="756" y="153"/>
                    <a:pt x="757" y="147"/>
                    <a:pt x="758" y="142"/>
                  </a:cubicBezTo>
                  <a:cubicBezTo>
                    <a:pt x="759" y="136"/>
                    <a:pt x="760" y="130"/>
                    <a:pt x="762" y="124"/>
                  </a:cubicBezTo>
                  <a:cubicBezTo>
                    <a:pt x="764" y="118"/>
                    <a:pt x="767" y="113"/>
                    <a:pt x="771" y="108"/>
                  </a:cubicBezTo>
                  <a:cubicBezTo>
                    <a:pt x="775" y="103"/>
                    <a:pt x="780" y="99"/>
                    <a:pt x="785" y="96"/>
                  </a:cubicBezTo>
                  <a:cubicBezTo>
                    <a:pt x="791" y="93"/>
                    <a:pt x="798" y="91"/>
                    <a:pt x="807" y="91"/>
                  </a:cubicBezTo>
                  <a:cubicBezTo>
                    <a:pt x="815" y="91"/>
                    <a:pt x="822" y="93"/>
                    <a:pt x="828" y="96"/>
                  </a:cubicBezTo>
                  <a:cubicBezTo>
                    <a:pt x="834" y="99"/>
                    <a:pt x="839" y="103"/>
                    <a:pt x="842" y="108"/>
                  </a:cubicBezTo>
                  <a:cubicBezTo>
                    <a:pt x="846" y="113"/>
                    <a:pt x="849" y="118"/>
                    <a:pt x="851" y="124"/>
                  </a:cubicBezTo>
                  <a:cubicBezTo>
                    <a:pt x="853" y="130"/>
                    <a:pt x="855" y="136"/>
                    <a:pt x="856" y="142"/>
                  </a:cubicBezTo>
                  <a:cubicBezTo>
                    <a:pt x="857" y="147"/>
                    <a:pt x="857" y="153"/>
                    <a:pt x="857" y="157"/>
                  </a:cubicBezTo>
                  <a:cubicBezTo>
                    <a:pt x="857" y="162"/>
                    <a:pt x="857" y="167"/>
                    <a:pt x="856" y="173"/>
                  </a:cubicBezTo>
                  <a:cubicBezTo>
                    <a:pt x="855" y="179"/>
                    <a:pt x="853" y="185"/>
                    <a:pt x="851" y="191"/>
                  </a:cubicBezTo>
                  <a:cubicBezTo>
                    <a:pt x="849" y="197"/>
                    <a:pt x="846" y="202"/>
                    <a:pt x="842" y="207"/>
                  </a:cubicBezTo>
                  <a:cubicBezTo>
                    <a:pt x="839" y="212"/>
                    <a:pt x="834" y="216"/>
                    <a:pt x="828" y="219"/>
                  </a:cubicBezTo>
                  <a:cubicBezTo>
                    <a:pt x="822" y="222"/>
                    <a:pt x="815" y="223"/>
                    <a:pt x="807" y="224"/>
                  </a:cubicBezTo>
                  <a:cubicBezTo>
                    <a:pt x="798" y="223"/>
                    <a:pt x="791" y="222"/>
                    <a:pt x="785" y="219"/>
                  </a:cubicBezTo>
                  <a:cubicBezTo>
                    <a:pt x="780" y="216"/>
                    <a:pt x="775" y="212"/>
                    <a:pt x="771" y="207"/>
                  </a:cubicBezTo>
                  <a:cubicBezTo>
                    <a:pt x="767" y="202"/>
                    <a:pt x="764" y="197"/>
                    <a:pt x="762" y="191"/>
                  </a:cubicBezTo>
                  <a:cubicBezTo>
                    <a:pt x="760" y="185"/>
                    <a:pt x="759" y="179"/>
                    <a:pt x="758" y="173"/>
                  </a:cubicBezTo>
                  <a:cubicBezTo>
                    <a:pt x="757" y="167"/>
                    <a:pt x="756" y="162"/>
                    <a:pt x="756" y="157"/>
                  </a:cubicBezTo>
                  <a:close/>
                  <a:moveTo>
                    <a:pt x="1189" y="76"/>
                  </a:moveTo>
                  <a:cubicBezTo>
                    <a:pt x="1189" y="72"/>
                    <a:pt x="1188" y="67"/>
                    <a:pt x="1187" y="61"/>
                  </a:cubicBezTo>
                  <a:cubicBezTo>
                    <a:pt x="1186" y="56"/>
                    <a:pt x="1185" y="50"/>
                    <a:pt x="1183" y="45"/>
                  </a:cubicBezTo>
                  <a:cubicBezTo>
                    <a:pt x="1181" y="39"/>
                    <a:pt x="1177" y="34"/>
                    <a:pt x="1173" y="28"/>
                  </a:cubicBezTo>
                  <a:cubicBezTo>
                    <a:pt x="1169" y="23"/>
                    <a:pt x="1164" y="18"/>
                    <a:pt x="1157" y="14"/>
                  </a:cubicBezTo>
                  <a:cubicBezTo>
                    <a:pt x="1150" y="10"/>
                    <a:pt x="1142" y="7"/>
                    <a:pt x="1132" y="4"/>
                  </a:cubicBezTo>
                  <a:cubicBezTo>
                    <a:pt x="1122" y="2"/>
                    <a:pt x="1110" y="0"/>
                    <a:pt x="1096" y="0"/>
                  </a:cubicBezTo>
                  <a:cubicBezTo>
                    <a:pt x="1085" y="0"/>
                    <a:pt x="1075" y="2"/>
                    <a:pt x="1066" y="4"/>
                  </a:cubicBezTo>
                  <a:cubicBezTo>
                    <a:pt x="1057" y="7"/>
                    <a:pt x="1049" y="11"/>
                    <a:pt x="1043" y="15"/>
                  </a:cubicBezTo>
                  <a:cubicBezTo>
                    <a:pt x="1036" y="20"/>
                    <a:pt x="1031" y="26"/>
                    <a:pt x="1027" y="32"/>
                  </a:cubicBezTo>
                  <a:cubicBezTo>
                    <a:pt x="1023" y="38"/>
                    <a:pt x="1020" y="45"/>
                    <a:pt x="1018" y="52"/>
                  </a:cubicBezTo>
                  <a:cubicBezTo>
                    <a:pt x="1016" y="59"/>
                    <a:pt x="1015" y="66"/>
                    <a:pt x="1015" y="74"/>
                  </a:cubicBezTo>
                  <a:cubicBezTo>
                    <a:pt x="1015" y="82"/>
                    <a:pt x="1016" y="89"/>
                    <a:pt x="1018" y="95"/>
                  </a:cubicBezTo>
                  <a:cubicBezTo>
                    <a:pt x="1021" y="101"/>
                    <a:pt x="1024" y="106"/>
                    <a:pt x="1028" y="110"/>
                  </a:cubicBezTo>
                  <a:cubicBezTo>
                    <a:pt x="1032" y="114"/>
                    <a:pt x="1036" y="118"/>
                    <a:pt x="1041" y="120"/>
                  </a:cubicBezTo>
                  <a:cubicBezTo>
                    <a:pt x="1045" y="123"/>
                    <a:pt x="1050" y="125"/>
                    <a:pt x="1054" y="126"/>
                  </a:cubicBezTo>
                  <a:cubicBezTo>
                    <a:pt x="1058" y="128"/>
                    <a:pt x="1062" y="129"/>
                    <a:pt x="1065" y="130"/>
                  </a:cubicBezTo>
                  <a:lnTo>
                    <a:pt x="1114" y="141"/>
                  </a:lnTo>
                  <a:cubicBezTo>
                    <a:pt x="1124" y="143"/>
                    <a:pt x="1132" y="145"/>
                    <a:pt x="1138" y="148"/>
                  </a:cubicBezTo>
                  <a:cubicBezTo>
                    <a:pt x="1145" y="150"/>
                    <a:pt x="1150" y="153"/>
                    <a:pt x="1154" y="156"/>
                  </a:cubicBezTo>
                  <a:cubicBezTo>
                    <a:pt x="1158" y="159"/>
                    <a:pt x="1160" y="163"/>
                    <a:pt x="1162" y="167"/>
                  </a:cubicBezTo>
                  <a:cubicBezTo>
                    <a:pt x="1164" y="171"/>
                    <a:pt x="1164" y="177"/>
                    <a:pt x="1164" y="183"/>
                  </a:cubicBezTo>
                  <a:cubicBezTo>
                    <a:pt x="1164" y="190"/>
                    <a:pt x="1163" y="195"/>
                    <a:pt x="1160" y="200"/>
                  </a:cubicBezTo>
                  <a:cubicBezTo>
                    <a:pt x="1157" y="205"/>
                    <a:pt x="1154" y="209"/>
                    <a:pt x="1149" y="212"/>
                  </a:cubicBezTo>
                  <a:cubicBezTo>
                    <a:pt x="1145" y="215"/>
                    <a:pt x="1140" y="217"/>
                    <a:pt x="1134" y="219"/>
                  </a:cubicBezTo>
                  <a:cubicBezTo>
                    <a:pt x="1129" y="220"/>
                    <a:pt x="1123" y="221"/>
                    <a:pt x="1118" y="222"/>
                  </a:cubicBezTo>
                  <a:cubicBezTo>
                    <a:pt x="1112" y="223"/>
                    <a:pt x="1107" y="223"/>
                    <a:pt x="1102" y="223"/>
                  </a:cubicBezTo>
                  <a:cubicBezTo>
                    <a:pt x="1096" y="223"/>
                    <a:pt x="1090" y="222"/>
                    <a:pt x="1084" y="221"/>
                  </a:cubicBezTo>
                  <a:cubicBezTo>
                    <a:pt x="1078" y="220"/>
                    <a:pt x="1072" y="218"/>
                    <a:pt x="1066" y="216"/>
                  </a:cubicBezTo>
                  <a:cubicBezTo>
                    <a:pt x="1061" y="213"/>
                    <a:pt x="1056" y="210"/>
                    <a:pt x="1051" y="205"/>
                  </a:cubicBezTo>
                  <a:cubicBezTo>
                    <a:pt x="1047" y="201"/>
                    <a:pt x="1043" y="196"/>
                    <a:pt x="1041" y="190"/>
                  </a:cubicBezTo>
                  <a:cubicBezTo>
                    <a:pt x="1038" y="183"/>
                    <a:pt x="1037" y="176"/>
                    <a:pt x="1037" y="167"/>
                  </a:cubicBezTo>
                  <a:lnTo>
                    <a:pt x="1007" y="167"/>
                  </a:lnTo>
                  <a:cubicBezTo>
                    <a:pt x="1007" y="175"/>
                    <a:pt x="1007" y="182"/>
                    <a:pt x="1008" y="189"/>
                  </a:cubicBezTo>
                  <a:cubicBezTo>
                    <a:pt x="1010" y="196"/>
                    <a:pt x="1012" y="202"/>
                    <a:pt x="1016" y="209"/>
                  </a:cubicBezTo>
                  <a:cubicBezTo>
                    <a:pt x="1019" y="215"/>
                    <a:pt x="1024" y="221"/>
                    <a:pt x="1031" y="228"/>
                  </a:cubicBezTo>
                  <a:cubicBezTo>
                    <a:pt x="1033" y="230"/>
                    <a:pt x="1037" y="232"/>
                    <a:pt x="1040" y="235"/>
                  </a:cubicBezTo>
                  <a:cubicBezTo>
                    <a:pt x="1044" y="238"/>
                    <a:pt x="1049" y="240"/>
                    <a:pt x="1054" y="243"/>
                  </a:cubicBezTo>
                  <a:cubicBezTo>
                    <a:pt x="1060" y="245"/>
                    <a:pt x="1066" y="247"/>
                    <a:pt x="1074" y="248"/>
                  </a:cubicBezTo>
                  <a:cubicBezTo>
                    <a:pt x="1082" y="250"/>
                    <a:pt x="1092" y="250"/>
                    <a:pt x="1103" y="250"/>
                  </a:cubicBezTo>
                  <a:cubicBezTo>
                    <a:pt x="1111" y="250"/>
                    <a:pt x="1119" y="250"/>
                    <a:pt x="1128" y="248"/>
                  </a:cubicBezTo>
                  <a:cubicBezTo>
                    <a:pt x="1137" y="247"/>
                    <a:pt x="1145" y="245"/>
                    <a:pt x="1153" y="241"/>
                  </a:cubicBezTo>
                  <a:cubicBezTo>
                    <a:pt x="1161" y="238"/>
                    <a:pt x="1168" y="234"/>
                    <a:pt x="1175" y="228"/>
                  </a:cubicBezTo>
                  <a:cubicBezTo>
                    <a:pt x="1181" y="223"/>
                    <a:pt x="1186" y="216"/>
                    <a:pt x="1190" y="208"/>
                  </a:cubicBezTo>
                  <a:cubicBezTo>
                    <a:pt x="1194" y="199"/>
                    <a:pt x="1195" y="190"/>
                    <a:pt x="1196" y="179"/>
                  </a:cubicBezTo>
                  <a:cubicBezTo>
                    <a:pt x="1195" y="169"/>
                    <a:pt x="1194" y="161"/>
                    <a:pt x="1191" y="154"/>
                  </a:cubicBezTo>
                  <a:cubicBezTo>
                    <a:pt x="1189" y="147"/>
                    <a:pt x="1185" y="141"/>
                    <a:pt x="1180" y="135"/>
                  </a:cubicBezTo>
                  <a:cubicBezTo>
                    <a:pt x="1175" y="130"/>
                    <a:pt x="1170" y="126"/>
                    <a:pt x="1163" y="123"/>
                  </a:cubicBezTo>
                  <a:cubicBezTo>
                    <a:pt x="1157" y="119"/>
                    <a:pt x="1149" y="117"/>
                    <a:pt x="1142" y="115"/>
                  </a:cubicBezTo>
                  <a:lnTo>
                    <a:pt x="1074" y="100"/>
                  </a:lnTo>
                  <a:cubicBezTo>
                    <a:pt x="1069" y="98"/>
                    <a:pt x="1065" y="97"/>
                    <a:pt x="1060" y="95"/>
                  </a:cubicBezTo>
                  <a:cubicBezTo>
                    <a:pt x="1056" y="93"/>
                    <a:pt x="1053" y="89"/>
                    <a:pt x="1050" y="85"/>
                  </a:cubicBezTo>
                  <a:cubicBezTo>
                    <a:pt x="1047" y="81"/>
                    <a:pt x="1046" y="76"/>
                    <a:pt x="1046" y="69"/>
                  </a:cubicBezTo>
                  <a:cubicBezTo>
                    <a:pt x="1046" y="62"/>
                    <a:pt x="1047" y="56"/>
                    <a:pt x="1049" y="51"/>
                  </a:cubicBezTo>
                  <a:cubicBezTo>
                    <a:pt x="1052" y="46"/>
                    <a:pt x="1055" y="42"/>
                    <a:pt x="1059" y="39"/>
                  </a:cubicBezTo>
                  <a:cubicBezTo>
                    <a:pt x="1063" y="36"/>
                    <a:pt x="1067" y="34"/>
                    <a:pt x="1072" y="32"/>
                  </a:cubicBezTo>
                  <a:cubicBezTo>
                    <a:pt x="1077" y="30"/>
                    <a:pt x="1082" y="29"/>
                    <a:pt x="1087" y="29"/>
                  </a:cubicBezTo>
                  <a:cubicBezTo>
                    <a:pt x="1091" y="28"/>
                    <a:pt x="1096" y="28"/>
                    <a:pt x="1100" y="28"/>
                  </a:cubicBezTo>
                  <a:cubicBezTo>
                    <a:pt x="1107" y="28"/>
                    <a:pt x="1114" y="29"/>
                    <a:pt x="1120" y="30"/>
                  </a:cubicBezTo>
                  <a:cubicBezTo>
                    <a:pt x="1127" y="32"/>
                    <a:pt x="1133" y="34"/>
                    <a:pt x="1139" y="38"/>
                  </a:cubicBezTo>
                  <a:cubicBezTo>
                    <a:pt x="1145" y="42"/>
                    <a:pt x="1149" y="47"/>
                    <a:pt x="1153" y="53"/>
                  </a:cubicBezTo>
                  <a:cubicBezTo>
                    <a:pt x="1156" y="59"/>
                    <a:pt x="1158" y="67"/>
                    <a:pt x="1159" y="76"/>
                  </a:cubicBezTo>
                  <a:lnTo>
                    <a:pt x="1189" y="76"/>
                  </a:lnTo>
                  <a:close/>
                  <a:moveTo>
                    <a:pt x="1223" y="157"/>
                  </a:moveTo>
                  <a:cubicBezTo>
                    <a:pt x="1223" y="166"/>
                    <a:pt x="1224" y="175"/>
                    <a:pt x="1226" y="184"/>
                  </a:cubicBezTo>
                  <a:cubicBezTo>
                    <a:pt x="1228" y="193"/>
                    <a:pt x="1231" y="201"/>
                    <a:pt x="1235" y="209"/>
                  </a:cubicBezTo>
                  <a:cubicBezTo>
                    <a:pt x="1239" y="217"/>
                    <a:pt x="1244" y="223"/>
                    <a:pt x="1251" y="229"/>
                  </a:cubicBezTo>
                  <a:cubicBezTo>
                    <a:pt x="1257" y="235"/>
                    <a:pt x="1265" y="240"/>
                    <a:pt x="1273" y="243"/>
                  </a:cubicBezTo>
                  <a:cubicBezTo>
                    <a:pt x="1282" y="247"/>
                    <a:pt x="1292" y="249"/>
                    <a:pt x="1303" y="249"/>
                  </a:cubicBezTo>
                  <a:cubicBezTo>
                    <a:pt x="1314" y="249"/>
                    <a:pt x="1324" y="247"/>
                    <a:pt x="1333" y="243"/>
                  </a:cubicBezTo>
                  <a:cubicBezTo>
                    <a:pt x="1341" y="240"/>
                    <a:pt x="1349" y="235"/>
                    <a:pt x="1355" y="229"/>
                  </a:cubicBezTo>
                  <a:cubicBezTo>
                    <a:pt x="1361" y="223"/>
                    <a:pt x="1367" y="217"/>
                    <a:pt x="1371" y="209"/>
                  </a:cubicBezTo>
                  <a:cubicBezTo>
                    <a:pt x="1375" y="201"/>
                    <a:pt x="1378" y="193"/>
                    <a:pt x="1380" y="184"/>
                  </a:cubicBezTo>
                  <a:cubicBezTo>
                    <a:pt x="1382" y="175"/>
                    <a:pt x="1383" y="166"/>
                    <a:pt x="1383" y="157"/>
                  </a:cubicBezTo>
                  <a:cubicBezTo>
                    <a:pt x="1383" y="148"/>
                    <a:pt x="1382" y="140"/>
                    <a:pt x="1380" y="131"/>
                  </a:cubicBezTo>
                  <a:cubicBezTo>
                    <a:pt x="1378" y="122"/>
                    <a:pt x="1375" y="114"/>
                    <a:pt x="1371" y="106"/>
                  </a:cubicBezTo>
                  <a:cubicBezTo>
                    <a:pt x="1367" y="98"/>
                    <a:pt x="1361" y="91"/>
                    <a:pt x="1355" y="85"/>
                  </a:cubicBezTo>
                  <a:cubicBezTo>
                    <a:pt x="1349" y="79"/>
                    <a:pt x="1341" y="75"/>
                    <a:pt x="1333" y="71"/>
                  </a:cubicBezTo>
                  <a:cubicBezTo>
                    <a:pt x="1324" y="68"/>
                    <a:pt x="1314" y="66"/>
                    <a:pt x="1303" y="66"/>
                  </a:cubicBezTo>
                  <a:cubicBezTo>
                    <a:pt x="1292" y="66"/>
                    <a:pt x="1282" y="68"/>
                    <a:pt x="1273" y="71"/>
                  </a:cubicBezTo>
                  <a:cubicBezTo>
                    <a:pt x="1265" y="75"/>
                    <a:pt x="1257" y="79"/>
                    <a:pt x="1251" y="85"/>
                  </a:cubicBezTo>
                  <a:cubicBezTo>
                    <a:pt x="1244" y="91"/>
                    <a:pt x="1239" y="98"/>
                    <a:pt x="1235" y="106"/>
                  </a:cubicBezTo>
                  <a:cubicBezTo>
                    <a:pt x="1231" y="114"/>
                    <a:pt x="1228" y="122"/>
                    <a:pt x="1226" y="131"/>
                  </a:cubicBezTo>
                  <a:cubicBezTo>
                    <a:pt x="1224" y="140"/>
                    <a:pt x="1223" y="148"/>
                    <a:pt x="1223" y="157"/>
                  </a:cubicBezTo>
                  <a:close/>
                  <a:moveTo>
                    <a:pt x="1253" y="157"/>
                  </a:moveTo>
                  <a:cubicBezTo>
                    <a:pt x="1253" y="153"/>
                    <a:pt x="1253" y="147"/>
                    <a:pt x="1254" y="142"/>
                  </a:cubicBezTo>
                  <a:cubicBezTo>
                    <a:pt x="1255" y="136"/>
                    <a:pt x="1256" y="130"/>
                    <a:pt x="1258" y="124"/>
                  </a:cubicBezTo>
                  <a:cubicBezTo>
                    <a:pt x="1261" y="118"/>
                    <a:pt x="1264" y="113"/>
                    <a:pt x="1267" y="108"/>
                  </a:cubicBezTo>
                  <a:cubicBezTo>
                    <a:pt x="1271" y="103"/>
                    <a:pt x="1276" y="99"/>
                    <a:pt x="1282" y="96"/>
                  </a:cubicBezTo>
                  <a:cubicBezTo>
                    <a:pt x="1288" y="93"/>
                    <a:pt x="1295" y="91"/>
                    <a:pt x="1303" y="91"/>
                  </a:cubicBezTo>
                  <a:cubicBezTo>
                    <a:pt x="1311" y="91"/>
                    <a:pt x="1318" y="93"/>
                    <a:pt x="1324" y="96"/>
                  </a:cubicBezTo>
                  <a:cubicBezTo>
                    <a:pt x="1330" y="99"/>
                    <a:pt x="1335" y="103"/>
                    <a:pt x="1339" y="108"/>
                  </a:cubicBezTo>
                  <a:cubicBezTo>
                    <a:pt x="1342" y="113"/>
                    <a:pt x="1345" y="118"/>
                    <a:pt x="1348" y="124"/>
                  </a:cubicBezTo>
                  <a:cubicBezTo>
                    <a:pt x="1350" y="130"/>
                    <a:pt x="1351" y="136"/>
                    <a:pt x="1352" y="142"/>
                  </a:cubicBezTo>
                  <a:cubicBezTo>
                    <a:pt x="1353" y="147"/>
                    <a:pt x="1353" y="153"/>
                    <a:pt x="1353" y="157"/>
                  </a:cubicBezTo>
                  <a:cubicBezTo>
                    <a:pt x="1353" y="162"/>
                    <a:pt x="1353" y="167"/>
                    <a:pt x="1352" y="173"/>
                  </a:cubicBezTo>
                  <a:cubicBezTo>
                    <a:pt x="1351" y="179"/>
                    <a:pt x="1350" y="185"/>
                    <a:pt x="1348" y="191"/>
                  </a:cubicBezTo>
                  <a:cubicBezTo>
                    <a:pt x="1345" y="197"/>
                    <a:pt x="1342" y="202"/>
                    <a:pt x="1339" y="207"/>
                  </a:cubicBezTo>
                  <a:cubicBezTo>
                    <a:pt x="1335" y="212"/>
                    <a:pt x="1330" y="216"/>
                    <a:pt x="1324" y="219"/>
                  </a:cubicBezTo>
                  <a:cubicBezTo>
                    <a:pt x="1318" y="222"/>
                    <a:pt x="1311" y="223"/>
                    <a:pt x="1303" y="224"/>
                  </a:cubicBezTo>
                  <a:cubicBezTo>
                    <a:pt x="1295" y="223"/>
                    <a:pt x="1288" y="222"/>
                    <a:pt x="1282" y="219"/>
                  </a:cubicBezTo>
                  <a:cubicBezTo>
                    <a:pt x="1276" y="216"/>
                    <a:pt x="1271" y="212"/>
                    <a:pt x="1267" y="207"/>
                  </a:cubicBezTo>
                  <a:cubicBezTo>
                    <a:pt x="1264" y="202"/>
                    <a:pt x="1261" y="197"/>
                    <a:pt x="1258" y="191"/>
                  </a:cubicBezTo>
                  <a:cubicBezTo>
                    <a:pt x="1256" y="185"/>
                    <a:pt x="1255" y="179"/>
                    <a:pt x="1254" y="173"/>
                  </a:cubicBezTo>
                  <a:cubicBezTo>
                    <a:pt x="1253" y="167"/>
                    <a:pt x="1253" y="162"/>
                    <a:pt x="1253" y="157"/>
                  </a:cubicBezTo>
                  <a:close/>
                  <a:moveTo>
                    <a:pt x="1553" y="129"/>
                  </a:moveTo>
                  <a:cubicBezTo>
                    <a:pt x="1552" y="123"/>
                    <a:pt x="1551" y="117"/>
                    <a:pt x="1549" y="111"/>
                  </a:cubicBezTo>
                  <a:cubicBezTo>
                    <a:pt x="1548" y="105"/>
                    <a:pt x="1545" y="99"/>
                    <a:pt x="1542" y="94"/>
                  </a:cubicBezTo>
                  <a:cubicBezTo>
                    <a:pt x="1539" y="89"/>
                    <a:pt x="1534" y="84"/>
                    <a:pt x="1530" y="80"/>
                  </a:cubicBezTo>
                  <a:cubicBezTo>
                    <a:pt x="1525" y="76"/>
                    <a:pt x="1519" y="72"/>
                    <a:pt x="1512" y="70"/>
                  </a:cubicBezTo>
                  <a:cubicBezTo>
                    <a:pt x="1505" y="67"/>
                    <a:pt x="1497" y="66"/>
                    <a:pt x="1488" y="66"/>
                  </a:cubicBezTo>
                  <a:cubicBezTo>
                    <a:pt x="1474" y="66"/>
                    <a:pt x="1461" y="69"/>
                    <a:pt x="1451" y="74"/>
                  </a:cubicBezTo>
                  <a:cubicBezTo>
                    <a:pt x="1440" y="79"/>
                    <a:pt x="1432" y="85"/>
                    <a:pt x="1425" y="94"/>
                  </a:cubicBezTo>
                  <a:cubicBezTo>
                    <a:pt x="1418" y="103"/>
                    <a:pt x="1413" y="113"/>
                    <a:pt x="1410" y="125"/>
                  </a:cubicBezTo>
                  <a:cubicBezTo>
                    <a:pt x="1406" y="136"/>
                    <a:pt x="1405" y="149"/>
                    <a:pt x="1405" y="162"/>
                  </a:cubicBezTo>
                  <a:cubicBezTo>
                    <a:pt x="1405" y="175"/>
                    <a:pt x="1407" y="186"/>
                    <a:pt x="1410" y="197"/>
                  </a:cubicBezTo>
                  <a:cubicBezTo>
                    <a:pt x="1414" y="208"/>
                    <a:pt x="1419" y="217"/>
                    <a:pt x="1425" y="224"/>
                  </a:cubicBezTo>
                  <a:cubicBezTo>
                    <a:pt x="1432" y="232"/>
                    <a:pt x="1440" y="238"/>
                    <a:pt x="1450" y="243"/>
                  </a:cubicBezTo>
                  <a:cubicBezTo>
                    <a:pt x="1459" y="247"/>
                    <a:pt x="1470" y="249"/>
                    <a:pt x="1482" y="249"/>
                  </a:cubicBezTo>
                  <a:cubicBezTo>
                    <a:pt x="1492" y="249"/>
                    <a:pt x="1501" y="248"/>
                    <a:pt x="1509" y="245"/>
                  </a:cubicBezTo>
                  <a:cubicBezTo>
                    <a:pt x="1516" y="242"/>
                    <a:pt x="1523" y="238"/>
                    <a:pt x="1528" y="234"/>
                  </a:cubicBezTo>
                  <a:cubicBezTo>
                    <a:pt x="1533" y="229"/>
                    <a:pt x="1538" y="224"/>
                    <a:pt x="1541" y="218"/>
                  </a:cubicBezTo>
                  <a:cubicBezTo>
                    <a:pt x="1545" y="212"/>
                    <a:pt x="1547" y="206"/>
                    <a:pt x="1549" y="200"/>
                  </a:cubicBezTo>
                  <a:cubicBezTo>
                    <a:pt x="1551" y="194"/>
                    <a:pt x="1552" y="188"/>
                    <a:pt x="1553" y="183"/>
                  </a:cubicBezTo>
                  <a:lnTo>
                    <a:pt x="1524" y="183"/>
                  </a:lnTo>
                  <a:cubicBezTo>
                    <a:pt x="1523" y="192"/>
                    <a:pt x="1520" y="199"/>
                    <a:pt x="1516" y="205"/>
                  </a:cubicBezTo>
                  <a:cubicBezTo>
                    <a:pt x="1512" y="211"/>
                    <a:pt x="1507" y="216"/>
                    <a:pt x="1501" y="219"/>
                  </a:cubicBezTo>
                  <a:cubicBezTo>
                    <a:pt x="1496" y="222"/>
                    <a:pt x="1490" y="224"/>
                    <a:pt x="1483" y="224"/>
                  </a:cubicBezTo>
                  <a:cubicBezTo>
                    <a:pt x="1475" y="224"/>
                    <a:pt x="1468" y="222"/>
                    <a:pt x="1463" y="220"/>
                  </a:cubicBezTo>
                  <a:cubicBezTo>
                    <a:pt x="1457" y="217"/>
                    <a:pt x="1453" y="214"/>
                    <a:pt x="1449" y="209"/>
                  </a:cubicBezTo>
                  <a:cubicBezTo>
                    <a:pt x="1446" y="205"/>
                    <a:pt x="1443" y="199"/>
                    <a:pt x="1441" y="194"/>
                  </a:cubicBezTo>
                  <a:cubicBezTo>
                    <a:pt x="1439" y="188"/>
                    <a:pt x="1438" y="182"/>
                    <a:pt x="1437" y="176"/>
                  </a:cubicBezTo>
                  <a:cubicBezTo>
                    <a:pt x="1436" y="170"/>
                    <a:pt x="1436" y="163"/>
                    <a:pt x="1436" y="157"/>
                  </a:cubicBezTo>
                  <a:cubicBezTo>
                    <a:pt x="1436" y="151"/>
                    <a:pt x="1436" y="145"/>
                    <a:pt x="1437" y="139"/>
                  </a:cubicBezTo>
                  <a:cubicBezTo>
                    <a:pt x="1438" y="133"/>
                    <a:pt x="1440" y="127"/>
                    <a:pt x="1442" y="121"/>
                  </a:cubicBezTo>
                  <a:cubicBezTo>
                    <a:pt x="1445" y="116"/>
                    <a:pt x="1447" y="111"/>
                    <a:pt x="1451" y="106"/>
                  </a:cubicBezTo>
                  <a:cubicBezTo>
                    <a:pt x="1455" y="102"/>
                    <a:pt x="1459" y="99"/>
                    <a:pt x="1465" y="96"/>
                  </a:cubicBezTo>
                  <a:cubicBezTo>
                    <a:pt x="1470" y="94"/>
                    <a:pt x="1476" y="92"/>
                    <a:pt x="1484" y="92"/>
                  </a:cubicBezTo>
                  <a:cubicBezTo>
                    <a:pt x="1492" y="92"/>
                    <a:pt x="1499" y="94"/>
                    <a:pt x="1504" y="97"/>
                  </a:cubicBezTo>
                  <a:cubicBezTo>
                    <a:pt x="1510" y="100"/>
                    <a:pt x="1514" y="104"/>
                    <a:pt x="1518" y="109"/>
                  </a:cubicBezTo>
                  <a:cubicBezTo>
                    <a:pt x="1521" y="115"/>
                    <a:pt x="1523" y="122"/>
                    <a:pt x="1524" y="129"/>
                  </a:cubicBezTo>
                  <a:lnTo>
                    <a:pt x="1553" y="129"/>
                  </a:lnTo>
                  <a:close/>
                  <a:moveTo>
                    <a:pt x="1611" y="71"/>
                  </a:moveTo>
                  <a:lnTo>
                    <a:pt x="1582" y="71"/>
                  </a:lnTo>
                  <a:lnTo>
                    <a:pt x="1582" y="244"/>
                  </a:lnTo>
                  <a:lnTo>
                    <a:pt x="1611" y="244"/>
                  </a:lnTo>
                  <a:lnTo>
                    <a:pt x="1611" y="71"/>
                  </a:lnTo>
                  <a:close/>
                  <a:moveTo>
                    <a:pt x="1611" y="40"/>
                  </a:moveTo>
                  <a:lnTo>
                    <a:pt x="1611" y="7"/>
                  </a:lnTo>
                  <a:lnTo>
                    <a:pt x="1582" y="7"/>
                  </a:lnTo>
                  <a:lnTo>
                    <a:pt x="1582" y="40"/>
                  </a:lnTo>
                  <a:lnTo>
                    <a:pt x="1611" y="40"/>
                  </a:lnTo>
                  <a:close/>
                  <a:moveTo>
                    <a:pt x="1681" y="124"/>
                  </a:moveTo>
                  <a:cubicBezTo>
                    <a:pt x="1681" y="120"/>
                    <a:pt x="1682" y="117"/>
                    <a:pt x="1683" y="113"/>
                  </a:cubicBezTo>
                  <a:cubicBezTo>
                    <a:pt x="1684" y="109"/>
                    <a:pt x="1686" y="105"/>
                    <a:pt x="1689" y="102"/>
                  </a:cubicBezTo>
                  <a:cubicBezTo>
                    <a:pt x="1692" y="99"/>
                    <a:pt x="1696" y="96"/>
                    <a:pt x="1701" y="94"/>
                  </a:cubicBezTo>
                  <a:cubicBezTo>
                    <a:pt x="1706" y="91"/>
                    <a:pt x="1712" y="90"/>
                    <a:pt x="1721" y="90"/>
                  </a:cubicBezTo>
                  <a:cubicBezTo>
                    <a:pt x="1734" y="90"/>
                    <a:pt x="1744" y="93"/>
                    <a:pt x="1751" y="98"/>
                  </a:cubicBezTo>
                  <a:cubicBezTo>
                    <a:pt x="1758" y="102"/>
                    <a:pt x="1761" y="109"/>
                    <a:pt x="1761" y="118"/>
                  </a:cubicBezTo>
                  <a:cubicBezTo>
                    <a:pt x="1761" y="124"/>
                    <a:pt x="1760" y="128"/>
                    <a:pt x="1759" y="131"/>
                  </a:cubicBezTo>
                  <a:cubicBezTo>
                    <a:pt x="1757" y="134"/>
                    <a:pt x="1755" y="136"/>
                    <a:pt x="1753" y="137"/>
                  </a:cubicBezTo>
                  <a:cubicBezTo>
                    <a:pt x="1751" y="138"/>
                    <a:pt x="1748" y="139"/>
                    <a:pt x="1746" y="139"/>
                  </a:cubicBezTo>
                  <a:lnTo>
                    <a:pt x="1698" y="145"/>
                  </a:lnTo>
                  <a:cubicBezTo>
                    <a:pt x="1688" y="146"/>
                    <a:pt x="1681" y="148"/>
                    <a:pt x="1674" y="151"/>
                  </a:cubicBezTo>
                  <a:cubicBezTo>
                    <a:pt x="1668" y="154"/>
                    <a:pt x="1663" y="158"/>
                    <a:pt x="1659" y="162"/>
                  </a:cubicBezTo>
                  <a:cubicBezTo>
                    <a:pt x="1655" y="167"/>
                    <a:pt x="1652" y="171"/>
                    <a:pt x="1650" y="175"/>
                  </a:cubicBezTo>
                  <a:cubicBezTo>
                    <a:pt x="1648" y="180"/>
                    <a:pt x="1647" y="184"/>
                    <a:pt x="1646" y="188"/>
                  </a:cubicBezTo>
                  <a:cubicBezTo>
                    <a:pt x="1646" y="193"/>
                    <a:pt x="1645" y="196"/>
                    <a:pt x="1646" y="199"/>
                  </a:cubicBezTo>
                  <a:cubicBezTo>
                    <a:pt x="1646" y="209"/>
                    <a:pt x="1648" y="218"/>
                    <a:pt x="1653" y="225"/>
                  </a:cubicBezTo>
                  <a:cubicBezTo>
                    <a:pt x="1657" y="233"/>
                    <a:pt x="1663" y="239"/>
                    <a:pt x="1672" y="243"/>
                  </a:cubicBezTo>
                  <a:cubicBezTo>
                    <a:pt x="1680" y="247"/>
                    <a:pt x="1689" y="249"/>
                    <a:pt x="1700" y="249"/>
                  </a:cubicBezTo>
                  <a:cubicBezTo>
                    <a:pt x="1708" y="249"/>
                    <a:pt x="1716" y="248"/>
                    <a:pt x="1722" y="246"/>
                  </a:cubicBezTo>
                  <a:cubicBezTo>
                    <a:pt x="1729" y="245"/>
                    <a:pt x="1734" y="242"/>
                    <a:pt x="1739" y="240"/>
                  </a:cubicBezTo>
                  <a:cubicBezTo>
                    <a:pt x="1744" y="237"/>
                    <a:pt x="1749" y="234"/>
                    <a:pt x="1752" y="230"/>
                  </a:cubicBezTo>
                  <a:cubicBezTo>
                    <a:pt x="1756" y="227"/>
                    <a:pt x="1759" y="224"/>
                    <a:pt x="1762" y="221"/>
                  </a:cubicBezTo>
                  <a:cubicBezTo>
                    <a:pt x="1762" y="224"/>
                    <a:pt x="1763" y="227"/>
                    <a:pt x="1764" y="231"/>
                  </a:cubicBezTo>
                  <a:cubicBezTo>
                    <a:pt x="1765" y="234"/>
                    <a:pt x="1766" y="237"/>
                    <a:pt x="1768" y="239"/>
                  </a:cubicBezTo>
                  <a:cubicBezTo>
                    <a:pt x="1770" y="242"/>
                    <a:pt x="1773" y="244"/>
                    <a:pt x="1777" y="245"/>
                  </a:cubicBezTo>
                  <a:cubicBezTo>
                    <a:pt x="1781" y="247"/>
                    <a:pt x="1787" y="247"/>
                    <a:pt x="1793" y="247"/>
                  </a:cubicBezTo>
                  <a:cubicBezTo>
                    <a:pt x="1796" y="247"/>
                    <a:pt x="1799" y="247"/>
                    <a:pt x="1802" y="246"/>
                  </a:cubicBezTo>
                  <a:cubicBezTo>
                    <a:pt x="1804" y="245"/>
                    <a:pt x="1806" y="245"/>
                    <a:pt x="1809" y="244"/>
                  </a:cubicBezTo>
                  <a:lnTo>
                    <a:pt x="1809" y="223"/>
                  </a:lnTo>
                  <a:cubicBezTo>
                    <a:pt x="1807" y="223"/>
                    <a:pt x="1805" y="224"/>
                    <a:pt x="1804" y="224"/>
                  </a:cubicBezTo>
                  <a:cubicBezTo>
                    <a:pt x="1802" y="224"/>
                    <a:pt x="1801" y="224"/>
                    <a:pt x="1799" y="224"/>
                  </a:cubicBezTo>
                  <a:cubicBezTo>
                    <a:pt x="1796" y="224"/>
                    <a:pt x="1794" y="223"/>
                    <a:pt x="1792" y="222"/>
                  </a:cubicBezTo>
                  <a:cubicBezTo>
                    <a:pt x="1791" y="220"/>
                    <a:pt x="1790" y="218"/>
                    <a:pt x="1790" y="214"/>
                  </a:cubicBezTo>
                  <a:lnTo>
                    <a:pt x="1790" y="114"/>
                  </a:lnTo>
                  <a:cubicBezTo>
                    <a:pt x="1790" y="107"/>
                    <a:pt x="1788" y="101"/>
                    <a:pt x="1786" y="95"/>
                  </a:cubicBezTo>
                  <a:cubicBezTo>
                    <a:pt x="1783" y="90"/>
                    <a:pt x="1780" y="86"/>
                    <a:pt x="1776" y="82"/>
                  </a:cubicBezTo>
                  <a:cubicBezTo>
                    <a:pt x="1772" y="79"/>
                    <a:pt x="1768" y="76"/>
                    <a:pt x="1763" y="74"/>
                  </a:cubicBezTo>
                  <a:cubicBezTo>
                    <a:pt x="1758" y="71"/>
                    <a:pt x="1753" y="70"/>
                    <a:pt x="1748" y="69"/>
                  </a:cubicBezTo>
                  <a:cubicBezTo>
                    <a:pt x="1743" y="68"/>
                    <a:pt x="1739" y="67"/>
                    <a:pt x="1735" y="67"/>
                  </a:cubicBezTo>
                  <a:cubicBezTo>
                    <a:pt x="1731" y="66"/>
                    <a:pt x="1728" y="66"/>
                    <a:pt x="1726" y="66"/>
                  </a:cubicBezTo>
                  <a:cubicBezTo>
                    <a:pt x="1711" y="66"/>
                    <a:pt x="1699" y="68"/>
                    <a:pt x="1688" y="72"/>
                  </a:cubicBezTo>
                  <a:cubicBezTo>
                    <a:pt x="1678" y="76"/>
                    <a:pt x="1670" y="82"/>
                    <a:pt x="1664" y="90"/>
                  </a:cubicBezTo>
                  <a:cubicBezTo>
                    <a:pt x="1658" y="99"/>
                    <a:pt x="1655" y="110"/>
                    <a:pt x="1654" y="124"/>
                  </a:cubicBezTo>
                  <a:lnTo>
                    <a:pt x="1681" y="124"/>
                  </a:lnTo>
                  <a:close/>
                  <a:moveTo>
                    <a:pt x="1761" y="184"/>
                  </a:moveTo>
                  <a:cubicBezTo>
                    <a:pt x="1761" y="190"/>
                    <a:pt x="1759" y="195"/>
                    <a:pt x="1756" y="200"/>
                  </a:cubicBezTo>
                  <a:cubicBezTo>
                    <a:pt x="1753" y="205"/>
                    <a:pt x="1749" y="210"/>
                    <a:pt x="1744" y="213"/>
                  </a:cubicBezTo>
                  <a:cubicBezTo>
                    <a:pt x="1739" y="217"/>
                    <a:pt x="1733" y="220"/>
                    <a:pt x="1727" y="222"/>
                  </a:cubicBezTo>
                  <a:cubicBezTo>
                    <a:pt x="1720" y="224"/>
                    <a:pt x="1714" y="225"/>
                    <a:pt x="1707" y="225"/>
                  </a:cubicBezTo>
                  <a:cubicBezTo>
                    <a:pt x="1696" y="225"/>
                    <a:pt x="1688" y="222"/>
                    <a:pt x="1683" y="217"/>
                  </a:cubicBezTo>
                  <a:cubicBezTo>
                    <a:pt x="1678" y="212"/>
                    <a:pt x="1676" y="204"/>
                    <a:pt x="1676" y="195"/>
                  </a:cubicBezTo>
                  <a:cubicBezTo>
                    <a:pt x="1676" y="189"/>
                    <a:pt x="1677" y="185"/>
                    <a:pt x="1679" y="181"/>
                  </a:cubicBezTo>
                  <a:cubicBezTo>
                    <a:pt x="1682" y="178"/>
                    <a:pt x="1685" y="175"/>
                    <a:pt x="1689" y="173"/>
                  </a:cubicBezTo>
                  <a:cubicBezTo>
                    <a:pt x="1693" y="171"/>
                    <a:pt x="1697" y="170"/>
                    <a:pt x="1701" y="169"/>
                  </a:cubicBezTo>
                  <a:cubicBezTo>
                    <a:pt x="1705" y="168"/>
                    <a:pt x="1709" y="167"/>
                    <a:pt x="1713" y="167"/>
                  </a:cubicBezTo>
                  <a:cubicBezTo>
                    <a:pt x="1722" y="165"/>
                    <a:pt x="1729" y="164"/>
                    <a:pt x="1735" y="164"/>
                  </a:cubicBezTo>
                  <a:cubicBezTo>
                    <a:pt x="1740" y="163"/>
                    <a:pt x="1745" y="162"/>
                    <a:pt x="1748" y="161"/>
                  </a:cubicBezTo>
                  <a:cubicBezTo>
                    <a:pt x="1752" y="160"/>
                    <a:pt x="1754" y="159"/>
                    <a:pt x="1756" y="158"/>
                  </a:cubicBezTo>
                  <a:cubicBezTo>
                    <a:pt x="1758" y="158"/>
                    <a:pt x="1759" y="157"/>
                    <a:pt x="1761" y="156"/>
                  </a:cubicBezTo>
                  <a:lnTo>
                    <a:pt x="1761" y="184"/>
                  </a:lnTo>
                  <a:close/>
                  <a:moveTo>
                    <a:pt x="1869" y="7"/>
                  </a:moveTo>
                  <a:lnTo>
                    <a:pt x="1840" y="7"/>
                  </a:lnTo>
                  <a:lnTo>
                    <a:pt x="1840" y="244"/>
                  </a:lnTo>
                  <a:lnTo>
                    <a:pt x="1869" y="244"/>
                  </a:lnTo>
                  <a:lnTo>
                    <a:pt x="1869" y="7"/>
                  </a:lnTo>
                  <a:close/>
                  <a:moveTo>
                    <a:pt x="2186" y="216"/>
                  </a:moveTo>
                  <a:lnTo>
                    <a:pt x="2043" y="216"/>
                  </a:lnTo>
                  <a:lnTo>
                    <a:pt x="2043" y="136"/>
                  </a:lnTo>
                  <a:lnTo>
                    <a:pt x="2173" y="136"/>
                  </a:lnTo>
                  <a:lnTo>
                    <a:pt x="2173" y="108"/>
                  </a:lnTo>
                  <a:lnTo>
                    <a:pt x="2043" y="108"/>
                  </a:lnTo>
                  <a:lnTo>
                    <a:pt x="2043" y="35"/>
                  </a:lnTo>
                  <a:lnTo>
                    <a:pt x="2184" y="35"/>
                  </a:lnTo>
                  <a:lnTo>
                    <a:pt x="2184" y="7"/>
                  </a:lnTo>
                  <a:lnTo>
                    <a:pt x="2011" y="7"/>
                  </a:lnTo>
                  <a:lnTo>
                    <a:pt x="2011" y="244"/>
                  </a:lnTo>
                  <a:lnTo>
                    <a:pt x="2186" y="244"/>
                  </a:lnTo>
                  <a:lnTo>
                    <a:pt x="2186" y="216"/>
                  </a:lnTo>
                  <a:close/>
                  <a:moveTo>
                    <a:pt x="2365" y="244"/>
                  </a:moveTo>
                  <a:lnTo>
                    <a:pt x="2365" y="71"/>
                  </a:lnTo>
                  <a:lnTo>
                    <a:pt x="2336" y="71"/>
                  </a:lnTo>
                  <a:lnTo>
                    <a:pt x="2336" y="166"/>
                  </a:lnTo>
                  <a:cubicBezTo>
                    <a:pt x="2336" y="171"/>
                    <a:pt x="2335" y="177"/>
                    <a:pt x="2334" y="182"/>
                  </a:cubicBezTo>
                  <a:cubicBezTo>
                    <a:pt x="2334" y="187"/>
                    <a:pt x="2332" y="192"/>
                    <a:pt x="2330" y="197"/>
                  </a:cubicBezTo>
                  <a:cubicBezTo>
                    <a:pt x="2328" y="202"/>
                    <a:pt x="2325" y="207"/>
                    <a:pt x="2321" y="211"/>
                  </a:cubicBezTo>
                  <a:cubicBezTo>
                    <a:pt x="2317" y="215"/>
                    <a:pt x="2313" y="218"/>
                    <a:pt x="2307" y="220"/>
                  </a:cubicBezTo>
                  <a:cubicBezTo>
                    <a:pt x="2302" y="223"/>
                    <a:pt x="2296" y="224"/>
                    <a:pt x="2288" y="224"/>
                  </a:cubicBezTo>
                  <a:cubicBezTo>
                    <a:pt x="2282" y="224"/>
                    <a:pt x="2276" y="223"/>
                    <a:pt x="2271" y="220"/>
                  </a:cubicBezTo>
                  <a:cubicBezTo>
                    <a:pt x="2266" y="218"/>
                    <a:pt x="2262" y="214"/>
                    <a:pt x="2259" y="208"/>
                  </a:cubicBezTo>
                  <a:cubicBezTo>
                    <a:pt x="2256" y="203"/>
                    <a:pt x="2255" y="195"/>
                    <a:pt x="2255" y="186"/>
                  </a:cubicBezTo>
                  <a:lnTo>
                    <a:pt x="2255" y="71"/>
                  </a:lnTo>
                  <a:lnTo>
                    <a:pt x="2226" y="71"/>
                  </a:lnTo>
                  <a:lnTo>
                    <a:pt x="2226" y="195"/>
                  </a:lnTo>
                  <a:cubicBezTo>
                    <a:pt x="2226" y="204"/>
                    <a:pt x="2227" y="211"/>
                    <a:pt x="2229" y="217"/>
                  </a:cubicBezTo>
                  <a:cubicBezTo>
                    <a:pt x="2231" y="223"/>
                    <a:pt x="2234" y="228"/>
                    <a:pt x="2238" y="232"/>
                  </a:cubicBezTo>
                  <a:cubicBezTo>
                    <a:pt x="2242" y="236"/>
                    <a:pt x="2246" y="240"/>
                    <a:pt x="2251" y="242"/>
                  </a:cubicBezTo>
                  <a:cubicBezTo>
                    <a:pt x="2256" y="245"/>
                    <a:pt x="2261" y="246"/>
                    <a:pt x="2266" y="247"/>
                  </a:cubicBezTo>
                  <a:cubicBezTo>
                    <a:pt x="2272" y="249"/>
                    <a:pt x="2277" y="249"/>
                    <a:pt x="2282" y="249"/>
                  </a:cubicBezTo>
                  <a:cubicBezTo>
                    <a:pt x="2291" y="249"/>
                    <a:pt x="2299" y="248"/>
                    <a:pt x="2306" y="246"/>
                  </a:cubicBezTo>
                  <a:cubicBezTo>
                    <a:pt x="2313" y="243"/>
                    <a:pt x="2318" y="240"/>
                    <a:pt x="2323" y="235"/>
                  </a:cubicBezTo>
                  <a:cubicBezTo>
                    <a:pt x="2328" y="231"/>
                    <a:pt x="2333" y="225"/>
                    <a:pt x="2337" y="218"/>
                  </a:cubicBezTo>
                  <a:lnTo>
                    <a:pt x="2338" y="219"/>
                  </a:lnTo>
                  <a:lnTo>
                    <a:pt x="2338" y="244"/>
                  </a:lnTo>
                  <a:lnTo>
                    <a:pt x="2365" y="244"/>
                  </a:lnTo>
                  <a:close/>
                  <a:moveTo>
                    <a:pt x="2442" y="144"/>
                  </a:moveTo>
                  <a:cubicBezTo>
                    <a:pt x="2442" y="137"/>
                    <a:pt x="2443" y="131"/>
                    <a:pt x="2445" y="126"/>
                  </a:cubicBezTo>
                  <a:cubicBezTo>
                    <a:pt x="2447" y="120"/>
                    <a:pt x="2450" y="115"/>
                    <a:pt x="2454" y="111"/>
                  </a:cubicBezTo>
                  <a:cubicBezTo>
                    <a:pt x="2458" y="107"/>
                    <a:pt x="2462" y="103"/>
                    <a:pt x="2468" y="101"/>
                  </a:cubicBezTo>
                  <a:cubicBezTo>
                    <a:pt x="2473" y="98"/>
                    <a:pt x="2479" y="97"/>
                    <a:pt x="2486" y="97"/>
                  </a:cubicBezTo>
                  <a:lnTo>
                    <a:pt x="2497" y="97"/>
                  </a:lnTo>
                  <a:lnTo>
                    <a:pt x="2497" y="67"/>
                  </a:lnTo>
                  <a:cubicBezTo>
                    <a:pt x="2496" y="67"/>
                    <a:pt x="2495" y="67"/>
                    <a:pt x="2494" y="66"/>
                  </a:cubicBezTo>
                  <a:cubicBezTo>
                    <a:pt x="2492" y="66"/>
                    <a:pt x="2491" y="66"/>
                    <a:pt x="2489" y="66"/>
                  </a:cubicBezTo>
                  <a:cubicBezTo>
                    <a:pt x="2482" y="66"/>
                    <a:pt x="2475" y="68"/>
                    <a:pt x="2470" y="70"/>
                  </a:cubicBezTo>
                  <a:cubicBezTo>
                    <a:pt x="2464" y="73"/>
                    <a:pt x="2458" y="77"/>
                    <a:pt x="2454" y="82"/>
                  </a:cubicBezTo>
                  <a:cubicBezTo>
                    <a:pt x="2449" y="87"/>
                    <a:pt x="2445" y="93"/>
                    <a:pt x="2441" y="100"/>
                  </a:cubicBezTo>
                  <a:lnTo>
                    <a:pt x="2440" y="100"/>
                  </a:lnTo>
                  <a:lnTo>
                    <a:pt x="2440" y="71"/>
                  </a:lnTo>
                  <a:lnTo>
                    <a:pt x="2413" y="71"/>
                  </a:lnTo>
                  <a:lnTo>
                    <a:pt x="2413" y="244"/>
                  </a:lnTo>
                  <a:lnTo>
                    <a:pt x="2442" y="244"/>
                  </a:lnTo>
                  <a:lnTo>
                    <a:pt x="2442" y="144"/>
                  </a:lnTo>
                  <a:close/>
                  <a:moveTo>
                    <a:pt x="2509" y="157"/>
                  </a:moveTo>
                  <a:cubicBezTo>
                    <a:pt x="2509" y="166"/>
                    <a:pt x="2510" y="175"/>
                    <a:pt x="2512" y="184"/>
                  </a:cubicBezTo>
                  <a:cubicBezTo>
                    <a:pt x="2514" y="193"/>
                    <a:pt x="2517" y="201"/>
                    <a:pt x="2521" y="209"/>
                  </a:cubicBezTo>
                  <a:cubicBezTo>
                    <a:pt x="2525" y="217"/>
                    <a:pt x="2531" y="223"/>
                    <a:pt x="2537" y="229"/>
                  </a:cubicBezTo>
                  <a:cubicBezTo>
                    <a:pt x="2543" y="235"/>
                    <a:pt x="2551" y="240"/>
                    <a:pt x="2560" y="243"/>
                  </a:cubicBezTo>
                  <a:cubicBezTo>
                    <a:pt x="2568" y="247"/>
                    <a:pt x="2578" y="249"/>
                    <a:pt x="2589" y="249"/>
                  </a:cubicBezTo>
                  <a:cubicBezTo>
                    <a:pt x="2600" y="249"/>
                    <a:pt x="2610" y="247"/>
                    <a:pt x="2619" y="243"/>
                  </a:cubicBezTo>
                  <a:cubicBezTo>
                    <a:pt x="2627" y="240"/>
                    <a:pt x="2635" y="235"/>
                    <a:pt x="2641" y="229"/>
                  </a:cubicBezTo>
                  <a:cubicBezTo>
                    <a:pt x="2648" y="223"/>
                    <a:pt x="2653" y="217"/>
                    <a:pt x="2657" y="209"/>
                  </a:cubicBezTo>
                  <a:cubicBezTo>
                    <a:pt x="2661" y="201"/>
                    <a:pt x="2664" y="193"/>
                    <a:pt x="2666" y="184"/>
                  </a:cubicBezTo>
                  <a:cubicBezTo>
                    <a:pt x="2669" y="175"/>
                    <a:pt x="2670" y="166"/>
                    <a:pt x="2670" y="157"/>
                  </a:cubicBezTo>
                  <a:cubicBezTo>
                    <a:pt x="2670" y="148"/>
                    <a:pt x="2669" y="140"/>
                    <a:pt x="2666" y="131"/>
                  </a:cubicBezTo>
                  <a:cubicBezTo>
                    <a:pt x="2664" y="122"/>
                    <a:pt x="2661" y="114"/>
                    <a:pt x="2657" y="106"/>
                  </a:cubicBezTo>
                  <a:cubicBezTo>
                    <a:pt x="2653" y="98"/>
                    <a:pt x="2648" y="91"/>
                    <a:pt x="2641" y="85"/>
                  </a:cubicBezTo>
                  <a:cubicBezTo>
                    <a:pt x="2635" y="79"/>
                    <a:pt x="2627" y="75"/>
                    <a:pt x="2619" y="71"/>
                  </a:cubicBezTo>
                  <a:cubicBezTo>
                    <a:pt x="2610" y="68"/>
                    <a:pt x="2600" y="66"/>
                    <a:pt x="2589" y="66"/>
                  </a:cubicBezTo>
                  <a:cubicBezTo>
                    <a:pt x="2578" y="66"/>
                    <a:pt x="2568" y="68"/>
                    <a:pt x="2560" y="71"/>
                  </a:cubicBezTo>
                  <a:cubicBezTo>
                    <a:pt x="2551" y="75"/>
                    <a:pt x="2543" y="79"/>
                    <a:pt x="2537" y="85"/>
                  </a:cubicBezTo>
                  <a:cubicBezTo>
                    <a:pt x="2531" y="91"/>
                    <a:pt x="2525" y="98"/>
                    <a:pt x="2521" y="106"/>
                  </a:cubicBezTo>
                  <a:cubicBezTo>
                    <a:pt x="2517" y="114"/>
                    <a:pt x="2514" y="122"/>
                    <a:pt x="2512" y="131"/>
                  </a:cubicBezTo>
                  <a:cubicBezTo>
                    <a:pt x="2510" y="140"/>
                    <a:pt x="2509" y="148"/>
                    <a:pt x="2509" y="157"/>
                  </a:cubicBezTo>
                  <a:close/>
                  <a:moveTo>
                    <a:pt x="2539" y="157"/>
                  </a:moveTo>
                  <a:cubicBezTo>
                    <a:pt x="2539" y="153"/>
                    <a:pt x="2539" y="147"/>
                    <a:pt x="2540" y="142"/>
                  </a:cubicBezTo>
                  <a:cubicBezTo>
                    <a:pt x="2541" y="136"/>
                    <a:pt x="2542" y="130"/>
                    <a:pt x="2545" y="124"/>
                  </a:cubicBezTo>
                  <a:cubicBezTo>
                    <a:pt x="2547" y="118"/>
                    <a:pt x="2550" y="113"/>
                    <a:pt x="2553" y="108"/>
                  </a:cubicBezTo>
                  <a:cubicBezTo>
                    <a:pt x="2557" y="103"/>
                    <a:pt x="2562" y="99"/>
                    <a:pt x="2568" y="96"/>
                  </a:cubicBezTo>
                  <a:cubicBezTo>
                    <a:pt x="2574" y="93"/>
                    <a:pt x="2581" y="91"/>
                    <a:pt x="2589" y="91"/>
                  </a:cubicBezTo>
                  <a:cubicBezTo>
                    <a:pt x="2597" y="91"/>
                    <a:pt x="2605" y="93"/>
                    <a:pt x="2610" y="96"/>
                  </a:cubicBezTo>
                  <a:cubicBezTo>
                    <a:pt x="2616" y="99"/>
                    <a:pt x="2621" y="103"/>
                    <a:pt x="2625" y="108"/>
                  </a:cubicBezTo>
                  <a:cubicBezTo>
                    <a:pt x="2629" y="113"/>
                    <a:pt x="2632" y="118"/>
                    <a:pt x="2634" y="124"/>
                  </a:cubicBezTo>
                  <a:cubicBezTo>
                    <a:pt x="2636" y="130"/>
                    <a:pt x="2637" y="136"/>
                    <a:pt x="2638" y="142"/>
                  </a:cubicBezTo>
                  <a:cubicBezTo>
                    <a:pt x="2639" y="147"/>
                    <a:pt x="2639" y="153"/>
                    <a:pt x="2639" y="157"/>
                  </a:cubicBezTo>
                  <a:cubicBezTo>
                    <a:pt x="2639" y="162"/>
                    <a:pt x="2639" y="167"/>
                    <a:pt x="2638" y="173"/>
                  </a:cubicBezTo>
                  <a:cubicBezTo>
                    <a:pt x="2637" y="179"/>
                    <a:pt x="2636" y="185"/>
                    <a:pt x="2634" y="191"/>
                  </a:cubicBezTo>
                  <a:cubicBezTo>
                    <a:pt x="2632" y="197"/>
                    <a:pt x="2629" y="202"/>
                    <a:pt x="2625" y="207"/>
                  </a:cubicBezTo>
                  <a:cubicBezTo>
                    <a:pt x="2621" y="212"/>
                    <a:pt x="2616" y="216"/>
                    <a:pt x="2610" y="219"/>
                  </a:cubicBezTo>
                  <a:cubicBezTo>
                    <a:pt x="2605" y="222"/>
                    <a:pt x="2597" y="223"/>
                    <a:pt x="2589" y="224"/>
                  </a:cubicBezTo>
                  <a:cubicBezTo>
                    <a:pt x="2581" y="223"/>
                    <a:pt x="2574" y="222"/>
                    <a:pt x="2568" y="219"/>
                  </a:cubicBezTo>
                  <a:cubicBezTo>
                    <a:pt x="2562" y="216"/>
                    <a:pt x="2557" y="212"/>
                    <a:pt x="2553" y="207"/>
                  </a:cubicBezTo>
                  <a:cubicBezTo>
                    <a:pt x="2550" y="202"/>
                    <a:pt x="2547" y="197"/>
                    <a:pt x="2545" y="191"/>
                  </a:cubicBezTo>
                  <a:cubicBezTo>
                    <a:pt x="2542" y="185"/>
                    <a:pt x="2541" y="179"/>
                    <a:pt x="2540" y="173"/>
                  </a:cubicBezTo>
                  <a:cubicBezTo>
                    <a:pt x="2539" y="167"/>
                    <a:pt x="2539" y="162"/>
                    <a:pt x="2539" y="157"/>
                  </a:cubicBezTo>
                  <a:close/>
                  <a:moveTo>
                    <a:pt x="2728" y="166"/>
                  </a:moveTo>
                  <a:cubicBezTo>
                    <a:pt x="2728" y="160"/>
                    <a:pt x="2728" y="154"/>
                    <a:pt x="2729" y="147"/>
                  </a:cubicBezTo>
                  <a:cubicBezTo>
                    <a:pt x="2729" y="141"/>
                    <a:pt x="2731" y="134"/>
                    <a:pt x="2732" y="128"/>
                  </a:cubicBezTo>
                  <a:cubicBezTo>
                    <a:pt x="2734" y="121"/>
                    <a:pt x="2737" y="115"/>
                    <a:pt x="2740" y="110"/>
                  </a:cubicBezTo>
                  <a:cubicBezTo>
                    <a:pt x="2744" y="105"/>
                    <a:pt x="2748" y="100"/>
                    <a:pt x="2754" y="97"/>
                  </a:cubicBezTo>
                  <a:cubicBezTo>
                    <a:pt x="2759" y="94"/>
                    <a:pt x="2766" y="92"/>
                    <a:pt x="2775" y="92"/>
                  </a:cubicBezTo>
                  <a:cubicBezTo>
                    <a:pt x="2784" y="92"/>
                    <a:pt x="2791" y="94"/>
                    <a:pt x="2797" y="97"/>
                  </a:cubicBezTo>
                  <a:cubicBezTo>
                    <a:pt x="2803" y="100"/>
                    <a:pt x="2807" y="104"/>
                    <a:pt x="2811" y="109"/>
                  </a:cubicBezTo>
                  <a:cubicBezTo>
                    <a:pt x="2814" y="114"/>
                    <a:pt x="2817" y="119"/>
                    <a:pt x="2818" y="125"/>
                  </a:cubicBezTo>
                  <a:cubicBezTo>
                    <a:pt x="2820" y="130"/>
                    <a:pt x="2821" y="136"/>
                    <a:pt x="2821" y="142"/>
                  </a:cubicBezTo>
                  <a:cubicBezTo>
                    <a:pt x="2822" y="147"/>
                    <a:pt x="2822" y="153"/>
                    <a:pt x="2822" y="157"/>
                  </a:cubicBezTo>
                  <a:cubicBezTo>
                    <a:pt x="2822" y="167"/>
                    <a:pt x="2821" y="175"/>
                    <a:pt x="2819" y="184"/>
                  </a:cubicBezTo>
                  <a:cubicBezTo>
                    <a:pt x="2817" y="192"/>
                    <a:pt x="2814" y="199"/>
                    <a:pt x="2811" y="205"/>
                  </a:cubicBezTo>
                  <a:cubicBezTo>
                    <a:pt x="2807" y="211"/>
                    <a:pt x="2802" y="215"/>
                    <a:pt x="2796" y="219"/>
                  </a:cubicBezTo>
                  <a:cubicBezTo>
                    <a:pt x="2790" y="222"/>
                    <a:pt x="2783" y="224"/>
                    <a:pt x="2775" y="224"/>
                  </a:cubicBezTo>
                  <a:cubicBezTo>
                    <a:pt x="2772" y="224"/>
                    <a:pt x="2768" y="223"/>
                    <a:pt x="2763" y="222"/>
                  </a:cubicBezTo>
                  <a:cubicBezTo>
                    <a:pt x="2759" y="221"/>
                    <a:pt x="2755" y="219"/>
                    <a:pt x="2751" y="217"/>
                  </a:cubicBezTo>
                  <a:cubicBezTo>
                    <a:pt x="2747" y="214"/>
                    <a:pt x="2743" y="210"/>
                    <a:pt x="2739" y="206"/>
                  </a:cubicBezTo>
                  <a:cubicBezTo>
                    <a:pt x="2736" y="202"/>
                    <a:pt x="2733" y="196"/>
                    <a:pt x="2731" y="189"/>
                  </a:cubicBezTo>
                  <a:cubicBezTo>
                    <a:pt x="2729" y="183"/>
                    <a:pt x="2728" y="175"/>
                    <a:pt x="2728" y="166"/>
                  </a:cubicBezTo>
                  <a:close/>
                  <a:moveTo>
                    <a:pt x="2700" y="312"/>
                  </a:moveTo>
                  <a:lnTo>
                    <a:pt x="2729" y="312"/>
                  </a:lnTo>
                  <a:lnTo>
                    <a:pt x="2729" y="226"/>
                  </a:lnTo>
                  <a:lnTo>
                    <a:pt x="2730" y="226"/>
                  </a:lnTo>
                  <a:cubicBezTo>
                    <a:pt x="2733" y="230"/>
                    <a:pt x="2736" y="234"/>
                    <a:pt x="2740" y="237"/>
                  </a:cubicBezTo>
                  <a:cubicBezTo>
                    <a:pt x="2744" y="241"/>
                    <a:pt x="2750" y="244"/>
                    <a:pt x="2755" y="246"/>
                  </a:cubicBezTo>
                  <a:cubicBezTo>
                    <a:pt x="2761" y="248"/>
                    <a:pt x="2768" y="249"/>
                    <a:pt x="2776" y="249"/>
                  </a:cubicBezTo>
                  <a:cubicBezTo>
                    <a:pt x="2786" y="249"/>
                    <a:pt x="2794" y="248"/>
                    <a:pt x="2802" y="245"/>
                  </a:cubicBezTo>
                  <a:cubicBezTo>
                    <a:pt x="2810" y="242"/>
                    <a:pt x="2816" y="238"/>
                    <a:pt x="2822" y="233"/>
                  </a:cubicBezTo>
                  <a:cubicBezTo>
                    <a:pt x="2827" y="228"/>
                    <a:pt x="2832" y="223"/>
                    <a:pt x="2836" y="216"/>
                  </a:cubicBezTo>
                  <a:cubicBezTo>
                    <a:pt x="2840" y="210"/>
                    <a:pt x="2843" y="203"/>
                    <a:pt x="2845" y="196"/>
                  </a:cubicBezTo>
                  <a:cubicBezTo>
                    <a:pt x="2848" y="189"/>
                    <a:pt x="2849" y="181"/>
                    <a:pt x="2850" y="174"/>
                  </a:cubicBezTo>
                  <a:cubicBezTo>
                    <a:pt x="2852" y="167"/>
                    <a:pt x="2852" y="159"/>
                    <a:pt x="2852" y="152"/>
                  </a:cubicBezTo>
                  <a:cubicBezTo>
                    <a:pt x="2852" y="140"/>
                    <a:pt x="2850" y="129"/>
                    <a:pt x="2847" y="118"/>
                  </a:cubicBezTo>
                  <a:cubicBezTo>
                    <a:pt x="2844" y="108"/>
                    <a:pt x="2839" y="99"/>
                    <a:pt x="2833" y="91"/>
                  </a:cubicBezTo>
                  <a:cubicBezTo>
                    <a:pt x="2827" y="83"/>
                    <a:pt x="2820" y="77"/>
                    <a:pt x="2811" y="73"/>
                  </a:cubicBezTo>
                  <a:cubicBezTo>
                    <a:pt x="2802" y="68"/>
                    <a:pt x="2791" y="66"/>
                    <a:pt x="2780" y="66"/>
                  </a:cubicBezTo>
                  <a:cubicBezTo>
                    <a:pt x="2772" y="66"/>
                    <a:pt x="2765" y="67"/>
                    <a:pt x="2760" y="69"/>
                  </a:cubicBezTo>
                  <a:cubicBezTo>
                    <a:pt x="2754" y="71"/>
                    <a:pt x="2749" y="74"/>
                    <a:pt x="2745" y="77"/>
                  </a:cubicBezTo>
                  <a:cubicBezTo>
                    <a:pt x="2741" y="80"/>
                    <a:pt x="2738" y="84"/>
                    <a:pt x="2735" y="87"/>
                  </a:cubicBezTo>
                  <a:cubicBezTo>
                    <a:pt x="2732" y="90"/>
                    <a:pt x="2730" y="93"/>
                    <a:pt x="2728" y="96"/>
                  </a:cubicBezTo>
                  <a:lnTo>
                    <a:pt x="2728" y="71"/>
                  </a:lnTo>
                  <a:lnTo>
                    <a:pt x="2700" y="71"/>
                  </a:lnTo>
                  <a:lnTo>
                    <a:pt x="2700" y="312"/>
                  </a:lnTo>
                  <a:close/>
                  <a:moveTo>
                    <a:pt x="3004" y="190"/>
                  </a:moveTo>
                  <a:cubicBezTo>
                    <a:pt x="3004" y="193"/>
                    <a:pt x="3003" y="197"/>
                    <a:pt x="3001" y="201"/>
                  </a:cubicBezTo>
                  <a:cubicBezTo>
                    <a:pt x="2999" y="204"/>
                    <a:pt x="2996" y="208"/>
                    <a:pt x="2992" y="212"/>
                  </a:cubicBezTo>
                  <a:cubicBezTo>
                    <a:pt x="2988" y="215"/>
                    <a:pt x="2983" y="218"/>
                    <a:pt x="2978" y="220"/>
                  </a:cubicBezTo>
                  <a:cubicBezTo>
                    <a:pt x="2973" y="223"/>
                    <a:pt x="2966" y="224"/>
                    <a:pt x="2959" y="224"/>
                  </a:cubicBezTo>
                  <a:cubicBezTo>
                    <a:pt x="2948" y="224"/>
                    <a:pt x="2939" y="222"/>
                    <a:pt x="2932" y="217"/>
                  </a:cubicBezTo>
                  <a:cubicBezTo>
                    <a:pt x="2924" y="213"/>
                    <a:pt x="2919" y="206"/>
                    <a:pt x="2915" y="198"/>
                  </a:cubicBezTo>
                  <a:cubicBezTo>
                    <a:pt x="2911" y="189"/>
                    <a:pt x="2909" y="179"/>
                    <a:pt x="2909" y="167"/>
                  </a:cubicBezTo>
                  <a:lnTo>
                    <a:pt x="3036" y="167"/>
                  </a:lnTo>
                  <a:cubicBezTo>
                    <a:pt x="3036" y="152"/>
                    <a:pt x="3034" y="138"/>
                    <a:pt x="3031" y="125"/>
                  </a:cubicBezTo>
                  <a:cubicBezTo>
                    <a:pt x="3028" y="113"/>
                    <a:pt x="3023" y="102"/>
                    <a:pt x="3017" y="94"/>
                  </a:cubicBezTo>
                  <a:cubicBezTo>
                    <a:pt x="3011" y="85"/>
                    <a:pt x="3003" y="78"/>
                    <a:pt x="2994" y="73"/>
                  </a:cubicBezTo>
                  <a:cubicBezTo>
                    <a:pt x="2984" y="69"/>
                    <a:pt x="2974" y="66"/>
                    <a:pt x="2961" y="66"/>
                  </a:cubicBezTo>
                  <a:cubicBezTo>
                    <a:pt x="2947" y="66"/>
                    <a:pt x="2934" y="69"/>
                    <a:pt x="2924" y="74"/>
                  </a:cubicBezTo>
                  <a:cubicBezTo>
                    <a:pt x="2914" y="79"/>
                    <a:pt x="2905" y="85"/>
                    <a:pt x="2898" y="94"/>
                  </a:cubicBezTo>
                  <a:cubicBezTo>
                    <a:pt x="2891" y="103"/>
                    <a:pt x="2886" y="113"/>
                    <a:pt x="2883" y="125"/>
                  </a:cubicBezTo>
                  <a:cubicBezTo>
                    <a:pt x="2880" y="136"/>
                    <a:pt x="2878" y="149"/>
                    <a:pt x="2878" y="162"/>
                  </a:cubicBezTo>
                  <a:cubicBezTo>
                    <a:pt x="2878" y="175"/>
                    <a:pt x="2880" y="186"/>
                    <a:pt x="2883" y="197"/>
                  </a:cubicBezTo>
                  <a:cubicBezTo>
                    <a:pt x="2887" y="208"/>
                    <a:pt x="2892" y="217"/>
                    <a:pt x="2899" y="224"/>
                  </a:cubicBezTo>
                  <a:cubicBezTo>
                    <a:pt x="2905" y="232"/>
                    <a:pt x="2913" y="238"/>
                    <a:pt x="2923" y="243"/>
                  </a:cubicBezTo>
                  <a:cubicBezTo>
                    <a:pt x="2932" y="247"/>
                    <a:pt x="2943" y="249"/>
                    <a:pt x="2956" y="249"/>
                  </a:cubicBezTo>
                  <a:cubicBezTo>
                    <a:pt x="2965" y="249"/>
                    <a:pt x="2972" y="248"/>
                    <a:pt x="2978" y="247"/>
                  </a:cubicBezTo>
                  <a:cubicBezTo>
                    <a:pt x="2984" y="246"/>
                    <a:pt x="2989" y="244"/>
                    <a:pt x="2993" y="243"/>
                  </a:cubicBezTo>
                  <a:cubicBezTo>
                    <a:pt x="2997" y="241"/>
                    <a:pt x="3000" y="239"/>
                    <a:pt x="3002" y="237"/>
                  </a:cubicBezTo>
                  <a:cubicBezTo>
                    <a:pt x="3008" y="233"/>
                    <a:pt x="3013" y="229"/>
                    <a:pt x="3016" y="225"/>
                  </a:cubicBezTo>
                  <a:cubicBezTo>
                    <a:pt x="3020" y="220"/>
                    <a:pt x="3023" y="216"/>
                    <a:pt x="3026" y="211"/>
                  </a:cubicBezTo>
                  <a:cubicBezTo>
                    <a:pt x="3028" y="207"/>
                    <a:pt x="3030" y="202"/>
                    <a:pt x="3031" y="199"/>
                  </a:cubicBezTo>
                  <a:cubicBezTo>
                    <a:pt x="3032" y="195"/>
                    <a:pt x="3033" y="192"/>
                    <a:pt x="3033" y="190"/>
                  </a:cubicBezTo>
                  <a:lnTo>
                    <a:pt x="3004" y="190"/>
                  </a:lnTo>
                  <a:close/>
                  <a:moveTo>
                    <a:pt x="2909" y="144"/>
                  </a:moveTo>
                  <a:cubicBezTo>
                    <a:pt x="2909" y="137"/>
                    <a:pt x="2910" y="131"/>
                    <a:pt x="2913" y="124"/>
                  </a:cubicBezTo>
                  <a:cubicBezTo>
                    <a:pt x="2915" y="118"/>
                    <a:pt x="2919" y="113"/>
                    <a:pt x="2923" y="108"/>
                  </a:cubicBezTo>
                  <a:cubicBezTo>
                    <a:pt x="2928" y="103"/>
                    <a:pt x="2933" y="99"/>
                    <a:pt x="2938" y="97"/>
                  </a:cubicBezTo>
                  <a:cubicBezTo>
                    <a:pt x="2944" y="94"/>
                    <a:pt x="2950" y="92"/>
                    <a:pt x="2957" y="92"/>
                  </a:cubicBezTo>
                  <a:cubicBezTo>
                    <a:pt x="2966" y="92"/>
                    <a:pt x="2973" y="94"/>
                    <a:pt x="2979" y="97"/>
                  </a:cubicBezTo>
                  <a:cubicBezTo>
                    <a:pt x="2985" y="99"/>
                    <a:pt x="2990" y="103"/>
                    <a:pt x="2994" y="108"/>
                  </a:cubicBezTo>
                  <a:cubicBezTo>
                    <a:pt x="2998" y="113"/>
                    <a:pt x="3000" y="118"/>
                    <a:pt x="3002" y="124"/>
                  </a:cubicBezTo>
                  <a:cubicBezTo>
                    <a:pt x="3004" y="131"/>
                    <a:pt x="3005" y="137"/>
                    <a:pt x="3005" y="144"/>
                  </a:cubicBezTo>
                  <a:lnTo>
                    <a:pt x="2909" y="144"/>
                  </a:lnTo>
                  <a:close/>
                  <a:moveTo>
                    <a:pt x="3060" y="157"/>
                  </a:moveTo>
                  <a:cubicBezTo>
                    <a:pt x="3060" y="166"/>
                    <a:pt x="3061" y="175"/>
                    <a:pt x="3063" y="184"/>
                  </a:cubicBezTo>
                  <a:cubicBezTo>
                    <a:pt x="3065" y="193"/>
                    <a:pt x="3069" y="201"/>
                    <a:pt x="3073" y="209"/>
                  </a:cubicBezTo>
                  <a:cubicBezTo>
                    <a:pt x="3077" y="217"/>
                    <a:pt x="3082" y="223"/>
                    <a:pt x="3089" y="229"/>
                  </a:cubicBezTo>
                  <a:cubicBezTo>
                    <a:pt x="3095" y="235"/>
                    <a:pt x="3102" y="240"/>
                    <a:pt x="3111" y="243"/>
                  </a:cubicBezTo>
                  <a:cubicBezTo>
                    <a:pt x="3120" y="247"/>
                    <a:pt x="3130" y="249"/>
                    <a:pt x="3141" y="249"/>
                  </a:cubicBezTo>
                  <a:cubicBezTo>
                    <a:pt x="3152" y="249"/>
                    <a:pt x="3162" y="247"/>
                    <a:pt x="3170" y="243"/>
                  </a:cubicBezTo>
                  <a:cubicBezTo>
                    <a:pt x="3179" y="240"/>
                    <a:pt x="3186" y="235"/>
                    <a:pt x="3193" y="229"/>
                  </a:cubicBezTo>
                  <a:cubicBezTo>
                    <a:pt x="3199" y="223"/>
                    <a:pt x="3205" y="217"/>
                    <a:pt x="3209" y="209"/>
                  </a:cubicBezTo>
                  <a:cubicBezTo>
                    <a:pt x="3213" y="201"/>
                    <a:pt x="3216" y="193"/>
                    <a:pt x="3218" y="184"/>
                  </a:cubicBezTo>
                  <a:cubicBezTo>
                    <a:pt x="3220" y="175"/>
                    <a:pt x="3221" y="166"/>
                    <a:pt x="3221" y="157"/>
                  </a:cubicBezTo>
                  <a:cubicBezTo>
                    <a:pt x="3221" y="148"/>
                    <a:pt x="3220" y="140"/>
                    <a:pt x="3218" y="131"/>
                  </a:cubicBezTo>
                  <a:cubicBezTo>
                    <a:pt x="3216" y="122"/>
                    <a:pt x="3213" y="114"/>
                    <a:pt x="3209" y="106"/>
                  </a:cubicBezTo>
                  <a:cubicBezTo>
                    <a:pt x="3205" y="98"/>
                    <a:pt x="3199" y="91"/>
                    <a:pt x="3193" y="85"/>
                  </a:cubicBezTo>
                  <a:cubicBezTo>
                    <a:pt x="3186" y="79"/>
                    <a:pt x="3179" y="75"/>
                    <a:pt x="3170" y="71"/>
                  </a:cubicBezTo>
                  <a:cubicBezTo>
                    <a:pt x="3162" y="68"/>
                    <a:pt x="3152" y="66"/>
                    <a:pt x="3141" y="66"/>
                  </a:cubicBezTo>
                  <a:cubicBezTo>
                    <a:pt x="3130" y="66"/>
                    <a:pt x="3120" y="68"/>
                    <a:pt x="3111" y="71"/>
                  </a:cubicBezTo>
                  <a:cubicBezTo>
                    <a:pt x="3102" y="75"/>
                    <a:pt x="3095" y="79"/>
                    <a:pt x="3089" y="85"/>
                  </a:cubicBezTo>
                  <a:cubicBezTo>
                    <a:pt x="3082" y="91"/>
                    <a:pt x="3077" y="98"/>
                    <a:pt x="3073" y="106"/>
                  </a:cubicBezTo>
                  <a:cubicBezTo>
                    <a:pt x="3069" y="114"/>
                    <a:pt x="3065" y="122"/>
                    <a:pt x="3063" y="131"/>
                  </a:cubicBezTo>
                  <a:cubicBezTo>
                    <a:pt x="3061" y="140"/>
                    <a:pt x="3060" y="148"/>
                    <a:pt x="3060" y="157"/>
                  </a:cubicBezTo>
                  <a:close/>
                  <a:moveTo>
                    <a:pt x="3090" y="157"/>
                  </a:moveTo>
                  <a:cubicBezTo>
                    <a:pt x="3090" y="153"/>
                    <a:pt x="3091" y="147"/>
                    <a:pt x="3092" y="142"/>
                  </a:cubicBezTo>
                  <a:cubicBezTo>
                    <a:pt x="3093" y="136"/>
                    <a:pt x="3094" y="130"/>
                    <a:pt x="3096" y="124"/>
                  </a:cubicBezTo>
                  <a:cubicBezTo>
                    <a:pt x="3098" y="118"/>
                    <a:pt x="3101" y="113"/>
                    <a:pt x="3105" y="108"/>
                  </a:cubicBezTo>
                  <a:cubicBezTo>
                    <a:pt x="3109" y="103"/>
                    <a:pt x="3114" y="99"/>
                    <a:pt x="3119" y="96"/>
                  </a:cubicBezTo>
                  <a:cubicBezTo>
                    <a:pt x="3125" y="93"/>
                    <a:pt x="3132" y="91"/>
                    <a:pt x="3141" y="91"/>
                  </a:cubicBezTo>
                  <a:cubicBezTo>
                    <a:pt x="3149" y="91"/>
                    <a:pt x="3156" y="93"/>
                    <a:pt x="3162" y="96"/>
                  </a:cubicBezTo>
                  <a:cubicBezTo>
                    <a:pt x="3168" y="99"/>
                    <a:pt x="3173" y="103"/>
                    <a:pt x="3176" y="108"/>
                  </a:cubicBezTo>
                  <a:cubicBezTo>
                    <a:pt x="3180" y="113"/>
                    <a:pt x="3183" y="118"/>
                    <a:pt x="3185" y="124"/>
                  </a:cubicBezTo>
                  <a:cubicBezTo>
                    <a:pt x="3187" y="130"/>
                    <a:pt x="3189" y="136"/>
                    <a:pt x="3190" y="142"/>
                  </a:cubicBezTo>
                  <a:cubicBezTo>
                    <a:pt x="3191" y="147"/>
                    <a:pt x="3191" y="153"/>
                    <a:pt x="3191" y="157"/>
                  </a:cubicBezTo>
                  <a:cubicBezTo>
                    <a:pt x="3191" y="162"/>
                    <a:pt x="3191" y="167"/>
                    <a:pt x="3190" y="173"/>
                  </a:cubicBezTo>
                  <a:cubicBezTo>
                    <a:pt x="3189" y="179"/>
                    <a:pt x="3187" y="185"/>
                    <a:pt x="3185" y="191"/>
                  </a:cubicBezTo>
                  <a:cubicBezTo>
                    <a:pt x="3183" y="197"/>
                    <a:pt x="3180" y="202"/>
                    <a:pt x="3176" y="207"/>
                  </a:cubicBezTo>
                  <a:cubicBezTo>
                    <a:pt x="3173" y="212"/>
                    <a:pt x="3168" y="216"/>
                    <a:pt x="3162" y="219"/>
                  </a:cubicBezTo>
                  <a:cubicBezTo>
                    <a:pt x="3156" y="222"/>
                    <a:pt x="3149" y="223"/>
                    <a:pt x="3141" y="224"/>
                  </a:cubicBezTo>
                  <a:cubicBezTo>
                    <a:pt x="3132" y="223"/>
                    <a:pt x="3125" y="222"/>
                    <a:pt x="3119" y="219"/>
                  </a:cubicBezTo>
                  <a:cubicBezTo>
                    <a:pt x="3114" y="216"/>
                    <a:pt x="3109" y="212"/>
                    <a:pt x="3105" y="207"/>
                  </a:cubicBezTo>
                  <a:cubicBezTo>
                    <a:pt x="3101" y="202"/>
                    <a:pt x="3098" y="197"/>
                    <a:pt x="3096" y="191"/>
                  </a:cubicBezTo>
                  <a:cubicBezTo>
                    <a:pt x="3094" y="185"/>
                    <a:pt x="3093" y="179"/>
                    <a:pt x="3092" y="173"/>
                  </a:cubicBezTo>
                  <a:cubicBezTo>
                    <a:pt x="3091" y="167"/>
                    <a:pt x="3090" y="162"/>
                    <a:pt x="3090" y="157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9" name="Freeform 120"/>
            <p:cNvSpPr>
              <a:spLocks noEditPoints="1"/>
            </p:cNvSpPr>
            <p:nvPr/>
          </p:nvSpPr>
          <p:spPr bwMode="auto">
            <a:xfrm>
              <a:off x="6065838" y="6444133"/>
              <a:ext cx="1162050" cy="73025"/>
            </a:xfrm>
            <a:custGeom>
              <a:avLst/>
              <a:gdLst>
                <a:gd name="T0" fmla="*/ 2147483647 w 3554"/>
                <a:gd name="T1" fmla="*/ 2147483647 h 226"/>
                <a:gd name="T2" fmla="*/ 2147483647 w 3554"/>
                <a:gd name="T3" fmla="*/ 2147483647 h 226"/>
                <a:gd name="T4" fmla="*/ 2147483647 w 3554"/>
                <a:gd name="T5" fmla="*/ 2147483647 h 226"/>
                <a:gd name="T6" fmla="*/ 2147483647 w 3554"/>
                <a:gd name="T7" fmla="*/ 2147483647 h 226"/>
                <a:gd name="T8" fmla="*/ 2147483647 w 3554"/>
                <a:gd name="T9" fmla="*/ 2147483647 h 226"/>
                <a:gd name="T10" fmla="*/ 2147483647 w 3554"/>
                <a:gd name="T11" fmla="*/ 0 h 226"/>
                <a:gd name="T12" fmla="*/ 2147483647 w 3554"/>
                <a:gd name="T13" fmla="*/ 2147483647 h 226"/>
                <a:gd name="T14" fmla="*/ 2147483647 w 3554"/>
                <a:gd name="T15" fmla="*/ 2147483647 h 226"/>
                <a:gd name="T16" fmla="*/ 2147483647 w 3554"/>
                <a:gd name="T17" fmla="*/ 2147483647 h 226"/>
                <a:gd name="T18" fmla="*/ 2147483647 w 3554"/>
                <a:gd name="T19" fmla="*/ 2147483647 h 226"/>
                <a:gd name="T20" fmla="*/ 2147483647 w 3554"/>
                <a:gd name="T21" fmla="*/ 2147483647 h 226"/>
                <a:gd name="T22" fmla="*/ 2147483647 w 3554"/>
                <a:gd name="T23" fmla="*/ 2147483647 h 226"/>
                <a:gd name="T24" fmla="*/ 2147483647 w 3554"/>
                <a:gd name="T25" fmla="*/ 2147483647 h 226"/>
                <a:gd name="T26" fmla="*/ 2147483647 w 3554"/>
                <a:gd name="T27" fmla="*/ 2147483647 h 226"/>
                <a:gd name="T28" fmla="*/ 2147483647 w 3554"/>
                <a:gd name="T29" fmla="*/ 2147483647 h 226"/>
                <a:gd name="T30" fmla="*/ 2147483647 w 3554"/>
                <a:gd name="T31" fmla="*/ 2147483647 h 226"/>
                <a:gd name="T32" fmla="*/ 2147483647 w 3554"/>
                <a:gd name="T33" fmla="*/ 2147483647 h 226"/>
                <a:gd name="T34" fmla="*/ 2147483647 w 3554"/>
                <a:gd name="T35" fmla="*/ 2147483647 h 226"/>
                <a:gd name="T36" fmla="*/ 2147483647 w 3554"/>
                <a:gd name="T37" fmla="*/ 2147483647 h 226"/>
                <a:gd name="T38" fmla="*/ 2147483647 w 3554"/>
                <a:gd name="T39" fmla="*/ 2147483647 h 226"/>
                <a:gd name="T40" fmla="*/ 2147483647 w 3554"/>
                <a:gd name="T41" fmla="*/ 2147483647 h 226"/>
                <a:gd name="T42" fmla="*/ 2147483647 w 3554"/>
                <a:gd name="T43" fmla="*/ 2147483647 h 226"/>
                <a:gd name="T44" fmla="*/ 2147483647 w 3554"/>
                <a:gd name="T45" fmla="*/ 2147483647 h 226"/>
                <a:gd name="T46" fmla="*/ 2147483647 w 3554"/>
                <a:gd name="T47" fmla="*/ 2147483647 h 226"/>
                <a:gd name="T48" fmla="*/ 2147483647 w 3554"/>
                <a:gd name="T49" fmla="*/ 2147483647 h 226"/>
                <a:gd name="T50" fmla="*/ 2147483647 w 3554"/>
                <a:gd name="T51" fmla="*/ 2147483647 h 226"/>
                <a:gd name="T52" fmla="*/ 2147483647 w 3554"/>
                <a:gd name="T53" fmla="*/ 2147483647 h 226"/>
                <a:gd name="T54" fmla="*/ 2147483647 w 3554"/>
                <a:gd name="T55" fmla="*/ 2147483647 h 226"/>
                <a:gd name="T56" fmla="*/ 2147483647 w 3554"/>
                <a:gd name="T57" fmla="*/ 2147483647 h 226"/>
                <a:gd name="T58" fmla="*/ 2147483647 w 3554"/>
                <a:gd name="T59" fmla="*/ 2147483647 h 226"/>
                <a:gd name="T60" fmla="*/ 2147483647 w 3554"/>
                <a:gd name="T61" fmla="*/ 2147483647 h 226"/>
                <a:gd name="T62" fmla="*/ 2147483647 w 3554"/>
                <a:gd name="T63" fmla="*/ 2147483647 h 226"/>
                <a:gd name="T64" fmla="*/ 2147483647 w 3554"/>
                <a:gd name="T65" fmla="*/ 2147483647 h 226"/>
                <a:gd name="T66" fmla="*/ 2147483647 w 3554"/>
                <a:gd name="T67" fmla="*/ 2147483647 h 226"/>
                <a:gd name="T68" fmla="*/ 2147483647 w 3554"/>
                <a:gd name="T69" fmla="*/ 2147483647 h 226"/>
                <a:gd name="T70" fmla="*/ 2147483647 w 3554"/>
                <a:gd name="T71" fmla="*/ 2147483647 h 226"/>
                <a:gd name="T72" fmla="*/ 2147483647 w 3554"/>
                <a:gd name="T73" fmla="*/ 2147483647 h 226"/>
                <a:gd name="T74" fmla="*/ 2147483647 w 3554"/>
                <a:gd name="T75" fmla="*/ 2147483647 h 226"/>
                <a:gd name="T76" fmla="*/ 2147483647 w 3554"/>
                <a:gd name="T77" fmla="*/ 2147483647 h 226"/>
                <a:gd name="T78" fmla="*/ 2147483647 w 3554"/>
                <a:gd name="T79" fmla="*/ 2147483647 h 226"/>
                <a:gd name="T80" fmla="*/ 2147483647 w 3554"/>
                <a:gd name="T81" fmla="*/ 2147483647 h 226"/>
                <a:gd name="T82" fmla="*/ 2147483647 w 3554"/>
                <a:gd name="T83" fmla="*/ 2147483647 h 226"/>
                <a:gd name="T84" fmla="*/ 2147483647 w 3554"/>
                <a:gd name="T85" fmla="*/ 2147483647 h 226"/>
                <a:gd name="T86" fmla="*/ 2147483647 w 3554"/>
                <a:gd name="T87" fmla="*/ 2147483647 h 226"/>
                <a:gd name="T88" fmla="*/ 2147483647 w 3554"/>
                <a:gd name="T89" fmla="*/ 2147483647 h 226"/>
                <a:gd name="T90" fmla="*/ 2147483647 w 3554"/>
                <a:gd name="T91" fmla="*/ 2147483647 h 226"/>
                <a:gd name="T92" fmla="*/ 2147483647 w 3554"/>
                <a:gd name="T93" fmla="*/ 2147483647 h 226"/>
                <a:gd name="T94" fmla="*/ 2147483647 w 3554"/>
                <a:gd name="T95" fmla="*/ 2147483647 h 226"/>
                <a:gd name="T96" fmla="*/ 2147483647 w 3554"/>
                <a:gd name="T97" fmla="*/ 2147483647 h 226"/>
                <a:gd name="T98" fmla="*/ 2147483647 w 3554"/>
                <a:gd name="T99" fmla="*/ 2147483647 h 226"/>
                <a:gd name="T100" fmla="*/ 2147483647 w 3554"/>
                <a:gd name="T101" fmla="*/ 2147483647 h 226"/>
                <a:gd name="T102" fmla="*/ 2147483647 w 3554"/>
                <a:gd name="T103" fmla="*/ 2147483647 h 226"/>
                <a:gd name="T104" fmla="*/ 2147483647 w 3554"/>
                <a:gd name="T105" fmla="*/ 2147483647 h 226"/>
                <a:gd name="T106" fmla="*/ 2147483647 w 3554"/>
                <a:gd name="T107" fmla="*/ 2147483647 h 226"/>
                <a:gd name="T108" fmla="*/ 2147483647 w 3554"/>
                <a:gd name="T109" fmla="*/ 2147483647 h 226"/>
                <a:gd name="T110" fmla="*/ 2147483647 w 3554"/>
                <a:gd name="T111" fmla="*/ 2147483647 h 226"/>
                <a:gd name="T112" fmla="*/ 2147483647 w 3554"/>
                <a:gd name="T113" fmla="*/ 2147483647 h 226"/>
                <a:gd name="T114" fmla="*/ 2147483647 w 3554"/>
                <a:gd name="T115" fmla="*/ 2147483647 h 226"/>
                <a:gd name="T116" fmla="*/ 2147483647 w 3554"/>
                <a:gd name="T117" fmla="*/ 2147483647 h 226"/>
                <a:gd name="T118" fmla="*/ 2147483647 w 3554"/>
                <a:gd name="T119" fmla="*/ 2147483647 h 226"/>
                <a:gd name="T120" fmla="*/ 2147483647 w 3554"/>
                <a:gd name="T121" fmla="*/ 2147483647 h 226"/>
                <a:gd name="T122" fmla="*/ 2147483647 w 3554"/>
                <a:gd name="T123" fmla="*/ 2147483647 h 22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554" h="226">
                  <a:moveTo>
                    <a:pt x="182" y="113"/>
                  </a:moveTo>
                  <a:cubicBezTo>
                    <a:pt x="179" y="126"/>
                    <a:pt x="175" y="137"/>
                    <a:pt x="170" y="148"/>
                  </a:cubicBezTo>
                  <a:cubicBezTo>
                    <a:pt x="164" y="158"/>
                    <a:pt x="157" y="168"/>
                    <a:pt x="149" y="175"/>
                  </a:cubicBezTo>
                  <a:cubicBezTo>
                    <a:pt x="141" y="183"/>
                    <a:pt x="132" y="189"/>
                    <a:pt x="122" y="194"/>
                  </a:cubicBezTo>
                  <a:cubicBezTo>
                    <a:pt x="112" y="198"/>
                    <a:pt x="101" y="200"/>
                    <a:pt x="89" y="200"/>
                  </a:cubicBezTo>
                  <a:cubicBezTo>
                    <a:pt x="77" y="200"/>
                    <a:pt x="67" y="198"/>
                    <a:pt x="59" y="194"/>
                  </a:cubicBezTo>
                  <a:cubicBezTo>
                    <a:pt x="51" y="189"/>
                    <a:pt x="44" y="183"/>
                    <a:pt x="39" y="175"/>
                  </a:cubicBezTo>
                  <a:cubicBezTo>
                    <a:pt x="35" y="168"/>
                    <a:pt x="32" y="158"/>
                    <a:pt x="31" y="148"/>
                  </a:cubicBezTo>
                  <a:cubicBezTo>
                    <a:pt x="29" y="137"/>
                    <a:pt x="30" y="126"/>
                    <a:pt x="33" y="113"/>
                  </a:cubicBezTo>
                  <a:cubicBezTo>
                    <a:pt x="36" y="100"/>
                    <a:pt x="40" y="89"/>
                    <a:pt x="45" y="78"/>
                  </a:cubicBezTo>
                  <a:cubicBezTo>
                    <a:pt x="51" y="67"/>
                    <a:pt x="58" y="58"/>
                    <a:pt x="66" y="51"/>
                  </a:cubicBezTo>
                  <a:cubicBezTo>
                    <a:pt x="74" y="43"/>
                    <a:pt x="83" y="37"/>
                    <a:pt x="93" y="32"/>
                  </a:cubicBezTo>
                  <a:cubicBezTo>
                    <a:pt x="103" y="28"/>
                    <a:pt x="114" y="26"/>
                    <a:pt x="126" y="26"/>
                  </a:cubicBezTo>
                  <a:cubicBezTo>
                    <a:pt x="138" y="26"/>
                    <a:pt x="148" y="28"/>
                    <a:pt x="156" y="32"/>
                  </a:cubicBezTo>
                  <a:cubicBezTo>
                    <a:pt x="164" y="37"/>
                    <a:pt x="171" y="43"/>
                    <a:pt x="176" y="51"/>
                  </a:cubicBezTo>
                  <a:cubicBezTo>
                    <a:pt x="180" y="58"/>
                    <a:pt x="183" y="67"/>
                    <a:pt x="184" y="78"/>
                  </a:cubicBezTo>
                  <a:cubicBezTo>
                    <a:pt x="186" y="89"/>
                    <a:pt x="185" y="100"/>
                    <a:pt x="182" y="113"/>
                  </a:cubicBezTo>
                  <a:close/>
                  <a:moveTo>
                    <a:pt x="212" y="113"/>
                  </a:moveTo>
                  <a:cubicBezTo>
                    <a:pt x="214" y="105"/>
                    <a:pt x="215" y="97"/>
                    <a:pt x="215" y="89"/>
                  </a:cubicBezTo>
                  <a:cubicBezTo>
                    <a:pt x="215" y="80"/>
                    <a:pt x="215" y="72"/>
                    <a:pt x="213" y="63"/>
                  </a:cubicBezTo>
                  <a:cubicBezTo>
                    <a:pt x="212" y="55"/>
                    <a:pt x="209" y="47"/>
                    <a:pt x="205" y="39"/>
                  </a:cubicBezTo>
                  <a:cubicBezTo>
                    <a:pt x="202" y="32"/>
                    <a:pt x="197" y="25"/>
                    <a:pt x="190" y="19"/>
                  </a:cubicBezTo>
                  <a:cubicBezTo>
                    <a:pt x="184" y="13"/>
                    <a:pt x="176" y="9"/>
                    <a:pt x="166" y="5"/>
                  </a:cubicBezTo>
                  <a:cubicBezTo>
                    <a:pt x="156" y="2"/>
                    <a:pt x="145" y="0"/>
                    <a:pt x="131" y="0"/>
                  </a:cubicBezTo>
                  <a:cubicBezTo>
                    <a:pt x="118" y="0"/>
                    <a:pt x="106" y="2"/>
                    <a:pt x="95" y="5"/>
                  </a:cubicBezTo>
                  <a:cubicBezTo>
                    <a:pt x="84" y="9"/>
                    <a:pt x="74" y="13"/>
                    <a:pt x="65" y="19"/>
                  </a:cubicBezTo>
                  <a:cubicBezTo>
                    <a:pt x="56" y="25"/>
                    <a:pt x="48" y="32"/>
                    <a:pt x="41" y="39"/>
                  </a:cubicBezTo>
                  <a:cubicBezTo>
                    <a:pt x="34" y="47"/>
                    <a:pt x="28" y="55"/>
                    <a:pt x="23" y="63"/>
                  </a:cubicBezTo>
                  <a:cubicBezTo>
                    <a:pt x="18" y="72"/>
                    <a:pt x="14" y="80"/>
                    <a:pt x="10" y="89"/>
                  </a:cubicBezTo>
                  <a:cubicBezTo>
                    <a:pt x="7" y="97"/>
                    <a:pt x="5" y="105"/>
                    <a:pt x="3" y="113"/>
                  </a:cubicBezTo>
                  <a:cubicBezTo>
                    <a:pt x="1" y="121"/>
                    <a:pt x="0" y="129"/>
                    <a:pt x="0" y="137"/>
                  </a:cubicBezTo>
                  <a:cubicBezTo>
                    <a:pt x="0" y="146"/>
                    <a:pt x="0" y="154"/>
                    <a:pt x="2" y="163"/>
                  </a:cubicBezTo>
                  <a:cubicBezTo>
                    <a:pt x="3" y="171"/>
                    <a:pt x="6" y="179"/>
                    <a:pt x="10" y="187"/>
                  </a:cubicBezTo>
                  <a:cubicBezTo>
                    <a:pt x="13" y="194"/>
                    <a:pt x="18" y="201"/>
                    <a:pt x="25" y="207"/>
                  </a:cubicBezTo>
                  <a:cubicBezTo>
                    <a:pt x="31" y="213"/>
                    <a:pt x="39" y="217"/>
                    <a:pt x="49" y="221"/>
                  </a:cubicBezTo>
                  <a:cubicBezTo>
                    <a:pt x="59" y="224"/>
                    <a:pt x="70" y="226"/>
                    <a:pt x="84" y="226"/>
                  </a:cubicBezTo>
                  <a:cubicBezTo>
                    <a:pt x="97" y="226"/>
                    <a:pt x="109" y="224"/>
                    <a:pt x="120" y="221"/>
                  </a:cubicBezTo>
                  <a:cubicBezTo>
                    <a:pt x="131" y="217"/>
                    <a:pt x="141" y="213"/>
                    <a:pt x="150" y="207"/>
                  </a:cubicBezTo>
                  <a:cubicBezTo>
                    <a:pt x="159" y="201"/>
                    <a:pt x="167" y="194"/>
                    <a:pt x="174" y="187"/>
                  </a:cubicBezTo>
                  <a:cubicBezTo>
                    <a:pt x="181" y="179"/>
                    <a:pt x="187" y="171"/>
                    <a:pt x="192" y="163"/>
                  </a:cubicBezTo>
                  <a:cubicBezTo>
                    <a:pt x="197" y="154"/>
                    <a:pt x="201" y="146"/>
                    <a:pt x="205" y="137"/>
                  </a:cubicBezTo>
                  <a:cubicBezTo>
                    <a:pt x="208" y="129"/>
                    <a:pt x="210" y="121"/>
                    <a:pt x="212" y="113"/>
                  </a:cubicBezTo>
                  <a:close/>
                  <a:moveTo>
                    <a:pt x="359" y="123"/>
                  </a:moveTo>
                  <a:lnTo>
                    <a:pt x="464" y="123"/>
                  </a:lnTo>
                  <a:lnTo>
                    <a:pt x="469" y="97"/>
                  </a:lnTo>
                  <a:lnTo>
                    <a:pt x="364" y="97"/>
                  </a:lnTo>
                  <a:lnTo>
                    <a:pt x="378" y="32"/>
                  </a:lnTo>
                  <a:lnTo>
                    <a:pt x="498" y="32"/>
                  </a:lnTo>
                  <a:lnTo>
                    <a:pt x="503" y="6"/>
                  </a:lnTo>
                  <a:lnTo>
                    <a:pt x="355" y="6"/>
                  </a:lnTo>
                  <a:lnTo>
                    <a:pt x="309" y="220"/>
                  </a:lnTo>
                  <a:lnTo>
                    <a:pt x="338" y="220"/>
                  </a:lnTo>
                  <a:lnTo>
                    <a:pt x="359" y="123"/>
                  </a:lnTo>
                  <a:close/>
                  <a:moveTo>
                    <a:pt x="677" y="69"/>
                  </a:moveTo>
                  <a:cubicBezTo>
                    <a:pt x="678" y="65"/>
                    <a:pt x="678" y="60"/>
                    <a:pt x="679" y="55"/>
                  </a:cubicBezTo>
                  <a:cubicBezTo>
                    <a:pt x="679" y="50"/>
                    <a:pt x="679" y="45"/>
                    <a:pt x="678" y="40"/>
                  </a:cubicBezTo>
                  <a:cubicBezTo>
                    <a:pt x="677" y="35"/>
                    <a:pt x="675" y="30"/>
                    <a:pt x="672" y="26"/>
                  </a:cubicBezTo>
                  <a:cubicBezTo>
                    <a:pt x="670" y="21"/>
                    <a:pt x="666" y="16"/>
                    <a:pt x="660" y="13"/>
                  </a:cubicBezTo>
                  <a:cubicBezTo>
                    <a:pt x="655" y="9"/>
                    <a:pt x="648" y="6"/>
                    <a:pt x="640" y="4"/>
                  </a:cubicBezTo>
                  <a:cubicBezTo>
                    <a:pt x="631" y="1"/>
                    <a:pt x="621" y="0"/>
                    <a:pt x="608" y="0"/>
                  </a:cubicBezTo>
                  <a:cubicBezTo>
                    <a:pt x="598" y="0"/>
                    <a:pt x="588" y="1"/>
                    <a:pt x="580" y="4"/>
                  </a:cubicBezTo>
                  <a:cubicBezTo>
                    <a:pt x="571" y="6"/>
                    <a:pt x="564" y="10"/>
                    <a:pt x="557" y="14"/>
                  </a:cubicBezTo>
                  <a:cubicBezTo>
                    <a:pt x="550" y="18"/>
                    <a:pt x="544" y="23"/>
                    <a:pt x="539" y="29"/>
                  </a:cubicBezTo>
                  <a:cubicBezTo>
                    <a:pt x="535" y="34"/>
                    <a:pt x="531" y="40"/>
                    <a:pt x="527" y="47"/>
                  </a:cubicBezTo>
                  <a:cubicBezTo>
                    <a:pt x="524" y="53"/>
                    <a:pt x="522" y="60"/>
                    <a:pt x="520" y="66"/>
                  </a:cubicBezTo>
                  <a:cubicBezTo>
                    <a:pt x="519" y="74"/>
                    <a:pt x="519" y="80"/>
                    <a:pt x="520" y="86"/>
                  </a:cubicBezTo>
                  <a:cubicBezTo>
                    <a:pt x="521" y="91"/>
                    <a:pt x="523" y="96"/>
                    <a:pt x="526" y="99"/>
                  </a:cubicBezTo>
                  <a:cubicBezTo>
                    <a:pt x="528" y="103"/>
                    <a:pt x="531" y="106"/>
                    <a:pt x="535" y="108"/>
                  </a:cubicBezTo>
                  <a:cubicBezTo>
                    <a:pt x="539" y="111"/>
                    <a:pt x="542" y="113"/>
                    <a:pt x="546" y="114"/>
                  </a:cubicBezTo>
                  <a:cubicBezTo>
                    <a:pt x="550" y="115"/>
                    <a:pt x="553" y="116"/>
                    <a:pt x="555" y="117"/>
                  </a:cubicBezTo>
                  <a:lnTo>
                    <a:pt x="597" y="127"/>
                  </a:lnTo>
                  <a:cubicBezTo>
                    <a:pt x="605" y="129"/>
                    <a:pt x="612" y="131"/>
                    <a:pt x="618" y="133"/>
                  </a:cubicBezTo>
                  <a:cubicBezTo>
                    <a:pt x="623" y="135"/>
                    <a:pt x="627" y="138"/>
                    <a:pt x="630" y="141"/>
                  </a:cubicBezTo>
                  <a:cubicBezTo>
                    <a:pt x="633" y="143"/>
                    <a:pt x="635" y="147"/>
                    <a:pt x="636" y="151"/>
                  </a:cubicBezTo>
                  <a:cubicBezTo>
                    <a:pt x="636" y="155"/>
                    <a:pt x="636" y="159"/>
                    <a:pt x="635" y="165"/>
                  </a:cubicBezTo>
                  <a:cubicBezTo>
                    <a:pt x="633" y="171"/>
                    <a:pt x="631" y="176"/>
                    <a:pt x="628" y="180"/>
                  </a:cubicBezTo>
                  <a:cubicBezTo>
                    <a:pt x="624" y="185"/>
                    <a:pt x="620" y="188"/>
                    <a:pt x="615" y="191"/>
                  </a:cubicBezTo>
                  <a:cubicBezTo>
                    <a:pt x="611" y="194"/>
                    <a:pt x="606" y="196"/>
                    <a:pt x="601" y="197"/>
                  </a:cubicBezTo>
                  <a:cubicBezTo>
                    <a:pt x="595" y="199"/>
                    <a:pt x="590" y="200"/>
                    <a:pt x="585" y="200"/>
                  </a:cubicBezTo>
                  <a:cubicBezTo>
                    <a:pt x="580" y="201"/>
                    <a:pt x="575" y="201"/>
                    <a:pt x="571" y="201"/>
                  </a:cubicBezTo>
                  <a:cubicBezTo>
                    <a:pt x="565" y="201"/>
                    <a:pt x="560" y="201"/>
                    <a:pt x="555" y="200"/>
                  </a:cubicBezTo>
                  <a:cubicBezTo>
                    <a:pt x="549" y="199"/>
                    <a:pt x="544" y="197"/>
                    <a:pt x="540" y="195"/>
                  </a:cubicBezTo>
                  <a:cubicBezTo>
                    <a:pt x="535" y="192"/>
                    <a:pt x="531" y="189"/>
                    <a:pt x="528" y="185"/>
                  </a:cubicBezTo>
                  <a:cubicBezTo>
                    <a:pt x="525" y="181"/>
                    <a:pt x="523" y="177"/>
                    <a:pt x="522" y="171"/>
                  </a:cubicBezTo>
                  <a:cubicBezTo>
                    <a:pt x="521" y="165"/>
                    <a:pt x="521" y="159"/>
                    <a:pt x="523" y="151"/>
                  </a:cubicBezTo>
                  <a:lnTo>
                    <a:pt x="495" y="151"/>
                  </a:lnTo>
                  <a:cubicBezTo>
                    <a:pt x="494" y="158"/>
                    <a:pt x="493" y="164"/>
                    <a:pt x="493" y="170"/>
                  </a:cubicBezTo>
                  <a:cubicBezTo>
                    <a:pt x="493" y="176"/>
                    <a:pt x="494" y="182"/>
                    <a:pt x="495" y="188"/>
                  </a:cubicBezTo>
                  <a:cubicBezTo>
                    <a:pt x="497" y="194"/>
                    <a:pt x="501" y="200"/>
                    <a:pt x="506" y="205"/>
                  </a:cubicBezTo>
                  <a:cubicBezTo>
                    <a:pt x="507" y="207"/>
                    <a:pt x="510" y="210"/>
                    <a:pt x="513" y="212"/>
                  </a:cubicBezTo>
                  <a:cubicBezTo>
                    <a:pt x="516" y="214"/>
                    <a:pt x="519" y="217"/>
                    <a:pt x="524" y="219"/>
                  </a:cubicBezTo>
                  <a:cubicBezTo>
                    <a:pt x="528" y="221"/>
                    <a:pt x="534" y="222"/>
                    <a:pt x="541" y="224"/>
                  </a:cubicBezTo>
                  <a:cubicBezTo>
                    <a:pt x="548" y="225"/>
                    <a:pt x="556" y="226"/>
                    <a:pt x="566" y="226"/>
                  </a:cubicBezTo>
                  <a:cubicBezTo>
                    <a:pt x="573" y="226"/>
                    <a:pt x="581" y="225"/>
                    <a:pt x="589" y="224"/>
                  </a:cubicBezTo>
                  <a:cubicBezTo>
                    <a:pt x="597" y="223"/>
                    <a:pt x="605" y="221"/>
                    <a:pt x="613" y="218"/>
                  </a:cubicBezTo>
                  <a:cubicBezTo>
                    <a:pt x="621" y="215"/>
                    <a:pt x="628" y="211"/>
                    <a:pt x="635" y="206"/>
                  </a:cubicBezTo>
                  <a:cubicBezTo>
                    <a:pt x="642" y="201"/>
                    <a:pt x="648" y="195"/>
                    <a:pt x="653" y="187"/>
                  </a:cubicBezTo>
                  <a:cubicBezTo>
                    <a:pt x="658" y="180"/>
                    <a:pt x="661" y="171"/>
                    <a:pt x="664" y="161"/>
                  </a:cubicBezTo>
                  <a:cubicBezTo>
                    <a:pt x="665" y="153"/>
                    <a:pt x="666" y="145"/>
                    <a:pt x="665" y="139"/>
                  </a:cubicBezTo>
                  <a:cubicBezTo>
                    <a:pt x="664" y="132"/>
                    <a:pt x="661" y="127"/>
                    <a:pt x="658" y="122"/>
                  </a:cubicBezTo>
                  <a:cubicBezTo>
                    <a:pt x="655" y="117"/>
                    <a:pt x="650" y="114"/>
                    <a:pt x="645" y="111"/>
                  </a:cubicBezTo>
                  <a:cubicBezTo>
                    <a:pt x="640" y="108"/>
                    <a:pt x="634" y="105"/>
                    <a:pt x="627" y="104"/>
                  </a:cubicBezTo>
                  <a:lnTo>
                    <a:pt x="569" y="90"/>
                  </a:lnTo>
                  <a:cubicBezTo>
                    <a:pt x="566" y="89"/>
                    <a:pt x="563" y="88"/>
                    <a:pt x="560" y="87"/>
                  </a:cubicBezTo>
                  <a:cubicBezTo>
                    <a:pt x="558" y="86"/>
                    <a:pt x="555" y="84"/>
                    <a:pt x="553" y="82"/>
                  </a:cubicBezTo>
                  <a:cubicBezTo>
                    <a:pt x="551" y="80"/>
                    <a:pt x="550" y="77"/>
                    <a:pt x="549" y="74"/>
                  </a:cubicBezTo>
                  <a:cubicBezTo>
                    <a:pt x="548" y="71"/>
                    <a:pt x="548" y="67"/>
                    <a:pt x="549" y="63"/>
                  </a:cubicBezTo>
                  <a:cubicBezTo>
                    <a:pt x="551" y="56"/>
                    <a:pt x="553" y="51"/>
                    <a:pt x="556" y="46"/>
                  </a:cubicBezTo>
                  <a:cubicBezTo>
                    <a:pt x="559" y="42"/>
                    <a:pt x="563" y="38"/>
                    <a:pt x="567" y="35"/>
                  </a:cubicBezTo>
                  <a:cubicBezTo>
                    <a:pt x="571" y="32"/>
                    <a:pt x="576" y="30"/>
                    <a:pt x="580" y="29"/>
                  </a:cubicBezTo>
                  <a:cubicBezTo>
                    <a:pt x="585" y="27"/>
                    <a:pt x="590" y="26"/>
                    <a:pt x="594" y="26"/>
                  </a:cubicBezTo>
                  <a:cubicBezTo>
                    <a:pt x="599" y="25"/>
                    <a:pt x="603" y="25"/>
                    <a:pt x="606" y="25"/>
                  </a:cubicBezTo>
                  <a:cubicBezTo>
                    <a:pt x="611" y="25"/>
                    <a:pt x="616" y="25"/>
                    <a:pt x="621" y="26"/>
                  </a:cubicBezTo>
                  <a:cubicBezTo>
                    <a:pt x="625" y="27"/>
                    <a:pt x="630" y="29"/>
                    <a:pt x="634" y="31"/>
                  </a:cubicBezTo>
                  <a:cubicBezTo>
                    <a:pt x="638" y="33"/>
                    <a:pt x="641" y="35"/>
                    <a:pt x="644" y="39"/>
                  </a:cubicBezTo>
                  <a:cubicBezTo>
                    <a:pt x="647" y="42"/>
                    <a:pt x="649" y="46"/>
                    <a:pt x="650" y="51"/>
                  </a:cubicBezTo>
                  <a:cubicBezTo>
                    <a:pt x="651" y="56"/>
                    <a:pt x="651" y="62"/>
                    <a:pt x="650" y="69"/>
                  </a:cubicBezTo>
                  <a:lnTo>
                    <a:pt x="677" y="69"/>
                  </a:lnTo>
                  <a:close/>
                  <a:moveTo>
                    <a:pt x="854" y="194"/>
                  </a:moveTo>
                  <a:lnTo>
                    <a:pt x="725" y="194"/>
                  </a:lnTo>
                  <a:lnTo>
                    <a:pt x="740" y="123"/>
                  </a:lnTo>
                  <a:lnTo>
                    <a:pt x="858" y="123"/>
                  </a:lnTo>
                  <a:lnTo>
                    <a:pt x="863" y="97"/>
                  </a:lnTo>
                  <a:lnTo>
                    <a:pt x="746" y="97"/>
                  </a:lnTo>
                  <a:lnTo>
                    <a:pt x="760" y="32"/>
                  </a:lnTo>
                  <a:lnTo>
                    <a:pt x="887" y="32"/>
                  </a:lnTo>
                  <a:lnTo>
                    <a:pt x="892" y="6"/>
                  </a:lnTo>
                  <a:lnTo>
                    <a:pt x="736" y="6"/>
                  </a:lnTo>
                  <a:lnTo>
                    <a:pt x="691" y="220"/>
                  </a:lnTo>
                  <a:lnTo>
                    <a:pt x="849" y="220"/>
                  </a:lnTo>
                  <a:lnTo>
                    <a:pt x="854" y="194"/>
                  </a:lnTo>
                  <a:close/>
                  <a:moveTo>
                    <a:pt x="1026" y="64"/>
                  </a:moveTo>
                  <a:lnTo>
                    <a:pt x="1000" y="64"/>
                  </a:lnTo>
                  <a:lnTo>
                    <a:pt x="967" y="220"/>
                  </a:lnTo>
                  <a:lnTo>
                    <a:pt x="993" y="220"/>
                  </a:lnTo>
                  <a:lnTo>
                    <a:pt x="1026" y="64"/>
                  </a:lnTo>
                  <a:close/>
                  <a:moveTo>
                    <a:pt x="1032" y="36"/>
                  </a:moveTo>
                  <a:lnTo>
                    <a:pt x="1039" y="6"/>
                  </a:lnTo>
                  <a:lnTo>
                    <a:pt x="1013" y="6"/>
                  </a:lnTo>
                  <a:lnTo>
                    <a:pt x="1006" y="36"/>
                  </a:lnTo>
                  <a:lnTo>
                    <a:pt x="1032" y="36"/>
                  </a:lnTo>
                  <a:close/>
                  <a:moveTo>
                    <a:pt x="1182" y="114"/>
                  </a:moveTo>
                  <a:cubicBezTo>
                    <a:pt x="1184" y="105"/>
                    <a:pt x="1185" y="97"/>
                    <a:pt x="1184" y="91"/>
                  </a:cubicBezTo>
                  <a:cubicBezTo>
                    <a:pt x="1183" y="85"/>
                    <a:pt x="1181" y="80"/>
                    <a:pt x="1178" y="76"/>
                  </a:cubicBezTo>
                  <a:cubicBezTo>
                    <a:pt x="1175" y="71"/>
                    <a:pt x="1172" y="68"/>
                    <a:pt x="1168" y="66"/>
                  </a:cubicBezTo>
                  <a:cubicBezTo>
                    <a:pt x="1163" y="64"/>
                    <a:pt x="1159" y="62"/>
                    <a:pt x="1154" y="61"/>
                  </a:cubicBezTo>
                  <a:cubicBezTo>
                    <a:pt x="1149" y="60"/>
                    <a:pt x="1144" y="60"/>
                    <a:pt x="1139" y="60"/>
                  </a:cubicBezTo>
                  <a:cubicBezTo>
                    <a:pt x="1133" y="60"/>
                    <a:pt x="1126" y="61"/>
                    <a:pt x="1121" y="63"/>
                  </a:cubicBezTo>
                  <a:cubicBezTo>
                    <a:pt x="1115" y="64"/>
                    <a:pt x="1110" y="67"/>
                    <a:pt x="1106" y="70"/>
                  </a:cubicBezTo>
                  <a:cubicBezTo>
                    <a:pt x="1101" y="73"/>
                    <a:pt x="1097" y="75"/>
                    <a:pt x="1094" y="78"/>
                  </a:cubicBezTo>
                  <a:cubicBezTo>
                    <a:pt x="1091" y="81"/>
                    <a:pt x="1088" y="84"/>
                    <a:pt x="1087" y="86"/>
                  </a:cubicBezTo>
                  <a:lnTo>
                    <a:pt x="1086" y="86"/>
                  </a:lnTo>
                  <a:lnTo>
                    <a:pt x="1091" y="64"/>
                  </a:lnTo>
                  <a:lnTo>
                    <a:pt x="1066" y="64"/>
                  </a:lnTo>
                  <a:lnTo>
                    <a:pt x="1033" y="220"/>
                  </a:lnTo>
                  <a:lnTo>
                    <a:pt x="1059" y="220"/>
                  </a:lnTo>
                  <a:lnTo>
                    <a:pt x="1077" y="135"/>
                  </a:lnTo>
                  <a:cubicBezTo>
                    <a:pt x="1079" y="127"/>
                    <a:pt x="1081" y="119"/>
                    <a:pt x="1084" y="113"/>
                  </a:cubicBezTo>
                  <a:cubicBezTo>
                    <a:pt x="1088" y="107"/>
                    <a:pt x="1091" y="102"/>
                    <a:pt x="1095" y="98"/>
                  </a:cubicBezTo>
                  <a:cubicBezTo>
                    <a:pt x="1099" y="95"/>
                    <a:pt x="1103" y="91"/>
                    <a:pt x="1107" y="89"/>
                  </a:cubicBezTo>
                  <a:cubicBezTo>
                    <a:pt x="1111" y="87"/>
                    <a:pt x="1115" y="85"/>
                    <a:pt x="1119" y="85"/>
                  </a:cubicBezTo>
                  <a:cubicBezTo>
                    <a:pt x="1123" y="84"/>
                    <a:pt x="1126" y="83"/>
                    <a:pt x="1129" y="83"/>
                  </a:cubicBezTo>
                  <a:cubicBezTo>
                    <a:pt x="1138" y="83"/>
                    <a:pt x="1144" y="85"/>
                    <a:pt x="1148" y="88"/>
                  </a:cubicBezTo>
                  <a:cubicBezTo>
                    <a:pt x="1153" y="91"/>
                    <a:pt x="1155" y="95"/>
                    <a:pt x="1156" y="101"/>
                  </a:cubicBezTo>
                  <a:cubicBezTo>
                    <a:pt x="1157" y="107"/>
                    <a:pt x="1156" y="115"/>
                    <a:pt x="1154" y="124"/>
                  </a:cubicBezTo>
                  <a:lnTo>
                    <a:pt x="1134" y="220"/>
                  </a:lnTo>
                  <a:lnTo>
                    <a:pt x="1160" y="220"/>
                  </a:lnTo>
                  <a:lnTo>
                    <a:pt x="1182" y="114"/>
                  </a:lnTo>
                  <a:close/>
                  <a:moveTo>
                    <a:pt x="1253" y="191"/>
                  </a:moveTo>
                  <a:lnTo>
                    <a:pt x="1253" y="191"/>
                  </a:lnTo>
                  <a:lnTo>
                    <a:pt x="1239" y="64"/>
                  </a:lnTo>
                  <a:lnTo>
                    <a:pt x="1209" y="64"/>
                  </a:lnTo>
                  <a:lnTo>
                    <a:pt x="1233" y="220"/>
                  </a:lnTo>
                  <a:lnTo>
                    <a:pt x="1261" y="220"/>
                  </a:lnTo>
                  <a:lnTo>
                    <a:pt x="1353" y="64"/>
                  </a:lnTo>
                  <a:lnTo>
                    <a:pt x="1325" y="64"/>
                  </a:lnTo>
                  <a:lnTo>
                    <a:pt x="1253" y="191"/>
                  </a:lnTo>
                  <a:close/>
                  <a:moveTo>
                    <a:pt x="1402" y="64"/>
                  </a:moveTo>
                  <a:lnTo>
                    <a:pt x="1376" y="64"/>
                  </a:lnTo>
                  <a:lnTo>
                    <a:pt x="1342" y="220"/>
                  </a:lnTo>
                  <a:lnTo>
                    <a:pt x="1369" y="220"/>
                  </a:lnTo>
                  <a:lnTo>
                    <a:pt x="1402" y="64"/>
                  </a:lnTo>
                  <a:close/>
                  <a:moveTo>
                    <a:pt x="1408" y="36"/>
                  </a:moveTo>
                  <a:lnTo>
                    <a:pt x="1414" y="6"/>
                  </a:lnTo>
                  <a:lnTo>
                    <a:pt x="1388" y="6"/>
                  </a:lnTo>
                  <a:lnTo>
                    <a:pt x="1382" y="36"/>
                  </a:lnTo>
                  <a:lnTo>
                    <a:pt x="1408" y="36"/>
                  </a:lnTo>
                  <a:close/>
                  <a:moveTo>
                    <a:pt x="1546" y="109"/>
                  </a:moveTo>
                  <a:cubicBezTo>
                    <a:pt x="1546" y="107"/>
                    <a:pt x="1546" y="105"/>
                    <a:pt x="1547" y="102"/>
                  </a:cubicBezTo>
                  <a:cubicBezTo>
                    <a:pt x="1547" y="99"/>
                    <a:pt x="1547" y="96"/>
                    <a:pt x="1546" y="92"/>
                  </a:cubicBezTo>
                  <a:cubicBezTo>
                    <a:pt x="1546" y="89"/>
                    <a:pt x="1544" y="85"/>
                    <a:pt x="1543" y="81"/>
                  </a:cubicBezTo>
                  <a:cubicBezTo>
                    <a:pt x="1541" y="77"/>
                    <a:pt x="1538" y="74"/>
                    <a:pt x="1534" y="71"/>
                  </a:cubicBezTo>
                  <a:cubicBezTo>
                    <a:pt x="1531" y="67"/>
                    <a:pt x="1526" y="65"/>
                    <a:pt x="1520" y="63"/>
                  </a:cubicBezTo>
                  <a:cubicBezTo>
                    <a:pt x="1513" y="61"/>
                    <a:pt x="1506" y="60"/>
                    <a:pt x="1496" y="60"/>
                  </a:cubicBezTo>
                  <a:cubicBezTo>
                    <a:pt x="1489" y="60"/>
                    <a:pt x="1481" y="61"/>
                    <a:pt x="1474" y="63"/>
                  </a:cubicBezTo>
                  <a:cubicBezTo>
                    <a:pt x="1466" y="64"/>
                    <a:pt x="1459" y="68"/>
                    <a:pt x="1453" y="72"/>
                  </a:cubicBezTo>
                  <a:cubicBezTo>
                    <a:pt x="1446" y="76"/>
                    <a:pt x="1441" y="81"/>
                    <a:pt x="1436" y="87"/>
                  </a:cubicBezTo>
                  <a:cubicBezTo>
                    <a:pt x="1432" y="93"/>
                    <a:pt x="1429" y="101"/>
                    <a:pt x="1427" y="109"/>
                  </a:cubicBezTo>
                  <a:cubicBezTo>
                    <a:pt x="1425" y="117"/>
                    <a:pt x="1426" y="123"/>
                    <a:pt x="1427" y="128"/>
                  </a:cubicBezTo>
                  <a:cubicBezTo>
                    <a:pt x="1429" y="133"/>
                    <a:pt x="1433" y="137"/>
                    <a:pt x="1437" y="140"/>
                  </a:cubicBezTo>
                  <a:cubicBezTo>
                    <a:pt x="1442" y="143"/>
                    <a:pt x="1448" y="146"/>
                    <a:pt x="1455" y="147"/>
                  </a:cubicBezTo>
                  <a:lnTo>
                    <a:pt x="1484" y="155"/>
                  </a:lnTo>
                  <a:cubicBezTo>
                    <a:pt x="1491" y="157"/>
                    <a:pt x="1496" y="158"/>
                    <a:pt x="1501" y="160"/>
                  </a:cubicBezTo>
                  <a:cubicBezTo>
                    <a:pt x="1505" y="162"/>
                    <a:pt x="1508" y="164"/>
                    <a:pt x="1509" y="167"/>
                  </a:cubicBezTo>
                  <a:cubicBezTo>
                    <a:pt x="1511" y="170"/>
                    <a:pt x="1511" y="173"/>
                    <a:pt x="1510" y="177"/>
                  </a:cubicBezTo>
                  <a:cubicBezTo>
                    <a:pt x="1509" y="181"/>
                    <a:pt x="1507" y="185"/>
                    <a:pt x="1505" y="188"/>
                  </a:cubicBezTo>
                  <a:cubicBezTo>
                    <a:pt x="1502" y="191"/>
                    <a:pt x="1499" y="194"/>
                    <a:pt x="1495" y="196"/>
                  </a:cubicBezTo>
                  <a:cubicBezTo>
                    <a:pt x="1491" y="198"/>
                    <a:pt x="1487" y="200"/>
                    <a:pt x="1483" y="200"/>
                  </a:cubicBezTo>
                  <a:cubicBezTo>
                    <a:pt x="1478" y="201"/>
                    <a:pt x="1474" y="202"/>
                    <a:pt x="1469" y="202"/>
                  </a:cubicBezTo>
                  <a:cubicBezTo>
                    <a:pt x="1462" y="202"/>
                    <a:pt x="1456" y="201"/>
                    <a:pt x="1451" y="200"/>
                  </a:cubicBezTo>
                  <a:cubicBezTo>
                    <a:pt x="1446" y="198"/>
                    <a:pt x="1443" y="197"/>
                    <a:pt x="1440" y="194"/>
                  </a:cubicBezTo>
                  <a:cubicBezTo>
                    <a:pt x="1438" y="192"/>
                    <a:pt x="1436" y="189"/>
                    <a:pt x="1435" y="186"/>
                  </a:cubicBezTo>
                  <a:cubicBezTo>
                    <a:pt x="1434" y="184"/>
                    <a:pt x="1434" y="181"/>
                    <a:pt x="1434" y="178"/>
                  </a:cubicBezTo>
                  <a:cubicBezTo>
                    <a:pt x="1434" y="175"/>
                    <a:pt x="1434" y="172"/>
                    <a:pt x="1434" y="170"/>
                  </a:cubicBezTo>
                  <a:lnTo>
                    <a:pt x="1409" y="170"/>
                  </a:lnTo>
                  <a:cubicBezTo>
                    <a:pt x="1408" y="173"/>
                    <a:pt x="1408" y="177"/>
                    <a:pt x="1408" y="181"/>
                  </a:cubicBezTo>
                  <a:cubicBezTo>
                    <a:pt x="1407" y="184"/>
                    <a:pt x="1408" y="188"/>
                    <a:pt x="1408" y="193"/>
                  </a:cubicBezTo>
                  <a:cubicBezTo>
                    <a:pt x="1409" y="197"/>
                    <a:pt x="1410" y="201"/>
                    <a:pt x="1412" y="204"/>
                  </a:cubicBezTo>
                  <a:cubicBezTo>
                    <a:pt x="1414" y="208"/>
                    <a:pt x="1418" y="212"/>
                    <a:pt x="1422" y="215"/>
                  </a:cubicBezTo>
                  <a:cubicBezTo>
                    <a:pt x="1426" y="218"/>
                    <a:pt x="1432" y="220"/>
                    <a:pt x="1439" y="222"/>
                  </a:cubicBezTo>
                  <a:cubicBezTo>
                    <a:pt x="1446" y="224"/>
                    <a:pt x="1454" y="225"/>
                    <a:pt x="1464" y="225"/>
                  </a:cubicBezTo>
                  <a:cubicBezTo>
                    <a:pt x="1473" y="225"/>
                    <a:pt x="1482" y="223"/>
                    <a:pt x="1490" y="221"/>
                  </a:cubicBezTo>
                  <a:cubicBezTo>
                    <a:pt x="1498" y="219"/>
                    <a:pt x="1505" y="215"/>
                    <a:pt x="1511" y="211"/>
                  </a:cubicBezTo>
                  <a:cubicBezTo>
                    <a:pt x="1518" y="206"/>
                    <a:pt x="1523" y="201"/>
                    <a:pt x="1528" y="195"/>
                  </a:cubicBezTo>
                  <a:cubicBezTo>
                    <a:pt x="1532" y="188"/>
                    <a:pt x="1535" y="181"/>
                    <a:pt x="1537" y="173"/>
                  </a:cubicBezTo>
                  <a:cubicBezTo>
                    <a:pt x="1539" y="166"/>
                    <a:pt x="1539" y="160"/>
                    <a:pt x="1537" y="155"/>
                  </a:cubicBezTo>
                  <a:cubicBezTo>
                    <a:pt x="1535" y="149"/>
                    <a:pt x="1532" y="145"/>
                    <a:pt x="1526" y="141"/>
                  </a:cubicBezTo>
                  <a:cubicBezTo>
                    <a:pt x="1520" y="138"/>
                    <a:pt x="1512" y="134"/>
                    <a:pt x="1502" y="132"/>
                  </a:cubicBezTo>
                  <a:lnTo>
                    <a:pt x="1477" y="125"/>
                  </a:lnTo>
                  <a:cubicBezTo>
                    <a:pt x="1471" y="124"/>
                    <a:pt x="1466" y="122"/>
                    <a:pt x="1462" y="120"/>
                  </a:cubicBezTo>
                  <a:cubicBezTo>
                    <a:pt x="1458" y="119"/>
                    <a:pt x="1455" y="117"/>
                    <a:pt x="1454" y="114"/>
                  </a:cubicBezTo>
                  <a:cubicBezTo>
                    <a:pt x="1453" y="112"/>
                    <a:pt x="1452" y="109"/>
                    <a:pt x="1453" y="104"/>
                  </a:cubicBezTo>
                  <a:cubicBezTo>
                    <a:pt x="1454" y="100"/>
                    <a:pt x="1456" y="97"/>
                    <a:pt x="1458" y="95"/>
                  </a:cubicBezTo>
                  <a:cubicBezTo>
                    <a:pt x="1460" y="92"/>
                    <a:pt x="1462" y="90"/>
                    <a:pt x="1465" y="88"/>
                  </a:cubicBezTo>
                  <a:cubicBezTo>
                    <a:pt x="1468" y="87"/>
                    <a:pt x="1471" y="85"/>
                    <a:pt x="1474" y="84"/>
                  </a:cubicBezTo>
                  <a:cubicBezTo>
                    <a:pt x="1477" y="84"/>
                    <a:pt x="1480" y="83"/>
                    <a:pt x="1483" y="83"/>
                  </a:cubicBezTo>
                  <a:cubicBezTo>
                    <a:pt x="1485" y="82"/>
                    <a:pt x="1487" y="82"/>
                    <a:pt x="1489" y="82"/>
                  </a:cubicBezTo>
                  <a:cubicBezTo>
                    <a:pt x="1497" y="82"/>
                    <a:pt x="1504" y="83"/>
                    <a:pt x="1508" y="85"/>
                  </a:cubicBezTo>
                  <a:cubicBezTo>
                    <a:pt x="1513" y="87"/>
                    <a:pt x="1516" y="89"/>
                    <a:pt x="1518" y="92"/>
                  </a:cubicBezTo>
                  <a:cubicBezTo>
                    <a:pt x="1520" y="94"/>
                    <a:pt x="1521" y="97"/>
                    <a:pt x="1521" y="100"/>
                  </a:cubicBezTo>
                  <a:cubicBezTo>
                    <a:pt x="1521" y="103"/>
                    <a:pt x="1521" y="106"/>
                    <a:pt x="1520" y="109"/>
                  </a:cubicBezTo>
                  <a:lnTo>
                    <a:pt x="1546" y="109"/>
                  </a:lnTo>
                  <a:close/>
                  <a:moveTo>
                    <a:pt x="1643" y="86"/>
                  </a:moveTo>
                  <a:lnTo>
                    <a:pt x="1648" y="64"/>
                  </a:lnTo>
                  <a:lnTo>
                    <a:pt x="1623" y="64"/>
                  </a:lnTo>
                  <a:lnTo>
                    <a:pt x="1632" y="20"/>
                  </a:lnTo>
                  <a:lnTo>
                    <a:pt x="1606" y="20"/>
                  </a:lnTo>
                  <a:lnTo>
                    <a:pt x="1596" y="64"/>
                  </a:lnTo>
                  <a:lnTo>
                    <a:pt x="1575" y="64"/>
                  </a:lnTo>
                  <a:lnTo>
                    <a:pt x="1571" y="86"/>
                  </a:lnTo>
                  <a:lnTo>
                    <a:pt x="1592" y="86"/>
                  </a:lnTo>
                  <a:lnTo>
                    <a:pt x="1570" y="189"/>
                  </a:lnTo>
                  <a:cubicBezTo>
                    <a:pt x="1569" y="194"/>
                    <a:pt x="1568" y="198"/>
                    <a:pt x="1568" y="202"/>
                  </a:cubicBezTo>
                  <a:cubicBezTo>
                    <a:pt x="1568" y="206"/>
                    <a:pt x="1569" y="210"/>
                    <a:pt x="1571" y="213"/>
                  </a:cubicBezTo>
                  <a:cubicBezTo>
                    <a:pt x="1573" y="216"/>
                    <a:pt x="1575" y="218"/>
                    <a:pt x="1579" y="220"/>
                  </a:cubicBezTo>
                  <a:cubicBezTo>
                    <a:pt x="1583" y="221"/>
                    <a:pt x="1588" y="222"/>
                    <a:pt x="1594" y="222"/>
                  </a:cubicBezTo>
                  <a:cubicBezTo>
                    <a:pt x="1596" y="222"/>
                    <a:pt x="1598" y="222"/>
                    <a:pt x="1602" y="222"/>
                  </a:cubicBezTo>
                  <a:cubicBezTo>
                    <a:pt x="1605" y="221"/>
                    <a:pt x="1610" y="221"/>
                    <a:pt x="1615" y="220"/>
                  </a:cubicBezTo>
                  <a:lnTo>
                    <a:pt x="1619" y="200"/>
                  </a:lnTo>
                  <a:lnTo>
                    <a:pt x="1610" y="200"/>
                  </a:lnTo>
                  <a:cubicBezTo>
                    <a:pt x="1608" y="200"/>
                    <a:pt x="1607" y="199"/>
                    <a:pt x="1605" y="199"/>
                  </a:cubicBezTo>
                  <a:cubicBezTo>
                    <a:pt x="1603" y="199"/>
                    <a:pt x="1602" y="199"/>
                    <a:pt x="1600" y="198"/>
                  </a:cubicBezTo>
                  <a:cubicBezTo>
                    <a:pt x="1599" y="197"/>
                    <a:pt x="1597" y="196"/>
                    <a:pt x="1597" y="194"/>
                  </a:cubicBezTo>
                  <a:cubicBezTo>
                    <a:pt x="1596" y="193"/>
                    <a:pt x="1596" y="190"/>
                    <a:pt x="1596" y="187"/>
                  </a:cubicBezTo>
                  <a:lnTo>
                    <a:pt x="1618" y="86"/>
                  </a:lnTo>
                  <a:lnTo>
                    <a:pt x="1643" y="86"/>
                  </a:lnTo>
                  <a:close/>
                  <a:moveTo>
                    <a:pt x="1757" y="171"/>
                  </a:moveTo>
                  <a:cubicBezTo>
                    <a:pt x="1756" y="174"/>
                    <a:pt x="1754" y="177"/>
                    <a:pt x="1752" y="181"/>
                  </a:cubicBezTo>
                  <a:cubicBezTo>
                    <a:pt x="1749" y="184"/>
                    <a:pt x="1746" y="188"/>
                    <a:pt x="1741" y="191"/>
                  </a:cubicBezTo>
                  <a:cubicBezTo>
                    <a:pt x="1737" y="194"/>
                    <a:pt x="1733" y="197"/>
                    <a:pt x="1727" y="199"/>
                  </a:cubicBezTo>
                  <a:cubicBezTo>
                    <a:pt x="1722" y="201"/>
                    <a:pt x="1716" y="202"/>
                    <a:pt x="1710" y="202"/>
                  </a:cubicBezTo>
                  <a:cubicBezTo>
                    <a:pt x="1700" y="202"/>
                    <a:pt x="1692" y="200"/>
                    <a:pt x="1686" y="196"/>
                  </a:cubicBezTo>
                  <a:cubicBezTo>
                    <a:pt x="1680" y="192"/>
                    <a:pt x="1676" y="186"/>
                    <a:pt x="1675" y="178"/>
                  </a:cubicBezTo>
                  <a:cubicBezTo>
                    <a:pt x="1673" y="171"/>
                    <a:pt x="1673" y="161"/>
                    <a:pt x="1676" y="151"/>
                  </a:cubicBezTo>
                  <a:lnTo>
                    <a:pt x="1790" y="151"/>
                  </a:lnTo>
                  <a:cubicBezTo>
                    <a:pt x="1792" y="137"/>
                    <a:pt x="1794" y="124"/>
                    <a:pt x="1793" y="113"/>
                  </a:cubicBezTo>
                  <a:cubicBezTo>
                    <a:pt x="1793" y="102"/>
                    <a:pt x="1791" y="92"/>
                    <a:pt x="1787" y="84"/>
                  </a:cubicBezTo>
                  <a:cubicBezTo>
                    <a:pt x="1783" y="76"/>
                    <a:pt x="1777" y="70"/>
                    <a:pt x="1770" y="66"/>
                  </a:cubicBezTo>
                  <a:cubicBezTo>
                    <a:pt x="1762" y="62"/>
                    <a:pt x="1753" y="60"/>
                    <a:pt x="1742" y="60"/>
                  </a:cubicBezTo>
                  <a:cubicBezTo>
                    <a:pt x="1729" y="60"/>
                    <a:pt x="1717" y="62"/>
                    <a:pt x="1707" y="66"/>
                  </a:cubicBezTo>
                  <a:cubicBezTo>
                    <a:pt x="1696" y="71"/>
                    <a:pt x="1687" y="77"/>
                    <a:pt x="1680" y="85"/>
                  </a:cubicBezTo>
                  <a:cubicBezTo>
                    <a:pt x="1672" y="93"/>
                    <a:pt x="1665" y="102"/>
                    <a:pt x="1660" y="112"/>
                  </a:cubicBezTo>
                  <a:cubicBezTo>
                    <a:pt x="1655" y="123"/>
                    <a:pt x="1651" y="134"/>
                    <a:pt x="1648" y="146"/>
                  </a:cubicBezTo>
                  <a:cubicBezTo>
                    <a:pt x="1646" y="158"/>
                    <a:pt x="1645" y="168"/>
                    <a:pt x="1647" y="178"/>
                  </a:cubicBezTo>
                  <a:cubicBezTo>
                    <a:pt x="1648" y="187"/>
                    <a:pt x="1650" y="195"/>
                    <a:pt x="1655" y="202"/>
                  </a:cubicBezTo>
                  <a:cubicBezTo>
                    <a:pt x="1659" y="209"/>
                    <a:pt x="1666" y="215"/>
                    <a:pt x="1673" y="219"/>
                  </a:cubicBezTo>
                  <a:cubicBezTo>
                    <a:pt x="1681" y="223"/>
                    <a:pt x="1691" y="225"/>
                    <a:pt x="1702" y="225"/>
                  </a:cubicBezTo>
                  <a:cubicBezTo>
                    <a:pt x="1710" y="225"/>
                    <a:pt x="1717" y="224"/>
                    <a:pt x="1723" y="223"/>
                  </a:cubicBezTo>
                  <a:cubicBezTo>
                    <a:pt x="1728" y="222"/>
                    <a:pt x="1733" y="220"/>
                    <a:pt x="1737" y="219"/>
                  </a:cubicBezTo>
                  <a:cubicBezTo>
                    <a:pt x="1740" y="217"/>
                    <a:pt x="1744" y="215"/>
                    <a:pt x="1746" y="214"/>
                  </a:cubicBezTo>
                  <a:cubicBezTo>
                    <a:pt x="1752" y="210"/>
                    <a:pt x="1757" y="207"/>
                    <a:pt x="1761" y="203"/>
                  </a:cubicBezTo>
                  <a:cubicBezTo>
                    <a:pt x="1765" y="199"/>
                    <a:pt x="1769" y="194"/>
                    <a:pt x="1772" y="190"/>
                  </a:cubicBezTo>
                  <a:cubicBezTo>
                    <a:pt x="1775" y="186"/>
                    <a:pt x="1778" y="182"/>
                    <a:pt x="1779" y="179"/>
                  </a:cubicBezTo>
                  <a:cubicBezTo>
                    <a:pt x="1781" y="176"/>
                    <a:pt x="1782" y="173"/>
                    <a:pt x="1783" y="171"/>
                  </a:cubicBezTo>
                  <a:lnTo>
                    <a:pt x="1757" y="171"/>
                  </a:lnTo>
                  <a:close/>
                  <a:moveTo>
                    <a:pt x="1680" y="130"/>
                  </a:moveTo>
                  <a:cubicBezTo>
                    <a:pt x="1681" y="124"/>
                    <a:pt x="1684" y="118"/>
                    <a:pt x="1687" y="112"/>
                  </a:cubicBezTo>
                  <a:cubicBezTo>
                    <a:pt x="1690" y="107"/>
                    <a:pt x="1695" y="102"/>
                    <a:pt x="1699" y="97"/>
                  </a:cubicBezTo>
                  <a:cubicBezTo>
                    <a:pt x="1704" y="93"/>
                    <a:pt x="1710" y="90"/>
                    <a:pt x="1715" y="87"/>
                  </a:cubicBezTo>
                  <a:cubicBezTo>
                    <a:pt x="1721" y="85"/>
                    <a:pt x="1727" y="83"/>
                    <a:pt x="1733" y="83"/>
                  </a:cubicBezTo>
                  <a:cubicBezTo>
                    <a:pt x="1741" y="83"/>
                    <a:pt x="1748" y="85"/>
                    <a:pt x="1752" y="87"/>
                  </a:cubicBezTo>
                  <a:cubicBezTo>
                    <a:pt x="1757" y="90"/>
                    <a:pt x="1761" y="93"/>
                    <a:pt x="1763" y="97"/>
                  </a:cubicBezTo>
                  <a:cubicBezTo>
                    <a:pt x="1766" y="102"/>
                    <a:pt x="1767" y="107"/>
                    <a:pt x="1768" y="112"/>
                  </a:cubicBezTo>
                  <a:cubicBezTo>
                    <a:pt x="1768" y="118"/>
                    <a:pt x="1768" y="124"/>
                    <a:pt x="1767" y="130"/>
                  </a:cubicBezTo>
                  <a:lnTo>
                    <a:pt x="1680" y="130"/>
                  </a:lnTo>
                  <a:close/>
                  <a:moveTo>
                    <a:pt x="2039" y="114"/>
                  </a:moveTo>
                  <a:cubicBezTo>
                    <a:pt x="2041" y="105"/>
                    <a:pt x="2041" y="97"/>
                    <a:pt x="2040" y="91"/>
                  </a:cubicBezTo>
                  <a:cubicBezTo>
                    <a:pt x="2039" y="85"/>
                    <a:pt x="2037" y="80"/>
                    <a:pt x="2035" y="76"/>
                  </a:cubicBezTo>
                  <a:cubicBezTo>
                    <a:pt x="2032" y="71"/>
                    <a:pt x="2028" y="68"/>
                    <a:pt x="2024" y="66"/>
                  </a:cubicBezTo>
                  <a:cubicBezTo>
                    <a:pt x="2020" y="64"/>
                    <a:pt x="2015" y="62"/>
                    <a:pt x="2010" y="61"/>
                  </a:cubicBezTo>
                  <a:cubicBezTo>
                    <a:pt x="2005" y="60"/>
                    <a:pt x="2001" y="60"/>
                    <a:pt x="1996" y="60"/>
                  </a:cubicBezTo>
                  <a:cubicBezTo>
                    <a:pt x="1989" y="60"/>
                    <a:pt x="1983" y="61"/>
                    <a:pt x="1977" y="63"/>
                  </a:cubicBezTo>
                  <a:cubicBezTo>
                    <a:pt x="1972" y="64"/>
                    <a:pt x="1966" y="67"/>
                    <a:pt x="1962" y="70"/>
                  </a:cubicBezTo>
                  <a:cubicBezTo>
                    <a:pt x="1958" y="73"/>
                    <a:pt x="1954" y="75"/>
                    <a:pt x="1951" y="78"/>
                  </a:cubicBezTo>
                  <a:cubicBezTo>
                    <a:pt x="1947" y="81"/>
                    <a:pt x="1945" y="84"/>
                    <a:pt x="1943" y="86"/>
                  </a:cubicBezTo>
                  <a:lnTo>
                    <a:pt x="1942" y="86"/>
                  </a:lnTo>
                  <a:lnTo>
                    <a:pt x="1947" y="64"/>
                  </a:lnTo>
                  <a:lnTo>
                    <a:pt x="1922" y="64"/>
                  </a:lnTo>
                  <a:lnTo>
                    <a:pt x="1889" y="220"/>
                  </a:lnTo>
                  <a:lnTo>
                    <a:pt x="1915" y="220"/>
                  </a:lnTo>
                  <a:lnTo>
                    <a:pt x="1933" y="135"/>
                  </a:lnTo>
                  <a:cubicBezTo>
                    <a:pt x="1935" y="127"/>
                    <a:pt x="1938" y="119"/>
                    <a:pt x="1941" y="113"/>
                  </a:cubicBezTo>
                  <a:cubicBezTo>
                    <a:pt x="1944" y="107"/>
                    <a:pt x="1947" y="102"/>
                    <a:pt x="1951" y="98"/>
                  </a:cubicBezTo>
                  <a:cubicBezTo>
                    <a:pt x="1955" y="95"/>
                    <a:pt x="1959" y="91"/>
                    <a:pt x="1963" y="89"/>
                  </a:cubicBezTo>
                  <a:cubicBezTo>
                    <a:pt x="1967" y="87"/>
                    <a:pt x="1971" y="85"/>
                    <a:pt x="1975" y="85"/>
                  </a:cubicBezTo>
                  <a:cubicBezTo>
                    <a:pt x="1979" y="84"/>
                    <a:pt x="1983" y="83"/>
                    <a:pt x="1986" y="83"/>
                  </a:cubicBezTo>
                  <a:cubicBezTo>
                    <a:pt x="1994" y="83"/>
                    <a:pt x="2000" y="85"/>
                    <a:pt x="2005" y="88"/>
                  </a:cubicBezTo>
                  <a:cubicBezTo>
                    <a:pt x="2009" y="91"/>
                    <a:pt x="2011" y="95"/>
                    <a:pt x="2012" y="101"/>
                  </a:cubicBezTo>
                  <a:cubicBezTo>
                    <a:pt x="2013" y="107"/>
                    <a:pt x="2012" y="115"/>
                    <a:pt x="2010" y="124"/>
                  </a:cubicBezTo>
                  <a:lnTo>
                    <a:pt x="1990" y="220"/>
                  </a:lnTo>
                  <a:lnTo>
                    <a:pt x="2016" y="220"/>
                  </a:lnTo>
                  <a:lnTo>
                    <a:pt x="2039" y="114"/>
                  </a:lnTo>
                  <a:close/>
                  <a:moveTo>
                    <a:pt x="2063" y="142"/>
                  </a:moveTo>
                  <a:cubicBezTo>
                    <a:pt x="2061" y="150"/>
                    <a:pt x="2060" y="158"/>
                    <a:pt x="2060" y="166"/>
                  </a:cubicBezTo>
                  <a:cubicBezTo>
                    <a:pt x="2060" y="174"/>
                    <a:pt x="2062" y="181"/>
                    <a:pt x="2064" y="188"/>
                  </a:cubicBezTo>
                  <a:cubicBezTo>
                    <a:pt x="2066" y="195"/>
                    <a:pt x="2070" y="201"/>
                    <a:pt x="2074" y="207"/>
                  </a:cubicBezTo>
                  <a:cubicBezTo>
                    <a:pt x="2079" y="212"/>
                    <a:pt x="2085" y="217"/>
                    <a:pt x="2092" y="220"/>
                  </a:cubicBezTo>
                  <a:cubicBezTo>
                    <a:pt x="2099" y="223"/>
                    <a:pt x="2108" y="224"/>
                    <a:pt x="2118" y="224"/>
                  </a:cubicBezTo>
                  <a:cubicBezTo>
                    <a:pt x="2128" y="224"/>
                    <a:pt x="2137" y="223"/>
                    <a:pt x="2145" y="220"/>
                  </a:cubicBezTo>
                  <a:cubicBezTo>
                    <a:pt x="2154" y="217"/>
                    <a:pt x="2161" y="212"/>
                    <a:pt x="2168" y="207"/>
                  </a:cubicBezTo>
                  <a:cubicBezTo>
                    <a:pt x="2175" y="201"/>
                    <a:pt x="2181" y="195"/>
                    <a:pt x="2187" y="188"/>
                  </a:cubicBezTo>
                  <a:cubicBezTo>
                    <a:pt x="2192" y="181"/>
                    <a:pt x="2196" y="174"/>
                    <a:pt x="2200" y="166"/>
                  </a:cubicBezTo>
                  <a:cubicBezTo>
                    <a:pt x="2203" y="158"/>
                    <a:pt x="2206" y="150"/>
                    <a:pt x="2208" y="142"/>
                  </a:cubicBezTo>
                  <a:cubicBezTo>
                    <a:pt x="2209" y="134"/>
                    <a:pt x="2210" y="126"/>
                    <a:pt x="2210" y="118"/>
                  </a:cubicBezTo>
                  <a:cubicBezTo>
                    <a:pt x="2210" y="110"/>
                    <a:pt x="2209" y="103"/>
                    <a:pt x="2206" y="96"/>
                  </a:cubicBezTo>
                  <a:cubicBezTo>
                    <a:pt x="2204" y="89"/>
                    <a:pt x="2201" y="82"/>
                    <a:pt x="2196" y="77"/>
                  </a:cubicBezTo>
                  <a:cubicBezTo>
                    <a:pt x="2191" y="72"/>
                    <a:pt x="2186" y="67"/>
                    <a:pt x="2178" y="64"/>
                  </a:cubicBezTo>
                  <a:cubicBezTo>
                    <a:pt x="2171" y="61"/>
                    <a:pt x="2163" y="60"/>
                    <a:pt x="2153" y="60"/>
                  </a:cubicBezTo>
                  <a:cubicBezTo>
                    <a:pt x="2143" y="60"/>
                    <a:pt x="2133" y="61"/>
                    <a:pt x="2125" y="64"/>
                  </a:cubicBezTo>
                  <a:cubicBezTo>
                    <a:pt x="2116" y="67"/>
                    <a:pt x="2109" y="72"/>
                    <a:pt x="2102" y="77"/>
                  </a:cubicBezTo>
                  <a:cubicBezTo>
                    <a:pt x="2095" y="82"/>
                    <a:pt x="2089" y="89"/>
                    <a:pt x="2084" y="96"/>
                  </a:cubicBezTo>
                  <a:cubicBezTo>
                    <a:pt x="2078" y="103"/>
                    <a:pt x="2074" y="110"/>
                    <a:pt x="2070" y="118"/>
                  </a:cubicBezTo>
                  <a:cubicBezTo>
                    <a:pt x="2067" y="126"/>
                    <a:pt x="2064" y="134"/>
                    <a:pt x="2063" y="142"/>
                  </a:cubicBezTo>
                  <a:close/>
                  <a:moveTo>
                    <a:pt x="2090" y="142"/>
                  </a:moveTo>
                  <a:cubicBezTo>
                    <a:pt x="2091" y="138"/>
                    <a:pt x="2092" y="133"/>
                    <a:pt x="2094" y="128"/>
                  </a:cubicBezTo>
                  <a:cubicBezTo>
                    <a:pt x="2096" y="122"/>
                    <a:pt x="2098" y="117"/>
                    <a:pt x="2101" y="112"/>
                  </a:cubicBezTo>
                  <a:cubicBezTo>
                    <a:pt x="2104" y="107"/>
                    <a:pt x="2108" y="102"/>
                    <a:pt x="2112" y="97"/>
                  </a:cubicBezTo>
                  <a:cubicBezTo>
                    <a:pt x="2117" y="93"/>
                    <a:pt x="2122" y="89"/>
                    <a:pt x="2128" y="86"/>
                  </a:cubicBezTo>
                  <a:cubicBezTo>
                    <a:pt x="2134" y="84"/>
                    <a:pt x="2140" y="82"/>
                    <a:pt x="2148" y="82"/>
                  </a:cubicBezTo>
                  <a:cubicBezTo>
                    <a:pt x="2155" y="82"/>
                    <a:pt x="2161" y="84"/>
                    <a:pt x="2166" y="86"/>
                  </a:cubicBezTo>
                  <a:cubicBezTo>
                    <a:pt x="2171" y="89"/>
                    <a:pt x="2174" y="93"/>
                    <a:pt x="2177" y="97"/>
                  </a:cubicBezTo>
                  <a:cubicBezTo>
                    <a:pt x="2179" y="102"/>
                    <a:pt x="2181" y="107"/>
                    <a:pt x="2182" y="112"/>
                  </a:cubicBezTo>
                  <a:cubicBezTo>
                    <a:pt x="2183" y="117"/>
                    <a:pt x="2183" y="122"/>
                    <a:pt x="2182" y="128"/>
                  </a:cubicBezTo>
                  <a:cubicBezTo>
                    <a:pt x="2182" y="133"/>
                    <a:pt x="2181" y="138"/>
                    <a:pt x="2180" y="142"/>
                  </a:cubicBezTo>
                  <a:cubicBezTo>
                    <a:pt x="2180" y="146"/>
                    <a:pt x="2178" y="151"/>
                    <a:pt x="2176" y="156"/>
                  </a:cubicBezTo>
                  <a:cubicBezTo>
                    <a:pt x="2174" y="161"/>
                    <a:pt x="2172" y="167"/>
                    <a:pt x="2169" y="172"/>
                  </a:cubicBezTo>
                  <a:cubicBezTo>
                    <a:pt x="2166" y="177"/>
                    <a:pt x="2162" y="182"/>
                    <a:pt x="2158" y="187"/>
                  </a:cubicBezTo>
                  <a:cubicBezTo>
                    <a:pt x="2153" y="191"/>
                    <a:pt x="2148" y="195"/>
                    <a:pt x="2142" y="197"/>
                  </a:cubicBezTo>
                  <a:cubicBezTo>
                    <a:pt x="2137" y="200"/>
                    <a:pt x="2130" y="202"/>
                    <a:pt x="2122" y="202"/>
                  </a:cubicBezTo>
                  <a:cubicBezTo>
                    <a:pt x="2115" y="202"/>
                    <a:pt x="2109" y="200"/>
                    <a:pt x="2104" y="197"/>
                  </a:cubicBezTo>
                  <a:cubicBezTo>
                    <a:pt x="2099" y="195"/>
                    <a:pt x="2096" y="191"/>
                    <a:pt x="2093" y="187"/>
                  </a:cubicBezTo>
                  <a:cubicBezTo>
                    <a:pt x="2091" y="182"/>
                    <a:pt x="2089" y="177"/>
                    <a:pt x="2089" y="172"/>
                  </a:cubicBezTo>
                  <a:cubicBezTo>
                    <a:pt x="2088" y="167"/>
                    <a:pt x="2088" y="161"/>
                    <a:pt x="2088" y="156"/>
                  </a:cubicBezTo>
                  <a:cubicBezTo>
                    <a:pt x="2088" y="151"/>
                    <a:pt x="2089" y="146"/>
                    <a:pt x="2090" y="142"/>
                  </a:cubicBezTo>
                  <a:close/>
                  <a:moveTo>
                    <a:pt x="2390" y="86"/>
                  </a:moveTo>
                  <a:lnTo>
                    <a:pt x="2394" y="64"/>
                  </a:lnTo>
                  <a:lnTo>
                    <a:pt x="2369" y="64"/>
                  </a:lnTo>
                  <a:lnTo>
                    <a:pt x="2378" y="20"/>
                  </a:lnTo>
                  <a:lnTo>
                    <a:pt x="2352" y="20"/>
                  </a:lnTo>
                  <a:lnTo>
                    <a:pt x="2343" y="64"/>
                  </a:lnTo>
                  <a:lnTo>
                    <a:pt x="2322" y="64"/>
                  </a:lnTo>
                  <a:lnTo>
                    <a:pt x="2317" y="86"/>
                  </a:lnTo>
                  <a:lnTo>
                    <a:pt x="2338" y="86"/>
                  </a:lnTo>
                  <a:lnTo>
                    <a:pt x="2316" y="189"/>
                  </a:lnTo>
                  <a:cubicBezTo>
                    <a:pt x="2315" y="194"/>
                    <a:pt x="2315" y="198"/>
                    <a:pt x="2315" y="202"/>
                  </a:cubicBezTo>
                  <a:cubicBezTo>
                    <a:pt x="2315" y="206"/>
                    <a:pt x="2316" y="210"/>
                    <a:pt x="2318" y="213"/>
                  </a:cubicBezTo>
                  <a:cubicBezTo>
                    <a:pt x="2319" y="216"/>
                    <a:pt x="2322" y="218"/>
                    <a:pt x="2326" y="220"/>
                  </a:cubicBezTo>
                  <a:cubicBezTo>
                    <a:pt x="2329" y="221"/>
                    <a:pt x="2335" y="222"/>
                    <a:pt x="2341" y="222"/>
                  </a:cubicBezTo>
                  <a:cubicBezTo>
                    <a:pt x="2342" y="222"/>
                    <a:pt x="2345" y="222"/>
                    <a:pt x="2348" y="222"/>
                  </a:cubicBezTo>
                  <a:cubicBezTo>
                    <a:pt x="2352" y="221"/>
                    <a:pt x="2356" y="221"/>
                    <a:pt x="2361" y="220"/>
                  </a:cubicBezTo>
                  <a:lnTo>
                    <a:pt x="2365" y="200"/>
                  </a:lnTo>
                  <a:lnTo>
                    <a:pt x="2356" y="200"/>
                  </a:lnTo>
                  <a:cubicBezTo>
                    <a:pt x="2355" y="200"/>
                    <a:pt x="2353" y="199"/>
                    <a:pt x="2352" y="199"/>
                  </a:cubicBezTo>
                  <a:cubicBezTo>
                    <a:pt x="2350" y="199"/>
                    <a:pt x="2348" y="199"/>
                    <a:pt x="2347" y="198"/>
                  </a:cubicBezTo>
                  <a:cubicBezTo>
                    <a:pt x="2345" y="197"/>
                    <a:pt x="2344" y="196"/>
                    <a:pt x="2343" y="194"/>
                  </a:cubicBezTo>
                  <a:cubicBezTo>
                    <a:pt x="2342" y="193"/>
                    <a:pt x="2342" y="190"/>
                    <a:pt x="2343" y="187"/>
                  </a:cubicBezTo>
                  <a:lnTo>
                    <a:pt x="2365" y="86"/>
                  </a:lnTo>
                  <a:lnTo>
                    <a:pt x="2390" y="86"/>
                  </a:lnTo>
                  <a:close/>
                  <a:moveTo>
                    <a:pt x="2503" y="171"/>
                  </a:moveTo>
                  <a:cubicBezTo>
                    <a:pt x="2503" y="174"/>
                    <a:pt x="2501" y="177"/>
                    <a:pt x="2498" y="181"/>
                  </a:cubicBezTo>
                  <a:cubicBezTo>
                    <a:pt x="2496" y="184"/>
                    <a:pt x="2492" y="188"/>
                    <a:pt x="2488" y="191"/>
                  </a:cubicBezTo>
                  <a:cubicBezTo>
                    <a:pt x="2484" y="194"/>
                    <a:pt x="2479" y="197"/>
                    <a:pt x="2474" y="199"/>
                  </a:cubicBezTo>
                  <a:cubicBezTo>
                    <a:pt x="2469" y="201"/>
                    <a:pt x="2463" y="202"/>
                    <a:pt x="2457" y="202"/>
                  </a:cubicBezTo>
                  <a:cubicBezTo>
                    <a:pt x="2447" y="202"/>
                    <a:pt x="2439" y="200"/>
                    <a:pt x="2433" y="196"/>
                  </a:cubicBezTo>
                  <a:cubicBezTo>
                    <a:pt x="2427" y="192"/>
                    <a:pt x="2423" y="186"/>
                    <a:pt x="2421" y="178"/>
                  </a:cubicBezTo>
                  <a:cubicBezTo>
                    <a:pt x="2420" y="171"/>
                    <a:pt x="2420" y="161"/>
                    <a:pt x="2422" y="151"/>
                  </a:cubicBezTo>
                  <a:lnTo>
                    <a:pt x="2536" y="151"/>
                  </a:lnTo>
                  <a:cubicBezTo>
                    <a:pt x="2539" y="137"/>
                    <a:pt x="2540" y="124"/>
                    <a:pt x="2540" y="113"/>
                  </a:cubicBezTo>
                  <a:cubicBezTo>
                    <a:pt x="2540" y="102"/>
                    <a:pt x="2537" y="92"/>
                    <a:pt x="2534" y="84"/>
                  </a:cubicBezTo>
                  <a:cubicBezTo>
                    <a:pt x="2530" y="76"/>
                    <a:pt x="2524" y="70"/>
                    <a:pt x="2516" y="66"/>
                  </a:cubicBezTo>
                  <a:cubicBezTo>
                    <a:pt x="2509" y="62"/>
                    <a:pt x="2500" y="60"/>
                    <a:pt x="2488" y="60"/>
                  </a:cubicBezTo>
                  <a:cubicBezTo>
                    <a:pt x="2475" y="60"/>
                    <a:pt x="2464" y="62"/>
                    <a:pt x="2453" y="66"/>
                  </a:cubicBezTo>
                  <a:cubicBezTo>
                    <a:pt x="2443" y="71"/>
                    <a:pt x="2434" y="77"/>
                    <a:pt x="2426" y="85"/>
                  </a:cubicBezTo>
                  <a:cubicBezTo>
                    <a:pt x="2418" y="93"/>
                    <a:pt x="2412" y="102"/>
                    <a:pt x="2407" y="112"/>
                  </a:cubicBezTo>
                  <a:cubicBezTo>
                    <a:pt x="2401" y="123"/>
                    <a:pt x="2398" y="134"/>
                    <a:pt x="2395" y="146"/>
                  </a:cubicBezTo>
                  <a:cubicBezTo>
                    <a:pt x="2393" y="158"/>
                    <a:pt x="2392" y="168"/>
                    <a:pt x="2393" y="178"/>
                  </a:cubicBezTo>
                  <a:cubicBezTo>
                    <a:pt x="2394" y="187"/>
                    <a:pt x="2397" y="195"/>
                    <a:pt x="2402" y="202"/>
                  </a:cubicBezTo>
                  <a:cubicBezTo>
                    <a:pt x="2406" y="209"/>
                    <a:pt x="2412" y="215"/>
                    <a:pt x="2420" y="219"/>
                  </a:cubicBezTo>
                  <a:cubicBezTo>
                    <a:pt x="2428" y="223"/>
                    <a:pt x="2437" y="225"/>
                    <a:pt x="2448" y="225"/>
                  </a:cubicBezTo>
                  <a:cubicBezTo>
                    <a:pt x="2456" y="225"/>
                    <a:pt x="2463" y="224"/>
                    <a:pt x="2469" y="223"/>
                  </a:cubicBezTo>
                  <a:cubicBezTo>
                    <a:pt x="2475" y="222"/>
                    <a:pt x="2479" y="220"/>
                    <a:pt x="2483" y="219"/>
                  </a:cubicBezTo>
                  <a:cubicBezTo>
                    <a:pt x="2487" y="217"/>
                    <a:pt x="2490" y="215"/>
                    <a:pt x="2493" y="214"/>
                  </a:cubicBezTo>
                  <a:cubicBezTo>
                    <a:pt x="2498" y="210"/>
                    <a:pt x="2503" y="207"/>
                    <a:pt x="2508" y="203"/>
                  </a:cubicBezTo>
                  <a:cubicBezTo>
                    <a:pt x="2512" y="199"/>
                    <a:pt x="2516" y="194"/>
                    <a:pt x="2519" y="190"/>
                  </a:cubicBezTo>
                  <a:cubicBezTo>
                    <a:pt x="2522" y="186"/>
                    <a:pt x="2524" y="182"/>
                    <a:pt x="2526" y="179"/>
                  </a:cubicBezTo>
                  <a:cubicBezTo>
                    <a:pt x="2528" y="176"/>
                    <a:pt x="2529" y="173"/>
                    <a:pt x="2530" y="171"/>
                  </a:cubicBezTo>
                  <a:lnTo>
                    <a:pt x="2503" y="171"/>
                  </a:lnTo>
                  <a:close/>
                  <a:moveTo>
                    <a:pt x="2427" y="130"/>
                  </a:moveTo>
                  <a:cubicBezTo>
                    <a:pt x="2428" y="124"/>
                    <a:pt x="2430" y="118"/>
                    <a:pt x="2434" y="112"/>
                  </a:cubicBezTo>
                  <a:cubicBezTo>
                    <a:pt x="2437" y="107"/>
                    <a:pt x="2441" y="102"/>
                    <a:pt x="2446" y="97"/>
                  </a:cubicBezTo>
                  <a:cubicBezTo>
                    <a:pt x="2451" y="93"/>
                    <a:pt x="2456" y="90"/>
                    <a:pt x="2462" y="87"/>
                  </a:cubicBezTo>
                  <a:cubicBezTo>
                    <a:pt x="2468" y="85"/>
                    <a:pt x="2474" y="83"/>
                    <a:pt x="2480" y="83"/>
                  </a:cubicBezTo>
                  <a:cubicBezTo>
                    <a:pt x="2488" y="83"/>
                    <a:pt x="2494" y="85"/>
                    <a:pt x="2499" y="87"/>
                  </a:cubicBezTo>
                  <a:cubicBezTo>
                    <a:pt x="2504" y="90"/>
                    <a:pt x="2507" y="93"/>
                    <a:pt x="2510" y="97"/>
                  </a:cubicBezTo>
                  <a:cubicBezTo>
                    <a:pt x="2512" y="102"/>
                    <a:pt x="2514" y="107"/>
                    <a:pt x="2514" y="112"/>
                  </a:cubicBezTo>
                  <a:cubicBezTo>
                    <a:pt x="2515" y="118"/>
                    <a:pt x="2514" y="124"/>
                    <a:pt x="2513" y="130"/>
                  </a:cubicBezTo>
                  <a:lnTo>
                    <a:pt x="2427" y="130"/>
                  </a:lnTo>
                  <a:close/>
                  <a:moveTo>
                    <a:pt x="2679" y="220"/>
                  </a:moveTo>
                  <a:lnTo>
                    <a:pt x="2712" y="64"/>
                  </a:lnTo>
                  <a:lnTo>
                    <a:pt x="2686" y="64"/>
                  </a:lnTo>
                  <a:lnTo>
                    <a:pt x="2668" y="150"/>
                  </a:lnTo>
                  <a:cubicBezTo>
                    <a:pt x="2667" y="155"/>
                    <a:pt x="2665" y="159"/>
                    <a:pt x="2664" y="164"/>
                  </a:cubicBezTo>
                  <a:cubicBezTo>
                    <a:pt x="2662" y="169"/>
                    <a:pt x="2659" y="174"/>
                    <a:pt x="2656" y="178"/>
                  </a:cubicBezTo>
                  <a:cubicBezTo>
                    <a:pt x="2653" y="183"/>
                    <a:pt x="2650" y="187"/>
                    <a:pt x="2646" y="190"/>
                  </a:cubicBezTo>
                  <a:cubicBezTo>
                    <a:pt x="2642" y="194"/>
                    <a:pt x="2637" y="197"/>
                    <a:pt x="2632" y="199"/>
                  </a:cubicBezTo>
                  <a:cubicBezTo>
                    <a:pt x="2626" y="201"/>
                    <a:pt x="2620" y="202"/>
                    <a:pt x="2614" y="202"/>
                  </a:cubicBezTo>
                  <a:cubicBezTo>
                    <a:pt x="2608" y="202"/>
                    <a:pt x="2603" y="201"/>
                    <a:pt x="2599" y="199"/>
                  </a:cubicBezTo>
                  <a:cubicBezTo>
                    <a:pt x="2595" y="197"/>
                    <a:pt x="2592" y="193"/>
                    <a:pt x="2591" y="188"/>
                  </a:cubicBezTo>
                  <a:cubicBezTo>
                    <a:pt x="2589" y="183"/>
                    <a:pt x="2589" y="176"/>
                    <a:pt x="2591" y="168"/>
                  </a:cubicBezTo>
                  <a:lnTo>
                    <a:pt x="2613" y="64"/>
                  </a:lnTo>
                  <a:lnTo>
                    <a:pt x="2587" y="64"/>
                  </a:lnTo>
                  <a:lnTo>
                    <a:pt x="2563" y="176"/>
                  </a:lnTo>
                  <a:cubicBezTo>
                    <a:pt x="2561" y="184"/>
                    <a:pt x="2561" y="190"/>
                    <a:pt x="2562" y="196"/>
                  </a:cubicBezTo>
                  <a:cubicBezTo>
                    <a:pt x="2563" y="201"/>
                    <a:pt x="2564" y="206"/>
                    <a:pt x="2567" y="209"/>
                  </a:cubicBezTo>
                  <a:cubicBezTo>
                    <a:pt x="2570" y="213"/>
                    <a:pt x="2573" y="216"/>
                    <a:pt x="2577" y="218"/>
                  </a:cubicBezTo>
                  <a:cubicBezTo>
                    <a:pt x="2581" y="221"/>
                    <a:pt x="2585" y="222"/>
                    <a:pt x="2590" y="223"/>
                  </a:cubicBezTo>
                  <a:cubicBezTo>
                    <a:pt x="2594" y="224"/>
                    <a:pt x="2599" y="225"/>
                    <a:pt x="2603" y="225"/>
                  </a:cubicBezTo>
                  <a:cubicBezTo>
                    <a:pt x="2612" y="225"/>
                    <a:pt x="2619" y="224"/>
                    <a:pt x="2626" y="221"/>
                  </a:cubicBezTo>
                  <a:cubicBezTo>
                    <a:pt x="2632" y="219"/>
                    <a:pt x="2638" y="216"/>
                    <a:pt x="2643" y="212"/>
                  </a:cubicBezTo>
                  <a:cubicBezTo>
                    <a:pt x="2649" y="208"/>
                    <a:pt x="2654" y="203"/>
                    <a:pt x="2659" y="197"/>
                  </a:cubicBezTo>
                  <a:lnTo>
                    <a:pt x="2654" y="220"/>
                  </a:lnTo>
                  <a:lnTo>
                    <a:pt x="2679" y="220"/>
                  </a:lnTo>
                  <a:close/>
                  <a:moveTo>
                    <a:pt x="2889" y="86"/>
                  </a:moveTo>
                  <a:lnTo>
                    <a:pt x="2893" y="64"/>
                  </a:lnTo>
                  <a:lnTo>
                    <a:pt x="2867" y="64"/>
                  </a:lnTo>
                  <a:lnTo>
                    <a:pt x="2871" y="45"/>
                  </a:lnTo>
                  <a:cubicBezTo>
                    <a:pt x="2873" y="38"/>
                    <a:pt x="2875" y="34"/>
                    <a:pt x="2878" y="31"/>
                  </a:cubicBezTo>
                  <a:cubicBezTo>
                    <a:pt x="2881" y="28"/>
                    <a:pt x="2885" y="26"/>
                    <a:pt x="2891" y="26"/>
                  </a:cubicBezTo>
                  <a:cubicBezTo>
                    <a:pt x="2892" y="26"/>
                    <a:pt x="2894" y="26"/>
                    <a:pt x="2896" y="27"/>
                  </a:cubicBezTo>
                  <a:cubicBezTo>
                    <a:pt x="2898" y="27"/>
                    <a:pt x="2900" y="27"/>
                    <a:pt x="2901" y="27"/>
                  </a:cubicBezTo>
                  <a:lnTo>
                    <a:pt x="2906" y="3"/>
                  </a:lnTo>
                  <a:cubicBezTo>
                    <a:pt x="2904" y="3"/>
                    <a:pt x="2902" y="3"/>
                    <a:pt x="2900" y="3"/>
                  </a:cubicBezTo>
                  <a:cubicBezTo>
                    <a:pt x="2898" y="3"/>
                    <a:pt x="2896" y="3"/>
                    <a:pt x="2895" y="3"/>
                  </a:cubicBezTo>
                  <a:cubicBezTo>
                    <a:pt x="2882" y="3"/>
                    <a:pt x="2871" y="6"/>
                    <a:pt x="2863" y="11"/>
                  </a:cubicBezTo>
                  <a:cubicBezTo>
                    <a:pt x="2855" y="17"/>
                    <a:pt x="2849" y="25"/>
                    <a:pt x="2847" y="37"/>
                  </a:cubicBezTo>
                  <a:lnTo>
                    <a:pt x="2841" y="64"/>
                  </a:lnTo>
                  <a:lnTo>
                    <a:pt x="2819" y="64"/>
                  </a:lnTo>
                  <a:lnTo>
                    <a:pt x="2815" y="86"/>
                  </a:lnTo>
                  <a:lnTo>
                    <a:pt x="2836" y="86"/>
                  </a:lnTo>
                  <a:lnTo>
                    <a:pt x="2808" y="220"/>
                  </a:lnTo>
                  <a:lnTo>
                    <a:pt x="2834" y="220"/>
                  </a:lnTo>
                  <a:lnTo>
                    <a:pt x="2863" y="86"/>
                  </a:lnTo>
                  <a:lnTo>
                    <a:pt x="2889" y="86"/>
                  </a:lnTo>
                  <a:close/>
                  <a:moveTo>
                    <a:pt x="3011" y="220"/>
                  </a:moveTo>
                  <a:lnTo>
                    <a:pt x="3044" y="64"/>
                  </a:lnTo>
                  <a:lnTo>
                    <a:pt x="3018" y="64"/>
                  </a:lnTo>
                  <a:lnTo>
                    <a:pt x="3000" y="150"/>
                  </a:lnTo>
                  <a:cubicBezTo>
                    <a:pt x="2999" y="155"/>
                    <a:pt x="2997" y="159"/>
                    <a:pt x="2995" y="164"/>
                  </a:cubicBezTo>
                  <a:cubicBezTo>
                    <a:pt x="2993" y="169"/>
                    <a:pt x="2991" y="174"/>
                    <a:pt x="2988" y="178"/>
                  </a:cubicBezTo>
                  <a:cubicBezTo>
                    <a:pt x="2985" y="183"/>
                    <a:pt x="2982" y="187"/>
                    <a:pt x="2978" y="190"/>
                  </a:cubicBezTo>
                  <a:cubicBezTo>
                    <a:pt x="2973" y="194"/>
                    <a:pt x="2969" y="197"/>
                    <a:pt x="2963" y="199"/>
                  </a:cubicBezTo>
                  <a:cubicBezTo>
                    <a:pt x="2958" y="201"/>
                    <a:pt x="2952" y="202"/>
                    <a:pt x="2946" y="202"/>
                  </a:cubicBezTo>
                  <a:cubicBezTo>
                    <a:pt x="2940" y="202"/>
                    <a:pt x="2935" y="201"/>
                    <a:pt x="2931" y="199"/>
                  </a:cubicBezTo>
                  <a:cubicBezTo>
                    <a:pt x="2927" y="197"/>
                    <a:pt x="2924" y="193"/>
                    <a:pt x="2923" y="188"/>
                  </a:cubicBezTo>
                  <a:cubicBezTo>
                    <a:pt x="2921" y="183"/>
                    <a:pt x="2921" y="176"/>
                    <a:pt x="2923" y="168"/>
                  </a:cubicBezTo>
                  <a:lnTo>
                    <a:pt x="2945" y="64"/>
                  </a:lnTo>
                  <a:lnTo>
                    <a:pt x="2919" y="64"/>
                  </a:lnTo>
                  <a:lnTo>
                    <a:pt x="2895" y="176"/>
                  </a:lnTo>
                  <a:cubicBezTo>
                    <a:pt x="2893" y="184"/>
                    <a:pt x="2893" y="190"/>
                    <a:pt x="2894" y="196"/>
                  </a:cubicBezTo>
                  <a:cubicBezTo>
                    <a:pt x="2894" y="201"/>
                    <a:pt x="2896" y="206"/>
                    <a:pt x="2899" y="209"/>
                  </a:cubicBezTo>
                  <a:cubicBezTo>
                    <a:pt x="2902" y="213"/>
                    <a:pt x="2905" y="216"/>
                    <a:pt x="2909" y="218"/>
                  </a:cubicBezTo>
                  <a:cubicBezTo>
                    <a:pt x="2913" y="221"/>
                    <a:pt x="2917" y="222"/>
                    <a:pt x="2921" y="223"/>
                  </a:cubicBezTo>
                  <a:cubicBezTo>
                    <a:pt x="2926" y="224"/>
                    <a:pt x="2931" y="225"/>
                    <a:pt x="2935" y="225"/>
                  </a:cubicBezTo>
                  <a:cubicBezTo>
                    <a:pt x="2943" y="225"/>
                    <a:pt x="2951" y="224"/>
                    <a:pt x="2957" y="221"/>
                  </a:cubicBezTo>
                  <a:cubicBezTo>
                    <a:pt x="2964" y="219"/>
                    <a:pt x="2970" y="216"/>
                    <a:pt x="2975" y="212"/>
                  </a:cubicBezTo>
                  <a:cubicBezTo>
                    <a:pt x="2980" y="208"/>
                    <a:pt x="2986" y="203"/>
                    <a:pt x="2991" y="197"/>
                  </a:cubicBezTo>
                  <a:lnTo>
                    <a:pt x="2986" y="220"/>
                  </a:lnTo>
                  <a:lnTo>
                    <a:pt x="3011" y="220"/>
                  </a:lnTo>
                  <a:close/>
                  <a:moveTo>
                    <a:pt x="3136" y="86"/>
                  </a:moveTo>
                  <a:lnTo>
                    <a:pt x="3141" y="64"/>
                  </a:lnTo>
                  <a:lnTo>
                    <a:pt x="3116" y="64"/>
                  </a:lnTo>
                  <a:lnTo>
                    <a:pt x="3125" y="20"/>
                  </a:lnTo>
                  <a:lnTo>
                    <a:pt x="3099" y="20"/>
                  </a:lnTo>
                  <a:lnTo>
                    <a:pt x="3090" y="64"/>
                  </a:lnTo>
                  <a:lnTo>
                    <a:pt x="3068" y="64"/>
                  </a:lnTo>
                  <a:lnTo>
                    <a:pt x="3064" y="86"/>
                  </a:lnTo>
                  <a:lnTo>
                    <a:pt x="3085" y="86"/>
                  </a:lnTo>
                  <a:lnTo>
                    <a:pt x="3063" y="189"/>
                  </a:lnTo>
                  <a:cubicBezTo>
                    <a:pt x="3062" y="194"/>
                    <a:pt x="3061" y="198"/>
                    <a:pt x="3062" y="202"/>
                  </a:cubicBezTo>
                  <a:cubicBezTo>
                    <a:pt x="3062" y="206"/>
                    <a:pt x="3062" y="210"/>
                    <a:pt x="3064" y="213"/>
                  </a:cubicBezTo>
                  <a:cubicBezTo>
                    <a:pt x="3066" y="216"/>
                    <a:pt x="3068" y="218"/>
                    <a:pt x="3072" y="220"/>
                  </a:cubicBezTo>
                  <a:cubicBezTo>
                    <a:pt x="3076" y="221"/>
                    <a:pt x="3081" y="222"/>
                    <a:pt x="3088" y="222"/>
                  </a:cubicBezTo>
                  <a:cubicBezTo>
                    <a:pt x="3089" y="222"/>
                    <a:pt x="3091" y="222"/>
                    <a:pt x="3095" y="222"/>
                  </a:cubicBezTo>
                  <a:cubicBezTo>
                    <a:pt x="3099" y="221"/>
                    <a:pt x="3103" y="221"/>
                    <a:pt x="3108" y="220"/>
                  </a:cubicBezTo>
                  <a:lnTo>
                    <a:pt x="3112" y="200"/>
                  </a:lnTo>
                  <a:lnTo>
                    <a:pt x="3103" y="200"/>
                  </a:lnTo>
                  <a:cubicBezTo>
                    <a:pt x="3101" y="200"/>
                    <a:pt x="3100" y="199"/>
                    <a:pt x="3098" y="199"/>
                  </a:cubicBezTo>
                  <a:cubicBezTo>
                    <a:pt x="3096" y="199"/>
                    <a:pt x="3095" y="199"/>
                    <a:pt x="3093" y="198"/>
                  </a:cubicBezTo>
                  <a:cubicBezTo>
                    <a:pt x="3092" y="197"/>
                    <a:pt x="3091" y="196"/>
                    <a:pt x="3090" y="194"/>
                  </a:cubicBezTo>
                  <a:cubicBezTo>
                    <a:pt x="3089" y="193"/>
                    <a:pt x="3089" y="190"/>
                    <a:pt x="3090" y="187"/>
                  </a:cubicBezTo>
                  <a:lnTo>
                    <a:pt x="3111" y="86"/>
                  </a:lnTo>
                  <a:lnTo>
                    <a:pt x="3136" y="86"/>
                  </a:lnTo>
                  <a:close/>
                  <a:moveTo>
                    <a:pt x="3260" y="220"/>
                  </a:moveTo>
                  <a:lnTo>
                    <a:pt x="3293" y="64"/>
                  </a:lnTo>
                  <a:lnTo>
                    <a:pt x="3267" y="64"/>
                  </a:lnTo>
                  <a:lnTo>
                    <a:pt x="3248" y="150"/>
                  </a:lnTo>
                  <a:cubicBezTo>
                    <a:pt x="3248" y="155"/>
                    <a:pt x="3246" y="159"/>
                    <a:pt x="3244" y="164"/>
                  </a:cubicBezTo>
                  <a:cubicBezTo>
                    <a:pt x="3242" y="169"/>
                    <a:pt x="3240" y="174"/>
                    <a:pt x="3237" y="178"/>
                  </a:cubicBezTo>
                  <a:cubicBezTo>
                    <a:pt x="3234" y="183"/>
                    <a:pt x="3230" y="187"/>
                    <a:pt x="3226" y="190"/>
                  </a:cubicBezTo>
                  <a:cubicBezTo>
                    <a:pt x="3222" y="194"/>
                    <a:pt x="3218" y="197"/>
                    <a:pt x="3212" y="199"/>
                  </a:cubicBezTo>
                  <a:cubicBezTo>
                    <a:pt x="3207" y="201"/>
                    <a:pt x="3201" y="202"/>
                    <a:pt x="3194" y="202"/>
                  </a:cubicBezTo>
                  <a:cubicBezTo>
                    <a:pt x="3189" y="202"/>
                    <a:pt x="3184" y="201"/>
                    <a:pt x="3180" y="199"/>
                  </a:cubicBezTo>
                  <a:cubicBezTo>
                    <a:pt x="3176" y="197"/>
                    <a:pt x="3173" y="193"/>
                    <a:pt x="3171" y="188"/>
                  </a:cubicBezTo>
                  <a:cubicBezTo>
                    <a:pt x="3170" y="183"/>
                    <a:pt x="3170" y="176"/>
                    <a:pt x="3172" y="168"/>
                  </a:cubicBezTo>
                  <a:lnTo>
                    <a:pt x="3194" y="64"/>
                  </a:lnTo>
                  <a:lnTo>
                    <a:pt x="3167" y="64"/>
                  </a:lnTo>
                  <a:lnTo>
                    <a:pt x="3144" y="176"/>
                  </a:lnTo>
                  <a:cubicBezTo>
                    <a:pt x="3142" y="184"/>
                    <a:pt x="3142" y="190"/>
                    <a:pt x="3142" y="196"/>
                  </a:cubicBezTo>
                  <a:cubicBezTo>
                    <a:pt x="3143" y="201"/>
                    <a:pt x="3145" y="206"/>
                    <a:pt x="3148" y="209"/>
                  </a:cubicBezTo>
                  <a:cubicBezTo>
                    <a:pt x="3150" y="213"/>
                    <a:pt x="3154" y="216"/>
                    <a:pt x="3158" y="218"/>
                  </a:cubicBezTo>
                  <a:cubicBezTo>
                    <a:pt x="3161" y="221"/>
                    <a:pt x="3166" y="222"/>
                    <a:pt x="3170" y="223"/>
                  </a:cubicBezTo>
                  <a:cubicBezTo>
                    <a:pt x="3175" y="224"/>
                    <a:pt x="3179" y="225"/>
                    <a:pt x="3184" y="225"/>
                  </a:cubicBezTo>
                  <a:cubicBezTo>
                    <a:pt x="3192" y="225"/>
                    <a:pt x="3200" y="224"/>
                    <a:pt x="3206" y="221"/>
                  </a:cubicBezTo>
                  <a:cubicBezTo>
                    <a:pt x="3213" y="219"/>
                    <a:pt x="3219" y="216"/>
                    <a:pt x="3224" y="212"/>
                  </a:cubicBezTo>
                  <a:cubicBezTo>
                    <a:pt x="3229" y="208"/>
                    <a:pt x="3235" y="203"/>
                    <a:pt x="3239" y="197"/>
                  </a:cubicBezTo>
                  <a:lnTo>
                    <a:pt x="3240" y="197"/>
                  </a:lnTo>
                  <a:lnTo>
                    <a:pt x="3235" y="220"/>
                  </a:lnTo>
                  <a:lnTo>
                    <a:pt x="3260" y="220"/>
                  </a:lnTo>
                  <a:close/>
                  <a:moveTo>
                    <a:pt x="3348" y="129"/>
                  </a:moveTo>
                  <a:cubicBezTo>
                    <a:pt x="3350" y="124"/>
                    <a:pt x="3352" y="118"/>
                    <a:pt x="3355" y="113"/>
                  </a:cubicBezTo>
                  <a:cubicBezTo>
                    <a:pt x="3358" y="108"/>
                    <a:pt x="3361" y="104"/>
                    <a:pt x="3365" y="100"/>
                  </a:cubicBezTo>
                  <a:cubicBezTo>
                    <a:pt x="3370" y="96"/>
                    <a:pt x="3375" y="93"/>
                    <a:pt x="3380" y="91"/>
                  </a:cubicBezTo>
                  <a:cubicBezTo>
                    <a:pt x="3385" y="89"/>
                    <a:pt x="3391" y="88"/>
                    <a:pt x="3397" y="88"/>
                  </a:cubicBezTo>
                  <a:lnTo>
                    <a:pt x="3407" y="88"/>
                  </a:lnTo>
                  <a:lnTo>
                    <a:pt x="3413" y="60"/>
                  </a:lnTo>
                  <a:cubicBezTo>
                    <a:pt x="3412" y="60"/>
                    <a:pt x="3411" y="60"/>
                    <a:pt x="3410" y="60"/>
                  </a:cubicBezTo>
                  <a:cubicBezTo>
                    <a:pt x="3409" y="60"/>
                    <a:pt x="3408" y="60"/>
                    <a:pt x="3406" y="60"/>
                  </a:cubicBezTo>
                  <a:cubicBezTo>
                    <a:pt x="3400" y="60"/>
                    <a:pt x="3393" y="61"/>
                    <a:pt x="3388" y="63"/>
                  </a:cubicBezTo>
                  <a:cubicBezTo>
                    <a:pt x="3382" y="66"/>
                    <a:pt x="3376" y="69"/>
                    <a:pt x="3371" y="74"/>
                  </a:cubicBezTo>
                  <a:cubicBezTo>
                    <a:pt x="3366" y="79"/>
                    <a:pt x="3361" y="84"/>
                    <a:pt x="3356" y="90"/>
                  </a:cubicBezTo>
                  <a:lnTo>
                    <a:pt x="3355" y="90"/>
                  </a:lnTo>
                  <a:lnTo>
                    <a:pt x="3361" y="64"/>
                  </a:lnTo>
                  <a:lnTo>
                    <a:pt x="3336" y="64"/>
                  </a:lnTo>
                  <a:lnTo>
                    <a:pt x="3303" y="220"/>
                  </a:lnTo>
                  <a:lnTo>
                    <a:pt x="3329" y="220"/>
                  </a:lnTo>
                  <a:lnTo>
                    <a:pt x="3348" y="129"/>
                  </a:lnTo>
                  <a:close/>
                  <a:moveTo>
                    <a:pt x="3406" y="142"/>
                  </a:moveTo>
                  <a:cubicBezTo>
                    <a:pt x="3405" y="150"/>
                    <a:pt x="3404" y="158"/>
                    <a:pt x="3404" y="166"/>
                  </a:cubicBezTo>
                  <a:cubicBezTo>
                    <a:pt x="3404" y="174"/>
                    <a:pt x="3405" y="181"/>
                    <a:pt x="3408" y="188"/>
                  </a:cubicBezTo>
                  <a:cubicBezTo>
                    <a:pt x="3410" y="195"/>
                    <a:pt x="3413" y="201"/>
                    <a:pt x="3418" y="207"/>
                  </a:cubicBezTo>
                  <a:cubicBezTo>
                    <a:pt x="3423" y="212"/>
                    <a:pt x="3428" y="217"/>
                    <a:pt x="3436" y="220"/>
                  </a:cubicBezTo>
                  <a:cubicBezTo>
                    <a:pt x="3443" y="223"/>
                    <a:pt x="3451" y="224"/>
                    <a:pt x="3461" y="224"/>
                  </a:cubicBezTo>
                  <a:cubicBezTo>
                    <a:pt x="3471" y="224"/>
                    <a:pt x="3480" y="223"/>
                    <a:pt x="3489" y="220"/>
                  </a:cubicBezTo>
                  <a:cubicBezTo>
                    <a:pt x="3497" y="217"/>
                    <a:pt x="3505" y="212"/>
                    <a:pt x="3512" y="207"/>
                  </a:cubicBezTo>
                  <a:cubicBezTo>
                    <a:pt x="3519" y="201"/>
                    <a:pt x="3525" y="195"/>
                    <a:pt x="3530" y="188"/>
                  </a:cubicBezTo>
                  <a:cubicBezTo>
                    <a:pt x="3535" y="181"/>
                    <a:pt x="3540" y="174"/>
                    <a:pt x="3543" y="166"/>
                  </a:cubicBezTo>
                  <a:cubicBezTo>
                    <a:pt x="3547" y="158"/>
                    <a:pt x="3550" y="150"/>
                    <a:pt x="3551" y="142"/>
                  </a:cubicBezTo>
                  <a:cubicBezTo>
                    <a:pt x="3553" y="134"/>
                    <a:pt x="3554" y="126"/>
                    <a:pt x="3554" y="118"/>
                  </a:cubicBezTo>
                  <a:cubicBezTo>
                    <a:pt x="3553" y="110"/>
                    <a:pt x="3552" y="103"/>
                    <a:pt x="3550" y="96"/>
                  </a:cubicBezTo>
                  <a:cubicBezTo>
                    <a:pt x="3548" y="89"/>
                    <a:pt x="3544" y="82"/>
                    <a:pt x="3540" y="77"/>
                  </a:cubicBezTo>
                  <a:cubicBezTo>
                    <a:pt x="3535" y="72"/>
                    <a:pt x="3529" y="67"/>
                    <a:pt x="3522" y="64"/>
                  </a:cubicBezTo>
                  <a:cubicBezTo>
                    <a:pt x="3515" y="61"/>
                    <a:pt x="3506" y="60"/>
                    <a:pt x="3496" y="60"/>
                  </a:cubicBezTo>
                  <a:cubicBezTo>
                    <a:pt x="3486" y="60"/>
                    <a:pt x="3477" y="61"/>
                    <a:pt x="3469" y="64"/>
                  </a:cubicBezTo>
                  <a:cubicBezTo>
                    <a:pt x="3460" y="67"/>
                    <a:pt x="3452" y="72"/>
                    <a:pt x="3446" y="77"/>
                  </a:cubicBezTo>
                  <a:cubicBezTo>
                    <a:pt x="3439" y="82"/>
                    <a:pt x="3433" y="89"/>
                    <a:pt x="3427" y="96"/>
                  </a:cubicBezTo>
                  <a:cubicBezTo>
                    <a:pt x="3422" y="103"/>
                    <a:pt x="3418" y="110"/>
                    <a:pt x="3414" y="118"/>
                  </a:cubicBezTo>
                  <a:cubicBezTo>
                    <a:pt x="3411" y="126"/>
                    <a:pt x="3408" y="134"/>
                    <a:pt x="3406" y="142"/>
                  </a:cubicBezTo>
                  <a:close/>
                  <a:moveTo>
                    <a:pt x="3433" y="142"/>
                  </a:moveTo>
                  <a:cubicBezTo>
                    <a:pt x="3434" y="138"/>
                    <a:pt x="3436" y="133"/>
                    <a:pt x="3438" y="128"/>
                  </a:cubicBezTo>
                  <a:cubicBezTo>
                    <a:pt x="3439" y="122"/>
                    <a:pt x="3442" y="117"/>
                    <a:pt x="3445" y="112"/>
                  </a:cubicBezTo>
                  <a:cubicBezTo>
                    <a:pt x="3448" y="107"/>
                    <a:pt x="3452" y="102"/>
                    <a:pt x="3456" y="97"/>
                  </a:cubicBezTo>
                  <a:cubicBezTo>
                    <a:pt x="3460" y="93"/>
                    <a:pt x="3466" y="89"/>
                    <a:pt x="3471" y="86"/>
                  </a:cubicBezTo>
                  <a:cubicBezTo>
                    <a:pt x="3477" y="84"/>
                    <a:pt x="3484" y="82"/>
                    <a:pt x="3491" y="82"/>
                  </a:cubicBezTo>
                  <a:cubicBezTo>
                    <a:pt x="3499" y="82"/>
                    <a:pt x="3505" y="84"/>
                    <a:pt x="3510" y="86"/>
                  </a:cubicBezTo>
                  <a:cubicBezTo>
                    <a:pt x="3514" y="89"/>
                    <a:pt x="3518" y="93"/>
                    <a:pt x="3520" y="97"/>
                  </a:cubicBezTo>
                  <a:cubicBezTo>
                    <a:pt x="3523" y="102"/>
                    <a:pt x="3525" y="107"/>
                    <a:pt x="3525" y="112"/>
                  </a:cubicBezTo>
                  <a:cubicBezTo>
                    <a:pt x="3526" y="117"/>
                    <a:pt x="3526" y="122"/>
                    <a:pt x="3526" y="128"/>
                  </a:cubicBezTo>
                  <a:cubicBezTo>
                    <a:pt x="3526" y="133"/>
                    <a:pt x="3525" y="138"/>
                    <a:pt x="3524" y="142"/>
                  </a:cubicBezTo>
                  <a:cubicBezTo>
                    <a:pt x="3523" y="146"/>
                    <a:pt x="3522" y="151"/>
                    <a:pt x="3520" y="156"/>
                  </a:cubicBezTo>
                  <a:cubicBezTo>
                    <a:pt x="3518" y="161"/>
                    <a:pt x="3516" y="167"/>
                    <a:pt x="3513" y="172"/>
                  </a:cubicBezTo>
                  <a:cubicBezTo>
                    <a:pt x="3510" y="177"/>
                    <a:pt x="3506" y="182"/>
                    <a:pt x="3501" y="187"/>
                  </a:cubicBezTo>
                  <a:cubicBezTo>
                    <a:pt x="3497" y="191"/>
                    <a:pt x="3492" y="195"/>
                    <a:pt x="3486" y="197"/>
                  </a:cubicBezTo>
                  <a:cubicBezTo>
                    <a:pt x="3480" y="200"/>
                    <a:pt x="3474" y="202"/>
                    <a:pt x="3466" y="202"/>
                  </a:cubicBezTo>
                  <a:cubicBezTo>
                    <a:pt x="3459" y="202"/>
                    <a:pt x="3452" y="200"/>
                    <a:pt x="3448" y="197"/>
                  </a:cubicBezTo>
                  <a:cubicBezTo>
                    <a:pt x="3443" y="195"/>
                    <a:pt x="3440" y="191"/>
                    <a:pt x="3437" y="187"/>
                  </a:cubicBezTo>
                  <a:cubicBezTo>
                    <a:pt x="3435" y="182"/>
                    <a:pt x="3433" y="177"/>
                    <a:pt x="3432" y="172"/>
                  </a:cubicBezTo>
                  <a:cubicBezTo>
                    <a:pt x="3431" y="167"/>
                    <a:pt x="3431" y="161"/>
                    <a:pt x="3431" y="156"/>
                  </a:cubicBezTo>
                  <a:cubicBezTo>
                    <a:pt x="3432" y="151"/>
                    <a:pt x="3432" y="146"/>
                    <a:pt x="3433" y="142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464263"/>
            <a:ext cx="4536504" cy="2369217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3221792"/>
            <a:ext cx="4536504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898F9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rgbClr val="C35B02">
                  <a:alpha val="0"/>
                </a:srgbClr>
              </a:gs>
              <a:gs pos="100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3 Redondear rectángulo de esquina sencilla"/>
          <p:cNvSpPr/>
          <p:nvPr/>
        </p:nvSpPr>
        <p:spPr>
          <a:xfrm flipH="1" flipV="1">
            <a:off x="-5862" y="-5863"/>
            <a:ext cx="9144000" cy="1484313"/>
          </a:xfrm>
          <a:prstGeom prst="round1Rect">
            <a:avLst/>
          </a:prstGeom>
          <a:gradFill>
            <a:gsLst>
              <a:gs pos="0">
                <a:srgbClr val="C35B02">
                  <a:alpha val="39000"/>
                </a:srgbClr>
              </a:gs>
              <a:gs pos="73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gl-ES" altLang="gl-E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6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7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8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9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2147483647 w 144"/>
                <a:gd name="T1" fmla="*/ 2147483647 h 145"/>
                <a:gd name="T2" fmla="*/ 2147483647 w 144"/>
                <a:gd name="T3" fmla="*/ 2147483647 h 145"/>
                <a:gd name="T4" fmla="*/ 2147483647 w 144"/>
                <a:gd name="T5" fmla="*/ 2147483647 h 145"/>
                <a:gd name="T6" fmla="*/ 2147483647 w 144"/>
                <a:gd name="T7" fmla="*/ 2147483647 h 145"/>
                <a:gd name="T8" fmla="*/ 0 w 144"/>
                <a:gd name="T9" fmla="*/ 2147483647 h 145"/>
                <a:gd name="T10" fmla="*/ 0 w 144"/>
                <a:gd name="T11" fmla="*/ 2147483647 h 145"/>
                <a:gd name="T12" fmla="*/ 2147483647 w 144"/>
                <a:gd name="T13" fmla="*/ 2147483647 h 145"/>
                <a:gd name="T14" fmla="*/ 2147483647 w 144"/>
                <a:gd name="T15" fmla="*/ 0 h 145"/>
                <a:gd name="T16" fmla="*/ 2147483647 w 144"/>
                <a:gd name="T17" fmla="*/ 0 h 145"/>
                <a:gd name="T18" fmla="*/ 2147483647 w 144"/>
                <a:gd name="T19" fmla="*/ 2147483647 h 145"/>
                <a:gd name="T20" fmla="*/ 2147483647 w 144"/>
                <a:gd name="T21" fmla="*/ 2147483647 h 145"/>
                <a:gd name="T22" fmla="*/ 2147483647 w 144"/>
                <a:gd name="T23" fmla="*/ 2147483647 h 145"/>
                <a:gd name="T24" fmla="*/ 2147483647 w 144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2147483647 w 145"/>
                <a:gd name="T1" fmla="*/ 2147483647 h 145"/>
                <a:gd name="T2" fmla="*/ 2147483647 w 145"/>
                <a:gd name="T3" fmla="*/ 2147483647 h 145"/>
                <a:gd name="T4" fmla="*/ 2147483647 w 145"/>
                <a:gd name="T5" fmla="*/ 2147483647 h 145"/>
                <a:gd name="T6" fmla="*/ 2147483647 w 145"/>
                <a:gd name="T7" fmla="*/ 2147483647 h 145"/>
                <a:gd name="T8" fmla="*/ 0 w 145"/>
                <a:gd name="T9" fmla="*/ 2147483647 h 145"/>
                <a:gd name="T10" fmla="*/ 0 w 145"/>
                <a:gd name="T11" fmla="*/ 2147483647 h 145"/>
                <a:gd name="T12" fmla="*/ 2147483647 w 145"/>
                <a:gd name="T13" fmla="*/ 2147483647 h 145"/>
                <a:gd name="T14" fmla="*/ 2147483647 w 145"/>
                <a:gd name="T15" fmla="*/ 0 h 145"/>
                <a:gd name="T16" fmla="*/ 2147483647 w 145"/>
                <a:gd name="T17" fmla="*/ 0 h 145"/>
                <a:gd name="T18" fmla="*/ 2147483647 w 145"/>
                <a:gd name="T19" fmla="*/ 2147483647 h 145"/>
                <a:gd name="T20" fmla="*/ 2147483647 w 145"/>
                <a:gd name="T21" fmla="*/ 2147483647 h 145"/>
                <a:gd name="T22" fmla="*/ 2147483647 w 145"/>
                <a:gd name="T23" fmla="*/ 2147483647 h 145"/>
                <a:gd name="T24" fmla="*/ 2147483647 w 145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147483647 h 433"/>
                <a:gd name="T2" fmla="*/ 2147483647 w 320"/>
                <a:gd name="T3" fmla="*/ 2147483647 h 433"/>
                <a:gd name="T4" fmla="*/ 2147483647 w 320"/>
                <a:gd name="T5" fmla="*/ 2147483647 h 433"/>
                <a:gd name="T6" fmla="*/ 2147483647 w 320"/>
                <a:gd name="T7" fmla="*/ 2147483647 h 433"/>
                <a:gd name="T8" fmla="*/ 2147483647 w 320"/>
                <a:gd name="T9" fmla="*/ 2147483647 h 433"/>
                <a:gd name="T10" fmla="*/ 2147483647 w 320"/>
                <a:gd name="T11" fmla="*/ 2147483647 h 433"/>
                <a:gd name="T12" fmla="*/ 2147483647 w 320"/>
                <a:gd name="T13" fmla="*/ 2147483647 h 433"/>
                <a:gd name="T14" fmla="*/ 2147483647 w 320"/>
                <a:gd name="T15" fmla="*/ 2147483647 h 433"/>
                <a:gd name="T16" fmla="*/ 2147483647 w 320"/>
                <a:gd name="T17" fmla="*/ 2147483647 h 433"/>
                <a:gd name="T18" fmla="*/ 2147483647 w 320"/>
                <a:gd name="T19" fmla="*/ 2147483647 h 433"/>
                <a:gd name="T20" fmla="*/ 2147483647 w 320"/>
                <a:gd name="T21" fmla="*/ 2147483647 h 433"/>
                <a:gd name="T22" fmla="*/ 2147483647 w 320"/>
                <a:gd name="T23" fmla="*/ 2147483647 h 433"/>
                <a:gd name="T24" fmla="*/ 2147483647 w 320"/>
                <a:gd name="T25" fmla="*/ 2147483647 h 433"/>
                <a:gd name="T26" fmla="*/ 2147483647 w 320"/>
                <a:gd name="T27" fmla="*/ 2147483647 h 433"/>
                <a:gd name="T28" fmla="*/ 2147483647 w 320"/>
                <a:gd name="T29" fmla="*/ 2147483647 h 433"/>
                <a:gd name="T30" fmla="*/ 2147483647 w 320"/>
                <a:gd name="T31" fmla="*/ 2147483647 h 433"/>
                <a:gd name="T32" fmla="*/ 2147483647 w 320"/>
                <a:gd name="T33" fmla="*/ 2147483647 h 433"/>
                <a:gd name="T34" fmla="*/ 2147483647 w 320"/>
                <a:gd name="T35" fmla="*/ 0 h 433"/>
                <a:gd name="T36" fmla="*/ 2147483647 w 320"/>
                <a:gd name="T37" fmla="*/ 0 h 433"/>
                <a:gd name="T38" fmla="*/ 0 w 320"/>
                <a:gd name="T39" fmla="*/ 2147483647 h 433"/>
                <a:gd name="T40" fmla="*/ 0 w 320"/>
                <a:gd name="T41" fmla="*/ 2147483647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6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2147483647 w 42"/>
                <a:gd name="T1" fmla="*/ 0 h 40"/>
                <a:gd name="T2" fmla="*/ 2147483647 w 42"/>
                <a:gd name="T3" fmla="*/ 2147483647 h 40"/>
                <a:gd name="T4" fmla="*/ 0 w 42"/>
                <a:gd name="T5" fmla="*/ 2147483647 h 40"/>
                <a:gd name="T6" fmla="*/ 0 w 42"/>
                <a:gd name="T7" fmla="*/ 2147483647 h 40"/>
                <a:gd name="T8" fmla="*/ 2147483647 w 42"/>
                <a:gd name="T9" fmla="*/ 2147483647 h 40"/>
                <a:gd name="T10" fmla="*/ 2147483647 w 42"/>
                <a:gd name="T11" fmla="*/ 2147483647 h 40"/>
                <a:gd name="T12" fmla="*/ 2147483647 w 42"/>
                <a:gd name="T13" fmla="*/ 2147483647 h 40"/>
                <a:gd name="T14" fmla="*/ 2147483647 w 42"/>
                <a:gd name="T15" fmla="*/ 2147483647 h 40"/>
                <a:gd name="T16" fmla="*/ 2147483647 w 42"/>
                <a:gd name="T17" fmla="*/ 2147483647 h 40"/>
                <a:gd name="T18" fmla="*/ 2147483647 w 42"/>
                <a:gd name="T19" fmla="*/ 2147483647 h 40"/>
                <a:gd name="T20" fmla="*/ 2147483647 w 42"/>
                <a:gd name="T21" fmla="*/ 2147483647 h 40"/>
                <a:gd name="T22" fmla="*/ 2147483647 w 42"/>
                <a:gd name="T23" fmla="*/ 0 h 40"/>
                <a:gd name="T24" fmla="*/ 2147483647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2147483647 w 346"/>
                <a:gd name="T1" fmla="*/ 2147483647 h 147"/>
                <a:gd name="T2" fmla="*/ 2147483647 w 346"/>
                <a:gd name="T3" fmla="*/ 2147483647 h 147"/>
                <a:gd name="T4" fmla="*/ 2147483647 w 346"/>
                <a:gd name="T5" fmla="*/ 2147483647 h 147"/>
                <a:gd name="T6" fmla="*/ 2147483647 w 346"/>
                <a:gd name="T7" fmla="*/ 2147483647 h 147"/>
                <a:gd name="T8" fmla="*/ 2147483647 w 346"/>
                <a:gd name="T9" fmla="*/ 2147483647 h 147"/>
                <a:gd name="T10" fmla="*/ 2147483647 w 346"/>
                <a:gd name="T11" fmla="*/ 2147483647 h 147"/>
                <a:gd name="T12" fmla="*/ 2147483647 w 346"/>
                <a:gd name="T13" fmla="*/ 2147483647 h 147"/>
                <a:gd name="T14" fmla="*/ 2147483647 w 346"/>
                <a:gd name="T15" fmla="*/ 2147483647 h 147"/>
                <a:gd name="T16" fmla="*/ 2147483647 w 346"/>
                <a:gd name="T17" fmla="*/ 2147483647 h 147"/>
                <a:gd name="T18" fmla="*/ 2147483647 w 346"/>
                <a:gd name="T19" fmla="*/ 2147483647 h 147"/>
                <a:gd name="T20" fmla="*/ 2147483647 w 346"/>
                <a:gd name="T21" fmla="*/ 2147483647 h 147"/>
                <a:gd name="T22" fmla="*/ 2147483647 w 346"/>
                <a:gd name="T23" fmla="*/ 2147483647 h 147"/>
                <a:gd name="T24" fmla="*/ 2147483647 w 346"/>
                <a:gd name="T25" fmla="*/ 2147483647 h 147"/>
                <a:gd name="T26" fmla="*/ 2147483647 w 346"/>
                <a:gd name="T27" fmla="*/ 2147483647 h 147"/>
                <a:gd name="T28" fmla="*/ 2147483647 w 346"/>
                <a:gd name="T29" fmla="*/ 2147483647 h 147"/>
                <a:gd name="T30" fmla="*/ 2147483647 w 346"/>
                <a:gd name="T31" fmla="*/ 2147483647 h 147"/>
                <a:gd name="T32" fmla="*/ 2147483647 w 346"/>
                <a:gd name="T33" fmla="*/ 2147483647 h 147"/>
                <a:gd name="T34" fmla="*/ 2147483647 w 346"/>
                <a:gd name="T35" fmla="*/ 2147483647 h 147"/>
                <a:gd name="T36" fmla="*/ 2147483647 w 346"/>
                <a:gd name="T37" fmla="*/ 2147483647 h 147"/>
                <a:gd name="T38" fmla="*/ 2147483647 w 346"/>
                <a:gd name="T39" fmla="*/ 2147483647 h 147"/>
                <a:gd name="T40" fmla="*/ 2147483647 w 346"/>
                <a:gd name="T41" fmla="*/ 2147483647 h 147"/>
                <a:gd name="T42" fmla="*/ 2147483647 w 346"/>
                <a:gd name="T43" fmla="*/ 2147483647 h 147"/>
                <a:gd name="T44" fmla="*/ 2147483647 w 346"/>
                <a:gd name="T45" fmla="*/ 2147483647 h 147"/>
                <a:gd name="T46" fmla="*/ 2147483647 w 346"/>
                <a:gd name="T47" fmla="*/ 2147483647 h 147"/>
                <a:gd name="T48" fmla="*/ 2147483647 w 346"/>
                <a:gd name="T49" fmla="*/ 2147483647 h 147"/>
                <a:gd name="T50" fmla="*/ 2147483647 w 346"/>
                <a:gd name="T51" fmla="*/ 2147483647 h 147"/>
                <a:gd name="T52" fmla="*/ 2147483647 w 346"/>
                <a:gd name="T53" fmla="*/ 2147483647 h 147"/>
                <a:gd name="T54" fmla="*/ 2147483647 w 346"/>
                <a:gd name="T55" fmla="*/ 2147483647 h 147"/>
                <a:gd name="T56" fmla="*/ 2147483647 w 346"/>
                <a:gd name="T57" fmla="*/ 2147483647 h 147"/>
                <a:gd name="T58" fmla="*/ 2147483647 w 346"/>
                <a:gd name="T59" fmla="*/ 2147483647 h 147"/>
                <a:gd name="T60" fmla="*/ 2147483647 w 346"/>
                <a:gd name="T61" fmla="*/ 2147483647 h 147"/>
                <a:gd name="T62" fmla="*/ 2147483647 w 346"/>
                <a:gd name="T63" fmla="*/ 2147483647 h 147"/>
                <a:gd name="T64" fmla="*/ 2147483647 w 346"/>
                <a:gd name="T65" fmla="*/ 2147483647 h 147"/>
                <a:gd name="T66" fmla="*/ 2147483647 w 346"/>
                <a:gd name="T67" fmla="*/ 2147483647 h 147"/>
                <a:gd name="T68" fmla="*/ 2147483647 w 346"/>
                <a:gd name="T69" fmla="*/ 2147483647 h 147"/>
                <a:gd name="T70" fmla="*/ 2147483647 w 346"/>
                <a:gd name="T71" fmla="*/ 2147483647 h 147"/>
                <a:gd name="T72" fmla="*/ 2147483647 w 346"/>
                <a:gd name="T73" fmla="*/ 2147483647 h 147"/>
                <a:gd name="T74" fmla="*/ 2147483647 w 346"/>
                <a:gd name="T75" fmla="*/ 2147483647 h 147"/>
                <a:gd name="T76" fmla="*/ 2147483647 w 346"/>
                <a:gd name="T77" fmla="*/ 2147483647 h 147"/>
                <a:gd name="T78" fmla="*/ 2147483647 w 346"/>
                <a:gd name="T79" fmla="*/ 0 h 147"/>
                <a:gd name="T80" fmla="*/ 2147483647 w 346"/>
                <a:gd name="T81" fmla="*/ 2147483647 h 147"/>
                <a:gd name="T82" fmla="*/ 2147483647 w 346"/>
                <a:gd name="T83" fmla="*/ 0 h 147"/>
                <a:gd name="T84" fmla="*/ 2147483647 w 346"/>
                <a:gd name="T85" fmla="*/ 2147483647 h 147"/>
                <a:gd name="T86" fmla="*/ 2147483647 w 346"/>
                <a:gd name="T87" fmla="*/ 2147483647 h 147"/>
                <a:gd name="T88" fmla="*/ 2147483647 w 346"/>
                <a:gd name="T89" fmla="*/ 2147483647 h 147"/>
                <a:gd name="T90" fmla="*/ 0 w 346"/>
                <a:gd name="T91" fmla="*/ 2147483647 h 147"/>
                <a:gd name="T92" fmla="*/ 2147483647 w 346"/>
                <a:gd name="T93" fmla="*/ 2147483647 h 147"/>
                <a:gd name="T94" fmla="*/ 2147483647 w 346"/>
                <a:gd name="T95" fmla="*/ 2147483647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2147483647 w 254"/>
                <a:gd name="T3" fmla="*/ 2147483647 h 20"/>
                <a:gd name="T4" fmla="*/ 2147483647 w 254"/>
                <a:gd name="T5" fmla="*/ 2147483647 h 20"/>
                <a:gd name="T6" fmla="*/ 2147483647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2147483647 w 325"/>
                <a:gd name="T1" fmla="*/ 2147483647 h 401"/>
                <a:gd name="T2" fmla="*/ 2147483647 w 325"/>
                <a:gd name="T3" fmla="*/ 2147483647 h 401"/>
                <a:gd name="T4" fmla="*/ 2147483647 w 325"/>
                <a:gd name="T5" fmla="*/ 2147483647 h 401"/>
                <a:gd name="T6" fmla="*/ 2147483647 w 325"/>
                <a:gd name="T7" fmla="*/ 2147483647 h 401"/>
                <a:gd name="T8" fmla="*/ 2147483647 w 325"/>
                <a:gd name="T9" fmla="*/ 2147483647 h 401"/>
                <a:gd name="T10" fmla="*/ 2147483647 w 325"/>
                <a:gd name="T11" fmla="*/ 2147483647 h 401"/>
                <a:gd name="T12" fmla="*/ 2147483647 w 325"/>
                <a:gd name="T13" fmla="*/ 2147483647 h 401"/>
                <a:gd name="T14" fmla="*/ 2147483647 w 325"/>
                <a:gd name="T15" fmla="*/ 2147483647 h 401"/>
                <a:gd name="T16" fmla="*/ 2147483647 w 325"/>
                <a:gd name="T17" fmla="*/ 2147483647 h 401"/>
                <a:gd name="T18" fmla="*/ 2147483647 w 325"/>
                <a:gd name="T19" fmla="*/ 2147483647 h 401"/>
                <a:gd name="T20" fmla="*/ 2147483647 w 325"/>
                <a:gd name="T21" fmla="*/ 2147483647 h 401"/>
                <a:gd name="T22" fmla="*/ 2147483647 w 325"/>
                <a:gd name="T23" fmla="*/ 2147483647 h 401"/>
                <a:gd name="T24" fmla="*/ 0 w 325"/>
                <a:gd name="T25" fmla="*/ 2147483647 h 401"/>
                <a:gd name="T26" fmla="*/ 0 w 325"/>
                <a:gd name="T27" fmla="*/ 0 h 401"/>
                <a:gd name="T28" fmla="*/ 2147483647 w 325"/>
                <a:gd name="T29" fmla="*/ 0 h 401"/>
                <a:gd name="T30" fmla="*/ 2147483647 w 325"/>
                <a:gd name="T31" fmla="*/ 2147483647 h 401"/>
                <a:gd name="T32" fmla="*/ 2147483647 w 325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2147483647 w 364"/>
                <a:gd name="T1" fmla="*/ 2147483647 h 401"/>
                <a:gd name="T2" fmla="*/ 2147483647 w 364"/>
                <a:gd name="T3" fmla="*/ 2147483647 h 401"/>
                <a:gd name="T4" fmla="*/ 2147483647 w 364"/>
                <a:gd name="T5" fmla="*/ 2147483647 h 401"/>
                <a:gd name="T6" fmla="*/ 2147483647 w 364"/>
                <a:gd name="T7" fmla="*/ 2147483647 h 401"/>
                <a:gd name="T8" fmla="*/ 2147483647 w 364"/>
                <a:gd name="T9" fmla="*/ 2147483647 h 401"/>
                <a:gd name="T10" fmla="*/ 2147483647 w 364"/>
                <a:gd name="T11" fmla="*/ 2147483647 h 401"/>
                <a:gd name="T12" fmla="*/ 2147483647 w 364"/>
                <a:gd name="T13" fmla="*/ 2147483647 h 401"/>
                <a:gd name="T14" fmla="*/ 2147483647 w 364"/>
                <a:gd name="T15" fmla="*/ 2147483647 h 401"/>
                <a:gd name="T16" fmla="*/ 2147483647 w 364"/>
                <a:gd name="T17" fmla="*/ 2147483647 h 401"/>
                <a:gd name="T18" fmla="*/ 2147483647 w 364"/>
                <a:gd name="T19" fmla="*/ 2147483647 h 401"/>
                <a:gd name="T20" fmla="*/ 0 w 364"/>
                <a:gd name="T21" fmla="*/ 2147483647 h 401"/>
                <a:gd name="T22" fmla="*/ 2147483647 w 364"/>
                <a:gd name="T23" fmla="*/ 2147483647 h 401"/>
                <a:gd name="T24" fmla="*/ 2147483647 w 364"/>
                <a:gd name="T25" fmla="*/ 2147483647 h 401"/>
                <a:gd name="T26" fmla="*/ 2147483647 w 364"/>
                <a:gd name="T27" fmla="*/ 2147483647 h 401"/>
                <a:gd name="T28" fmla="*/ 2147483647 w 364"/>
                <a:gd name="T29" fmla="*/ 2147483647 h 401"/>
                <a:gd name="T30" fmla="*/ 2147483647 w 364"/>
                <a:gd name="T31" fmla="*/ 0 h 401"/>
                <a:gd name="T32" fmla="*/ 2147483647 w 364"/>
                <a:gd name="T33" fmla="*/ 0 h 401"/>
                <a:gd name="T34" fmla="*/ 2147483647 w 364"/>
                <a:gd name="T35" fmla="*/ 2147483647 h 401"/>
                <a:gd name="T36" fmla="*/ 2147483647 w 364"/>
                <a:gd name="T37" fmla="*/ 2147483647 h 401"/>
                <a:gd name="T38" fmla="*/ 2147483647 w 364"/>
                <a:gd name="T39" fmla="*/ 2147483647 h 401"/>
                <a:gd name="T40" fmla="*/ 2147483647 w 364"/>
                <a:gd name="T41" fmla="*/ 2147483647 h 401"/>
                <a:gd name="T42" fmla="*/ 2147483647 w 364"/>
                <a:gd name="T43" fmla="*/ 0 h 401"/>
                <a:gd name="T44" fmla="*/ 2147483647 w 364"/>
                <a:gd name="T45" fmla="*/ 0 h 401"/>
                <a:gd name="T46" fmla="*/ 2147483647 w 364"/>
                <a:gd name="T47" fmla="*/ 2147483647 h 401"/>
                <a:gd name="T48" fmla="*/ 2147483647 w 364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2147483647 w 338"/>
                <a:gd name="T1" fmla="*/ 2147483647 h 407"/>
                <a:gd name="T2" fmla="*/ 2147483647 w 338"/>
                <a:gd name="T3" fmla="*/ 2147483647 h 407"/>
                <a:gd name="T4" fmla="*/ 0 w 338"/>
                <a:gd name="T5" fmla="*/ 0 h 407"/>
                <a:gd name="T6" fmla="*/ 2147483647 w 338"/>
                <a:gd name="T7" fmla="*/ 0 h 407"/>
                <a:gd name="T8" fmla="*/ 2147483647 w 338"/>
                <a:gd name="T9" fmla="*/ 2147483647 h 407"/>
                <a:gd name="T10" fmla="*/ 2147483647 w 338"/>
                <a:gd name="T11" fmla="*/ 2147483647 h 407"/>
                <a:gd name="T12" fmla="*/ 2147483647 w 338"/>
                <a:gd name="T13" fmla="*/ 2147483647 h 407"/>
                <a:gd name="T14" fmla="*/ 2147483647 w 338"/>
                <a:gd name="T15" fmla="*/ 2147483647 h 407"/>
                <a:gd name="T16" fmla="*/ 2147483647 w 338"/>
                <a:gd name="T17" fmla="*/ 2147483647 h 407"/>
                <a:gd name="T18" fmla="*/ 2147483647 w 338"/>
                <a:gd name="T19" fmla="*/ 2147483647 h 407"/>
                <a:gd name="T20" fmla="*/ 2147483647 w 338"/>
                <a:gd name="T21" fmla="*/ 2147483647 h 407"/>
                <a:gd name="T22" fmla="*/ 2147483647 w 338"/>
                <a:gd name="T23" fmla="*/ 2147483647 h 407"/>
                <a:gd name="T24" fmla="*/ 2147483647 w 338"/>
                <a:gd name="T25" fmla="*/ 2147483647 h 407"/>
                <a:gd name="T26" fmla="*/ 2147483647 w 338"/>
                <a:gd name="T27" fmla="*/ 0 h 407"/>
                <a:gd name="T28" fmla="*/ 2147483647 w 338"/>
                <a:gd name="T29" fmla="*/ 0 h 407"/>
                <a:gd name="T30" fmla="*/ 2147483647 w 338"/>
                <a:gd name="T31" fmla="*/ 2147483647 h 407"/>
                <a:gd name="T32" fmla="*/ 2147483647 w 338"/>
                <a:gd name="T33" fmla="*/ 2147483647 h 407"/>
                <a:gd name="T34" fmla="*/ 2147483647 w 338"/>
                <a:gd name="T35" fmla="*/ 2147483647 h 407"/>
                <a:gd name="T36" fmla="*/ 2147483647 w 338"/>
                <a:gd name="T37" fmla="*/ 2147483647 h 407"/>
                <a:gd name="T38" fmla="*/ 2147483647 w 338"/>
                <a:gd name="T39" fmla="*/ 2147483647 h 407"/>
                <a:gd name="T40" fmla="*/ 2147483647 w 338"/>
                <a:gd name="T41" fmla="*/ 2147483647 h 407"/>
                <a:gd name="T42" fmla="*/ 2147483647 w 338"/>
                <a:gd name="T43" fmla="*/ 2147483647 h 407"/>
                <a:gd name="T44" fmla="*/ 2147483647 w 338"/>
                <a:gd name="T45" fmla="*/ 2147483647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2147483647 w 367"/>
                <a:gd name="T1" fmla="*/ 0 h 401"/>
                <a:gd name="T2" fmla="*/ 2147483647 w 367"/>
                <a:gd name="T3" fmla="*/ 0 h 401"/>
                <a:gd name="T4" fmla="*/ 2147483647 w 367"/>
                <a:gd name="T5" fmla="*/ 2147483647 h 401"/>
                <a:gd name="T6" fmla="*/ 2147483647 w 367"/>
                <a:gd name="T7" fmla="*/ 2147483647 h 401"/>
                <a:gd name="T8" fmla="*/ 2147483647 w 367"/>
                <a:gd name="T9" fmla="*/ 2147483647 h 401"/>
                <a:gd name="T10" fmla="*/ 2147483647 w 367"/>
                <a:gd name="T11" fmla="*/ 2147483647 h 401"/>
                <a:gd name="T12" fmla="*/ 2147483647 w 367"/>
                <a:gd name="T13" fmla="*/ 2147483647 h 401"/>
                <a:gd name="T14" fmla="*/ 2147483647 w 367"/>
                <a:gd name="T15" fmla="*/ 0 h 401"/>
                <a:gd name="T16" fmla="*/ 2147483647 w 367"/>
                <a:gd name="T17" fmla="*/ 0 h 401"/>
                <a:gd name="T18" fmla="*/ 2147483647 w 367"/>
                <a:gd name="T19" fmla="*/ 2147483647 h 401"/>
                <a:gd name="T20" fmla="*/ 2147483647 w 367"/>
                <a:gd name="T21" fmla="*/ 2147483647 h 401"/>
                <a:gd name="T22" fmla="*/ 2147483647 w 367"/>
                <a:gd name="T23" fmla="*/ 2147483647 h 401"/>
                <a:gd name="T24" fmla="*/ 2147483647 w 367"/>
                <a:gd name="T25" fmla="*/ 2147483647 h 401"/>
                <a:gd name="T26" fmla="*/ 2147483647 w 367"/>
                <a:gd name="T27" fmla="*/ 2147483647 h 401"/>
                <a:gd name="T28" fmla="*/ 2147483647 w 367"/>
                <a:gd name="T29" fmla="*/ 2147483647 h 401"/>
                <a:gd name="T30" fmla="*/ 2147483647 w 367"/>
                <a:gd name="T31" fmla="*/ 2147483647 h 401"/>
                <a:gd name="T32" fmla="*/ 2147483647 w 367"/>
                <a:gd name="T33" fmla="*/ 2147483647 h 401"/>
                <a:gd name="T34" fmla="*/ 2147483647 w 367"/>
                <a:gd name="T35" fmla="*/ 2147483647 h 401"/>
                <a:gd name="T36" fmla="*/ 0 w 367"/>
                <a:gd name="T37" fmla="*/ 2147483647 h 401"/>
                <a:gd name="T38" fmla="*/ 2147483647 w 367"/>
                <a:gd name="T39" fmla="*/ 2147483647 h 401"/>
                <a:gd name="T40" fmla="*/ 2147483647 w 367"/>
                <a:gd name="T41" fmla="*/ 2147483647 h 401"/>
                <a:gd name="T42" fmla="*/ 2147483647 w 367"/>
                <a:gd name="T43" fmla="*/ 2147483647 h 401"/>
                <a:gd name="T44" fmla="*/ 2147483647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2147483647 w 326"/>
                <a:gd name="T1" fmla="*/ 2147483647 h 407"/>
                <a:gd name="T2" fmla="*/ 2147483647 w 326"/>
                <a:gd name="T3" fmla="*/ 2147483647 h 407"/>
                <a:gd name="T4" fmla="*/ 2147483647 w 326"/>
                <a:gd name="T5" fmla="*/ 2147483647 h 407"/>
                <a:gd name="T6" fmla="*/ 2147483647 w 326"/>
                <a:gd name="T7" fmla="*/ 2147483647 h 407"/>
                <a:gd name="T8" fmla="*/ 2147483647 w 326"/>
                <a:gd name="T9" fmla="*/ 2147483647 h 407"/>
                <a:gd name="T10" fmla="*/ 2147483647 w 326"/>
                <a:gd name="T11" fmla="*/ 2147483647 h 407"/>
                <a:gd name="T12" fmla="*/ 2147483647 w 326"/>
                <a:gd name="T13" fmla="*/ 2147483647 h 407"/>
                <a:gd name="T14" fmla="*/ 2147483647 w 326"/>
                <a:gd name="T15" fmla="*/ 2147483647 h 407"/>
                <a:gd name="T16" fmla="*/ 2147483647 w 326"/>
                <a:gd name="T17" fmla="*/ 2147483647 h 407"/>
                <a:gd name="T18" fmla="*/ 2147483647 w 326"/>
                <a:gd name="T19" fmla="*/ 2147483647 h 407"/>
                <a:gd name="T20" fmla="*/ 0 w 326"/>
                <a:gd name="T21" fmla="*/ 2147483647 h 407"/>
                <a:gd name="T22" fmla="*/ 2147483647 w 326"/>
                <a:gd name="T23" fmla="*/ 2147483647 h 407"/>
                <a:gd name="T24" fmla="*/ 2147483647 w 326"/>
                <a:gd name="T25" fmla="*/ 2147483647 h 407"/>
                <a:gd name="T26" fmla="*/ 2147483647 w 326"/>
                <a:gd name="T27" fmla="*/ 2147483647 h 407"/>
                <a:gd name="T28" fmla="*/ 2147483647 w 326"/>
                <a:gd name="T29" fmla="*/ 2147483647 h 407"/>
                <a:gd name="T30" fmla="*/ 2147483647 w 326"/>
                <a:gd name="T31" fmla="*/ 2147483647 h 407"/>
                <a:gd name="T32" fmla="*/ 2147483647 w 326"/>
                <a:gd name="T33" fmla="*/ 2147483647 h 407"/>
                <a:gd name="T34" fmla="*/ 2147483647 w 326"/>
                <a:gd name="T35" fmla="*/ 0 h 407"/>
                <a:gd name="T36" fmla="*/ 2147483647 w 326"/>
                <a:gd name="T37" fmla="*/ 2147483647 h 407"/>
                <a:gd name="T38" fmla="*/ 2147483647 w 326"/>
                <a:gd name="T39" fmla="*/ 2147483647 h 407"/>
                <a:gd name="T40" fmla="*/ 2147483647 w 326"/>
                <a:gd name="T41" fmla="*/ 2147483647 h 407"/>
                <a:gd name="T42" fmla="*/ 2147483647 w 326"/>
                <a:gd name="T43" fmla="*/ 2147483647 h 407"/>
                <a:gd name="T44" fmla="*/ 2147483647 w 326"/>
                <a:gd name="T45" fmla="*/ 2147483647 h 407"/>
                <a:gd name="T46" fmla="*/ 2147483647 w 326"/>
                <a:gd name="T47" fmla="*/ 2147483647 h 407"/>
                <a:gd name="T48" fmla="*/ 2147483647 w 326"/>
                <a:gd name="T49" fmla="*/ 2147483647 h 407"/>
                <a:gd name="T50" fmla="*/ 2147483647 w 326"/>
                <a:gd name="T51" fmla="*/ 2147483647 h 407"/>
                <a:gd name="T52" fmla="*/ 2147483647 w 326"/>
                <a:gd name="T53" fmla="*/ 2147483647 h 407"/>
                <a:gd name="T54" fmla="*/ 2147483647 w 326"/>
                <a:gd name="T55" fmla="*/ 2147483647 h 407"/>
                <a:gd name="T56" fmla="*/ 2147483647 w 326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147483647 w 97"/>
                <a:gd name="T1" fmla="*/ 2147483647 h 400"/>
                <a:gd name="T2" fmla="*/ 2147483647 w 97"/>
                <a:gd name="T3" fmla="*/ 2147483647 h 400"/>
                <a:gd name="T4" fmla="*/ 2147483647 w 97"/>
                <a:gd name="T5" fmla="*/ 2147483647 h 400"/>
                <a:gd name="T6" fmla="*/ 2147483647 w 97"/>
                <a:gd name="T7" fmla="*/ 2147483647 h 400"/>
                <a:gd name="T8" fmla="*/ 0 w 97"/>
                <a:gd name="T9" fmla="*/ 2147483647 h 400"/>
                <a:gd name="T10" fmla="*/ 2147483647 w 97"/>
                <a:gd name="T11" fmla="*/ 2147483647 h 400"/>
                <a:gd name="T12" fmla="*/ 2147483647 w 97"/>
                <a:gd name="T13" fmla="*/ 2147483647 h 400"/>
                <a:gd name="T14" fmla="*/ 2147483647 w 97"/>
                <a:gd name="T15" fmla="*/ 2147483647 h 400"/>
                <a:gd name="T16" fmla="*/ 2147483647 w 97"/>
                <a:gd name="T17" fmla="*/ 2147483647 h 400"/>
                <a:gd name="T18" fmla="*/ 0 w 97"/>
                <a:gd name="T19" fmla="*/ 0 h 400"/>
                <a:gd name="T20" fmla="*/ 2147483647 w 97"/>
                <a:gd name="T21" fmla="*/ 0 h 400"/>
                <a:gd name="T22" fmla="*/ 2147483647 w 97"/>
                <a:gd name="T23" fmla="*/ 2147483647 h 400"/>
                <a:gd name="T24" fmla="*/ 2147483647 w 97"/>
                <a:gd name="T25" fmla="*/ 2147483647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147483647 w 97"/>
                <a:gd name="T1" fmla="*/ 2147483647 h 401"/>
                <a:gd name="T2" fmla="*/ 2147483647 w 97"/>
                <a:gd name="T3" fmla="*/ 2147483647 h 401"/>
                <a:gd name="T4" fmla="*/ 2147483647 w 97"/>
                <a:gd name="T5" fmla="*/ 2147483647 h 401"/>
                <a:gd name="T6" fmla="*/ 2147483647 w 97"/>
                <a:gd name="T7" fmla="*/ 2147483647 h 401"/>
                <a:gd name="T8" fmla="*/ 0 w 97"/>
                <a:gd name="T9" fmla="*/ 2147483647 h 401"/>
                <a:gd name="T10" fmla="*/ 2147483647 w 97"/>
                <a:gd name="T11" fmla="*/ 2147483647 h 401"/>
                <a:gd name="T12" fmla="*/ 2147483647 w 97"/>
                <a:gd name="T13" fmla="*/ 2147483647 h 401"/>
                <a:gd name="T14" fmla="*/ 2147483647 w 97"/>
                <a:gd name="T15" fmla="*/ 2147483647 h 401"/>
                <a:gd name="T16" fmla="*/ 2147483647 w 97"/>
                <a:gd name="T17" fmla="*/ 2147483647 h 401"/>
                <a:gd name="T18" fmla="*/ 0 w 97"/>
                <a:gd name="T19" fmla="*/ 0 h 401"/>
                <a:gd name="T20" fmla="*/ 2147483647 w 97"/>
                <a:gd name="T21" fmla="*/ 0 h 401"/>
                <a:gd name="T22" fmla="*/ 2147483647 w 97"/>
                <a:gd name="T23" fmla="*/ 2147483647 h 401"/>
                <a:gd name="T24" fmla="*/ 2147483647 w 97"/>
                <a:gd name="T25" fmla="*/ 2147483647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147483647 w 240"/>
                <a:gd name="T1" fmla="*/ 2147483647 h 401"/>
                <a:gd name="T2" fmla="*/ 2147483647 w 240"/>
                <a:gd name="T3" fmla="*/ 2147483647 h 401"/>
                <a:gd name="T4" fmla="*/ 2147483647 w 240"/>
                <a:gd name="T5" fmla="*/ 2147483647 h 401"/>
                <a:gd name="T6" fmla="*/ 2147483647 w 240"/>
                <a:gd name="T7" fmla="*/ 2147483647 h 401"/>
                <a:gd name="T8" fmla="*/ 2147483647 w 240"/>
                <a:gd name="T9" fmla="*/ 2147483647 h 401"/>
                <a:gd name="T10" fmla="*/ 2147483647 w 240"/>
                <a:gd name="T11" fmla="*/ 2147483647 h 401"/>
                <a:gd name="T12" fmla="*/ 0 w 240"/>
                <a:gd name="T13" fmla="*/ 2147483647 h 401"/>
                <a:gd name="T14" fmla="*/ 2147483647 w 240"/>
                <a:gd name="T15" fmla="*/ 2147483647 h 401"/>
                <a:gd name="T16" fmla="*/ 2147483647 w 240"/>
                <a:gd name="T17" fmla="*/ 2147483647 h 401"/>
                <a:gd name="T18" fmla="*/ 2147483647 w 240"/>
                <a:gd name="T19" fmla="*/ 2147483647 h 401"/>
                <a:gd name="T20" fmla="*/ 2147483647 w 240"/>
                <a:gd name="T21" fmla="*/ 2147483647 h 401"/>
                <a:gd name="T22" fmla="*/ 0 w 240"/>
                <a:gd name="T23" fmla="*/ 0 h 401"/>
                <a:gd name="T24" fmla="*/ 2147483647 w 240"/>
                <a:gd name="T25" fmla="*/ 0 h 401"/>
                <a:gd name="T26" fmla="*/ 2147483647 w 240"/>
                <a:gd name="T27" fmla="*/ 2147483647 h 401"/>
                <a:gd name="T28" fmla="*/ 2147483647 w 240"/>
                <a:gd name="T29" fmla="*/ 2147483647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2147483647 w 391"/>
                <a:gd name="T1" fmla="*/ 2147483647 h 428"/>
                <a:gd name="T2" fmla="*/ 2147483647 w 391"/>
                <a:gd name="T3" fmla="*/ 2147483647 h 428"/>
                <a:gd name="T4" fmla="*/ 2147483647 w 391"/>
                <a:gd name="T5" fmla="*/ 2147483647 h 428"/>
                <a:gd name="T6" fmla="*/ 2147483647 w 391"/>
                <a:gd name="T7" fmla="*/ 2147483647 h 428"/>
                <a:gd name="T8" fmla="*/ 2147483647 w 391"/>
                <a:gd name="T9" fmla="*/ 2147483647 h 428"/>
                <a:gd name="T10" fmla="*/ 2147483647 w 391"/>
                <a:gd name="T11" fmla="*/ 2147483647 h 428"/>
                <a:gd name="T12" fmla="*/ 0 w 391"/>
                <a:gd name="T13" fmla="*/ 2147483647 h 428"/>
                <a:gd name="T14" fmla="*/ 2147483647 w 391"/>
                <a:gd name="T15" fmla="*/ 2147483647 h 428"/>
                <a:gd name="T16" fmla="*/ 2147483647 w 391"/>
                <a:gd name="T17" fmla="*/ 2147483647 h 428"/>
                <a:gd name="T18" fmla="*/ 2147483647 w 391"/>
                <a:gd name="T19" fmla="*/ 2147483647 h 428"/>
                <a:gd name="T20" fmla="*/ 2147483647 w 391"/>
                <a:gd name="T21" fmla="*/ 2147483647 h 428"/>
                <a:gd name="T22" fmla="*/ 2147483647 w 391"/>
                <a:gd name="T23" fmla="*/ 2147483647 h 428"/>
                <a:gd name="T24" fmla="*/ 2147483647 w 391"/>
                <a:gd name="T25" fmla="*/ 2147483647 h 428"/>
                <a:gd name="T26" fmla="*/ 2147483647 w 391"/>
                <a:gd name="T27" fmla="*/ 2147483647 h 428"/>
                <a:gd name="T28" fmla="*/ 2147483647 w 391"/>
                <a:gd name="T29" fmla="*/ 2147483647 h 428"/>
                <a:gd name="T30" fmla="*/ 2147483647 w 391"/>
                <a:gd name="T31" fmla="*/ 2147483647 h 428"/>
                <a:gd name="T32" fmla="*/ 2147483647 w 391"/>
                <a:gd name="T33" fmla="*/ 2147483647 h 428"/>
                <a:gd name="T34" fmla="*/ 2147483647 w 391"/>
                <a:gd name="T35" fmla="*/ 2147483647 h 428"/>
                <a:gd name="T36" fmla="*/ 2147483647 w 391"/>
                <a:gd name="T37" fmla="*/ 2147483647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2147483647 w 265"/>
                <a:gd name="T1" fmla="*/ 2147483647 h 401"/>
                <a:gd name="T2" fmla="*/ 2147483647 w 265"/>
                <a:gd name="T3" fmla="*/ 2147483647 h 401"/>
                <a:gd name="T4" fmla="*/ 2147483647 w 265"/>
                <a:gd name="T5" fmla="*/ 2147483647 h 401"/>
                <a:gd name="T6" fmla="*/ 2147483647 w 265"/>
                <a:gd name="T7" fmla="*/ 2147483647 h 401"/>
                <a:gd name="T8" fmla="*/ 2147483647 w 265"/>
                <a:gd name="T9" fmla="*/ 2147483647 h 401"/>
                <a:gd name="T10" fmla="*/ 2147483647 w 265"/>
                <a:gd name="T11" fmla="*/ 2147483647 h 401"/>
                <a:gd name="T12" fmla="*/ 2147483647 w 265"/>
                <a:gd name="T13" fmla="*/ 2147483647 h 401"/>
                <a:gd name="T14" fmla="*/ 2147483647 w 265"/>
                <a:gd name="T15" fmla="*/ 2147483647 h 401"/>
                <a:gd name="T16" fmla="*/ 2147483647 w 265"/>
                <a:gd name="T17" fmla="*/ 2147483647 h 401"/>
                <a:gd name="T18" fmla="*/ 2147483647 w 265"/>
                <a:gd name="T19" fmla="*/ 2147483647 h 401"/>
                <a:gd name="T20" fmla="*/ 0 w 265"/>
                <a:gd name="T21" fmla="*/ 2147483647 h 401"/>
                <a:gd name="T22" fmla="*/ 2147483647 w 265"/>
                <a:gd name="T23" fmla="*/ 2147483647 h 401"/>
                <a:gd name="T24" fmla="*/ 2147483647 w 265"/>
                <a:gd name="T25" fmla="*/ 2147483647 h 401"/>
                <a:gd name="T26" fmla="*/ 2147483647 w 265"/>
                <a:gd name="T27" fmla="*/ 2147483647 h 401"/>
                <a:gd name="T28" fmla="*/ 2147483647 w 265"/>
                <a:gd name="T29" fmla="*/ 2147483647 h 401"/>
                <a:gd name="T30" fmla="*/ 0 w 265"/>
                <a:gd name="T31" fmla="*/ 0 h 401"/>
                <a:gd name="T32" fmla="*/ 2147483647 w 265"/>
                <a:gd name="T33" fmla="*/ 0 h 401"/>
                <a:gd name="T34" fmla="*/ 2147483647 w 265"/>
                <a:gd name="T35" fmla="*/ 2147483647 h 401"/>
                <a:gd name="T36" fmla="*/ 2147483647 w 265"/>
                <a:gd name="T37" fmla="*/ 2147483647 h 401"/>
                <a:gd name="T38" fmla="*/ 2147483647 w 265"/>
                <a:gd name="T39" fmla="*/ 2147483647 h 401"/>
                <a:gd name="T40" fmla="*/ 2147483647 w 265"/>
                <a:gd name="T41" fmla="*/ 2147483647 h 401"/>
                <a:gd name="T42" fmla="*/ 2147483647 w 265"/>
                <a:gd name="T43" fmla="*/ 2147483647 h 401"/>
                <a:gd name="T44" fmla="*/ 2147483647 w 265"/>
                <a:gd name="T45" fmla="*/ 2147483647 h 401"/>
                <a:gd name="T46" fmla="*/ 2147483647 w 265"/>
                <a:gd name="T47" fmla="*/ 2147483647 h 401"/>
                <a:gd name="T48" fmla="*/ 2147483647 w 265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2147483647 w 316"/>
                <a:gd name="T1" fmla="*/ 2147483647 h 401"/>
                <a:gd name="T2" fmla="*/ 2147483647 w 316"/>
                <a:gd name="T3" fmla="*/ 2147483647 h 401"/>
                <a:gd name="T4" fmla="*/ 2147483647 w 316"/>
                <a:gd name="T5" fmla="*/ 2147483647 h 401"/>
                <a:gd name="T6" fmla="*/ 2147483647 w 316"/>
                <a:gd name="T7" fmla="*/ 2147483647 h 401"/>
                <a:gd name="T8" fmla="*/ 0 w 316"/>
                <a:gd name="T9" fmla="*/ 0 h 401"/>
                <a:gd name="T10" fmla="*/ 2147483647 w 316"/>
                <a:gd name="T11" fmla="*/ 0 h 401"/>
                <a:gd name="T12" fmla="*/ 2147483647 w 316"/>
                <a:gd name="T13" fmla="*/ 2147483647 h 401"/>
                <a:gd name="T14" fmla="*/ 2147483647 w 316"/>
                <a:gd name="T15" fmla="*/ 2147483647 h 401"/>
                <a:gd name="T16" fmla="*/ 2147483647 w 316"/>
                <a:gd name="T17" fmla="*/ 2147483647 h 401"/>
                <a:gd name="T18" fmla="*/ 0 w 316"/>
                <a:gd name="T19" fmla="*/ 2147483647 h 401"/>
                <a:gd name="T20" fmla="*/ 2147483647 w 316"/>
                <a:gd name="T21" fmla="*/ 2147483647 h 401"/>
                <a:gd name="T22" fmla="*/ 2147483647 w 316"/>
                <a:gd name="T23" fmla="*/ 2147483647 h 401"/>
                <a:gd name="T24" fmla="*/ 2147483647 w 316"/>
                <a:gd name="T25" fmla="*/ 2147483647 h 401"/>
                <a:gd name="T26" fmla="*/ 2147483647 w 316"/>
                <a:gd name="T27" fmla="*/ 2147483647 h 401"/>
                <a:gd name="T28" fmla="*/ 2147483647 w 316"/>
                <a:gd name="T29" fmla="*/ 2147483647 h 401"/>
                <a:gd name="T30" fmla="*/ 2147483647 w 316"/>
                <a:gd name="T31" fmla="*/ 2147483647 h 401"/>
                <a:gd name="T32" fmla="*/ 2147483647 w 316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2147483647 w 364"/>
                <a:gd name="T1" fmla="*/ 2147483647 h 444"/>
                <a:gd name="T2" fmla="*/ 2147483647 w 364"/>
                <a:gd name="T3" fmla="*/ 2147483647 h 444"/>
                <a:gd name="T4" fmla="*/ 2147483647 w 364"/>
                <a:gd name="T5" fmla="*/ 2147483647 h 444"/>
                <a:gd name="T6" fmla="*/ 2147483647 w 364"/>
                <a:gd name="T7" fmla="*/ 2147483647 h 444"/>
                <a:gd name="T8" fmla="*/ 0 w 364"/>
                <a:gd name="T9" fmla="*/ 2147483647 h 444"/>
                <a:gd name="T10" fmla="*/ 2147483647 w 364"/>
                <a:gd name="T11" fmla="*/ 2147483647 h 444"/>
                <a:gd name="T12" fmla="*/ 2147483647 w 364"/>
                <a:gd name="T13" fmla="*/ 2147483647 h 444"/>
                <a:gd name="T14" fmla="*/ 2147483647 w 364"/>
                <a:gd name="T15" fmla="*/ 2147483647 h 444"/>
                <a:gd name="T16" fmla="*/ 2147483647 w 364"/>
                <a:gd name="T17" fmla="*/ 2147483647 h 444"/>
                <a:gd name="T18" fmla="*/ 2147483647 w 364"/>
                <a:gd name="T19" fmla="*/ 2147483647 h 444"/>
                <a:gd name="T20" fmla="*/ 2147483647 w 364"/>
                <a:gd name="T21" fmla="*/ 2147483647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4" name="50 Grupo"/>
          <p:cNvGrpSpPr>
            <a:grpSpLocks/>
          </p:cNvGrpSpPr>
          <p:nvPr userDrawn="1"/>
        </p:nvGrpSpPr>
        <p:grpSpPr bwMode="auto">
          <a:xfrm>
            <a:off x="539750" y="6381750"/>
            <a:ext cx="738188" cy="242888"/>
            <a:chOff x="336550" y="6148858"/>
            <a:chExt cx="903288" cy="296863"/>
          </a:xfrm>
        </p:grpSpPr>
        <p:sp>
          <p:nvSpPr>
            <p:cNvPr id="35" name="Rectangle 176"/>
            <p:cNvSpPr>
              <a:spLocks noChangeArrowheads="1"/>
            </p:cNvSpPr>
            <p:nvPr/>
          </p:nvSpPr>
          <p:spPr bwMode="auto">
            <a:xfrm>
              <a:off x="837729" y="6148858"/>
              <a:ext cx="23311" cy="180446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6" name="Rectangle 177"/>
            <p:cNvSpPr>
              <a:spLocks noChangeArrowheads="1"/>
            </p:cNvSpPr>
            <p:nvPr/>
          </p:nvSpPr>
          <p:spPr bwMode="auto">
            <a:xfrm>
              <a:off x="901834" y="6205127"/>
              <a:ext cx="21367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7" name="Freeform 178"/>
            <p:cNvSpPr>
              <a:spLocks/>
            </p:cNvSpPr>
            <p:nvPr/>
          </p:nvSpPr>
          <p:spPr bwMode="auto">
            <a:xfrm>
              <a:off x="956225" y="6205127"/>
              <a:ext cx="89357" cy="126117"/>
            </a:xfrm>
            <a:custGeom>
              <a:avLst/>
              <a:gdLst>
                <a:gd name="T0" fmla="*/ 2147483647 w 274"/>
                <a:gd name="T1" fmla="*/ 2147483647 h 387"/>
                <a:gd name="T2" fmla="*/ 2147483647 w 274"/>
                <a:gd name="T3" fmla="*/ 2147483647 h 387"/>
                <a:gd name="T4" fmla="*/ 2147483647 w 274"/>
                <a:gd name="T5" fmla="*/ 2147483647 h 387"/>
                <a:gd name="T6" fmla="*/ 0 w 274"/>
                <a:gd name="T7" fmla="*/ 2147483647 h 387"/>
                <a:gd name="T8" fmla="*/ 2147483647 w 274"/>
                <a:gd name="T9" fmla="*/ 0 h 387"/>
                <a:gd name="T10" fmla="*/ 2147483647 w 274"/>
                <a:gd name="T11" fmla="*/ 2147483647 h 387"/>
                <a:gd name="T12" fmla="*/ 2147483647 w 274"/>
                <a:gd name="T13" fmla="*/ 2147483647 h 387"/>
                <a:gd name="T14" fmla="*/ 2147483647 w 274"/>
                <a:gd name="T15" fmla="*/ 2147483647 h 387"/>
                <a:gd name="T16" fmla="*/ 2147483647 w 274"/>
                <a:gd name="T17" fmla="*/ 2147483647 h 387"/>
                <a:gd name="T18" fmla="*/ 2147483647 w 274"/>
                <a:gd name="T19" fmla="*/ 2147483647 h 387"/>
                <a:gd name="T20" fmla="*/ 2147483647 w 274"/>
                <a:gd name="T21" fmla="*/ 214748364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8" name="Rectangle 179"/>
            <p:cNvSpPr>
              <a:spLocks noChangeArrowheads="1"/>
            </p:cNvSpPr>
            <p:nvPr/>
          </p:nvSpPr>
          <p:spPr bwMode="auto">
            <a:xfrm>
              <a:off x="1074720" y="6205127"/>
              <a:ext cx="21369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9" name="Freeform 180"/>
            <p:cNvSpPr>
              <a:spLocks noEditPoints="1"/>
            </p:cNvSpPr>
            <p:nvPr/>
          </p:nvSpPr>
          <p:spPr bwMode="auto">
            <a:xfrm>
              <a:off x="693980" y="6185724"/>
              <a:ext cx="116553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81"/>
            <p:cNvSpPr>
              <a:spLocks noEditPoints="1"/>
            </p:cNvSpPr>
            <p:nvPr/>
          </p:nvSpPr>
          <p:spPr bwMode="auto">
            <a:xfrm>
              <a:off x="1125227" y="6185724"/>
              <a:ext cx="114611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Freeform 182"/>
            <p:cNvSpPr>
              <a:spLocks noEditPoints="1"/>
            </p:cNvSpPr>
            <p:nvPr/>
          </p:nvSpPr>
          <p:spPr bwMode="auto">
            <a:xfrm>
              <a:off x="336550" y="6205127"/>
              <a:ext cx="328292" cy="240594"/>
            </a:xfrm>
            <a:custGeom>
              <a:avLst/>
              <a:gdLst>
                <a:gd name="T0" fmla="*/ 2147483647 w 1008"/>
                <a:gd name="T1" fmla="*/ 2147483647 h 739"/>
                <a:gd name="T2" fmla="*/ 2147483647 w 1008"/>
                <a:gd name="T3" fmla="*/ 2147483647 h 739"/>
                <a:gd name="T4" fmla="*/ 2147483647 w 1008"/>
                <a:gd name="T5" fmla="*/ 0 h 739"/>
                <a:gd name="T6" fmla="*/ 2147483647 w 1008"/>
                <a:gd name="T7" fmla="*/ 2147483647 h 739"/>
                <a:gd name="T8" fmla="*/ 2147483647 w 1008"/>
                <a:gd name="T9" fmla="*/ 2147483647 h 739"/>
                <a:gd name="T10" fmla="*/ 2147483647 w 1008"/>
                <a:gd name="T11" fmla="*/ 2147483647 h 739"/>
                <a:gd name="T12" fmla="*/ 2147483647 w 1008"/>
                <a:gd name="T13" fmla="*/ 2147483647 h 739"/>
                <a:gd name="T14" fmla="*/ 2147483647 w 1008"/>
                <a:gd name="T15" fmla="*/ 2147483647 h 739"/>
                <a:gd name="T16" fmla="*/ 2147483647 w 1008"/>
                <a:gd name="T17" fmla="*/ 2147483647 h 739"/>
                <a:gd name="T18" fmla="*/ 2147483647 w 1008"/>
                <a:gd name="T19" fmla="*/ 2147483647 h 739"/>
                <a:gd name="T20" fmla="*/ 2147483647 w 1008"/>
                <a:gd name="T21" fmla="*/ 2147483647 h 739"/>
                <a:gd name="T22" fmla="*/ 2147483647 w 1008"/>
                <a:gd name="T23" fmla="*/ 2147483647 h 739"/>
                <a:gd name="T24" fmla="*/ 2147483647 w 1008"/>
                <a:gd name="T25" fmla="*/ 2147483647 h 739"/>
                <a:gd name="T26" fmla="*/ 2147483647 w 1008"/>
                <a:gd name="T27" fmla="*/ 2147483647 h 739"/>
                <a:gd name="T28" fmla="*/ 2147483647 w 1008"/>
                <a:gd name="T29" fmla="*/ 2147483647 h 739"/>
                <a:gd name="T30" fmla="*/ 2147483647 w 1008"/>
                <a:gd name="T31" fmla="*/ 2147483647 h 739"/>
                <a:gd name="T32" fmla="*/ 2147483647 w 1008"/>
                <a:gd name="T33" fmla="*/ 2147483647 h 739"/>
                <a:gd name="T34" fmla="*/ 2147483647 w 1008"/>
                <a:gd name="T35" fmla="*/ 2147483647 h 739"/>
                <a:gd name="T36" fmla="*/ 0 w 1008"/>
                <a:gd name="T37" fmla="*/ 2147483647 h 739"/>
                <a:gd name="T38" fmla="*/ 0 w 1008"/>
                <a:gd name="T39" fmla="*/ 2147483647 h 739"/>
                <a:gd name="T40" fmla="*/ 2147483647 w 1008"/>
                <a:gd name="T41" fmla="*/ 2147483647 h 739"/>
                <a:gd name="T42" fmla="*/ 2147483647 w 1008"/>
                <a:gd name="T43" fmla="*/ 2147483647 h 739"/>
                <a:gd name="T44" fmla="*/ 2147483647 w 1008"/>
                <a:gd name="T45" fmla="*/ 2147483647 h 739"/>
                <a:gd name="T46" fmla="*/ 2147483647 w 1008"/>
                <a:gd name="T47" fmla="*/ 2147483647 h 739"/>
                <a:gd name="T48" fmla="*/ 2147483647 w 1008"/>
                <a:gd name="T49" fmla="*/ 2147483647 h 739"/>
                <a:gd name="T50" fmla="*/ 2147483647 w 1008"/>
                <a:gd name="T51" fmla="*/ 2147483647 h 739"/>
                <a:gd name="T52" fmla="*/ 2147483647 w 1008"/>
                <a:gd name="T53" fmla="*/ 2147483647 h 739"/>
                <a:gd name="T54" fmla="*/ 2147483647 w 1008"/>
                <a:gd name="T55" fmla="*/ 2147483647 h 739"/>
                <a:gd name="T56" fmla="*/ 2147483647 w 1008"/>
                <a:gd name="T57" fmla="*/ 2147483647 h 739"/>
                <a:gd name="T58" fmla="*/ 2147483647 w 1008"/>
                <a:gd name="T59" fmla="*/ 2147483647 h 739"/>
                <a:gd name="T60" fmla="*/ 2147483647 w 1008"/>
                <a:gd name="T61" fmla="*/ 2147483647 h 739"/>
                <a:gd name="T62" fmla="*/ 2147483647 w 1008"/>
                <a:gd name="T63" fmla="*/ 2147483647 h 739"/>
                <a:gd name="T64" fmla="*/ 2147483647 w 1008"/>
                <a:gd name="T65" fmla="*/ 2147483647 h 739"/>
                <a:gd name="T66" fmla="*/ 2147483647 w 1008"/>
                <a:gd name="T67" fmla="*/ 2147483647 h 739"/>
                <a:gd name="T68" fmla="*/ 2147483647 w 1008"/>
                <a:gd name="T69" fmla="*/ 2147483647 h 739"/>
                <a:gd name="T70" fmla="*/ 2147483647 w 1008"/>
                <a:gd name="T71" fmla="*/ 2147483647 h 739"/>
                <a:gd name="T72" fmla="*/ 2147483647 w 1008"/>
                <a:gd name="T73" fmla="*/ 2147483647 h 739"/>
                <a:gd name="T74" fmla="*/ 2147483647 w 1008"/>
                <a:gd name="T75" fmla="*/ 2147483647 h 739"/>
                <a:gd name="T76" fmla="*/ 2147483647 w 1008"/>
                <a:gd name="T77" fmla="*/ 2147483647 h 739"/>
                <a:gd name="T78" fmla="*/ 2147483647 w 1008"/>
                <a:gd name="T79" fmla="*/ 2147483647 h 739"/>
                <a:gd name="T80" fmla="*/ 2147483647 w 1008"/>
                <a:gd name="T81" fmla="*/ 2147483647 h 739"/>
                <a:gd name="T82" fmla="*/ 2147483647 w 1008"/>
                <a:gd name="T83" fmla="*/ 2147483647 h 739"/>
                <a:gd name="T84" fmla="*/ 2147483647 w 1008"/>
                <a:gd name="T85" fmla="*/ 2147483647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B13085E-55A4-41F5-8F6A-D779A6438DD7}" type="datetimeFigureOut">
              <a:rPr lang="es-ES" altLang="gl-ES"/>
              <a:pPr>
                <a:defRPr/>
              </a:pPr>
              <a:t>02/10/2014</a:t>
            </a:fld>
            <a:endParaRPr lang="es-ES" altLang="gl-ES"/>
          </a:p>
        </p:txBody>
      </p:sp>
      <p:sp>
        <p:nvSpPr>
          <p:cNvPr id="4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gl-ES" altLang="gl-ES"/>
          </a:p>
        </p:txBody>
      </p:sp>
      <p:sp>
        <p:nvSpPr>
          <p:cNvPr id="4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1033727-F02B-4E97-9F68-3E71D54521CE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rgbClr val="C35B02">
                  <a:alpha val="0"/>
                </a:srgbClr>
              </a:gs>
              <a:gs pos="100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3 Redondear rectángulo de esquina sencilla"/>
          <p:cNvSpPr/>
          <p:nvPr/>
        </p:nvSpPr>
        <p:spPr>
          <a:xfrm flipH="1" flipV="1">
            <a:off x="-5862" y="-5863"/>
            <a:ext cx="9144000" cy="1484313"/>
          </a:xfrm>
          <a:prstGeom prst="round1Rect">
            <a:avLst/>
          </a:prstGeom>
          <a:gradFill>
            <a:gsLst>
              <a:gs pos="0">
                <a:srgbClr val="C35B02">
                  <a:alpha val="39000"/>
                </a:srgbClr>
              </a:gs>
              <a:gs pos="73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gl-ES" altLang="gl-E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6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7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8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9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2147483647 w 144"/>
                <a:gd name="T1" fmla="*/ 2147483647 h 145"/>
                <a:gd name="T2" fmla="*/ 2147483647 w 144"/>
                <a:gd name="T3" fmla="*/ 2147483647 h 145"/>
                <a:gd name="T4" fmla="*/ 2147483647 w 144"/>
                <a:gd name="T5" fmla="*/ 2147483647 h 145"/>
                <a:gd name="T6" fmla="*/ 2147483647 w 144"/>
                <a:gd name="T7" fmla="*/ 2147483647 h 145"/>
                <a:gd name="T8" fmla="*/ 0 w 144"/>
                <a:gd name="T9" fmla="*/ 2147483647 h 145"/>
                <a:gd name="T10" fmla="*/ 0 w 144"/>
                <a:gd name="T11" fmla="*/ 2147483647 h 145"/>
                <a:gd name="T12" fmla="*/ 2147483647 w 144"/>
                <a:gd name="T13" fmla="*/ 2147483647 h 145"/>
                <a:gd name="T14" fmla="*/ 2147483647 w 144"/>
                <a:gd name="T15" fmla="*/ 0 h 145"/>
                <a:gd name="T16" fmla="*/ 2147483647 w 144"/>
                <a:gd name="T17" fmla="*/ 0 h 145"/>
                <a:gd name="T18" fmla="*/ 2147483647 w 144"/>
                <a:gd name="T19" fmla="*/ 2147483647 h 145"/>
                <a:gd name="T20" fmla="*/ 2147483647 w 144"/>
                <a:gd name="T21" fmla="*/ 2147483647 h 145"/>
                <a:gd name="T22" fmla="*/ 2147483647 w 144"/>
                <a:gd name="T23" fmla="*/ 2147483647 h 145"/>
                <a:gd name="T24" fmla="*/ 2147483647 w 144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2147483647 w 145"/>
                <a:gd name="T1" fmla="*/ 2147483647 h 145"/>
                <a:gd name="T2" fmla="*/ 2147483647 w 145"/>
                <a:gd name="T3" fmla="*/ 2147483647 h 145"/>
                <a:gd name="T4" fmla="*/ 2147483647 w 145"/>
                <a:gd name="T5" fmla="*/ 2147483647 h 145"/>
                <a:gd name="T6" fmla="*/ 2147483647 w 145"/>
                <a:gd name="T7" fmla="*/ 2147483647 h 145"/>
                <a:gd name="T8" fmla="*/ 0 w 145"/>
                <a:gd name="T9" fmla="*/ 2147483647 h 145"/>
                <a:gd name="T10" fmla="*/ 0 w 145"/>
                <a:gd name="T11" fmla="*/ 2147483647 h 145"/>
                <a:gd name="T12" fmla="*/ 2147483647 w 145"/>
                <a:gd name="T13" fmla="*/ 2147483647 h 145"/>
                <a:gd name="T14" fmla="*/ 2147483647 w 145"/>
                <a:gd name="T15" fmla="*/ 0 h 145"/>
                <a:gd name="T16" fmla="*/ 2147483647 w 145"/>
                <a:gd name="T17" fmla="*/ 0 h 145"/>
                <a:gd name="T18" fmla="*/ 2147483647 w 145"/>
                <a:gd name="T19" fmla="*/ 2147483647 h 145"/>
                <a:gd name="T20" fmla="*/ 2147483647 w 145"/>
                <a:gd name="T21" fmla="*/ 2147483647 h 145"/>
                <a:gd name="T22" fmla="*/ 2147483647 w 145"/>
                <a:gd name="T23" fmla="*/ 2147483647 h 145"/>
                <a:gd name="T24" fmla="*/ 2147483647 w 145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147483647 h 433"/>
                <a:gd name="T2" fmla="*/ 2147483647 w 320"/>
                <a:gd name="T3" fmla="*/ 2147483647 h 433"/>
                <a:gd name="T4" fmla="*/ 2147483647 w 320"/>
                <a:gd name="T5" fmla="*/ 2147483647 h 433"/>
                <a:gd name="T6" fmla="*/ 2147483647 w 320"/>
                <a:gd name="T7" fmla="*/ 2147483647 h 433"/>
                <a:gd name="T8" fmla="*/ 2147483647 w 320"/>
                <a:gd name="T9" fmla="*/ 2147483647 h 433"/>
                <a:gd name="T10" fmla="*/ 2147483647 w 320"/>
                <a:gd name="T11" fmla="*/ 2147483647 h 433"/>
                <a:gd name="T12" fmla="*/ 2147483647 w 320"/>
                <a:gd name="T13" fmla="*/ 2147483647 h 433"/>
                <a:gd name="T14" fmla="*/ 2147483647 w 320"/>
                <a:gd name="T15" fmla="*/ 2147483647 h 433"/>
                <a:gd name="T16" fmla="*/ 2147483647 w 320"/>
                <a:gd name="T17" fmla="*/ 2147483647 h 433"/>
                <a:gd name="T18" fmla="*/ 2147483647 w 320"/>
                <a:gd name="T19" fmla="*/ 2147483647 h 433"/>
                <a:gd name="T20" fmla="*/ 2147483647 w 320"/>
                <a:gd name="T21" fmla="*/ 2147483647 h 433"/>
                <a:gd name="T22" fmla="*/ 2147483647 w 320"/>
                <a:gd name="T23" fmla="*/ 2147483647 h 433"/>
                <a:gd name="T24" fmla="*/ 2147483647 w 320"/>
                <a:gd name="T25" fmla="*/ 2147483647 h 433"/>
                <a:gd name="T26" fmla="*/ 2147483647 w 320"/>
                <a:gd name="T27" fmla="*/ 2147483647 h 433"/>
                <a:gd name="T28" fmla="*/ 2147483647 w 320"/>
                <a:gd name="T29" fmla="*/ 2147483647 h 433"/>
                <a:gd name="T30" fmla="*/ 2147483647 w 320"/>
                <a:gd name="T31" fmla="*/ 2147483647 h 433"/>
                <a:gd name="T32" fmla="*/ 2147483647 w 320"/>
                <a:gd name="T33" fmla="*/ 2147483647 h 433"/>
                <a:gd name="T34" fmla="*/ 2147483647 w 320"/>
                <a:gd name="T35" fmla="*/ 0 h 433"/>
                <a:gd name="T36" fmla="*/ 2147483647 w 320"/>
                <a:gd name="T37" fmla="*/ 0 h 433"/>
                <a:gd name="T38" fmla="*/ 0 w 320"/>
                <a:gd name="T39" fmla="*/ 2147483647 h 433"/>
                <a:gd name="T40" fmla="*/ 0 w 320"/>
                <a:gd name="T41" fmla="*/ 2147483647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6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2147483647 w 42"/>
                <a:gd name="T1" fmla="*/ 0 h 40"/>
                <a:gd name="T2" fmla="*/ 2147483647 w 42"/>
                <a:gd name="T3" fmla="*/ 2147483647 h 40"/>
                <a:gd name="T4" fmla="*/ 0 w 42"/>
                <a:gd name="T5" fmla="*/ 2147483647 h 40"/>
                <a:gd name="T6" fmla="*/ 0 w 42"/>
                <a:gd name="T7" fmla="*/ 2147483647 h 40"/>
                <a:gd name="T8" fmla="*/ 2147483647 w 42"/>
                <a:gd name="T9" fmla="*/ 2147483647 h 40"/>
                <a:gd name="T10" fmla="*/ 2147483647 w 42"/>
                <a:gd name="T11" fmla="*/ 2147483647 h 40"/>
                <a:gd name="T12" fmla="*/ 2147483647 w 42"/>
                <a:gd name="T13" fmla="*/ 2147483647 h 40"/>
                <a:gd name="T14" fmla="*/ 2147483647 w 42"/>
                <a:gd name="T15" fmla="*/ 2147483647 h 40"/>
                <a:gd name="T16" fmla="*/ 2147483647 w 42"/>
                <a:gd name="T17" fmla="*/ 2147483647 h 40"/>
                <a:gd name="T18" fmla="*/ 2147483647 w 42"/>
                <a:gd name="T19" fmla="*/ 2147483647 h 40"/>
                <a:gd name="T20" fmla="*/ 2147483647 w 42"/>
                <a:gd name="T21" fmla="*/ 2147483647 h 40"/>
                <a:gd name="T22" fmla="*/ 2147483647 w 42"/>
                <a:gd name="T23" fmla="*/ 0 h 40"/>
                <a:gd name="T24" fmla="*/ 2147483647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2147483647 w 346"/>
                <a:gd name="T1" fmla="*/ 2147483647 h 147"/>
                <a:gd name="T2" fmla="*/ 2147483647 w 346"/>
                <a:gd name="T3" fmla="*/ 2147483647 h 147"/>
                <a:gd name="T4" fmla="*/ 2147483647 w 346"/>
                <a:gd name="T5" fmla="*/ 2147483647 h 147"/>
                <a:gd name="T6" fmla="*/ 2147483647 w 346"/>
                <a:gd name="T7" fmla="*/ 2147483647 h 147"/>
                <a:gd name="T8" fmla="*/ 2147483647 w 346"/>
                <a:gd name="T9" fmla="*/ 2147483647 h 147"/>
                <a:gd name="T10" fmla="*/ 2147483647 w 346"/>
                <a:gd name="T11" fmla="*/ 2147483647 h 147"/>
                <a:gd name="T12" fmla="*/ 2147483647 w 346"/>
                <a:gd name="T13" fmla="*/ 2147483647 h 147"/>
                <a:gd name="T14" fmla="*/ 2147483647 w 346"/>
                <a:gd name="T15" fmla="*/ 2147483647 h 147"/>
                <a:gd name="T16" fmla="*/ 2147483647 w 346"/>
                <a:gd name="T17" fmla="*/ 2147483647 h 147"/>
                <a:gd name="T18" fmla="*/ 2147483647 w 346"/>
                <a:gd name="T19" fmla="*/ 2147483647 h 147"/>
                <a:gd name="T20" fmla="*/ 2147483647 w 346"/>
                <a:gd name="T21" fmla="*/ 2147483647 h 147"/>
                <a:gd name="T22" fmla="*/ 2147483647 w 346"/>
                <a:gd name="T23" fmla="*/ 2147483647 h 147"/>
                <a:gd name="T24" fmla="*/ 2147483647 w 346"/>
                <a:gd name="T25" fmla="*/ 2147483647 h 147"/>
                <a:gd name="T26" fmla="*/ 2147483647 w 346"/>
                <a:gd name="T27" fmla="*/ 2147483647 h 147"/>
                <a:gd name="T28" fmla="*/ 2147483647 w 346"/>
                <a:gd name="T29" fmla="*/ 2147483647 h 147"/>
                <a:gd name="T30" fmla="*/ 2147483647 w 346"/>
                <a:gd name="T31" fmla="*/ 2147483647 h 147"/>
                <a:gd name="T32" fmla="*/ 2147483647 w 346"/>
                <a:gd name="T33" fmla="*/ 2147483647 h 147"/>
                <a:gd name="T34" fmla="*/ 2147483647 w 346"/>
                <a:gd name="T35" fmla="*/ 2147483647 h 147"/>
                <a:gd name="T36" fmla="*/ 2147483647 w 346"/>
                <a:gd name="T37" fmla="*/ 2147483647 h 147"/>
                <a:gd name="T38" fmla="*/ 2147483647 w 346"/>
                <a:gd name="T39" fmla="*/ 2147483647 h 147"/>
                <a:gd name="T40" fmla="*/ 2147483647 w 346"/>
                <a:gd name="T41" fmla="*/ 2147483647 h 147"/>
                <a:gd name="T42" fmla="*/ 2147483647 w 346"/>
                <a:gd name="T43" fmla="*/ 2147483647 h 147"/>
                <a:gd name="T44" fmla="*/ 2147483647 w 346"/>
                <a:gd name="T45" fmla="*/ 2147483647 h 147"/>
                <a:gd name="T46" fmla="*/ 2147483647 w 346"/>
                <a:gd name="T47" fmla="*/ 2147483647 h 147"/>
                <a:gd name="T48" fmla="*/ 2147483647 w 346"/>
                <a:gd name="T49" fmla="*/ 2147483647 h 147"/>
                <a:gd name="T50" fmla="*/ 2147483647 w 346"/>
                <a:gd name="T51" fmla="*/ 2147483647 h 147"/>
                <a:gd name="T52" fmla="*/ 2147483647 w 346"/>
                <a:gd name="T53" fmla="*/ 2147483647 h 147"/>
                <a:gd name="T54" fmla="*/ 2147483647 w 346"/>
                <a:gd name="T55" fmla="*/ 2147483647 h 147"/>
                <a:gd name="T56" fmla="*/ 2147483647 w 346"/>
                <a:gd name="T57" fmla="*/ 2147483647 h 147"/>
                <a:gd name="T58" fmla="*/ 2147483647 w 346"/>
                <a:gd name="T59" fmla="*/ 2147483647 h 147"/>
                <a:gd name="T60" fmla="*/ 2147483647 w 346"/>
                <a:gd name="T61" fmla="*/ 2147483647 h 147"/>
                <a:gd name="T62" fmla="*/ 2147483647 w 346"/>
                <a:gd name="T63" fmla="*/ 2147483647 h 147"/>
                <a:gd name="T64" fmla="*/ 2147483647 w 346"/>
                <a:gd name="T65" fmla="*/ 2147483647 h 147"/>
                <a:gd name="T66" fmla="*/ 2147483647 w 346"/>
                <a:gd name="T67" fmla="*/ 2147483647 h 147"/>
                <a:gd name="T68" fmla="*/ 2147483647 w 346"/>
                <a:gd name="T69" fmla="*/ 2147483647 h 147"/>
                <a:gd name="T70" fmla="*/ 2147483647 w 346"/>
                <a:gd name="T71" fmla="*/ 2147483647 h 147"/>
                <a:gd name="T72" fmla="*/ 2147483647 w 346"/>
                <a:gd name="T73" fmla="*/ 2147483647 h 147"/>
                <a:gd name="T74" fmla="*/ 2147483647 w 346"/>
                <a:gd name="T75" fmla="*/ 2147483647 h 147"/>
                <a:gd name="T76" fmla="*/ 2147483647 w 346"/>
                <a:gd name="T77" fmla="*/ 2147483647 h 147"/>
                <a:gd name="T78" fmla="*/ 2147483647 w 346"/>
                <a:gd name="T79" fmla="*/ 0 h 147"/>
                <a:gd name="T80" fmla="*/ 2147483647 w 346"/>
                <a:gd name="T81" fmla="*/ 2147483647 h 147"/>
                <a:gd name="T82" fmla="*/ 2147483647 w 346"/>
                <a:gd name="T83" fmla="*/ 0 h 147"/>
                <a:gd name="T84" fmla="*/ 2147483647 w 346"/>
                <a:gd name="T85" fmla="*/ 2147483647 h 147"/>
                <a:gd name="T86" fmla="*/ 2147483647 w 346"/>
                <a:gd name="T87" fmla="*/ 2147483647 h 147"/>
                <a:gd name="T88" fmla="*/ 2147483647 w 346"/>
                <a:gd name="T89" fmla="*/ 2147483647 h 147"/>
                <a:gd name="T90" fmla="*/ 0 w 346"/>
                <a:gd name="T91" fmla="*/ 2147483647 h 147"/>
                <a:gd name="T92" fmla="*/ 2147483647 w 346"/>
                <a:gd name="T93" fmla="*/ 2147483647 h 147"/>
                <a:gd name="T94" fmla="*/ 2147483647 w 346"/>
                <a:gd name="T95" fmla="*/ 2147483647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2147483647 w 254"/>
                <a:gd name="T3" fmla="*/ 2147483647 h 20"/>
                <a:gd name="T4" fmla="*/ 2147483647 w 254"/>
                <a:gd name="T5" fmla="*/ 2147483647 h 20"/>
                <a:gd name="T6" fmla="*/ 2147483647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2147483647 w 325"/>
                <a:gd name="T1" fmla="*/ 2147483647 h 401"/>
                <a:gd name="T2" fmla="*/ 2147483647 w 325"/>
                <a:gd name="T3" fmla="*/ 2147483647 h 401"/>
                <a:gd name="T4" fmla="*/ 2147483647 w 325"/>
                <a:gd name="T5" fmla="*/ 2147483647 h 401"/>
                <a:gd name="T6" fmla="*/ 2147483647 w 325"/>
                <a:gd name="T7" fmla="*/ 2147483647 h 401"/>
                <a:gd name="T8" fmla="*/ 2147483647 w 325"/>
                <a:gd name="T9" fmla="*/ 2147483647 h 401"/>
                <a:gd name="T10" fmla="*/ 2147483647 w 325"/>
                <a:gd name="T11" fmla="*/ 2147483647 h 401"/>
                <a:gd name="T12" fmla="*/ 2147483647 w 325"/>
                <a:gd name="T13" fmla="*/ 2147483647 h 401"/>
                <a:gd name="T14" fmla="*/ 2147483647 w 325"/>
                <a:gd name="T15" fmla="*/ 2147483647 h 401"/>
                <a:gd name="T16" fmla="*/ 2147483647 w 325"/>
                <a:gd name="T17" fmla="*/ 2147483647 h 401"/>
                <a:gd name="T18" fmla="*/ 2147483647 w 325"/>
                <a:gd name="T19" fmla="*/ 2147483647 h 401"/>
                <a:gd name="T20" fmla="*/ 2147483647 w 325"/>
                <a:gd name="T21" fmla="*/ 2147483647 h 401"/>
                <a:gd name="T22" fmla="*/ 2147483647 w 325"/>
                <a:gd name="T23" fmla="*/ 2147483647 h 401"/>
                <a:gd name="T24" fmla="*/ 0 w 325"/>
                <a:gd name="T25" fmla="*/ 2147483647 h 401"/>
                <a:gd name="T26" fmla="*/ 0 w 325"/>
                <a:gd name="T27" fmla="*/ 0 h 401"/>
                <a:gd name="T28" fmla="*/ 2147483647 w 325"/>
                <a:gd name="T29" fmla="*/ 0 h 401"/>
                <a:gd name="T30" fmla="*/ 2147483647 w 325"/>
                <a:gd name="T31" fmla="*/ 2147483647 h 401"/>
                <a:gd name="T32" fmla="*/ 2147483647 w 325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2147483647 w 364"/>
                <a:gd name="T1" fmla="*/ 2147483647 h 401"/>
                <a:gd name="T2" fmla="*/ 2147483647 w 364"/>
                <a:gd name="T3" fmla="*/ 2147483647 h 401"/>
                <a:gd name="T4" fmla="*/ 2147483647 w 364"/>
                <a:gd name="T5" fmla="*/ 2147483647 h 401"/>
                <a:gd name="T6" fmla="*/ 2147483647 w 364"/>
                <a:gd name="T7" fmla="*/ 2147483647 h 401"/>
                <a:gd name="T8" fmla="*/ 2147483647 w 364"/>
                <a:gd name="T9" fmla="*/ 2147483647 h 401"/>
                <a:gd name="T10" fmla="*/ 2147483647 w 364"/>
                <a:gd name="T11" fmla="*/ 2147483647 h 401"/>
                <a:gd name="T12" fmla="*/ 2147483647 w 364"/>
                <a:gd name="T13" fmla="*/ 2147483647 h 401"/>
                <a:gd name="T14" fmla="*/ 2147483647 w 364"/>
                <a:gd name="T15" fmla="*/ 2147483647 h 401"/>
                <a:gd name="T16" fmla="*/ 2147483647 w 364"/>
                <a:gd name="T17" fmla="*/ 2147483647 h 401"/>
                <a:gd name="T18" fmla="*/ 2147483647 w 364"/>
                <a:gd name="T19" fmla="*/ 2147483647 h 401"/>
                <a:gd name="T20" fmla="*/ 0 w 364"/>
                <a:gd name="T21" fmla="*/ 2147483647 h 401"/>
                <a:gd name="T22" fmla="*/ 2147483647 w 364"/>
                <a:gd name="T23" fmla="*/ 2147483647 h 401"/>
                <a:gd name="T24" fmla="*/ 2147483647 w 364"/>
                <a:gd name="T25" fmla="*/ 2147483647 h 401"/>
                <a:gd name="T26" fmla="*/ 2147483647 w 364"/>
                <a:gd name="T27" fmla="*/ 2147483647 h 401"/>
                <a:gd name="T28" fmla="*/ 2147483647 w 364"/>
                <a:gd name="T29" fmla="*/ 2147483647 h 401"/>
                <a:gd name="T30" fmla="*/ 2147483647 w 364"/>
                <a:gd name="T31" fmla="*/ 0 h 401"/>
                <a:gd name="T32" fmla="*/ 2147483647 w 364"/>
                <a:gd name="T33" fmla="*/ 0 h 401"/>
                <a:gd name="T34" fmla="*/ 2147483647 w 364"/>
                <a:gd name="T35" fmla="*/ 2147483647 h 401"/>
                <a:gd name="T36" fmla="*/ 2147483647 w 364"/>
                <a:gd name="T37" fmla="*/ 2147483647 h 401"/>
                <a:gd name="T38" fmla="*/ 2147483647 w 364"/>
                <a:gd name="T39" fmla="*/ 2147483647 h 401"/>
                <a:gd name="T40" fmla="*/ 2147483647 w 364"/>
                <a:gd name="T41" fmla="*/ 2147483647 h 401"/>
                <a:gd name="T42" fmla="*/ 2147483647 w 364"/>
                <a:gd name="T43" fmla="*/ 0 h 401"/>
                <a:gd name="T44" fmla="*/ 2147483647 w 364"/>
                <a:gd name="T45" fmla="*/ 0 h 401"/>
                <a:gd name="T46" fmla="*/ 2147483647 w 364"/>
                <a:gd name="T47" fmla="*/ 2147483647 h 401"/>
                <a:gd name="T48" fmla="*/ 2147483647 w 364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2147483647 w 338"/>
                <a:gd name="T1" fmla="*/ 2147483647 h 407"/>
                <a:gd name="T2" fmla="*/ 2147483647 w 338"/>
                <a:gd name="T3" fmla="*/ 2147483647 h 407"/>
                <a:gd name="T4" fmla="*/ 0 w 338"/>
                <a:gd name="T5" fmla="*/ 0 h 407"/>
                <a:gd name="T6" fmla="*/ 2147483647 w 338"/>
                <a:gd name="T7" fmla="*/ 0 h 407"/>
                <a:gd name="T8" fmla="*/ 2147483647 w 338"/>
                <a:gd name="T9" fmla="*/ 2147483647 h 407"/>
                <a:gd name="T10" fmla="*/ 2147483647 w 338"/>
                <a:gd name="T11" fmla="*/ 2147483647 h 407"/>
                <a:gd name="T12" fmla="*/ 2147483647 w 338"/>
                <a:gd name="T13" fmla="*/ 2147483647 h 407"/>
                <a:gd name="T14" fmla="*/ 2147483647 w 338"/>
                <a:gd name="T15" fmla="*/ 2147483647 h 407"/>
                <a:gd name="T16" fmla="*/ 2147483647 w 338"/>
                <a:gd name="T17" fmla="*/ 2147483647 h 407"/>
                <a:gd name="T18" fmla="*/ 2147483647 w 338"/>
                <a:gd name="T19" fmla="*/ 2147483647 h 407"/>
                <a:gd name="T20" fmla="*/ 2147483647 w 338"/>
                <a:gd name="T21" fmla="*/ 2147483647 h 407"/>
                <a:gd name="T22" fmla="*/ 2147483647 w 338"/>
                <a:gd name="T23" fmla="*/ 2147483647 h 407"/>
                <a:gd name="T24" fmla="*/ 2147483647 w 338"/>
                <a:gd name="T25" fmla="*/ 2147483647 h 407"/>
                <a:gd name="T26" fmla="*/ 2147483647 w 338"/>
                <a:gd name="T27" fmla="*/ 0 h 407"/>
                <a:gd name="T28" fmla="*/ 2147483647 w 338"/>
                <a:gd name="T29" fmla="*/ 0 h 407"/>
                <a:gd name="T30" fmla="*/ 2147483647 w 338"/>
                <a:gd name="T31" fmla="*/ 2147483647 h 407"/>
                <a:gd name="T32" fmla="*/ 2147483647 w 338"/>
                <a:gd name="T33" fmla="*/ 2147483647 h 407"/>
                <a:gd name="T34" fmla="*/ 2147483647 w 338"/>
                <a:gd name="T35" fmla="*/ 2147483647 h 407"/>
                <a:gd name="T36" fmla="*/ 2147483647 w 338"/>
                <a:gd name="T37" fmla="*/ 2147483647 h 407"/>
                <a:gd name="T38" fmla="*/ 2147483647 w 338"/>
                <a:gd name="T39" fmla="*/ 2147483647 h 407"/>
                <a:gd name="T40" fmla="*/ 2147483647 w 338"/>
                <a:gd name="T41" fmla="*/ 2147483647 h 407"/>
                <a:gd name="T42" fmla="*/ 2147483647 w 338"/>
                <a:gd name="T43" fmla="*/ 2147483647 h 407"/>
                <a:gd name="T44" fmla="*/ 2147483647 w 338"/>
                <a:gd name="T45" fmla="*/ 2147483647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2147483647 w 367"/>
                <a:gd name="T1" fmla="*/ 0 h 401"/>
                <a:gd name="T2" fmla="*/ 2147483647 w 367"/>
                <a:gd name="T3" fmla="*/ 0 h 401"/>
                <a:gd name="T4" fmla="*/ 2147483647 w 367"/>
                <a:gd name="T5" fmla="*/ 2147483647 h 401"/>
                <a:gd name="T6" fmla="*/ 2147483647 w 367"/>
                <a:gd name="T7" fmla="*/ 2147483647 h 401"/>
                <a:gd name="T8" fmla="*/ 2147483647 w 367"/>
                <a:gd name="T9" fmla="*/ 2147483647 h 401"/>
                <a:gd name="T10" fmla="*/ 2147483647 w 367"/>
                <a:gd name="T11" fmla="*/ 2147483647 h 401"/>
                <a:gd name="T12" fmla="*/ 2147483647 w 367"/>
                <a:gd name="T13" fmla="*/ 2147483647 h 401"/>
                <a:gd name="T14" fmla="*/ 2147483647 w 367"/>
                <a:gd name="T15" fmla="*/ 0 h 401"/>
                <a:gd name="T16" fmla="*/ 2147483647 w 367"/>
                <a:gd name="T17" fmla="*/ 0 h 401"/>
                <a:gd name="T18" fmla="*/ 2147483647 w 367"/>
                <a:gd name="T19" fmla="*/ 2147483647 h 401"/>
                <a:gd name="T20" fmla="*/ 2147483647 w 367"/>
                <a:gd name="T21" fmla="*/ 2147483647 h 401"/>
                <a:gd name="T22" fmla="*/ 2147483647 w 367"/>
                <a:gd name="T23" fmla="*/ 2147483647 h 401"/>
                <a:gd name="T24" fmla="*/ 2147483647 w 367"/>
                <a:gd name="T25" fmla="*/ 2147483647 h 401"/>
                <a:gd name="T26" fmla="*/ 2147483647 w 367"/>
                <a:gd name="T27" fmla="*/ 2147483647 h 401"/>
                <a:gd name="T28" fmla="*/ 2147483647 w 367"/>
                <a:gd name="T29" fmla="*/ 2147483647 h 401"/>
                <a:gd name="T30" fmla="*/ 2147483647 w 367"/>
                <a:gd name="T31" fmla="*/ 2147483647 h 401"/>
                <a:gd name="T32" fmla="*/ 2147483647 w 367"/>
                <a:gd name="T33" fmla="*/ 2147483647 h 401"/>
                <a:gd name="T34" fmla="*/ 2147483647 w 367"/>
                <a:gd name="T35" fmla="*/ 2147483647 h 401"/>
                <a:gd name="T36" fmla="*/ 0 w 367"/>
                <a:gd name="T37" fmla="*/ 2147483647 h 401"/>
                <a:gd name="T38" fmla="*/ 2147483647 w 367"/>
                <a:gd name="T39" fmla="*/ 2147483647 h 401"/>
                <a:gd name="T40" fmla="*/ 2147483647 w 367"/>
                <a:gd name="T41" fmla="*/ 2147483647 h 401"/>
                <a:gd name="T42" fmla="*/ 2147483647 w 367"/>
                <a:gd name="T43" fmla="*/ 2147483647 h 401"/>
                <a:gd name="T44" fmla="*/ 2147483647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2147483647 w 326"/>
                <a:gd name="T1" fmla="*/ 2147483647 h 407"/>
                <a:gd name="T2" fmla="*/ 2147483647 w 326"/>
                <a:gd name="T3" fmla="*/ 2147483647 h 407"/>
                <a:gd name="T4" fmla="*/ 2147483647 w 326"/>
                <a:gd name="T5" fmla="*/ 2147483647 h 407"/>
                <a:gd name="T6" fmla="*/ 2147483647 w 326"/>
                <a:gd name="T7" fmla="*/ 2147483647 h 407"/>
                <a:gd name="T8" fmla="*/ 2147483647 w 326"/>
                <a:gd name="T9" fmla="*/ 2147483647 h 407"/>
                <a:gd name="T10" fmla="*/ 2147483647 w 326"/>
                <a:gd name="T11" fmla="*/ 2147483647 h 407"/>
                <a:gd name="T12" fmla="*/ 2147483647 w 326"/>
                <a:gd name="T13" fmla="*/ 2147483647 h 407"/>
                <a:gd name="T14" fmla="*/ 2147483647 w 326"/>
                <a:gd name="T15" fmla="*/ 2147483647 h 407"/>
                <a:gd name="T16" fmla="*/ 2147483647 w 326"/>
                <a:gd name="T17" fmla="*/ 2147483647 h 407"/>
                <a:gd name="T18" fmla="*/ 2147483647 w 326"/>
                <a:gd name="T19" fmla="*/ 2147483647 h 407"/>
                <a:gd name="T20" fmla="*/ 0 w 326"/>
                <a:gd name="T21" fmla="*/ 2147483647 h 407"/>
                <a:gd name="T22" fmla="*/ 2147483647 w 326"/>
                <a:gd name="T23" fmla="*/ 2147483647 h 407"/>
                <a:gd name="T24" fmla="*/ 2147483647 w 326"/>
                <a:gd name="T25" fmla="*/ 2147483647 h 407"/>
                <a:gd name="T26" fmla="*/ 2147483647 w 326"/>
                <a:gd name="T27" fmla="*/ 2147483647 h 407"/>
                <a:gd name="T28" fmla="*/ 2147483647 w 326"/>
                <a:gd name="T29" fmla="*/ 2147483647 h 407"/>
                <a:gd name="T30" fmla="*/ 2147483647 w 326"/>
                <a:gd name="T31" fmla="*/ 2147483647 h 407"/>
                <a:gd name="T32" fmla="*/ 2147483647 w 326"/>
                <a:gd name="T33" fmla="*/ 2147483647 h 407"/>
                <a:gd name="T34" fmla="*/ 2147483647 w 326"/>
                <a:gd name="T35" fmla="*/ 0 h 407"/>
                <a:gd name="T36" fmla="*/ 2147483647 w 326"/>
                <a:gd name="T37" fmla="*/ 2147483647 h 407"/>
                <a:gd name="T38" fmla="*/ 2147483647 w 326"/>
                <a:gd name="T39" fmla="*/ 2147483647 h 407"/>
                <a:gd name="T40" fmla="*/ 2147483647 w 326"/>
                <a:gd name="T41" fmla="*/ 2147483647 h 407"/>
                <a:gd name="T42" fmla="*/ 2147483647 w 326"/>
                <a:gd name="T43" fmla="*/ 2147483647 h 407"/>
                <a:gd name="T44" fmla="*/ 2147483647 w 326"/>
                <a:gd name="T45" fmla="*/ 2147483647 h 407"/>
                <a:gd name="T46" fmla="*/ 2147483647 w 326"/>
                <a:gd name="T47" fmla="*/ 2147483647 h 407"/>
                <a:gd name="T48" fmla="*/ 2147483647 w 326"/>
                <a:gd name="T49" fmla="*/ 2147483647 h 407"/>
                <a:gd name="T50" fmla="*/ 2147483647 w 326"/>
                <a:gd name="T51" fmla="*/ 2147483647 h 407"/>
                <a:gd name="T52" fmla="*/ 2147483647 w 326"/>
                <a:gd name="T53" fmla="*/ 2147483647 h 407"/>
                <a:gd name="T54" fmla="*/ 2147483647 w 326"/>
                <a:gd name="T55" fmla="*/ 2147483647 h 407"/>
                <a:gd name="T56" fmla="*/ 2147483647 w 326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147483647 w 97"/>
                <a:gd name="T1" fmla="*/ 2147483647 h 400"/>
                <a:gd name="T2" fmla="*/ 2147483647 w 97"/>
                <a:gd name="T3" fmla="*/ 2147483647 h 400"/>
                <a:gd name="T4" fmla="*/ 2147483647 w 97"/>
                <a:gd name="T5" fmla="*/ 2147483647 h 400"/>
                <a:gd name="T6" fmla="*/ 2147483647 w 97"/>
                <a:gd name="T7" fmla="*/ 2147483647 h 400"/>
                <a:gd name="T8" fmla="*/ 0 w 97"/>
                <a:gd name="T9" fmla="*/ 2147483647 h 400"/>
                <a:gd name="T10" fmla="*/ 2147483647 w 97"/>
                <a:gd name="T11" fmla="*/ 2147483647 h 400"/>
                <a:gd name="T12" fmla="*/ 2147483647 w 97"/>
                <a:gd name="T13" fmla="*/ 2147483647 h 400"/>
                <a:gd name="T14" fmla="*/ 2147483647 w 97"/>
                <a:gd name="T15" fmla="*/ 2147483647 h 400"/>
                <a:gd name="T16" fmla="*/ 2147483647 w 97"/>
                <a:gd name="T17" fmla="*/ 2147483647 h 400"/>
                <a:gd name="T18" fmla="*/ 0 w 97"/>
                <a:gd name="T19" fmla="*/ 0 h 400"/>
                <a:gd name="T20" fmla="*/ 2147483647 w 97"/>
                <a:gd name="T21" fmla="*/ 0 h 400"/>
                <a:gd name="T22" fmla="*/ 2147483647 w 97"/>
                <a:gd name="T23" fmla="*/ 2147483647 h 400"/>
                <a:gd name="T24" fmla="*/ 2147483647 w 97"/>
                <a:gd name="T25" fmla="*/ 2147483647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147483647 w 97"/>
                <a:gd name="T1" fmla="*/ 2147483647 h 401"/>
                <a:gd name="T2" fmla="*/ 2147483647 w 97"/>
                <a:gd name="T3" fmla="*/ 2147483647 h 401"/>
                <a:gd name="T4" fmla="*/ 2147483647 w 97"/>
                <a:gd name="T5" fmla="*/ 2147483647 h 401"/>
                <a:gd name="T6" fmla="*/ 2147483647 w 97"/>
                <a:gd name="T7" fmla="*/ 2147483647 h 401"/>
                <a:gd name="T8" fmla="*/ 0 w 97"/>
                <a:gd name="T9" fmla="*/ 2147483647 h 401"/>
                <a:gd name="T10" fmla="*/ 2147483647 w 97"/>
                <a:gd name="T11" fmla="*/ 2147483647 h 401"/>
                <a:gd name="T12" fmla="*/ 2147483647 w 97"/>
                <a:gd name="T13" fmla="*/ 2147483647 h 401"/>
                <a:gd name="T14" fmla="*/ 2147483647 w 97"/>
                <a:gd name="T15" fmla="*/ 2147483647 h 401"/>
                <a:gd name="T16" fmla="*/ 2147483647 w 97"/>
                <a:gd name="T17" fmla="*/ 2147483647 h 401"/>
                <a:gd name="T18" fmla="*/ 0 w 97"/>
                <a:gd name="T19" fmla="*/ 0 h 401"/>
                <a:gd name="T20" fmla="*/ 2147483647 w 97"/>
                <a:gd name="T21" fmla="*/ 0 h 401"/>
                <a:gd name="T22" fmla="*/ 2147483647 w 97"/>
                <a:gd name="T23" fmla="*/ 2147483647 h 401"/>
                <a:gd name="T24" fmla="*/ 2147483647 w 97"/>
                <a:gd name="T25" fmla="*/ 2147483647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147483647 w 240"/>
                <a:gd name="T1" fmla="*/ 2147483647 h 401"/>
                <a:gd name="T2" fmla="*/ 2147483647 w 240"/>
                <a:gd name="T3" fmla="*/ 2147483647 h 401"/>
                <a:gd name="T4" fmla="*/ 2147483647 w 240"/>
                <a:gd name="T5" fmla="*/ 2147483647 h 401"/>
                <a:gd name="T6" fmla="*/ 2147483647 w 240"/>
                <a:gd name="T7" fmla="*/ 2147483647 h 401"/>
                <a:gd name="T8" fmla="*/ 2147483647 w 240"/>
                <a:gd name="T9" fmla="*/ 2147483647 h 401"/>
                <a:gd name="T10" fmla="*/ 2147483647 w 240"/>
                <a:gd name="T11" fmla="*/ 2147483647 h 401"/>
                <a:gd name="T12" fmla="*/ 0 w 240"/>
                <a:gd name="T13" fmla="*/ 2147483647 h 401"/>
                <a:gd name="T14" fmla="*/ 2147483647 w 240"/>
                <a:gd name="T15" fmla="*/ 2147483647 h 401"/>
                <a:gd name="T16" fmla="*/ 2147483647 w 240"/>
                <a:gd name="T17" fmla="*/ 2147483647 h 401"/>
                <a:gd name="T18" fmla="*/ 2147483647 w 240"/>
                <a:gd name="T19" fmla="*/ 2147483647 h 401"/>
                <a:gd name="T20" fmla="*/ 2147483647 w 240"/>
                <a:gd name="T21" fmla="*/ 2147483647 h 401"/>
                <a:gd name="T22" fmla="*/ 0 w 240"/>
                <a:gd name="T23" fmla="*/ 0 h 401"/>
                <a:gd name="T24" fmla="*/ 2147483647 w 240"/>
                <a:gd name="T25" fmla="*/ 0 h 401"/>
                <a:gd name="T26" fmla="*/ 2147483647 w 240"/>
                <a:gd name="T27" fmla="*/ 2147483647 h 401"/>
                <a:gd name="T28" fmla="*/ 2147483647 w 240"/>
                <a:gd name="T29" fmla="*/ 2147483647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2147483647 w 391"/>
                <a:gd name="T1" fmla="*/ 2147483647 h 428"/>
                <a:gd name="T2" fmla="*/ 2147483647 w 391"/>
                <a:gd name="T3" fmla="*/ 2147483647 h 428"/>
                <a:gd name="T4" fmla="*/ 2147483647 w 391"/>
                <a:gd name="T5" fmla="*/ 2147483647 h 428"/>
                <a:gd name="T6" fmla="*/ 2147483647 w 391"/>
                <a:gd name="T7" fmla="*/ 2147483647 h 428"/>
                <a:gd name="T8" fmla="*/ 2147483647 w 391"/>
                <a:gd name="T9" fmla="*/ 2147483647 h 428"/>
                <a:gd name="T10" fmla="*/ 2147483647 w 391"/>
                <a:gd name="T11" fmla="*/ 2147483647 h 428"/>
                <a:gd name="T12" fmla="*/ 0 w 391"/>
                <a:gd name="T13" fmla="*/ 2147483647 h 428"/>
                <a:gd name="T14" fmla="*/ 2147483647 w 391"/>
                <a:gd name="T15" fmla="*/ 2147483647 h 428"/>
                <a:gd name="T16" fmla="*/ 2147483647 w 391"/>
                <a:gd name="T17" fmla="*/ 2147483647 h 428"/>
                <a:gd name="T18" fmla="*/ 2147483647 w 391"/>
                <a:gd name="T19" fmla="*/ 2147483647 h 428"/>
                <a:gd name="T20" fmla="*/ 2147483647 w 391"/>
                <a:gd name="T21" fmla="*/ 2147483647 h 428"/>
                <a:gd name="T22" fmla="*/ 2147483647 w 391"/>
                <a:gd name="T23" fmla="*/ 2147483647 h 428"/>
                <a:gd name="T24" fmla="*/ 2147483647 w 391"/>
                <a:gd name="T25" fmla="*/ 2147483647 h 428"/>
                <a:gd name="T26" fmla="*/ 2147483647 w 391"/>
                <a:gd name="T27" fmla="*/ 2147483647 h 428"/>
                <a:gd name="T28" fmla="*/ 2147483647 w 391"/>
                <a:gd name="T29" fmla="*/ 2147483647 h 428"/>
                <a:gd name="T30" fmla="*/ 2147483647 w 391"/>
                <a:gd name="T31" fmla="*/ 2147483647 h 428"/>
                <a:gd name="T32" fmla="*/ 2147483647 w 391"/>
                <a:gd name="T33" fmla="*/ 2147483647 h 428"/>
                <a:gd name="T34" fmla="*/ 2147483647 w 391"/>
                <a:gd name="T35" fmla="*/ 2147483647 h 428"/>
                <a:gd name="T36" fmla="*/ 2147483647 w 391"/>
                <a:gd name="T37" fmla="*/ 2147483647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2147483647 w 265"/>
                <a:gd name="T1" fmla="*/ 2147483647 h 401"/>
                <a:gd name="T2" fmla="*/ 2147483647 w 265"/>
                <a:gd name="T3" fmla="*/ 2147483647 h 401"/>
                <a:gd name="T4" fmla="*/ 2147483647 w 265"/>
                <a:gd name="T5" fmla="*/ 2147483647 h 401"/>
                <a:gd name="T6" fmla="*/ 2147483647 w 265"/>
                <a:gd name="T7" fmla="*/ 2147483647 h 401"/>
                <a:gd name="T8" fmla="*/ 2147483647 w 265"/>
                <a:gd name="T9" fmla="*/ 2147483647 h 401"/>
                <a:gd name="T10" fmla="*/ 2147483647 w 265"/>
                <a:gd name="T11" fmla="*/ 2147483647 h 401"/>
                <a:gd name="T12" fmla="*/ 2147483647 w 265"/>
                <a:gd name="T13" fmla="*/ 2147483647 h 401"/>
                <a:gd name="T14" fmla="*/ 2147483647 w 265"/>
                <a:gd name="T15" fmla="*/ 2147483647 h 401"/>
                <a:gd name="T16" fmla="*/ 2147483647 w 265"/>
                <a:gd name="T17" fmla="*/ 2147483647 h 401"/>
                <a:gd name="T18" fmla="*/ 2147483647 w 265"/>
                <a:gd name="T19" fmla="*/ 2147483647 h 401"/>
                <a:gd name="T20" fmla="*/ 0 w 265"/>
                <a:gd name="T21" fmla="*/ 2147483647 h 401"/>
                <a:gd name="T22" fmla="*/ 2147483647 w 265"/>
                <a:gd name="T23" fmla="*/ 2147483647 h 401"/>
                <a:gd name="T24" fmla="*/ 2147483647 w 265"/>
                <a:gd name="T25" fmla="*/ 2147483647 h 401"/>
                <a:gd name="T26" fmla="*/ 2147483647 w 265"/>
                <a:gd name="T27" fmla="*/ 2147483647 h 401"/>
                <a:gd name="T28" fmla="*/ 2147483647 w 265"/>
                <a:gd name="T29" fmla="*/ 2147483647 h 401"/>
                <a:gd name="T30" fmla="*/ 0 w 265"/>
                <a:gd name="T31" fmla="*/ 0 h 401"/>
                <a:gd name="T32" fmla="*/ 2147483647 w 265"/>
                <a:gd name="T33" fmla="*/ 0 h 401"/>
                <a:gd name="T34" fmla="*/ 2147483647 w 265"/>
                <a:gd name="T35" fmla="*/ 2147483647 h 401"/>
                <a:gd name="T36" fmla="*/ 2147483647 w 265"/>
                <a:gd name="T37" fmla="*/ 2147483647 h 401"/>
                <a:gd name="T38" fmla="*/ 2147483647 w 265"/>
                <a:gd name="T39" fmla="*/ 2147483647 h 401"/>
                <a:gd name="T40" fmla="*/ 2147483647 w 265"/>
                <a:gd name="T41" fmla="*/ 2147483647 h 401"/>
                <a:gd name="T42" fmla="*/ 2147483647 w 265"/>
                <a:gd name="T43" fmla="*/ 2147483647 h 401"/>
                <a:gd name="T44" fmla="*/ 2147483647 w 265"/>
                <a:gd name="T45" fmla="*/ 2147483647 h 401"/>
                <a:gd name="T46" fmla="*/ 2147483647 w 265"/>
                <a:gd name="T47" fmla="*/ 2147483647 h 401"/>
                <a:gd name="T48" fmla="*/ 2147483647 w 265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2147483647 w 316"/>
                <a:gd name="T1" fmla="*/ 2147483647 h 401"/>
                <a:gd name="T2" fmla="*/ 2147483647 w 316"/>
                <a:gd name="T3" fmla="*/ 2147483647 h 401"/>
                <a:gd name="T4" fmla="*/ 2147483647 w 316"/>
                <a:gd name="T5" fmla="*/ 2147483647 h 401"/>
                <a:gd name="T6" fmla="*/ 2147483647 w 316"/>
                <a:gd name="T7" fmla="*/ 2147483647 h 401"/>
                <a:gd name="T8" fmla="*/ 0 w 316"/>
                <a:gd name="T9" fmla="*/ 0 h 401"/>
                <a:gd name="T10" fmla="*/ 2147483647 w 316"/>
                <a:gd name="T11" fmla="*/ 0 h 401"/>
                <a:gd name="T12" fmla="*/ 2147483647 w 316"/>
                <a:gd name="T13" fmla="*/ 2147483647 h 401"/>
                <a:gd name="T14" fmla="*/ 2147483647 w 316"/>
                <a:gd name="T15" fmla="*/ 2147483647 h 401"/>
                <a:gd name="T16" fmla="*/ 2147483647 w 316"/>
                <a:gd name="T17" fmla="*/ 2147483647 h 401"/>
                <a:gd name="T18" fmla="*/ 0 w 316"/>
                <a:gd name="T19" fmla="*/ 2147483647 h 401"/>
                <a:gd name="T20" fmla="*/ 2147483647 w 316"/>
                <a:gd name="T21" fmla="*/ 2147483647 h 401"/>
                <a:gd name="T22" fmla="*/ 2147483647 w 316"/>
                <a:gd name="T23" fmla="*/ 2147483647 h 401"/>
                <a:gd name="T24" fmla="*/ 2147483647 w 316"/>
                <a:gd name="T25" fmla="*/ 2147483647 h 401"/>
                <a:gd name="T26" fmla="*/ 2147483647 w 316"/>
                <a:gd name="T27" fmla="*/ 2147483647 h 401"/>
                <a:gd name="T28" fmla="*/ 2147483647 w 316"/>
                <a:gd name="T29" fmla="*/ 2147483647 h 401"/>
                <a:gd name="T30" fmla="*/ 2147483647 w 316"/>
                <a:gd name="T31" fmla="*/ 2147483647 h 401"/>
                <a:gd name="T32" fmla="*/ 2147483647 w 316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2147483647 w 364"/>
                <a:gd name="T1" fmla="*/ 2147483647 h 444"/>
                <a:gd name="T2" fmla="*/ 2147483647 w 364"/>
                <a:gd name="T3" fmla="*/ 2147483647 h 444"/>
                <a:gd name="T4" fmla="*/ 2147483647 w 364"/>
                <a:gd name="T5" fmla="*/ 2147483647 h 444"/>
                <a:gd name="T6" fmla="*/ 2147483647 w 364"/>
                <a:gd name="T7" fmla="*/ 2147483647 h 444"/>
                <a:gd name="T8" fmla="*/ 0 w 364"/>
                <a:gd name="T9" fmla="*/ 2147483647 h 444"/>
                <a:gd name="T10" fmla="*/ 2147483647 w 364"/>
                <a:gd name="T11" fmla="*/ 2147483647 h 444"/>
                <a:gd name="T12" fmla="*/ 2147483647 w 364"/>
                <a:gd name="T13" fmla="*/ 2147483647 h 444"/>
                <a:gd name="T14" fmla="*/ 2147483647 w 364"/>
                <a:gd name="T15" fmla="*/ 2147483647 h 444"/>
                <a:gd name="T16" fmla="*/ 2147483647 w 364"/>
                <a:gd name="T17" fmla="*/ 2147483647 h 444"/>
                <a:gd name="T18" fmla="*/ 2147483647 w 364"/>
                <a:gd name="T19" fmla="*/ 2147483647 h 444"/>
                <a:gd name="T20" fmla="*/ 2147483647 w 364"/>
                <a:gd name="T21" fmla="*/ 2147483647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4" name="50 Grupo"/>
          <p:cNvGrpSpPr>
            <a:grpSpLocks/>
          </p:cNvGrpSpPr>
          <p:nvPr userDrawn="1"/>
        </p:nvGrpSpPr>
        <p:grpSpPr bwMode="auto">
          <a:xfrm>
            <a:off x="539750" y="6381750"/>
            <a:ext cx="738188" cy="242888"/>
            <a:chOff x="336550" y="6148858"/>
            <a:chExt cx="903288" cy="296863"/>
          </a:xfrm>
        </p:grpSpPr>
        <p:sp>
          <p:nvSpPr>
            <p:cNvPr id="35" name="Rectangle 176"/>
            <p:cNvSpPr>
              <a:spLocks noChangeArrowheads="1"/>
            </p:cNvSpPr>
            <p:nvPr/>
          </p:nvSpPr>
          <p:spPr bwMode="auto">
            <a:xfrm>
              <a:off x="837729" y="6148858"/>
              <a:ext cx="23311" cy="180446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6" name="Rectangle 177"/>
            <p:cNvSpPr>
              <a:spLocks noChangeArrowheads="1"/>
            </p:cNvSpPr>
            <p:nvPr/>
          </p:nvSpPr>
          <p:spPr bwMode="auto">
            <a:xfrm>
              <a:off x="901834" y="6205127"/>
              <a:ext cx="21367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7" name="Freeform 178"/>
            <p:cNvSpPr>
              <a:spLocks/>
            </p:cNvSpPr>
            <p:nvPr/>
          </p:nvSpPr>
          <p:spPr bwMode="auto">
            <a:xfrm>
              <a:off x="956225" y="6205127"/>
              <a:ext cx="89357" cy="126117"/>
            </a:xfrm>
            <a:custGeom>
              <a:avLst/>
              <a:gdLst>
                <a:gd name="T0" fmla="*/ 2147483647 w 274"/>
                <a:gd name="T1" fmla="*/ 2147483647 h 387"/>
                <a:gd name="T2" fmla="*/ 2147483647 w 274"/>
                <a:gd name="T3" fmla="*/ 2147483647 h 387"/>
                <a:gd name="T4" fmla="*/ 2147483647 w 274"/>
                <a:gd name="T5" fmla="*/ 2147483647 h 387"/>
                <a:gd name="T6" fmla="*/ 0 w 274"/>
                <a:gd name="T7" fmla="*/ 2147483647 h 387"/>
                <a:gd name="T8" fmla="*/ 2147483647 w 274"/>
                <a:gd name="T9" fmla="*/ 0 h 387"/>
                <a:gd name="T10" fmla="*/ 2147483647 w 274"/>
                <a:gd name="T11" fmla="*/ 2147483647 h 387"/>
                <a:gd name="T12" fmla="*/ 2147483647 w 274"/>
                <a:gd name="T13" fmla="*/ 2147483647 h 387"/>
                <a:gd name="T14" fmla="*/ 2147483647 w 274"/>
                <a:gd name="T15" fmla="*/ 2147483647 h 387"/>
                <a:gd name="T16" fmla="*/ 2147483647 w 274"/>
                <a:gd name="T17" fmla="*/ 2147483647 h 387"/>
                <a:gd name="T18" fmla="*/ 2147483647 w 274"/>
                <a:gd name="T19" fmla="*/ 2147483647 h 387"/>
                <a:gd name="T20" fmla="*/ 2147483647 w 274"/>
                <a:gd name="T21" fmla="*/ 214748364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8" name="Rectangle 179"/>
            <p:cNvSpPr>
              <a:spLocks noChangeArrowheads="1"/>
            </p:cNvSpPr>
            <p:nvPr/>
          </p:nvSpPr>
          <p:spPr bwMode="auto">
            <a:xfrm>
              <a:off x="1074720" y="6205127"/>
              <a:ext cx="21369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9" name="Freeform 180"/>
            <p:cNvSpPr>
              <a:spLocks noEditPoints="1"/>
            </p:cNvSpPr>
            <p:nvPr/>
          </p:nvSpPr>
          <p:spPr bwMode="auto">
            <a:xfrm>
              <a:off x="693980" y="6185724"/>
              <a:ext cx="116553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81"/>
            <p:cNvSpPr>
              <a:spLocks noEditPoints="1"/>
            </p:cNvSpPr>
            <p:nvPr/>
          </p:nvSpPr>
          <p:spPr bwMode="auto">
            <a:xfrm>
              <a:off x="1125227" y="6185724"/>
              <a:ext cx="114611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Freeform 182"/>
            <p:cNvSpPr>
              <a:spLocks noEditPoints="1"/>
            </p:cNvSpPr>
            <p:nvPr/>
          </p:nvSpPr>
          <p:spPr bwMode="auto">
            <a:xfrm>
              <a:off x="336550" y="6205127"/>
              <a:ext cx="328292" cy="240594"/>
            </a:xfrm>
            <a:custGeom>
              <a:avLst/>
              <a:gdLst>
                <a:gd name="T0" fmla="*/ 2147483647 w 1008"/>
                <a:gd name="T1" fmla="*/ 2147483647 h 739"/>
                <a:gd name="T2" fmla="*/ 2147483647 w 1008"/>
                <a:gd name="T3" fmla="*/ 2147483647 h 739"/>
                <a:gd name="T4" fmla="*/ 2147483647 w 1008"/>
                <a:gd name="T5" fmla="*/ 0 h 739"/>
                <a:gd name="T6" fmla="*/ 2147483647 w 1008"/>
                <a:gd name="T7" fmla="*/ 2147483647 h 739"/>
                <a:gd name="T8" fmla="*/ 2147483647 w 1008"/>
                <a:gd name="T9" fmla="*/ 2147483647 h 739"/>
                <a:gd name="T10" fmla="*/ 2147483647 w 1008"/>
                <a:gd name="T11" fmla="*/ 2147483647 h 739"/>
                <a:gd name="T12" fmla="*/ 2147483647 w 1008"/>
                <a:gd name="T13" fmla="*/ 2147483647 h 739"/>
                <a:gd name="T14" fmla="*/ 2147483647 w 1008"/>
                <a:gd name="T15" fmla="*/ 2147483647 h 739"/>
                <a:gd name="T16" fmla="*/ 2147483647 w 1008"/>
                <a:gd name="T17" fmla="*/ 2147483647 h 739"/>
                <a:gd name="T18" fmla="*/ 2147483647 w 1008"/>
                <a:gd name="T19" fmla="*/ 2147483647 h 739"/>
                <a:gd name="T20" fmla="*/ 2147483647 w 1008"/>
                <a:gd name="T21" fmla="*/ 2147483647 h 739"/>
                <a:gd name="T22" fmla="*/ 2147483647 w 1008"/>
                <a:gd name="T23" fmla="*/ 2147483647 h 739"/>
                <a:gd name="T24" fmla="*/ 2147483647 w 1008"/>
                <a:gd name="T25" fmla="*/ 2147483647 h 739"/>
                <a:gd name="T26" fmla="*/ 2147483647 w 1008"/>
                <a:gd name="T27" fmla="*/ 2147483647 h 739"/>
                <a:gd name="T28" fmla="*/ 2147483647 w 1008"/>
                <a:gd name="T29" fmla="*/ 2147483647 h 739"/>
                <a:gd name="T30" fmla="*/ 2147483647 w 1008"/>
                <a:gd name="T31" fmla="*/ 2147483647 h 739"/>
                <a:gd name="T32" fmla="*/ 2147483647 w 1008"/>
                <a:gd name="T33" fmla="*/ 2147483647 h 739"/>
                <a:gd name="T34" fmla="*/ 2147483647 w 1008"/>
                <a:gd name="T35" fmla="*/ 2147483647 h 739"/>
                <a:gd name="T36" fmla="*/ 0 w 1008"/>
                <a:gd name="T37" fmla="*/ 2147483647 h 739"/>
                <a:gd name="T38" fmla="*/ 0 w 1008"/>
                <a:gd name="T39" fmla="*/ 2147483647 h 739"/>
                <a:gd name="T40" fmla="*/ 2147483647 w 1008"/>
                <a:gd name="T41" fmla="*/ 2147483647 h 739"/>
                <a:gd name="T42" fmla="*/ 2147483647 w 1008"/>
                <a:gd name="T43" fmla="*/ 2147483647 h 739"/>
                <a:gd name="T44" fmla="*/ 2147483647 w 1008"/>
                <a:gd name="T45" fmla="*/ 2147483647 h 739"/>
                <a:gd name="T46" fmla="*/ 2147483647 w 1008"/>
                <a:gd name="T47" fmla="*/ 2147483647 h 739"/>
                <a:gd name="T48" fmla="*/ 2147483647 w 1008"/>
                <a:gd name="T49" fmla="*/ 2147483647 h 739"/>
                <a:gd name="T50" fmla="*/ 2147483647 w 1008"/>
                <a:gd name="T51" fmla="*/ 2147483647 h 739"/>
                <a:gd name="T52" fmla="*/ 2147483647 w 1008"/>
                <a:gd name="T53" fmla="*/ 2147483647 h 739"/>
                <a:gd name="T54" fmla="*/ 2147483647 w 1008"/>
                <a:gd name="T55" fmla="*/ 2147483647 h 739"/>
                <a:gd name="T56" fmla="*/ 2147483647 w 1008"/>
                <a:gd name="T57" fmla="*/ 2147483647 h 739"/>
                <a:gd name="T58" fmla="*/ 2147483647 w 1008"/>
                <a:gd name="T59" fmla="*/ 2147483647 h 739"/>
                <a:gd name="T60" fmla="*/ 2147483647 w 1008"/>
                <a:gd name="T61" fmla="*/ 2147483647 h 739"/>
                <a:gd name="T62" fmla="*/ 2147483647 w 1008"/>
                <a:gd name="T63" fmla="*/ 2147483647 h 739"/>
                <a:gd name="T64" fmla="*/ 2147483647 w 1008"/>
                <a:gd name="T65" fmla="*/ 2147483647 h 739"/>
                <a:gd name="T66" fmla="*/ 2147483647 w 1008"/>
                <a:gd name="T67" fmla="*/ 2147483647 h 739"/>
                <a:gd name="T68" fmla="*/ 2147483647 w 1008"/>
                <a:gd name="T69" fmla="*/ 2147483647 h 739"/>
                <a:gd name="T70" fmla="*/ 2147483647 w 1008"/>
                <a:gd name="T71" fmla="*/ 2147483647 h 739"/>
                <a:gd name="T72" fmla="*/ 2147483647 w 1008"/>
                <a:gd name="T73" fmla="*/ 2147483647 h 739"/>
                <a:gd name="T74" fmla="*/ 2147483647 w 1008"/>
                <a:gd name="T75" fmla="*/ 2147483647 h 739"/>
                <a:gd name="T76" fmla="*/ 2147483647 w 1008"/>
                <a:gd name="T77" fmla="*/ 2147483647 h 739"/>
                <a:gd name="T78" fmla="*/ 2147483647 w 1008"/>
                <a:gd name="T79" fmla="*/ 2147483647 h 739"/>
                <a:gd name="T80" fmla="*/ 2147483647 w 1008"/>
                <a:gd name="T81" fmla="*/ 2147483647 h 739"/>
                <a:gd name="T82" fmla="*/ 2147483647 w 1008"/>
                <a:gd name="T83" fmla="*/ 2147483647 h 739"/>
                <a:gd name="T84" fmla="*/ 2147483647 w 1008"/>
                <a:gd name="T85" fmla="*/ 2147483647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FC3C771-142C-4BF1-BB85-A96CE203E2E7}" type="datetimeFigureOut">
              <a:rPr lang="es-ES" altLang="gl-ES"/>
              <a:pPr>
                <a:defRPr/>
              </a:pPr>
              <a:t>02/10/2014</a:t>
            </a:fld>
            <a:endParaRPr lang="es-ES" altLang="gl-ES"/>
          </a:p>
        </p:txBody>
      </p:sp>
      <p:sp>
        <p:nvSpPr>
          <p:cNvPr id="4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gl-ES" altLang="gl-ES"/>
          </a:p>
        </p:txBody>
      </p:sp>
      <p:sp>
        <p:nvSpPr>
          <p:cNvPr id="4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05024B5-4080-45FE-BCC6-124E4185024A}" type="slidenum">
              <a:rPr lang="es-ES" altLang="gl-ES"/>
              <a:pPr>
                <a:defRPr/>
              </a:pPr>
              <a:t>‹Nº›</a:t>
            </a:fld>
            <a:endParaRPr lang="es-ES" altLang="gl-E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AndTwoObj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rgbClr val="C35B02">
                  <a:alpha val="0"/>
                </a:srgbClr>
              </a:gs>
              <a:gs pos="100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3 Redondear rectángulo de esquina sencilla"/>
          <p:cNvSpPr/>
          <p:nvPr/>
        </p:nvSpPr>
        <p:spPr>
          <a:xfrm flipH="1" flipV="1">
            <a:off x="-5862" y="-5863"/>
            <a:ext cx="9144000" cy="1484313"/>
          </a:xfrm>
          <a:prstGeom prst="round1Rect">
            <a:avLst/>
          </a:prstGeom>
          <a:gradFill>
            <a:gsLst>
              <a:gs pos="0">
                <a:srgbClr val="C35B02">
                  <a:alpha val="39000"/>
                </a:srgbClr>
              </a:gs>
              <a:gs pos="73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gl-ES" altLang="gl-E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8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9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0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2147483647 w 144"/>
                <a:gd name="T1" fmla="*/ 2147483647 h 145"/>
                <a:gd name="T2" fmla="*/ 2147483647 w 144"/>
                <a:gd name="T3" fmla="*/ 2147483647 h 145"/>
                <a:gd name="T4" fmla="*/ 2147483647 w 144"/>
                <a:gd name="T5" fmla="*/ 2147483647 h 145"/>
                <a:gd name="T6" fmla="*/ 2147483647 w 144"/>
                <a:gd name="T7" fmla="*/ 2147483647 h 145"/>
                <a:gd name="T8" fmla="*/ 0 w 144"/>
                <a:gd name="T9" fmla="*/ 2147483647 h 145"/>
                <a:gd name="T10" fmla="*/ 0 w 144"/>
                <a:gd name="T11" fmla="*/ 2147483647 h 145"/>
                <a:gd name="T12" fmla="*/ 2147483647 w 144"/>
                <a:gd name="T13" fmla="*/ 2147483647 h 145"/>
                <a:gd name="T14" fmla="*/ 2147483647 w 144"/>
                <a:gd name="T15" fmla="*/ 0 h 145"/>
                <a:gd name="T16" fmla="*/ 2147483647 w 144"/>
                <a:gd name="T17" fmla="*/ 0 h 145"/>
                <a:gd name="T18" fmla="*/ 2147483647 w 144"/>
                <a:gd name="T19" fmla="*/ 2147483647 h 145"/>
                <a:gd name="T20" fmla="*/ 2147483647 w 144"/>
                <a:gd name="T21" fmla="*/ 2147483647 h 145"/>
                <a:gd name="T22" fmla="*/ 2147483647 w 144"/>
                <a:gd name="T23" fmla="*/ 2147483647 h 145"/>
                <a:gd name="T24" fmla="*/ 2147483647 w 144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2147483647 w 145"/>
                <a:gd name="T1" fmla="*/ 2147483647 h 145"/>
                <a:gd name="T2" fmla="*/ 2147483647 w 145"/>
                <a:gd name="T3" fmla="*/ 2147483647 h 145"/>
                <a:gd name="T4" fmla="*/ 2147483647 w 145"/>
                <a:gd name="T5" fmla="*/ 2147483647 h 145"/>
                <a:gd name="T6" fmla="*/ 2147483647 w 145"/>
                <a:gd name="T7" fmla="*/ 2147483647 h 145"/>
                <a:gd name="T8" fmla="*/ 0 w 145"/>
                <a:gd name="T9" fmla="*/ 2147483647 h 145"/>
                <a:gd name="T10" fmla="*/ 0 w 145"/>
                <a:gd name="T11" fmla="*/ 2147483647 h 145"/>
                <a:gd name="T12" fmla="*/ 2147483647 w 145"/>
                <a:gd name="T13" fmla="*/ 2147483647 h 145"/>
                <a:gd name="T14" fmla="*/ 2147483647 w 145"/>
                <a:gd name="T15" fmla="*/ 0 h 145"/>
                <a:gd name="T16" fmla="*/ 2147483647 w 145"/>
                <a:gd name="T17" fmla="*/ 0 h 145"/>
                <a:gd name="T18" fmla="*/ 2147483647 w 145"/>
                <a:gd name="T19" fmla="*/ 2147483647 h 145"/>
                <a:gd name="T20" fmla="*/ 2147483647 w 145"/>
                <a:gd name="T21" fmla="*/ 2147483647 h 145"/>
                <a:gd name="T22" fmla="*/ 2147483647 w 145"/>
                <a:gd name="T23" fmla="*/ 2147483647 h 145"/>
                <a:gd name="T24" fmla="*/ 2147483647 w 145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147483647 h 433"/>
                <a:gd name="T2" fmla="*/ 2147483647 w 320"/>
                <a:gd name="T3" fmla="*/ 2147483647 h 433"/>
                <a:gd name="T4" fmla="*/ 2147483647 w 320"/>
                <a:gd name="T5" fmla="*/ 2147483647 h 433"/>
                <a:gd name="T6" fmla="*/ 2147483647 w 320"/>
                <a:gd name="T7" fmla="*/ 2147483647 h 433"/>
                <a:gd name="T8" fmla="*/ 2147483647 w 320"/>
                <a:gd name="T9" fmla="*/ 2147483647 h 433"/>
                <a:gd name="T10" fmla="*/ 2147483647 w 320"/>
                <a:gd name="T11" fmla="*/ 2147483647 h 433"/>
                <a:gd name="T12" fmla="*/ 2147483647 w 320"/>
                <a:gd name="T13" fmla="*/ 2147483647 h 433"/>
                <a:gd name="T14" fmla="*/ 2147483647 w 320"/>
                <a:gd name="T15" fmla="*/ 2147483647 h 433"/>
                <a:gd name="T16" fmla="*/ 2147483647 w 320"/>
                <a:gd name="T17" fmla="*/ 2147483647 h 433"/>
                <a:gd name="T18" fmla="*/ 2147483647 w 320"/>
                <a:gd name="T19" fmla="*/ 2147483647 h 433"/>
                <a:gd name="T20" fmla="*/ 2147483647 w 320"/>
                <a:gd name="T21" fmla="*/ 2147483647 h 433"/>
                <a:gd name="T22" fmla="*/ 2147483647 w 320"/>
                <a:gd name="T23" fmla="*/ 2147483647 h 433"/>
                <a:gd name="T24" fmla="*/ 2147483647 w 320"/>
                <a:gd name="T25" fmla="*/ 2147483647 h 433"/>
                <a:gd name="T26" fmla="*/ 2147483647 w 320"/>
                <a:gd name="T27" fmla="*/ 2147483647 h 433"/>
                <a:gd name="T28" fmla="*/ 2147483647 w 320"/>
                <a:gd name="T29" fmla="*/ 2147483647 h 433"/>
                <a:gd name="T30" fmla="*/ 2147483647 w 320"/>
                <a:gd name="T31" fmla="*/ 2147483647 h 433"/>
                <a:gd name="T32" fmla="*/ 2147483647 w 320"/>
                <a:gd name="T33" fmla="*/ 2147483647 h 433"/>
                <a:gd name="T34" fmla="*/ 2147483647 w 320"/>
                <a:gd name="T35" fmla="*/ 0 h 433"/>
                <a:gd name="T36" fmla="*/ 2147483647 w 320"/>
                <a:gd name="T37" fmla="*/ 0 h 433"/>
                <a:gd name="T38" fmla="*/ 0 w 320"/>
                <a:gd name="T39" fmla="*/ 2147483647 h 433"/>
                <a:gd name="T40" fmla="*/ 0 w 320"/>
                <a:gd name="T41" fmla="*/ 2147483647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8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2147483647 w 42"/>
                <a:gd name="T1" fmla="*/ 0 h 40"/>
                <a:gd name="T2" fmla="*/ 2147483647 w 42"/>
                <a:gd name="T3" fmla="*/ 2147483647 h 40"/>
                <a:gd name="T4" fmla="*/ 0 w 42"/>
                <a:gd name="T5" fmla="*/ 2147483647 h 40"/>
                <a:gd name="T6" fmla="*/ 0 w 42"/>
                <a:gd name="T7" fmla="*/ 2147483647 h 40"/>
                <a:gd name="T8" fmla="*/ 2147483647 w 42"/>
                <a:gd name="T9" fmla="*/ 2147483647 h 40"/>
                <a:gd name="T10" fmla="*/ 2147483647 w 42"/>
                <a:gd name="T11" fmla="*/ 2147483647 h 40"/>
                <a:gd name="T12" fmla="*/ 2147483647 w 42"/>
                <a:gd name="T13" fmla="*/ 2147483647 h 40"/>
                <a:gd name="T14" fmla="*/ 2147483647 w 42"/>
                <a:gd name="T15" fmla="*/ 2147483647 h 40"/>
                <a:gd name="T16" fmla="*/ 2147483647 w 42"/>
                <a:gd name="T17" fmla="*/ 2147483647 h 40"/>
                <a:gd name="T18" fmla="*/ 2147483647 w 42"/>
                <a:gd name="T19" fmla="*/ 2147483647 h 40"/>
                <a:gd name="T20" fmla="*/ 2147483647 w 42"/>
                <a:gd name="T21" fmla="*/ 2147483647 h 40"/>
                <a:gd name="T22" fmla="*/ 2147483647 w 42"/>
                <a:gd name="T23" fmla="*/ 0 h 40"/>
                <a:gd name="T24" fmla="*/ 2147483647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2147483647 w 346"/>
                <a:gd name="T1" fmla="*/ 2147483647 h 147"/>
                <a:gd name="T2" fmla="*/ 2147483647 w 346"/>
                <a:gd name="T3" fmla="*/ 2147483647 h 147"/>
                <a:gd name="T4" fmla="*/ 2147483647 w 346"/>
                <a:gd name="T5" fmla="*/ 2147483647 h 147"/>
                <a:gd name="T6" fmla="*/ 2147483647 w 346"/>
                <a:gd name="T7" fmla="*/ 2147483647 h 147"/>
                <a:gd name="T8" fmla="*/ 2147483647 w 346"/>
                <a:gd name="T9" fmla="*/ 2147483647 h 147"/>
                <a:gd name="T10" fmla="*/ 2147483647 w 346"/>
                <a:gd name="T11" fmla="*/ 2147483647 h 147"/>
                <a:gd name="T12" fmla="*/ 2147483647 w 346"/>
                <a:gd name="T13" fmla="*/ 2147483647 h 147"/>
                <a:gd name="T14" fmla="*/ 2147483647 w 346"/>
                <a:gd name="T15" fmla="*/ 2147483647 h 147"/>
                <a:gd name="T16" fmla="*/ 2147483647 w 346"/>
                <a:gd name="T17" fmla="*/ 2147483647 h 147"/>
                <a:gd name="T18" fmla="*/ 2147483647 w 346"/>
                <a:gd name="T19" fmla="*/ 2147483647 h 147"/>
                <a:gd name="T20" fmla="*/ 2147483647 w 346"/>
                <a:gd name="T21" fmla="*/ 2147483647 h 147"/>
                <a:gd name="T22" fmla="*/ 2147483647 w 346"/>
                <a:gd name="T23" fmla="*/ 2147483647 h 147"/>
                <a:gd name="T24" fmla="*/ 2147483647 w 346"/>
                <a:gd name="T25" fmla="*/ 2147483647 h 147"/>
                <a:gd name="T26" fmla="*/ 2147483647 w 346"/>
                <a:gd name="T27" fmla="*/ 2147483647 h 147"/>
                <a:gd name="T28" fmla="*/ 2147483647 w 346"/>
                <a:gd name="T29" fmla="*/ 2147483647 h 147"/>
                <a:gd name="T30" fmla="*/ 2147483647 w 346"/>
                <a:gd name="T31" fmla="*/ 2147483647 h 147"/>
                <a:gd name="T32" fmla="*/ 2147483647 w 346"/>
                <a:gd name="T33" fmla="*/ 2147483647 h 147"/>
                <a:gd name="T34" fmla="*/ 2147483647 w 346"/>
                <a:gd name="T35" fmla="*/ 2147483647 h 147"/>
                <a:gd name="T36" fmla="*/ 2147483647 w 346"/>
                <a:gd name="T37" fmla="*/ 2147483647 h 147"/>
                <a:gd name="T38" fmla="*/ 2147483647 w 346"/>
                <a:gd name="T39" fmla="*/ 2147483647 h 147"/>
                <a:gd name="T40" fmla="*/ 2147483647 w 346"/>
                <a:gd name="T41" fmla="*/ 2147483647 h 147"/>
                <a:gd name="T42" fmla="*/ 2147483647 w 346"/>
                <a:gd name="T43" fmla="*/ 2147483647 h 147"/>
                <a:gd name="T44" fmla="*/ 2147483647 w 346"/>
                <a:gd name="T45" fmla="*/ 2147483647 h 147"/>
                <a:gd name="T46" fmla="*/ 2147483647 w 346"/>
                <a:gd name="T47" fmla="*/ 2147483647 h 147"/>
                <a:gd name="T48" fmla="*/ 2147483647 w 346"/>
                <a:gd name="T49" fmla="*/ 2147483647 h 147"/>
                <a:gd name="T50" fmla="*/ 2147483647 w 346"/>
                <a:gd name="T51" fmla="*/ 2147483647 h 147"/>
                <a:gd name="T52" fmla="*/ 2147483647 w 346"/>
                <a:gd name="T53" fmla="*/ 2147483647 h 147"/>
                <a:gd name="T54" fmla="*/ 2147483647 w 346"/>
                <a:gd name="T55" fmla="*/ 2147483647 h 147"/>
                <a:gd name="T56" fmla="*/ 2147483647 w 346"/>
                <a:gd name="T57" fmla="*/ 2147483647 h 147"/>
                <a:gd name="T58" fmla="*/ 2147483647 w 346"/>
                <a:gd name="T59" fmla="*/ 2147483647 h 147"/>
                <a:gd name="T60" fmla="*/ 2147483647 w 346"/>
                <a:gd name="T61" fmla="*/ 2147483647 h 147"/>
                <a:gd name="T62" fmla="*/ 2147483647 w 346"/>
                <a:gd name="T63" fmla="*/ 2147483647 h 147"/>
                <a:gd name="T64" fmla="*/ 2147483647 w 346"/>
                <a:gd name="T65" fmla="*/ 2147483647 h 147"/>
                <a:gd name="T66" fmla="*/ 2147483647 w 346"/>
                <a:gd name="T67" fmla="*/ 2147483647 h 147"/>
                <a:gd name="T68" fmla="*/ 2147483647 w 346"/>
                <a:gd name="T69" fmla="*/ 2147483647 h 147"/>
                <a:gd name="T70" fmla="*/ 2147483647 w 346"/>
                <a:gd name="T71" fmla="*/ 2147483647 h 147"/>
                <a:gd name="T72" fmla="*/ 2147483647 w 346"/>
                <a:gd name="T73" fmla="*/ 2147483647 h 147"/>
                <a:gd name="T74" fmla="*/ 2147483647 w 346"/>
                <a:gd name="T75" fmla="*/ 2147483647 h 147"/>
                <a:gd name="T76" fmla="*/ 2147483647 w 346"/>
                <a:gd name="T77" fmla="*/ 2147483647 h 147"/>
                <a:gd name="T78" fmla="*/ 2147483647 w 346"/>
                <a:gd name="T79" fmla="*/ 0 h 147"/>
                <a:gd name="T80" fmla="*/ 2147483647 w 346"/>
                <a:gd name="T81" fmla="*/ 2147483647 h 147"/>
                <a:gd name="T82" fmla="*/ 2147483647 w 346"/>
                <a:gd name="T83" fmla="*/ 0 h 147"/>
                <a:gd name="T84" fmla="*/ 2147483647 w 346"/>
                <a:gd name="T85" fmla="*/ 2147483647 h 147"/>
                <a:gd name="T86" fmla="*/ 2147483647 w 346"/>
                <a:gd name="T87" fmla="*/ 2147483647 h 147"/>
                <a:gd name="T88" fmla="*/ 2147483647 w 346"/>
                <a:gd name="T89" fmla="*/ 2147483647 h 147"/>
                <a:gd name="T90" fmla="*/ 0 w 346"/>
                <a:gd name="T91" fmla="*/ 2147483647 h 147"/>
                <a:gd name="T92" fmla="*/ 2147483647 w 346"/>
                <a:gd name="T93" fmla="*/ 2147483647 h 147"/>
                <a:gd name="T94" fmla="*/ 2147483647 w 346"/>
                <a:gd name="T95" fmla="*/ 2147483647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2147483647 w 254"/>
                <a:gd name="T3" fmla="*/ 2147483647 h 20"/>
                <a:gd name="T4" fmla="*/ 2147483647 w 254"/>
                <a:gd name="T5" fmla="*/ 2147483647 h 20"/>
                <a:gd name="T6" fmla="*/ 2147483647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2147483647 w 325"/>
                <a:gd name="T1" fmla="*/ 2147483647 h 401"/>
                <a:gd name="T2" fmla="*/ 2147483647 w 325"/>
                <a:gd name="T3" fmla="*/ 2147483647 h 401"/>
                <a:gd name="T4" fmla="*/ 2147483647 w 325"/>
                <a:gd name="T5" fmla="*/ 2147483647 h 401"/>
                <a:gd name="T6" fmla="*/ 2147483647 w 325"/>
                <a:gd name="T7" fmla="*/ 2147483647 h 401"/>
                <a:gd name="T8" fmla="*/ 2147483647 w 325"/>
                <a:gd name="T9" fmla="*/ 2147483647 h 401"/>
                <a:gd name="T10" fmla="*/ 2147483647 w 325"/>
                <a:gd name="T11" fmla="*/ 2147483647 h 401"/>
                <a:gd name="T12" fmla="*/ 2147483647 w 325"/>
                <a:gd name="T13" fmla="*/ 2147483647 h 401"/>
                <a:gd name="T14" fmla="*/ 2147483647 w 325"/>
                <a:gd name="T15" fmla="*/ 2147483647 h 401"/>
                <a:gd name="T16" fmla="*/ 2147483647 w 325"/>
                <a:gd name="T17" fmla="*/ 2147483647 h 401"/>
                <a:gd name="T18" fmla="*/ 2147483647 w 325"/>
                <a:gd name="T19" fmla="*/ 2147483647 h 401"/>
                <a:gd name="T20" fmla="*/ 2147483647 w 325"/>
                <a:gd name="T21" fmla="*/ 2147483647 h 401"/>
                <a:gd name="T22" fmla="*/ 2147483647 w 325"/>
                <a:gd name="T23" fmla="*/ 2147483647 h 401"/>
                <a:gd name="T24" fmla="*/ 0 w 325"/>
                <a:gd name="T25" fmla="*/ 2147483647 h 401"/>
                <a:gd name="T26" fmla="*/ 0 w 325"/>
                <a:gd name="T27" fmla="*/ 0 h 401"/>
                <a:gd name="T28" fmla="*/ 2147483647 w 325"/>
                <a:gd name="T29" fmla="*/ 0 h 401"/>
                <a:gd name="T30" fmla="*/ 2147483647 w 325"/>
                <a:gd name="T31" fmla="*/ 2147483647 h 401"/>
                <a:gd name="T32" fmla="*/ 2147483647 w 325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2147483647 w 364"/>
                <a:gd name="T1" fmla="*/ 2147483647 h 401"/>
                <a:gd name="T2" fmla="*/ 2147483647 w 364"/>
                <a:gd name="T3" fmla="*/ 2147483647 h 401"/>
                <a:gd name="T4" fmla="*/ 2147483647 w 364"/>
                <a:gd name="T5" fmla="*/ 2147483647 h 401"/>
                <a:gd name="T6" fmla="*/ 2147483647 w 364"/>
                <a:gd name="T7" fmla="*/ 2147483647 h 401"/>
                <a:gd name="T8" fmla="*/ 2147483647 w 364"/>
                <a:gd name="T9" fmla="*/ 2147483647 h 401"/>
                <a:gd name="T10" fmla="*/ 2147483647 w 364"/>
                <a:gd name="T11" fmla="*/ 2147483647 h 401"/>
                <a:gd name="T12" fmla="*/ 2147483647 w 364"/>
                <a:gd name="T13" fmla="*/ 2147483647 h 401"/>
                <a:gd name="T14" fmla="*/ 2147483647 w 364"/>
                <a:gd name="T15" fmla="*/ 2147483647 h 401"/>
                <a:gd name="T16" fmla="*/ 2147483647 w 364"/>
                <a:gd name="T17" fmla="*/ 2147483647 h 401"/>
                <a:gd name="T18" fmla="*/ 2147483647 w 364"/>
                <a:gd name="T19" fmla="*/ 2147483647 h 401"/>
                <a:gd name="T20" fmla="*/ 0 w 364"/>
                <a:gd name="T21" fmla="*/ 2147483647 h 401"/>
                <a:gd name="T22" fmla="*/ 2147483647 w 364"/>
                <a:gd name="T23" fmla="*/ 2147483647 h 401"/>
                <a:gd name="T24" fmla="*/ 2147483647 w 364"/>
                <a:gd name="T25" fmla="*/ 2147483647 h 401"/>
                <a:gd name="T26" fmla="*/ 2147483647 w 364"/>
                <a:gd name="T27" fmla="*/ 2147483647 h 401"/>
                <a:gd name="T28" fmla="*/ 2147483647 w 364"/>
                <a:gd name="T29" fmla="*/ 2147483647 h 401"/>
                <a:gd name="T30" fmla="*/ 2147483647 w 364"/>
                <a:gd name="T31" fmla="*/ 0 h 401"/>
                <a:gd name="T32" fmla="*/ 2147483647 w 364"/>
                <a:gd name="T33" fmla="*/ 0 h 401"/>
                <a:gd name="T34" fmla="*/ 2147483647 w 364"/>
                <a:gd name="T35" fmla="*/ 2147483647 h 401"/>
                <a:gd name="T36" fmla="*/ 2147483647 w 364"/>
                <a:gd name="T37" fmla="*/ 2147483647 h 401"/>
                <a:gd name="T38" fmla="*/ 2147483647 w 364"/>
                <a:gd name="T39" fmla="*/ 2147483647 h 401"/>
                <a:gd name="T40" fmla="*/ 2147483647 w 364"/>
                <a:gd name="T41" fmla="*/ 2147483647 h 401"/>
                <a:gd name="T42" fmla="*/ 2147483647 w 364"/>
                <a:gd name="T43" fmla="*/ 0 h 401"/>
                <a:gd name="T44" fmla="*/ 2147483647 w 364"/>
                <a:gd name="T45" fmla="*/ 0 h 401"/>
                <a:gd name="T46" fmla="*/ 2147483647 w 364"/>
                <a:gd name="T47" fmla="*/ 2147483647 h 401"/>
                <a:gd name="T48" fmla="*/ 2147483647 w 364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2147483647 w 338"/>
                <a:gd name="T1" fmla="*/ 2147483647 h 407"/>
                <a:gd name="T2" fmla="*/ 2147483647 w 338"/>
                <a:gd name="T3" fmla="*/ 2147483647 h 407"/>
                <a:gd name="T4" fmla="*/ 0 w 338"/>
                <a:gd name="T5" fmla="*/ 0 h 407"/>
                <a:gd name="T6" fmla="*/ 2147483647 w 338"/>
                <a:gd name="T7" fmla="*/ 0 h 407"/>
                <a:gd name="T8" fmla="*/ 2147483647 w 338"/>
                <a:gd name="T9" fmla="*/ 2147483647 h 407"/>
                <a:gd name="T10" fmla="*/ 2147483647 w 338"/>
                <a:gd name="T11" fmla="*/ 2147483647 h 407"/>
                <a:gd name="T12" fmla="*/ 2147483647 w 338"/>
                <a:gd name="T13" fmla="*/ 2147483647 h 407"/>
                <a:gd name="T14" fmla="*/ 2147483647 w 338"/>
                <a:gd name="T15" fmla="*/ 2147483647 h 407"/>
                <a:gd name="T16" fmla="*/ 2147483647 w 338"/>
                <a:gd name="T17" fmla="*/ 2147483647 h 407"/>
                <a:gd name="T18" fmla="*/ 2147483647 w 338"/>
                <a:gd name="T19" fmla="*/ 2147483647 h 407"/>
                <a:gd name="T20" fmla="*/ 2147483647 w 338"/>
                <a:gd name="T21" fmla="*/ 2147483647 h 407"/>
                <a:gd name="T22" fmla="*/ 2147483647 w 338"/>
                <a:gd name="T23" fmla="*/ 2147483647 h 407"/>
                <a:gd name="T24" fmla="*/ 2147483647 w 338"/>
                <a:gd name="T25" fmla="*/ 2147483647 h 407"/>
                <a:gd name="T26" fmla="*/ 2147483647 w 338"/>
                <a:gd name="T27" fmla="*/ 0 h 407"/>
                <a:gd name="T28" fmla="*/ 2147483647 w 338"/>
                <a:gd name="T29" fmla="*/ 0 h 407"/>
                <a:gd name="T30" fmla="*/ 2147483647 w 338"/>
                <a:gd name="T31" fmla="*/ 2147483647 h 407"/>
                <a:gd name="T32" fmla="*/ 2147483647 w 338"/>
                <a:gd name="T33" fmla="*/ 2147483647 h 407"/>
                <a:gd name="T34" fmla="*/ 2147483647 w 338"/>
                <a:gd name="T35" fmla="*/ 2147483647 h 407"/>
                <a:gd name="T36" fmla="*/ 2147483647 w 338"/>
                <a:gd name="T37" fmla="*/ 2147483647 h 407"/>
                <a:gd name="T38" fmla="*/ 2147483647 w 338"/>
                <a:gd name="T39" fmla="*/ 2147483647 h 407"/>
                <a:gd name="T40" fmla="*/ 2147483647 w 338"/>
                <a:gd name="T41" fmla="*/ 2147483647 h 407"/>
                <a:gd name="T42" fmla="*/ 2147483647 w 338"/>
                <a:gd name="T43" fmla="*/ 2147483647 h 407"/>
                <a:gd name="T44" fmla="*/ 2147483647 w 338"/>
                <a:gd name="T45" fmla="*/ 2147483647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2147483647 w 367"/>
                <a:gd name="T1" fmla="*/ 0 h 401"/>
                <a:gd name="T2" fmla="*/ 2147483647 w 367"/>
                <a:gd name="T3" fmla="*/ 0 h 401"/>
                <a:gd name="T4" fmla="*/ 2147483647 w 367"/>
                <a:gd name="T5" fmla="*/ 2147483647 h 401"/>
                <a:gd name="T6" fmla="*/ 2147483647 w 367"/>
                <a:gd name="T7" fmla="*/ 2147483647 h 401"/>
                <a:gd name="T8" fmla="*/ 2147483647 w 367"/>
                <a:gd name="T9" fmla="*/ 2147483647 h 401"/>
                <a:gd name="T10" fmla="*/ 2147483647 w 367"/>
                <a:gd name="T11" fmla="*/ 2147483647 h 401"/>
                <a:gd name="T12" fmla="*/ 2147483647 w 367"/>
                <a:gd name="T13" fmla="*/ 2147483647 h 401"/>
                <a:gd name="T14" fmla="*/ 2147483647 w 367"/>
                <a:gd name="T15" fmla="*/ 0 h 401"/>
                <a:gd name="T16" fmla="*/ 2147483647 w 367"/>
                <a:gd name="T17" fmla="*/ 0 h 401"/>
                <a:gd name="T18" fmla="*/ 2147483647 w 367"/>
                <a:gd name="T19" fmla="*/ 2147483647 h 401"/>
                <a:gd name="T20" fmla="*/ 2147483647 w 367"/>
                <a:gd name="T21" fmla="*/ 2147483647 h 401"/>
                <a:gd name="T22" fmla="*/ 2147483647 w 367"/>
                <a:gd name="T23" fmla="*/ 2147483647 h 401"/>
                <a:gd name="T24" fmla="*/ 2147483647 w 367"/>
                <a:gd name="T25" fmla="*/ 2147483647 h 401"/>
                <a:gd name="T26" fmla="*/ 2147483647 w 367"/>
                <a:gd name="T27" fmla="*/ 2147483647 h 401"/>
                <a:gd name="T28" fmla="*/ 2147483647 w 367"/>
                <a:gd name="T29" fmla="*/ 2147483647 h 401"/>
                <a:gd name="T30" fmla="*/ 2147483647 w 367"/>
                <a:gd name="T31" fmla="*/ 2147483647 h 401"/>
                <a:gd name="T32" fmla="*/ 2147483647 w 367"/>
                <a:gd name="T33" fmla="*/ 2147483647 h 401"/>
                <a:gd name="T34" fmla="*/ 2147483647 w 367"/>
                <a:gd name="T35" fmla="*/ 2147483647 h 401"/>
                <a:gd name="T36" fmla="*/ 0 w 367"/>
                <a:gd name="T37" fmla="*/ 2147483647 h 401"/>
                <a:gd name="T38" fmla="*/ 2147483647 w 367"/>
                <a:gd name="T39" fmla="*/ 2147483647 h 401"/>
                <a:gd name="T40" fmla="*/ 2147483647 w 367"/>
                <a:gd name="T41" fmla="*/ 2147483647 h 401"/>
                <a:gd name="T42" fmla="*/ 2147483647 w 367"/>
                <a:gd name="T43" fmla="*/ 2147483647 h 401"/>
                <a:gd name="T44" fmla="*/ 2147483647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2147483647 w 326"/>
                <a:gd name="T1" fmla="*/ 2147483647 h 407"/>
                <a:gd name="T2" fmla="*/ 2147483647 w 326"/>
                <a:gd name="T3" fmla="*/ 2147483647 h 407"/>
                <a:gd name="T4" fmla="*/ 2147483647 w 326"/>
                <a:gd name="T5" fmla="*/ 2147483647 h 407"/>
                <a:gd name="T6" fmla="*/ 2147483647 w 326"/>
                <a:gd name="T7" fmla="*/ 2147483647 h 407"/>
                <a:gd name="T8" fmla="*/ 2147483647 w 326"/>
                <a:gd name="T9" fmla="*/ 2147483647 h 407"/>
                <a:gd name="T10" fmla="*/ 2147483647 w 326"/>
                <a:gd name="T11" fmla="*/ 2147483647 h 407"/>
                <a:gd name="T12" fmla="*/ 2147483647 w 326"/>
                <a:gd name="T13" fmla="*/ 2147483647 h 407"/>
                <a:gd name="T14" fmla="*/ 2147483647 w 326"/>
                <a:gd name="T15" fmla="*/ 2147483647 h 407"/>
                <a:gd name="T16" fmla="*/ 2147483647 w 326"/>
                <a:gd name="T17" fmla="*/ 2147483647 h 407"/>
                <a:gd name="T18" fmla="*/ 2147483647 w 326"/>
                <a:gd name="T19" fmla="*/ 2147483647 h 407"/>
                <a:gd name="T20" fmla="*/ 0 w 326"/>
                <a:gd name="T21" fmla="*/ 2147483647 h 407"/>
                <a:gd name="T22" fmla="*/ 2147483647 w 326"/>
                <a:gd name="T23" fmla="*/ 2147483647 h 407"/>
                <a:gd name="T24" fmla="*/ 2147483647 w 326"/>
                <a:gd name="T25" fmla="*/ 2147483647 h 407"/>
                <a:gd name="T26" fmla="*/ 2147483647 w 326"/>
                <a:gd name="T27" fmla="*/ 2147483647 h 407"/>
                <a:gd name="T28" fmla="*/ 2147483647 w 326"/>
                <a:gd name="T29" fmla="*/ 2147483647 h 407"/>
                <a:gd name="T30" fmla="*/ 2147483647 w 326"/>
                <a:gd name="T31" fmla="*/ 2147483647 h 407"/>
                <a:gd name="T32" fmla="*/ 2147483647 w 326"/>
                <a:gd name="T33" fmla="*/ 2147483647 h 407"/>
                <a:gd name="T34" fmla="*/ 2147483647 w 326"/>
                <a:gd name="T35" fmla="*/ 0 h 407"/>
                <a:gd name="T36" fmla="*/ 2147483647 w 326"/>
                <a:gd name="T37" fmla="*/ 2147483647 h 407"/>
                <a:gd name="T38" fmla="*/ 2147483647 w 326"/>
                <a:gd name="T39" fmla="*/ 2147483647 h 407"/>
                <a:gd name="T40" fmla="*/ 2147483647 w 326"/>
                <a:gd name="T41" fmla="*/ 2147483647 h 407"/>
                <a:gd name="T42" fmla="*/ 2147483647 w 326"/>
                <a:gd name="T43" fmla="*/ 2147483647 h 407"/>
                <a:gd name="T44" fmla="*/ 2147483647 w 326"/>
                <a:gd name="T45" fmla="*/ 2147483647 h 407"/>
                <a:gd name="T46" fmla="*/ 2147483647 w 326"/>
                <a:gd name="T47" fmla="*/ 2147483647 h 407"/>
                <a:gd name="T48" fmla="*/ 2147483647 w 326"/>
                <a:gd name="T49" fmla="*/ 2147483647 h 407"/>
                <a:gd name="T50" fmla="*/ 2147483647 w 326"/>
                <a:gd name="T51" fmla="*/ 2147483647 h 407"/>
                <a:gd name="T52" fmla="*/ 2147483647 w 326"/>
                <a:gd name="T53" fmla="*/ 2147483647 h 407"/>
                <a:gd name="T54" fmla="*/ 2147483647 w 326"/>
                <a:gd name="T55" fmla="*/ 2147483647 h 407"/>
                <a:gd name="T56" fmla="*/ 2147483647 w 326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147483647 w 97"/>
                <a:gd name="T1" fmla="*/ 2147483647 h 400"/>
                <a:gd name="T2" fmla="*/ 2147483647 w 97"/>
                <a:gd name="T3" fmla="*/ 2147483647 h 400"/>
                <a:gd name="T4" fmla="*/ 2147483647 w 97"/>
                <a:gd name="T5" fmla="*/ 2147483647 h 400"/>
                <a:gd name="T6" fmla="*/ 2147483647 w 97"/>
                <a:gd name="T7" fmla="*/ 2147483647 h 400"/>
                <a:gd name="T8" fmla="*/ 0 w 97"/>
                <a:gd name="T9" fmla="*/ 2147483647 h 400"/>
                <a:gd name="T10" fmla="*/ 2147483647 w 97"/>
                <a:gd name="T11" fmla="*/ 2147483647 h 400"/>
                <a:gd name="T12" fmla="*/ 2147483647 w 97"/>
                <a:gd name="T13" fmla="*/ 2147483647 h 400"/>
                <a:gd name="T14" fmla="*/ 2147483647 w 97"/>
                <a:gd name="T15" fmla="*/ 2147483647 h 400"/>
                <a:gd name="T16" fmla="*/ 2147483647 w 97"/>
                <a:gd name="T17" fmla="*/ 2147483647 h 400"/>
                <a:gd name="T18" fmla="*/ 0 w 97"/>
                <a:gd name="T19" fmla="*/ 0 h 400"/>
                <a:gd name="T20" fmla="*/ 2147483647 w 97"/>
                <a:gd name="T21" fmla="*/ 0 h 400"/>
                <a:gd name="T22" fmla="*/ 2147483647 w 97"/>
                <a:gd name="T23" fmla="*/ 2147483647 h 400"/>
                <a:gd name="T24" fmla="*/ 2147483647 w 97"/>
                <a:gd name="T25" fmla="*/ 2147483647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147483647 w 97"/>
                <a:gd name="T1" fmla="*/ 2147483647 h 401"/>
                <a:gd name="T2" fmla="*/ 2147483647 w 97"/>
                <a:gd name="T3" fmla="*/ 2147483647 h 401"/>
                <a:gd name="T4" fmla="*/ 2147483647 w 97"/>
                <a:gd name="T5" fmla="*/ 2147483647 h 401"/>
                <a:gd name="T6" fmla="*/ 2147483647 w 97"/>
                <a:gd name="T7" fmla="*/ 2147483647 h 401"/>
                <a:gd name="T8" fmla="*/ 0 w 97"/>
                <a:gd name="T9" fmla="*/ 2147483647 h 401"/>
                <a:gd name="T10" fmla="*/ 2147483647 w 97"/>
                <a:gd name="T11" fmla="*/ 2147483647 h 401"/>
                <a:gd name="T12" fmla="*/ 2147483647 w 97"/>
                <a:gd name="T13" fmla="*/ 2147483647 h 401"/>
                <a:gd name="T14" fmla="*/ 2147483647 w 97"/>
                <a:gd name="T15" fmla="*/ 2147483647 h 401"/>
                <a:gd name="T16" fmla="*/ 2147483647 w 97"/>
                <a:gd name="T17" fmla="*/ 2147483647 h 401"/>
                <a:gd name="T18" fmla="*/ 0 w 97"/>
                <a:gd name="T19" fmla="*/ 0 h 401"/>
                <a:gd name="T20" fmla="*/ 2147483647 w 97"/>
                <a:gd name="T21" fmla="*/ 0 h 401"/>
                <a:gd name="T22" fmla="*/ 2147483647 w 97"/>
                <a:gd name="T23" fmla="*/ 2147483647 h 401"/>
                <a:gd name="T24" fmla="*/ 2147483647 w 97"/>
                <a:gd name="T25" fmla="*/ 2147483647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147483647 w 240"/>
                <a:gd name="T1" fmla="*/ 2147483647 h 401"/>
                <a:gd name="T2" fmla="*/ 2147483647 w 240"/>
                <a:gd name="T3" fmla="*/ 2147483647 h 401"/>
                <a:gd name="T4" fmla="*/ 2147483647 w 240"/>
                <a:gd name="T5" fmla="*/ 2147483647 h 401"/>
                <a:gd name="T6" fmla="*/ 2147483647 w 240"/>
                <a:gd name="T7" fmla="*/ 2147483647 h 401"/>
                <a:gd name="T8" fmla="*/ 2147483647 w 240"/>
                <a:gd name="T9" fmla="*/ 2147483647 h 401"/>
                <a:gd name="T10" fmla="*/ 2147483647 w 240"/>
                <a:gd name="T11" fmla="*/ 2147483647 h 401"/>
                <a:gd name="T12" fmla="*/ 0 w 240"/>
                <a:gd name="T13" fmla="*/ 2147483647 h 401"/>
                <a:gd name="T14" fmla="*/ 2147483647 w 240"/>
                <a:gd name="T15" fmla="*/ 2147483647 h 401"/>
                <a:gd name="T16" fmla="*/ 2147483647 w 240"/>
                <a:gd name="T17" fmla="*/ 2147483647 h 401"/>
                <a:gd name="T18" fmla="*/ 2147483647 w 240"/>
                <a:gd name="T19" fmla="*/ 2147483647 h 401"/>
                <a:gd name="T20" fmla="*/ 2147483647 w 240"/>
                <a:gd name="T21" fmla="*/ 2147483647 h 401"/>
                <a:gd name="T22" fmla="*/ 0 w 240"/>
                <a:gd name="T23" fmla="*/ 0 h 401"/>
                <a:gd name="T24" fmla="*/ 2147483647 w 240"/>
                <a:gd name="T25" fmla="*/ 0 h 401"/>
                <a:gd name="T26" fmla="*/ 2147483647 w 240"/>
                <a:gd name="T27" fmla="*/ 2147483647 h 401"/>
                <a:gd name="T28" fmla="*/ 2147483647 w 240"/>
                <a:gd name="T29" fmla="*/ 2147483647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2147483647 w 391"/>
                <a:gd name="T1" fmla="*/ 2147483647 h 428"/>
                <a:gd name="T2" fmla="*/ 2147483647 w 391"/>
                <a:gd name="T3" fmla="*/ 2147483647 h 428"/>
                <a:gd name="T4" fmla="*/ 2147483647 w 391"/>
                <a:gd name="T5" fmla="*/ 2147483647 h 428"/>
                <a:gd name="T6" fmla="*/ 2147483647 w 391"/>
                <a:gd name="T7" fmla="*/ 2147483647 h 428"/>
                <a:gd name="T8" fmla="*/ 2147483647 w 391"/>
                <a:gd name="T9" fmla="*/ 2147483647 h 428"/>
                <a:gd name="T10" fmla="*/ 2147483647 w 391"/>
                <a:gd name="T11" fmla="*/ 2147483647 h 428"/>
                <a:gd name="T12" fmla="*/ 0 w 391"/>
                <a:gd name="T13" fmla="*/ 2147483647 h 428"/>
                <a:gd name="T14" fmla="*/ 2147483647 w 391"/>
                <a:gd name="T15" fmla="*/ 2147483647 h 428"/>
                <a:gd name="T16" fmla="*/ 2147483647 w 391"/>
                <a:gd name="T17" fmla="*/ 2147483647 h 428"/>
                <a:gd name="T18" fmla="*/ 2147483647 w 391"/>
                <a:gd name="T19" fmla="*/ 2147483647 h 428"/>
                <a:gd name="T20" fmla="*/ 2147483647 w 391"/>
                <a:gd name="T21" fmla="*/ 2147483647 h 428"/>
                <a:gd name="T22" fmla="*/ 2147483647 w 391"/>
                <a:gd name="T23" fmla="*/ 2147483647 h 428"/>
                <a:gd name="T24" fmla="*/ 2147483647 w 391"/>
                <a:gd name="T25" fmla="*/ 2147483647 h 428"/>
                <a:gd name="T26" fmla="*/ 2147483647 w 391"/>
                <a:gd name="T27" fmla="*/ 2147483647 h 428"/>
                <a:gd name="T28" fmla="*/ 2147483647 w 391"/>
                <a:gd name="T29" fmla="*/ 2147483647 h 428"/>
                <a:gd name="T30" fmla="*/ 2147483647 w 391"/>
                <a:gd name="T31" fmla="*/ 2147483647 h 428"/>
                <a:gd name="T32" fmla="*/ 2147483647 w 391"/>
                <a:gd name="T33" fmla="*/ 2147483647 h 428"/>
                <a:gd name="T34" fmla="*/ 2147483647 w 391"/>
                <a:gd name="T35" fmla="*/ 2147483647 h 428"/>
                <a:gd name="T36" fmla="*/ 2147483647 w 391"/>
                <a:gd name="T37" fmla="*/ 2147483647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2147483647 w 265"/>
                <a:gd name="T1" fmla="*/ 2147483647 h 401"/>
                <a:gd name="T2" fmla="*/ 2147483647 w 265"/>
                <a:gd name="T3" fmla="*/ 2147483647 h 401"/>
                <a:gd name="T4" fmla="*/ 2147483647 w 265"/>
                <a:gd name="T5" fmla="*/ 2147483647 h 401"/>
                <a:gd name="T6" fmla="*/ 2147483647 w 265"/>
                <a:gd name="T7" fmla="*/ 2147483647 h 401"/>
                <a:gd name="T8" fmla="*/ 2147483647 w 265"/>
                <a:gd name="T9" fmla="*/ 2147483647 h 401"/>
                <a:gd name="T10" fmla="*/ 2147483647 w 265"/>
                <a:gd name="T11" fmla="*/ 2147483647 h 401"/>
                <a:gd name="T12" fmla="*/ 2147483647 w 265"/>
                <a:gd name="T13" fmla="*/ 2147483647 h 401"/>
                <a:gd name="T14" fmla="*/ 2147483647 w 265"/>
                <a:gd name="T15" fmla="*/ 2147483647 h 401"/>
                <a:gd name="T16" fmla="*/ 2147483647 w 265"/>
                <a:gd name="T17" fmla="*/ 2147483647 h 401"/>
                <a:gd name="T18" fmla="*/ 2147483647 w 265"/>
                <a:gd name="T19" fmla="*/ 2147483647 h 401"/>
                <a:gd name="T20" fmla="*/ 0 w 265"/>
                <a:gd name="T21" fmla="*/ 2147483647 h 401"/>
                <a:gd name="T22" fmla="*/ 2147483647 w 265"/>
                <a:gd name="T23" fmla="*/ 2147483647 h 401"/>
                <a:gd name="T24" fmla="*/ 2147483647 w 265"/>
                <a:gd name="T25" fmla="*/ 2147483647 h 401"/>
                <a:gd name="T26" fmla="*/ 2147483647 w 265"/>
                <a:gd name="T27" fmla="*/ 2147483647 h 401"/>
                <a:gd name="T28" fmla="*/ 2147483647 w 265"/>
                <a:gd name="T29" fmla="*/ 2147483647 h 401"/>
                <a:gd name="T30" fmla="*/ 0 w 265"/>
                <a:gd name="T31" fmla="*/ 0 h 401"/>
                <a:gd name="T32" fmla="*/ 2147483647 w 265"/>
                <a:gd name="T33" fmla="*/ 0 h 401"/>
                <a:gd name="T34" fmla="*/ 2147483647 w 265"/>
                <a:gd name="T35" fmla="*/ 2147483647 h 401"/>
                <a:gd name="T36" fmla="*/ 2147483647 w 265"/>
                <a:gd name="T37" fmla="*/ 2147483647 h 401"/>
                <a:gd name="T38" fmla="*/ 2147483647 w 265"/>
                <a:gd name="T39" fmla="*/ 2147483647 h 401"/>
                <a:gd name="T40" fmla="*/ 2147483647 w 265"/>
                <a:gd name="T41" fmla="*/ 2147483647 h 401"/>
                <a:gd name="T42" fmla="*/ 2147483647 w 265"/>
                <a:gd name="T43" fmla="*/ 2147483647 h 401"/>
                <a:gd name="T44" fmla="*/ 2147483647 w 265"/>
                <a:gd name="T45" fmla="*/ 2147483647 h 401"/>
                <a:gd name="T46" fmla="*/ 2147483647 w 265"/>
                <a:gd name="T47" fmla="*/ 2147483647 h 401"/>
                <a:gd name="T48" fmla="*/ 2147483647 w 265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4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2147483647 w 316"/>
                <a:gd name="T1" fmla="*/ 2147483647 h 401"/>
                <a:gd name="T2" fmla="*/ 2147483647 w 316"/>
                <a:gd name="T3" fmla="*/ 2147483647 h 401"/>
                <a:gd name="T4" fmla="*/ 2147483647 w 316"/>
                <a:gd name="T5" fmla="*/ 2147483647 h 401"/>
                <a:gd name="T6" fmla="*/ 2147483647 w 316"/>
                <a:gd name="T7" fmla="*/ 2147483647 h 401"/>
                <a:gd name="T8" fmla="*/ 0 w 316"/>
                <a:gd name="T9" fmla="*/ 0 h 401"/>
                <a:gd name="T10" fmla="*/ 2147483647 w 316"/>
                <a:gd name="T11" fmla="*/ 0 h 401"/>
                <a:gd name="T12" fmla="*/ 2147483647 w 316"/>
                <a:gd name="T13" fmla="*/ 2147483647 h 401"/>
                <a:gd name="T14" fmla="*/ 2147483647 w 316"/>
                <a:gd name="T15" fmla="*/ 2147483647 h 401"/>
                <a:gd name="T16" fmla="*/ 2147483647 w 316"/>
                <a:gd name="T17" fmla="*/ 2147483647 h 401"/>
                <a:gd name="T18" fmla="*/ 0 w 316"/>
                <a:gd name="T19" fmla="*/ 2147483647 h 401"/>
                <a:gd name="T20" fmla="*/ 2147483647 w 316"/>
                <a:gd name="T21" fmla="*/ 2147483647 h 401"/>
                <a:gd name="T22" fmla="*/ 2147483647 w 316"/>
                <a:gd name="T23" fmla="*/ 2147483647 h 401"/>
                <a:gd name="T24" fmla="*/ 2147483647 w 316"/>
                <a:gd name="T25" fmla="*/ 2147483647 h 401"/>
                <a:gd name="T26" fmla="*/ 2147483647 w 316"/>
                <a:gd name="T27" fmla="*/ 2147483647 h 401"/>
                <a:gd name="T28" fmla="*/ 2147483647 w 316"/>
                <a:gd name="T29" fmla="*/ 2147483647 h 401"/>
                <a:gd name="T30" fmla="*/ 2147483647 w 316"/>
                <a:gd name="T31" fmla="*/ 2147483647 h 401"/>
                <a:gd name="T32" fmla="*/ 2147483647 w 316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5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2147483647 w 364"/>
                <a:gd name="T1" fmla="*/ 2147483647 h 444"/>
                <a:gd name="T2" fmla="*/ 2147483647 w 364"/>
                <a:gd name="T3" fmla="*/ 2147483647 h 444"/>
                <a:gd name="T4" fmla="*/ 2147483647 w 364"/>
                <a:gd name="T5" fmla="*/ 2147483647 h 444"/>
                <a:gd name="T6" fmla="*/ 2147483647 w 364"/>
                <a:gd name="T7" fmla="*/ 2147483647 h 444"/>
                <a:gd name="T8" fmla="*/ 0 w 364"/>
                <a:gd name="T9" fmla="*/ 2147483647 h 444"/>
                <a:gd name="T10" fmla="*/ 2147483647 w 364"/>
                <a:gd name="T11" fmla="*/ 2147483647 h 444"/>
                <a:gd name="T12" fmla="*/ 2147483647 w 364"/>
                <a:gd name="T13" fmla="*/ 2147483647 h 444"/>
                <a:gd name="T14" fmla="*/ 2147483647 w 364"/>
                <a:gd name="T15" fmla="*/ 2147483647 h 444"/>
                <a:gd name="T16" fmla="*/ 2147483647 w 364"/>
                <a:gd name="T17" fmla="*/ 2147483647 h 444"/>
                <a:gd name="T18" fmla="*/ 2147483647 w 364"/>
                <a:gd name="T19" fmla="*/ 2147483647 h 444"/>
                <a:gd name="T20" fmla="*/ 2147483647 w 364"/>
                <a:gd name="T21" fmla="*/ 2147483647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6" name="50 Grupo"/>
          <p:cNvGrpSpPr>
            <a:grpSpLocks/>
          </p:cNvGrpSpPr>
          <p:nvPr userDrawn="1"/>
        </p:nvGrpSpPr>
        <p:grpSpPr bwMode="auto">
          <a:xfrm>
            <a:off x="539750" y="6381750"/>
            <a:ext cx="738188" cy="242888"/>
            <a:chOff x="336550" y="6148858"/>
            <a:chExt cx="903288" cy="296863"/>
          </a:xfrm>
        </p:grpSpPr>
        <p:sp>
          <p:nvSpPr>
            <p:cNvPr id="37" name="Rectangle 176"/>
            <p:cNvSpPr>
              <a:spLocks noChangeArrowheads="1"/>
            </p:cNvSpPr>
            <p:nvPr/>
          </p:nvSpPr>
          <p:spPr bwMode="auto">
            <a:xfrm>
              <a:off x="837729" y="6148858"/>
              <a:ext cx="23311" cy="180446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8" name="Rectangle 177"/>
            <p:cNvSpPr>
              <a:spLocks noChangeArrowheads="1"/>
            </p:cNvSpPr>
            <p:nvPr/>
          </p:nvSpPr>
          <p:spPr bwMode="auto">
            <a:xfrm>
              <a:off x="901834" y="6205127"/>
              <a:ext cx="21367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9" name="Freeform 178"/>
            <p:cNvSpPr>
              <a:spLocks/>
            </p:cNvSpPr>
            <p:nvPr/>
          </p:nvSpPr>
          <p:spPr bwMode="auto">
            <a:xfrm>
              <a:off x="956225" y="6205127"/>
              <a:ext cx="89357" cy="126117"/>
            </a:xfrm>
            <a:custGeom>
              <a:avLst/>
              <a:gdLst>
                <a:gd name="T0" fmla="*/ 2147483647 w 274"/>
                <a:gd name="T1" fmla="*/ 2147483647 h 387"/>
                <a:gd name="T2" fmla="*/ 2147483647 w 274"/>
                <a:gd name="T3" fmla="*/ 2147483647 h 387"/>
                <a:gd name="T4" fmla="*/ 2147483647 w 274"/>
                <a:gd name="T5" fmla="*/ 2147483647 h 387"/>
                <a:gd name="T6" fmla="*/ 0 w 274"/>
                <a:gd name="T7" fmla="*/ 2147483647 h 387"/>
                <a:gd name="T8" fmla="*/ 2147483647 w 274"/>
                <a:gd name="T9" fmla="*/ 0 h 387"/>
                <a:gd name="T10" fmla="*/ 2147483647 w 274"/>
                <a:gd name="T11" fmla="*/ 2147483647 h 387"/>
                <a:gd name="T12" fmla="*/ 2147483647 w 274"/>
                <a:gd name="T13" fmla="*/ 2147483647 h 387"/>
                <a:gd name="T14" fmla="*/ 2147483647 w 274"/>
                <a:gd name="T15" fmla="*/ 2147483647 h 387"/>
                <a:gd name="T16" fmla="*/ 2147483647 w 274"/>
                <a:gd name="T17" fmla="*/ 2147483647 h 387"/>
                <a:gd name="T18" fmla="*/ 2147483647 w 274"/>
                <a:gd name="T19" fmla="*/ 2147483647 h 387"/>
                <a:gd name="T20" fmla="*/ 2147483647 w 274"/>
                <a:gd name="T21" fmla="*/ 214748364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Rectangle 179"/>
            <p:cNvSpPr>
              <a:spLocks noChangeArrowheads="1"/>
            </p:cNvSpPr>
            <p:nvPr/>
          </p:nvSpPr>
          <p:spPr bwMode="auto">
            <a:xfrm>
              <a:off x="1074720" y="6205127"/>
              <a:ext cx="21369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41" name="Freeform 180"/>
            <p:cNvSpPr>
              <a:spLocks noEditPoints="1"/>
            </p:cNvSpPr>
            <p:nvPr/>
          </p:nvSpPr>
          <p:spPr bwMode="auto">
            <a:xfrm>
              <a:off x="693980" y="6185724"/>
              <a:ext cx="116553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2" name="Freeform 181"/>
            <p:cNvSpPr>
              <a:spLocks noEditPoints="1"/>
            </p:cNvSpPr>
            <p:nvPr/>
          </p:nvSpPr>
          <p:spPr bwMode="auto">
            <a:xfrm>
              <a:off x="1125227" y="6185724"/>
              <a:ext cx="114611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3" name="Freeform 182"/>
            <p:cNvSpPr>
              <a:spLocks noEditPoints="1"/>
            </p:cNvSpPr>
            <p:nvPr/>
          </p:nvSpPr>
          <p:spPr bwMode="auto">
            <a:xfrm>
              <a:off x="336550" y="6205127"/>
              <a:ext cx="328292" cy="240594"/>
            </a:xfrm>
            <a:custGeom>
              <a:avLst/>
              <a:gdLst>
                <a:gd name="T0" fmla="*/ 2147483647 w 1008"/>
                <a:gd name="T1" fmla="*/ 2147483647 h 739"/>
                <a:gd name="T2" fmla="*/ 2147483647 w 1008"/>
                <a:gd name="T3" fmla="*/ 2147483647 h 739"/>
                <a:gd name="T4" fmla="*/ 2147483647 w 1008"/>
                <a:gd name="T5" fmla="*/ 0 h 739"/>
                <a:gd name="T6" fmla="*/ 2147483647 w 1008"/>
                <a:gd name="T7" fmla="*/ 2147483647 h 739"/>
                <a:gd name="T8" fmla="*/ 2147483647 w 1008"/>
                <a:gd name="T9" fmla="*/ 2147483647 h 739"/>
                <a:gd name="T10" fmla="*/ 2147483647 w 1008"/>
                <a:gd name="T11" fmla="*/ 2147483647 h 739"/>
                <a:gd name="T12" fmla="*/ 2147483647 w 1008"/>
                <a:gd name="T13" fmla="*/ 2147483647 h 739"/>
                <a:gd name="T14" fmla="*/ 2147483647 w 1008"/>
                <a:gd name="T15" fmla="*/ 2147483647 h 739"/>
                <a:gd name="T16" fmla="*/ 2147483647 w 1008"/>
                <a:gd name="T17" fmla="*/ 2147483647 h 739"/>
                <a:gd name="T18" fmla="*/ 2147483647 w 1008"/>
                <a:gd name="T19" fmla="*/ 2147483647 h 739"/>
                <a:gd name="T20" fmla="*/ 2147483647 w 1008"/>
                <a:gd name="T21" fmla="*/ 2147483647 h 739"/>
                <a:gd name="T22" fmla="*/ 2147483647 w 1008"/>
                <a:gd name="T23" fmla="*/ 2147483647 h 739"/>
                <a:gd name="T24" fmla="*/ 2147483647 w 1008"/>
                <a:gd name="T25" fmla="*/ 2147483647 h 739"/>
                <a:gd name="T26" fmla="*/ 2147483647 w 1008"/>
                <a:gd name="T27" fmla="*/ 2147483647 h 739"/>
                <a:gd name="T28" fmla="*/ 2147483647 w 1008"/>
                <a:gd name="T29" fmla="*/ 2147483647 h 739"/>
                <a:gd name="T30" fmla="*/ 2147483647 w 1008"/>
                <a:gd name="T31" fmla="*/ 2147483647 h 739"/>
                <a:gd name="T32" fmla="*/ 2147483647 w 1008"/>
                <a:gd name="T33" fmla="*/ 2147483647 h 739"/>
                <a:gd name="T34" fmla="*/ 2147483647 w 1008"/>
                <a:gd name="T35" fmla="*/ 2147483647 h 739"/>
                <a:gd name="T36" fmla="*/ 0 w 1008"/>
                <a:gd name="T37" fmla="*/ 2147483647 h 739"/>
                <a:gd name="T38" fmla="*/ 0 w 1008"/>
                <a:gd name="T39" fmla="*/ 2147483647 h 739"/>
                <a:gd name="T40" fmla="*/ 2147483647 w 1008"/>
                <a:gd name="T41" fmla="*/ 2147483647 h 739"/>
                <a:gd name="T42" fmla="*/ 2147483647 w 1008"/>
                <a:gd name="T43" fmla="*/ 2147483647 h 739"/>
                <a:gd name="T44" fmla="*/ 2147483647 w 1008"/>
                <a:gd name="T45" fmla="*/ 2147483647 h 739"/>
                <a:gd name="T46" fmla="*/ 2147483647 w 1008"/>
                <a:gd name="T47" fmla="*/ 2147483647 h 739"/>
                <a:gd name="T48" fmla="*/ 2147483647 w 1008"/>
                <a:gd name="T49" fmla="*/ 2147483647 h 739"/>
                <a:gd name="T50" fmla="*/ 2147483647 w 1008"/>
                <a:gd name="T51" fmla="*/ 2147483647 h 739"/>
                <a:gd name="T52" fmla="*/ 2147483647 w 1008"/>
                <a:gd name="T53" fmla="*/ 2147483647 h 739"/>
                <a:gd name="T54" fmla="*/ 2147483647 w 1008"/>
                <a:gd name="T55" fmla="*/ 2147483647 h 739"/>
                <a:gd name="T56" fmla="*/ 2147483647 w 1008"/>
                <a:gd name="T57" fmla="*/ 2147483647 h 739"/>
                <a:gd name="T58" fmla="*/ 2147483647 w 1008"/>
                <a:gd name="T59" fmla="*/ 2147483647 h 739"/>
                <a:gd name="T60" fmla="*/ 2147483647 w 1008"/>
                <a:gd name="T61" fmla="*/ 2147483647 h 739"/>
                <a:gd name="T62" fmla="*/ 2147483647 w 1008"/>
                <a:gd name="T63" fmla="*/ 2147483647 h 739"/>
                <a:gd name="T64" fmla="*/ 2147483647 w 1008"/>
                <a:gd name="T65" fmla="*/ 2147483647 h 739"/>
                <a:gd name="T66" fmla="*/ 2147483647 w 1008"/>
                <a:gd name="T67" fmla="*/ 2147483647 h 739"/>
                <a:gd name="T68" fmla="*/ 2147483647 w 1008"/>
                <a:gd name="T69" fmla="*/ 2147483647 h 739"/>
                <a:gd name="T70" fmla="*/ 2147483647 w 1008"/>
                <a:gd name="T71" fmla="*/ 2147483647 h 739"/>
                <a:gd name="T72" fmla="*/ 2147483647 w 1008"/>
                <a:gd name="T73" fmla="*/ 2147483647 h 739"/>
                <a:gd name="T74" fmla="*/ 2147483647 w 1008"/>
                <a:gd name="T75" fmla="*/ 2147483647 h 739"/>
                <a:gd name="T76" fmla="*/ 2147483647 w 1008"/>
                <a:gd name="T77" fmla="*/ 2147483647 h 739"/>
                <a:gd name="T78" fmla="*/ 2147483647 w 1008"/>
                <a:gd name="T79" fmla="*/ 2147483647 h 739"/>
                <a:gd name="T80" fmla="*/ 2147483647 w 1008"/>
                <a:gd name="T81" fmla="*/ 2147483647 h 739"/>
                <a:gd name="T82" fmla="*/ 2147483647 w 1008"/>
                <a:gd name="T83" fmla="*/ 2147483647 h 739"/>
                <a:gd name="T84" fmla="*/ 2147483647 w 1008"/>
                <a:gd name="T85" fmla="*/ 2147483647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267200" y="1600200"/>
            <a:ext cx="3657600" cy="21859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267200" y="3938588"/>
            <a:ext cx="3657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4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s-PE" altLang="gl-ES"/>
          </a:p>
        </p:txBody>
      </p:sp>
      <p:sp>
        <p:nvSpPr>
          <p:cNvPr id="45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s-PE" altLang="gl-ES"/>
          </a:p>
        </p:txBody>
      </p:sp>
      <p:sp>
        <p:nvSpPr>
          <p:cNvPr id="46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2AF6AA7-104D-4433-88AD-706335173D3B}" type="slidenum">
              <a:rPr lang="es-PE" altLang="gl-ES"/>
              <a:pPr>
                <a:defRPr/>
              </a:pPr>
              <a:t>‹Nº›</a:t>
            </a:fld>
            <a:endParaRPr lang="es-PE" altLang="gl-E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  <p:bldP spid="4" grpId="0" build="p" autoUpdateAnimBg="0" advAuto="0"/>
      <p:bldP spid="5" grpId="0" build="p" autoUpdateAnimBg="0" advAuto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rgbClr val="C35B02">
                  <a:alpha val="0"/>
                </a:srgbClr>
              </a:gs>
              <a:gs pos="100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dondear rectángulo de esquina sencilla"/>
          <p:cNvSpPr/>
          <p:nvPr/>
        </p:nvSpPr>
        <p:spPr>
          <a:xfrm flipH="1" flipV="1">
            <a:off x="-5862" y="-5863"/>
            <a:ext cx="9144000" cy="1484313"/>
          </a:xfrm>
          <a:prstGeom prst="round1Rect">
            <a:avLst/>
          </a:prstGeom>
          <a:gradFill>
            <a:gsLst>
              <a:gs pos="0">
                <a:srgbClr val="C35B02">
                  <a:alpha val="39000"/>
                </a:srgbClr>
              </a:gs>
              <a:gs pos="73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gl-ES" altLang="gl-E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5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6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7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8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9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2147483647 w 144"/>
                <a:gd name="T1" fmla="*/ 2147483647 h 145"/>
                <a:gd name="T2" fmla="*/ 2147483647 w 144"/>
                <a:gd name="T3" fmla="*/ 2147483647 h 145"/>
                <a:gd name="T4" fmla="*/ 2147483647 w 144"/>
                <a:gd name="T5" fmla="*/ 2147483647 h 145"/>
                <a:gd name="T6" fmla="*/ 2147483647 w 144"/>
                <a:gd name="T7" fmla="*/ 2147483647 h 145"/>
                <a:gd name="T8" fmla="*/ 0 w 144"/>
                <a:gd name="T9" fmla="*/ 2147483647 h 145"/>
                <a:gd name="T10" fmla="*/ 0 w 144"/>
                <a:gd name="T11" fmla="*/ 2147483647 h 145"/>
                <a:gd name="T12" fmla="*/ 2147483647 w 144"/>
                <a:gd name="T13" fmla="*/ 2147483647 h 145"/>
                <a:gd name="T14" fmla="*/ 2147483647 w 144"/>
                <a:gd name="T15" fmla="*/ 0 h 145"/>
                <a:gd name="T16" fmla="*/ 2147483647 w 144"/>
                <a:gd name="T17" fmla="*/ 0 h 145"/>
                <a:gd name="T18" fmla="*/ 2147483647 w 144"/>
                <a:gd name="T19" fmla="*/ 2147483647 h 145"/>
                <a:gd name="T20" fmla="*/ 2147483647 w 144"/>
                <a:gd name="T21" fmla="*/ 2147483647 h 145"/>
                <a:gd name="T22" fmla="*/ 2147483647 w 144"/>
                <a:gd name="T23" fmla="*/ 2147483647 h 145"/>
                <a:gd name="T24" fmla="*/ 2147483647 w 144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2147483647 w 145"/>
                <a:gd name="T1" fmla="*/ 2147483647 h 145"/>
                <a:gd name="T2" fmla="*/ 2147483647 w 145"/>
                <a:gd name="T3" fmla="*/ 2147483647 h 145"/>
                <a:gd name="T4" fmla="*/ 2147483647 w 145"/>
                <a:gd name="T5" fmla="*/ 2147483647 h 145"/>
                <a:gd name="T6" fmla="*/ 2147483647 w 145"/>
                <a:gd name="T7" fmla="*/ 2147483647 h 145"/>
                <a:gd name="T8" fmla="*/ 0 w 145"/>
                <a:gd name="T9" fmla="*/ 2147483647 h 145"/>
                <a:gd name="T10" fmla="*/ 0 w 145"/>
                <a:gd name="T11" fmla="*/ 2147483647 h 145"/>
                <a:gd name="T12" fmla="*/ 2147483647 w 145"/>
                <a:gd name="T13" fmla="*/ 2147483647 h 145"/>
                <a:gd name="T14" fmla="*/ 2147483647 w 145"/>
                <a:gd name="T15" fmla="*/ 0 h 145"/>
                <a:gd name="T16" fmla="*/ 2147483647 w 145"/>
                <a:gd name="T17" fmla="*/ 0 h 145"/>
                <a:gd name="T18" fmla="*/ 2147483647 w 145"/>
                <a:gd name="T19" fmla="*/ 2147483647 h 145"/>
                <a:gd name="T20" fmla="*/ 2147483647 w 145"/>
                <a:gd name="T21" fmla="*/ 2147483647 h 145"/>
                <a:gd name="T22" fmla="*/ 2147483647 w 145"/>
                <a:gd name="T23" fmla="*/ 2147483647 h 145"/>
                <a:gd name="T24" fmla="*/ 2147483647 w 145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147483647 h 433"/>
                <a:gd name="T2" fmla="*/ 2147483647 w 320"/>
                <a:gd name="T3" fmla="*/ 2147483647 h 433"/>
                <a:gd name="T4" fmla="*/ 2147483647 w 320"/>
                <a:gd name="T5" fmla="*/ 2147483647 h 433"/>
                <a:gd name="T6" fmla="*/ 2147483647 w 320"/>
                <a:gd name="T7" fmla="*/ 2147483647 h 433"/>
                <a:gd name="T8" fmla="*/ 2147483647 w 320"/>
                <a:gd name="T9" fmla="*/ 2147483647 h 433"/>
                <a:gd name="T10" fmla="*/ 2147483647 w 320"/>
                <a:gd name="T11" fmla="*/ 2147483647 h 433"/>
                <a:gd name="T12" fmla="*/ 2147483647 w 320"/>
                <a:gd name="T13" fmla="*/ 2147483647 h 433"/>
                <a:gd name="T14" fmla="*/ 2147483647 w 320"/>
                <a:gd name="T15" fmla="*/ 2147483647 h 433"/>
                <a:gd name="T16" fmla="*/ 2147483647 w 320"/>
                <a:gd name="T17" fmla="*/ 2147483647 h 433"/>
                <a:gd name="T18" fmla="*/ 2147483647 w 320"/>
                <a:gd name="T19" fmla="*/ 2147483647 h 433"/>
                <a:gd name="T20" fmla="*/ 2147483647 w 320"/>
                <a:gd name="T21" fmla="*/ 2147483647 h 433"/>
                <a:gd name="T22" fmla="*/ 2147483647 w 320"/>
                <a:gd name="T23" fmla="*/ 2147483647 h 433"/>
                <a:gd name="T24" fmla="*/ 2147483647 w 320"/>
                <a:gd name="T25" fmla="*/ 2147483647 h 433"/>
                <a:gd name="T26" fmla="*/ 2147483647 w 320"/>
                <a:gd name="T27" fmla="*/ 2147483647 h 433"/>
                <a:gd name="T28" fmla="*/ 2147483647 w 320"/>
                <a:gd name="T29" fmla="*/ 2147483647 h 433"/>
                <a:gd name="T30" fmla="*/ 2147483647 w 320"/>
                <a:gd name="T31" fmla="*/ 2147483647 h 433"/>
                <a:gd name="T32" fmla="*/ 2147483647 w 320"/>
                <a:gd name="T33" fmla="*/ 2147483647 h 433"/>
                <a:gd name="T34" fmla="*/ 2147483647 w 320"/>
                <a:gd name="T35" fmla="*/ 0 h 433"/>
                <a:gd name="T36" fmla="*/ 2147483647 w 320"/>
                <a:gd name="T37" fmla="*/ 0 h 433"/>
                <a:gd name="T38" fmla="*/ 0 w 320"/>
                <a:gd name="T39" fmla="*/ 2147483647 h 433"/>
                <a:gd name="T40" fmla="*/ 0 w 320"/>
                <a:gd name="T41" fmla="*/ 2147483647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5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2147483647 w 42"/>
                <a:gd name="T1" fmla="*/ 0 h 40"/>
                <a:gd name="T2" fmla="*/ 2147483647 w 42"/>
                <a:gd name="T3" fmla="*/ 2147483647 h 40"/>
                <a:gd name="T4" fmla="*/ 0 w 42"/>
                <a:gd name="T5" fmla="*/ 2147483647 h 40"/>
                <a:gd name="T6" fmla="*/ 0 w 42"/>
                <a:gd name="T7" fmla="*/ 2147483647 h 40"/>
                <a:gd name="T8" fmla="*/ 2147483647 w 42"/>
                <a:gd name="T9" fmla="*/ 2147483647 h 40"/>
                <a:gd name="T10" fmla="*/ 2147483647 w 42"/>
                <a:gd name="T11" fmla="*/ 2147483647 h 40"/>
                <a:gd name="T12" fmla="*/ 2147483647 w 42"/>
                <a:gd name="T13" fmla="*/ 2147483647 h 40"/>
                <a:gd name="T14" fmla="*/ 2147483647 w 42"/>
                <a:gd name="T15" fmla="*/ 2147483647 h 40"/>
                <a:gd name="T16" fmla="*/ 2147483647 w 42"/>
                <a:gd name="T17" fmla="*/ 2147483647 h 40"/>
                <a:gd name="T18" fmla="*/ 2147483647 w 42"/>
                <a:gd name="T19" fmla="*/ 2147483647 h 40"/>
                <a:gd name="T20" fmla="*/ 2147483647 w 42"/>
                <a:gd name="T21" fmla="*/ 2147483647 h 40"/>
                <a:gd name="T22" fmla="*/ 2147483647 w 42"/>
                <a:gd name="T23" fmla="*/ 0 h 40"/>
                <a:gd name="T24" fmla="*/ 2147483647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2147483647 w 346"/>
                <a:gd name="T1" fmla="*/ 2147483647 h 147"/>
                <a:gd name="T2" fmla="*/ 2147483647 w 346"/>
                <a:gd name="T3" fmla="*/ 2147483647 h 147"/>
                <a:gd name="T4" fmla="*/ 2147483647 w 346"/>
                <a:gd name="T5" fmla="*/ 2147483647 h 147"/>
                <a:gd name="T6" fmla="*/ 2147483647 w 346"/>
                <a:gd name="T7" fmla="*/ 2147483647 h 147"/>
                <a:gd name="T8" fmla="*/ 2147483647 w 346"/>
                <a:gd name="T9" fmla="*/ 2147483647 h 147"/>
                <a:gd name="T10" fmla="*/ 2147483647 w 346"/>
                <a:gd name="T11" fmla="*/ 2147483647 h 147"/>
                <a:gd name="T12" fmla="*/ 2147483647 w 346"/>
                <a:gd name="T13" fmla="*/ 2147483647 h 147"/>
                <a:gd name="T14" fmla="*/ 2147483647 w 346"/>
                <a:gd name="T15" fmla="*/ 2147483647 h 147"/>
                <a:gd name="T16" fmla="*/ 2147483647 w 346"/>
                <a:gd name="T17" fmla="*/ 2147483647 h 147"/>
                <a:gd name="T18" fmla="*/ 2147483647 w 346"/>
                <a:gd name="T19" fmla="*/ 2147483647 h 147"/>
                <a:gd name="T20" fmla="*/ 2147483647 w 346"/>
                <a:gd name="T21" fmla="*/ 2147483647 h 147"/>
                <a:gd name="T22" fmla="*/ 2147483647 w 346"/>
                <a:gd name="T23" fmla="*/ 2147483647 h 147"/>
                <a:gd name="T24" fmla="*/ 2147483647 w 346"/>
                <a:gd name="T25" fmla="*/ 2147483647 h 147"/>
                <a:gd name="T26" fmla="*/ 2147483647 w 346"/>
                <a:gd name="T27" fmla="*/ 2147483647 h 147"/>
                <a:gd name="T28" fmla="*/ 2147483647 w 346"/>
                <a:gd name="T29" fmla="*/ 2147483647 h 147"/>
                <a:gd name="T30" fmla="*/ 2147483647 w 346"/>
                <a:gd name="T31" fmla="*/ 2147483647 h 147"/>
                <a:gd name="T32" fmla="*/ 2147483647 w 346"/>
                <a:gd name="T33" fmla="*/ 2147483647 h 147"/>
                <a:gd name="T34" fmla="*/ 2147483647 w 346"/>
                <a:gd name="T35" fmla="*/ 2147483647 h 147"/>
                <a:gd name="T36" fmla="*/ 2147483647 w 346"/>
                <a:gd name="T37" fmla="*/ 2147483647 h 147"/>
                <a:gd name="T38" fmla="*/ 2147483647 w 346"/>
                <a:gd name="T39" fmla="*/ 2147483647 h 147"/>
                <a:gd name="T40" fmla="*/ 2147483647 w 346"/>
                <a:gd name="T41" fmla="*/ 2147483647 h 147"/>
                <a:gd name="T42" fmla="*/ 2147483647 w 346"/>
                <a:gd name="T43" fmla="*/ 2147483647 h 147"/>
                <a:gd name="T44" fmla="*/ 2147483647 w 346"/>
                <a:gd name="T45" fmla="*/ 2147483647 h 147"/>
                <a:gd name="T46" fmla="*/ 2147483647 w 346"/>
                <a:gd name="T47" fmla="*/ 2147483647 h 147"/>
                <a:gd name="T48" fmla="*/ 2147483647 w 346"/>
                <a:gd name="T49" fmla="*/ 2147483647 h 147"/>
                <a:gd name="T50" fmla="*/ 2147483647 w 346"/>
                <a:gd name="T51" fmla="*/ 2147483647 h 147"/>
                <a:gd name="T52" fmla="*/ 2147483647 w 346"/>
                <a:gd name="T53" fmla="*/ 2147483647 h 147"/>
                <a:gd name="T54" fmla="*/ 2147483647 w 346"/>
                <a:gd name="T55" fmla="*/ 2147483647 h 147"/>
                <a:gd name="T56" fmla="*/ 2147483647 w 346"/>
                <a:gd name="T57" fmla="*/ 2147483647 h 147"/>
                <a:gd name="T58" fmla="*/ 2147483647 w 346"/>
                <a:gd name="T59" fmla="*/ 2147483647 h 147"/>
                <a:gd name="T60" fmla="*/ 2147483647 w 346"/>
                <a:gd name="T61" fmla="*/ 2147483647 h 147"/>
                <a:gd name="T62" fmla="*/ 2147483647 w 346"/>
                <a:gd name="T63" fmla="*/ 2147483647 h 147"/>
                <a:gd name="T64" fmla="*/ 2147483647 w 346"/>
                <a:gd name="T65" fmla="*/ 2147483647 h 147"/>
                <a:gd name="T66" fmla="*/ 2147483647 w 346"/>
                <a:gd name="T67" fmla="*/ 2147483647 h 147"/>
                <a:gd name="T68" fmla="*/ 2147483647 w 346"/>
                <a:gd name="T69" fmla="*/ 2147483647 h 147"/>
                <a:gd name="T70" fmla="*/ 2147483647 w 346"/>
                <a:gd name="T71" fmla="*/ 2147483647 h 147"/>
                <a:gd name="T72" fmla="*/ 2147483647 w 346"/>
                <a:gd name="T73" fmla="*/ 2147483647 h 147"/>
                <a:gd name="T74" fmla="*/ 2147483647 w 346"/>
                <a:gd name="T75" fmla="*/ 2147483647 h 147"/>
                <a:gd name="T76" fmla="*/ 2147483647 w 346"/>
                <a:gd name="T77" fmla="*/ 2147483647 h 147"/>
                <a:gd name="T78" fmla="*/ 2147483647 w 346"/>
                <a:gd name="T79" fmla="*/ 0 h 147"/>
                <a:gd name="T80" fmla="*/ 2147483647 w 346"/>
                <a:gd name="T81" fmla="*/ 2147483647 h 147"/>
                <a:gd name="T82" fmla="*/ 2147483647 w 346"/>
                <a:gd name="T83" fmla="*/ 0 h 147"/>
                <a:gd name="T84" fmla="*/ 2147483647 w 346"/>
                <a:gd name="T85" fmla="*/ 2147483647 h 147"/>
                <a:gd name="T86" fmla="*/ 2147483647 w 346"/>
                <a:gd name="T87" fmla="*/ 2147483647 h 147"/>
                <a:gd name="T88" fmla="*/ 2147483647 w 346"/>
                <a:gd name="T89" fmla="*/ 2147483647 h 147"/>
                <a:gd name="T90" fmla="*/ 0 w 346"/>
                <a:gd name="T91" fmla="*/ 2147483647 h 147"/>
                <a:gd name="T92" fmla="*/ 2147483647 w 346"/>
                <a:gd name="T93" fmla="*/ 2147483647 h 147"/>
                <a:gd name="T94" fmla="*/ 2147483647 w 346"/>
                <a:gd name="T95" fmla="*/ 2147483647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2147483647 w 254"/>
                <a:gd name="T3" fmla="*/ 2147483647 h 20"/>
                <a:gd name="T4" fmla="*/ 2147483647 w 254"/>
                <a:gd name="T5" fmla="*/ 2147483647 h 20"/>
                <a:gd name="T6" fmla="*/ 2147483647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2147483647 w 325"/>
                <a:gd name="T1" fmla="*/ 2147483647 h 401"/>
                <a:gd name="T2" fmla="*/ 2147483647 w 325"/>
                <a:gd name="T3" fmla="*/ 2147483647 h 401"/>
                <a:gd name="T4" fmla="*/ 2147483647 w 325"/>
                <a:gd name="T5" fmla="*/ 2147483647 h 401"/>
                <a:gd name="T6" fmla="*/ 2147483647 w 325"/>
                <a:gd name="T7" fmla="*/ 2147483647 h 401"/>
                <a:gd name="T8" fmla="*/ 2147483647 w 325"/>
                <a:gd name="T9" fmla="*/ 2147483647 h 401"/>
                <a:gd name="T10" fmla="*/ 2147483647 w 325"/>
                <a:gd name="T11" fmla="*/ 2147483647 h 401"/>
                <a:gd name="T12" fmla="*/ 2147483647 w 325"/>
                <a:gd name="T13" fmla="*/ 2147483647 h 401"/>
                <a:gd name="T14" fmla="*/ 2147483647 w 325"/>
                <a:gd name="T15" fmla="*/ 2147483647 h 401"/>
                <a:gd name="T16" fmla="*/ 2147483647 w 325"/>
                <a:gd name="T17" fmla="*/ 2147483647 h 401"/>
                <a:gd name="T18" fmla="*/ 2147483647 w 325"/>
                <a:gd name="T19" fmla="*/ 2147483647 h 401"/>
                <a:gd name="T20" fmla="*/ 2147483647 w 325"/>
                <a:gd name="T21" fmla="*/ 2147483647 h 401"/>
                <a:gd name="T22" fmla="*/ 2147483647 w 325"/>
                <a:gd name="T23" fmla="*/ 2147483647 h 401"/>
                <a:gd name="T24" fmla="*/ 0 w 325"/>
                <a:gd name="T25" fmla="*/ 2147483647 h 401"/>
                <a:gd name="T26" fmla="*/ 0 w 325"/>
                <a:gd name="T27" fmla="*/ 0 h 401"/>
                <a:gd name="T28" fmla="*/ 2147483647 w 325"/>
                <a:gd name="T29" fmla="*/ 0 h 401"/>
                <a:gd name="T30" fmla="*/ 2147483647 w 325"/>
                <a:gd name="T31" fmla="*/ 2147483647 h 401"/>
                <a:gd name="T32" fmla="*/ 2147483647 w 325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2147483647 w 364"/>
                <a:gd name="T1" fmla="*/ 2147483647 h 401"/>
                <a:gd name="T2" fmla="*/ 2147483647 w 364"/>
                <a:gd name="T3" fmla="*/ 2147483647 h 401"/>
                <a:gd name="T4" fmla="*/ 2147483647 w 364"/>
                <a:gd name="T5" fmla="*/ 2147483647 h 401"/>
                <a:gd name="T6" fmla="*/ 2147483647 w 364"/>
                <a:gd name="T7" fmla="*/ 2147483647 h 401"/>
                <a:gd name="T8" fmla="*/ 2147483647 w 364"/>
                <a:gd name="T9" fmla="*/ 2147483647 h 401"/>
                <a:gd name="T10" fmla="*/ 2147483647 w 364"/>
                <a:gd name="T11" fmla="*/ 2147483647 h 401"/>
                <a:gd name="T12" fmla="*/ 2147483647 w 364"/>
                <a:gd name="T13" fmla="*/ 2147483647 h 401"/>
                <a:gd name="T14" fmla="*/ 2147483647 w 364"/>
                <a:gd name="T15" fmla="*/ 2147483647 h 401"/>
                <a:gd name="T16" fmla="*/ 2147483647 w 364"/>
                <a:gd name="T17" fmla="*/ 2147483647 h 401"/>
                <a:gd name="T18" fmla="*/ 2147483647 w 364"/>
                <a:gd name="T19" fmla="*/ 2147483647 h 401"/>
                <a:gd name="T20" fmla="*/ 0 w 364"/>
                <a:gd name="T21" fmla="*/ 2147483647 h 401"/>
                <a:gd name="T22" fmla="*/ 2147483647 w 364"/>
                <a:gd name="T23" fmla="*/ 2147483647 h 401"/>
                <a:gd name="T24" fmla="*/ 2147483647 w 364"/>
                <a:gd name="T25" fmla="*/ 2147483647 h 401"/>
                <a:gd name="T26" fmla="*/ 2147483647 w 364"/>
                <a:gd name="T27" fmla="*/ 2147483647 h 401"/>
                <a:gd name="T28" fmla="*/ 2147483647 w 364"/>
                <a:gd name="T29" fmla="*/ 2147483647 h 401"/>
                <a:gd name="T30" fmla="*/ 2147483647 w 364"/>
                <a:gd name="T31" fmla="*/ 0 h 401"/>
                <a:gd name="T32" fmla="*/ 2147483647 w 364"/>
                <a:gd name="T33" fmla="*/ 0 h 401"/>
                <a:gd name="T34" fmla="*/ 2147483647 w 364"/>
                <a:gd name="T35" fmla="*/ 2147483647 h 401"/>
                <a:gd name="T36" fmla="*/ 2147483647 w 364"/>
                <a:gd name="T37" fmla="*/ 2147483647 h 401"/>
                <a:gd name="T38" fmla="*/ 2147483647 w 364"/>
                <a:gd name="T39" fmla="*/ 2147483647 h 401"/>
                <a:gd name="T40" fmla="*/ 2147483647 w 364"/>
                <a:gd name="T41" fmla="*/ 2147483647 h 401"/>
                <a:gd name="T42" fmla="*/ 2147483647 w 364"/>
                <a:gd name="T43" fmla="*/ 0 h 401"/>
                <a:gd name="T44" fmla="*/ 2147483647 w 364"/>
                <a:gd name="T45" fmla="*/ 0 h 401"/>
                <a:gd name="T46" fmla="*/ 2147483647 w 364"/>
                <a:gd name="T47" fmla="*/ 2147483647 h 401"/>
                <a:gd name="T48" fmla="*/ 2147483647 w 364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2147483647 w 338"/>
                <a:gd name="T1" fmla="*/ 2147483647 h 407"/>
                <a:gd name="T2" fmla="*/ 2147483647 w 338"/>
                <a:gd name="T3" fmla="*/ 2147483647 h 407"/>
                <a:gd name="T4" fmla="*/ 0 w 338"/>
                <a:gd name="T5" fmla="*/ 0 h 407"/>
                <a:gd name="T6" fmla="*/ 2147483647 w 338"/>
                <a:gd name="T7" fmla="*/ 0 h 407"/>
                <a:gd name="T8" fmla="*/ 2147483647 w 338"/>
                <a:gd name="T9" fmla="*/ 2147483647 h 407"/>
                <a:gd name="T10" fmla="*/ 2147483647 w 338"/>
                <a:gd name="T11" fmla="*/ 2147483647 h 407"/>
                <a:gd name="T12" fmla="*/ 2147483647 w 338"/>
                <a:gd name="T13" fmla="*/ 2147483647 h 407"/>
                <a:gd name="T14" fmla="*/ 2147483647 w 338"/>
                <a:gd name="T15" fmla="*/ 2147483647 h 407"/>
                <a:gd name="T16" fmla="*/ 2147483647 w 338"/>
                <a:gd name="T17" fmla="*/ 2147483647 h 407"/>
                <a:gd name="T18" fmla="*/ 2147483647 w 338"/>
                <a:gd name="T19" fmla="*/ 2147483647 h 407"/>
                <a:gd name="T20" fmla="*/ 2147483647 w 338"/>
                <a:gd name="T21" fmla="*/ 2147483647 h 407"/>
                <a:gd name="T22" fmla="*/ 2147483647 w 338"/>
                <a:gd name="T23" fmla="*/ 2147483647 h 407"/>
                <a:gd name="T24" fmla="*/ 2147483647 w 338"/>
                <a:gd name="T25" fmla="*/ 2147483647 h 407"/>
                <a:gd name="T26" fmla="*/ 2147483647 w 338"/>
                <a:gd name="T27" fmla="*/ 0 h 407"/>
                <a:gd name="T28" fmla="*/ 2147483647 w 338"/>
                <a:gd name="T29" fmla="*/ 0 h 407"/>
                <a:gd name="T30" fmla="*/ 2147483647 w 338"/>
                <a:gd name="T31" fmla="*/ 2147483647 h 407"/>
                <a:gd name="T32" fmla="*/ 2147483647 w 338"/>
                <a:gd name="T33" fmla="*/ 2147483647 h 407"/>
                <a:gd name="T34" fmla="*/ 2147483647 w 338"/>
                <a:gd name="T35" fmla="*/ 2147483647 h 407"/>
                <a:gd name="T36" fmla="*/ 2147483647 w 338"/>
                <a:gd name="T37" fmla="*/ 2147483647 h 407"/>
                <a:gd name="T38" fmla="*/ 2147483647 w 338"/>
                <a:gd name="T39" fmla="*/ 2147483647 h 407"/>
                <a:gd name="T40" fmla="*/ 2147483647 w 338"/>
                <a:gd name="T41" fmla="*/ 2147483647 h 407"/>
                <a:gd name="T42" fmla="*/ 2147483647 w 338"/>
                <a:gd name="T43" fmla="*/ 2147483647 h 407"/>
                <a:gd name="T44" fmla="*/ 2147483647 w 338"/>
                <a:gd name="T45" fmla="*/ 2147483647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2147483647 w 367"/>
                <a:gd name="T1" fmla="*/ 0 h 401"/>
                <a:gd name="T2" fmla="*/ 2147483647 w 367"/>
                <a:gd name="T3" fmla="*/ 0 h 401"/>
                <a:gd name="T4" fmla="*/ 2147483647 w 367"/>
                <a:gd name="T5" fmla="*/ 2147483647 h 401"/>
                <a:gd name="T6" fmla="*/ 2147483647 w 367"/>
                <a:gd name="T7" fmla="*/ 2147483647 h 401"/>
                <a:gd name="T8" fmla="*/ 2147483647 w 367"/>
                <a:gd name="T9" fmla="*/ 2147483647 h 401"/>
                <a:gd name="T10" fmla="*/ 2147483647 w 367"/>
                <a:gd name="T11" fmla="*/ 2147483647 h 401"/>
                <a:gd name="T12" fmla="*/ 2147483647 w 367"/>
                <a:gd name="T13" fmla="*/ 2147483647 h 401"/>
                <a:gd name="T14" fmla="*/ 2147483647 w 367"/>
                <a:gd name="T15" fmla="*/ 0 h 401"/>
                <a:gd name="T16" fmla="*/ 2147483647 w 367"/>
                <a:gd name="T17" fmla="*/ 0 h 401"/>
                <a:gd name="T18" fmla="*/ 2147483647 w 367"/>
                <a:gd name="T19" fmla="*/ 2147483647 h 401"/>
                <a:gd name="T20" fmla="*/ 2147483647 w 367"/>
                <a:gd name="T21" fmla="*/ 2147483647 h 401"/>
                <a:gd name="T22" fmla="*/ 2147483647 w 367"/>
                <a:gd name="T23" fmla="*/ 2147483647 h 401"/>
                <a:gd name="T24" fmla="*/ 2147483647 w 367"/>
                <a:gd name="T25" fmla="*/ 2147483647 h 401"/>
                <a:gd name="T26" fmla="*/ 2147483647 w 367"/>
                <a:gd name="T27" fmla="*/ 2147483647 h 401"/>
                <a:gd name="T28" fmla="*/ 2147483647 w 367"/>
                <a:gd name="T29" fmla="*/ 2147483647 h 401"/>
                <a:gd name="T30" fmla="*/ 2147483647 w 367"/>
                <a:gd name="T31" fmla="*/ 2147483647 h 401"/>
                <a:gd name="T32" fmla="*/ 2147483647 w 367"/>
                <a:gd name="T33" fmla="*/ 2147483647 h 401"/>
                <a:gd name="T34" fmla="*/ 2147483647 w 367"/>
                <a:gd name="T35" fmla="*/ 2147483647 h 401"/>
                <a:gd name="T36" fmla="*/ 0 w 367"/>
                <a:gd name="T37" fmla="*/ 2147483647 h 401"/>
                <a:gd name="T38" fmla="*/ 2147483647 w 367"/>
                <a:gd name="T39" fmla="*/ 2147483647 h 401"/>
                <a:gd name="T40" fmla="*/ 2147483647 w 367"/>
                <a:gd name="T41" fmla="*/ 2147483647 h 401"/>
                <a:gd name="T42" fmla="*/ 2147483647 w 367"/>
                <a:gd name="T43" fmla="*/ 2147483647 h 401"/>
                <a:gd name="T44" fmla="*/ 2147483647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2147483647 w 326"/>
                <a:gd name="T1" fmla="*/ 2147483647 h 407"/>
                <a:gd name="T2" fmla="*/ 2147483647 w 326"/>
                <a:gd name="T3" fmla="*/ 2147483647 h 407"/>
                <a:gd name="T4" fmla="*/ 2147483647 w 326"/>
                <a:gd name="T5" fmla="*/ 2147483647 h 407"/>
                <a:gd name="T6" fmla="*/ 2147483647 w 326"/>
                <a:gd name="T7" fmla="*/ 2147483647 h 407"/>
                <a:gd name="T8" fmla="*/ 2147483647 w 326"/>
                <a:gd name="T9" fmla="*/ 2147483647 h 407"/>
                <a:gd name="T10" fmla="*/ 2147483647 w 326"/>
                <a:gd name="T11" fmla="*/ 2147483647 h 407"/>
                <a:gd name="T12" fmla="*/ 2147483647 w 326"/>
                <a:gd name="T13" fmla="*/ 2147483647 h 407"/>
                <a:gd name="T14" fmla="*/ 2147483647 w 326"/>
                <a:gd name="T15" fmla="*/ 2147483647 h 407"/>
                <a:gd name="T16" fmla="*/ 2147483647 w 326"/>
                <a:gd name="T17" fmla="*/ 2147483647 h 407"/>
                <a:gd name="T18" fmla="*/ 2147483647 w 326"/>
                <a:gd name="T19" fmla="*/ 2147483647 h 407"/>
                <a:gd name="T20" fmla="*/ 0 w 326"/>
                <a:gd name="T21" fmla="*/ 2147483647 h 407"/>
                <a:gd name="T22" fmla="*/ 2147483647 w 326"/>
                <a:gd name="T23" fmla="*/ 2147483647 h 407"/>
                <a:gd name="T24" fmla="*/ 2147483647 w 326"/>
                <a:gd name="T25" fmla="*/ 2147483647 h 407"/>
                <a:gd name="T26" fmla="*/ 2147483647 w 326"/>
                <a:gd name="T27" fmla="*/ 2147483647 h 407"/>
                <a:gd name="T28" fmla="*/ 2147483647 w 326"/>
                <a:gd name="T29" fmla="*/ 2147483647 h 407"/>
                <a:gd name="T30" fmla="*/ 2147483647 w 326"/>
                <a:gd name="T31" fmla="*/ 2147483647 h 407"/>
                <a:gd name="T32" fmla="*/ 2147483647 w 326"/>
                <a:gd name="T33" fmla="*/ 2147483647 h 407"/>
                <a:gd name="T34" fmla="*/ 2147483647 w 326"/>
                <a:gd name="T35" fmla="*/ 0 h 407"/>
                <a:gd name="T36" fmla="*/ 2147483647 w 326"/>
                <a:gd name="T37" fmla="*/ 2147483647 h 407"/>
                <a:gd name="T38" fmla="*/ 2147483647 w 326"/>
                <a:gd name="T39" fmla="*/ 2147483647 h 407"/>
                <a:gd name="T40" fmla="*/ 2147483647 w 326"/>
                <a:gd name="T41" fmla="*/ 2147483647 h 407"/>
                <a:gd name="T42" fmla="*/ 2147483647 w 326"/>
                <a:gd name="T43" fmla="*/ 2147483647 h 407"/>
                <a:gd name="T44" fmla="*/ 2147483647 w 326"/>
                <a:gd name="T45" fmla="*/ 2147483647 h 407"/>
                <a:gd name="T46" fmla="*/ 2147483647 w 326"/>
                <a:gd name="T47" fmla="*/ 2147483647 h 407"/>
                <a:gd name="T48" fmla="*/ 2147483647 w 326"/>
                <a:gd name="T49" fmla="*/ 2147483647 h 407"/>
                <a:gd name="T50" fmla="*/ 2147483647 w 326"/>
                <a:gd name="T51" fmla="*/ 2147483647 h 407"/>
                <a:gd name="T52" fmla="*/ 2147483647 w 326"/>
                <a:gd name="T53" fmla="*/ 2147483647 h 407"/>
                <a:gd name="T54" fmla="*/ 2147483647 w 326"/>
                <a:gd name="T55" fmla="*/ 2147483647 h 407"/>
                <a:gd name="T56" fmla="*/ 2147483647 w 326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147483647 w 97"/>
                <a:gd name="T1" fmla="*/ 2147483647 h 400"/>
                <a:gd name="T2" fmla="*/ 2147483647 w 97"/>
                <a:gd name="T3" fmla="*/ 2147483647 h 400"/>
                <a:gd name="T4" fmla="*/ 2147483647 w 97"/>
                <a:gd name="T5" fmla="*/ 2147483647 h 400"/>
                <a:gd name="T6" fmla="*/ 2147483647 w 97"/>
                <a:gd name="T7" fmla="*/ 2147483647 h 400"/>
                <a:gd name="T8" fmla="*/ 0 w 97"/>
                <a:gd name="T9" fmla="*/ 2147483647 h 400"/>
                <a:gd name="T10" fmla="*/ 2147483647 w 97"/>
                <a:gd name="T11" fmla="*/ 2147483647 h 400"/>
                <a:gd name="T12" fmla="*/ 2147483647 w 97"/>
                <a:gd name="T13" fmla="*/ 2147483647 h 400"/>
                <a:gd name="T14" fmla="*/ 2147483647 w 97"/>
                <a:gd name="T15" fmla="*/ 2147483647 h 400"/>
                <a:gd name="T16" fmla="*/ 2147483647 w 97"/>
                <a:gd name="T17" fmla="*/ 2147483647 h 400"/>
                <a:gd name="T18" fmla="*/ 0 w 97"/>
                <a:gd name="T19" fmla="*/ 0 h 400"/>
                <a:gd name="T20" fmla="*/ 2147483647 w 97"/>
                <a:gd name="T21" fmla="*/ 0 h 400"/>
                <a:gd name="T22" fmla="*/ 2147483647 w 97"/>
                <a:gd name="T23" fmla="*/ 2147483647 h 400"/>
                <a:gd name="T24" fmla="*/ 2147483647 w 97"/>
                <a:gd name="T25" fmla="*/ 2147483647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147483647 w 97"/>
                <a:gd name="T1" fmla="*/ 2147483647 h 401"/>
                <a:gd name="T2" fmla="*/ 2147483647 w 97"/>
                <a:gd name="T3" fmla="*/ 2147483647 h 401"/>
                <a:gd name="T4" fmla="*/ 2147483647 w 97"/>
                <a:gd name="T5" fmla="*/ 2147483647 h 401"/>
                <a:gd name="T6" fmla="*/ 2147483647 w 97"/>
                <a:gd name="T7" fmla="*/ 2147483647 h 401"/>
                <a:gd name="T8" fmla="*/ 0 w 97"/>
                <a:gd name="T9" fmla="*/ 2147483647 h 401"/>
                <a:gd name="T10" fmla="*/ 2147483647 w 97"/>
                <a:gd name="T11" fmla="*/ 2147483647 h 401"/>
                <a:gd name="T12" fmla="*/ 2147483647 w 97"/>
                <a:gd name="T13" fmla="*/ 2147483647 h 401"/>
                <a:gd name="T14" fmla="*/ 2147483647 w 97"/>
                <a:gd name="T15" fmla="*/ 2147483647 h 401"/>
                <a:gd name="T16" fmla="*/ 2147483647 w 97"/>
                <a:gd name="T17" fmla="*/ 2147483647 h 401"/>
                <a:gd name="T18" fmla="*/ 0 w 97"/>
                <a:gd name="T19" fmla="*/ 0 h 401"/>
                <a:gd name="T20" fmla="*/ 2147483647 w 97"/>
                <a:gd name="T21" fmla="*/ 0 h 401"/>
                <a:gd name="T22" fmla="*/ 2147483647 w 97"/>
                <a:gd name="T23" fmla="*/ 2147483647 h 401"/>
                <a:gd name="T24" fmla="*/ 2147483647 w 97"/>
                <a:gd name="T25" fmla="*/ 2147483647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147483647 w 240"/>
                <a:gd name="T1" fmla="*/ 2147483647 h 401"/>
                <a:gd name="T2" fmla="*/ 2147483647 w 240"/>
                <a:gd name="T3" fmla="*/ 2147483647 h 401"/>
                <a:gd name="T4" fmla="*/ 2147483647 w 240"/>
                <a:gd name="T5" fmla="*/ 2147483647 h 401"/>
                <a:gd name="T6" fmla="*/ 2147483647 w 240"/>
                <a:gd name="T7" fmla="*/ 2147483647 h 401"/>
                <a:gd name="T8" fmla="*/ 2147483647 w 240"/>
                <a:gd name="T9" fmla="*/ 2147483647 h 401"/>
                <a:gd name="T10" fmla="*/ 2147483647 w 240"/>
                <a:gd name="T11" fmla="*/ 2147483647 h 401"/>
                <a:gd name="T12" fmla="*/ 0 w 240"/>
                <a:gd name="T13" fmla="*/ 2147483647 h 401"/>
                <a:gd name="T14" fmla="*/ 2147483647 w 240"/>
                <a:gd name="T15" fmla="*/ 2147483647 h 401"/>
                <a:gd name="T16" fmla="*/ 2147483647 w 240"/>
                <a:gd name="T17" fmla="*/ 2147483647 h 401"/>
                <a:gd name="T18" fmla="*/ 2147483647 w 240"/>
                <a:gd name="T19" fmla="*/ 2147483647 h 401"/>
                <a:gd name="T20" fmla="*/ 2147483647 w 240"/>
                <a:gd name="T21" fmla="*/ 2147483647 h 401"/>
                <a:gd name="T22" fmla="*/ 0 w 240"/>
                <a:gd name="T23" fmla="*/ 0 h 401"/>
                <a:gd name="T24" fmla="*/ 2147483647 w 240"/>
                <a:gd name="T25" fmla="*/ 0 h 401"/>
                <a:gd name="T26" fmla="*/ 2147483647 w 240"/>
                <a:gd name="T27" fmla="*/ 2147483647 h 401"/>
                <a:gd name="T28" fmla="*/ 2147483647 w 240"/>
                <a:gd name="T29" fmla="*/ 2147483647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2147483647 w 391"/>
                <a:gd name="T1" fmla="*/ 2147483647 h 428"/>
                <a:gd name="T2" fmla="*/ 2147483647 w 391"/>
                <a:gd name="T3" fmla="*/ 2147483647 h 428"/>
                <a:gd name="T4" fmla="*/ 2147483647 w 391"/>
                <a:gd name="T5" fmla="*/ 2147483647 h 428"/>
                <a:gd name="T6" fmla="*/ 2147483647 w 391"/>
                <a:gd name="T7" fmla="*/ 2147483647 h 428"/>
                <a:gd name="T8" fmla="*/ 2147483647 w 391"/>
                <a:gd name="T9" fmla="*/ 2147483647 h 428"/>
                <a:gd name="T10" fmla="*/ 2147483647 w 391"/>
                <a:gd name="T11" fmla="*/ 2147483647 h 428"/>
                <a:gd name="T12" fmla="*/ 0 w 391"/>
                <a:gd name="T13" fmla="*/ 2147483647 h 428"/>
                <a:gd name="T14" fmla="*/ 2147483647 w 391"/>
                <a:gd name="T15" fmla="*/ 2147483647 h 428"/>
                <a:gd name="T16" fmla="*/ 2147483647 w 391"/>
                <a:gd name="T17" fmla="*/ 2147483647 h 428"/>
                <a:gd name="T18" fmla="*/ 2147483647 w 391"/>
                <a:gd name="T19" fmla="*/ 2147483647 h 428"/>
                <a:gd name="T20" fmla="*/ 2147483647 w 391"/>
                <a:gd name="T21" fmla="*/ 2147483647 h 428"/>
                <a:gd name="T22" fmla="*/ 2147483647 w 391"/>
                <a:gd name="T23" fmla="*/ 2147483647 h 428"/>
                <a:gd name="T24" fmla="*/ 2147483647 w 391"/>
                <a:gd name="T25" fmla="*/ 2147483647 h 428"/>
                <a:gd name="T26" fmla="*/ 2147483647 w 391"/>
                <a:gd name="T27" fmla="*/ 2147483647 h 428"/>
                <a:gd name="T28" fmla="*/ 2147483647 w 391"/>
                <a:gd name="T29" fmla="*/ 2147483647 h 428"/>
                <a:gd name="T30" fmla="*/ 2147483647 w 391"/>
                <a:gd name="T31" fmla="*/ 2147483647 h 428"/>
                <a:gd name="T32" fmla="*/ 2147483647 w 391"/>
                <a:gd name="T33" fmla="*/ 2147483647 h 428"/>
                <a:gd name="T34" fmla="*/ 2147483647 w 391"/>
                <a:gd name="T35" fmla="*/ 2147483647 h 428"/>
                <a:gd name="T36" fmla="*/ 2147483647 w 391"/>
                <a:gd name="T37" fmla="*/ 2147483647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2147483647 w 265"/>
                <a:gd name="T1" fmla="*/ 2147483647 h 401"/>
                <a:gd name="T2" fmla="*/ 2147483647 w 265"/>
                <a:gd name="T3" fmla="*/ 2147483647 h 401"/>
                <a:gd name="T4" fmla="*/ 2147483647 w 265"/>
                <a:gd name="T5" fmla="*/ 2147483647 h 401"/>
                <a:gd name="T6" fmla="*/ 2147483647 w 265"/>
                <a:gd name="T7" fmla="*/ 2147483647 h 401"/>
                <a:gd name="T8" fmla="*/ 2147483647 w 265"/>
                <a:gd name="T9" fmla="*/ 2147483647 h 401"/>
                <a:gd name="T10" fmla="*/ 2147483647 w 265"/>
                <a:gd name="T11" fmla="*/ 2147483647 h 401"/>
                <a:gd name="T12" fmla="*/ 2147483647 w 265"/>
                <a:gd name="T13" fmla="*/ 2147483647 h 401"/>
                <a:gd name="T14" fmla="*/ 2147483647 w 265"/>
                <a:gd name="T15" fmla="*/ 2147483647 h 401"/>
                <a:gd name="T16" fmla="*/ 2147483647 w 265"/>
                <a:gd name="T17" fmla="*/ 2147483647 h 401"/>
                <a:gd name="T18" fmla="*/ 2147483647 w 265"/>
                <a:gd name="T19" fmla="*/ 2147483647 h 401"/>
                <a:gd name="T20" fmla="*/ 0 w 265"/>
                <a:gd name="T21" fmla="*/ 2147483647 h 401"/>
                <a:gd name="T22" fmla="*/ 2147483647 w 265"/>
                <a:gd name="T23" fmla="*/ 2147483647 h 401"/>
                <a:gd name="T24" fmla="*/ 2147483647 w 265"/>
                <a:gd name="T25" fmla="*/ 2147483647 h 401"/>
                <a:gd name="T26" fmla="*/ 2147483647 w 265"/>
                <a:gd name="T27" fmla="*/ 2147483647 h 401"/>
                <a:gd name="T28" fmla="*/ 2147483647 w 265"/>
                <a:gd name="T29" fmla="*/ 2147483647 h 401"/>
                <a:gd name="T30" fmla="*/ 0 w 265"/>
                <a:gd name="T31" fmla="*/ 0 h 401"/>
                <a:gd name="T32" fmla="*/ 2147483647 w 265"/>
                <a:gd name="T33" fmla="*/ 0 h 401"/>
                <a:gd name="T34" fmla="*/ 2147483647 w 265"/>
                <a:gd name="T35" fmla="*/ 2147483647 h 401"/>
                <a:gd name="T36" fmla="*/ 2147483647 w 265"/>
                <a:gd name="T37" fmla="*/ 2147483647 h 401"/>
                <a:gd name="T38" fmla="*/ 2147483647 w 265"/>
                <a:gd name="T39" fmla="*/ 2147483647 h 401"/>
                <a:gd name="T40" fmla="*/ 2147483647 w 265"/>
                <a:gd name="T41" fmla="*/ 2147483647 h 401"/>
                <a:gd name="T42" fmla="*/ 2147483647 w 265"/>
                <a:gd name="T43" fmla="*/ 2147483647 h 401"/>
                <a:gd name="T44" fmla="*/ 2147483647 w 265"/>
                <a:gd name="T45" fmla="*/ 2147483647 h 401"/>
                <a:gd name="T46" fmla="*/ 2147483647 w 265"/>
                <a:gd name="T47" fmla="*/ 2147483647 h 401"/>
                <a:gd name="T48" fmla="*/ 2147483647 w 265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2147483647 w 316"/>
                <a:gd name="T1" fmla="*/ 2147483647 h 401"/>
                <a:gd name="T2" fmla="*/ 2147483647 w 316"/>
                <a:gd name="T3" fmla="*/ 2147483647 h 401"/>
                <a:gd name="T4" fmla="*/ 2147483647 w 316"/>
                <a:gd name="T5" fmla="*/ 2147483647 h 401"/>
                <a:gd name="T6" fmla="*/ 2147483647 w 316"/>
                <a:gd name="T7" fmla="*/ 2147483647 h 401"/>
                <a:gd name="T8" fmla="*/ 0 w 316"/>
                <a:gd name="T9" fmla="*/ 0 h 401"/>
                <a:gd name="T10" fmla="*/ 2147483647 w 316"/>
                <a:gd name="T11" fmla="*/ 0 h 401"/>
                <a:gd name="T12" fmla="*/ 2147483647 w 316"/>
                <a:gd name="T13" fmla="*/ 2147483647 h 401"/>
                <a:gd name="T14" fmla="*/ 2147483647 w 316"/>
                <a:gd name="T15" fmla="*/ 2147483647 h 401"/>
                <a:gd name="T16" fmla="*/ 2147483647 w 316"/>
                <a:gd name="T17" fmla="*/ 2147483647 h 401"/>
                <a:gd name="T18" fmla="*/ 0 w 316"/>
                <a:gd name="T19" fmla="*/ 2147483647 h 401"/>
                <a:gd name="T20" fmla="*/ 2147483647 w 316"/>
                <a:gd name="T21" fmla="*/ 2147483647 h 401"/>
                <a:gd name="T22" fmla="*/ 2147483647 w 316"/>
                <a:gd name="T23" fmla="*/ 2147483647 h 401"/>
                <a:gd name="T24" fmla="*/ 2147483647 w 316"/>
                <a:gd name="T25" fmla="*/ 2147483647 h 401"/>
                <a:gd name="T26" fmla="*/ 2147483647 w 316"/>
                <a:gd name="T27" fmla="*/ 2147483647 h 401"/>
                <a:gd name="T28" fmla="*/ 2147483647 w 316"/>
                <a:gd name="T29" fmla="*/ 2147483647 h 401"/>
                <a:gd name="T30" fmla="*/ 2147483647 w 316"/>
                <a:gd name="T31" fmla="*/ 2147483647 h 401"/>
                <a:gd name="T32" fmla="*/ 2147483647 w 316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2147483647 w 364"/>
                <a:gd name="T1" fmla="*/ 2147483647 h 444"/>
                <a:gd name="T2" fmla="*/ 2147483647 w 364"/>
                <a:gd name="T3" fmla="*/ 2147483647 h 444"/>
                <a:gd name="T4" fmla="*/ 2147483647 w 364"/>
                <a:gd name="T5" fmla="*/ 2147483647 h 444"/>
                <a:gd name="T6" fmla="*/ 2147483647 w 364"/>
                <a:gd name="T7" fmla="*/ 2147483647 h 444"/>
                <a:gd name="T8" fmla="*/ 0 w 364"/>
                <a:gd name="T9" fmla="*/ 2147483647 h 444"/>
                <a:gd name="T10" fmla="*/ 2147483647 w 364"/>
                <a:gd name="T11" fmla="*/ 2147483647 h 444"/>
                <a:gd name="T12" fmla="*/ 2147483647 w 364"/>
                <a:gd name="T13" fmla="*/ 2147483647 h 444"/>
                <a:gd name="T14" fmla="*/ 2147483647 w 364"/>
                <a:gd name="T15" fmla="*/ 2147483647 h 444"/>
                <a:gd name="T16" fmla="*/ 2147483647 w 364"/>
                <a:gd name="T17" fmla="*/ 2147483647 h 444"/>
                <a:gd name="T18" fmla="*/ 2147483647 w 364"/>
                <a:gd name="T19" fmla="*/ 2147483647 h 444"/>
                <a:gd name="T20" fmla="*/ 2147483647 w 364"/>
                <a:gd name="T21" fmla="*/ 2147483647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3" name="50 Grupo"/>
          <p:cNvGrpSpPr>
            <a:grpSpLocks/>
          </p:cNvGrpSpPr>
          <p:nvPr userDrawn="1"/>
        </p:nvGrpSpPr>
        <p:grpSpPr bwMode="auto">
          <a:xfrm>
            <a:off x="539750" y="6381750"/>
            <a:ext cx="738188" cy="242888"/>
            <a:chOff x="336550" y="6148858"/>
            <a:chExt cx="903288" cy="296863"/>
          </a:xfrm>
        </p:grpSpPr>
        <p:sp>
          <p:nvSpPr>
            <p:cNvPr id="34" name="Rectangle 176"/>
            <p:cNvSpPr>
              <a:spLocks noChangeArrowheads="1"/>
            </p:cNvSpPr>
            <p:nvPr/>
          </p:nvSpPr>
          <p:spPr bwMode="auto">
            <a:xfrm>
              <a:off x="837729" y="6148858"/>
              <a:ext cx="23311" cy="180446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5" name="Rectangle 177"/>
            <p:cNvSpPr>
              <a:spLocks noChangeArrowheads="1"/>
            </p:cNvSpPr>
            <p:nvPr/>
          </p:nvSpPr>
          <p:spPr bwMode="auto">
            <a:xfrm>
              <a:off x="901834" y="6205127"/>
              <a:ext cx="21367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6" name="Freeform 178"/>
            <p:cNvSpPr>
              <a:spLocks/>
            </p:cNvSpPr>
            <p:nvPr/>
          </p:nvSpPr>
          <p:spPr bwMode="auto">
            <a:xfrm>
              <a:off x="956225" y="6205127"/>
              <a:ext cx="89357" cy="126117"/>
            </a:xfrm>
            <a:custGeom>
              <a:avLst/>
              <a:gdLst>
                <a:gd name="T0" fmla="*/ 2147483647 w 274"/>
                <a:gd name="T1" fmla="*/ 2147483647 h 387"/>
                <a:gd name="T2" fmla="*/ 2147483647 w 274"/>
                <a:gd name="T3" fmla="*/ 2147483647 h 387"/>
                <a:gd name="T4" fmla="*/ 2147483647 w 274"/>
                <a:gd name="T5" fmla="*/ 2147483647 h 387"/>
                <a:gd name="T6" fmla="*/ 0 w 274"/>
                <a:gd name="T7" fmla="*/ 2147483647 h 387"/>
                <a:gd name="T8" fmla="*/ 2147483647 w 274"/>
                <a:gd name="T9" fmla="*/ 0 h 387"/>
                <a:gd name="T10" fmla="*/ 2147483647 w 274"/>
                <a:gd name="T11" fmla="*/ 2147483647 h 387"/>
                <a:gd name="T12" fmla="*/ 2147483647 w 274"/>
                <a:gd name="T13" fmla="*/ 2147483647 h 387"/>
                <a:gd name="T14" fmla="*/ 2147483647 w 274"/>
                <a:gd name="T15" fmla="*/ 2147483647 h 387"/>
                <a:gd name="T16" fmla="*/ 2147483647 w 274"/>
                <a:gd name="T17" fmla="*/ 2147483647 h 387"/>
                <a:gd name="T18" fmla="*/ 2147483647 w 274"/>
                <a:gd name="T19" fmla="*/ 2147483647 h 387"/>
                <a:gd name="T20" fmla="*/ 2147483647 w 274"/>
                <a:gd name="T21" fmla="*/ 214748364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7" name="Rectangle 179"/>
            <p:cNvSpPr>
              <a:spLocks noChangeArrowheads="1"/>
            </p:cNvSpPr>
            <p:nvPr/>
          </p:nvSpPr>
          <p:spPr bwMode="auto">
            <a:xfrm>
              <a:off x="1074720" y="6205127"/>
              <a:ext cx="21369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8" name="Freeform 180"/>
            <p:cNvSpPr>
              <a:spLocks noEditPoints="1"/>
            </p:cNvSpPr>
            <p:nvPr/>
          </p:nvSpPr>
          <p:spPr bwMode="auto">
            <a:xfrm>
              <a:off x="693980" y="6185724"/>
              <a:ext cx="116553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9" name="Freeform 181"/>
            <p:cNvSpPr>
              <a:spLocks noEditPoints="1"/>
            </p:cNvSpPr>
            <p:nvPr/>
          </p:nvSpPr>
          <p:spPr bwMode="auto">
            <a:xfrm>
              <a:off x="1125227" y="6185724"/>
              <a:ext cx="114611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82"/>
            <p:cNvSpPr>
              <a:spLocks noEditPoints="1"/>
            </p:cNvSpPr>
            <p:nvPr/>
          </p:nvSpPr>
          <p:spPr bwMode="auto">
            <a:xfrm>
              <a:off x="336550" y="6205127"/>
              <a:ext cx="328292" cy="240594"/>
            </a:xfrm>
            <a:custGeom>
              <a:avLst/>
              <a:gdLst>
                <a:gd name="T0" fmla="*/ 2147483647 w 1008"/>
                <a:gd name="T1" fmla="*/ 2147483647 h 739"/>
                <a:gd name="T2" fmla="*/ 2147483647 w 1008"/>
                <a:gd name="T3" fmla="*/ 2147483647 h 739"/>
                <a:gd name="T4" fmla="*/ 2147483647 w 1008"/>
                <a:gd name="T5" fmla="*/ 0 h 739"/>
                <a:gd name="T6" fmla="*/ 2147483647 w 1008"/>
                <a:gd name="T7" fmla="*/ 2147483647 h 739"/>
                <a:gd name="T8" fmla="*/ 2147483647 w 1008"/>
                <a:gd name="T9" fmla="*/ 2147483647 h 739"/>
                <a:gd name="T10" fmla="*/ 2147483647 w 1008"/>
                <a:gd name="T11" fmla="*/ 2147483647 h 739"/>
                <a:gd name="T12" fmla="*/ 2147483647 w 1008"/>
                <a:gd name="T13" fmla="*/ 2147483647 h 739"/>
                <a:gd name="T14" fmla="*/ 2147483647 w 1008"/>
                <a:gd name="T15" fmla="*/ 2147483647 h 739"/>
                <a:gd name="T16" fmla="*/ 2147483647 w 1008"/>
                <a:gd name="T17" fmla="*/ 2147483647 h 739"/>
                <a:gd name="T18" fmla="*/ 2147483647 w 1008"/>
                <a:gd name="T19" fmla="*/ 2147483647 h 739"/>
                <a:gd name="T20" fmla="*/ 2147483647 w 1008"/>
                <a:gd name="T21" fmla="*/ 2147483647 h 739"/>
                <a:gd name="T22" fmla="*/ 2147483647 w 1008"/>
                <a:gd name="T23" fmla="*/ 2147483647 h 739"/>
                <a:gd name="T24" fmla="*/ 2147483647 w 1008"/>
                <a:gd name="T25" fmla="*/ 2147483647 h 739"/>
                <a:gd name="T26" fmla="*/ 2147483647 w 1008"/>
                <a:gd name="T27" fmla="*/ 2147483647 h 739"/>
                <a:gd name="T28" fmla="*/ 2147483647 w 1008"/>
                <a:gd name="T29" fmla="*/ 2147483647 h 739"/>
                <a:gd name="T30" fmla="*/ 2147483647 w 1008"/>
                <a:gd name="T31" fmla="*/ 2147483647 h 739"/>
                <a:gd name="T32" fmla="*/ 2147483647 w 1008"/>
                <a:gd name="T33" fmla="*/ 2147483647 h 739"/>
                <a:gd name="T34" fmla="*/ 2147483647 w 1008"/>
                <a:gd name="T35" fmla="*/ 2147483647 h 739"/>
                <a:gd name="T36" fmla="*/ 0 w 1008"/>
                <a:gd name="T37" fmla="*/ 2147483647 h 739"/>
                <a:gd name="T38" fmla="*/ 0 w 1008"/>
                <a:gd name="T39" fmla="*/ 2147483647 h 739"/>
                <a:gd name="T40" fmla="*/ 2147483647 w 1008"/>
                <a:gd name="T41" fmla="*/ 2147483647 h 739"/>
                <a:gd name="T42" fmla="*/ 2147483647 w 1008"/>
                <a:gd name="T43" fmla="*/ 2147483647 h 739"/>
                <a:gd name="T44" fmla="*/ 2147483647 w 1008"/>
                <a:gd name="T45" fmla="*/ 2147483647 h 739"/>
                <a:gd name="T46" fmla="*/ 2147483647 w 1008"/>
                <a:gd name="T47" fmla="*/ 2147483647 h 739"/>
                <a:gd name="T48" fmla="*/ 2147483647 w 1008"/>
                <a:gd name="T49" fmla="*/ 2147483647 h 739"/>
                <a:gd name="T50" fmla="*/ 2147483647 w 1008"/>
                <a:gd name="T51" fmla="*/ 2147483647 h 739"/>
                <a:gd name="T52" fmla="*/ 2147483647 w 1008"/>
                <a:gd name="T53" fmla="*/ 2147483647 h 739"/>
                <a:gd name="T54" fmla="*/ 2147483647 w 1008"/>
                <a:gd name="T55" fmla="*/ 2147483647 h 739"/>
                <a:gd name="T56" fmla="*/ 2147483647 w 1008"/>
                <a:gd name="T57" fmla="*/ 2147483647 h 739"/>
                <a:gd name="T58" fmla="*/ 2147483647 w 1008"/>
                <a:gd name="T59" fmla="*/ 2147483647 h 739"/>
                <a:gd name="T60" fmla="*/ 2147483647 w 1008"/>
                <a:gd name="T61" fmla="*/ 2147483647 h 739"/>
                <a:gd name="T62" fmla="*/ 2147483647 w 1008"/>
                <a:gd name="T63" fmla="*/ 2147483647 h 739"/>
                <a:gd name="T64" fmla="*/ 2147483647 w 1008"/>
                <a:gd name="T65" fmla="*/ 2147483647 h 739"/>
                <a:gd name="T66" fmla="*/ 2147483647 w 1008"/>
                <a:gd name="T67" fmla="*/ 2147483647 h 739"/>
                <a:gd name="T68" fmla="*/ 2147483647 w 1008"/>
                <a:gd name="T69" fmla="*/ 2147483647 h 739"/>
                <a:gd name="T70" fmla="*/ 2147483647 w 1008"/>
                <a:gd name="T71" fmla="*/ 2147483647 h 739"/>
                <a:gd name="T72" fmla="*/ 2147483647 w 1008"/>
                <a:gd name="T73" fmla="*/ 2147483647 h 739"/>
                <a:gd name="T74" fmla="*/ 2147483647 w 1008"/>
                <a:gd name="T75" fmla="*/ 2147483647 h 739"/>
                <a:gd name="T76" fmla="*/ 2147483647 w 1008"/>
                <a:gd name="T77" fmla="*/ 2147483647 h 739"/>
                <a:gd name="T78" fmla="*/ 2147483647 w 1008"/>
                <a:gd name="T79" fmla="*/ 2147483647 h 739"/>
                <a:gd name="T80" fmla="*/ 2147483647 w 1008"/>
                <a:gd name="T81" fmla="*/ 2147483647 h 739"/>
                <a:gd name="T82" fmla="*/ 2147483647 w 1008"/>
                <a:gd name="T83" fmla="*/ 2147483647 h 739"/>
                <a:gd name="T84" fmla="*/ 2147483647 w 1008"/>
                <a:gd name="T85" fmla="*/ 2147483647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7324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1" name="Marcador de fecha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9B9DCCD-AC34-4BD0-A99C-AA1B4E031F38}" type="datetime1">
              <a:rPr lang="es-ES_tradnl" altLang="gl-ES"/>
              <a:pPr>
                <a:defRPr/>
              </a:pPr>
              <a:t>02/10/2014</a:t>
            </a:fld>
            <a:endParaRPr lang="es-ES_tradnl" altLang="gl-ES"/>
          </a:p>
        </p:txBody>
      </p:sp>
      <p:sp>
        <p:nvSpPr>
          <p:cNvPr id="42" name="Marcador de pie de página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s-ES_tradnl" altLang="gl-ES"/>
          </a:p>
        </p:txBody>
      </p:sp>
      <p:sp>
        <p:nvSpPr>
          <p:cNvPr id="43" name="Marcador de número de diapositiva 17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51F5BCE-C429-46EE-B116-7449DD60C4D5}" type="slidenum">
              <a:rPr lang="es-ES_tradnl" altLang="gl-ES"/>
              <a:pPr>
                <a:defRPr/>
              </a:pPr>
              <a:t>‹Nº›</a:t>
            </a:fld>
            <a:endParaRPr lang="es-ES_tradnl" altLang="gl-E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 advAuto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fourObj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rgbClr val="C35B02">
                  <a:alpha val="0"/>
                </a:srgbClr>
              </a:gs>
              <a:gs pos="100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3 Redondear rectángulo de esquina sencilla"/>
          <p:cNvSpPr/>
          <p:nvPr/>
        </p:nvSpPr>
        <p:spPr>
          <a:xfrm flipH="1" flipV="1">
            <a:off x="-5862" y="-5863"/>
            <a:ext cx="9144000" cy="1484313"/>
          </a:xfrm>
          <a:prstGeom prst="round1Rect">
            <a:avLst/>
          </a:prstGeom>
          <a:gradFill>
            <a:gsLst>
              <a:gs pos="0">
                <a:srgbClr val="C35B02">
                  <a:alpha val="39000"/>
                </a:srgbClr>
              </a:gs>
              <a:gs pos="73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gl-ES" altLang="gl-E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9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10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1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2147483647 w 144"/>
                <a:gd name="T1" fmla="*/ 2147483647 h 145"/>
                <a:gd name="T2" fmla="*/ 2147483647 w 144"/>
                <a:gd name="T3" fmla="*/ 2147483647 h 145"/>
                <a:gd name="T4" fmla="*/ 2147483647 w 144"/>
                <a:gd name="T5" fmla="*/ 2147483647 h 145"/>
                <a:gd name="T6" fmla="*/ 2147483647 w 144"/>
                <a:gd name="T7" fmla="*/ 2147483647 h 145"/>
                <a:gd name="T8" fmla="*/ 0 w 144"/>
                <a:gd name="T9" fmla="*/ 2147483647 h 145"/>
                <a:gd name="T10" fmla="*/ 0 w 144"/>
                <a:gd name="T11" fmla="*/ 2147483647 h 145"/>
                <a:gd name="T12" fmla="*/ 2147483647 w 144"/>
                <a:gd name="T13" fmla="*/ 2147483647 h 145"/>
                <a:gd name="T14" fmla="*/ 2147483647 w 144"/>
                <a:gd name="T15" fmla="*/ 0 h 145"/>
                <a:gd name="T16" fmla="*/ 2147483647 w 144"/>
                <a:gd name="T17" fmla="*/ 0 h 145"/>
                <a:gd name="T18" fmla="*/ 2147483647 w 144"/>
                <a:gd name="T19" fmla="*/ 2147483647 h 145"/>
                <a:gd name="T20" fmla="*/ 2147483647 w 144"/>
                <a:gd name="T21" fmla="*/ 2147483647 h 145"/>
                <a:gd name="T22" fmla="*/ 2147483647 w 144"/>
                <a:gd name="T23" fmla="*/ 2147483647 h 145"/>
                <a:gd name="T24" fmla="*/ 2147483647 w 144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5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2147483647 w 145"/>
                <a:gd name="T1" fmla="*/ 2147483647 h 145"/>
                <a:gd name="T2" fmla="*/ 2147483647 w 145"/>
                <a:gd name="T3" fmla="*/ 2147483647 h 145"/>
                <a:gd name="T4" fmla="*/ 2147483647 w 145"/>
                <a:gd name="T5" fmla="*/ 2147483647 h 145"/>
                <a:gd name="T6" fmla="*/ 2147483647 w 145"/>
                <a:gd name="T7" fmla="*/ 2147483647 h 145"/>
                <a:gd name="T8" fmla="*/ 0 w 145"/>
                <a:gd name="T9" fmla="*/ 2147483647 h 145"/>
                <a:gd name="T10" fmla="*/ 0 w 145"/>
                <a:gd name="T11" fmla="*/ 2147483647 h 145"/>
                <a:gd name="T12" fmla="*/ 2147483647 w 145"/>
                <a:gd name="T13" fmla="*/ 2147483647 h 145"/>
                <a:gd name="T14" fmla="*/ 2147483647 w 145"/>
                <a:gd name="T15" fmla="*/ 0 h 145"/>
                <a:gd name="T16" fmla="*/ 2147483647 w 145"/>
                <a:gd name="T17" fmla="*/ 0 h 145"/>
                <a:gd name="T18" fmla="*/ 2147483647 w 145"/>
                <a:gd name="T19" fmla="*/ 2147483647 h 145"/>
                <a:gd name="T20" fmla="*/ 2147483647 w 145"/>
                <a:gd name="T21" fmla="*/ 2147483647 h 145"/>
                <a:gd name="T22" fmla="*/ 2147483647 w 145"/>
                <a:gd name="T23" fmla="*/ 2147483647 h 145"/>
                <a:gd name="T24" fmla="*/ 2147483647 w 145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147483647 h 433"/>
                <a:gd name="T2" fmla="*/ 2147483647 w 320"/>
                <a:gd name="T3" fmla="*/ 2147483647 h 433"/>
                <a:gd name="T4" fmla="*/ 2147483647 w 320"/>
                <a:gd name="T5" fmla="*/ 2147483647 h 433"/>
                <a:gd name="T6" fmla="*/ 2147483647 w 320"/>
                <a:gd name="T7" fmla="*/ 2147483647 h 433"/>
                <a:gd name="T8" fmla="*/ 2147483647 w 320"/>
                <a:gd name="T9" fmla="*/ 2147483647 h 433"/>
                <a:gd name="T10" fmla="*/ 2147483647 w 320"/>
                <a:gd name="T11" fmla="*/ 2147483647 h 433"/>
                <a:gd name="T12" fmla="*/ 2147483647 w 320"/>
                <a:gd name="T13" fmla="*/ 2147483647 h 433"/>
                <a:gd name="T14" fmla="*/ 2147483647 w 320"/>
                <a:gd name="T15" fmla="*/ 2147483647 h 433"/>
                <a:gd name="T16" fmla="*/ 2147483647 w 320"/>
                <a:gd name="T17" fmla="*/ 2147483647 h 433"/>
                <a:gd name="T18" fmla="*/ 2147483647 w 320"/>
                <a:gd name="T19" fmla="*/ 2147483647 h 433"/>
                <a:gd name="T20" fmla="*/ 2147483647 w 320"/>
                <a:gd name="T21" fmla="*/ 2147483647 h 433"/>
                <a:gd name="T22" fmla="*/ 2147483647 w 320"/>
                <a:gd name="T23" fmla="*/ 2147483647 h 433"/>
                <a:gd name="T24" fmla="*/ 2147483647 w 320"/>
                <a:gd name="T25" fmla="*/ 2147483647 h 433"/>
                <a:gd name="T26" fmla="*/ 2147483647 w 320"/>
                <a:gd name="T27" fmla="*/ 2147483647 h 433"/>
                <a:gd name="T28" fmla="*/ 2147483647 w 320"/>
                <a:gd name="T29" fmla="*/ 2147483647 h 433"/>
                <a:gd name="T30" fmla="*/ 2147483647 w 320"/>
                <a:gd name="T31" fmla="*/ 2147483647 h 433"/>
                <a:gd name="T32" fmla="*/ 2147483647 w 320"/>
                <a:gd name="T33" fmla="*/ 2147483647 h 433"/>
                <a:gd name="T34" fmla="*/ 2147483647 w 320"/>
                <a:gd name="T35" fmla="*/ 0 h 433"/>
                <a:gd name="T36" fmla="*/ 2147483647 w 320"/>
                <a:gd name="T37" fmla="*/ 0 h 433"/>
                <a:gd name="T38" fmla="*/ 0 w 320"/>
                <a:gd name="T39" fmla="*/ 2147483647 h 433"/>
                <a:gd name="T40" fmla="*/ 0 w 320"/>
                <a:gd name="T41" fmla="*/ 2147483647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9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2147483647 w 42"/>
                <a:gd name="T1" fmla="*/ 0 h 40"/>
                <a:gd name="T2" fmla="*/ 2147483647 w 42"/>
                <a:gd name="T3" fmla="*/ 2147483647 h 40"/>
                <a:gd name="T4" fmla="*/ 0 w 42"/>
                <a:gd name="T5" fmla="*/ 2147483647 h 40"/>
                <a:gd name="T6" fmla="*/ 0 w 42"/>
                <a:gd name="T7" fmla="*/ 2147483647 h 40"/>
                <a:gd name="T8" fmla="*/ 2147483647 w 42"/>
                <a:gd name="T9" fmla="*/ 2147483647 h 40"/>
                <a:gd name="T10" fmla="*/ 2147483647 w 42"/>
                <a:gd name="T11" fmla="*/ 2147483647 h 40"/>
                <a:gd name="T12" fmla="*/ 2147483647 w 42"/>
                <a:gd name="T13" fmla="*/ 2147483647 h 40"/>
                <a:gd name="T14" fmla="*/ 2147483647 w 42"/>
                <a:gd name="T15" fmla="*/ 2147483647 h 40"/>
                <a:gd name="T16" fmla="*/ 2147483647 w 42"/>
                <a:gd name="T17" fmla="*/ 2147483647 h 40"/>
                <a:gd name="T18" fmla="*/ 2147483647 w 42"/>
                <a:gd name="T19" fmla="*/ 2147483647 h 40"/>
                <a:gd name="T20" fmla="*/ 2147483647 w 42"/>
                <a:gd name="T21" fmla="*/ 2147483647 h 40"/>
                <a:gd name="T22" fmla="*/ 2147483647 w 42"/>
                <a:gd name="T23" fmla="*/ 0 h 40"/>
                <a:gd name="T24" fmla="*/ 2147483647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2147483647 w 346"/>
                <a:gd name="T1" fmla="*/ 2147483647 h 147"/>
                <a:gd name="T2" fmla="*/ 2147483647 w 346"/>
                <a:gd name="T3" fmla="*/ 2147483647 h 147"/>
                <a:gd name="T4" fmla="*/ 2147483647 w 346"/>
                <a:gd name="T5" fmla="*/ 2147483647 h 147"/>
                <a:gd name="T6" fmla="*/ 2147483647 w 346"/>
                <a:gd name="T7" fmla="*/ 2147483647 h 147"/>
                <a:gd name="T8" fmla="*/ 2147483647 w 346"/>
                <a:gd name="T9" fmla="*/ 2147483647 h 147"/>
                <a:gd name="T10" fmla="*/ 2147483647 w 346"/>
                <a:gd name="T11" fmla="*/ 2147483647 h 147"/>
                <a:gd name="T12" fmla="*/ 2147483647 w 346"/>
                <a:gd name="T13" fmla="*/ 2147483647 h 147"/>
                <a:gd name="T14" fmla="*/ 2147483647 w 346"/>
                <a:gd name="T15" fmla="*/ 2147483647 h 147"/>
                <a:gd name="T16" fmla="*/ 2147483647 w 346"/>
                <a:gd name="T17" fmla="*/ 2147483647 h 147"/>
                <a:gd name="T18" fmla="*/ 2147483647 w 346"/>
                <a:gd name="T19" fmla="*/ 2147483647 h 147"/>
                <a:gd name="T20" fmla="*/ 2147483647 w 346"/>
                <a:gd name="T21" fmla="*/ 2147483647 h 147"/>
                <a:gd name="T22" fmla="*/ 2147483647 w 346"/>
                <a:gd name="T23" fmla="*/ 2147483647 h 147"/>
                <a:gd name="T24" fmla="*/ 2147483647 w 346"/>
                <a:gd name="T25" fmla="*/ 2147483647 h 147"/>
                <a:gd name="T26" fmla="*/ 2147483647 w 346"/>
                <a:gd name="T27" fmla="*/ 2147483647 h 147"/>
                <a:gd name="T28" fmla="*/ 2147483647 w 346"/>
                <a:gd name="T29" fmla="*/ 2147483647 h 147"/>
                <a:gd name="T30" fmla="*/ 2147483647 w 346"/>
                <a:gd name="T31" fmla="*/ 2147483647 h 147"/>
                <a:gd name="T32" fmla="*/ 2147483647 w 346"/>
                <a:gd name="T33" fmla="*/ 2147483647 h 147"/>
                <a:gd name="T34" fmla="*/ 2147483647 w 346"/>
                <a:gd name="T35" fmla="*/ 2147483647 h 147"/>
                <a:gd name="T36" fmla="*/ 2147483647 w 346"/>
                <a:gd name="T37" fmla="*/ 2147483647 h 147"/>
                <a:gd name="T38" fmla="*/ 2147483647 w 346"/>
                <a:gd name="T39" fmla="*/ 2147483647 h 147"/>
                <a:gd name="T40" fmla="*/ 2147483647 w 346"/>
                <a:gd name="T41" fmla="*/ 2147483647 h 147"/>
                <a:gd name="T42" fmla="*/ 2147483647 w 346"/>
                <a:gd name="T43" fmla="*/ 2147483647 h 147"/>
                <a:gd name="T44" fmla="*/ 2147483647 w 346"/>
                <a:gd name="T45" fmla="*/ 2147483647 h 147"/>
                <a:gd name="T46" fmla="*/ 2147483647 w 346"/>
                <a:gd name="T47" fmla="*/ 2147483647 h 147"/>
                <a:gd name="T48" fmla="*/ 2147483647 w 346"/>
                <a:gd name="T49" fmla="*/ 2147483647 h 147"/>
                <a:gd name="T50" fmla="*/ 2147483647 w 346"/>
                <a:gd name="T51" fmla="*/ 2147483647 h 147"/>
                <a:gd name="T52" fmla="*/ 2147483647 w 346"/>
                <a:gd name="T53" fmla="*/ 2147483647 h 147"/>
                <a:gd name="T54" fmla="*/ 2147483647 w 346"/>
                <a:gd name="T55" fmla="*/ 2147483647 h 147"/>
                <a:gd name="T56" fmla="*/ 2147483647 w 346"/>
                <a:gd name="T57" fmla="*/ 2147483647 h 147"/>
                <a:gd name="T58" fmla="*/ 2147483647 w 346"/>
                <a:gd name="T59" fmla="*/ 2147483647 h 147"/>
                <a:gd name="T60" fmla="*/ 2147483647 w 346"/>
                <a:gd name="T61" fmla="*/ 2147483647 h 147"/>
                <a:gd name="T62" fmla="*/ 2147483647 w 346"/>
                <a:gd name="T63" fmla="*/ 2147483647 h 147"/>
                <a:gd name="T64" fmla="*/ 2147483647 w 346"/>
                <a:gd name="T65" fmla="*/ 2147483647 h 147"/>
                <a:gd name="T66" fmla="*/ 2147483647 w 346"/>
                <a:gd name="T67" fmla="*/ 2147483647 h 147"/>
                <a:gd name="T68" fmla="*/ 2147483647 w 346"/>
                <a:gd name="T69" fmla="*/ 2147483647 h 147"/>
                <a:gd name="T70" fmla="*/ 2147483647 w 346"/>
                <a:gd name="T71" fmla="*/ 2147483647 h 147"/>
                <a:gd name="T72" fmla="*/ 2147483647 w 346"/>
                <a:gd name="T73" fmla="*/ 2147483647 h 147"/>
                <a:gd name="T74" fmla="*/ 2147483647 w 346"/>
                <a:gd name="T75" fmla="*/ 2147483647 h 147"/>
                <a:gd name="T76" fmla="*/ 2147483647 w 346"/>
                <a:gd name="T77" fmla="*/ 2147483647 h 147"/>
                <a:gd name="T78" fmla="*/ 2147483647 w 346"/>
                <a:gd name="T79" fmla="*/ 0 h 147"/>
                <a:gd name="T80" fmla="*/ 2147483647 w 346"/>
                <a:gd name="T81" fmla="*/ 2147483647 h 147"/>
                <a:gd name="T82" fmla="*/ 2147483647 w 346"/>
                <a:gd name="T83" fmla="*/ 0 h 147"/>
                <a:gd name="T84" fmla="*/ 2147483647 w 346"/>
                <a:gd name="T85" fmla="*/ 2147483647 h 147"/>
                <a:gd name="T86" fmla="*/ 2147483647 w 346"/>
                <a:gd name="T87" fmla="*/ 2147483647 h 147"/>
                <a:gd name="T88" fmla="*/ 2147483647 w 346"/>
                <a:gd name="T89" fmla="*/ 2147483647 h 147"/>
                <a:gd name="T90" fmla="*/ 0 w 346"/>
                <a:gd name="T91" fmla="*/ 2147483647 h 147"/>
                <a:gd name="T92" fmla="*/ 2147483647 w 346"/>
                <a:gd name="T93" fmla="*/ 2147483647 h 147"/>
                <a:gd name="T94" fmla="*/ 2147483647 w 346"/>
                <a:gd name="T95" fmla="*/ 2147483647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2147483647 w 254"/>
                <a:gd name="T3" fmla="*/ 2147483647 h 20"/>
                <a:gd name="T4" fmla="*/ 2147483647 w 254"/>
                <a:gd name="T5" fmla="*/ 2147483647 h 20"/>
                <a:gd name="T6" fmla="*/ 2147483647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2147483647 w 325"/>
                <a:gd name="T1" fmla="*/ 2147483647 h 401"/>
                <a:gd name="T2" fmla="*/ 2147483647 w 325"/>
                <a:gd name="T3" fmla="*/ 2147483647 h 401"/>
                <a:gd name="T4" fmla="*/ 2147483647 w 325"/>
                <a:gd name="T5" fmla="*/ 2147483647 h 401"/>
                <a:gd name="T6" fmla="*/ 2147483647 w 325"/>
                <a:gd name="T7" fmla="*/ 2147483647 h 401"/>
                <a:gd name="T8" fmla="*/ 2147483647 w 325"/>
                <a:gd name="T9" fmla="*/ 2147483647 h 401"/>
                <a:gd name="T10" fmla="*/ 2147483647 w 325"/>
                <a:gd name="T11" fmla="*/ 2147483647 h 401"/>
                <a:gd name="T12" fmla="*/ 2147483647 w 325"/>
                <a:gd name="T13" fmla="*/ 2147483647 h 401"/>
                <a:gd name="T14" fmla="*/ 2147483647 w 325"/>
                <a:gd name="T15" fmla="*/ 2147483647 h 401"/>
                <a:gd name="T16" fmla="*/ 2147483647 w 325"/>
                <a:gd name="T17" fmla="*/ 2147483647 h 401"/>
                <a:gd name="T18" fmla="*/ 2147483647 w 325"/>
                <a:gd name="T19" fmla="*/ 2147483647 h 401"/>
                <a:gd name="T20" fmla="*/ 2147483647 w 325"/>
                <a:gd name="T21" fmla="*/ 2147483647 h 401"/>
                <a:gd name="T22" fmla="*/ 2147483647 w 325"/>
                <a:gd name="T23" fmla="*/ 2147483647 h 401"/>
                <a:gd name="T24" fmla="*/ 0 w 325"/>
                <a:gd name="T25" fmla="*/ 2147483647 h 401"/>
                <a:gd name="T26" fmla="*/ 0 w 325"/>
                <a:gd name="T27" fmla="*/ 0 h 401"/>
                <a:gd name="T28" fmla="*/ 2147483647 w 325"/>
                <a:gd name="T29" fmla="*/ 0 h 401"/>
                <a:gd name="T30" fmla="*/ 2147483647 w 325"/>
                <a:gd name="T31" fmla="*/ 2147483647 h 401"/>
                <a:gd name="T32" fmla="*/ 2147483647 w 325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2147483647 w 364"/>
                <a:gd name="T1" fmla="*/ 2147483647 h 401"/>
                <a:gd name="T2" fmla="*/ 2147483647 w 364"/>
                <a:gd name="T3" fmla="*/ 2147483647 h 401"/>
                <a:gd name="T4" fmla="*/ 2147483647 w 364"/>
                <a:gd name="T5" fmla="*/ 2147483647 h 401"/>
                <a:gd name="T6" fmla="*/ 2147483647 w 364"/>
                <a:gd name="T7" fmla="*/ 2147483647 h 401"/>
                <a:gd name="T8" fmla="*/ 2147483647 w 364"/>
                <a:gd name="T9" fmla="*/ 2147483647 h 401"/>
                <a:gd name="T10" fmla="*/ 2147483647 w 364"/>
                <a:gd name="T11" fmla="*/ 2147483647 h 401"/>
                <a:gd name="T12" fmla="*/ 2147483647 w 364"/>
                <a:gd name="T13" fmla="*/ 2147483647 h 401"/>
                <a:gd name="T14" fmla="*/ 2147483647 w 364"/>
                <a:gd name="T15" fmla="*/ 2147483647 h 401"/>
                <a:gd name="T16" fmla="*/ 2147483647 w 364"/>
                <a:gd name="T17" fmla="*/ 2147483647 h 401"/>
                <a:gd name="T18" fmla="*/ 2147483647 w 364"/>
                <a:gd name="T19" fmla="*/ 2147483647 h 401"/>
                <a:gd name="T20" fmla="*/ 0 w 364"/>
                <a:gd name="T21" fmla="*/ 2147483647 h 401"/>
                <a:gd name="T22" fmla="*/ 2147483647 w 364"/>
                <a:gd name="T23" fmla="*/ 2147483647 h 401"/>
                <a:gd name="T24" fmla="*/ 2147483647 w 364"/>
                <a:gd name="T25" fmla="*/ 2147483647 h 401"/>
                <a:gd name="T26" fmla="*/ 2147483647 w 364"/>
                <a:gd name="T27" fmla="*/ 2147483647 h 401"/>
                <a:gd name="T28" fmla="*/ 2147483647 w 364"/>
                <a:gd name="T29" fmla="*/ 2147483647 h 401"/>
                <a:gd name="T30" fmla="*/ 2147483647 w 364"/>
                <a:gd name="T31" fmla="*/ 0 h 401"/>
                <a:gd name="T32" fmla="*/ 2147483647 w 364"/>
                <a:gd name="T33" fmla="*/ 0 h 401"/>
                <a:gd name="T34" fmla="*/ 2147483647 w 364"/>
                <a:gd name="T35" fmla="*/ 2147483647 h 401"/>
                <a:gd name="T36" fmla="*/ 2147483647 w 364"/>
                <a:gd name="T37" fmla="*/ 2147483647 h 401"/>
                <a:gd name="T38" fmla="*/ 2147483647 w 364"/>
                <a:gd name="T39" fmla="*/ 2147483647 h 401"/>
                <a:gd name="T40" fmla="*/ 2147483647 w 364"/>
                <a:gd name="T41" fmla="*/ 2147483647 h 401"/>
                <a:gd name="T42" fmla="*/ 2147483647 w 364"/>
                <a:gd name="T43" fmla="*/ 0 h 401"/>
                <a:gd name="T44" fmla="*/ 2147483647 w 364"/>
                <a:gd name="T45" fmla="*/ 0 h 401"/>
                <a:gd name="T46" fmla="*/ 2147483647 w 364"/>
                <a:gd name="T47" fmla="*/ 2147483647 h 401"/>
                <a:gd name="T48" fmla="*/ 2147483647 w 364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2147483647 w 338"/>
                <a:gd name="T1" fmla="*/ 2147483647 h 407"/>
                <a:gd name="T2" fmla="*/ 2147483647 w 338"/>
                <a:gd name="T3" fmla="*/ 2147483647 h 407"/>
                <a:gd name="T4" fmla="*/ 0 w 338"/>
                <a:gd name="T5" fmla="*/ 0 h 407"/>
                <a:gd name="T6" fmla="*/ 2147483647 w 338"/>
                <a:gd name="T7" fmla="*/ 0 h 407"/>
                <a:gd name="T8" fmla="*/ 2147483647 w 338"/>
                <a:gd name="T9" fmla="*/ 2147483647 h 407"/>
                <a:gd name="T10" fmla="*/ 2147483647 w 338"/>
                <a:gd name="T11" fmla="*/ 2147483647 h 407"/>
                <a:gd name="T12" fmla="*/ 2147483647 w 338"/>
                <a:gd name="T13" fmla="*/ 2147483647 h 407"/>
                <a:gd name="T14" fmla="*/ 2147483647 w 338"/>
                <a:gd name="T15" fmla="*/ 2147483647 h 407"/>
                <a:gd name="T16" fmla="*/ 2147483647 w 338"/>
                <a:gd name="T17" fmla="*/ 2147483647 h 407"/>
                <a:gd name="T18" fmla="*/ 2147483647 w 338"/>
                <a:gd name="T19" fmla="*/ 2147483647 h 407"/>
                <a:gd name="T20" fmla="*/ 2147483647 w 338"/>
                <a:gd name="T21" fmla="*/ 2147483647 h 407"/>
                <a:gd name="T22" fmla="*/ 2147483647 w 338"/>
                <a:gd name="T23" fmla="*/ 2147483647 h 407"/>
                <a:gd name="T24" fmla="*/ 2147483647 w 338"/>
                <a:gd name="T25" fmla="*/ 2147483647 h 407"/>
                <a:gd name="T26" fmla="*/ 2147483647 w 338"/>
                <a:gd name="T27" fmla="*/ 0 h 407"/>
                <a:gd name="T28" fmla="*/ 2147483647 w 338"/>
                <a:gd name="T29" fmla="*/ 0 h 407"/>
                <a:gd name="T30" fmla="*/ 2147483647 w 338"/>
                <a:gd name="T31" fmla="*/ 2147483647 h 407"/>
                <a:gd name="T32" fmla="*/ 2147483647 w 338"/>
                <a:gd name="T33" fmla="*/ 2147483647 h 407"/>
                <a:gd name="T34" fmla="*/ 2147483647 w 338"/>
                <a:gd name="T35" fmla="*/ 2147483647 h 407"/>
                <a:gd name="T36" fmla="*/ 2147483647 w 338"/>
                <a:gd name="T37" fmla="*/ 2147483647 h 407"/>
                <a:gd name="T38" fmla="*/ 2147483647 w 338"/>
                <a:gd name="T39" fmla="*/ 2147483647 h 407"/>
                <a:gd name="T40" fmla="*/ 2147483647 w 338"/>
                <a:gd name="T41" fmla="*/ 2147483647 h 407"/>
                <a:gd name="T42" fmla="*/ 2147483647 w 338"/>
                <a:gd name="T43" fmla="*/ 2147483647 h 407"/>
                <a:gd name="T44" fmla="*/ 2147483647 w 338"/>
                <a:gd name="T45" fmla="*/ 2147483647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2147483647 w 367"/>
                <a:gd name="T1" fmla="*/ 0 h 401"/>
                <a:gd name="T2" fmla="*/ 2147483647 w 367"/>
                <a:gd name="T3" fmla="*/ 0 h 401"/>
                <a:gd name="T4" fmla="*/ 2147483647 w 367"/>
                <a:gd name="T5" fmla="*/ 2147483647 h 401"/>
                <a:gd name="T6" fmla="*/ 2147483647 w 367"/>
                <a:gd name="T7" fmla="*/ 2147483647 h 401"/>
                <a:gd name="T8" fmla="*/ 2147483647 w 367"/>
                <a:gd name="T9" fmla="*/ 2147483647 h 401"/>
                <a:gd name="T10" fmla="*/ 2147483647 w 367"/>
                <a:gd name="T11" fmla="*/ 2147483647 h 401"/>
                <a:gd name="T12" fmla="*/ 2147483647 w 367"/>
                <a:gd name="T13" fmla="*/ 2147483647 h 401"/>
                <a:gd name="T14" fmla="*/ 2147483647 w 367"/>
                <a:gd name="T15" fmla="*/ 0 h 401"/>
                <a:gd name="T16" fmla="*/ 2147483647 w 367"/>
                <a:gd name="T17" fmla="*/ 0 h 401"/>
                <a:gd name="T18" fmla="*/ 2147483647 w 367"/>
                <a:gd name="T19" fmla="*/ 2147483647 h 401"/>
                <a:gd name="T20" fmla="*/ 2147483647 w 367"/>
                <a:gd name="T21" fmla="*/ 2147483647 h 401"/>
                <a:gd name="T22" fmla="*/ 2147483647 w 367"/>
                <a:gd name="T23" fmla="*/ 2147483647 h 401"/>
                <a:gd name="T24" fmla="*/ 2147483647 w 367"/>
                <a:gd name="T25" fmla="*/ 2147483647 h 401"/>
                <a:gd name="T26" fmla="*/ 2147483647 w 367"/>
                <a:gd name="T27" fmla="*/ 2147483647 h 401"/>
                <a:gd name="T28" fmla="*/ 2147483647 w 367"/>
                <a:gd name="T29" fmla="*/ 2147483647 h 401"/>
                <a:gd name="T30" fmla="*/ 2147483647 w 367"/>
                <a:gd name="T31" fmla="*/ 2147483647 h 401"/>
                <a:gd name="T32" fmla="*/ 2147483647 w 367"/>
                <a:gd name="T33" fmla="*/ 2147483647 h 401"/>
                <a:gd name="T34" fmla="*/ 2147483647 w 367"/>
                <a:gd name="T35" fmla="*/ 2147483647 h 401"/>
                <a:gd name="T36" fmla="*/ 0 w 367"/>
                <a:gd name="T37" fmla="*/ 2147483647 h 401"/>
                <a:gd name="T38" fmla="*/ 2147483647 w 367"/>
                <a:gd name="T39" fmla="*/ 2147483647 h 401"/>
                <a:gd name="T40" fmla="*/ 2147483647 w 367"/>
                <a:gd name="T41" fmla="*/ 2147483647 h 401"/>
                <a:gd name="T42" fmla="*/ 2147483647 w 367"/>
                <a:gd name="T43" fmla="*/ 2147483647 h 401"/>
                <a:gd name="T44" fmla="*/ 2147483647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2147483647 w 326"/>
                <a:gd name="T1" fmla="*/ 2147483647 h 407"/>
                <a:gd name="T2" fmla="*/ 2147483647 w 326"/>
                <a:gd name="T3" fmla="*/ 2147483647 h 407"/>
                <a:gd name="T4" fmla="*/ 2147483647 w 326"/>
                <a:gd name="T5" fmla="*/ 2147483647 h 407"/>
                <a:gd name="T6" fmla="*/ 2147483647 w 326"/>
                <a:gd name="T7" fmla="*/ 2147483647 h 407"/>
                <a:gd name="T8" fmla="*/ 2147483647 w 326"/>
                <a:gd name="T9" fmla="*/ 2147483647 h 407"/>
                <a:gd name="T10" fmla="*/ 2147483647 w 326"/>
                <a:gd name="T11" fmla="*/ 2147483647 h 407"/>
                <a:gd name="T12" fmla="*/ 2147483647 w 326"/>
                <a:gd name="T13" fmla="*/ 2147483647 h 407"/>
                <a:gd name="T14" fmla="*/ 2147483647 w 326"/>
                <a:gd name="T15" fmla="*/ 2147483647 h 407"/>
                <a:gd name="T16" fmla="*/ 2147483647 w 326"/>
                <a:gd name="T17" fmla="*/ 2147483647 h 407"/>
                <a:gd name="T18" fmla="*/ 2147483647 w 326"/>
                <a:gd name="T19" fmla="*/ 2147483647 h 407"/>
                <a:gd name="T20" fmla="*/ 0 w 326"/>
                <a:gd name="T21" fmla="*/ 2147483647 h 407"/>
                <a:gd name="T22" fmla="*/ 2147483647 w 326"/>
                <a:gd name="T23" fmla="*/ 2147483647 h 407"/>
                <a:gd name="T24" fmla="*/ 2147483647 w 326"/>
                <a:gd name="T25" fmla="*/ 2147483647 h 407"/>
                <a:gd name="T26" fmla="*/ 2147483647 w 326"/>
                <a:gd name="T27" fmla="*/ 2147483647 h 407"/>
                <a:gd name="T28" fmla="*/ 2147483647 w 326"/>
                <a:gd name="T29" fmla="*/ 2147483647 h 407"/>
                <a:gd name="T30" fmla="*/ 2147483647 w 326"/>
                <a:gd name="T31" fmla="*/ 2147483647 h 407"/>
                <a:gd name="T32" fmla="*/ 2147483647 w 326"/>
                <a:gd name="T33" fmla="*/ 2147483647 h 407"/>
                <a:gd name="T34" fmla="*/ 2147483647 w 326"/>
                <a:gd name="T35" fmla="*/ 0 h 407"/>
                <a:gd name="T36" fmla="*/ 2147483647 w 326"/>
                <a:gd name="T37" fmla="*/ 2147483647 h 407"/>
                <a:gd name="T38" fmla="*/ 2147483647 w 326"/>
                <a:gd name="T39" fmla="*/ 2147483647 h 407"/>
                <a:gd name="T40" fmla="*/ 2147483647 w 326"/>
                <a:gd name="T41" fmla="*/ 2147483647 h 407"/>
                <a:gd name="T42" fmla="*/ 2147483647 w 326"/>
                <a:gd name="T43" fmla="*/ 2147483647 h 407"/>
                <a:gd name="T44" fmla="*/ 2147483647 w 326"/>
                <a:gd name="T45" fmla="*/ 2147483647 h 407"/>
                <a:gd name="T46" fmla="*/ 2147483647 w 326"/>
                <a:gd name="T47" fmla="*/ 2147483647 h 407"/>
                <a:gd name="T48" fmla="*/ 2147483647 w 326"/>
                <a:gd name="T49" fmla="*/ 2147483647 h 407"/>
                <a:gd name="T50" fmla="*/ 2147483647 w 326"/>
                <a:gd name="T51" fmla="*/ 2147483647 h 407"/>
                <a:gd name="T52" fmla="*/ 2147483647 w 326"/>
                <a:gd name="T53" fmla="*/ 2147483647 h 407"/>
                <a:gd name="T54" fmla="*/ 2147483647 w 326"/>
                <a:gd name="T55" fmla="*/ 2147483647 h 407"/>
                <a:gd name="T56" fmla="*/ 2147483647 w 326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147483647 w 97"/>
                <a:gd name="T1" fmla="*/ 2147483647 h 400"/>
                <a:gd name="T2" fmla="*/ 2147483647 w 97"/>
                <a:gd name="T3" fmla="*/ 2147483647 h 400"/>
                <a:gd name="T4" fmla="*/ 2147483647 w 97"/>
                <a:gd name="T5" fmla="*/ 2147483647 h 400"/>
                <a:gd name="T6" fmla="*/ 2147483647 w 97"/>
                <a:gd name="T7" fmla="*/ 2147483647 h 400"/>
                <a:gd name="T8" fmla="*/ 0 w 97"/>
                <a:gd name="T9" fmla="*/ 2147483647 h 400"/>
                <a:gd name="T10" fmla="*/ 2147483647 w 97"/>
                <a:gd name="T11" fmla="*/ 2147483647 h 400"/>
                <a:gd name="T12" fmla="*/ 2147483647 w 97"/>
                <a:gd name="T13" fmla="*/ 2147483647 h 400"/>
                <a:gd name="T14" fmla="*/ 2147483647 w 97"/>
                <a:gd name="T15" fmla="*/ 2147483647 h 400"/>
                <a:gd name="T16" fmla="*/ 2147483647 w 97"/>
                <a:gd name="T17" fmla="*/ 2147483647 h 400"/>
                <a:gd name="T18" fmla="*/ 0 w 97"/>
                <a:gd name="T19" fmla="*/ 0 h 400"/>
                <a:gd name="T20" fmla="*/ 2147483647 w 97"/>
                <a:gd name="T21" fmla="*/ 0 h 400"/>
                <a:gd name="T22" fmla="*/ 2147483647 w 97"/>
                <a:gd name="T23" fmla="*/ 2147483647 h 400"/>
                <a:gd name="T24" fmla="*/ 2147483647 w 97"/>
                <a:gd name="T25" fmla="*/ 2147483647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147483647 w 97"/>
                <a:gd name="T1" fmla="*/ 2147483647 h 401"/>
                <a:gd name="T2" fmla="*/ 2147483647 w 97"/>
                <a:gd name="T3" fmla="*/ 2147483647 h 401"/>
                <a:gd name="T4" fmla="*/ 2147483647 w 97"/>
                <a:gd name="T5" fmla="*/ 2147483647 h 401"/>
                <a:gd name="T6" fmla="*/ 2147483647 w 97"/>
                <a:gd name="T7" fmla="*/ 2147483647 h 401"/>
                <a:gd name="T8" fmla="*/ 0 w 97"/>
                <a:gd name="T9" fmla="*/ 2147483647 h 401"/>
                <a:gd name="T10" fmla="*/ 2147483647 w 97"/>
                <a:gd name="T11" fmla="*/ 2147483647 h 401"/>
                <a:gd name="T12" fmla="*/ 2147483647 w 97"/>
                <a:gd name="T13" fmla="*/ 2147483647 h 401"/>
                <a:gd name="T14" fmla="*/ 2147483647 w 97"/>
                <a:gd name="T15" fmla="*/ 2147483647 h 401"/>
                <a:gd name="T16" fmla="*/ 2147483647 w 97"/>
                <a:gd name="T17" fmla="*/ 2147483647 h 401"/>
                <a:gd name="T18" fmla="*/ 0 w 97"/>
                <a:gd name="T19" fmla="*/ 0 h 401"/>
                <a:gd name="T20" fmla="*/ 2147483647 w 97"/>
                <a:gd name="T21" fmla="*/ 0 h 401"/>
                <a:gd name="T22" fmla="*/ 2147483647 w 97"/>
                <a:gd name="T23" fmla="*/ 2147483647 h 401"/>
                <a:gd name="T24" fmla="*/ 2147483647 w 97"/>
                <a:gd name="T25" fmla="*/ 2147483647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147483647 w 240"/>
                <a:gd name="T1" fmla="*/ 2147483647 h 401"/>
                <a:gd name="T2" fmla="*/ 2147483647 w 240"/>
                <a:gd name="T3" fmla="*/ 2147483647 h 401"/>
                <a:gd name="T4" fmla="*/ 2147483647 w 240"/>
                <a:gd name="T5" fmla="*/ 2147483647 h 401"/>
                <a:gd name="T6" fmla="*/ 2147483647 w 240"/>
                <a:gd name="T7" fmla="*/ 2147483647 h 401"/>
                <a:gd name="T8" fmla="*/ 2147483647 w 240"/>
                <a:gd name="T9" fmla="*/ 2147483647 h 401"/>
                <a:gd name="T10" fmla="*/ 2147483647 w 240"/>
                <a:gd name="T11" fmla="*/ 2147483647 h 401"/>
                <a:gd name="T12" fmla="*/ 0 w 240"/>
                <a:gd name="T13" fmla="*/ 2147483647 h 401"/>
                <a:gd name="T14" fmla="*/ 2147483647 w 240"/>
                <a:gd name="T15" fmla="*/ 2147483647 h 401"/>
                <a:gd name="T16" fmla="*/ 2147483647 w 240"/>
                <a:gd name="T17" fmla="*/ 2147483647 h 401"/>
                <a:gd name="T18" fmla="*/ 2147483647 w 240"/>
                <a:gd name="T19" fmla="*/ 2147483647 h 401"/>
                <a:gd name="T20" fmla="*/ 2147483647 w 240"/>
                <a:gd name="T21" fmla="*/ 2147483647 h 401"/>
                <a:gd name="T22" fmla="*/ 0 w 240"/>
                <a:gd name="T23" fmla="*/ 0 h 401"/>
                <a:gd name="T24" fmla="*/ 2147483647 w 240"/>
                <a:gd name="T25" fmla="*/ 0 h 401"/>
                <a:gd name="T26" fmla="*/ 2147483647 w 240"/>
                <a:gd name="T27" fmla="*/ 2147483647 h 401"/>
                <a:gd name="T28" fmla="*/ 2147483647 w 240"/>
                <a:gd name="T29" fmla="*/ 2147483647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3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2147483647 w 391"/>
                <a:gd name="T1" fmla="*/ 2147483647 h 428"/>
                <a:gd name="T2" fmla="*/ 2147483647 w 391"/>
                <a:gd name="T3" fmla="*/ 2147483647 h 428"/>
                <a:gd name="T4" fmla="*/ 2147483647 w 391"/>
                <a:gd name="T5" fmla="*/ 2147483647 h 428"/>
                <a:gd name="T6" fmla="*/ 2147483647 w 391"/>
                <a:gd name="T7" fmla="*/ 2147483647 h 428"/>
                <a:gd name="T8" fmla="*/ 2147483647 w 391"/>
                <a:gd name="T9" fmla="*/ 2147483647 h 428"/>
                <a:gd name="T10" fmla="*/ 2147483647 w 391"/>
                <a:gd name="T11" fmla="*/ 2147483647 h 428"/>
                <a:gd name="T12" fmla="*/ 0 w 391"/>
                <a:gd name="T13" fmla="*/ 2147483647 h 428"/>
                <a:gd name="T14" fmla="*/ 2147483647 w 391"/>
                <a:gd name="T15" fmla="*/ 2147483647 h 428"/>
                <a:gd name="T16" fmla="*/ 2147483647 w 391"/>
                <a:gd name="T17" fmla="*/ 2147483647 h 428"/>
                <a:gd name="T18" fmla="*/ 2147483647 w 391"/>
                <a:gd name="T19" fmla="*/ 2147483647 h 428"/>
                <a:gd name="T20" fmla="*/ 2147483647 w 391"/>
                <a:gd name="T21" fmla="*/ 2147483647 h 428"/>
                <a:gd name="T22" fmla="*/ 2147483647 w 391"/>
                <a:gd name="T23" fmla="*/ 2147483647 h 428"/>
                <a:gd name="T24" fmla="*/ 2147483647 w 391"/>
                <a:gd name="T25" fmla="*/ 2147483647 h 428"/>
                <a:gd name="T26" fmla="*/ 2147483647 w 391"/>
                <a:gd name="T27" fmla="*/ 2147483647 h 428"/>
                <a:gd name="T28" fmla="*/ 2147483647 w 391"/>
                <a:gd name="T29" fmla="*/ 2147483647 h 428"/>
                <a:gd name="T30" fmla="*/ 2147483647 w 391"/>
                <a:gd name="T31" fmla="*/ 2147483647 h 428"/>
                <a:gd name="T32" fmla="*/ 2147483647 w 391"/>
                <a:gd name="T33" fmla="*/ 2147483647 h 428"/>
                <a:gd name="T34" fmla="*/ 2147483647 w 391"/>
                <a:gd name="T35" fmla="*/ 2147483647 h 428"/>
                <a:gd name="T36" fmla="*/ 2147483647 w 391"/>
                <a:gd name="T37" fmla="*/ 2147483647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4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2147483647 w 265"/>
                <a:gd name="T1" fmla="*/ 2147483647 h 401"/>
                <a:gd name="T2" fmla="*/ 2147483647 w 265"/>
                <a:gd name="T3" fmla="*/ 2147483647 h 401"/>
                <a:gd name="T4" fmla="*/ 2147483647 w 265"/>
                <a:gd name="T5" fmla="*/ 2147483647 h 401"/>
                <a:gd name="T6" fmla="*/ 2147483647 w 265"/>
                <a:gd name="T7" fmla="*/ 2147483647 h 401"/>
                <a:gd name="T8" fmla="*/ 2147483647 w 265"/>
                <a:gd name="T9" fmla="*/ 2147483647 h 401"/>
                <a:gd name="T10" fmla="*/ 2147483647 w 265"/>
                <a:gd name="T11" fmla="*/ 2147483647 h 401"/>
                <a:gd name="T12" fmla="*/ 2147483647 w 265"/>
                <a:gd name="T13" fmla="*/ 2147483647 h 401"/>
                <a:gd name="T14" fmla="*/ 2147483647 w 265"/>
                <a:gd name="T15" fmla="*/ 2147483647 h 401"/>
                <a:gd name="T16" fmla="*/ 2147483647 w 265"/>
                <a:gd name="T17" fmla="*/ 2147483647 h 401"/>
                <a:gd name="T18" fmla="*/ 2147483647 w 265"/>
                <a:gd name="T19" fmla="*/ 2147483647 h 401"/>
                <a:gd name="T20" fmla="*/ 0 w 265"/>
                <a:gd name="T21" fmla="*/ 2147483647 h 401"/>
                <a:gd name="T22" fmla="*/ 2147483647 w 265"/>
                <a:gd name="T23" fmla="*/ 2147483647 h 401"/>
                <a:gd name="T24" fmla="*/ 2147483647 w 265"/>
                <a:gd name="T25" fmla="*/ 2147483647 h 401"/>
                <a:gd name="T26" fmla="*/ 2147483647 w 265"/>
                <a:gd name="T27" fmla="*/ 2147483647 h 401"/>
                <a:gd name="T28" fmla="*/ 2147483647 w 265"/>
                <a:gd name="T29" fmla="*/ 2147483647 h 401"/>
                <a:gd name="T30" fmla="*/ 0 w 265"/>
                <a:gd name="T31" fmla="*/ 0 h 401"/>
                <a:gd name="T32" fmla="*/ 2147483647 w 265"/>
                <a:gd name="T33" fmla="*/ 0 h 401"/>
                <a:gd name="T34" fmla="*/ 2147483647 w 265"/>
                <a:gd name="T35" fmla="*/ 2147483647 h 401"/>
                <a:gd name="T36" fmla="*/ 2147483647 w 265"/>
                <a:gd name="T37" fmla="*/ 2147483647 h 401"/>
                <a:gd name="T38" fmla="*/ 2147483647 w 265"/>
                <a:gd name="T39" fmla="*/ 2147483647 h 401"/>
                <a:gd name="T40" fmla="*/ 2147483647 w 265"/>
                <a:gd name="T41" fmla="*/ 2147483647 h 401"/>
                <a:gd name="T42" fmla="*/ 2147483647 w 265"/>
                <a:gd name="T43" fmla="*/ 2147483647 h 401"/>
                <a:gd name="T44" fmla="*/ 2147483647 w 265"/>
                <a:gd name="T45" fmla="*/ 2147483647 h 401"/>
                <a:gd name="T46" fmla="*/ 2147483647 w 265"/>
                <a:gd name="T47" fmla="*/ 2147483647 h 401"/>
                <a:gd name="T48" fmla="*/ 2147483647 w 265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5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2147483647 w 316"/>
                <a:gd name="T1" fmla="*/ 2147483647 h 401"/>
                <a:gd name="T2" fmla="*/ 2147483647 w 316"/>
                <a:gd name="T3" fmla="*/ 2147483647 h 401"/>
                <a:gd name="T4" fmla="*/ 2147483647 w 316"/>
                <a:gd name="T5" fmla="*/ 2147483647 h 401"/>
                <a:gd name="T6" fmla="*/ 2147483647 w 316"/>
                <a:gd name="T7" fmla="*/ 2147483647 h 401"/>
                <a:gd name="T8" fmla="*/ 0 w 316"/>
                <a:gd name="T9" fmla="*/ 0 h 401"/>
                <a:gd name="T10" fmla="*/ 2147483647 w 316"/>
                <a:gd name="T11" fmla="*/ 0 h 401"/>
                <a:gd name="T12" fmla="*/ 2147483647 w 316"/>
                <a:gd name="T13" fmla="*/ 2147483647 h 401"/>
                <a:gd name="T14" fmla="*/ 2147483647 w 316"/>
                <a:gd name="T15" fmla="*/ 2147483647 h 401"/>
                <a:gd name="T16" fmla="*/ 2147483647 w 316"/>
                <a:gd name="T17" fmla="*/ 2147483647 h 401"/>
                <a:gd name="T18" fmla="*/ 0 w 316"/>
                <a:gd name="T19" fmla="*/ 2147483647 h 401"/>
                <a:gd name="T20" fmla="*/ 2147483647 w 316"/>
                <a:gd name="T21" fmla="*/ 2147483647 h 401"/>
                <a:gd name="T22" fmla="*/ 2147483647 w 316"/>
                <a:gd name="T23" fmla="*/ 2147483647 h 401"/>
                <a:gd name="T24" fmla="*/ 2147483647 w 316"/>
                <a:gd name="T25" fmla="*/ 2147483647 h 401"/>
                <a:gd name="T26" fmla="*/ 2147483647 w 316"/>
                <a:gd name="T27" fmla="*/ 2147483647 h 401"/>
                <a:gd name="T28" fmla="*/ 2147483647 w 316"/>
                <a:gd name="T29" fmla="*/ 2147483647 h 401"/>
                <a:gd name="T30" fmla="*/ 2147483647 w 316"/>
                <a:gd name="T31" fmla="*/ 2147483647 h 401"/>
                <a:gd name="T32" fmla="*/ 2147483647 w 316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6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2147483647 w 364"/>
                <a:gd name="T1" fmla="*/ 2147483647 h 444"/>
                <a:gd name="T2" fmla="*/ 2147483647 w 364"/>
                <a:gd name="T3" fmla="*/ 2147483647 h 444"/>
                <a:gd name="T4" fmla="*/ 2147483647 w 364"/>
                <a:gd name="T5" fmla="*/ 2147483647 h 444"/>
                <a:gd name="T6" fmla="*/ 2147483647 w 364"/>
                <a:gd name="T7" fmla="*/ 2147483647 h 444"/>
                <a:gd name="T8" fmla="*/ 0 w 364"/>
                <a:gd name="T9" fmla="*/ 2147483647 h 444"/>
                <a:gd name="T10" fmla="*/ 2147483647 w 364"/>
                <a:gd name="T11" fmla="*/ 2147483647 h 444"/>
                <a:gd name="T12" fmla="*/ 2147483647 w 364"/>
                <a:gd name="T13" fmla="*/ 2147483647 h 444"/>
                <a:gd name="T14" fmla="*/ 2147483647 w 364"/>
                <a:gd name="T15" fmla="*/ 2147483647 h 444"/>
                <a:gd name="T16" fmla="*/ 2147483647 w 364"/>
                <a:gd name="T17" fmla="*/ 2147483647 h 444"/>
                <a:gd name="T18" fmla="*/ 2147483647 w 364"/>
                <a:gd name="T19" fmla="*/ 2147483647 h 444"/>
                <a:gd name="T20" fmla="*/ 2147483647 w 364"/>
                <a:gd name="T21" fmla="*/ 2147483647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7" name="50 Grupo"/>
          <p:cNvGrpSpPr>
            <a:grpSpLocks/>
          </p:cNvGrpSpPr>
          <p:nvPr userDrawn="1"/>
        </p:nvGrpSpPr>
        <p:grpSpPr bwMode="auto">
          <a:xfrm>
            <a:off x="539750" y="6381750"/>
            <a:ext cx="738188" cy="242888"/>
            <a:chOff x="336550" y="6148858"/>
            <a:chExt cx="903288" cy="296863"/>
          </a:xfrm>
        </p:grpSpPr>
        <p:sp>
          <p:nvSpPr>
            <p:cNvPr id="38" name="Rectangle 176"/>
            <p:cNvSpPr>
              <a:spLocks noChangeArrowheads="1"/>
            </p:cNvSpPr>
            <p:nvPr/>
          </p:nvSpPr>
          <p:spPr bwMode="auto">
            <a:xfrm>
              <a:off x="837729" y="6148858"/>
              <a:ext cx="23311" cy="180446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9" name="Rectangle 177"/>
            <p:cNvSpPr>
              <a:spLocks noChangeArrowheads="1"/>
            </p:cNvSpPr>
            <p:nvPr/>
          </p:nvSpPr>
          <p:spPr bwMode="auto">
            <a:xfrm>
              <a:off x="901834" y="6205127"/>
              <a:ext cx="21367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40" name="Freeform 178"/>
            <p:cNvSpPr>
              <a:spLocks/>
            </p:cNvSpPr>
            <p:nvPr/>
          </p:nvSpPr>
          <p:spPr bwMode="auto">
            <a:xfrm>
              <a:off x="956225" y="6205127"/>
              <a:ext cx="89357" cy="126117"/>
            </a:xfrm>
            <a:custGeom>
              <a:avLst/>
              <a:gdLst>
                <a:gd name="T0" fmla="*/ 2147483647 w 274"/>
                <a:gd name="T1" fmla="*/ 2147483647 h 387"/>
                <a:gd name="T2" fmla="*/ 2147483647 w 274"/>
                <a:gd name="T3" fmla="*/ 2147483647 h 387"/>
                <a:gd name="T4" fmla="*/ 2147483647 w 274"/>
                <a:gd name="T5" fmla="*/ 2147483647 h 387"/>
                <a:gd name="T6" fmla="*/ 0 w 274"/>
                <a:gd name="T7" fmla="*/ 2147483647 h 387"/>
                <a:gd name="T8" fmla="*/ 2147483647 w 274"/>
                <a:gd name="T9" fmla="*/ 0 h 387"/>
                <a:gd name="T10" fmla="*/ 2147483647 w 274"/>
                <a:gd name="T11" fmla="*/ 2147483647 h 387"/>
                <a:gd name="T12" fmla="*/ 2147483647 w 274"/>
                <a:gd name="T13" fmla="*/ 2147483647 h 387"/>
                <a:gd name="T14" fmla="*/ 2147483647 w 274"/>
                <a:gd name="T15" fmla="*/ 2147483647 h 387"/>
                <a:gd name="T16" fmla="*/ 2147483647 w 274"/>
                <a:gd name="T17" fmla="*/ 2147483647 h 387"/>
                <a:gd name="T18" fmla="*/ 2147483647 w 274"/>
                <a:gd name="T19" fmla="*/ 2147483647 h 387"/>
                <a:gd name="T20" fmla="*/ 2147483647 w 274"/>
                <a:gd name="T21" fmla="*/ 214748364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1" name="Rectangle 179"/>
            <p:cNvSpPr>
              <a:spLocks noChangeArrowheads="1"/>
            </p:cNvSpPr>
            <p:nvPr/>
          </p:nvSpPr>
          <p:spPr bwMode="auto">
            <a:xfrm>
              <a:off x="1074720" y="6205127"/>
              <a:ext cx="21369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42" name="Freeform 180"/>
            <p:cNvSpPr>
              <a:spLocks noEditPoints="1"/>
            </p:cNvSpPr>
            <p:nvPr/>
          </p:nvSpPr>
          <p:spPr bwMode="auto">
            <a:xfrm>
              <a:off x="693980" y="6185724"/>
              <a:ext cx="116553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3" name="Freeform 181"/>
            <p:cNvSpPr>
              <a:spLocks noEditPoints="1"/>
            </p:cNvSpPr>
            <p:nvPr/>
          </p:nvSpPr>
          <p:spPr bwMode="auto">
            <a:xfrm>
              <a:off x="1125227" y="6185724"/>
              <a:ext cx="114611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4" name="Freeform 182"/>
            <p:cNvSpPr>
              <a:spLocks noEditPoints="1"/>
            </p:cNvSpPr>
            <p:nvPr/>
          </p:nvSpPr>
          <p:spPr bwMode="auto">
            <a:xfrm>
              <a:off x="336550" y="6205127"/>
              <a:ext cx="328292" cy="240594"/>
            </a:xfrm>
            <a:custGeom>
              <a:avLst/>
              <a:gdLst>
                <a:gd name="T0" fmla="*/ 2147483647 w 1008"/>
                <a:gd name="T1" fmla="*/ 2147483647 h 739"/>
                <a:gd name="T2" fmla="*/ 2147483647 w 1008"/>
                <a:gd name="T3" fmla="*/ 2147483647 h 739"/>
                <a:gd name="T4" fmla="*/ 2147483647 w 1008"/>
                <a:gd name="T5" fmla="*/ 0 h 739"/>
                <a:gd name="T6" fmla="*/ 2147483647 w 1008"/>
                <a:gd name="T7" fmla="*/ 2147483647 h 739"/>
                <a:gd name="T8" fmla="*/ 2147483647 w 1008"/>
                <a:gd name="T9" fmla="*/ 2147483647 h 739"/>
                <a:gd name="T10" fmla="*/ 2147483647 w 1008"/>
                <a:gd name="T11" fmla="*/ 2147483647 h 739"/>
                <a:gd name="T12" fmla="*/ 2147483647 w 1008"/>
                <a:gd name="T13" fmla="*/ 2147483647 h 739"/>
                <a:gd name="T14" fmla="*/ 2147483647 w 1008"/>
                <a:gd name="T15" fmla="*/ 2147483647 h 739"/>
                <a:gd name="T16" fmla="*/ 2147483647 w 1008"/>
                <a:gd name="T17" fmla="*/ 2147483647 h 739"/>
                <a:gd name="T18" fmla="*/ 2147483647 w 1008"/>
                <a:gd name="T19" fmla="*/ 2147483647 h 739"/>
                <a:gd name="T20" fmla="*/ 2147483647 w 1008"/>
                <a:gd name="T21" fmla="*/ 2147483647 h 739"/>
                <a:gd name="T22" fmla="*/ 2147483647 w 1008"/>
                <a:gd name="T23" fmla="*/ 2147483647 h 739"/>
                <a:gd name="T24" fmla="*/ 2147483647 w 1008"/>
                <a:gd name="T25" fmla="*/ 2147483647 h 739"/>
                <a:gd name="T26" fmla="*/ 2147483647 w 1008"/>
                <a:gd name="T27" fmla="*/ 2147483647 h 739"/>
                <a:gd name="T28" fmla="*/ 2147483647 w 1008"/>
                <a:gd name="T29" fmla="*/ 2147483647 h 739"/>
                <a:gd name="T30" fmla="*/ 2147483647 w 1008"/>
                <a:gd name="T31" fmla="*/ 2147483647 h 739"/>
                <a:gd name="T32" fmla="*/ 2147483647 w 1008"/>
                <a:gd name="T33" fmla="*/ 2147483647 h 739"/>
                <a:gd name="T34" fmla="*/ 2147483647 w 1008"/>
                <a:gd name="T35" fmla="*/ 2147483647 h 739"/>
                <a:gd name="T36" fmla="*/ 0 w 1008"/>
                <a:gd name="T37" fmla="*/ 2147483647 h 739"/>
                <a:gd name="T38" fmla="*/ 0 w 1008"/>
                <a:gd name="T39" fmla="*/ 2147483647 h 739"/>
                <a:gd name="T40" fmla="*/ 2147483647 w 1008"/>
                <a:gd name="T41" fmla="*/ 2147483647 h 739"/>
                <a:gd name="T42" fmla="*/ 2147483647 w 1008"/>
                <a:gd name="T43" fmla="*/ 2147483647 h 739"/>
                <a:gd name="T44" fmla="*/ 2147483647 w 1008"/>
                <a:gd name="T45" fmla="*/ 2147483647 h 739"/>
                <a:gd name="T46" fmla="*/ 2147483647 w 1008"/>
                <a:gd name="T47" fmla="*/ 2147483647 h 739"/>
                <a:gd name="T48" fmla="*/ 2147483647 w 1008"/>
                <a:gd name="T49" fmla="*/ 2147483647 h 739"/>
                <a:gd name="T50" fmla="*/ 2147483647 w 1008"/>
                <a:gd name="T51" fmla="*/ 2147483647 h 739"/>
                <a:gd name="T52" fmla="*/ 2147483647 w 1008"/>
                <a:gd name="T53" fmla="*/ 2147483647 h 739"/>
                <a:gd name="T54" fmla="*/ 2147483647 w 1008"/>
                <a:gd name="T55" fmla="*/ 2147483647 h 739"/>
                <a:gd name="T56" fmla="*/ 2147483647 w 1008"/>
                <a:gd name="T57" fmla="*/ 2147483647 h 739"/>
                <a:gd name="T58" fmla="*/ 2147483647 w 1008"/>
                <a:gd name="T59" fmla="*/ 2147483647 h 739"/>
                <a:gd name="T60" fmla="*/ 2147483647 w 1008"/>
                <a:gd name="T61" fmla="*/ 2147483647 h 739"/>
                <a:gd name="T62" fmla="*/ 2147483647 w 1008"/>
                <a:gd name="T63" fmla="*/ 2147483647 h 739"/>
                <a:gd name="T64" fmla="*/ 2147483647 w 1008"/>
                <a:gd name="T65" fmla="*/ 2147483647 h 739"/>
                <a:gd name="T66" fmla="*/ 2147483647 w 1008"/>
                <a:gd name="T67" fmla="*/ 2147483647 h 739"/>
                <a:gd name="T68" fmla="*/ 2147483647 w 1008"/>
                <a:gd name="T69" fmla="*/ 2147483647 h 739"/>
                <a:gd name="T70" fmla="*/ 2147483647 w 1008"/>
                <a:gd name="T71" fmla="*/ 2147483647 h 739"/>
                <a:gd name="T72" fmla="*/ 2147483647 w 1008"/>
                <a:gd name="T73" fmla="*/ 2147483647 h 739"/>
                <a:gd name="T74" fmla="*/ 2147483647 w 1008"/>
                <a:gd name="T75" fmla="*/ 2147483647 h 739"/>
                <a:gd name="T76" fmla="*/ 2147483647 w 1008"/>
                <a:gd name="T77" fmla="*/ 2147483647 h 739"/>
                <a:gd name="T78" fmla="*/ 2147483647 w 1008"/>
                <a:gd name="T79" fmla="*/ 2147483647 h 739"/>
                <a:gd name="T80" fmla="*/ 2147483647 w 1008"/>
                <a:gd name="T81" fmla="*/ 2147483647 h 739"/>
                <a:gd name="T82" fmla="*/ 2147483647 w 1008"/>
                <a:gd name="T83" fmla="*/ 2147483647 h 739"/>
                <a:gd name="T84" fmla="*/ 2147483647 w 1008"/>
                <a:gd name="T85" fmla="*/ 2147483647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4038600" cy="21859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481138"/>
            <a:ext cx="4038600" cy="21859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57200" y="3819525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8200" y="3819525"/>
            <a:ext cx="4038600" cy="218757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5" name="Marcador de fecha 9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8A198C0-404E-4256-9934-31588E318F46}" type="datetime1">
              <a:rPr lang="es-ES_tradnl" altLang="gl-ES"/>
              <a:pPr>
                <a:defRPr/>
              </a:pPr>
              <a:t>02/10/2014</a:t>
            </a:fld>
            <a:endParaRPr lang="es-ES_tradnl" altLang="gl-ES"/>
          </a:p>
        </p:txBody>
      </p:sp>
      <p:sp>
        <p:nvSpPr>
          <p:cNvPr id="46" name="Marcador de pie de página 21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es-ES_tradnl" altLang="gl-ES"/>
          </a:p>
        </p:txBody>
      </p:sp>
      <p:sp>
        <p:nvSpPr>
          <p:cNvPr id="47" name="Marcador de número de diapositiva 17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A12500-A816-442C-A046-AC37897E1F13}" type="slidenum">
              <a:rPr lang="es-ES_tradnl" altLang="gl-ES"/>
              <a:pPr>
                <a:defRPr/>
              </a:pPr>
              <a:t>‹Nº›</a:t>
            </a:fld>
            <a:endParaRPr lang="es-ES_tradnl" altLang="gl-E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  <p:bldP spid="4" grpId="0" build="p" autoUpdateAnimBg="0" advAuto="0"/>
      <p:bldP spid="5" grpId="0" build="p" autoUpdateAnimBg="0" advAuto="0"/>
      <p:bldP spid="6" grpId="0" build="p" autoUpdateAnimBg="0" advAuto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0113" y="188913"/>
            <a:ext cx="7056437" cy="12779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900113" y="1700213"/>
            <a:ext cx="7056437" cy="4248150"/>
          </a:xfrm>
        </p:spPr>
        <p:txBody>
          <a:bodyPr rtlCol="0">
            <a:normAutofit/>
          </a:bodyPr>
          <a:lstStyle/>
          <a:p>
            <a:pPr lvl="0"/>
            <a:endParaRPr lang="gl-ES" noProof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96875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8229600" cy="45259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764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764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contenido"/>
          <p:cNvSpPr>
            <a:spLocks noGrp="1"/>
          </p:cNvSpPr>
          <p:nvPr>
            <p:ph sz="half" idx="10"/>
          </p:nvPr>
        </p:nvSpPr>
        <p:spPr>
          <a:xfrm>
            <a:off x="468313" y="4509120"/>
            <a:ext cx="8208144" cy="161277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6589" y="177281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20887"/>
            <a:ext cx="4040188" cy="3705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177281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20887"/>
            <a:ext cx="4041775" cy="3705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rgbClr val="C35B02">
                  <a:alpha val="0"/>
                </a:srgbClr>
              </a:gs>
              <a:gs pos="100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dondear rectángulo de esquina sencilla"/>
          <p:cNvSpPr/>
          <p:nvPr/>
        </p:nvSpPr>
        <p:spPr>
          <a:xfrm flipH="1" flipV="1">
            <a:off x="-5862" y="-5863"/>
            <a:ext cx="9144000" cy="1484313"/>
          </a:xfrm>
          <a:prstGeom prst="round1Rect">
            <a:avLst/>
          </a:prstGeom>
          <a:gradFill>
            <a:gsLst>
              <a:gs pos="0">
                <a:srgbClr val="C35B02">
                  <a:alpha val="39000"/>
                </a:srgbClr>
              </a:gs>
              <a:gs pos="73000">
                <a:srgbClr val="C35B02">
                  <a:alpha val="85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gl-ES" altLang="gl-E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5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6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7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8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9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2147483647 w 144"/>
                <a:gd name="T1" fmla="*/ 2147483647 h 145"/>
                <a:gd name="T2" fmla="*/ 2147483647 w 144"/>
                <a:gd name="T3" fmla="*/ 2147483647 h 145"/>
                <a:gd name="T4" fmla="*/ 2147483647 w 144"/>
                <a:gd name="T5" fmla="*/ 2147483647 h 145"/>
                <a:gd name="T6" fmla="*/ 2147483647 w 144"/>
                <a:gd name="T7" fmla="*/ 2147483647 h 145"/>
                <a:gd name="T8" fmla="*/ 0 w 144"/>
                <a:gd name="T9" fmla="*/ 2147483647 h 145"/>
                <a:gd name="T10" fmla="*/ 0 w 144"/>
                <a:gd name="T11" fmla="*/ 2147483647 h 145"/>
                <a:gd name="T12" fmla="*/ 2147483647 w 144"/>
                <a:gd name="T13" fmla="*/ 2147483647 h 145"/>
                <a:gd name="T14" fmla="*/ 2147483647 w 144"/>
                <a:gd name="T15" fmla="*/ 0 h 145"/>
                <a:gd name="T16" fmla="*/ 2147483647 w 144"/>
                <a:gd name="T17" fmla="*/ 0 h 145"/>
                <a:gd name="T18" fmla="*/ 2147483647 w 144"/>
                <a:gd name="T19" fmla="*/ 2147483647 h 145"/>
                <a:gd name="T20" fmla="*/ 2147483647 w 144"/>
                <a:gd name="T21" fmla="*/ 2147483647 h 145"/>
                <a:gd name="T22" fmla="*/ 2147483647 w 144"/>
                <a:gd name="T23" fmla="*/ 2147483647 h 145"/>
                <a:gd name="T24" fmla="*/ 2147483647 w 144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1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2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2147483647 w 145"/>
                <a:gd name="T1" fmla="*/ 2147483647 h 145"/>
                <a:gd name="T2" fmla="*/ 2147483647 w 145"/>
                <a:gd name="T3" fmla="*/ 2147483647 h 145"/>
                <a:gd name="T4" fmla="*/ 2147483647 w 145"/>
                <a:gd name="T5" fmla="*/ 2147483647 h 145"/>
                <a:gd name="T6" fmla="*/ 2147483647 w 145"/>
                <a:gd name="T7" fmla="*/ 2147483647 h 145"/>
                <a:gd name="T8" fmla="*/ 0 w 145"/>
                <a:gd name="T9" fmla="*/ 2147483647 h 145"/>
                <a:gd name="T10" fmla="*/ 0 w 145"/>
                <a:gd name="T11" fmla="*/ 2147483647 h 145"/>
                <a:gd name="T12" fmla="*/ 2147483647 w 145"/>
                <a:gd name="T13" fmla="*/ 2147483647 h 145"/>
                <a:gd name="T14" fmla="*/ 2147483647 w 145"/>
                <a:gd name="T15" fmla="*/ 0 h 145"/>
                <a:gd name="T16" fmla="*/ 2147483647 w 145"/>
                <a:gd name="T17" fmla="*/ 0 h 145"/>
                <a:gd name="T18" fmla="*/ 2147483647 w 145"/>
                <a:gd name="T19" fmla="*/ 2147483647 h 145"/>
                <a:gd name="T20" fmla="*/ 2147483647 w 145"/>
                <a:gd name="T21" fmla="*/ 2147483647 h 145"/>
                <a:gd name="T22" fmla="*/ 2147483647 w 145"/>
                <a:gd name="T23" fmla="*/ 2147483647 h 145"/>
                <a:gd name="T24" fmla="*/ 2147483647 w 145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3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147483647 h 433"/>
                <a:gd name="T2" fmla="*/ 2147483647 w 320"/>
                <a:gd name="T3" fmla="*/ 2147483647 h 433"/>
                <a:gd name="T4" fmla="*/ 2147483647 w 320"/>
                <a:gd name="T5" fmla="*/ 2147483647 h 433"/>
                <a:gd name="T6" fmla="*/ 2147483647 w 320"/>
                <a:gd name="T7" fmla="*/ 2147483647 h 433"/>
                <a:gd name="T8" fmla="*/ 2147483647 w 320"/>
                <a:gd name="T9" fmla="*/ 2147483647 h 433"/>
                <a:gd name="T10" fmla="*/ 2147483647 w 320"/>
                <a:gd name="T11" fmla="*/ 2147483647 h 433"/>
                <a:gd name="T12" fmla="*/ 2147483647 w 320"/>
                <a:gd name="T13" fmla="*/ 2147483647 h 433"/>
                <a:gd name="T14" fmla="*/ 2147483647 w 320"/>
                <a:gd name="T15" fmla="*/ 2147483647 h 433"/>
                <a:gd name="T16" fmla="*/ 2147483647 w 320"/>
                <a:gd name="T17" fmla="*/ 2147483647 h 433"/>
                <a:gd name="T18" fmla="*/ 2147483647 w 320"/>
                <a:gd name="T19" fmla="*/ 2147483647 h 433"/>
                <a:gd name="T20" fmla="*/ 2147483647 w 320"/>
                <a:gd name="T21" fmla="*/ 2147483647 h 433"/>
                <a:gd name="T22" fmla="*/ 2147483647 w 320"/>
                <a:gd name="T23" fmla="*/ 2147483647 h 433"/>
                <a:gd name="T24" fmla="*/ 2147483647 w 320"/>
                <a:gd name="T25" fmla="*/ 2147483647 h 433"/>
                <a:gd name="T26" fmla="*/ 2147483647 w 320"/>
                <a:gd name="T27" fmla="*/ 2147483647 h 433"/>
                <a:gd name="T28" fmla="*/ 2147483647 w 320"/>
                <a:gd name="T29" fmla="*/ 2147483647 h 433"/>
                <a:gd name="T30" fmla="*/ 2147483647 w 320"/>
                <a:gd name="T31" fmla="*/ 2147483647 h 433"/>
                <a:gd name="T32" fmla="*/ 2147483647 w 320"/>
                <a:gd name="T33" fmla="*/ 2147483647 h 433"/>
                <a:gd name="T34" fmla="*/ 2147483647 w 320"/>
                <a:gd name="T35" fmla="*/ 0 h 433"/>
                <a:gd name="T36" fmla="*/ 2147483647 w 320"/>
                <a:gd name="T37" fmla="*/ 0 h 433"/>
                <a:gd name="T38" fmla="*/ 0 w 320"/>
                <a:gd name="T39" fmla="*/ 2147483647 h 433"/>
                <a:gd name="T40" fmla="*/ 0 w 320"/>
                <a:gd name="T41" fmla="*/ 2147483647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4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5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2147483647 w 42"/>
                <a:gd name="T1" fmla="*/ 0 h 40"/>
                <a:gd name="T2" fmla="*/ 2147483647 w 42"/>
                <a:gd name="T3" fmla="*/ 2147483647 h 40"/>
                <a:gd name="T4" fmla="*/ 0 w 42"/>
                <a:gd name="T5" fmla="*/ 2147483647 h 40"/>
                <a:gd name="T6" fmla="*/ 0 w 42"/>
                <a:gd name="T7" fmla="*/ 2147483647 h 40"/>
                <a:gd name="T8" fmla="*/ 2147483647 w 42"/>
                <a:gd name="T9" fmla="*/ 2147483647 h 40"/>
                <a:gd name="T10" fmla="*/ 2147483647 w 42"/>
                <a:gd name="T11" fmla="*/ 2147483647 h 40"/>
                <a:gd name="T12" fmla="*/ 2147483647 w 42"/>
                <a:gd name="T13" fmla="*/ 2147483647 h 40"/>
                <a:gd name="T14" fmla="*/ 2147483647 w 42"/>
                <a:gd name="T15" fmla="*/ 2147483647 h 40"/>
                <a:gd name="T16" fmla="*/ 2147483647 w 42"/>
                <a:gd name="T17" fmla="*/ 2147483647 h 40"/>
                <a:gd name="T18" fmla="*/ 2147483647 w 42"/>
                <a:gd name="T19" fmla="*/ 2147483647 h 40"/>
                <a:gd name="T20" fmla="*/ 2147483647 w 42"/>
                <a:gd name="T21" fmla="*/ 2147483647 h 40"/>
                <a:gd name="T22" fmla="*/ 2147483647 w 42"/>
                <a:gd name="T23" fmla="*/ 0 h 40"/>
                <a:gd name="T24" fmla="*/ 2147483647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7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2147483647 w 346"/>
                <a:gd name="T1" fmla="*/ 2147483647 h 147"/>
                <a:gd name="T2" fmla="*/ 2147483647 w 346"/>
                <a:gd name="T3" fmla="*/ 2147483647 h 147"/>
                <a:gd name="T4" fmla="*/ 2147483647 w 346"/>
                <a:gd name="T5" fmla="*/ 2147483647 h 147"/>
                <a:gd name="T6" fmla="*/ 2147483647 w 346"/>
                <a:gd name="T7" fmla="*/ 2147483647 h 147"/>
                <a:gd name="T8" fmla="*/ 2147483647 w 346"/>
                <a:gd name="T9" fmla="*/ 2147483647 h 147"/>
                <a:gd name="T10" fmla="*/ 2147483647 w 346"/>
                <a:gd name="T11" fmla="*/ 2147483647 h 147"/>
                <a:gd name="T12" fmla="*/ 2147483647 w 346"/>
                <a:gd name="T13" fmla="*/ 2147483647 h 147"/>
                <a:gd name="T14" fmla="*/ 2147483647 w 346"/>
                <a:gd name="T15" fmla="*/ 2147483647 h 147"/>
                <a:gd name="T16" fmla="*/ 2147483647 w 346"/>
                <a:gd name="T17" fmla="*/ 2147483647 h 147"/>
                <a:gd name="T18" fmla="*/ 2147483647 w 346"/>
                <a:gd name="T19" fmla="*/ 2147483647 h 147"/>
                <a:gd name="T20" fmla="*/ 2147483647 w 346"/>
                <a:gd name="T21" fmla="*/ 2147483647 h 147"/>
                <a:gd name="T22" fmla="*/ 2147483647 w 346"/>
                <a:gd name="T23" fmla="*/ 2147483647 h 147"/>
                <a:gd name="T24" fmla="*/ 2147483647 w 346"/>
                <a:gd name="T25" fmla="*/ 2147483647 h 147"/>
                <a:gd name="T26" fmla="*/ 2147483647 w 346"/>
                <a:gd name="T27" fmla="*/ 2147483647 h 147"/>
                <a:gd name="T28" fmla="*/ 2147483647 w 346"/>
                <a:gd name="T29" fmla="*/ 2147483647 h 147"/>
                <a:gd name="T30" fmla="*/ 2147483647 w 346"/>
                <a:gd name="T31" fmla="*/ 2147483647 h 147"/>
                <a:gd name="T32" fmla="*/ 2147483647 w 346"/>
                <a:gd name="T33" fmla="*/ 2147483647 h 147"/>
                <a:gd name="T34" fmla="*/ 2147483647 w 346"/>
                <a:gd name="T35" fmla="*/ 2147483647 h 147"/>
                <a:gd name="T36" fmla="*/ 2147483647 w 346"/>
                <a:gd name="T37" fmla="*/ 2147483647 h 147"/>
                <a:gd name="T38" fmla="*/ 2147483647 w 346"/>
                <a:gd name="T39" fmla="*/ 2147483647 h 147"/>
                <a:gd name="T40" fmla="*/ 2147483647 w 346"/>
                <a:gd name="T41" fmla="*/ 2147483647 h 147"/>
                <a:gd name="T42" fmla="*/ 2147483647 w 346"/>
                <a:gd name="T43" fmla="*/ 2147483647 h 147"/>
                <a:gd name="T44" fmla="*/ 2147483647 w 346"/>
                <a:gd name="T45" fmla="*/ 2147483647 h 147"/>
                <a:gd name="T46" fmla="*/ 2147483647 w 346"/>
                <a:gd name="T47" fmla="*/ 2147483647 h 147"/>
                <a:gd name="T48" fmla="*/ 2147483647 w 346"/>
                <a:gd name="T49" fmla="*/ 2147483647 h 147"/>
                <a:gd name="T50" fmla="*/ 2147483647 w 346"/>
                <a:gd name="T51" fmla="*/ 2147483647 h 147"/>
                <a:gd name="T52" fmla="*/ 2147483647 w 346"/>
                <a:gd name="T53" fmla="*/ 2147483647 h 147"/>
                <a:gd name="T54" fmla="*/ 2147483647 w 346"/>
                <a:gd name="T55" fmla="*/ 2147483647 h 147"/>
                <a:gd name="T56" fmla="*/ 2147483647 w 346"/>
                <a:gd name="T57" fmla="*/ 2147483647 h 147"/>
                <a:gd name="T58" fmla="*/ 2147483647 w 346"/>
                <a:gd name="T59" fmla="*/ 2147483647 h 147"/>
                <a:gd name="T60" fmla="*/ 2147483647 w 346"/>
                <a:gd name="T61" fmla="*/ 2147483647 h 147"/>
                <a:gd name="T62" fmla="*/ 2147483647 w 346"/>
                <a:gd name="T63" fmla="*/ 2147483647 h 147"/>
                <a:gd name="T64" fmla="*/ 2147483647 w 346"/>
                <a:gd name="T65" fmla="*/ 2147483647 h 147"/>
                <a:gd name="T66" fmla="*/ 2147483647 w 346"/>
                <a:gd name="T67" fmla="*/ 2147483647 h 147"/>
                <a:gd name="T68" fmla="*/ 2147483647 w 346"/>
                <a:gd name="T69" fmla="*/ 2147483647 h 147"/>
                <a:gd name="T70" fmla="*/ 2147483647 w 346"/>
                <a:gd name="T71" fmla="*/ 2147483647 h 147"/>
                <a:gd name="T72" fmla="*/ 2147483647 w 346"/>
                <a:gd name="T73" fmla="*/ 2147483647 h 147"/>
                <a:gd name="T74" fmla="*/ 2147483647 w 346"/>
                <a:gd name="T75" fmla="*/ 2147483647 h 147"/>
                <a:gd name="T76" fmla="*/ 2147483647 w 346"/>
                <a:gd name="T77" fmla="*/ 2147483647 h 147"/>
                <a:gd name="T78" fmla="*/ 2147483647 w 346"/>
                <a:gd name="T79" fmla="*/ 0 h 147"/>
                <a:gd name="T80" fmla="*/ 2147483647 w 346"/>
                <a:gd name="T81" fmla="*/ 2147483647 h 147"/>
                <a:gd name="T82" fmla="*/ 2147483647 w 346"/>
                <a:gd name="T83" fmla="*/ 0 h 147"/>
                <a:gd name="T84" fmla="*/ 2147483647 w 346"/>
                <a:gd name="T85" fmla="*/ 2147483647 h 147"/>
                <a:gd name="T86" fmla="*/ 2147483647 w 346"/>
                <a:gd name="T87" fmla="*/ 2147483647 h 147"/>
                <a:gd name="T88" fmla="*/ 2147483647 w 346"/>
                <a:gd name="T89" fmla="*/ 2147483647 h 147"/>
                <a:gd name="T90" fmla="*/ 0 w 346"/>
                <a:gd name="T91" fmla="*/ 2147483647 h 147"/>
                <a:gd name="T92" fmla="*/ 2147483647 w 346"/>
                <a:gd name="T93" fmla="*/ 2147483647 h 147"/>
                <a:gd name="T94" fmla="*/ 2147483647 w 346"/>
                <a:gd name="T95" fmla="*/ 2147483647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8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2147483647 w 254"/>
                <a:gd name="T3" fmla="*/ 2147483647 h 20"/>
                <a:gd name="T4" fmla="*/ 2147483647 w 254"/>
                <a:gd name="T5" fmla="*/ 2147483647 h 20"/>
                <a:gd name="T6" fmla="*/ 2147483647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9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2147483647 w 325"/>
                <a:gd name="T1" fmla="*/ 2147483647 h 401"/>
                <a:gd name="T2" fmla="*/ 2147483647 w 325"/>
                <a:gd name="T3" fmla="*/ 2147483647 h 401"/>
                <a:gd name="T4" fmla="*/ 2147483647 w 325"/>
                <a:gd name="T5" fmla="*/ 2147483647 h 401"/>
                <a:gd name="T6" fmla="*/ 2147483647 w 325"/>
                <a:gd name="T7" fmla="*/ 2147483647 h 401"/>
                <a:gd name="T8" fmla="*/ 2147483647 w 325"/>
                <a:gd name="T9" fmla="*/ 2147483647 h 401"/>
                <a:gd name="T10" fmla="*/ 2147483647 w 325"/>
                <a:gd name="T11" fmla="*/ 2147483647 h 401"/>
                <a:gd name="T12" fmla="*/ 2147483647 w 325"/>
                <a:gd name="T13" fmla="*/ 2147483647 h 401"/>
                <a:gd name="T14" fmla="*/ 2147483647 w 325"/>
                <a:gd name="T15" fmla="*/ 2147483647 h 401"/>
                <a:gd name="T16" fmla="*/ 2147483647 w 325"/>
                <a:gd name="T17" fmla="*/ 2147483647 h 401"/>
                <a:gd name="T18" fmla="*/ 2147483647 w 325"/>
                <a:gd name="T19" fmla="*/ 2147483647 h 401"/>
                <a:gd name="T20" fmla="*/ 2147483647 w 325"/>
                <a:gd name="T21" fmla="*/ 2147483647 h 401"/>
                <a:gd name="T22" fmla="*/ 2147483647 w 325"/>
                <a:gd name="T23" fmla="*/ 2147483647 h 401"/>
                <a:gd name="T24" fmla="*/ 0 w 325"/>
                <a:gd name="T25" fmla="*/ 2147483647 h 401"/>
                <a:gd name="T26" fmla="*/ 0 w 325"/>
                <a:gd name="T27" fmla="*/ 0 h 401"/>
                <a:gd name="T28" fmla="*/ 2147483647 w 325"/>
                <a:gd name="T29" fmla="*/ 0 h 401"/>
                <a:gd name="T30" fmla="*/ 2147483647 w 325"/>
                <a:gd name="T31" fmla="*/ 2147483647 h 401"/>
                <a:gd name="T32" fmla="*/ 2147483647 w 325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0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2147483647 w 364"/>
                <a:gd name="T1" fmla="*/ 2147483647 h 401"/>
                <a:gd name="T2" fmla="*/ 2147483647 w 364"/>
                <a:gd name="T3" fmla="*/ 2147483647 h 401"/>
                <a:gd name="T4" fmla="*/ 2147483647 w 364"/>
                <a:gd name="T5" fmla="*/ 2147483647 h 401"/>
                <a:gd name="T6" fmla="*/ 2147483647 w 364"/>
                <a:gd name="T7" fmla="*/ 2147483647 h 401"/>
                <a:gd name="T8" fmla="*/ 2147483647 w 364"/>
                <a:gd name="T9" fmla="*/ 2147483647 h 401"/>
                <a:gd name="T10" fmla="*/ 2147483647 w 364"/>
                <a:gd name="T11" fmla="*/ 2147483647 h 401"/>
                <a:gd name="T12" fmla="*/ 2147483647 w 364"/>
                <a:gd name="T13" fmla="*/ 2147483647 h 401"/>
                <a:gd name="T14" fmla="*/ 2147483647 w 364"/>
                <a:gd name="T15" fmla="*/ 2147483647 h 401"/>
                <a:gd name="T16" fmla="*/ 2147483647 w 364"/>
                <a:gd name="T17" fmla="*/ 2147483647 h 401"/>
                <a:gd name="T18" fmla="*/ 2147483647 w 364"/>
                <a:gd name="T19" fmla="*/ 2147483647 h 401"/>
                <a:gd name="T20" fmla="*/ 0 w 364"/>
                <a:gd name="T21" fmla="*/ 2147483647 h 401"/>
                <a:gd name="T22" fmla="*/ 2147483647 w 364"/>
                <a:gd name="T23" fmla="*/ 2147483647 h 401"/>
                <a:gd name="T24" fmla="*/ 2147483647 w 364"/>
                <a:gd name="T25" fmla="*/ 2147483647 h 401"/>
                <a:gd name="T26" fmla="*/ 2147483647 w 364"/>
                <a:gd name="T27" fmla="*/ 2147483647 h 401"/>
                <a:gd name="T28" fmla="*/ 2147483647 w 364"/>
                <a:gd name="T29" fmla="*/ 2147483647 h 401"/>
                <a:gd name="T30" fmla="*/ 2147483647 w 364"/>
                <a:gd name="T31" fmla="*/ 0 h 401"/>
                <a:gd name="T32" fmla="*/ 2147483647 w 364"/>
                <a:gd name="T33" fmla="*/ 0 h 401"/>
                <a:gd name="T34" fmla="*/ 2147483647 w 364"/>
                <a:gd name="T35" fmla="*/ 2147483647 h 401"/>
                <a:gd name="T36" fmla="*/ 2147483647 w 364"/>
                <a:gd name="T37" fmla="*/ 2147483647 h 401"/>
                <a:gd name="T38" fmla="*/ 2147483647 w 364"/>
                <a:gd name="T39" fmla="*/ 2147483647 h 401"/>
                <a:gd name="T40" fmla="*/ 2147483647 w 364"/>
                <a:gd name="T41" fmla="*/ 2147483647 h 401"/>
                <a:gd name="T42" fmla="*/ 2147483647 w 364"/>
                <a:gd name="T43" fmla="*/ 0 h 401"/>
                <a:gd name="T44" fmla="*/ 2147483647 w 364"/>
                <a:gd name="T45" fmla="*/ 0 h 401"/>
                <a:gd name="T46" fmla="*/ 2147483647 w 364"/>
                <a:gd name="T47" fmla="*/ 2147483647 h 401"/>
                <a:gd name="T48" fmla="*/ 2147483647 w 364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1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2147483647 w 338"/>
                <a:gd name="T1" fmla="*/ 2147483647 h 407"/>
                <a:gd name="T2" fmla="*/ 2147483647 w 338"/>
                <a:gd name="T3" fmla="*/ 2147483647 h 407"/>
                <a:gd name="T4" fmla="*/ 0 w 338"/>
                <a:gd name="T5" fmla="*/ 0 h 407"/>
                <a:gd name="T6" fmla="*/ 2147483647 w 338"/>
                <a:gd name="T7" fmla="*/ 0 h 407"/>
                <a:gd name="T8" fmla="*/ 2147483647 w 338"/>
                <a:gd name="T9" fmla="*/ 2147483647 h 407"/>
                <a:gd name="T10" fmla="*/ 2147483647 w 338"/>
                <a:gd name="T11" fmla="*/ 2147483647 h 407"/>
                <a:gd name="T12" fmla="*/ 2147483647 w 338"/>
                <a:gd name="T13" fmla="*/ 2147483647 h 407"/>
                <a:gd name="T14" fmla="*/ 2147483647 w 338"/>
                <a:gd name="T15" fmla="*/ 2147483647 h 407"/>
                <a:gd name="T16" fmla="*/ 2147483647 w 338"/>
                <a:gd name="T17" fmla="*/ 2147483647 h 407"/>
                <a:gd name="T18" fmla="*/ 2147483647 w 338"/>
                <a:gd name="T19" fmla="*/ 2147483647 h 407"/>
                <a:gd name="T20" fmla="*/ 2147483647 w 338"/>
                <a:gd name="T21" fmla="*/ 2147483647 h 407"/>
                <a:gd name="T22" fmla="*/ 2147483647 w 338"/>
                <a:gd name="T23" fmla="*/ 2147483647 h 407"/>
                <a:gd name="T24" fmla="*/ 2147483647 w 338"/>
                <a:gd name="T25" fmla="*/ 2147483647 h 407"/>
                <a:gd name="T26" fmla="*/ 2147483647 w 338"/>
                <a:gd name="T27" fmla="*/ 0 h 407"/>
                <a:gd name="T28" fmla="*/ 2147483647 w 338"/>
                <a:gd name="T29" fmla="*/ 0 h 407"/>
                <a:gd name="T30" fmla="*/ 2147483647 w 338"/>
                <a:gd name="T31" fmla="*/ 2147483647 h 407"/>
                <a:gd name="T32" fmla="*/ 2147483647 w 338"/>
                <a:gd name="T33" fmla="*/ 2147483647 h 407"/>
                <a:gd name="T34" fmla="*/ 2147483647 w 338"/>
                <a:gd name="T35" fmla="*/ 2147483647 h 407"/>
                <a:gd name="T36" fmla="*/ 2147483647 w 338"/>
                <a:gd name="T37" fmla="*/ 2147483647 h 407"/>
                <a:gd name="T38" fmla="*/ 2147483647 w 338"/>
                <a:gd name="T39" fmla="*/ 2147483647 h 407"/>
                <a:gd name="T40" fmla="*/ 2147483647 w 338"/>
                <a:gd name="T41" fmla="*/ 2147483647 h 407"/>
                <a:gd name="T42" fmla="*/ 2147483647 w 338"/>
                <a:gd name="T43" fmla="*/ 2147483647 h 407"/>
                <a:gd name="T44" fmla="*/ 2147483647 w 338"/>
                <a:gd name="T45" fmla="*/ 2147483647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2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2147483647 w 367"/>
                <a:gd name="T1" fmla="*/ 0 h 401"/>
                <a:gd name="T2" fmla="*/ 2147483647 w 367"/>
                <a:gd name="T3" fmla="*/ 0 h 401"/>
                <a:gd name="T4" fmla="*/ 2147483647 w 367"/>
                <a:gd name="T5" fmla="*/ 2147483647 h 401"/>
                <a:gd name="T6" fmla="*/ 2147483647 w 367"/>
                <a:gd name="T7" fmla="*/ 2147483647 h 401"/>
                <a:gd name="T8" fmla="*/ 2147483647 w 367"/>
                <a:gd name="T9" fmla="*/ 2147483647 h 401"/>
                <a:gd name="T10" fmla="*/ 2147483647 w 367"/>
                <a:gd name="T11" fmla="*/ 2147483647 h 401"/>
                <a:gd name="T12" fmla="*/ 2147483647 w 367"/>
                <a:gd name="T13" fmla="*/ 2147483647 h 401"/>
                <a:gd name="T14" fmla="*/ 2147483647 w 367"/>
                <a:gd name="T15" fmla="*/ 0 h 401"/>
                <a:gd name="T16" fmla="*/ 2147483647 w 367"/>
                <a:gd name="T17" fmla="*/ 0 h 401"/>
                <a:gd name="T18" fmla="*/ 2147483647 w 367"/>
                <a:gd name="T19" fmla="*/ 2147483647 h 401"/>
                <a:gd name="T20" fmla="*/ 2147483647 w 367"/>
                <a:gd name="T21" fmla="*/ 2147483647 h 401"/>
                <a:gd name="T22" fmla="*/ 2147483647 w 367"/>
                <a:gd name="T23" fmla="*/ 2147483647 h 401"/>
                <a:gd name="T24" fmla="*/ 2147483647 w 367"/>
                <a:gd name="T25" fmla="*/ 2147483647 h 401"/>
                <a:gd name="T26" fmla="*/ 2147483647 w 367"/>
                <a:gd name="T27" fmla="*/ 2147483647 h 401"/>
                <a:gd name="T28" fmla="*/ 2147483647 w 367"/>
                <a:gd name="T29" fmla="*/ 2147483647 h 401"/>
                <a:gd name="T30" fmla="*/ 2147483647 w 367"/>
                <a:gd name="T31" fmla="*/ 2147483647 h 401"/>
                <a:gd name="T32" fmla="*/ 2147483647 w 367"/>
                <a:gd name="T33" fmla="*/ 2147483647 h 401"/>
                <a:gd name="T34" fmla="*/ 2147483647 w 367"/>
                <a:gd name="T35" fmla="*/ 2147483647 h 401"/>
                <a:gd name="T36" fmla="*/ 0 w 367"/>
                <a:gd name="T37" fmla="*/ 2147483647 h 401"/>
                <a:gd name="T38" fmla="*/ 2147483647 w 367"/>
                <a:gd name="T39" fmla="*/ 2147483647 h 401"/>
                <a:gd name="T40" fmla="*/ 2147483647 w 367"/>
                <a:gd name="T41" fmla="*/ 2147483647 h 401"/>
                <a:gd name="T42" fmla="*/ 2147483647 w 367"/>
                <a:gd name="T43" fmla="*/ 2147483647 h 401"/>
                <a:gd name="T44" fmla="*/ 2147483647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3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4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2147483647 w 326"/>
                <a:gd name="T1" fmla="*/ 2147483647 h 407"/>
                <a:gd name="T2" fmla="*/ 2147483647 w 326"/>
                <a:gd name="T3" fmla="*/ 2147483647 h 407"/>
                <a:gd name="T4" fmla="*/ 2147483647 w 326"/>
                <a:gd name="T5" fmla="*/ 2147483647 h 407"/>
                <a:gd name="T6" fmla="*/ 2147483647 w 326"/>
                <a:gd name="T7" fmla="*/ 2147483647 h 407"/>
                <a:gd name="T8" fmla="*/ 2147483647 w 326"/>
                <a:gd name="T9" fmla="*/ 2147483647 h 407"/>
                <a:gd name="T10" fmla="*/ 2147483647 w 326"/>
                <a:gd name="T11" fmla="*/ 2147483647 h 407"/>
                <a:gd name="T12" fmla="*/ 2147483647 w 326"/>
                <a:gd name="T13" fmla="*/ 2147483647 h 407"/>
                <a:gd name="T14" fmla="*/ 2147483647 w 326"/>
                <a:gd name="T15" fmla="*/ 2147483647 h 407"/>
                <a:gd name="T16" fmla="*/ 2147483647 w 326"/>
                <a:gd name="T17" fmla="*/ 2147483647 h 407"/>
                <a:gd name="T18" fmla="*/ 2147483647 w 326"/>
                <a:gd name="T19" fmla="*/ 2147483647 h 407"/>
                <a:gd name="T20" fmla="*/ 0 w 326"/>
                <a:gd name="T21" fmla="*/ 2147483647 h 407"/>
                <a:gd name="T22" fmla="*/ 2147483647 w 326"/>
                <a:gd name="T23" fmla="*/ 2147483647 h 407"/>
                <a:gd name="T24" fmla="*/ 2147483647 w 326"/>
                <a:gd name="T25" fmla="*/ 2147483647 h 407"/>
                <a:gd name="T26" fmla="*/ 2147483647 w 326"/>
                <a:gd name="T27" fmla="*/ 2147483647 h 407"/>
                <a:gd name="T28" fmla="*/ 2147483647 w 326"/>
                <a:gd name="T29" fmla="*/ 2147483647 h 407"/>
                <a:gd name="T30" fmla="*/ 2147483647 w 326"/>
                <a:gd name="T31" fmla="*/ 2147483647 h 407"/>
                <a:gd name="T32" fmla="*/ 2147483647 w 326"/>
                <a:gd name="T33" fmla="*/ 2147483647 h 407"/>
                <a:gd name="T34" fmla="*/ 2147483647 w 326"/>
                <a:gd name="T35" fmla="*/ 0 h 407"/>
                <a:gd name="T36" fmla="*/ 2147483647 w 326"/>
                <a:gd name="T37" fmla="*/ 2147483647 h 407"/>
                <a:gd name="T38" fmla="*/ 2147483647 w 326"/>
                <a:gd name="T39" fmla="*/ 2147483647 h 407"/>
                <a:gd name="T40" fmla="*/ 2147483647 w 326"/>
                <a:gd name="T41" fmla="*/ 2147483647 h 407"/>
                <a:gd name="T42" fmla="*/ 2147483647 w 326"/>
                <a:gd name="T43" fmla="*/ 2147483647 h 407"/>
                <a:gd name="T44" fmla="*/ 2147483647 w 326"/>
                <a:gd name="T45" fmla="*/ 2147483647 h 407"/>
                <a:gd name="T46" fmla="*/ 2147483647 w 326"/>
                <a:gd name="T47" fmla="*/ 2147483647 h 407"/>
                <a:gd name="T48" fmla="*/ 2147483647 w 326"/>
                <a:gd name="T49" fmla="*/ 2147483647 h 407"/>
                <a:gd name="T50" fmla="*/ 2147483647 w 326"/>
                <a:gd name="T51" fmla="*/ 2147483647 h 407"/>
                <a:gd name="T52" fmla="*/ 2147483647 w 326"/>
                <a:gd name="T53" fmla="*/ 2147483647 h 407"/>
                <a:gd name="T54" fmla="*/ 2147483647 w 326"/>
                <a:gd name="T55" fmla="*/ 2147483647 h 407"/>
                <a:gd name="T56" fmla="*/ 2147483647 w 326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5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147483647 w 97"/>
                <a:gd name="T1" fmla="*/ 2147483647 h 400"/>
                <a:gd name="T2" fmla="*/ 2147483647 w 97"/>
                <a:gd name="T3" fmla="*/ 2147483647 h 400"/>
                <a:gd name="T4" fmla="*/ 2147483647 w 97"/>
                <a:gd name="T5" fmla="*/ 2147483647 h 400"/>
                <a:gd name="T6" fmla="*/ 2147483647 w 97"/>
                <a:gd name="T7" fmla="*/ 2147483647 h 400"/>
                <a:gd name="T8" fmla="*/ 0 w 97"/>
                <a:gd name="T9" fmla="*/ 2147483647 h 400"/>
                <a:gd name="T10" fmla="*/ 2147483647 w 97"/>
                <a:gd name="T11" fmla="*/ 2147483647 h 400"/>
                <a:gd name="T12" fmla="*/ 2147483647 w 97"/>
                <a:gd name="T13" fmla="*/ 2147483647 h 400"/>
                <a:gd name="T14" fmla="*/ 2147483647 w 97"/>
                <a:gd name="T15" fmla="*/ 2147483647 h 400"/>
                <a:gd name="T16" fmla="*/ 2147483647 w 97"/>
                <a:gd name="T17" fmla="*/ 2147483647 h 400"/>
                <a:gd name="T18" fmla="*/ 0 w 97"/>
                <a:gd name="T19" fmla="*/ 0 h 400"/>
                <a:gd name="T20" fmla="*/ 2147483647 w 97"/>
                <a:gd name="T21" fmla="*/ 0 h 400"/>
                <a:gd name="T22" fmla="*/ 2147483647 w 97"/>
                <a:gd name="T23" fmla="*/ 2147483647 h 400"/>
                <a:gd name="T24" fmla="*/ 2147483647 w 97"/>
                <a:gd name="T25" fmla="*/ 2147483647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6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147483647 w 97"/>
                <a:gd name="T1" fmla="*/ 2147483647 h 401"/>
                <a:gd name="T2" fmla="*/ 2147483647 w 97"/>
                <a:gd name="T3" fmla="*/ 2147483647 h 401"/>
                <a:gd name="T4" fmla="*/ 2147483647 w 97"/>
                <a:gd name="T5" fmla="*/ 2147483647 h 401"/>
                <a:gd name="T6" fmla="*/ 2147483647 w 97"/>
                <a:gd name="T7" fmla="*/ 2147483647 h 401"/>
                <a:gd name="T8" fmla="*/ 0 w 97"/>
                <a:gd name="T9" fmla="*/ 2147483647 h 401"/>
                <a:gd name="T10" fmla="*/ 2147483647 w 97"/>
                <a:gd name="T11" fmla="*/ 2147483647 h 401"/>
                <a:gd name="T12" fmla="*/ 2147483647 w 97"/>
                <a:gd name="T13" fmla="*/ 2147483647 h 401"/>
                <a:gd name="T14" fmla="*/ 2147483647 w 97"/>
                <a:gd name="T15" fmla="*/ 2147483647 h 401"/>
                <a:gd name="T16" fmla="*/ 2147483647 w 97"/>
                <a:gd name="T17" fmla="*/ 2147483647 h 401"/>
                <a:gd name="T18" fmla="*/ 0 w 97"/>
                <a:gd name="T19" fmla="*/ 0 h 401"/>
                <a:gd name="T20" fmla="*/ 2147483647 w 97"/>
                <a:gd name="T21" fmla="*/ 0 h 401"/>
                <a:gd name="T22" fmla="*/ 2147483647 w 97"/>
                <a:gd name="T23" fmla="*/ 2147483647 h 401"/>
                <a:gd name="T24" fmla="*/ 2147483647 w 97"/>
                <a:gd name="T25" fmla="*/ 2147483647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7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147483647 w 240"/>
                <a:gd name="T1" fmla="*/ 2147483647 h 401"/>
                <a:gd name="T2" fmla="*/ 2147483647 w 240"/>
                <a:gd name="T3" fmla="*/ 2147483647 h 401"/>
                <a:gd name="T4" fmla="*/ 2147483647 w 240"/>
                <a:gd name="T5" fmla="*/ 2147483647 h 401"/>
                <a:gd name="T6" fmla="*/ 2147483647 w 240"/>
                <a:gd name="T7" fmla="*/ 2147483647 h 401"/>
                <a:gd name="T8" fmla="*/ 2147483647 w 240"/>
                <a:gd name="T9" fmla="*/ 2147483647 h 401"/>
                <a:gd name="T10" fmla="*/ 2147483647 w 240"/>
                <a:gd name="T11" fmla="*/ 2147483647 h 401"/>
                <a:gd name="T12" fmla="*/ 0 w 240"/>
                <a:gd name="T13" fmla="*/ 2147483647 h 401"/>
                <a:gd name="T14" fmla="*/ 2147483647 w 240"/>
                <a:gd name="T15" fmla="*/ 2147483647 h 401"/>
                <a:gd name="T16" fmla="*/ 2147483647 w 240"/>
                <a:gd name="T17" fmla="*/ 2147483647 h 401"/>
                <a:gd name="T18" fmla="*/ 2147483647 w 240"/>
                <a:gd name="T19" fmla="*/ 2147483647 h 401"/>
                <a:gd name="T20" fmla="*/ 2147483647 w 240"/>
                <a:gd name="T21" fmla="*/ 2147483647 h 401"/>
                <a:gd name="T22" fmla="*/ 0 w 240"/>
                <a:gd name="T23" fmla="*/ 0 h 401"/>
                <a:gd name="T24" fmla="*/ 2147483647 w 240"/>
                <a:gd name="T25" fmla="*/ 0 h 401"/>
                <a:gd name="T26" fmla="*/ 2147483647 w 240"/>
                <a:gd name="T27" fmla="*/ 2147483647 h 401"/>
                <a:gd name="T28" fmla="*/ 2147483647 w 240"/>
                <a:gd name="T29" fmla="*/ 2147483647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8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29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2147483647 w 391"/>
                <a:gd name="T1" fmla="*/ 2147483647 h 428"/>
                <a:gd name="T2" fmla="*/ 2147483647 w 391"/>
                <a:gd name="T3" fmla="*/ 2147483647 h 428"/>
                <a:gd name="T4" fmla="*/ 2147483647 w 391"/>
                <a:gd name="T5" fmla="*/ 2147483647 h 428"/>
                <a:gd name="T6" fmla="*/ 2147483647 w 391"/>
                <a:gd name="T7" fmla="*/ 2147483647 h 428"/>
                <a:gd name="T8" fmla="*/ 2147483647 w 391"/>
                <a:gd name="T9" fmla="*/ 2147483647 h 428"/>
                <a:gd name="T10" fmla="*/ 2147483647 w 391"/>
                <a:gd name="T11" fmla="*/ 2147483647 h 428"/>
                <a:gd name="T12" fmla="*/ 0 w 391"/>
                <a:gd name="T13" fmla="*/ 2147483647 h 428"/>
                <a:gd name="T14" fmla="*/ 2147483647 w 391"/>
                <a:gd name="T15" fmla="*/ 2147483647 h 428"/>
                <a:gd name="T16" fmla="*/ 2147483647 w 391"/>
                <a:gd name="T17" fmla="*/ 2147483647 h 428"/>
                <a:gd name="T18" fmla="*/ 2147483647 w 391"/>
                <a:gd name="T19" fmla="*/ 2147483647 h 428"/>
                <a:gd name="T20" fmla="*/ 2147483647 w 391"/>
                <a:gd name="T21" fmla="*/ 2147483647 h 428"/>
                <a:gd name="T22" fmla="*/ 2147483647 w 391"/>
                <a:gd name="T23" fmla="*/ 2147483647 h 428"/>
                <a:gd name="T24" fmla="*/ 2147483647 w 391"/>
                <a:gd name="T25" fmla="*/ 2147483647 h 428"/>
                <a:gd name="T26" fmla="*/ 2147483647 w 391"/>
                <a:gd name="T27" fmla="*/ 2147483647 h 428"/>
                <a:gd name="T28" fmla="*/ 2147483647 w 391"/>
                <a:gd name="T29" fmla="*/ 2147483647 h 428"/>
                <a:gd name="T30" fmla="*/ 2147483647 w 391"/>
                <a:gd name="T31" fmla="*/ 2147483647 h 428"/>
                <a:gd name="T32" fmla="*/ 2147483647 w 391"/>
                <a:gd name="T33" fmla="*/ 2147483647 h 428"/>
                <a:gd name="T34" fmla="*/ 2147483647 w 391"/>
                <a:gd name="T35" fmla="*/ 2147483647 h 428"/>
                <a:gd name="T36" fmla="*/ 2147483647 w 391"/>
                <a:gd name="T37" fmla="*/ 2147483647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0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2147483647 w 265"/>
                <a:gd name="T1" fmla="*/ 2147483647 h 401"/>
                <a:gd name="T2" fmla="*/ 2147483647 w 265"/>
                <a:gd name="T3" fmla="*/ 2147483647 h 401"/>
                <a:gd name="T4" fmla="*/ 2147483647 w 265"/>
                <a:gd name="T5" fmla="*/ 2147483647 h 401"/>
                <a:gd name="T6" fmla="*/ 2147483647 w 265"/>
                <a:gd name="T7" fmla="*/ 2147483647 h 401"/>
                <a:gd name="T8" fmla="*/ 2147483647 w 265"/>
                <a:gd name="T9" fmla="*/ 2147483647 h 401"/>
                <a:gd name="T10" fmla="*/ 2147483647 w 265"/>
                <a:gd name="T11" fmla="*/ 2147483647 h 401"/>
                <a:gd name="T12" fmla="*/ 2147483647 w 265"/>
                <a:gd name="T13" fmla="*/ 2147483647 h 401"/>
                <a:gd name="T14" fmla="*/ 2147483647 w 265"/>
                <a:gd name="T15" fmla="*/ 2147483647 h 401"/>
                <a:gd name="T16" fmla="*/ 2147483647 w 265"/>
                <a:gd name="T17" fmla="*/ 2147483647 h 401"/>
                <a:gd name="T18" fmla="*/ 2147483647 w 265"/>
                <a:gd name="T19" fmla="*/ 2147483647 h 401"/>
                <a:gd name="T20" fmla="*/ 0 w 265"/>
                <a:gd name="T21" fmla="*/ 2147483647 h 401"/>
                <a:gd name="T22" fmla="*/ 2147483647 w 265"/>
                <a:gd name="T23" fmla="*/ 2147483647 h 401"/>
                <a:gd name="T24" fmla="*/ 2147483647 w 265"/>
                <a:gd name="T25" fmla="*/ 2147483647 h 401"/>
                <a:gd name="T26" fmla="*/ 2147483647 w 265"/>
                <a:gd name="T27" fmla="*/ 2147483647 h 401"/>
                <a:gd name="T28" fmla="*/ 2147483647 w 265"/>
                <a:gd name="T29" fmla="*/ 2147483647 h 401"/>
                <a:gd name="T30" fmla="*/ 0 w 265"/>
                <a:gd name="T31" fmla="*/ 0 h 401"/>
                <a:gd name="T32" fmla="*/ 2147483647 w 265"/>
                <a:gd name="T33" fmla="*/ 0 h 401"/>
                <a:gd name="T34" fmla="*/ 2147483647 w 265"/>
                <a:gd name="T35" fmla="*/ 2147483647 h 401"/>
                <a:gd name="T36" fmla="*/ 2147483647 w 265"/>
                <a:gd name="T37" fmla="*/ 2147483647 h 401"/>
                <a:gd name="T38" fmla="*/ 2147483647 w 265"/>
                <a:gd name="T39" fmla="*/ 2147483647 h 401"/>
                <a:gd name="T40" fmla="*/ 2147483647 w 265"/>
                <a:gd name="T41" fmla="*/ 2147483647 h 401"/>
                <a:gd name="T42" fmla="*/ 2147483647 w 265"/>
                <a:gd name="T43" fmla="*/ 2147483647 h 401"/>
                <a:gd name="T44" fmla="*/ 2147483647 w 265"/>
                <a:gd name="T45" fmla="*/ 2147483647 h 401"/>
                <a:gd name="T46" fmla="*/ 2147483647 w 265"/>
                <a:gd name="T47" fmla="*/ 2147483647 h 401"/>
                <a:gd name="T48" fmla="*/ 2147483647 w 265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1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2147483647 w 316"/>
                <a:gd name="T1" fmla="*/ 2147483647 h 401"/>
                <a:gd name="T2" fmla="*/ 2147483647 w 316"/>
                <a:gd name="T3" fmla="*/ 2147483647 h 401"/>
                <a:gd name="T4" fmla="*/ 2147483647 w 316"/>
                <a:gd name="T5" fmla="*/ 2147483647 h 401"/>
                <a:gd name="T6" fmla="*/ 2147483647 w 316"/>
                <a:gd name="T7" fmla="*/ 2147483647 h 401"/>
                <a:gd name="T8" fmla="*/ 0 w 316"/>
                <a:gd name="T9" fmla="*/ 0 h 401"/>
                <a:gd name="T10" fmla="*/ 2147483647 w 316"/>
                <a:gd name="T11" fmla="*/ 0 h 401"/>
                <a:gd name="T12" fmla="*/ 2147483647 w 316"/>
                <a:gd name="T13" fmla="*/ 2147483647 h 401"/>
                <a:gd name="T14" fmla="*/ 2147483647 w 316"/>
                <a:gd name="T15" fmla="*/ 2147483647 h 401"/>
                <a:gd name="T16" fmla="*/ 2147483647 w 316"/>
                <a:gd name="T17" fmla="*/ 2147483647 h 401"/>
                <a:gd name="T18" fmla="*/ 0 w 316"/>
                <a:gd name="T19" fmla="*/ 2147483647 h 401"/>
                <a:gd name="T20" fmla="*/ 2147483647 w 316"/>
                <a:gd name="T21" fmla="*/ 2147483647 h 401"/>
                <a:gd name="T22" fmla="*/ 2147483647 w 316"/>
                <a:gd name="T23" fmla="*/ 2147483647 h 401"/>
                <a:gd name="T24" fmla="*/ 2147483647 w 316"/>
                <a:gd name="T25" fmla="*/ 2147483647 h 401"/>
                <a:gd name="T26" fmla="*/ 2147483647 w 316"/>
                <a:gd name="T27" fmla="*/ 2147483647 h 401"/>
                <a:gd name="T28" fmla="*/ 2147483647 w 316"/>
                <a:gd name="T29" fmla="*/ 2147483647 h 401"/>
                <a:gd name="T30" fmla="*/ 2147483647 w 316"/>
                <a:gd name="T31" fmla="*/ 2147483647 h 401"/>
                <a:gd name="T32" fmla="*/ 2147483647 w 316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2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2147483647 w 364"/>
                <a:gd name="T1" fmla="*/ 2147483647 h 444"/>
                <a:gd name="T2" fmla="*/ 2147483647 w 364"/>
                <a:gd name="T3" fmla="*/ 2147483647 h 444"/>
                <a:gd name="T4" fmla="*/ 2147483647 w 364"/>
                <a:gd name="T5" fmla="*/ 2147483647 h 444"/>
                <a:gd name="T6" fmla="*/ 2147483647 w 364"/>
                <a:gd name="T7" fmla="*/ 2147483647 h 444"/>
                <a:gd name="T8" fmla="*/ 0 w 364"/>
                <a:gd name="T9" fmla="*/ 2147483647 h 444"/>
                <a:gd name="T10" fmla="*/ 2147483647 w 364"/>
                <a:gd name="T11" fmla="*/ 2147483647 h 444"/>
                <a:gd name="T12" fmla="*/ 2147483647 w 364"/>
                <a:gd name="T13" fmla="*/ 2147483647 h 444"/>
                <a:gd name="T14" fmla="*/ 2147483647 w 364"/>
                <a:gd name="T15" fmla="*/ 2147483647 h 444"/>
                <a:gd name="T16" fmla="*/ 2147483647 w 364"/>
                <a:gd name="T17" fmla="*/ 2147483647 h 444"/>
                <a:gd name="T18" fmla="*/ 2147483647 w 364"/>
                <a:gd name="T19" fmla="*/ 2147483647 h 444"/>
                <a:gd name="T20" fmla="*/ 2147483647 w 364"/>
                <a:gd name="T21" fmla="*/ 2147483647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33" name="50 Grupo"/>
          <p:cNvGrpSpPr>
            <a:grpSpLocks/>
          </p:cNvGrpSpPr>
          <p:nvPr userDrawn="1"/>
        </p:nvGrpSpPr>
        <p:grpSpPr bwMode="auto">
          <a:xfrm>
            <a:off x="539750" y="6381750"/>
            <a:ext cx="738188" cy="242888"/>
            <a:chOff x="336550" y="6148858"/>
            <a:chExt cx="903288" cy="296863"/>
          </a:xfrm>
        </p:grpSpPr>
        <p:sp>
          <p:nvSpPr>
            <p:cNvPr id="34" name="Rectangle 176"/>
            <p:cNvSpPr>
              <a:spLocks noChangeArrowheads="1"/>
            </p:cNvSpPr>
            <p:nvPr/>
          </p:nvSpPr>
          <p:spPr bwMode="auto">
            <a:xfrm>
              <a:off x="837729" y="6148858"/>
              <a:ext cx="23311" cy="180446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5" name="Rectangle 177"/>
            <p:cNvSpPr>
              <a:spLocks noChangeArrowheads="1"/>
            </p:cNvSpPr>
            <p:nvPr/>
          </p:nvSpPr>
          <p:spPr bwMode="auto">
            <a:xfrm>
              <a:off x="901834" y="6205127"/>
              <a:ext cx="21367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6" name="Freeform 178"/>
            <p:cNvSpPr>
              <a:spLocks/>
            </p:cNvSpPr>
            <p:nvPr/>
          </p:nvSpPr>
          <p:spPr bwMode="auto">
            <a:xfrm>
              <a:off x="956225" y="6205127"/>
              <a:ext cx="89357" cy="126117"/>
            </a:xfrm>
            <a:custGeom>
              <a:avLst/>
              <a:gdLst>
                <a:gd name="T0" fmla="*/ 2147483647 w 274"/>
                <a:gd name="T1" fmla="*/ 2147483647 h 387"/>
                <a:gd name="T2" fmla="*/ 2147483647 w 274"/>
                <a:gd name="T3" fmla="*/ 2147483647 h 387"/>
                <a:gd name="T4" fmla="*/ 2147483647 w 274"/>
                <a:gd name="T5" fmla="*/ 2147483647 h 387"/>
                <a:gd name="T6" fmla="*/ 0 w 274"/>
                <a:gd name="T7" fmla="*/ 2147483647 h 387"/>
                <a:gd name="T8" fmla="*/ 2147483647 w 274"/>
                <a:gd name="T9" fmla="*/ 0 h 387"/>
                <a:gd name="T10" fmla="*/ 2147483647 w 274"/>
                <a:gd name="T11" fmla="*/ 2147483647 h 387"/>
                <a:gd name="T12" fmla="*/ 2147483647 w 274"/>
                <a:gd name="T13" fmla="*/ 2147483647 h 387"/>
                <a:gd name="T14" fmla="*/ 2147483647 w 274"/>
                <a:gd name="T15" fmla="*/ 2147483647 h 387"/>
                <a:gd name="T16" fmla="*/ 2147483647 w 274"/>
                <a:gd name="T17" fmla="*/ 2147483647 h 387"/>
                <a:gd name="T18" fmla="*/ 2147483647 w 274"/>
                <a:gd name="T19" fmla="*/ 2147483647 h 387"/>
                <a:gd name="T20" fmla="*/ 2147483647 w 274"/>
                <a:gd name="T21" fmla="*/ 214748364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7" name="Rectangle 179"/>
            <p:cNvSpPr>
              <a:spLocks noChangeArrowheads="1"/>
            </p:cNvSpPr>
            <p:nvPr/>
          </p:nvSpPr>
          <p:spPr bwMode="auto">
            <a:xfrm>
              <a:off x="1074720" y="6205127"/>
              <a:ext cx="21369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38" name="Freeform 180"/>
            <p:cNvSpPr>
              <a:spLocks noEditPoints="1"/>
            </p:cNvSpPr>
            <p:nvPr/>
          </p:nvSpPr>
          <p:spPr bwMode="auto">
            <a:xfrm>
              <a:off x="693980" y="6185724"/>
              <a:ext cx="116553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39" name="Freeform 181"/>
            <p:cNvSpPr>
              <a:spLocks noEditPoints="1"/>
            </p:cNvSpPr>
            <p:nvPr/>
          </p:nvSpPr>
          <p:spPr bwMode="auto">
            <a:xfrm>
              <a:off x="1125227" y="6185724"/>
              <a:ext cx="114611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40" name="Freeform 182"/>
            <p:cNvSpPr>
              <a:spLocks noEditPoints="1"/>
            </p:cNvSpPr>
            <p:nvPr/>
          </p:nvSpPr>
          <p:spPr bwMode="auto">
            <a:xfrm>
              <a:off x="336550" y="6205127"/>
              <a:ext cx="328292" cy="240594"/>
            </a:xfrm>
            <a:custGeom>
              <a:avLst/>
              <a:gdLst>
                <a:gd name="T0" fmla="*/ 2147483647 w 1008"/>
                <a:gd name="T1" fmla="*/ 2147483647 h 739"/>
                <a:gd name="T2" fmla="*/ 2147483647 w 1008"/>
                <a:gd name="T3" fmla="*/ 2147483647 h 739"/>
                <a:gd name="T4" fmla="*/ 2147483647 w 1008"/>
                <a:gd name="T5" fmla="*/ 0 h 739"/>
                <a:gd name="T6" fmla="*/ 2147483647 w 1008"/>
                <a:gd name="T7" fmla="*/ 2147483647 h 739"/>
                <a:gd name="T8" fmla="*/ 2147483647 w 1008"/>
                <a:gd name="T9" fmla="*/ 2147483647 h 739"/>
                <a:gd name="T10" fmla="*/ 2147483647 w 1008"/>
                <a:gd name="T11" fmla="*/ 2147483647 h 739"/>
                <a:gd name="T12" fmla="*/ 2147483647 w 1008"/>
                <a:gd name="T13" fmla="*/ 2147483647 h 739"/>
                <a:gd name="T14" fmla="*/ 2147483647 w 1008"/>
                <a:gd name="T15" fmla="*/ 2147483647 h 739"/>
                <a:gd name="T16" fmla="*/ 2147483647 w 1008"/>
                <a:gd name="T17" fmla="*/ 2147483647 h 739"/>
                <a:gd name="T18" fmla="*/ 2147483647 w 1008"/>
                <a:gd name="T19" fmla="*/ 2147483647 h 739"/>
                <a:gd name="T20" fmla="*/ 2147483647 w 1008"/>
                <a:gd name="T21" fmla="*/ 2147483647 h 739"/>
                <a:gd name="T22" fmla="*/ 2147483647 w 1008"/>
                <a:gd name="T23" fmla="*/ 2147483647 h 739"/>
                <a:gd name="T24" fmla="*/ 2147483647 w 1008"/>
                <a:gd name="T25" fmla="*/ 2147483647 h 739"/>
                <a:gd name="T26" fmla="*/ 2147483647 w 1008"/>
                <a:gd name="T27" fmla="*/ 2147483647 h 739"/>
                <a:gd name="T28" fmla="*/ 2147483647 w 1008"/>
                <a:gd name="T29" fmla="*/ 2147483647 h 739"/>
                <a:gd name="T30" fmla="*/ 2147483647 w 1008"/>
                <a:gd name="T31" fmla="*/ 2147483647 h 739"/>
                <a:gd name="T32" fmla="*/ 2147483647 w 1008"/>
                <a:gd name="T33" fmla="*/ 2147483647 h 739"/>
                <a:gd name="T34" fmla="*/ 2147483647 w 1008"/>
                <a:gd name="T35" fmla="*/ 2147483647 h 739"/>
                <a:gd name="T36" fmla="*/ 0 w 1008"/>
                <a:gd name="T37" fmla="*/ 2147483647 h 739"/>
                <a:gd name="T38" fmla="*/ 0 w 1008"/>
                <a:gd name="T39" fmla="*/ 2147483647 h 739"/>
                <a:gd name="T40" fmla="*/ 2147483647 w 1008"/>
                <a:gd name="T41" fmla="*/ 2147483647 h 739"/>
                <a:gd name="T42" fmla="*/ 2147483647 w 1008"/>
                <a:gd name="T43" fmla="*/ 2147483647 h 739"/>
                <a:gd name="T44" fmla="*/ 2147483647 w 1008"/>
                <a:gd name="T45" fmla="*/ 2147483647 h 739"/>
                <a:gd name="T46" fmla="*/ 2147483647 w 1008"/>
                <a:gd name="T47" fmla="*/ 2147483647 h 739"/>
                <a:gd name="T48" fmla="*/ 2147483647 w 1008"/>
                <a:gd name="T49" fmla="*/ 2147483647 h 739"/>
                <a:gd name="T50" fmla="*/ 2147483647 w 1008"/>
                <a:gd name="T51" fmla="*/ 2147483647 h 739"/>
                <a:gd name="T52" fmla="*/ 2147483647 w 1008"/>
                <a:gd name="T53" fmla="*/ 2147483647 h 739"/>
                <a:gd name="T54" fmla="*/ 2147483647 w 1008"/>
                <a:gd name="T55" fmla="*/ 2147483647 h 739"/>
                <a:gd name="T56" fmla="*/ 2147483647 w 1008"/>
                <a:gd name="T57" fmla="*/ 2147483647 h 739"/>
                <a:gd name="T58" fmla="*/ 2147483647 w 1008"/>
                <a:gd name="T59" fmla="*/ 2147483647 h 739"/>
                <a:gd name="T60" fmla="*/ 2147483647 w 1008"/>
                <a:gd name="T61" fmla="*/ 2147483647 h 739"/>
                <a:gd name="T62" fmla="*/ 2147483647 w 1008"/>
                <a:gd name="T63" fmla="*/ 2147483647 h 739"/>
                <a:gd name="T64" fmla="*/ 2147483647 w 1008"/>
                <a:gd name="T65" fmla="*/ 2147483647 h 739"/>
                <a:gd name="T66" fmla="*/ 2147483647 w 1008"/>
                <a:gd name="T67" fmla="*/ 2147483647 h 739"/>
                <a:gd name="T68" fmla="*/ 2147483647 w 1008"/>
                <a:gd name="T69" fmla="*/ 2147483647 h 739"/>
                <a:gd name="T70" fmla="*/ 2147483647 w 1008"/>
                <a:gd name="T71" fmla="*/ 2147483647 h 739"/>
                <a:gd name="T72" fmla="*/ 2147483647 w 1008"/>
                <a:gd name="T73" fmla="*/ 2147483647 h 739"/>
                <a:gd name="T74" fmla="*/ 2147483647 w 1008"/>
                <a:gd name="T75" fmla="*/ 2147483647 h 739"/>
                <a:gd name="T76" fmla="*/ 2147483647 w 1008"/>
                <a:gd name="T77" fmla="*/ 2147483647 h 739"/>
                <a:gd name="T78" fmla="*/ 2147483647 w 1008"/>
                <a:gd name="T79" fmla="*/ 2147483647 h 739"/>
                <a:gd name="T80" fmla="*/ 2147483647 w 1008"/>
                <a:gd name="T81" fmla="*/ 2147483647 h 739"/>
                <a:gd name="T82" fmla="*/ 2147483647 w 1008"/>
                <a:gd name="T83" fmla="*/ 2147483647 h 739"/>
                <a:gd name="T84" fmla="*/ 2147483647 w 1008"/>
                <a:gd name="T85" fmla="*/ 2147483647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sp>
        <p:nvSpPr>
          <p:cNvPr id="41" name="2 Redondear rectángulo de esquina sencilla"/>
          <p:cNvSpPr/>
          <p:nvPr userDrawn="1"/>
        </p:nvSpPr>
        <p:spPr>
          <a:xfrm flipH="1" flipV="1">
            <a:off x="0" y="0"/>
            <a:ext cx="9144000" cy="2655888"/>
          </a:xfrm>
          <a:prstGeom prst="round1Rect">
            <a:avLst>
              <a:gd name="adj" fmla="val 9331"/>
            </a:avLst>
          </a:prstGeom>
          <a:gradFill>
            <a:gsLst>
              <a:gs pos="0">
                <a:schemeClr val="bg1">
                  <a:alpha val="32000"/>
                </a:schemeClr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gl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97434"/>
            <a:ext cx="4834880" cy="2815541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196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49 Redondear rectángulo de esquina sencilla"/>
          <p:cNvSpPr/>
          <p:nvPr/>
        </p:nvSpPr>
        <p:spPr>
          <a:xfrm>
            <a:off x="0" y="6237288"/>
            <a:ext cx="9144000" cy="620712"/>
          </a:xfrm>
          <a:prstGeom prst="round1Rect">
            <a:avLst/>
          </a:prstGeom>
          <a:gradFill>
            <a:gsLst>
              <a:gs pos="0">
                <a:srgbClr val="898F92">
                  <a:alpha val="0"/>
                </a:srgbClr>
              </a:gs>
              <a:gs pos="100000">
                <a:srgbClr val="898F92">
                  <a:alpha val="84706"/>
                </a:srgbClr>
              </a:gs>
            </a:gsLst>
            <a:lin ang="0" scaled="0"/>
          </a:gradFill>
          <a:ln>
            <a:noFill/>
          </a:ln>
          <a:effectLst>
            <a:outerShdw blurRad="254000" dist="1143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dondear rectángulo de esquina sencilla"/>
          <p:cNvSpPr/>
          <p:nvPr/>
        </p:nvSpPr>
        <p:spPr>
          <a:xfrm flipH="1" flipV="1">
            <a:off x="3175" y="-6350"/>
            <a:ext cx="9144000" cy="1484313"/>
          </a:xfrm>
          <a:prstGeom prst="round1Rect">
            <a:avLst/>
          </a:prstGeom>
          <a:gradFill>
            <a:gsLst>
              <a:gs pos="0">
                <a:srgbClr val="888F92">
                  <a:alpha val="38824"/>
                </a:srgbClr>
              </a:gs>
              <a:gs pos="97917">
                <a:srgbClr val="898F92">
                  <a:alpha val="84706"/>
                </a:srgbClr>
              </a:gs>
              <a:gs pos="73000">
                <a:srgbClr val="898F92">
                  <a:alpha val="84706"/>
                </a:srgbClr>
              </a:gs>
            </a:gsLst>
            <a:lin ang="0" scaled="0"/>
          </a:gradFill>
          <a:ln>
            <a:noFill/>
          </a:ln>
          <a:effectLst>
            <a:outerShdw blurRad="266700" dist="1143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gl-ES" altLang="gl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 bwMode="auto">
          <a:xfrm>
            <a:off x="414338" y="396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gl-ES" smtClean="0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14338" y="17224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gl-ES" smtClean="0"/>
              <a:t>Haga clic para modificar el estilo de texto del patrón</a:t>
            </a:r>
          </a:p>
          <a:p>
            <a:pPr lvl="1"/>
            <a:r>
              <a:rPr lang="es-ES" altLang="gl-ES" smtClean="0"/>
              <a:t>Segundo nivel</a:t>
            </a:r>
          </a:p>
          <a:p>
            <a:pPr lvl="2"/>
            <a:r>
              <a:rPr lang="es-ES" altLang="gl-ES" smtClean="0"/>
              <a:t>Tercer nivel</a:t>
            </a:r>
          </a:p>
          <a:p>
            <a:pPr lvl="3"/>
            <a:r>
              <a:rPr lang="es-ES" altLang="gl-ES" smtClean="0"/>
              <a:t>Cuarto nivel</a:t>
            </a:r>
          </a:p>
          <a:p>
            <a:pPr lvl="4"/>
            <a:r>
              <a:rPr lang="es-ES" altLang="gl-ES" smtClean="0"/>
              <a:t>Quinto nivel</a:t>
            </a:r>
          </a:p>
        </p:txBody>
      </p:sp>
      <p:grpSp>
        <p:nvGrpSpPr>
          <p:cNvPr id="1030" name="6 Grupo"/>
          <p:cNvGrpSpPr>
            <a:grpSpLocks/>
          </p:cNvGrpSpPr>
          <p:nvPr/>
        </p:nvGrpSpPr>
        <p:grpSpPr bwMode="auto">
          <a:xfrm>
            <a:off x="7729538" y="6356350"/>
            <a:ext cx="1073150" cy="312738"/>
            <a:chOff x="7450138" y="6115521"/>
            <a:chExt cx="1352550" cy="419100"/>
          </a:xfrm>
        </p:grpSpPr>
        <p:sp>
          <p:nvSpPr>
            <p:cNvPr id="8" name="Rectangle 121"/>
            <p:cNvSpPr>
              <a:spLocks noChangeArrowheads="1"/>
            </p:cNvSpPr>
            <p:nvPr/>
          </p:nvSpPr>
          <p:spPr bwMode="auto">
            <a:xfrm>
              <a:off x="7450138" y="6115521"/>
              <a:ext cx="314127" cy="419100"/>
            </a:xfrm>
            <a:prstGeom prst="rect">
              <a:avLst/>
            </a:prstGeom>
            <a:solidFill>
              <a:srgbClr val="03A6D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042" name="Freeform 122"/>
            <p:cNvSpPr>
              <a:spLocks/>
            </p:cNvSpPr>
            <p:nvPr/>
          </p:nvSpPr>
          <p:spPr bwMode="auto">
            <a:xfrm>
              <a:off x="7492154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43" name="Freeform 123"/>
            <p:cNvSpPr>
              <a:spLocks/>
            </p:cNvSpPr>
            <p:nvPr/>
          </p:nvSpPr>
          <p:spPr bwMode="auto">
            <a:xfrm>
              <a:off x="7492154" y="6321880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44" name="Freeform 124"/>
            <p:cNvSpPr>
              <a:spLocks/>
            </p:cNvSpPr>
            <p:nvPr/>
          </p:nvSpPr>
          <p:spPr bwMode="auto">
            <a:xfrm>
              <a:off x="7492154" y="6413358"/>
              <a:ext cx="46019" cy="48931"/>
            </a:xfrm>
            <a:custGeom>
              <a:avLst/>
              <a:gdLst>
                <a:gd name="T0" fmla="*/ 2147483647 w 144"/>
                <a:gd name="T1" fmla="*/ 2147483647 h 145"/>
                <a:gd name="T2" fmla="*/ 2147483647 w 144"/>
                <a:gd name="T3" fmla="*/ 2147483647 h 145"/>
                <a:gd name="T4" fmla="*/ 2147483647 w 144"/>
                <a:gd name="T5" fmla="*/ 2147483647 h 145"/>
                <a:gd name="T6" fmla="*/ 2147483647 w 144"/>
                <a:gd name="T7" fmla="*/ 2147483647 h 145"/>
                <a:gd name="T8" fmla="*/ 0 w 144"/>
                <a:gd name="T9" fmla="*/ 2147483647 h 145"/>
                <a:gd name="T10" fmla="*/ 0 w 144"/>
                <a:gd name="T11" fmla="*/ 2147483647 h 145"/>
                <a:gd name="T12" fmla="*/ 2147483647 w 144"/>
                <a:gd name="T13" fmla="*/ 2147483647 h 145"/>
                <a:gd name="T14" fmla="*/ 2147483647 w 144"/>
                <a:gd name="T15" fmla="*/ 0 h 145"/>
                <a:gd name="T16" fmla="*/ 2147483647 w 144"/>
                <a:gd name="T17" fmla="*/ 0 h 145"/>
                <a:gd name="T18" fmla="*/ 2147483647 w 144"/>
                <a:gd name="T19" fmla="*/ 2147483647 h 145"/>
                <a:gd name="T20" fmla="*/ 2147483647 w 144"/>
                <a:gd name="T21" fmla="*/ 2147483647 h 145"/>
                <a:gd name="T22" fmla="*/ 2147483647 w 144"/>
                <a:gd name="T23" fmla="*/ 2147483647 h 145"/>
                <a:gd name="T24" fmla="*/ 2147483647 w 144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5">
                  <a:moveTo>
                    <a:pt x="96" y="97"/>
                  </a:moveTo>
                  <a:lnTo>
                    <a:pt x="96" y="145"/>
                  </a:lnTo>
                  <a:lnTo>
                    <a:pt x="48" y="145"/>
                  </a:lnTo>
                  <a:lnTo>
                    <a:pt x="48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8" y="49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9"/>
                  </a:lnTo>
                  <a:lnTo>
                    <a:pt x="144" y="49"/>
                  </a:lnTo>
                  <a:lnTo>
                    <a:pt x="144" y="97"/>
                  </a:lnTo>
                  <a:lnTo>
                    <a:pt x="96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45" name="Freeform 125"/>
            <p:cNvSpPr>
              <a:spLocks/>
            </p:cNvSpPr>
            <p:nvPr/>
          </p:nvSpPr>
          <p:spPr bwMode="auto">
            <a:xfrm>
              <a:off x="7676229" y="6230401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46" name="Freeform 126"/>
            <p:cNvSpPr>
              <a:spLocks/>
            </p:cNvSpPr>
            <p:nvPr/>
          </p:nvSpPr>
          <p:spPr bwMode="auto">
            <a:xfrm>
              <a:off x="7676229" y="6321880"/>
              <a:ext cx="46019" cy="46803"/>
            </a:xfrm>
            <a:custGeom>
              <a:avLst/>
              <a:gdLst>
                <a:gd name="T0" fmla="*/ 2147483647 w 145"/>
                <a:gd name="T1" fmla="*/ 2147483647 h 144"/>
                <a:gd name="T2" fmla="*/ 2147483647 w 145"/>
                <a:gd name="T3" fmla="*/ 2147483647 h 144"/>
                <a:gd name="T4" fmla="*/ 2147483647 w 145"/>
                <a:gd name="T5" fmla="*/ 2147483647 h 144"/>
                <a:gd name="T6" fmla="*/ 2147483647 w 145"/>
                <a:gd name="T7" fmla="*/ 2147483647 h 144"/>
                <a:gd name="T8" fmla="*/ 0 w 145"/>
                <a:gd name="T9" fmla="*/ 2147483647 h 144"/>
                <a:gd name="T10" fmla="*/ 0 w 145"/>
                <a:gd name="T11" fmla="*/ 2147483647 h 144"/>
                <a:gd name="T12" fmla="*/ 2147483647 w 145"/>
                <a:gd name="T13" fmla="*/ 2147483647 h 144"/>
                <a:gd name="T14" fmla="*/ 2147483647 w 145"/>
                <a:gd name="T15" fmla="*/ 0 h 144"/>
                <a:gd name="T16" fmla="*/ 2147483647 w 145"/>
                <a:gd name="T17" fmla="*/ 0 h 144"/>
                <a:gd name="T18" fmla="*/ 2147483647 w 145"/>
                <a:gd name="T19" fmla="*/ 2147483647 h 144"/>
                <a:gd name="T20" fmla="*/ 2147483647 w 145"/>
                <a:gd name="T21" fmla="*/ 2147483647 h 144"/>
                <a:gd name="T22" fmla="*/ 2147483647 w 145"/>
                <a:gd name="T23" fmla="*/ 2147483647 h 144"/>
                <a:gd name="T24" fmla="*/ 2147483647 w 145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4">
                  <a:moveTo>
                    <a:pt x="97" y="96"/>
                  </a:moveTo>
                  <a:lnTo>
                    <a:pt x="97" y="144"/>
                  </a:lnTo>
                  <a:lnTo>
                    <a:pt x="49" y="144"/>
                  </a:lnTo>
                  <a:lnTo>
                    <a:pt x="49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9" y="48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8"/>
                  </a:lnTo>
                  <a:lnTo>
                    <a:pt x="145" y="48"/>
                  </a:lnTo>
                  <a:lnTo>
                    <a:pt x="145" y="96"/>
                  </a:lnTo>
                  <a:lnTo>
                    <a:pt x="97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47" name="Freeform 127"/>
            <p:cNvSpPr>
              <a:spLocks/>
            </p:cNvSpPr>
            <p:nvPr/>
          </p:nvSpPr>
          <p:spPr bwMode="auto">
            <a:xfrm>
              <a:off x="7676229" y="6413358"/>
              <a:ext cx="46019" cy="48931"/>
            </a:xfrm>
            <a:custGeom>
              <a:avLst/>
              <a:gdLst>
                <a:gd name="T0" fmla="*/ 2147483647 w 145"/>
                <a:gd name="T1" fmla="*/ 2147483647 h 145"/>
                <a:gd name="T2" fmla="*/ 2147483647 w 145"/>
                <a:gd name="T3" fmla="*/ 2147483647 h 145"/>
                <a:gd name="T4" fmla="*/ 2147483647 w 145"/>
                <a:gd name="T5" fmla="*/ 2147483647 h 145"/>
                <a:gd name="T6" fmla="*/ 2147483647 w 145"/>
                <a:gd name="T7" fmla="*/ 2147483647 h 145"/>
                <a:gd name="T8" fmla="*/ 0 w 145"/>
                <a:gd name="T9" fmla="*/ 2147483647 h 145"/>
                <a:gd name="T10" fmla="*/ 0 w 145"/>
                <a:gd name="T11" fmla="*/ 2147483647 h 145"/>
                <a:gd name="T12" fmla="*/ 2147483647 w 145"/>
                <a:gd name="T13" fmla="*/ 2147483647 h 145"/>
                <a:gd name="T14" fmla="*/ 2147483647 w 145"/>
                <a:gd name="T15" fmla="*/ 0 h 145"/>
                <a:gd name="T16" fmla="*/ 2147483647 w 145"/>
                <a:gd name="T17" fmla="*/ 0 h 145"/>
                <a:gd name="T18" fmla="*/ 2147483647 w 145"/>
                <a:gd name="T19" fmla="*/ 2147483647 h 145"/>
                <a:gd name="T20" fmla="*/ 2147483647 w 145"/>
                <a:gd name="T21" fmla="*/ 2147483647 h 145"/>
                <a:gd name="T22" fmla="*/ 2147483647 w 145"/>
                <a:gd name="T23" fmla="*/ 2147483647 h 145"/>
                <a:gd name="T24" fmla="*/ 2147483647 w 145"/>
                <a:gd name="T25" fmla="*/ 2147483647 h 14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" h="145">
                  <a:moveTo>
                    <a:pt x="97" y="97"/>
                  </a:moveTo>
                  <a:lnTo>
                    <a:pt x="97" y="145"/>
                  </a:lnTo>
                  <a:lnTo>
                    <a:pt x="49" y="145"/>
                  </a:lnTo>
                  <a:lnTo>
                    <a:pt x="49" y="97"/>
                  </a:lnTo>
                  <a:lnTo>
                    <a:pt x="0" y="97"/>
                  </a:lnTo>
                  <a:lnTo>
                    <a:pt x="0" y="49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97" y="49"/>
                  </a:lnTo>
                  <a:lnTo>
                    <a:pt x="145" y="49"/>
                  </a:lnTo>
                  <a:lnTo>
                    <a:pt x="145" y="97"/>
                  </a:lnTo>
                  <a:lnTo>
                    <a:pt x="97" y="9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48" name="Freeform 128"/>
            <p:cNvSpPr>
              <a:spLocks/>
            </p:cNvSpPr>
            <p:nvPr/>
          </p:nvSpPr>
          <p:spPr bwMode="auto">
            <a:xfrm>
              <a:off x="7554180" y="6349536"/>
              <a:ext cx="106042" cy="142537"/>
            </a:xfrm>
            <a:custGeom>
              <a:avLst/>
              <a:gdLst>
                <a:gd name="T0" fmla="*/ 0 w 320"/>
                <a:gd name="T1" fmla="*/ 2147483647 h 433"/>
                <a:gd name="T2" fmla="*/ 2147483647 w 320"/>
                <a:gd name="T3" fmla="*/ 2147483647 h 433"/>
                <a:gd name="T4" fmla="*/ 2147483647 w 320"/>
                <a:gd name="T5" fmla="*/ 2147483647 h 433"/>
                <a:gd name="T6" fmla="*/ 2147483647 w 320"/>
                <a:gd name="T7" fmla="*/ 2147483647 h 433"/>
                <a:gd name="T8" fmla="*/ 2147483647 w 320"/>
                <a:gd name="T9" fmla="*/ 2147483647 h 433"/>
                <a:gd name="T10" fmla="*/ 2147483647 w 320"/>
                <a:gd name="T11" fmla="*/ 2147483647 h 433"/>
                <a:gd name="T12" fmla="*/ 2147483647 w 320"/>
                <a:gd name="T13" fmla="*/ 2147483647 h 433"/>
                <a:gd name="T14" fmla="*/ 2147483647 w 320"/>
                <a:gd name="T15" fmla="*/ 2147483647 h 433"/>
                <a:gd name="T16" fmla="*/ 2147483647 w 320"/>
                <a:gd name="T17" fmla="*/ 2147483647 h 433"/>
                <a:gd name="T18" fmla="*/ 2147483647 w 320"/>
                <a:gd name="T19" fmla="*/ 2147483647 h 433"/>
                <a:gd name="T20" fmla="*/ 2147483647 w 320"/>
                <a:gd name="T21" fmla="*/ 2147483647 h 433"/>
                <a:gd name="T22" fmla="*/ 2147483647 w 320"/>
                <a:gd name="T23" fmla="*/ 2147483647 h 433"/>
                <a:gd name="T24" fmla="*/ 2147483647 w 320"/>
                <a:gd name="T25" fmla="*/ 2147483647 h 433"/>
                <a:gd name="T26" fmla="*/ 2147483647 w 320"/>
                <a:gd name="T27" fmla="*/ 2147483647 h 433"/>
                <a:gd name="T28" fmla="*/ 2147483647 w 320"/>
                <a:gd name="T29" fmla="*/ 2147483647 h 433"/>
                <a:gd name="T30" fmla="*/ 2147483647 w 320"/>
                <a:gd name="T31" fmla="*/ 2147483647 h 433"/>
                <a:gd name="T32" fmla="*/ 2147483647 w 320"/>
                <a:gd name="T33" fmla="*/ 2147483647 h 433"/>
                <a:gd name="T34" fmla="*/ 2147483647 w 320"/>
                <a:gd name="T35" fmla="*/ 0 h 433"/>
                <a:gd name="T36" fmla="*/ 2147483647 w 320"/>
                <a:gd name="T37" fmla="*/ 0 h 433"/>
                <a:gd name="T38" fmla="*/ 0 w 320"/>
                <a:gd name="T39" fmla="*/ 2147483647 h 433"/>
                <a:gd name="T40" fmla="*/ 0 w 320"/>
                <a:gd name="T41" fmla="*/ 2147483647 h 43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20" h="433">
                  <a:moveTo>
                    <a:pt x="0" y="9"/>
                  </a:moveTo>
                  <a:cubicBezTo>
                    <a:pt x="0" y="48"/>
                    <a:pt x="12" y="82"/>
                    <a:pt x="36" y="111"/>
                  </a:cubicBezTo>
                  <a:cubicBezTo>
                    <a:pt x="61" y="140"/>
                    <a:pt x="91" y="159"/>
                    <a:pt x="128" y="166"/>
                  </a:cubicBezTo>
                  <a:cubicBezTo>
                    <a:pt x="130" y="178"/>
                    <a:pt x="131" y="187"/>
                    <a:pt x="131" y="193"/>
                  </a:cubicBezTo>
                  <a:cubicBezTo>
                    <a:pt x="136" y="239"/>
                    <a:pt x="130" y="281"/>
                    <a:pt x="113" y="322"/>
                  </a:cubicBezTo>
                  <a:cubicBezTo>
                    <a:pt x="97" y="362"/>
                    <a:pt x="74" y="396"/>
                    <a:pt x="42" y="424"/>
                  </a:cubicBezTo>
                  <a:cubicBezTo>
                    <a:pt x="41" y="424"/>
                    <a:pt x="40" y="425"/>
                    <a:pt x="40" y="428"/>
                  </a:cubicBezTo>
                  <a:cubicBezTo>
                    <a:pt x="40" y="431"/>
                    <a:pt x="42" y="433"/>
                    <a:pt x="46" y="433"/>
                  </a:cubicBezTo>
                  <a:lnTo>
                    <a:pt x="274" y="433"/>
                  </a:lnTo>
                  <a:cubicBezTo>
                    <a:pt x="278" y="433"/>
                    <a:pt x="280" y="431"/>
                    <a:pt x="280" y="428"/>
                  </a:cubicBezTo>
                  <a:cubicBezTo>
                    <a:pt x="280" y="425"/>
                    <a:pt x="279" y="424"/>
                    <a:pt x="278" y="424"/>
                  </a:cubicBezTo>
                  <a:cubicBezTo>
                    <a:pt x="246" y="396"/>
                    <a:pt x="222" y="362"/>
                    <a:pt x="205" y="322"/>
                  </a:cubicBezTo>
                  <a:cubicBezTo>
                    <a:pt x="189" y="281"/>
                    <a:pt x="183" y="239"/>
                    <a:pt x="188" y="193"/>
                  </a:cubicBezTo>
                  <a:cubicBezTo>
                    <a:pt x="188" y="187"/>
                    <a:pt x="189" y="178"/>
                    <a:pt x="192" y="166"/>
                  </a:cubicBezTo>
                  <a:cubicBezTo>
                    <a:pt x="228" y="159"/>
                    <a:pt x="259" y="140"/>
                    <a:pt x="283" y="111"/>
                  </a:cubicBezTo>
                  <a:cubicBezTo>
                    <a:pt x="308" y="82"/>
                    <a:pt x="320" y="48"/>
                    <a:pt x="320" y="9"/>
                  </a:cubicBezTo>
                  <a:lnTo>
                    <a:pt x="320" y="3"/>
                  </a:lnTo>
                  <a:cubicBezTo>
                    <a:pt x="320" y="1"/>
                    <a:pt x="318" y="0"/>
                    <a:pt x="314" y="0"/>
                  </a:cubicBezTo>
                  <a:lnTo>
                    <a:pt x="5" y="0"/>
                  </a:lnTo>
                  <a:cubicBezTo>
                    <a:pt x="2" y="0"/>
                    <a:pt x="0" y="1"/>
                    <a:pt x="0" y="3"/>
                  </a:cubicBezTo>
                  <a:lnTo>
                    <a:pt x="0" y="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6" name="Oval 129"/>
            <p:cNvSpPr>
              <a:spLocks noChangeArrowheads="1"/>
            </p:cNvSpPr>
            <p:nvPr/>
          </p:nvSpPr>
          <p:spPr bwMode="auto">
            <a:xfrm>
              <a:off x="7580190" y="6292097"/>
              <a:ext cx="52021" cy="51058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050" name="Freeform 130"/>
            <p:cNvSpPr>
              <a:spLocks/>
            </p:cNvSpPr>
            <p:nvPr/>
          </p:nvSpPr>
          <p:spPr bwMode="auto">
            <a:xfrm>
              <a:off x="7584192" y="6230401"/>
              <a:ext cx="46019" cy="46803"/>
            </a:xfrm>
            <a:custGeom>
              <a:avLst/>
              <a:gdLst>
                <a:gd name="T0" fmla="*/ 2147483647 w 144"/>
                <a:gd name="T1" fmla="*/ 2147483647 h 144"/>
                <a:gd name="T2" fmla="*/ 2147483647 w 144"/>
                <a:gd name="T3" fmla="*/ 2147483647 h 144"/>
                <a:gd name="T4" fmla="*/ 2147483647 w 144"/>
                <a:gd name="T5" fmla="*/ 2147483647 h 144"/>
                <a:gd name="T6" fmla="*/ 2147483647 w 144"/>
                <a:gd name="T7" fmla="*/ 2147483647 h 144"/>
                <a:gd name="T8" fmla="*/ 0 w 144"/>
                <a:gd name="T9" fmla="*/ 2147483647 h 144"/>
                <a:gd name="T10" fmla="*/ 0 w 144"/>
                <a:gd name="T11" fmla="*/ 2147483647 h 144"/>
                <a:gd name="T12" fmla="*/ 2147483647 w 144"/>
                <a:gd name="T13" fmla="*/ 2147483647 h 144"/>
                <a:gd name="T14" fmla="*/ 2147483647 w 144"/>
                <a:gd name="T15" fmla="*/ 0 h 144"/>
                <a:gd name="T16" fmla="*/ 2147483647 w 144"/>
                <a:gd name="T17" fmla="*/ 0 h 144"/>
                <a:gd name="T18" fmla="*/ 2147483647 w 144"/>
                <a:gd name="T19" fmla="*/ 2147483647 h 144"/>
                <a:gd name="T20" fmla="*/ 2147483647 w 144"/>
                <a:gd name="T21" fmla="*/ 2147483647 h 144"/>
                <a:gd name="T22" fmla="*/ 2147483647 w 144"/>
                <a:gd name="T23" fmla="*/ 2147483647 h 144"/>
                <a:gd name="T24" fmla="*/ 2147483647 w 144"/>
                <a:gd name="T25" fmla="*/ 2147483647 h 1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4" h="144">
                  <a:moveTo>
                    <a:pt x="96" y="96"/>
                  </a:moveTo>
                  <a:lnTo>
                    <a:pt x="96" y="144"/>
                  </a:lnTo>
                  <a:lnTo>
                    <a:pt x="48" y="144"/>
                  </a:lnTo>
                  <a:lnTo>
                    <a:pt x="48" y="96"/>
                  </a:lnTo>
                  <a:lnTo>
                    <a:pt x="0" y="96"/>
                  </a:lnTo>
                  <a:lnTo>
                    <a:pt x="0" y="48"/>
                  </a:lnTo>
                  <a:lnTo>
                    <a:pt x="48" y="48"/>
                  </a:lnTo>
                  <a:lnTo>
                    <a:pt x="48" y="0"/>
                  </a:lnTo>
                  <a:lnTo>
                    <a:pt x="96" y="0"/>
                  </a:lnTo>
                  <a:lnTo>
                    <a:pt x="96" y="48"/>
                  </a:lnTo>
                  <a:lnTo>
                    <a:pt x="144" y="48"/>
                  </a:lnTo>
                  <a:lnTo>
                    <a:pt x="144" y="96"/>
                  </a:lnTo>
                  <a:lnTo>
                    <a:pt x="96" y="96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1" name="Freeform 131"/>
            <p:cNvSpPr>
              <a:spLocks/>
            </p:cNvSpPr>
            <p:nvPr/>
          </p:nvSpPr>
          <p:spPr bwMode="auto">
            <a:xfrm>
              <a:off x="7600198" y="6136795"/>
              <a:ext cx="14006" cy="12764"/>
            </a:xfrm>
            <a:custGeom>
              <a:avLst/>
              <a:gdLst>
                <a:gd name="T0" fmla="*/ 2147483647 w 42"/>
                <a:gd name="T1" fmla="*/ 0 h 40"/>
                <a:gd name="T2" fmla="*/ 2147483647 w 42"/>
                <a:gd name="T3" fmla="*/ 2147483647 h 40"/>
                <a:gd name="T4" fmla="*/ 0 w 42"/>
                <a:gd name="T5" fmla="*/ 2147483647 h 40"/>
                <a:gd name="T6" fmla="*/ 0 w 42"/>
                <a:gd name="T7" fmla="*/ 2147483647 h 40"/>
                <a:gd name="T8" fmla="*/ 2147483647 w 42"/>
                <a:gd name="T9" fmla="*/ 2147483647 h 40"/>
                <a:gd name="T10" fmla="*/ 2147483647 w 42"/>
                <a:gd name="T11" fmla="*/ 2147483647 h 40"/>
                <a:gd name="T12" fmla="*/ 2147483647 w 42"/>
                <a:gd name="T13" fmla="*/ 2147483647 h 40"/>
                <a:gd name="T14" fmla="*/ 2147483647 w 42"/>
                <a:gd name="T15" fmla="*/ 2147483647 h 40"/>
                <a:gd name="T16" fmla="*/ 2147483647 w 42"/>
                <a:gd name="T17" fmla="*/ 2147483647 h 40"/>
                <a:gd name="T18" fmla="*/ 2147483647 w 42"/>
                <a:gd name="T19" fmla="*/ 2147483647 h 40"/>
                <a:gd name="T20" fmla="*/ 2147483647 w 42"/>
                <a:gd name="T21" fmla="*/ 2147483647 h 40"/>
                <a:gd name="T22" fmla="*/ 2147483647 w 42"/>
                <a:gd name="T23" fmla="*/ 0 h 40"/>
                <a:gd name="T24" fmla="*/ 2147483647 w 4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" h="40">
                  <a:moveTo>
                    <a:pt x="13" y="0"/>
                  </a:moveTo>
                  <a:lnTo>
                    <a:pt x="13" y="12"/>
                  </a:lnTo>
                  <a:lnTo>
                    <a:pt x="0" y="12"/>
                  </a:lnTo>
                  <a:lnTo>
                    <a:pt x="0" y="27"/>
                  </a:lnTo>
                  <a:lnTo>
                    <a:pt x="13" y="27"/>
                  </a:lnTo>
                  <a:lnTo>
                    <a:pt x="13" y="40"/>
                  </a:lnTo>
                  <a:lnTo>
                    <a:pt x="29" y="40"/>
                  </a:lnTo>
                  <a:lnTo>
                    <a:pt x="29" y="27"/>
                  </a:lnTo>
                  <a:lnTo>
                    <a:pt x="42" y="27"/>
                  </a:lnTo>
                  <a:lnTo>
                    <a:pt x="42" y="12"/>
                  </a:lnTo>
                  <a:lnTo>
                    <a:pt x="29" y="12"/>
                  </a:lnTo>
                  <a:lnTo>
                    <a:pt x="29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2" name="Freeform 132"/>
            <p:cNvSpPr>
              <a:spLocks/>
            </p:cNvSpPr>
            <p:nvPr/>
          </p:nvSpPr>
          <p:spPr bwMode="auto">
            <a:xfrm>
              <a:off x="7550179" y="6151688"/>
              <a:ext cx="114046" cy="48930"/>
            </a:xfrm>
            <a:custGeom>
              <a:avLst/>
              <a:gdLst>
                <a:gd name="T0" fmla="*/ 2147483647 w 346"/>
                <a:gd name="T1" fmla="*/ 2147483647 h 147"/>
                <a:gd name="T2" fmla="*/ 2147483647 w 346"/>
                <a:gd name="T3" fmla="*/ 2147483647 h 147"/>
                <a:gd name="T4" fmla="*/ 2147483647 w 346"/>
                <a:gd name="T5" fmla="*/ 2147483647 h 147"/>
                <a:gd name="T6" fmla="*/ 2147483647 w 346"/>
                <a:gd name="T7" fmla="*/ 2147483647 h 147"/>
                <a:gd name="T8" fmla="*/ 2147483647 w 346"/>
                <a:gd name="T9" fmla="*/ 2147483647 h 147"/>
                <a:gd name="T10" fmla="*/ 2147483647 w 346"/>
                <a:gd name="T11" fmla="*/ 2147483647 h 147"/>
                <a:gd name="T12" fmla="*/ 2147483647 w 346"/>
                <a:gd name="T13" fmla="*/ 2147483647 h 147"/>
                <a:gd name="T14" fmla="*/ 2147483647 w 346"/>
                <a:gd name="T15" fmla="*/ 2147483647 h 147"/>
                <a:gd name="T16" fmla="*/ 2147483647 w 346"/>
                <a:gd name="T17" fmla="*/ 2147483647 h 147"/>
                <a:gd name="T18" fmla="*/ 2147483647 w 346"/>
                <a:gd name="T19" fmla="*/ 2147483647 h 147"/>
                <a:gd name="T20" fmla="*/ 2147483647 w 346"/>
                <a:gd name="T21" fmla="*/ 2147483647 h 147"/>
                <a:gd name="T22" fmla="*/ 2147483647 w 346"/>
                <a:gd name="T23" fmla="*/ 2147483647 h 147"/>
                <a:gd name="T24" fmla="*/ 2147483647 w 346"/>
                <a:gd name="T25" fmla="*/ 2147483647 h 147"/>
                <a:gd name="T26" fmla="*/ 2147483647 w 346"/>
                <a:gd name="T27" fmla="*/ 2147483647 h 147"/>
                <a:gd name="T28" fmla="*/ 2147483647 w 346"/>
                <a:gd name="T29" fmla="*/ 2147483647 h 147"/>
                <a:gd name="T30" fmla="*/ 2147483647 w 346"/>
                <a:gd name="T31" fmla="*/ 2147483647 h 147"/>
                <a:gd name="T32" fmla="*/ 2147483647 w 346"/>
                <a:gd name="T33" fmla="*/ 2147483647 h 147"/>
                <a:gd name="T34" fmla="*/ 2147483647 w 346"/>
                <a:gd name="T35" fmla="*/ 2147483647 h 147"/>
                <a:gd name="T36" fmla="*/ 2147483647 w 346"/>
                <a:gd name="T37" fmla="*/ 2147483647 h 147"/>
                <a:gd name="T38" fmla="*/ 2147483647 w 346"/>
                <a:gd name="T39" fmla="*/ 2147483647 h 147"/>
                <a:gd name="T40" fmla="*/ 2147483647 w 346"/>
                <a:gd name="T41" fmla="*/ 2147483647 h 147"/>
                <a:gd name="T42" fmla="*/ 2147483647 w 346"/>
                <a:gd name="T43" fmla="*/ 2147483647 h 147"/>
                <a:gd name="T44" fmla="*/ 2147483647 w 346"/>
                <a:gd name="T45" fmla="*/ 2147483647 h 147"/>
                <a:gd name="T46" fmla="*/ 2147483647 w 346"/>
                <a:gd name="T47" fmla="*/ 2147483647 h 147"/>
                <a:gd name="T48" fmla="*/ 2147483647 w 346"/>
                <a:gd name="T49" fmla="*/ 2147483647 h 147"/>
                <a:gd name="T50" fmla="*/ 2147483647 w 346"/>
                <a:gd name="T51" fmla="*/ 2147483647 h 147"/>
                <a:gd name="T52" fmla="*/ 2147483647 w 346"/>
                <a:gd name="T53" fmla="*/ 2147483647 h 147"/>
                <a:gd name="T54" fmla="*/ 2147483647 w 346"/>
                <a:gd name="T55" fmla="*/ 2147483647 h 147"/>
                <a:gd name="T56" fmla="*/ 2147483647 w 346"/>
                <a:gd name="T57" fmla="*/ 2147483647 h 147"/>
                <a:gd name="T58" fmla="*/ 2147483647 w 346"/>
                <a:gd name="T59" fmla="*/ 2147483647 h 147"/>
                <a:gd name="T60" fmla="*/ 2147483647 w 346"/>
                <a:gd name="T61" fmla="*/ 2147483647 h 147"/>
                <a:gd name="T62" fmla="*/ 2147483647 w 346"/>
                <a:gd name="T63" fmla="*/ 2147483647 h 147"/>
                <a:gd name="T64" fmla="*/ 2147483647 w 346"/>
                <a:gd name="T65" fmla="*/ 2147483647 h 147"/>
                <a:gd name="T66" fmla="*/ 2147483647 w 346"/>
                <a:gd name="T67" fmla="*/ 2147483647 h 147"/>
                <a:gd name="T68" fmla="*/ 2147483647 w 346"/>
                <a:gd name="T69" fmla="*/ 2147483647 h 147"/>
                <a:gd name="T70" fmla="*/ 2147483647 w 346"/>
                <a:gd name="T71" fmla="*/ 2147483647 h 147"/>
                <a:gd name="T72" fmla="*/ 2147483647 w 346"/>
                <a:gd name="T73" fmla="*/ 2147483647 h 147"/>
                <a:gd name="T74" fmla="*/ 2147483647 w 346"/>
                <a:gd name="T75" fmla="*/ 2147483647 h 147"/>
                <a:gd name="T76" fmla="*/ 2147483647 w 346"/>
                <a:gd name="T77" fmla="*/ 2147483647 h 147"/>
                <a:gd name="T78" fmla="*/ 2147483647 w 346"/>
                <a:gd name="T79" fmla="*/ 0 h 147"/>
                <a:gd name="T80" fmla="*/ 2147483647 w 346"/>
                <a:gd name="T81" fmla="*/ 2147483647 h 147"/>
                <a:gd name="T82" fmla="*/ 2147483647 w 346"/>
                <a:gd name="T83" fmla="*/ 0 h 147"/>
                <a:gd name="T84" fmla="*/ 2147483647 w 346"/>
                <a:gd name="T85" fmla="*/ 2147483647 h 147"/>
                <a:gd name="T86" fmla="*/ 2147483647 w 346"/>
                <a:gd name="T87" fmla="*/ 2147483647 h 147"/>
                <a:gd name="T88" fmla="*/ 2147483647 w 346"/>
                <a:gd name="T89" fmla="*/ 2147483647 h 147"/>
                <a:gd name="T90" fmla="*/ 0 w 346"/>
                <a:gd name="T91" fmla="*/ 2147483647 h 147"/>
                <a:gd name="T92" fmla="*/ 2147483647 w 346"/>
                <a:gd name="T93" fmla="*/ 2147483647 h 147"/>
                <a:gd name="T94" fmla="*/ 2147483647 w 346"/>
                <a:gd name="T95" fmla="*/ 2147483647 h 14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346" h="147">
                  <a:moveTo>
                    <a:pt x="38" y="147"/>
                  </a:moveTo>
                  <a:lnTo>
                    <a:pt x="64" y="147"/>
                  </a:lnTo>
                  <a:lnTo>
                    <a:pt x="27" y="95"/>
                  </a:lnTo>
                  <a:cubicBezTo>
                    <a:pt x="23" y="86"/>
                    <a:pt x="20" y="78"/>
                    <a:pt x="20" y="72"/>
                  </a:cubicBezTo>
                  <a:cubicBezTo>
                    <a:pt x="20" y="61"/>
                    <a:pt x="24" y="51"/>
                    <a:pt x="31" y="44"/>
                  </a:cubicBezTo>
                  <a:cubicBezTo>
                    <a:pt x="40" y="36"/>
                    <a:pt x="50" y="31"/>
                    <a:pt x="62" y="31"/>
                  </a:cubicBezTo>
                  <a:cubicBezTo>
                    <a:pt x="69" y="31"/>
                    <a:pt x="74" y="32"/>
                    <a:pt x="77" y="33"/>
                  </a:cubicBezTo>
                  <a:cubicBezTo>
                    <a:pt x="73" y="43"/>
                    <a:pt x="71" y="52"/>
                    <a:pt x="71" y="61"/>
                  </a:cubicBezTo>
                  <a:cubicBezTo>
                    <a:pt x="71" y="73"/>
                    <a:pt x="74" y="83"/>
                    <a:pt x="79" y="92"/>
                  </a:cubicBezTo>
                  <a:lnTo>
                    <a:pt x="110" y="147"/>
                  </a:lnTo>
                  <a:lnTo>
                    <a:pt x="134" y="147"/>
                  </a:lnTo>
                  <a:lnTo>
                    <a:pt x="97" y="83"/>
                  </a:lnTo>
                  <a:cubicBezTo>
                    <a:pt x="93" y="75"/>
                    <a:pt x="91" y="68"/>
                    <a:pt x="91" y="61"/>
                  </a:cubicBezTo>
                  <a:cubicBezTo>
                    <a:pt x="91" y="50"/>
                    <a:pt x="95" y="40"/>
                    <a:pt x="102" y="33"/>
                  </a:cubicBezTo>
                  <a:cubicBezTo>
                    <a:pt x="111" y="25"/>
                    <a:pt x="121" y="20"/>
                    <a:pt x="132" y="20"/>
                  </a:cubicBezTo>
                  <a:cubicBezTo>
                    <a:pt x="145" y="20"/>
                    <a:pt x="155" y="25"/>
                    <a:pt x="163" y="35"/>
                  </a:cubicBezTo>
                  <a:lnTo>
                    <a:pt x="163" y="147"/>
                  </a:lnTo>
                  <a:lnTo>
                    <a:pt x="183" y="147"/>
                  </a:lnTo>
                  <a:lnTo>
                    <a:pt x="183" y="35"/>
                  </a:lnTo>
                  <a:cubicBezTo>
                    <a:pt x="190" y="25"/>
                    <a:pt x="201" y="20"/>
                    <a:pt x="214" y="20"/>
                  </a:cubicBezTo>
                  <a:cubicBezTo>
                    <a:pt x="225" y="20"/>
                    <a:pt x="234" y="25"/>
                    <a:pt x="241" y="33"/>
                  </a:cubicBezTo>
                  <a:cubicBezTo>
                    <a:pt x="250" y="40"/>
                    <a:pt x="254" y="50"/>
                    <a:pt x="254" y="61"/>
                  </a:cubicBezTo>
                  <a:cubicBezTo>
                    <a:pt x="254" y="68"/>
                    <a:pt x="252" y="75"/>
                    <a:pt x="249" y="83"/>
                  </a:cubicBezTo>
                  <a:lnTo>
                    <a:pt x="212" y="147"/>
                  </a:lnTo>
                  <a:lnTo>
                    <a:pt x="236" y="147"/>
                  </a:lnTo>
                  <a:lnTo>
                    <a:pt x="267" y="92"/>
                  </a:lnTo>
                  <a:cubicBezTo>
                    <a:pt x="272" y="83"/>
                    <a:pt x="274" y="73"/>
                    <a:pt x="274" y="61"/>
                  </a:cubicBezTo>
                  <a:cubicBezTo>
                    <a:pt x="274" y="52"/>
                    <a:pt x="273" y="43"/>
                    <a:pt x="269" y="33"/>
                  </a:cubicBezTo>
                  <a:cubicBezTo>
                    <a:pt x="273" y="32"/>
                    <a:pt x="277" y="31"/>
                    <a:pt x="284" y="31"/>
                  </a:cubicBezTo>
                  <a:cubicBezTo>
                    <a:pt x="296" y="31"/>
                    <a:pt x="306" y="36"/>
                    <a:pt x="313" y="44"/>
                  </a:cubicBezTo>
                  <a:cubicBezTo>
                    <a:pt x="321" y="51"/>
                    <a:pt x="326" y="61"/>
                    <a:pt x="326" y="72"/>
                  </a:cubicBezTo>
                  <a:cubicBezTo>
                    <a:pt x="326" y="78"/>
                    <a:pt x="323" y="86"/>
                    <a:pt x="318" y="95"/>
                  </a:cubicBezTo>
                  <a:lnTo>
                    <a:pt x="282" y="147"/>
                  </a:lnTo>
                  <a:lnTo>
                    <a:pt x="307" y="147"/>
                  </a:lnTo>
                  <a:lnTo>
                    <a:pt x="335" y="106"/>
                  </a:lnTo>
                  <a:cubicBezTo>
                    <a:pt x="342" y="98"/>
                    <a:pt x="346" y="86"/>
                    <a:pt x="346" y="72"/>
                  </a:cubicBezTo>
                  <a:cubicBezTo>
                    <a:pt x="346" y="54"/>
                    <a:pt x="340" y="40"/>
                    <a:pt x="327" y="29"/>
                  </a:cubicBezTo>
                  <a:cubicBezTo>
                    <a:pt x="315" y="17"/>
                    <a:pt x="301" y="11"/>
                    <a:pt x="284" y="11"/>
                  </a:cubicBezTo>
                  <a:cubicBezTo>
                    <a:pt x="274" y="11"/>
                    <a:pt x="265" y="13"/>
                    <a:pt x="256" y="17"/>
                  </a:cubicBezTo>
                  <a:cubicBezTo>
                    <a:pt x="245" y="6"/>
                    <a:pt x="231" y="0"/>
                    <a:pt x="214" y="0"/>
                  </a:cubicBezTo>
                  <a:cubicBezTo>
                    <a:pt x="197" y="0"/>
                    <a:pt x="184" y="5"/>
                    <a:pt x="174" y="15"/>
                  </a:cubicBezTo>
                  <a:cubicBezTo>
                    <a:pt x="162" y="5"/>
                    <a:pt x="148" y="0"/>
                    <a:pt x="132" y="0"/>
                  </a:cubicBezTo>
                  <a:cubicBezTo>
                    <a:pt x="115" y="0"/>
                    <a:pt x="101" y="6"/>
                    <a:pt x="90" y="17"/>
                  </a:cubicBezTo>
                  <a:cubicBezTo>
                    <a:pt x="80" y="13"/>
                    <a:pt x="71" y="11"/>
                    <a:pt x="62" y="11"/>
                  </a:cubicBezTo>
                  <a:cubicBezTo>
                    <a:pt x="45" y="11"/>
                    <a:pt x="30" y="17"/>
                    <a:pt x="18" y="29"/>
                  </a:cubicBezTo>
                  <a:cubicBezTo>
                    <a:pt x="6" y="40"/>
                    <a:pt x="0" y="54"/>
                    <a:pt x="0" y="72"/>
                  </a:cubicBezTo>
                  <a:cubicBezTo>
                    <a:pt x="0" y="86"/>
                    <a:pt x="4" y="98"/>
                    <a:pt x="11" y="106"/>
                  </a:cubicBezTo>
                  <a:lnTo>
                    <a:pt x="38" y="147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3" name="Freeform 133"/>
            <p:cNvSpPr>
              <a:spLocks/>
            </p:cNvSpPr>
            <p:nvPr/>
          </p:nvSpPr>
          <p:spPr bwMode="auto">
            <a:xfrm>
              <a:off x="7566185" y="6207000"/>
              <a:ext cx="82033" cy="6382"/>
            </a:xfrm>
            <a:custGeom>
              <a:avLst/>
              <a:gdLst>
                <a:gd name="T0" fmla="*/ 0 w 254"/>
                <a:gd name="T1" fmla="*/ 0 h 20"/>
                <a:gd name="T2" fmla="*/ 2147483647 w 254"/>
                <a:gd name="T3" fmla="*/ 2147483647 h 20"/>
                <a:gd name="T4" fmla="*/ 2147483647 w 254"/>
                <a:gd name="T5" fmla="*/ 2147483647 h 20"/>
                <a:gd name="T6" fmla="*/ 2147483647 w 254"/>
                <a:gd name="T7" fmla="*/ 0 h 20"/>
                <a:gd name="T8" fmla="*/ 0 w 254"/>
                <a:gd name="T9" fmla="*/ 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4" h="20">
                  <a:moveTo>
                    <a:pt x="0" y="0"/>
                  </a:moveTo>
                  <a:lnTo>
                    <a:pt x="3" y="20"/>
                  </a:lnTo>
                  <a:lnTo>
                    <a:pt x="250" y="20"/>
                  </a:lnTo>
                  <a:lnTo>
                    <a:pt x="25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4" name="Freeform 134"/>
            <p:cNvSpPr>
              <a:spLocks/>
            </p:cNvSpPr>
            <p:nvPr/>
          </p:nvSpPr>
          <p:spPr bwMode="auto">
            <a:xfrm>
              <a:off x="8216449" y="6151688"/>
              <a:ext cx="106044" cy="131899"/>
            </a:xfrm>
            <a:custGeom>
              <a:avLst/>
              <a:gdLst>
                <a:gd name="T0" fmla="*/ 2147483647 w 325"/>
                <a:gd name="T1" fmla="*/ 2147483647 h 401"/>
                <a:gd name="T2" fmla="*/ 2147483647 w 325"/>
                <a:gd name="T3" fmla="*/ 2147483647 h 401"/>
                <a:gd name="T4" fmla="*/ 2147483647 w 325"/>
                <a:gd name="T5" fmla="*/ 2147483647 h 401"/>
                <a:gd name="T6" fmla="*/ 2147483647 w 325"/>
                <a:gd name="T7" fmla="*/ 2147483647 h 401"/>
                <a:gd name="T8" fmla="*/ 2147483647 w 325"/>
                <a:gd name="T9" fmla="*/ 2147483647 h 401"/>
                <a:gd name="T10" fmla="*/ 2147483647 w 325"/>
                <a:gd name="T11" fmla="*/ 2147483647 h 401"/>
                <a:gd name="T12" fmla="*/ 2147483647 w 325"/>
                <a:gd name="T13" fmla="*/ 2147483647 h 401"/>
                <a:gd name="T14" fmla="*/ 2147483647 w 325"/>
                <a:gd name="T15" fmla="*/ 2147483647 h 401"/>
                <a:gd name="T16" fmla="*/ 2147483647 w 325"/>
                <a:gd name="T17" fmla="*/ 2147483647 h 401"/>
                <a:gd name="T18" fmla="*/ 2147483647 w 325"/>
                <a:gd name="T19" fmla="*/ 2147483647 h 401"/>
                <a:gd name="T20" fmla="*/ 2147483647 w 325"/>
                <a:gd name="T21" fmla="*/ 2147483647 h 401"/>
                <a:gd name="T22" fmla="*/ 2147483647 w 325"/>
                <a:gd name="T23" fmla="*/ 2147483647 h 401"/>
                <a:gd name="T24" fmla="*/ 0 w 325"/>
                <a:gd name="T25" fmla="*/ 2147483647 h 401"/>
                <a:gd name="T26" fmla="*/ 0 w 325"/>
                <a:gd name="T27" fmla="*/ 0 h 401"/>
                <a:gd name="T28" fmla="*/ 2147483647 w 325"/>
                <a:gd name="T29" fmla="*/ 0 h 401"/>
                <a:gd name="T30" fmla="*/ 2147483647 w 325"/>
                <a:gd name="T31" fmla="*/ 2147483647 h 401"/>
                <a:gd name="T32" fmla="*/ 2147483647 w 325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401">
                  <a:moveTo>
                    <a:pt x="275" y="56"/>
                  </a:moveTo>
                  <a:cubicBezTo>
                    <a:pt x="263" y="55"/>
                    <a:pt x="249" y="54"/>
                    <a:pt x="233" y="54"/>
                  </a:cubicBezTo>
                  <a:lnTo>
                    <a:pt x="191" y="54"/>
                  </a:lnTo>
                  <a:lnTo>
                    <a:pt x="191" y="280"/>
                  </a:lnTo>
                  <a:cubicBezTo>
                    <a:pt x="191" y="301"/>
                    <a:pt x="192" y="321"/>
                    <a:pt x="195" y="341"/>
                  </a:cubicBezTo>
                  <a:cubicBezTo>
                    <a:pt x="199" y="363"/>
                    <a:pt x="204" y="380"/>
                    <a:pt x="211" y="401"/>
                  </a:cubicBezTo>
                  <a:lnTo>
                    <a:pt x="114" y="401"/>
                  </a:lnTo>
                  <a:cubicBezTo>
                    <a:pt x="122" y="380"/>
                    <a:pt x="127" y="363"/>
                    <a:pt x="131" y="341"/>
                  </a:cubicBezTo>
                  <a:cubicBezTo>
                    <a:pt x="133" y="321"/>
                    <a:pt x="134" y="301"/>
                    <a:pt x="134" y="280"/>
                  </a:cubicBezTo>
                  <a:lnTo>
                    <a:pt x="134" y="54"/>
                  </a:lnTo>
                  <a:lnTo>
                    <a:pt x="92" y="54"/>
                  </a:lnTo>
                  <a:cubicBezTo>
                    <a:pt x="76" y="54"/>
                    <a:pt x="63" y="55"/>
                    <a:pt x="51" y="56"/>
                  </a:cubicBezTo>
                  <a:cubicBezTo>
                    <a:pt x="33" y="58"/>
                    <a:pt x="17" y="64"/>
                    <a:pt x="0" y="71"/>
                  </a:cubicBezTo>
                  <a:lnTo>
                    <a:pt x="0" y="0"/>
                  </a:lnTo>
                  <a:lnTo>
                    <a:pt x="325" y="0"/>
                  </a:lnTo>
                  <a:lnTo>
                    <a:pt x="325" y="71"/>
                  </a:lnTo>
                  <a:cubicBezTo>
                    <a:pt x="309" y="64"/>
                    <a:pt x="292" y="58"/>
                    <a:pt x="275" y="56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5" name="Freeform 135"/>
            <p:cNvSpPr>
              <a:spLocks/>
            </p:cNvSpPr>
            <p:nvPr/>
          </p:nvSpPr>
          <p:spPr bwMode="auto">
            <a:xfrm>
              <a:off x="8084395" y="6151688"/>
              <a:ext cx="120049" cy="131899"/>
            </a:xfrm>
            <a:custGeom>
              <a:avLst/>
              <a:gdLst>
                <a:gd name="T0" fmla="*/ 2147483647 w 364"/>
                <a:gd name="T1" fmla="*/ 2147483647 h 401"/>
                <a:gd name="T2" fmla="*/ 2147483647 w 364"/>
                <a:gd name="T3" fmla="*/ 2147483647 h 401"/>
                <a:gd name="T4" fmla="*/ 2147483647 w 364"/>
                <a:gd name="T5" fmla="*/ 2147483647 h 401"/>
                <a:gd name="T6" fmla="*/ 2147483647 w 364"/>
                <a:gd name="T7" fmla="*/ 2147483647 h 401"/>
                <a:gd name="T8" fmla="*/ 2147483647 w 364"/>
                <a:gd name="T9" fmla="*/ 2147483647 h 401"/>
                <a:gd name="T10" fmla="*/ 2147483647 w 364"/>
                <a:gd name="T11" fmla="*/ 2147483647 h 401"/>
                <a:gd name="T12" fmla="*/ 2147483647 w 364"/>
                <a:gd name="T13" fmla="*/ 2147483647 h 401"/>
                <a:gd name="T14" fmla="*/ 2147483647 w 364"/>
                <a:gd name="T15" fmla="*/ 2147483647 h 401"/>
                <a:gd name="T16" fmla="*/ 2147483647 w 364"/>
                <a:gd name="T17" fmla="*/ 2147483647 h 401"/>
                <a:gd name="T18" fmla="*/ 2147483647 w 364"/>
                <a:gd name="T19" fmla="*/ 2147483647 h 401"/>
                <a:gd name="T20" fmla="*/ 0 w 364"/>
                <a:gd name="T21" fmla="*/ 2147483647 h 401"/>
                <a:gd name="T22" fmla="*/ 2147483647 w 364"/>
                <a:gd name="T23" fmla="*/ 2147483647 h 401"/>
                <a:gd name="T24" fmla="*/ 2147483647 w 364"/>
                <a:gd name="T25" fmla="*/ 2147483647 h 401"/>
                <a:gd name="T26" fmla="*/ 2147483647 w 364"/>
                <a:gd name="T27" fmla="*/ 2147483647 h 401"/>
                <a:gd name="T28" fmla="*/ 2147483647 w 364"/>
                <a:gd name="T29" fmla="*/ 2147483647 h 401"/>
                <a:gd name="T30" fmla="*/ 2147483647 w 364"/>
                <a:gd name="T31" fmla="*/ 0 h 401"/>
                <a:gd name="T32" fmla="*/ 2147483647 w 364"/>
                <a:gd name="T33" fmla="*/ 0 h 401"/>
                <a:gd name="T34" fmla="*/ 2147483647 w 364"/>
                <a:gd name="T35" fmla="*/ 2147483647 h 401"/>
                <a:gd name="T36" fmla="*/ 2147483647 w 364"/>
                <a:gd name="T37" fmla="*/ 2147483647 h 401"/>
                <a:gd name="T38" fmla="*/ 2147483647 w 364"/>
                <a:gd name="T39" fmla="*/ 2147483647 h 401"/>
                <a:gd name="T40" fmla="*/ 2147483647 w 364"/>
                <a:gd name="T41" fmla="*/ 2147483647 h 401"/>
                <a:gd name="T42" fmla="*/ 2147483647 w 364"/>
                <a:gd name="T43" fmla="*/ 0 h 401"/>
                <a:gd name="T44" fmla="*/ 2147483647 w 364"/>
                <a:gd name="T45" fmla="*/ 0 h 401"/>
                <a:gd name="T46" fmla="*/ 2147483647 w 364"/>
                <a:gd name="T47" fmla="*/ 2147483647 h 401"/>
                <a:gd name="T48" fmla="*/ 2147483647 w 364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4" h="401">
                  <a:moveTo>
                    <a:pt x="343" y="121"/>
                  </a:moveTo>
                  <a:lnTo>
                    <a:pt x="343" y="331"/>
                  </a:lnTo>
                  <a:cubicBezTo>
                    <a:pt x="343" y="339"/>
                    <a:pt x="344" y="350"/>
                    <a:pt x="345" y="363"/>
                  </a:cubicBezTo>
                  <a:cubicBezTo>
                    <a:pt x="347" y="378"/>
                    <a:pt x="349" y="387"/>
                    <a:pt x="355" y="401"/>
                  </a:cubicBezTo>
                  <a:lnTo>
                    <a:pt x="289" y="401"/>
                  </a:lnTo>
                  <a:cubicBezTo>
                    <a:pt x="281" y="384"/>
                    <a:pt x="269" y="366"/>
                    <a:pt x="258" y="351"/>
                  </a:cubicBezTo>
                  <a:lnTo>
                    <a:pt x="76" y="102"/>
                  </a:lnTo>
                  <a:lnTo>
                    <a:pt x="76" y="280"/>
                  </a:lnTo>
                  <a:cubicBezTo>
                    <a:pt x="76" y="301"/>
                    <a:pt x="78" y="321"/>
                    <a:pt x="80" y="341"/>
                  </a:cubicBezTo>
                  <a:cubicBezTo>
                    <a:pt x="84" y="363"/>
                    <a:pt x="89" y="380"/>
                    <a:pt x="97" y="401"/>
                  </a:cubicBezTo>
                  <a:lnTo>
                    <a:pt x="0" y="401"/>
                  </a:lnTo>
                  <a:cubicBezTo>
                    <a:pt x="7" y="380"/>
                    <a:pt x="12" y="363"/>
                    <a:pt x="16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70"/>
                  </a:lnTo>
                  <a:cubicBezTo>
                    <a:pt x="20" y="62"/>
                    <a:pt x="19" y="51"/>
                    <a:pt x="18" y="38"/>
                  </a:cubicBezTo>
                  <a:cubicBezTo>
                    <a:pt x="16" y="23"/>
                    <a:pt x="14" y="14"/>
                    <a:pt x="9" y="0"/>
                  </a:cubicBezTo>
                  <a:lnTo>
                    <a:pt x="78" y="0"/>
                  </a:lnTo>
                  <a:cubicBezTo>
                    <a:pt x="86" y="17"/>
                    <a:pt x="98" y="35"/>
                    <a:pt x="109" y="50"/>
                  </a:cubicBezTo>
                  <a:lnTo>
                    <a:pt x="287" y="295"/>
                  </a:lnTo>
                  <a:lnTo>
                    <a:pt x="287" y="121"/>
                  </a:lnTo>
                  <a:cubicBezTo>
                    <a:pt x="287" y="100"/>
                    <a:pt x="286" y="80"/>
                    <a:pt x="283" y="60"/>
                  </a:cubicBezTo>
                  <a:cubicBezTo>
                    <a:pt x="279" y="38"/>
                    <a:pt x="274" y="21"/>
                    <a:pt x="267" y="0"/>
                  </a:cubicBezTo>
                  <a:lnTo>
                    <a:pt x="364" y="0"/>
                  </a:lnTo>
                  <a:cubicBezTo>
                    <a:pt x="356" y="21"/>
                    <a:pt x="351" y="38"/>
                    <a:pt x="347" y="60"/>
                  </a:cubicBezTo>
                  <a:cubicBezTo>
                    <a:pt x="345" y="80"/>
                    <a:pt x="343" y="100"/>
                    <a:pt x="343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6" name="Freeform 136"/>
            <p:cNvSpPr>
              <a:spLocks/>
            </p:cNvSpPr>
            <p:nvPr/>
          </p:nvSpPr>
          <p:spPr bwMode="auto">
            <a:xfrm>
              <a:off x="7960345" y="6151688"/>
              <a:ext cx="110045" cy="134026"/>
            </a:xfrm>
            <a:custGeom>
              <a:avLst/>
              <a:gdLst>
                <a:gd name="T0" fmla="*/ 2147483647 w 338"/>
                <a:gd name="T1" fmla="*/ 2147483647 h 407"/>
                <a:gd name="T2" fmla="*/ 2147483647 w 338"/>
                <a:gd name="T3" fmla="*/ 2147483647 h 407"/>
                <a:gd name="T4" fmla="*/ 0 w 338"/>
                <a:gd name="T5" fmla="*/ 0 h 407"/>
                <a:gd name="T6" fmla="*/ 2147483647 w 338"/>
                <a:gd name="T7" fmla="*/ 0 h 407"/>
                <a:gd name="T8" fmla="*/ 2147483647 w 338"/>
                <a:gd name="T9" fmla="*/ 2147483647 h 407"/>
                <a:gd name="T10" fmla="*/ 2147483647 w 338"/>
                <a:gd name="T11" fmla="*/ 2147483647 h 407"/>
                <a:gd name="T12" fmla="*/ 2147483647 w 338"/>
                <a:gd name="T13" fmla="*/ 2147483647 h 407"/>
                <a:gd name="T14" fmla="*/ 2147483647 w 338"/>
                <a:gd name="T15" fmla="*/ 2147483647 h 407"/>
                <a:gd name="T16" fmla="*/ 2147483647 w 338"/>
                <a:gd name="T17" fmla="*/ 2147483647 h 407"/>
                <a:gd name="T18" fmla="*/ 2147483647 w 338"/>
                <a:gd name="T19" fmla="*/ 2147483647 h 407"/>
                <a:gd name="T20" fmla="*/ 2147483647 w 338"/>
                <a:gd name="T21" fmla="*/ 2147483647 h 407"/>
                <a:gd name="T22" fmla="*/ 2147483647 w 338"/>
                <a:gd name="T23" fmla="*/ 2147483647 h 407"/>
                <a:gd name="T24" fmla="*/ 2147483647 w 338"/>
                <a:gd name="T25" fmla="*/ 2147483647 h 407"/>
                <a:gd name="T26" fmla="*/ 2147483647 w 338"/>
                <a:gd name="T27" fmla="*/ 0 h 407"/>
                <a:gd name="T28" fmla="*/ 2147483647 w 338"/>
                <a:gd name="T29" fmla="*/ 0 h 407"/>
                <a:gd name="T30" fmla="*/ 2147483647 w 338"/>
                <a:gd name="T31" fmla="*/ 2147483647 h 407"/>
                <a:gd name="T32" fmla="*/ 2147483647 w 338"/>
                <a:gd name="T33" fmla="*/ 2147483647 h 407"/>
                <a:gd name="T34" fmla="*/ 2147483647 w 338"/>
                <a:gd name="T35" fmla="*/ 2147483647 h 407"/>
                <a:gd name="T36" fmla="*/ 2147483647 w 338"/>
                <a:gd name="T37" fmla="*/ 2147483647 h 407"/>
                <a:gd name="T38" fmla="*/ 2147483647 w 338"/>
                <a:gd name="T39" fmla="*/ 2147483647 h 407"/>
                <a:gd name="T40" fmla="*/ 2147483647 w 338"/>
                <a:gd name="T41" fmla="*/ 2147483647 h 407"/>
                <a:gd name="T42" fmla="*/ 2147483647 w 338"/>
                <a:gd name="T43" fmla="*/ 2147483647 h 407"/>
                <a:gd name="T44" fmla="*/ 2147483647 w 338"/>
                <a:gd name="T45" fmla="*/ 2147483647 h 40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38" h="407">
                  <a:moveTo>
                    <a:pt x="20" y="121"/>
                  </a:moveTo>
                  <a:cubicBezTo>
                    <a:pt x="20" y="100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8"/>
                    <a:pt x="81" y="60"/>
                  </a:cubicBezTo>
                  <a:cubicBezTo>
                    <a:pt x="78" y="80"/>
                    <a:pt x="77" y="100"/>
                    <a:pt x="77" y="121"/>
                  </a:cubicBezTo>
                  <a:lnTo>
                    <a:pt x="77" y="158"/>
                  </a:lnTo>
                  <a:lnTo>
                    <a:pt x="77" y="258"/>
                  </a:lnTo>
                  <a:cubicBezTo>
                    <a:pt x="77" y="309"/>
                    <a:pt x="118" y="350"/>
                    <a:pt x="169" y="350"/>
                  </a:cubicBezTo>
                  <a:cubicBezTo>
                    <a:pt x="220" y="350"/>
                    <a:pt x="261" y="309"/>
                    <a:pt x="261" y="258"/>
                  </a:cubicBezTo>
                  <a:lnTo>
                    <a:pt x="261" y="158"/>
                  </a:lnTo>
                  <a:lnTo>
                    <a:pt x="261" y="121"/>
                  </a:lnTo>
                  <a:cubicBezTo>
                    <a:pt x="261" y="100"/>
                    <a:pt x="260" y="80"/>
                    <a:pt x="257" y="60"/>
                  </a:cubicBezTo>
                  <a:cubicBezTo>
                    <a:pt x="253" y="38"/>
                    <a:pt x="248" y="21"/>
                    <a:pt x="241" y="0"/>
                  </a:cubicBezTo>
                  <a:lnTo>
                    <a:pt x="338" y="0"/>
                  </a:lnTo>
                  <a:cubicBezTo>
                    <a:pt x="330" y="21"/>
                    <a:pt x="325" y="38"/>
                    <a:pt x="321" y="60"/>
                  </a:cubicBezTo>
                  <a:cubicBezTo>
                    <a:pt x="319" y="80"/>
                    <a:pt x="317" y="100"/>
                    <a:pt x="317" y="121"/>
                  </a:cubicBezTo>
                  <a:lnTo>
                    <a:pt x="317" y="158"/>
                  </a:lnTo>
                  <a:lnTo>
                    <a:pt x="317" y="258"/>
                  </a:lnTo>
                  <a:cubicBezTo>
                    <a:pt x="317" y="340"/>
                    <a:pt x="251" y="407"/>
                    <a:pt x="169" y="407"/>
                  </a:cubicBezTo>
                  <a:cubicBezTo>
                    <a:pt x="87" y="407"/>
                    <a:pt x="20" y="340"/>
                    <a:pt x="20" y="258"/>
                  </a:cubicBezTo>
                  <a:lnTo>
                    <a:pt x="20" y="158"/>
                  </a:lnTo>
                  <a:lnTo>
                    <a:pt x="20" y="12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7" name="Freeform 137"/>
            <p:cNvSpPr>
              <a:spLocks/>
            </p:cNvSpPr>
            <p:nvPr/>
          </p:nvSpPr>
          <p:spPr bwMode="auto">
            <a:xfrm>
              <a:off x="7834294" y="6151688"/>
              <a:ext cx="120049" cy="131899"/>
            </a:xfrm>
            <a:custGeom>
              <a:avLst/>
              <a:gdLst>
                <a:gd name="T0" fmla="*/ 2147483647 w 367"/>
                <a:gd name="T1" fmla="*/ 0 h 401"/>
                <a:gd name="T2" fmla="*/ 2147483647 w 367"/>
                <a:gd name="T3" fmla="*/ 0 h 401"/>
                <a:gd name="T4" fmla="*/ 2147483647 w 367"/>
                <a:gd name="T5" fmla="*/ 2147483647 h 401"/>
                <a:gd name="T6" fmla="*/ 2147483647 w 367"/>
                <a:gd name="T7" fmla="*/ 2147483647 h 401"/>
                <a:gd name="T8" fmla="*/ 2147483647 w 367"/>
                <a:gd name="T9" fmla="*/ 2147483647 h 401"/>
                <a:gd name="T10" fmla="*/ 2147483647 w 367"/>
                <a:gd name="T11" fmla="*/ 2147483647 h 401"/>
                <a:gd name="T12" fmla="*/ 2147483647 w 367"/>
                <a:gd name="T13" fmla="*/ 2147483647 h 401"/>
                <a:gd name="T14" fmla="*/ 2147483647 w 367"/>
                <a:gd name="T15" fmla="*/ 0 h 401"/>
                <a:gd name="T16" fmla="*/ 2147483647 w 367"/>
                <a:gd name="T17" fmla="*/ 0 h 401"/>
                <a:gd name="T18" fmla="*/ 2147483647 w 367"/>
                <a:gd name="T19" fmla="*/ 2147483647 h 401"/>
                <a:gd name="T20" fmla="*/ 2147483647 w 367"/>
                <a:gd name="T21" fmla="*/ 2147483647 h 401"/>
                <a:gd name="T22" fmla="*/ 2147483647 w 367"/>
                <a:gd name="T23" fmla="*/ 2147483647 h 401"/>
                <a:gd name="T24" fmla="*/ 2147483647 w 367"/>
                <a:gd name="T25" fmla="*/ 2147483647 h 401"/>
                <a:gd name="T26" fmla="*/ 2147483647 w 367"/>
                <a:gd name="T27" fmla="*/ 2147483647 h 401"/>
                <a:gd name="T28" fmla="*/ 2147483647 w 367"/>
                <a:gd name="T29" fmla="*/ 2147483647 h 401"/>
                <a:gd name="T30" fmla="*/ 2147483647 w 367"/>
                <a:gd name="T31" fmla="*/ 2147483647 h 401"/>
                <a:gd name="T32" fmla="*/ 2147483647 w 367"/>
                <a:gd name="T33" fmla="*/ 2147483647 h 401"/>
                <a:gd name="T34" fmla="*/ 2147483647 w 367"/>
                <a:gd name="T35" fmla="*/ 2147483647 h 401"/>
                <a:gd name="T36" fmla="*/ 0 w 367"/>
                <a:gd name="T37" fmla="*/ 2147483647 h 401"/>
                <a:gd name="T38" fmla="*/ 2147483647 w 367"/>
                <a:gd name="T39" fmla="*/ 2147483647 h 401"/>
                <a:gd name="T40" fmla="*/ 2147483647 w 367"/>
                <a:gd name="T41" fmla="*/ 2147483647 h 401"/>
                <a:gd name="T42" fmla="*/ 2147483647 w 367"/>
                <a:gd name="T43" fmla="*/ 2147483647 h 401"/>
                <a:gd name="T44" fmla="*/ 2147483647 w 367"/>
                <a:gd name="T45" fmla="*/ 0 h 40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367" h="401">
                  <a:moveTo>
                    <a:pt x="4" y="0"/>
                  </a:moveTo>
                  <a:lnTo>
                    <a:pt x="100" y="0"/>
                  </a:lnTo>
                  <a:cubicBezTo>
                    <a:pt x="101" y="8"/>
                    <a:pt x="103" y="15"/>
                    <a:pt x="105" y="23"/>
                  </a:cubicBezTo>
                  <a:cubicBezTo>
                    <a:pt x="108" y="32"/>
                    <a:pt x="112" y="40"/>
                    <a:pt x="125" y="61"/>
                  </a:cubicBezTo>
                  <a:cubicBezTo>
                    <a:pt x="137" y="79"/>
                    <a:pt x="171" y="127"/>
                    <a:pt x="182" y="143"/>
                  </a:cubicBezTo>
                  <a:lnTo>
                    <a:pt x="235" y="61"/>
                  </a:lnTo>
                  <a:cubicBezTo>
                    <a:pt x="243" y="49"/>
                    <a:pt x="248" y="40"/>
                    <a:pt x="251" y="33"/>
                  </a:cubicBezTo>
                  <a:cubicBezTo>
                    <a:pt x="255" y="23"/>
                    <a:pt x="257" y="11"/>
                    <a:pt x="258" y="0"/>
                  </a:cubicBezTo>
                  <a:lnTo>
                    <a:pt x="346" y="0"/>
                  </a:lnTo>
                  <a:cubicBezTo>
                    <a:pt x="333" y="16"/>
                    <a:pt x="320" y="33"/>
                    <a:pt x="309" y="51"/>
                  </a:cubicBezTo>
                  <a:cubicBezTo>
                    <a:pt x="309" y="51"/>
                    <a:pt x="236" y="163"/>
                    <a:pt x="217" y="192"/>
                  </a:cubicBezTo>
                  <a:lnTo>
                    <a:pt x="324" y="350"/>
                  </a:lnTo>
                  <a:cubicBezTo>
                    <a:pt x="344" y="377"/>
                    <a:pt x="367" y="401"/>
                    <a:pt x="367" y="401"/>
                  </a:cubicBezTo>
                  <a:lnTo>
                    <a:pt x="259" y="401"/>
                  </a:lnTo>
                  <a:cubicBezTo>
                    <a:pt x="261" y="382"/>
                    <a:pt x="262" y="371"/>
                    <a:pt x="250" y="353"/>
                  </a:cubicBezTo>
                  <a:cubicBezTo>
                    <a:pt x="249" y="351"/>
                    <a:pt x="182" y="243"/>
                    <a:pt x="182" y="243"/>
                  </a:cubicBezTo>
                  <a:lnTo>
                    <a:pt x="131" y="315"/>
                  </a:lnTo>
                  <a:cubicBezTo>
                    <a:pt x="112" y="345"/>
                    <a:pt x="101" y="366"/>
                    <a:pt x="92" y="401"/>
                  </a:cubicBezTo>
                  <a:lnTo>
                    <a:pt x="0" y="401"/>
                  </a:lnTo>
                  <a:cubicBezTo>
                    <a:pt x="32" y="367"/>
                    <a:pt x="59" y="330"/>
                    <a:pt x="84" y="291"/>
                  </a:cubicBezTo>
                  <a:lnTo>
                    <a:pt x="148" y="194"/>
                  </a:lnTo>
                  <a:lnTo>
                    <a:pt x="69" y="82"/>
                  </a:lnTo>
                  <a:cubicBezTo>
                    <a:pt x="38" y="36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8" name="Freeform 138"/>
            <p:cNvSpPr>
              <a:spLocks noEditPoints="1"/>
            </p:cNvSpPr>
            <p:nvPr/>
          </p:nvSpPr>
          <p:spPr bwMode="auto">
            <a:xfrm>
              <a:off x="8318491" y="6149560"/>
              <a:ext cx="108044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6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69"/>
                  </a:cubicBezTo>
                  <a:cubicBezTo>
                    <a:pt x="259" y="356"/>
                    <a:pt x="259" y="345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8" y="361"/>
                    <a:pt x="80" y="384"/>
                    <a:pt x="83" y="407"/>
                  </a:cubicBezTo>
                  <a:lnTo>
                    <a:pt x="0" y="407"/>
                  </a:lnTo>
                  <a:cubicBezTo>
                    <a:pt x="8" y="386"/>
                    <a:pt x="13" y="369"/>
                    <a:pt x="17" y="347"/>
                  </a:cubicBezTo>
                  <a:cubicBezTo>
                    <a:pt x="19" y="327"/>
                    <a:pt x="20" y="306"/>
                    <a:pt x="20" y="286"/>
                  </a:cubicBezTo>
                  <a:lnTo>
                    <a:pt x="20" y="246"/>
                  </a:lnTo>
                  <a:lnTo>
                    <a:pt x="20" y="233"/>
                  </a:lnTo>
                  <a:lnTo>
                    <a:pt x="20" y="187"/>
                  </a:lnTo>
                  <a:cubicBezTo>
                    <a:pt x="20" y="133"/>
                    <a:pt x="37" y="88"/>
                    <a:pt x="71" y="53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0"/>
                    <a:pt x="254" y="2"/>
                  </a:cubicBezTo>
                  <a:cubicBezTo>
                    <a:pt x="275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5"/>
                    <a:pt x="317" y="356"/>
                    <a:pt x="318" y="369"/>
                  </a:cubicBezTo>
                  <a:cubicBezTo>
                    <a:pt x="319" y="382"/>
                    <a:pt x="321" y="391"/>
                    <a:pt x="326" y="403"/>
                  </a:cubicBezTo>
                  <a:close/>
                  <a:moveTo>
                    <a:pt x="259" y="60"/>
                  </a:moveTo>
                  <a:cubicBezTo>
                    <a:pt x="250" y="57"/>
                    <a:pt x="233" y="55"/>
                    <a:pt x="217" y="55"/>
                  </a:cubicBezTo>
                  <a:cubicBezTo>
                    <a:pt x="176" y="55"/>
                    <a:pt x="144" y="66"/>
                    <a:pt x="117" y="90"/>
                  </a:cubicBezTo>
                  <a:cubicBezTo>
                    <a:pt x="93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0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59" name="Freeform 139"/>
            <p:cNvSpPr>
              <a:spLocks noEditPoints="1"/>
            </p:cNvSpPr>
            <p:nvPr/>
          </p:nvSpPr>
          <p:spPr bwMode="auto">
            <a:xfrm>
              <a:off x="8694644" y="6328262"/>
              <a:ext cx="108044" cy="134027"/>
            </a:xfrm>
            <a:custGeom>
              <a:avLst/>
              <a:gdLst>
                <a:gd name="T0" fmla="*/ 2147483647 w 326"/>
                <a:gd name="T1" fmla="*/ 2147483647 h 407"/>
                <a:gd name="T2" fmla="*/ 2147483647 w 326"/>
                <a:gd name="T3" fmla="*/ 2147483647 h 407"/>
                <a:gd name="T4" fmla="*/ 2147483647 w 326"/>
                <a:gd name="T5" fmla="*/ 2147483647 h 407"/>
                <a:gd name="T6" fmla="*/ 2147483647 w 326"/>
                <a:gd name="T7" fmla="*/ 2147483647 h 407"/>
                <a:gd name="T8" fmla="*/ 2147483647 w 326"/>
                <a:gd name="T9" fmla="*/ 2147483647 h 407"/>
                <a:gd name="T10" fmla="*/ 2147483647 w 326"/>
                <a:gd name="T11" fmla="*/ 2147483647 h 407"/>
                <a:gd name="T12" fmla="*/ 2147483647 w 326"/>
                <a:gd name="T13" fmla="*/ 2147483647 h 407"/>
                <a:gd name="T14" fmla="*/ 2147483647 w 326"/>
                <a:gd name="T15" fmla="*/ 2147483647 h 407"/>
                <a:gd name="T16" fmla="*/ 2147483647 w 326"/>
                <a:gd name="T17" fmla="*/ 2147483647 h 407"/>
                <a:gd name="T18" fmla="*/ 2147483647 w 326"/>
                <a:gd name="T19" fmla="*/ 2147483647 h 407"/>
                <a:gd name="T20" fmla="*/ 0 w 326"/>
                <a:gd name="T21" fmla="*/ 2147483647 h 407"/>
                <a:gd name="T22" fmla="*/ 2147483647 w 326"/>
                <a:gd name="T23" fmla="*/ 2147483647 h 407"/>
                <a:gd name="T24" fmla="*/ 2147483647 w 326"/>
                <a:gd name="T25" fmla="*/ 2147483647 h 407"/>
                <a:gd name="T26" fmla="*/ 2147483647 w 326"/>
                <a:gd name="T27" fmla="*/ 2147483647 h 407"/>
                <a:gd name="T28" fmla="*/ 2147483647 w 326"/>
                <a:gd name="T29" fmla="*/ 2147483647 h 407"/>
                <a:gd name="T30" fmla="*/ 2147483647 w 326"/>
                <a:gd name="T31" fmla="*/ 2147483647 h 407"/>
                <a:gd name="T32" fmla="*/ 2147483647 w 326"/>
                <a:gd name="T33" fmla="*/ 2147483647 h 407"/>
                <a:gd name="T34" fmla="*/ 2147483647 w 326"/>
                <a:gd name="T35" fmla="*/ 0 h 407"/>
                <a:gd name="T36" fmla="*/ 2147483647 w 326"/>
                <a:gd name="T37" fmla="*/ 2147483647 h 407"/>
                <a:gd name="T38" fmla="*/ 2147483647 w 326"/>
                <a:gd name="T39" fmla="*/ 2147483647 h 407"/>
                <a:gd name="T40" fmla="*/ 2147483647 w 326"/>
                <a:gd name="T41" fmla="*/ 2147483647 h 407"/>
                <a:gd name="T42" fmla="*/ 2147483647 w 326"/>
                <a:gd name="T43" fmla="*/ 2147483647 h 407"/>
                <a:gd name="T44" fmla="*/ 2147483647 w 326"/>
                <a:gd name="T45" fmla="*/ 2147483647 h 407"/>
                <a:gd name="T46" fmla="*/ 2147483647 w 326"/>
                <a:gd name="T47" fmla="*/ 2147483647 h 407"/>
                <a:gd name="T48" fmla="*/ 2147483647 w 326"/>
                <a:gd name="T49" fmla="*/ 2147483647 h 407"/>
                <a:gd name="T50" fmla="*/ 2147483647 w 326"/>
                <a:gd name="T51" fmla="*/ 2147483647 h 407"/>
                <a:gd name="T52" fmla="*/ 2147483647 w 326"/>
                <a:gd name="T53" fmla="*/ 2147483647 h 407"/>
                <a:gd name="T54" fmla="*/ 2147483647 w 326"/>
                <a:gd name="T55" fmla="*/ 2147483647 h 407"/>
                <a:gd name="T56" fmla="*/ 2147483647 w 326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6" h="407">
                  <a:moveTo>
                    <a:pt x="325" y="403"/>
                  </a:moveTo>
                  <a:lnTo>
                    <a:pt x="326" y="407"/>
                  </a:lnTo>
                  <a:lnTo>
                    <a:pt x="248" y="407"/>
                  </a:lnTo>
                  <a:cubicBezTo>
                    <a:pt x="253" y="393"/>
                    <a:pt x="255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6" y="236"/>
                  </a:lnTo>
                  <a:lnTo>
                    <a:pt x="76" y="302"/>
                  </a:lnTo>
                  <a:lnTo>
                    <a:pt x="76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8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6" y="89"/>
                    <a:pt x="70" y="54"/>
                  </a:cubicBezTo>
                  <a:cubicBezTo>
                    <a:pt x="105" y="19"/>
                    <a:pt x="151" y="0"/>
                    <a:pt x="212" y="0"/>
                  </a:cubicBezTo>
                  <a:cubicBezTo>
                    <a:pt x="227" y="0"/>
                    <a:pt x="238" y="1"/>
                    <a:pt x="253" y="2"/>
                  </a:cubicBezTo>
                  <a:cubicBezTo>
                    <a:pt x="274" y="4"/>
                    <a:pt x="295" y="7"/>
                    <a:pt x="315" y="10"/>
                  </a:cubicBezTo>
                  <a:lnTo>
                    <a:pt x="315" y="337"/>
                  </a:lnTo>
                  <a:cubicBezTo>
                    <a:pt x="315" y="346"/>
                    <a:pt x="316" y="356"/>
                    <a:pt x="317" y="370"/>
                  </a:cubicBezTo>
                  <a:cubicBezTo>
                    <a:pt x="318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6" y="55"/>
                  </a:cubicBezTo>
                  <a:cubicBezTo>
                    <a:pt x="175" y="55"/>
                    <a:pt x="143" y="67"/>
                    <a:pt x="116" y="90"/>
                  </a:cubicBezTo>
                  <a:cubicBezTo>
                    <a:pt x="92" y="111"/>
                    <a:pt x="77" y="140"/>
                    <a:pt x="76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0" name="Freeform 140"/>
            <p:cNvSpPr>
              <a:spLocks/>
            </p:cNvSpPr>
            <p:nvPr/>
          </p:nvSpPr>
          <p:spPr bwMode="auto">
            <a:xfrm>
              <a:off x="8646625" y="6330390"/>
              <a:ext cx="32013" cy="131899"/>
            </a:xfrm>
            <a:custGeom>
              <a:avLst/>
              <a:gdLst>
                <a:gd name="T0" fmla="*/ 2147483647 w 97"/>
                <a:gd name="T1" fmla="*/ 2147483647 h 400"/>
                <a:gd name="T2" fmla="*/ 2147483647 w 97"/>
                <a:gd name="T3" fmla="*/ 2147483647 h 400"/>
                <a:gd name="T4" fmla="*/ 2147483647 w 97"/>
                <a:gd name="T5" fmla="*/ 2147483647 h 400"/>
                <a:gd name="T6" fmla="*/ 2147483647 w 97"/>
                <a:gd name="T7" fmla="*/ 2147483647 h 400"/>
                <a:gd name="T8" fmla="*/ 0 w 97"/>
                <a:gd name="T9" fmla="*/ 2147483647 h 400"/>
                <a:gd name="T10" fmla="*/ 2147483647 w 97"/>
                <a:gd name="T11" fmla="*/ 2147483647 h 400"/>
                <a:gd name="T12" fmla="*/ 2147483647 w 97"/>
                <a:gd name="T13" fmla="*/ 2147483647 h 400"/>
                <a:gd name="T14" fmla="*/ 2147483647 w 97"/>
                <a:gd name="T15" fmla="*/ 2147483647 h 400"/>
                <a:gd name="T16" fmla="*/ 2147483647 w 97"/>
                <a:gd name="T17" fmla="*/ 2147483647 h 400"/>
                <a:gd name="T18" fmla="*/ 0 w 97"/>
                <a:gd name="T19" fmla="*/ 0 h 400"/>
                <a:gd name="T20" fmla="*/ 2147483647 w 97"/>
                <a:gd name="T21" fmla="*/ 0 h 400"/>
                <a:gd name="T22" fmla="*/ 2147483647 w 97"/>
                <a:gd name="T23" fmla="*/ 2147483647 h 400"/>
                <a:gd name="T24" fmla="*/ 2147483647 w 97"/>
                <a:gd name="T25" fmla="*/ 2147483647 h 40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0">
                  <a:moveTo>
                    <a:pt x="77" y="120"/>
                  </a:moveTo>
                  <a:lnTo>
                    <a:pt x="77" y="280"/>
                  </a:lnTo>
                  <a:cubicBezTo>
                    <a:pt x="77" y="300"/>
                    <a:pt x="78" y="320"/>
                    <a:pt x="80" y="341"/>
                  </a:cubicBezTo>
                  <a:cubicBezTo>
                    <a:pt x="84" y="362"/>
                    <a:pt x="89" y="379"/>
                    <a:pt x="97" y="400"/>
                  </a:cubicBezTo>
                  <a:lnTo>
                    <a:pt x="0" y="400"/>
                  </a:lnTo>
                  <a:cubicBezTo>
                    <a:pt x="7" y="379"/>
                    <a:pt x="12" y="362"/>
                    <a:pt x="16" y="340"/>
                  </a:cubicBezTo>
                  <a:cubicBezTo>
                    <a:pt x="19" y="320"/>
                    <a:pt x="20" y="300"/>
                    <a:pt x="20" y="280"/>
                  </a:cubicBezTo>
                  <a:lnTo>
                    <a:pt x="20" y="120"/>
                  </a:lnTo>
                  <a:cubicBezTo>
                    <a:pt x="20" y="100"/>
                    <a:pt x="19" y="79"/>
                    <a:pt x="16" y="59"/>
                  </a:cubicBezTo>
                  <a:cubicBezTo>
                    <a:pt x="12" y="37"/>
                    <a:pt x="7" y="20"/>
                    <a:pt x="0" y="0"/>
                  </a:cubicBezTo>
                  <a:lnTo>
                    <a:pt x="97" y="0"/>
                  </a:lnTo>
                  <a:cubicBezTo>
                    <a:pt x="89" y="20"/>
                    <a:pt x="84" y="38"/>
                    <a:pt x="80" y="59"/>
                  </a:cubicBezTo>
                  <a:cubicBezTo>
                    <a:pt x="78" y="80"/>
                    <a:pt x="77" y="100"/>
                    <a:pt x="77" y="12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1" name="Freeform 141"/>
            <p:cNvSpPr>
              <a:spLocks/>
            </p:cNvSpPr>
            <p:nvPr/>
          </p:nvSpPr>
          <p:spPr bwMode="auto">
            <a:xfrm>
              <a:off x="8460548" y="6330390"/>
              <a:ext cx="30013" cy="131899"/>
            </a:xfrm>
            <a:custGeom>
              <a:avLst/>
              <a:gdLst>
                <a:gd name="T0" fmla="*/ 2147483647 w 97"/>
                <a:gd name="T1" fmla="*/ 2147483647 h 401"/>
                <a:gd name="T2" fmla="*/ 2147483647 w 97"/>
                <a:gd name="T3" fmla="*/ 2147483647 h 401"/>
                <a:gd name="T4" fmla="*/ 2147483647 w 97"/>
                <a:gd name="T5" fmla="*/ 2147483647 h 401"/>
                <a:gd name="T6" fmla="*/ 2147483647 w 97"/>
                <a:gd name="T7" fmla="*/ 2147483647 h 401"/>
                <a:gd name="T8" fmla="*/ 0 w 97"/>
                <a:gd name="T9" fmla="*/ 2147483647 h 401"/>
                <a:gd name="T10" fmla="*/ 2147483647 w 97"/>
                <a:gd name="T11" fmla="*/ 2147483647 h 401"/>
                <a:gd name="T12" fmla="*/ 2147483647 w 97"/>
                <a:gd name="T13" fmla="*/ 2147483647 h 401"/>
                <a:gd name="T14" fmla="*/ 2147483647 w 97"/>
                <a:gd name="T15" fmla="*/ 2147483647 h 401"/>
                <a:gd name="T16" fmla="*/ 2147483647 w 97"/>
                <a:gd name="T17" fmla="*/ 2147483647 h 401"/>
                <a:gd name="T18" fmla="*/ 0 w 97"/>
                <a:gd name="T19" fmla="*/ 0 h 401"/>
                <a:gd name="T20" fmla="*/ 2147483647 w 97"/>
                <a:gd name="T21" fmla="*/ 0 h 401"/>
                <a:gd name="T22" fmla="*/ 2147483647 w 97"/>
                <a:gd name="T23" fmla="*/ 2147483647 h 401"/>
                <a:gd name="T24" fmla="*/ 2147483647 w 97"/>
                <a:gd name="T25" fmla="*/ 2147483647 h 40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7" h="401">
                  <a:moveTo>
                    <a:pt x="77" y="121"/>
                  </a:moveTo>
                  <a:lnTo>
                    <a:pt x="77" y="280"/>
                  </a:lnTo>
                  <a:cubicBezTo>
                    <a:pt x="77" y="301"/>
                    <a:pt x="78" y="321"/>
                    <a:pt x="81" y="342"/>
                  </a:cubicBezTo>
                  <a:cubicBezTo>
                    <a:pt x="85" y="363"/>
                    <a:pt x="90" y="380"/>
                    <a:pt x="97" y="401"/>
                  </a:cubicBez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97" y="0"/>
                  </a:lnTo>
                  <a:cubicBezTo>
                    <a:pt x="90" y="21"/>
                    <a:pt x="85" y="39"/>
                    <a:pt x="81" y="60"/>
                  </a:cubicBezTo>
                  <a:cubicBezTo>
                    <a:pt x="78" y="81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2" name="Freeform 142"/>
            <p:cNvSpPr>
              <a:spLocks/>
            </p:cNvSpPr>
            <p:nvPr/>
          </p:nvSpPr>
          <p:spPr bwMode="auto">
            <a:xfrm>
              <a:off x="8368511" y="6330390"/>
              <a:ext cx="76031" cy="131899"/>
            </a:xfrm>
            <a:custGeom>
              <a:avLst/>
              <a:gdLst>
                <a:gd name="T0" fmla="*/ 2147483647 w 240"/>
                <a:gd name="T1" fmla="*/ 2147483647 h 401"/>
                <a:gd name="T2" fmla="*/ 2147483647 w 240"/>
                <a:gd name="T3" fmla="*/ 2147483647 h 401"/>
                <a:gd name="T4" fmla="*/ 2147483647 w 240"/>
                <a:gd name="T5" fmla="*/ 2147483647 h 401"/>
                <a:gd name="T6" fmla="*/ 2147483647 w 240"/>
                <a:gd name="T7" fmla="*/ 2147483647 h 401"/>
                <a:gd name="T8" fmla="*/ 2147483647 w 240"/>
                <a:gd name="T9" fmla="*/ 2147483647 h 401"/>
                <a:gd name="T10" fmla="*/ 2147483647 w 240"/>
                <a:gd name="T11" fmla="*/ 2147483647 h 401"/>
                <a:gd name="T12" fmla="*/ 0 w 240"/>
                <a:gd name="T13" fmla="*/ 2147483647 h 401"/>
                <a:gd name="T14" fmla="*/ 2147483647 w 240"/>
                <a:gd name="T15" fmla="*/ 2147483647 h 401"/>
                <a:gd name="T16" fmla="*/ 2147483647 w 240"/>
                <a:gd name="T17" fmla="*/ 2147483647 h 401"/>
                <a:gd name="T18" fmla="*/ 2147483647 w 240"/>
                <a:gd name="T19" fmla="*/ 2147483647 h 401"/>
                <a:gd name="T20" fmla="*/ 2147483647 w 240"/>
                <a:gd name="T21" fmla="*/ 2147483647 h 401"/>
                <a:gd name="T22" fmla="*/ 0 w 240"/>
                <a:gd name="T23" fmla="*/ 0 h 401"/>
                <a:gd name="T24" fmla="*/ 2147483647 w 240"/>
                <a:gd name="T25" fmla="*/ 0 h 401"/>
                <a:gd name="T26" fmla="*/ 2147483647 w 240"/>
                <a:gd name="T27" fmla="*/ 2147483647 h 401"/>
                <a:gd name="T28" fmla="*/ 2147483647 w 240"/>
                <a:gd name="T29" fmla="*/ 2147483647 h 40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0" h="401">
                  <a:moveTo>
                    <a:pt x="77" y="121"/>
                  </a:moveTo>
                  <a:lnTo>
                    <a:pt x="77" y="345"/>
                  </a:lnTo>
                  <a:lnTo>
                    <a:pt x="119" y="345"/>
                  </a:lnTo>
                  <a:cubicBezTo>
                    <a:pt x="139" y="345"/>
                    <a:pt x="160" y="344"/>
                    <a:pt x="180" y="341"/>
                  </a:cubicBezTo>
                  <a:cubicBezTo>
                    <a:pt x="202" y="337"/>
                    <a:pt x="219" y="332"/>
                    <a:pt x="240" y="325"/>
                  </a:cubicBezTo>
                  <a:lnTo>
                    <a:pt x="240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ubicBezTo>
                    <a:pt x="19" y="321"/>
                    <a:pt x="20" y="301"/>
                    <a:pt x="20" y="280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97" y="0"/>
                  </a:lnTo>
                  <a:cubicBezTo>
                    <a:pt x="89" y="21"/>
                    <a:pt x="85" y="38"/>
                    <a:pt x="80" y="60"/>
                  </a:cubicBezTo>
                  <a:cubicBezTo>
                    <a:pt x="78" y="80"/>
                    <a:pt x="77" y="101"/>
                    <a:pt x="77" y="121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3" name="Freeform 143"/>
            <p:cNvSpPr>
              <a:spLocks noEditPoints="1"/>
            </p:cNvSpPr>
            <p:nvPr/>
          </p:nvSpPr>
          <p:spPr bwMode="auto">
            <a:xfrm>
              <a:off x="8238459" y="6328262"/>
              <a:ext cx="106042" cy="134027"/>
            </a:xfrm>
            <a:custGeom>
              <a:avLst/>
              <a:gdLst>
                <a:gd name="T0" fmla="*/ 2147483647 w 327"/>
                <a:gd name="T1" fmla="*/ 2147483647 h 407"/>
                <a:gd name="T2" fmla="*/ 2147483647 w 327"/>
                <a:gd name="T3" fmla="*/ 2147483647 h 407"/>
                <a:gd name="T4" fmla="*/ 2147483647 w 327"/>
                <a:gd name="T5" fmla="*/ 2147483647 h 407"/>
                <a:gd name="T6" fmla="*/ 2147483647 w 327"/>
                <a:gd name="T7" fmla="*/ 2147483647 h 407"/>
                <a:gd name="T8" fmla="*/ 2147483647 w 327"/>
                <a:gd name="T9" fmla="*/ 2147483647 h 407"/>
                <a:gd name="T10" fmla="*/ 2147483647 w 327"/>
                <a:gd name="T11" fmla="*/ 2147483647 h 407"/>
                <a:gd name="T12" fmla="*/ 2147483647 w 327"/>
                <a:gd name="T13" fmla="*/ 2147483647 h 407"/>
                <a:gd name="T14" fmla="*/ 2147483647 w 327"/>
                <a:gd name="T15" fmla="*/ 2147483647 h 407"/>
                <a:gd name="T16" fmla="*/ 2147483647 w 327"/>
                <a:gd name="T17" fmla="*/ 2147483647 h 407"/>
                <a:gd name="T18" fmla="*/ 2147483647 w 327"/>
                <a:gd name="T19" fmla="*/ 2147483647 h 407"/>
                <a:gd name="T20" fmla="*/ 0 w 327"/>
                <a:gd name="T21" fmla="*/ 2147483647 h 407"/>
                <a:gd name="T22" fmla="*/ 2147483647 w 327"/>
                <a:gd name="T23" fmla="*/ 2147483647 h 407"/>
                <a:gd name="T24" fmla="*/ 2147483647 w 327"/>
                <a:gd name="T25" fmla="*/ 2147483647 h 407"/>
                <a:gd name="T26" fmla="*/ 2147483647 w 327"/>
                <a:gd name="T27" fmla="*/ 2147483647 h 407"/>
                <a:gd name="T28" fmla="*/ 2147483647 w 327"/>
                <a:gd name="T29" fmla="*/ 2147483647 h 407"/>
                <a:gd name="T30" fmla="*/ 2147483647 w 327"/>
                <a:gd name="T31" fmla="*/ 2147483647 h 407"/>
                <a:gd name="T32" fmla="*/ 2147483647 w 327"/>
                <a:gd name="T33" fmla="*/ 2147483647 h 407"/>
                <a:gd name="T34" fmla="*/ 2147483647 w 327"/>
                <a:gd name="T35" fmla="*/ 0 h 407"/>
                <a:gd name="T36" fmla="*/ 2147483647 w 327"/>
                <a:gd name="T37" fmla="*/ 2147483647 h 407"/>
                <a:gd name="T38" fmla="*/ 2147483647 w 327"/>
                <a:gd name="T39" fmla="*/ 2147483647 h 407"/>
                <a:gd name="T40" fmla="*/ 2147483647 w 327"/>
                <a:gd name="T41" fmla="*/ 2147483647 h 407"/>
                <a:gd name="T42" fmla="*/ 2147483647 w 327"/>
                <a:gd name="T43" fmla="*/ 2147483647 h 407"/>
                <a:gd name="T44" fmla="*/ 2147483647 w 327"/>
                <a:gd name="T45" fmla="*/ 2147483647 h 407"/>
                <a:gd name="T46" fmla="*/ 2147483647 w 327"/>
                <a:gd name="T47" fmla="*/ 2147483647 h 407"/>
                <a:gd name="T48" fmla="*/ 2147483647 w 327"/>
                <a:gd name="T49" fmla="*/ 2147483647 h 407"/>
                <a:gd name="T50" fmla="*/ 2147483647 w 327"/>
                <a:gd name="T51" fmla="*/ 2147483647 h 407"/>
                <a:gd name="T52" fmla="*/ 2147483647 w 327"/>
                <a:gd name="T53" fmla="*/ 2147483647 h 407"/>
                <a:gd name="T54" fmla="*/ 2147483647 w 327"/>
                <a:gd name="T55" fmla="*/ 2147483647 h 407"/>
                <a:gd name="T56" fmla="*/ 2147483647 w 327"/>
                <a:gd name="T57" fmla="*/ 2147483647 h 40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27" h="407">
                  <a:moveTo>
                    <a:pt x="325" y="403"/>
                  </a:moveTo>
                  <a:lnTo>
                    <a:pt x="327" y="407"/>
                  </a:lnTo>
                  <a:lnTo>
                    <a:pt x="248" y="407"/>
                  </a:lnTo>
                  <a:cubicBezTo>
                    <a:pt x="253" y="393"/>
                    <a:pt x="256" y="384"/>
                    <a:pt x="257" y="370"/>
                  </a:cubicBezTo>
                  <a:cubicBezTo>
                    <a:pt x="258" y="356"/>
                    <a:pt x="259" y="346"/>
                    <a:pt x="259" y="337"/>
                  </a:cubicBezTo>
                  <a:lnTo>
                    <a:pt x="259" y="236"/>
                  </a:lnTo>
                  <a:lnTo>
                    <a:pt x="77" y="236"/>
                  </a:lnTo>
                  <a:lnTo>
                    <a:pt x="77" y="302"/>
                  </a:lnTo>
                  <a:lnTo>
                    <a:pt x="77" y="338"/>
                  </a:lnTo>
                  <a:cubicBezTo>
                    <a:pt x="77" y="361"/>
                    <a:pt x="79" y="384"/>
                    <a:pt x="82" y="407"/>
                  </a:cubicBezTo>
                  <a:lnTo>
                    <a:pt x="0" y="407"/>
                  </a:lnTo>
                  <a:cubicBezTo>
                    <a:pt x="7" y="386"/>
                    <a:pt x="12" y="369"/>
                    <a:pt x="16" y="347"/>
                  </a:cubicBezTo>
                  <a:cubicBezTo>
                    <a:pt x="19" y="327"/>
                    <a:pt x="20" y="307"/>
                    <a:pt x="20" y="286"/>
                  </a:cubicBezTo>
                  <a:lnTo>
                    <a:pt x="20" y="247"/>
                  </a:lnTo>
                  <a:lnTo>
                    <a:pt x="20" y="233"/>
                  </a:lnTo>
                  <a:lnTo>
                    <a:pt x="20" y="188"/>
                  </a:lnTo>
                  <a:cubicBezTo>
                    <a:pt x="20" y="133"/>
                    <a:pt x="37" y="89"/>
                    <a:pt x="70" y="54"/>
                  </a:cubicBezTo>
                  <a:cubicBezTo>
                    <a:pt x="105" y="19"/>
                    <a:pt x="152" y="0"/>
                    <a:pt x="212" y="0"/>
                  </a:cubicBezTo>
                  <a:cubicBezTo>
                    <a:pt x="227" y="0"/>
                    <a:pt x="239" y="1"/>
                    <a:pt x="254" y="2"/>
                  </a:cubicBezTo>
                  <a:cubicBezTo>
                    <a:pt x="274" y="4"/>
                    <a:pt x="295" y="7"/>
                    <a:pt x="316" y="10"/>
                  </a:cubicBezTo>
                  <a:lnTo>
                    <a:pt x="316" y="337"/>
                  </a:lnTo>
                  <a:cubicBezTo>
                    <a:pt x="316" y="346"/>
                    <a:pt x="316" y="356"/>
                    <a:pt x="317" y="370"/>
                  </a:cubicBezTo>
                  <a:cubicBezTo>
                    <a:pt x="319" y="382"/>
                    <a:pt x="321" y="392"/>
                    <a:pt x="325" y="403"/>
                  </a:cubicBezTo>
                  <a:close/>
                  <a:moveTo>
                    <a:pt x="259" y="61"/>
                  </a:moveTo>
                  <a:cubicBezTo>
                    <a:pt x="249" y="58"/>
                    <a:pt x="233" y="55"/>
                    <a:pt x="217" y="55"/>
                  </a:cubicBezTo>
                  <a:cubicBezTo>
                    <a:pt x="175" y="55"/>
                    <a:pt x="143" y="67"/>
                    <a:pt x="117" y="90"/>
                  </a:cubicBezTo>
                  <a:cubicBezTo>
                    <a:pt x="92" y="111"/>
                    <a:pt x="78" y="140"/>
                    <a:pt x="77" y="182"/>
                  </a:cubicBezTo>
                  <a:lnTo>
                    <a:pt x="259" y="182"/>
                  </a:lnTo>
                  <a:lnTo>
                    <a:pt x="259" y="61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4" name="Freeform 144"/>
            <p:cNvSpPr>
              <a:spLocks/>
            </p:cNvSpPr>
            <p:nvPr/>
          </p:nvSpPr>
          <p:spPr bwMode="auto">
            <a:xfrm>
              <a:off x="8098402" y="6324007"/>
              <a:ext cx="126051" cy="138282"/>
            </a:xfrm>
            <a:custGeom>
              <a:avLst/>
              <a:gdLst>
                <a:gd name="T0" fmla="*/ 2147483647 w 391"/>
                <a:gd name="T1" fmla="*/ 2147483647 h 428"/>
                <a:gd name="T2" fmla="*/ 2147483647 w 391"/>
                <a:gd name="T3" fmla="*/ 2147483647 h 428"/>
                <a:gd name="T4" fmla="*/ 2147483647 w 391"/>
                <a:gd name="T5" fmla="*/ 2147483647 h 428"/>
                <a:gd name="T6" fmla="*/ 2147483647 w 391"/>
                <a:gd name="T7" fmla="*/ 2147483647 h 428"/>
                <a:gd name="T8" fmla="*/ 2147483647 w 391"/>
                <a:gd name="T9" fmla="*/ 2147483647 h 428"/>
                <a:gd name="T10" fmla="*/ 2147483647 w 391"/>
                <a:gd name="T11" fmla="*/ 2147483647 h 428"/>
                <a:gd name="T12" fmla="*/ 0 w 391"/>
                <a:gd name="T13" fmla="*/ 2147483647 h 428"/>
                <a:gd name="T14" fmla="*/ 2147483647 w 391"/>
                <a:gd name="T15" fmla="*/ 2147483647 h 428"/>
                <a:gd name="T16" fmla="*/ 2147483647 w 391"/>
                <a:gd name="T17" fmla="*/ 2147483647 h 428"/>
                <a:gd name="T18" fmla="*/ 2147483647 w 391"/>
                <a:gd name="T19" fmla="*/ 2147483647 h 428"/>
                <a:gd name="T20" fmla="*/ 2147483647 w 391"/>
                <a:gd name="T21" fmla="*/ 2147483647 h 428"/>
                <a:gd name="T22" fmla="*/ 2147483647 w 391"/>
                <a:gd name="T23" fmla="*/ 2147483647 h 428"/>
                <a:gd name="T24" fmla="*/ 2147483647 w 391"/>
                <a:gd name="T25" fmla="*/ 2147483647 h 428"/>
                <a:gd name="T26" fmla="*/ 2147483647 w 391"/>
                <a:gd name="T27" fmla="*/ 2147483647 h 428"/>
                <a:gd name="T28" fmla="*/ 2147483647 w 391"/>
                <a:gd name="T29" fmla="*/ 2147483647 h 428"/>
                <a:gd name="T30" fmla="*/ 2147483647 w 391"/>
                <a:gd name="T31" fmla="*/ 2147483647 h 428"/>
                <a:gd name="T32" fmla="*/ 2147483647 w 391"/>
                <a:gd name="T33" fmla="*/ 2147483647 h 428"/>
                <a:gd name="T34" fmla="*/ 2147483647 w 391"/>
                <a:gd name="T35" fmla="*/ 2147483647 h 428"/>
                <a:gd name="T36" fmla="*/ 2147483647 w 391"/>
                <a:gd name="T37" fmla="*/ 2147483647 h 4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1" h="428">
                  <a:moveTo>
                    <a:pt x="222" y="192"/>
                  </a:moveTo>
                  <a:cubicBezTo>
                    <a:pt x="245" y="195"/>
                    <a:pt x="268" y="197"/>
                    <a:pt x="291" y="197"/>
                  </a:cubicBezTo>
                  <a:lnTo>
                    <a:pt x="327" y="197"/>
                  </a:lnTo>
                  <a:lnTo>
                    <a:pt x="391" y="197"/>
                  </a:lnTo>
                  <a:lnTo>
                    <a:pt x="391" y="230"/>
                  </a:lnTo>
                  <a:cubicBezTo>
                    <a:pt x="391" y="360"/>
                    <a:pt x="299" y="428"/>
                    <a:pt x="203" y="428"/>
                  </a:cubicBezTo>
                  <a:cubicBezTo>
                    <a:pt x="92" y="426"/>
                    <a:pt x="2" y="335"/>
                    <a:pt x="0" y="222"/>
                  </a:cubicBezTo>
                  <a:cubicBezTo>
                    <a:pt x="2" y="98"/>
                    <a:pt x="111" y="0"/>
                    <a:pt x="237" y="17"/>
                  </a:cubicBezTo>
                  <a:cubicBezTo>
                    <a:pt x="287" y="24"/>
                    <a:pt x="330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7" y="222"/>
                  </a:cubicBezTo>
                  <a:cubicBezTo>
                    <a:pt x="58" y="304"/>
                    <a:pt x="123" y="370"/>
                    <a:pt x="203" y="370"/>
                  </a:cubicBezTo>
                  <a:cubicBezTo>
                    <a:pt x="274" y="370"/>
                    <a:pt x="327" y="325"/>
                    <a:pt x="333" y="251"/>
                  </a:cubicBezTo>
                  <a:lnTo>
                    <a:pt x="325" y="251"/>
                  </a:lnTo>
                  <a:lnTo>
                    <a:pt x="314" y="251"/>
                  </a:lnTo>
                  <a:cubicBezTo>
                    <a:pt x="298" y="251"/>
                    <a:pt x="285" y="252"/>
                    <a:pt x="273" y="253"/>
                  </a:cubicBezTo>
                  <a:cubicBezTo>
                    <a:pt x="255" y="254"/>
                    <a:pt x="239" y="261"/>
                    <a:pt x="222" y="268"/>
                  </a:cubicBezTo>
                  <a:lnTo>
                    <a:pt x="222" y="192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5" name="Freeform 145"/>
            <p:cNvSpPr>
              <a:spLocks/>
            </p:cNvSpPr>
            <p:nvPr/>
          </p:nvSpPr>
          <p:spPr bwMode="auto">
            <a:xfrm>
              <a:off x="7954343" y="6330390"/>
              <a:ext cx="88036" cy="131899"/>
            </a:xfrm>
            <a:custGeom>
              <a:avLst/>
              <a:gdLst>
                <a:gd name="T0" fmla="*/ 2147483647 w 265"/>
                <a:gd name="T1" fmla="*/ 2147483647 h 401"/>
                <a:gd name="T2" fmla="*/ 2147483647 w 265"/>
                <a:gd name="T3" fmla="*/ 2147483647 h 401"/>
                <a:gd name="T4" fmla="*/ 2147483647 w 265"/>
                <a:gd name="T5" fmla="*/ 2147483647 h 401"/>
                <a:gd name="T6" fmla="*/ 2147483647 w 265"/>
                <a:gd name="T7" fmla="*/ 2147483647 h 401"/>
                <a:gd name="T8" fmla="*/ 2147483647 w 265"/>
                <a:gd name="T9" fmla="*/ 2147483647 h 401"/>
                <a:gd name="T10" fmla="*/ 2147483647 w 265"/>
                <a:gd name="T11" fmla="*/ 2147483647 h 401"/>
                <a:gd name="T12" fmla="*/ 2147483647 w 265"/>
                <a:gd name="T13" fmla="*/ 2147483647 h 401"/>
                <a:gd name="T14" fmla="*/ 2147483647 w 265"/>
                <a:gd name="T15" fmla="*/ 2147483647 h 401"/>
                <a:gd name="T16" fmla="*/ 2147483647 w 265"/>
                <a:gd name="T17" fmla="*/ 2147483647 h 401"/>
                <a:gd name="T18" fmla="*/ 2147483647 w 265"/>
                <a:gd name="T19" fmla="*/ 2147483647 h 401"/>
                <a:gd name="T20" fmla="*/ 0 w 265"/>
                <a:gd name="T21" fmla="*/ 2147483647 h 401"/>
                <a:gd name="T22" fmla="*/ 2147483647 w 265"/>
                <a:gd name="T23" fmla="*/ 2147483647 h 401"/>
                <a:gd name="T24" fmla="*/ 2147483647 w 265"/>
                <a:gd name="T25" fmla="*/ 2147483647 h 401"/>
                <a:gd name="T26" fmla="*/ 2147483647 w 265"/>
                <a:gd name="T27" fmla="*/ 2147483647 h 401"/>
                <a:gd name="T28" fmla="*/ 2147483647 w 265"/>
                <a:gd name="T29" fmla="*/ 2147483647 h 401"/>
                <a:gd name="T30" fmla="*/ 0 w 265"/>
                <a:gd name="T31" fmla="*/ 0 h 401"/>
                <a:gd name="T32" fmla="*/ 2147483647 w 265"/>
                <a:gd name="T33" fmla="*/ 0 h 401"/>
                <a:gd name="T34" fmla="*/ 2147483647 w 265"/>
                <a:gd name="T35" fmla="*/ 2147483647 h 401"/>
                <a:gd name="T36" fmla="*/ 2147483647 w 265"/>
                <a:gd name="T37" fmla="*/ 2147483647 h 401"/>
                <a:gd name="T38" fmla="*/ 2147483647 w 265"/>
                <a:gd name="T39" fmla="*/ 2147483647 h 401"/>
                <a:gd name="T40" fmla="*/ 2147483647 w 265"/>
                <a:gd name="T41" fmla="*/ 2147483647 h 401"/>
                <a:gd name="T42" fmla="*/ 2147483647 w 265"/>
                <a:gd name="T43" fmla="*/ 2147483647 h 401"/>
                <a:gd name="T44" fmla="*/ 2147483647 w 265"/>
                <a:gd name="T45" fmla="*/ 2147483647 h 401"/>
                <a:gd name="T46" fmla="*/ 2147483647 w 265"/>
                <a:gd name="T47" fmla="*/ 2147483647 h 401"/>
                <a:gd name="T48" fmla="*/ 2147483647 w 265"/>
                <a:gd name="T49" fmla="*/ 2147483647 h 40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265" h="401">
                  <a:moveTo>
                    <a:pt x="218" y="165"/>
                  </a:moveTo>
                  <a:lnTo>
                    <a:pt x="218" y="241"/>
                  </a:lnTo>
                  <a:cubicBezTo>
                    <a:pt x="204" y="236"/>
                    <a:pt x="195" y="233"/>
                    <a:pt x="180" y="232"/>
                  </a:cubicBezTo>
                  <a:cubicBezTo>
                    <a:pt x="169" y="231"/>
                    <a:pt x="159" y="230"/>
                    <a:pt x="151" y="230"/>
                  </a:cubicBezTo>
                  <a:lnTo>
                    <a:pt x="77" y="230"/>
                  </a:lnTo>
                  <a:lnTo>
                    <a:pt x="77" y="344"/>
                  </a:lnTo>
                  <a:lnTo>
                    <a:pt x="177" y="344"/>
                  </a:lnTo>
                  <a:cubicBezTo>
                    <a:pt x="191" y="344"/>
                    <a:pt x="203" y="344"/>
                    <a:pt x="214" y="343"/>
                  </a:cubicBezTo>
                  <a:cubicBezTo>
                    <a:pt x="232" y="341"/>
                    <a:pt x="249" y="335"/>
                    <a:pt x="265" y="328"/>
                  </a:cubicBezTo>
                  <a:lnTo>
                    <a:pt x="265" y="401"/>
                  </a:lnTo>
                  <a:lnTo>
                    <a:pt x="0" y="401"/>
                  </a:lnTo>
                  <a:cubicBezTo>
                    <a:pt x="8" y="380"/>
                    <a:pt x="12" y="363"/>
                    <a:pt x="17" y="341"/>
                  </a:cubicBez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2" y="38"/>
                    <a:pt x="7" y="21"/>
                    <a:pt x="0" y="0"/>
                  </a:cubicBezTo>
                  <a:lnTo>
                    <a:pt x="265" y="0"/>
                  </a:lnTo>
                  <a:lnTo>
                    <a:pt x="265" y="74"/>
                  </a:lnTo>
                  <a:cubicBezTo>
                    <a:pt x="249" y="67"/>
                    <a:pt x="232" y="61"/>
                    <a:pt x="214" y="59"/>
                  </a:cubicBezTo>
                  <a:cubicBezTo>
                    <a:pt x="203" y="58"/>
                    <a:pt x="189" y="57"/>
                    <a:pt x="173" y="57"/>
                  </a:cubicBezTo>
                  <a:lnTo>
                    <a:pt x="77" y="57"/>
                  </a:lnTo>
                  <a:lnTo>
                    <a:pt x="77" y="176"/>
                  </a:lnTo>
                  <a:lnTo>
                    <a:pt x="148" y="176"/>
                  </a:lnTo>
                  <a:cubicBezTo>
                    <a:pt x="156" y="176"/>
                    <a:pt x="167" y="175"/>
                    <a:pt x="180" y="174"/>
                  </a:cubicBezTo>
                  <a:cubicBezTo>
                    <a:pt x="200" y="173"/>
                    <a:pt x="218" y="165"/>
                    <a:pt x="218" y="165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6" name="Freeform 146"/>
            <p:cNvSpPr>
              <a:spLocks noEditPoints="1"/>
            </p:cNvSpPr>
            <p:nvPr/>
          </p:nvSpPr>
          <p:spPr bwMode="auto">
            <a:xfrm>
              <a:off x="7836294" y="6330390"/>
              <a:ext cx="102042" cy="131899"/>
            </a:xfrm>
            <a:custGeom>
              <a:avLst/>
              <a:gdLst>
                <a:gd name="T0" fmla="*/ 2147483647 w 316"/>
                <a:gd name="T1" fmla="*/ 2147483647 h 401"/>
                <a:gd name="T2" fmla="*/ 2147483647 w 316"/>
                <a:gd name="T3" fmla="*/ 2147483647 h 401"/>
                <a:gd name="T4" fmla="*/ 2147483647 w 316"/>
                <a:gd name="T5" fmla="*/ 2147483647 h 401"/>
                <a:gd name="T6" fmla="*/ 2147483647 w 316"/>
                <a:gd name="T7" fmla="*/ 2147483647 h 401"/>
                <a:gd name="T8" fmla="*/ 0 w 316"/>
                <a:gd name="T9" fmla="*/ 0 h 401"/>
                <a:gd name="T10" fmla="*/ 2147483647 w 316"/>
                <a:gd name="T11" fmla="*/ 0 h 401"/>
                <a:gd name="T12" fmla="*/ 2147483647 w 316"/>
                <a:gd name="T13" fmla="*/ 2147483647 h 401"/>
                <a:gd name="T14" fmla="*/ 2147483647 w 316"/>
                <a:gd name="T15" fmla="*/ 2147483647 h 401"/>
                <a:gd name="T16" fmla="*/ 2147483647 w 316"/>
                <a:gd name="T17" fmla="*/ 2147483647 h 401"/>
                <a:gd name="T18" fmla="*/ 0 w 316"/>
                <a:gd name="T19" fmla="*/ 2147483647 h 401"/>
                <a:gd name="T20" fmla="*/ 2147483647 w 316"/>
                <a:gd name="T21" fmla="*/ 2147483647 h 401"/>
                <a:gd name="T22" fmla="*/ 2147483647 w 316"/>
                <a:gd name="T23" fmla="*/ 2147483647 h 401"/>
                <a:gd name="T24" fmla="*/ 2147483647 w 316"/>
                <a:gd name="T25" fmla="*/ 2147483647 h 401"/>
                <a:gd name="T26" fmla="*/ 2147483647 w 316"/>
                <a:gd name="T27" fmla="*/ 2147483647 h 401"/>
                <a:gd name="T28" fmla="*/ 2147483647 w 316"/>
                <a:gd name="T29" fmla="*/ 2147483647 h 401"/>
                <a:gd name="T30" fmla="*/ 2147483647 w 316"/>
                <a:gd name="T31" fmla="*/ 2147483647 h 401"/>
                <a:gd name="T32" fmla="*/ 2147483647 w 316"/>
                <a:gd name="T33" fmla="*/ 2147483647 h 40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16" h="401">
                  <a:moveTo>
                    <a:pt x="17" y="341"/>
                  </a:moveTo>
                  <a:cubicBezTo>
                    <a:pt x="19" y="321"/>
                    <a:pt x="20" y="301"/>
                    <a:pt x="20" y="281"/>
                  </a:cubicBezTo>
                  <a:lnTo>
                    <a:pt x="20" y="121"/>
                  </a:lnTo>
                  <a:cubicBezTo>
                    <a:pt x="20" y="101"/>
                    <a:pt x="19" y="80"/>
                    <a:pt x="17" y="60"/>
                  </a:cubicBezTo>
                  <a:cubicBezTo>
                    <a:pt x="13" y="38"/>
                    <a:pt x="8" y="21"/>
                    <a:pt x="0" y="0"/>
                  </a:cubicBezTo>
                  <a:lnTo>
                    <a:pt x="124" y="0"/>
                  </a:lnTo>
                  <a:cubicBezTo>
                    <a:pt x="231" y="1"/>
                    <a:pt x="316" y="90"/>
                    <a:pt x="316" y="201"/>
                  </a:cubicBezTo>
                  <a:cubicBezTo>
                    <a:pt x="316" y="311"/>
                    <a:pt x="231" y="401"/>
                    <a:pt x="125" y="401"/>
                  </a:cubicBezTo>
                  <a:lnTo>
                    <a:pt x="121" y="401"/>
                  </a:lnTo>
                  <a:lnTo>
                    <a:pt x="0" y="401"/>
                  </a:lnTo>
                  <a:cubicBezTo>
                    <a:pt x="8" y="380"/>
                    <a:pt x="13" y="363"/>
                    <a:pt x="17" y="341"/>
                  </a:cubicBezTo>
                  <a:close/>
                  <a:moveTo>
                    <a:pt x="77" y="344"/>
                  </a:moveTo>
                  <a:lnTo>
                    <a:pt x="124" y="344"/>
                  </a:lnTo>
                  <a:cubicBezTo>
                    <a:pt x="199" y="345"/>
                    <a:pt x="260" y="281"/>
                    <a:pt x="260" y="201"/>
                  </a:cubicBezTo>
                  <a:cubicBezTo>
                    <a:pt x="260" y="121"/>
                    <a:pt x="199" y="57"/>
                    <a:pt x="125" y="57"/>
                  </a:cubicBezTo>
                  <a:lnTo>
                    <a:pt x="77" y="57"/>
                  </a:lnTo>
                  <a:lnTo>
                    <a:pt x="77" y="344"/>
                  </a:ln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67" name="Freeform 147"/>
            <p:cNvSpPr>
              <a:spLocks/>
            </p:cNvSpPr>
            <p:nvPr/>
          </p:nvSpPr>
          <p:spPr bwMode="auto">
            <a:xfrm>
              <a:off x="8506568" y="6324007"/>
              <a:ext cx="120049" cy="144664"/>
            </a:xfrm>
            <a:custGeom>
              <a:avLst/>
              <a:gdLst>
                <a:gd name="T0" fmla="*/ 2147483647 w 364"/>
                <a:gd name="T1" fmla="*/ 2147483647 h 444"/>
                <a:gd name="T2" fmla="*/ 2147483647 w 364"/>
                <a:gd name="T3" fmla="*/ 2147483647 h 444"/>
                <a:gd name="T4" fmla="*/ 2147483647 w 364"/>
                <a:gd name="T5" fmla="*/ 2147483647 h 444"/>
                <a:gd name="T6" fmla="*/ 2147483647 w 364"/>
                <a:gd name="T7" fmla="*/ 2147483647 h 444"/>
                <a:gd name="T8" fmla="*/ 0 w 364"/>
                <a:gd name="T9" fmla="*/ 2147483647 h 444"/>
                <a:gd name="T10" fmla="*/ 2147483647 w 364"/>
                <a:gd name="T11" fmla="*/ 2147483647 h 444"/>
                <a:gd name="T12" fmla="*/ 2147483647 w 364"/>
                <a:gd name="T13" fmla="*/ 2147483647 h 444"/>
                <a:gd name="T14" fmla="*/ 2147483647 w 364"/>
                <a:gd name="T15" fmla="*/ 2147483647 h 444"/>
                <a:gd name="T16" fmla="*/ 2147483647 w 364"/>
                <a:gd name="T17" fmla="*/ 2147483647 h 444"/>
                <a:gd name="T18" fmla="*/ 2147483647 w 364"/>
                <a:gd name="T19" fmla="*/ 2147483647 h 444"/>
                <a:gd name="T20" fmla="*/ 2147483647 w 364"/>
                <a:gd name="T21" fmla="*/ 2147483647 h 44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64" h="444">
                  <a:moveTo>
                    <a:pt x="203" y="370"/>
                  </a:moveTo>
                  <a:cubicBezTo>
                    <a:pt x="261" y="370"/>
                    <a:pt x="303" y="339"/>
                    <a:pt x="332" y="291"/>
                  </a:cubicBezTo>
                  <a:lnTo>
                    <a:pt x="364" y="358"/>
                  </a:lnTo>
                  <a:cubicBezTo>
                    <a:pt x="329" y="395"/>
                    <a:pt x="287" y="419"/>
                    <a:pt x="236" y="426"/>
                  </a:cubicBezTo>
                  <a:cubicBezTo>
                    <a:pt x="110" y="444"/>
                    <a:pt x="1" y="346"/>
                    <a:pt x="0" y="222"/>
                  </a:cubicBezTo>
                  <a:cubicBezTo>
                    <a:pt x="1" y="98"/>
                    <a:pt x="110" y="0"/>
                    <a:pt x="236" y="17"/>
                  </a:cubicBezTo>
                  <a:cubicBezTo>
                    <a:pt x="287" y="24"/>
                    <a:pt x="329" y="48"/>
                    <a:pt x="364" y="86"/>
                  </a:cubicBezTo>
                  <a:lnTo>
                    <a:pt x="332" y="152"/>
                  </a:lnTo>
                  <a:cubicBezTo>
                    <a:pt x="303" y="105"/>
                    <a:pt x="261" y="74"/>
                    <a:pt x="203" y="74"/>
                  </a:cubicBezTo>
                  <a:cubicBezTo>
                    <a:pt x="123" y="74"/>
                    <a:pt x="58" y="140"/>
                    <a:pt x="56" y="222"/>
                  </a:cubicBezTo>
                  <a:cubicBezTo>
                    <a:pt x="58" y="304"/>
                    <a:pt x="123" y="370"/>
                    <a:pt x="203" y="370"/>
                  </a:cubicBezTo>
                  <a:close/>
                </a:path>
              </a:pathLst>
            </a:custGeom>
            <a:solidFill>
              <a:srgbClr val="141215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  <p:grpSp>
        <p:nvGrpSpPr>
          <p:cNvPr id="1031" name="50 Grupo"/>
          <p:cNvGrpSpPr>
            <a:grpSpLocks/>
          </p:cNvGrpSpPr>
          <p:nvPr userDrawn="1"/>
        </p:nvGrpSpPr>
        <p:grpSpPr bwMode="auto">
          <a:xfrm>
            <a:off x="539750" y="6381750"/>
            <a:ext cx="738188" cy="242888"/>
            <a:chOff x="336550" y="6148858"/>
            <a:chExt cx="903288" cy="296863"/>
          </a:xfrm>
        </p:grpSpPr>
        <p:sp>
          <p:nvSpPr>
            <p:cNvPr id="52" name="Rectangle 176"/>
            <p:cNvSpPr>
              <a:spLocks noChangeArrowheads="1"/>
            </p:cNvSpPr>
            <p:nvPr/>
          </p:nvSpPr>
          <p:spPr bwMode="auto">
            <a:xfrm>
              <a:off x="837729" y="6148858"/>
              <a:ext cx="23311" cy="180446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53" name="Rectangle 177"/>
            <p:cNvSpPr>
              <a:spLocks noChangeArrowheads="1"/>
            </p:cNvSpPr>
            <p:nvPr/>
          </p:nvSpPr>
          <p:spPr bwMode="auto">
            <a:xfrm>
              <a:off x="901834" y="6205127"/>
              <a:ext cx="21367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036" name="Freeform 178"/>
            <p:cNvSpPr>
              <a:spLocks/>
            </p:cNvSpPr>
            <p:nvPr/>
          </p:nvSpPr>
          <p:spPr bwMode="auto">
            <a:xfrm>
              <a:off x="956225" y="6205127"/>
              <a:ext cx="89357" cy="126117"/>
            </a:xfrm>
            <a:custGeom>
              <a:avLst/>
              <a:gdLst>
                <a:gd name="T0" fmla="*/ 2147483647 w 274"/>
                <a:gd name="T1" fmla="*/ 2147483647 h 387"/>
                <a:gd name="T2" fmla="*/ 2147483647 w 274"/>
                <a:gd name="T3" fmla="*/ 2147483647 h 387"/>
                <a:gd name="T4" fmla="*/ 2147483647 w 274"/>
                <a:gd name="T5" fmla="*/ 2147483647 h 387"/>
                <a:gd name="T6" fmla="*/ 0 w 274"/>
                <a:gd name="T7" fmla="*/ 2147483647 h 387"/>
                <a:gd name="T8" fmla="*/ 2147483647 w 274"/>
                <a:gd name="T9" fmla="*/ 0 h 387"/>
                <a:gd name="T10" fmla="*/ 2147483647 w 274"/>
                <a:gd name="T11" fmla="*/ 2147483647 h 387"/>
                <a:gd name="T12" fmla="*/ 2147483647 w 274"/>
                <a:gd name="T13" fmla="*/ 2147483647 h 387"/>
                <a:gd name="T14" fmla="*/ 2147483647 w 274"/>
                <a:gd name="T15" fmla="*/ 2147483647 h 387"/>
                <a:gd name="T16" fmla="*/ 2147483647 w 274"/>
                <a:gd name="T17" fmla="*/ 2147483647 h 387"/>
                <a:gd name="T18" fmla="*/ 2147483647 w 274"/>
                <a:gd name="T19" fmla="*/ 2147483647 h 387"/>
                <a:gd name="T20" fmla="*/ 2147483647 w 274"/>
                <a:gd name="T21" fmla="*/ 2147483647 h 38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74" h="387">
                  <a:moveTo>
                    <a:pt x="268" y="309"/>
                  </a:moveTo>
                  <a:lnTo>
                    <a:pt x="274" y="368"/>
                  </a:lnTo>
                  <a:cubicBezTo>
                    <a:pt x="249" y="377"/>
                    <a:pt x="209" y="387"/>
                    <a:pt x="165" y="387"/>
                  </a:cubicBezTo>
                  <a:cubicBezTo>
                    <a:pt x="75" y="387"/>
                    <a:pt x="0" y="345"/>
                    <a:pt x="0" y="206"/>
                  </a:cubicBezTo>
                  <a:cubicBezTo>
                    <a:pt x="0" y="85"/>
                    <a:pt x="62" y="0"/>
                    <a:pt x="187" y="0"/>
                  </a:cubicBezTo>
                  <a:cubicBezTo>
                    <a:pt x="217" y="0"/>
                    <a:pt x="246" y="4"/>
                    <a:pt x="273" y="12"/>
                  </a:cubicBezTo>
                  <a:lnTo>
                    <a:pt x="265" y="72"/>
                  </a:lnTo>
                  <a:cubicBezTo>
                    <a:pt x="242" y="63"/>
                    <a:pt x="214" y="56"/>
                    <a:pt x="184" y="56"/>
                  </a:cubicBezTo>
                  <a:cubicBezTo>
                    <a:pt x="109" y="56"/>
                    <a:pt x="72" y="112"/>
                    <a:pt x="72" y="197"/>
                  </a:cubicBezTo>
                  <a:cubicBezTo>
                    <a:pt x="72" y="271"/>
                    <a:pt x="96" y="329"/>
                    <a:pt x="179" y="329"/>
                  </a:cubicBezTo>
                  <a:cubicBezTo>
                    <a:pt x="211" y="329"/>
                    <a:pt x="244" y="321"/>
                    <a:pt x="268" y="309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55" name="Rectangle 179"/>
            <p:cNvSpPr>
              <a:spLocks noChangeArrowheads="1"/>
            </p:cNvSpPr>
            <p:nvPr/>
          </p:nvSpPr>
          <p:spPr bwMode="auto">
            <a:xfrm>
              <a:off x="1074720" y="6205127"/>
              <a:ext cx="21369" cy="124178"/>
            </a:xfrm>
            <a:prstGeom prst="rect">
              <a:avLst/>
            </a:prstGeom>
            <a:solidFill>
              <a:srgbClr val="272927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gl-ES" altLang="gl-ES">
                <a:latin typeface="Calibri" pitchFamily="34" charset="0"/>
              </a:endParaRPr>
            </a:p>
          </p:txBody>
        </p:sp>
        <p:sp>
          <p:nvSpPr>
            <p:cNvPr id="1038" name="Freeform 180"/>
            <p:cNvSpPr>
              <a:spLocks noEditPoints="1"/>
            </p:cNvSpPr>
            <p:nvPr/>
          </p:nvSpPr>
          <p:spPr bwMode="auto">
            <a:xfrm>
              <a:off x="693980" y="6185724"/>
              <a:ext cx="116553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2" y="63"/>
                  </a:lnTo>
                  <a:cubicBezTo>
                    <a:pt x="99" y="63"/>
                    <a:pt x="73" y="40"/>
                    <a:pt x="73" y="4"/>
                  </a:cubicBezTo>
                  <a:cubicBezTo>
                    <a:pt x="73" y="2"/>
                    <a:pt x="73" y="1"/>
                    <a:pt x="73" y="0"/>
                  </a:cubicBezTo>
                  <a:cubicBezTo>
                    <a:pt x="73" y="0"/>
                    <a:pt x="14" y="49"/>
                    <a:pt x="13" y="53"/>
                  </a:cubicBezTo>
                  <a:cubicBezTo>
                    <a:pt x="28" y="96"/>
                    <a:pt x="70" y="120"/>
                    <a:pt x="133" y="120"/>
                  </a:cubicBezTo>
                  <a:lnTo>
                    <a:pt x="203" y="120"/>
                  </a:lnTo>
                  <a:cubicBezTo>
                    <a:pt x="248" y="120"/>
                    <a:pt x="267" y="128"/>
                    <a:pt x="267" y="149"/>
                  </a:cubicBezTo>
                  <a:cubicBezTo>
                    <a:pt x="267" y="161"/>
                    <a:pt x="259" y="173"/>
                    <a:pt x="243" y="180"/>
                  </a:cubicBezTo>
                  <a:cubicBezTo>
                    <a:pt x="230" y="178"/>
                    <a:pt x="211" y="175"/>
                    <a:pt x="195" y="175"/>
                  </a:cubicBezTo>
                  <a:cubicBezTo>
                    <a:pt x="87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3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7" y="447"/>
                    <a:pt x="165" y="449"/>
                    <a:pt x="187" y="449"/>
                  </a:cubicBezTo>
                  <a:cubicBezTo>
                    <a:pt x="292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6" y="197"/>
                  </a:cubicBezTo>
                  <a:cubicBezTo>
                    <a:pt x="323" y="185"/>
                    <a:pt x="339" y="160"/>
                    <a:pt x="339" y="134"/>
                  </a:cubicBezTo>
                  <a:cubicBezTo>
                    <a:pt x="339" y="114"/>
                    <a:pt x="319" y="83"/>
                    <a:pt x="285" y="72"/>
                  </a:cubicBezTo>
                  <a:cubicBezTo>
                    <a:pt x="255" y="62"/>
                    <a:pt x="181" y="63"/>
                    <a:pt x="181" y="63"/>
                  </a:cubicBezTo>
                  <a:close/>
                  <a:moveTo>
                    <a:pt x="192" y="225"/>
                  </a:moveTo>
                  <a:lnTo>
                    <a:pt x="192" y="225"/>
                  </a:lnTo>
                  <a:cubicBezTo>
                    <a:pt x="251" y="225"/>
                    <a:pt x="285" y="255"/>
                    <a:pt x="285" y="311"/>
                  </a:cubicBezTo>
                  <a:cubicBezTo>
                    <a:pt x="285" y="362"/>
                    <a:pt x="250" y="399"/>
                    <a:pt x="190" y="399"/>
                  </a:cubicBezTo>
                  <a:cubicBezTo>
                    <a:pt x="132" y="399"/>
                    <a:pt x="99" y="366"/>
                    <a:pt x="99" y="311"/>
                  </a:cubicBezTo>
                  <a:cubicBezTo>
                    <a:pt x="99" y="256"/>
                    <a:pt x="135" y="225"/>
                    <a:pt x="192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39" name="Freeform 181"/>
            <p:cNvSpPr>
              <a:spLocks noEditPoints="1"/>
            </p:cNvSpPr>
            <p:nvPr/>
          </p:nvSpPr>
          <p:spPr bwMode="auto">
            <a:xfrm>
              <a:off x="1125227" y="6185724"/>
              <a:ext cx="114611" cy="145520"/>
            </a:xfrm>
            <a:custGeom>
              <a:avLst/>
              <a:gdLst>
                <a:gd name="T0" fmla="*/ 2147483647 w 352"/>
                <a:gd name="T1" fmla="*/ 2147483647 h 449"/>
                <a:gd name="T2" fmla="*/ 2147483647 w 352"/>
                <a:gd name="T3" fmla="*/ 2147483647 h 449"/>
                <a:gd name="T4" fmla="*/ 2147483647 w 352"/>
                <a:gd name="T5" fmla="*/ 2147483647 h 449"/>
                <a:gd name="T6" fmla="*/ 2147483647 w 352"/>
                <a:gd name="T7" fmla="*/ 0 h 449"/>
                <a:gd name="T8" fmla="*/ 2147483647 w 352"/>
                <a:gd name="T9" fmla="*/ 2147483647 h 449"/>
                <a:gd name="T10" fmla="*/ 2147483647 w 352"/>
                <a:gd name="T11" fmla="*/ 2147483647 h 449"/>
                <a:gd name="T12" fmla="*/ 2147483647 w 352"/>
                <a:gd name="T13" fmla="*/ 2147483647 h 449"/>
                <a:gd name="T14" fmla="*/ 2147483647 w 352"/>
                <a:gd name="T15" fmla="*/ 2147483647 h 449"/>
                <a:gd name="T16" fmla="*/ 2147483647 w 352"/>
                <a:gd name="T17" fmla="*/ 2147483647 h 449"/>
                <a:gd name="T18" fmla="*/ 2147483647 w 352"/>
                <a:gd name="T19" fmla="*/ 2147483647 h 449"/>
                <a:gd name="T20" fmla="*/ 2147483647 w 352"/>
                <a:gd name="T21" fmla="*/ 2147483647 h 449"/>
                <a:gd name="T22" fmla="*/ 2147483647 w 352"/>
                <a:gd name="T23" fmla="*/ 2147483647 h 449"/>
                <a:gd name="T24" fmla="*/ 0 w 352"/>
                <a:gd name="T25" fmla="*/ 2147483647 h 449"/>
                <a:gd name="T26" fmla="*/ 0 w 352"/>
                <a:gd name="T27" fmla="*/ 2147483647 h 449"/>
                <a:gd name="T28" fmla="*/ 2147483647 w 352"/>
                <a:gd name="T29" fmla="*/ 2147483647 h 449"/>
                <a:gd name="T30" fmla="*/ 2147483647 w 352"/>
                <a:gd name="T31" fmla="*/ 2147483647 h 449"/>
                <a:gd name="T32" fmla="*/ 2147483647 w 352"/>
                <a:gd name="T33" fmla="*/ 2147483647 h 449"/>
                <a:gd name="T34" fmla="*/ 2147483647 w 352"/>
                <a:gd name="T35" fmla="*/ 2147483647 h 449"/>
                <a:gd name="T36" fmla="*/ 2147483647 w 352"/>
                <a:gd name="T37" fmla="*/ 2147483647 h 449"/>
                <a:gd name="T38" fmla="*/ 2147483647 w 352"/>
                <a:gd name="T39" fmla="*/ 2147483647 h 449"/>
                <a:gd name="T40" fmla="*/ 2147483647 w 352"/>
                <a:gd name="T41" fmla="*/ 2147483647 h 449"/>
                <a:gd name="T42" fmla="*/ 2147483647 w 352"/>
                <a:gd name="T43" fmla="*/ 2147483647 h 449"/>
                <a:gd name="T44" fmla="*/ 2147483647 w 352"/>
                <a:gd name="T45" fmla="*/ 2147483647 h 449"/>
                <a:gd name="T46" fmla="*/ 2147483647 w 352"/>
                <a:gd name="T47" fmla="*/ 2147483647 h 449"/>
                <a:gd name="T48" fmla="*/ 2147483647 w 352"/>
                <a:gd name="T49" fmla="*/ 2147483647 h 449"/>
                <a:gd name="T50" fmla="*/ 2147483647 w 352"/>
                <a:gd name="T51" fmla="*/ 2147483647 h 449"/>
                <a:gd name="T52" fmla="*/ 2147483647 w 352"/>
                <a:gd name="T53" fmla="*/ 2147483647 h 4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352" h="449">
                  <a:moveTo>
                    <a:pt x="181" y="63"/>
                  </a:moveTo>
                  <a:lnTo>
                    <a:pt x="153" y="63"/>
                  </a:lnTo>
                  <a:cubicBezTo>
                    <a:pt x="100" y="63"/>
                    <a:pt x="74" y="40"/>
                    <a:pt x="74" y="4"/>
                  </a:cubicBezTo>
                  <a:cubicBezTo>
                    <a:pt x="74" y="2"/>
                    <a:pt x="74" y="1"/>
                    <a:pt x="74" y="0"/>
                  </a:cubicBezTo>
                  <a:cubicBezTo>
                    <a:pt x="74" y="0"/>
                    <a:pt x="14" y="49"/>
                    <a:pt x="13" y="53"/>
                  </a:cubicBezTo>
                  <a:cubicBezTo>
                    <a:pt x="29" y="96"/>
                    <a:pt x="70" y="120"/>
                    <a:pt x="134" y="120"/>
                  </a:cubicBezTo>
                  <a:lnTo>
                    <a:pt x="203" y="120"/>
                  </a:lnTo>
                  <a:cubicBezTo>
                    <a:pt x="249" y="120"/>
                    <a:pt x="268" y="128"/>
                    <a:pt x="268" y="149"/>
                  </a:cubicBezTo>
                  <a:cubicBezTo>
                    <a:pt x="268" y="161"/>
                    <a:pt x="260" y="173"/>
                    <a:pt x="243" y="180"/>
                  </a:cubicBezTo>
                  <a:cubicBezTo>
                    <a:pt x="230" y="178"/>
                    <a:pt x="212" y="175"/>
                    <a:pt x="196" y="175"/>
                  </a:cubicBezTo>
                  <a:cubicBezTo>
                    <a:pt x="88" y="175"/>
                    <a:pt x="32" y="235"/>
                    <a:pt x="32" y="315"/>
                  </a:cubicBezTo>
                  <a:cubicBezTo>
                    <a:pt x="32" y="347"/>
                    <a:pt x="44" y="374"/>
                    <a:pt x="64" y="389"/>
                  </a:cubicBezTo>
                  <a:lnTo>
                    <a:pt x="0" y="389"/>
                  </a:lnTo>
                  <a:lnTo>
                    <a:pt x="0" y="443"/>
                  </a:lnTo>
                  <a:lnTo>
                    <a:pt x="128" y="443"/>
                  </a:lnTo>
                  <a:cubicBezTo>
                    <a:pt x="148" y="447"/>
                    <a:pt x="165" y="449"/>
                    <a:pt x="187" y="449"/>
                  </a:cubicBezTo>
                  <a:cubicBezTo>
                    <a:pt x="293" y="449"/>
                    <a:pt x="352" y="384"/>
                    <a:pt x="352" y="304"/>
                  </a:cubicBezTo>
                  <a:cubicBezTo>
                    <a:pt x="352" y="256"/>
                    <a:pt x="334" y="218"/>
                    <a:pt x="297" y="197"/>
                  </a:cubicBezTo>
                  <a:cubicBezTo>
                    <a:pt x="324" y="185"/>
                    <a:pt x="340" y="160"/>
                    <a:pt x="340" y="134"/>
                  </a:cubicBezTo>
                  <a:cubicBezTo>
                    <a:pt x="340" y="114"/>
                    <a:pt x="319" y="83"/>
                    <a:pt x="286" y="72"/>
                  </a:cubicBezTo>
                  <a:cubicBezTo>
                    <a:pt x="256" y="62"/>
                    <a:pt x="181" y="63"/>
                    <a:pt x="181" y="63"/>
                  </a:cubicBezTo>
                  <a:close/>
                  <a:moveTo>
                    <a:pt x="193" y="225"/>
                  </a:moveTo>
                  <a:lnTo>
                    <a:pt x="193" y="225"/>
                  </a:lnTo>
                  <a:cubicBezTo>
                    <a:pt x="252" y="225"/>
                    <a:pt x="286" y="255"/>
                    <a:pt x="286" y="311"/>
                  </a:cubicBezTo>
                  <a:cubicBezTo>
                    <a:pt x="286" y="362"/>
                    <a:pt x="250" y="399"/>
                    <a:pt x="191" y="399"/>
                  </a:cubicBezTo>
                  <a:cubicBezTo>
                    <a:pt x="133" y="399"/>
                    <a:pt x="100" y="366"/>
                    <a:pt x="100" y="311"/>
                  </a:cubicBezTo>
                  <a:cubicBezTo>
                    <a:pt x="100" y="256"/>
                    <a:pt x="136" y="225"/>
                    <a:pt x="193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  <p:sp>
          <p:nvSpPr>
            <p:cNvPr id="1040" name="Freeform 182"/>
            <p:cNvSpPr>
              <a:spLocks noEditPoints="1"/>
            </p:cNvSpPr>
            <p:nvPr/>
          </p:nvSpPr>
          <p:spPr bwMode="auto">
            <a:xfrm>
              <a:off x="336550" y="6205127"/>
              <a:ext cx="328292" cy="240594"/>
            </a:xfrm>
            <a:custGeom>
              <a:avLst/>
              <a:gdLst>
                <a:gd name="T0" fmla="*/ 2147483647 w 1008"/>
                <a:gd name="T1" fmla="*/ 2147483647 h 739"/>
                <a:gd name="T2" fmla="*/ 2147483647 w 1008"/>
                <a:gd name="T3" fmla="*/ 2147483647 h 739"/>
                <a:gd name="T4" fmla="*/ 2147483647 w 1008"/>
                <a:gd name="T5" fmla="*/ 0 h 739"/>
                <a:gd name="T6" fmla="*/ 2147483647 w 1008"/>
                <a:gd name="T7" fmla="*/ 2147483647 h 739"/>
                <a:gd name="T8" fmla="*/ 2147483647 w 1008"/>
                <a:gd name="T9" fmla="*/ 2147483647 h 739"/>
                <a:gd name="T10" fmla="*/ 2147483647 w 1008"/>
                <a:gd name="T11" fmla="*/ 2147483647 h 739"/>
                <a:gd name="T12" fmla="*/ 2147483647 w 1008"/>
                <a:gd name="T13" fmla="*/ 2147483647 h 739"/>
                <a:gd name="T14" fmla="*/ 2147483647 w 1008"/>
                <a:gd name="T15" fmla="*/ 2147483647 h 739"/>
                <a:gd name="T16" fmla="*/ 2147483647 w 1008"/>
                <a:gd name="T17" fmla="*/ 2147483647 h 739"/>
                <a:gd name="T18" fmla="*/ 2147483647 w 1008"/>
                <a:gd name="T19" fmla="*/ 2147483647 h 739"/>
                <a:gd name="T20" fmla="*/ 2147483647 w 1008"/>
                <a:gd name="T21" fmla="*/ 2147483647 h 739"/>
                <a:gd name="T22" fmla="*/ 2147483647 w 1008"/>
                <a:gd name="T23" fmla="*/ 2147483647 h 739"/>
                <a:gd name="T24" fmla="*/ 2147483647 w 1008"/>
                <a:gd name="T25" fmla="*/ 2147483647 h 739"/>
                <a:gd name="T26" fmla="*/ 2147483647 w 1008"/>
                <a:gd name="T27" fmla="*/ 2147483647 h 739"/>
                <a:gd name="T28" fmla="*/ 2147483647 w 1008"/>
                <a:gd name="T29" fmla="*/ 2147483647 h 739"/>
                <a:gd name="T30" fmla="*/ 2147483647 w 1008"/>
                <a:gd name="T31" fmla="*/ 2147483647 h 739"/>
                <a:gd name="T32" fmla="*/ 2147483647 w 1008"/>
                <a:gd name="T33" fmla="*/ 2147483647 h 739"/>
                <a:gd name="T34" fmla="*/ 2147483647 w 1008"/>
                <a:gd name="T35" fmla="*/ 2147483647 h 739"/>
                <a:gd name="T36" fmla="*/ 0 w 1008"/>
                <a:gd name="T37" fmla="*/ 2147483647 h 739"/>
                <a:gd name="T38" fmla="*/ 0 w 1008"/>
                <a:gd name="T39" fmla="*/ 2147483647 h 739"/>
                <a:gd name="T40" fmla="*/ 2147483647 w 1008"/>
                <a:gd name="T41" fmla="*/ 2147483647 h 739"/>
                <a:gd name="T42" fmla="*/ 2147483647 w 1008"/>
                <a:gd name="T43" fmla="*/ 2147483647 h 739"/>
                <a:gd name="T44" fmla="*/ 2147483647 w 1008"/>
                <a:gd name="T45" fmla="*/ 2147483647 h 739"/>
                <a:gd name="T46" fmla="*/ 2147483647 w 1008"/>
                <a:gd name="T47" fmla="*/ 2147483647 h 739"/>
                <a:gd name="T48" fmla="*/ 2147483647 w 1008"/>
                <a:gd name="T49" fmla="*/ 2147483647 h 739"/>
                <a:gd name="T50" fmla="*/ 2147483647 w 1008"/>
                <a:gd name="T51" fmla="*/ 2147483647 h 739"/>
                <a:gd name="T52" fmla="*/ 2147483647 w 1008"/>
                <a:gd name="T53" fmla="*/ 2147483647 h 739"/>
                <a:gd name="T54" fmla="*/ 2147483647 w 1008"/>
                <a:gd name="T55" fmla="*/ 2147483647 h 739"/>
                <a:gd name="T56" fmla="*/ 2147483647 w 1008"/>
                <a:gd name="T57" fmla="*/ 2147483647 h 739"/>
                <a:gd name="T58" fmla="*/ 2147483647 w 1008"/>
                <a:gd name="T59" fmla="*/ 2147483647 h 739"/>
                <a:gd name="T60" fmla="*/ 2147483647 w 1008"/>
                <a:gd name="T61" fmla="*/ 2147483647 h 739"/>
                <a:gd name="T62" fmla="*/ 2147483647 w 1008"/>
                <a:gd name="T63" fmla="*/ 2147483647 h 739"/>
                <a:gd name="T64" fmla="*/ 2147483647 w 1008"/>
                <a:gd name="T65" fmla="*/ 2147483647 h 739"/>
                <a:gd name="T66" fmla="*/ 2147483647 w 1008"/>
                <a:gd name="T67" fmla="*/ 2147483647 h 739"/>
                <a:gd name="T68" fmla="*/ 2147483647 w 1008"/>
                <a:gd name="T69" fmla="*/ 2147483647 h 739"/>
                <a:gd name="T70" fmla="*/ 2147483647 w 1008"/>
                <a:gd name="T71" fmla="*/ 2147483647 h 739"/>
                <a:gd name="T72" fmla="*/ 2147483647 w 1008"/>
                <a:gd name="T73" fmla="*/ 2147483647 h 739"/>
                <a:gd name="T74" fmla="*/ 2147483647 w 1008"/>
                <a:gd name="T75" fmla="*/ 2147483647 h 739"/>
                <a:gd name="T76" fmla="*/ 2147483647 w 1008"/>
                <a:gd name="T77" fmla="*/ 2147483647 h 739"/>
                <a:gd name="T78" fmla="*/ 2147483647 w 1008"/>
                <a:gd name="T79" fmla="*/ 2147483647 h 739"/>
                <a:gd name="T80" fmla="*/ 2147483647 w 1008"/>
                <a:gd name="T81" fmla="*/ 2147483647 h 739"/>
                <a:gd name="T82" fmla="*/ 2147483647 w 1008"/>
                <a:gd name="T83" fmla="*/ 2147483647 h 739"/>
                <a:gd name="T84" fmla="*/ 2147483647 w 1008"/>
                <a:gd name="T85" fmla="*/ 2147483647 h 73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008" h="739">
                  <a:moveTo>
                    <a:pt x="1008" y="7"/>
                  </a:moveTo>
                  <a:lnTo>
                    <a:pt x="880" y="7"/>
                  </a:lnTo>
                  <a:cubicBezTo>
                    <a:pt x="861" y="2"/>
                    <a:pt x="843" y="0"/>
                    <a:pt x="821" y="0"/>
                  </a:cubicBezTo>
                  <a:cubicBezTo>
                    <a:pt x="716" y="0"/>
                    <a:pt x="656" y="66"/>
                    <a:pt x="656" y="145"/>
                  </a:cubicBezTo>
                  <a:cubicBezTo>
                    <a:pt x="656" y="193"/>
                    <a:pt x="674" y="232"/>
                    <a:pt x="712" y="253"/>
                  </a:cubicBezTo>
                  <a:cubicBezTo>
                    <a:pt x="685" y="265"/>
                    <a:pt x="669" y="289"/>
                    <a:pt x="669" y="316"/>
                  </a:cubicBezTo>
                  <a:cubicBezTo>
                    <a:pt x="669" y="336"/>
                    <a:pt x="679" y="352"/>
                    <a:pt x="694" y="364"/>
                  </a:cubicBezTo>
                  <a:cubicBezTo>
                    <a:pt x="701" y="368"/>
                    <a:pt x="711" y="373"/>
                    <a:pt x="723" y="378"/>
                  </a:cubicBezTo>
                  <a:cubicBezTo>
                    <a:pt x="685" y="440"/>
                    <a:pt x="646" y="490"/>
                    <a:pt x="608" y="531"/>
                  </a:cubicBezTo>
                  <a:lnTo>
                    <a:pt x="608" y="532"/>
                  </a:lnTo>
                  <a:cubicBezTo>
                    <a:pt x="587" y="553"/>
                    <a:pt x="567" y="571"/>
                    <a:pt x="546" y="587"/>
                  </a:cubicBezTo>
                  <a:cubicBezTo>
                    <a:pt x="541" y="591"/>
                    <a:pt x="537" y="595"/>
                    <a:pt x="532" y="598"/>
                  </a:cubicBezTo>
                  <a:cubicBezTo>
                    <a:pt x="532" y="599"/>
                    <a:pt x="531" y="599"/>
                    <a:pt x="531" y="599"/>
                  </a:cubicBezTo>
                  <a:cubicBezTo>
                    <a:pt x="512" y="613"/>
                    <a:pt x="493" y="624"/>
                    <a:pt x="475" y="634"/>
                  </a:cubicBezTo>
                  <a:cubicBezTo>
                    <a:pt x="474" y="635"/>
                    <a:pt x="472" y="635"/>
                    <a:pt x="471" y="636"/>
                  </a:cubicBezTo>
                  <a:cubicBezTo>
                    <a:pt x="468" y="637"/>
                    <a:pt x="466" y="639"/>
                    <a:pt x="463" y="640"/>
                  </a:cubicBezTo>
                  <a:cubicBezTo>
                    <a:pt x="412" y="665"/>
                    <a:pt x="362" y="675"/>
                    <a:pt x="317" y="674"/>
                  </a:cubicBezTo>
                  <a:lnTo>
                    <a:pt x="317" y="673"/>
                  </a:lnTo>
                  <a:cubicBezTo>
                    <a:pt x="184" y="672"/>
                    <a:pt x="80" y="638"/>
                    <a:pt x="0" y="582"/>
                  </a:cubicBezTo>
                  <a:lnTo>
                    <a:pt x="0" y="663"/>
                  </a:lnTo>
                  <a:cubicBezTo>
                    <a:pt x="84" y="707"/>
                    <a:pt x="186" y="734"/>
                    <a:pt x="312" y="735"/>
                  </a:cubicBezTo>
                  <a:cubicBezTo>
                    <a:pt x="443" y="739"/>
                    <a:pt x="608" y="660"/>
                    <a:pt x="765" y="421"/>
                  </a:cubicBezTo>
                  <a:cubicBezTo>
                    <a:pt x="780" y="401"/>
                    <a:pt x="795" y="387"/>
                    <a:pt x="827" y="387"/>
                  </a:cubicBezTo>
                  <a:lnTo>
                    <a:pt x="856" y="387"/>
                  </a:lnTo>
                  <a:cubicBezTo>
                    <a:pt x="909" y="387"/>
                    <a:pt x="935" y="409"/>
                    <a:pt x="935" y="446"/>
                  </a:cubicBezTo>
                  <a:cubicBezTo>
                    <a:pt x="935" y="447"/>
                    <a:pt x="935" y="449"/>
                    <a:pt x="935" y="450"/>
                  </a:cubicBezTo>
                  <a:cubicBezTo>
                    <a:pt x="935" y="450"/>
                    <a:pt x="994" y="400"/>
                    <a:pt x="996" y="396"/>
                  </a:cubicBezTo>
                  <a:cubicBezTo>
                    <a:pt x="980" y="354"/>
                    <a:pt x="938" y="330"/>
                    <a:pt x="875" y="330"/>
                  </a:cubicBezTo>
                  <a:lnTo>
                    <a:pt x="805" y="330"/>
                  </a:lnTo>
                  <a:cubicBezTo>
                    <a:pt x="760" y="330"/>
                    <a:pt x="741" y="322"/>
                    <a:pt x="741" y="301"/>
                  </a:cubicBezTo>
                  <a:cubicBezTo>
                    <a:pt x="741" y="288"/>
                    <a:pt x="749" y="276"/>
                    <a:pt x="765" y="269"/>
                  </a:cubicBezTo>
                  <a:cubicBezTo>
                    <a:pt x="778" y="272"/>
                    <a:pt x="797" y="274"/>
                    <a:pt x="813" y="274"/>
                  </a:cubicBezTo>
                  <a:cubicBezTo>
                    <a:pt x="920" y="274"/>
                    <a:pt x="977" y="215"/>
                    <a:pt x="977" y="134"/>
                  </a:cubicBezTo>
                  <a:cubicBezTo>
                    <a:pt x="977" y="102"/>
                    <a:pt x="964" y="76"/>
                    <a:pt x="945" y="61"/>
                  </a:cubicBezTo>
                  <a:lnTo>
                    <a:pt x="1008" y="61"/>
                  </a:lnTo>
                  <a:lnTo>
                    <a:pt x="1008" y="7"/>
                  </a:lnTo>
                  <a:close/>
                  <a:moveTo>
                    <a:pt x="816" y="225"/>
                  </a:moveTo>
                  <a:lnTo>
                    <a:pt x="816" y="225"/>
                  </a:lnTo>
                  <a:cubicBezTo>
                    <a:pt x="757" y="225"/>
                    <a:pt x="723" y="195"/>
                    <a:pt x="723" y="138"/>
                  </a:cubicBezTo>
                  <a:cubicBezTo>
                    <a:pt x="723" y="88"/>
                    <a:pt x="759" y="51"/>
                    <a:pt x="818" y="51"/>
                  </a:cubicBezTo>
                  <a:cubicBezTo>
                    <a:pt x="876" y="51"/>
                    <a:pt x="909" y="83"/>
                    <a:pt x="909" y="138"/>
                  </a:cubicBezTo>
                  <a:cubicBezTo>
                    <a:pt x="909" y="194"/>
                    <a:pt x="873" y="225"/>
                    <a:pt x="816" y="225"/>
                  </a:cubicBezTo>
                  <a:close/>
                </a:path>
              </a:pathLst>
            </a:custGeom>
            <a:solidFill>
              <a:srgbClr val="27292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gl-E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6" r:id="rId7"/>
    <p:sldLayoutId id="2147483661" r:id="rId8"/>
    <p:sldLayoutId id="2147483662" r:id="rId9"/>
    <p:sldLayoutId id="2147483663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64" r:id="rId16"/>
  </p:sldLayoutIdLst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Anexos_Orde_14_8_2014_acceso_e_admision_FP_basica/-%20Anexo_I_solicitude_gal.pdf" TargetMode="Externa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Documentaci&#243;n/Reais%20decretos/RD_356_2014_siete_titulos_FP_Basica.pdf" TargetMode="External"/><Relationship Id="rId2" Type="http://schemas.openxmlformats.org/officeDocument/2006/relationships/hyperlink" Target="Documentaci&#243;n/Reais%20decretos/RD_127_2014_articulado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Decretos/Decreto_107_2014_FP_basica_articulado.pd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Documentaci&#243;n/Ordes/Orde_14_8_2014_acceso_e_admision_FP_basica_gl.pdf" TargetMode="External"/><Relationship Id="rId2" Type="http://schemas.openxmlformats.org/officeDocument/2006/relationships/hyperlink" Target="Documentaci&#243;n/Ordes/Orde_5_8_2014_aspectos_especificos_FP_basica_gl.pdf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Documentaci&#243;n/Leis/02%20ley_5_2002_cualificaci&#243;ns_e_da_FP_es.pdf" TargetMode="External"/><Relationship Id="rId7" Type="http://schemas.openxmlformats.org/officeDocument/2006/relationships/hyperlink" Target="Documentaci&#243;n/Leis/06%20LOMCE_8_2013_es.pdf" TargetMode="External"/><Relationship Id="rId2" Type="http://schemas.openxmlformats.org/officeDocument/2006/relationships/hyperlink" Target="Documentaci&#243;n/Leis/01%20lode__8_1985_es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Documentaci&#243;n/Leis/05%20ley_4_2011_complementaria_economia_sostenible_aspectos_educacion_es.pdf" TargetMode="External"/><Relationship Id="rId5" Type="http://schemas.openxmlformats.org/officeDocument/2006/relationships/hyperlink" Target="Documentaci&#243;n/Leis/04%20ley_2_2011_economia_sostenible_aspectos_educacion_es.pdf" TargetMode="External"/><Relationship Id="rId4" Type="http://schemas.openxmlformats.org/officeDocument/2006/relationships/hyperlink" Target="Documentaci&#243;n/Leis/03%20loe_2_2006_modificacion_LOMCE_es.pdf" TargetMode="Externa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Decretos/Decreto_229_2011_atencion_diversidade.pdf" TargetMode="Externa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Decretos/Decreto_324_1996_ROC_IES.pdf" TargetMode="Externa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Orde_12_07_2011_desenvolvemento_avaliacion_FP.pdf" TargetMode="Externa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Orde_5_8_2014_aspectos_especificos_FP_basica_gl.pdf" TargetMode="External"/><Relationship Id="rId1" Type="http://schemas.openxmlformats.org/officeDocument/2006/relationships/slideLayout" Target="../slideLayouts/slideLayout8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Orde_12_07_2011_desenvolvemento_avaliacion_FP.pdf" TargetMode="External"/><Relationship Id="rId1" Type="http://schemas.openxmlformats.org/officeDocument/2006/relationships/slideLayout" Target="../slideLayouts/slideLayout8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Anexos_Orde_14_8_2014_acceso_e_admision_FP_basica/-%20Anexo_II_consello_orientador_gal.pdf" TargetMode="Externa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Anexos_Orde_14_8_2014_acceso_e_admision_FP_basica/-%20Anexo_III_conformidade_familias_gal.pdf" TargetMode="Externa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hyperlink" Target="Documentaci&#243;n/Ordes/Anexos_Orde_14_8_2014_acceso_e_admision_FP_basica/-%20Anexo_IV_comunicacion_de_incorporacion_gal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898F92">
            <a:alpha val="8470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087438"/>
          </a:xfrm>
        </p:spPr>
        <p:txBody>
          <a:bodyPr/>
          <a:lstStyle/>
          <a:p>
            <a:r>
              <a:rPr lang="gl-ES" altLang="gl-ES" sz="4000" smtClean="0"/>
              <a:t>Principais modificacións. Bacharelato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b="1" smtClean="0"/>
              <a:t>Avaliación final</a:t>
            </a:r>
            <a:r>
              <a:rPr lang="gl-ES" altLang="gl-ES" smtClean="0"/>
              <a:t>, para obter o título. 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Cumprirá ter superadas todas as materias.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Poderase presentar a sucesivas convocatorias.</a:t>
            </a:r>
          </a:p>
          <a:p>
            <a:pPr>
              <a:lnSpc>
                <a:spcPct val="90000"/>
              </a:lnSpc>
            </a:pPr>
            <a:r>
              <a:rPr lang="gl-ES" altLang="gl-ES" b="1" smtClean="0"/>
              <a:t>Título</a:t>
            </a:r>
            <a:r>
              <a:rPr lang="gl-ES" altLang="gl-ES" smtClean="0"/>
              <a:t> de bacharel.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Puntuación superior a 5:</a:t>
            </a:r>
          </a:p>
          <a:p>
            <a:pPr lvl="2">
              <a:lnSpc>
                <a:spcPct val="90000"/>
              </a:lnSpc>
            </a:pPr>
            <a:r>
              <a:rPr lang="gl-ES" altLang="gl-ES" smtClean="0"/>
              <a:t>No bacharelato e na proba.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Cualificación final:</a:t>
            </a:r>
          </a:p>
          <a:p>
            <a:pPr lvl="2">
              <a:lnSpc>
                <a:spcPct val="90000"/>
              </a:lnSpc>
            </a:pPr>
            <a:r>
              <a:rPr lang="gl-ES" altLang="gl-ES" smtClean="0"/>
              <a:t>60 % nota de bacharelato.</a:t>
            </a:r>
          </a:p>
          <a:p>
            <a:pPr lvl="2">
              <a:lnSpc>
                <a:spcPct val="90000"/>
              </a:lnSpc>
            </a:pPr>
            <a:r>
              <a:rPr lang="gl-ES" altLang="gl-ES" smtClean="0"/>
              <a:t>40 % nota da proba.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0" y="3357563"/>
            <a:ext cx="3654425" cy="2586037"/>
          </a:xfrm>
          <a:prstGeom prst="rect">
            <a:avLst/>
          </a:prstGeom>
          <a:noFill/>
          <a:ln>
            <a:noFill/>
          </a:ln>
          <a:effectLst>
            <a:outerShdw blurRad="431800" dist="241300" dir="2700000" algn="ctr" rotWithShape="0">
              <a:schemeClr val="tx1">
                <a:alpha val="20000"/>
              </a:scheme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uiExpand="1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Admisión. Solicitude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  <a:endParaRPr lang="gl-ES" sz="4000" smtClean="0"/>
          </a:p>
        </p:txBody>
      </p:sp>
      <p:sp>
        <p:nvSpPr>
          <p:cNvPr id="12083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3000" b="1" smtClean="0">
                <a:hlinkClick r:id="rId2" action="ppaction://hlinkfile"/>
              </a:rPr>
              <a:t>Solicitude</a:t>
            </a:r>
            <a:r>
              <a:rPr lang="gl-ES" sz="3000" b="1" smtClean="0"/>
              <a:t> de admisión e matrícula: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Única, no centro en que pretenda ser admitido/a. 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Asinada polo/a solicitante e por calquera dos/das titulares da patria potestade ou representante legal. </a:t>
            </a:r>
          </a:p>
          <a:p>
            <a:pPr>
              <a:lnSpc>
                <a:spcPct val="90000"/>
              </a:lnSpc>
            </a:pPr>
            <a:r>
              <a:rPr lang="gl-ES" sz="3000" b="1" smtClean="0"/>
              <a:t>Documentación</a:t>
            </a:r>
            <a:r>
              <a:rPr lang="gl-ES" sz="3000" smtClean="0"/>
              <a:t>: 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DNI.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Comunicación de incorporación á FP básica.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Certificado de discapacidade, se participa no proceso de admisión pola reserva para persoas con discapacidade.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Admisión. Postos escolares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  <a:endParaRPr lang="gl-ES" sz="4000" smtClean="0"/>
          </a:p>
        </p:txBody>
      </p:sp>
      <p:sp>
        <p:nvSpPr>
          <p:cNvPr id="12185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800" b="1" smtClean="0"/>
              <a:t>20 </a:t>
            </a:r>
            <a:r>
              <a:rPr lang="gl-ES" sz="2800" smtClean="0"/>
              <a:t>postos escolares para cada ciclo.</a:t>
            </a:r>
            <a:r>
              <a:rPr lang="gl-ES" smtClean="0"/>
              <a:t> </a:t>
            </a:r>
          </a:p>
          <a:p>
            <a:pPr lvl="1">
              <a:spcAft>
                <a:spcPct val="20000"/>
              </a:spcAft>
            </a:pPr>
            <a:r>
              <a:rPr lang="gl-ES" smtClean="0"/>
              <a:t>Excepcionalmente, </a:t>
            </a:r>
            <a:r>
              <a:rPr lang="pt-BR" smtClean="0"/>
              <a:t>poderase modificar este límite, considerando as posibilidades organizativas do centro. </a:t>
            </a:r>
          </a:p>
          <a:p>
            <a:pPr>
              <a:spcAft>
                <a:spcPct val="15000"/>
              </a:spcAft>
            </a:pPr>
            <a:r>
              <a:rPr lang="pt-BR" sz="2800" b="1" smtClean="0"/>
              <a:t>Reserva para persoas con discapacidade</a:t>
            </a:r>
            <a:r>
              <a:rPr lang="pt-BR" sz="2800" smtClean="0"/>
              <a:t>: 10 %.</a:t>
            </a:r>
          </a:p>
          <a:p>
            <a:r>
              <a:rPr lang="es-ES" sz="2800" b="1" smtClean="0"/>
              <a:t>Alumnado con NEE: </a:t>
            </a:r>
            <a:r>
              <a:rPr lang="es-ES" sz="2800" smtClean="0"/>
              <a:t>contabiliza como se ocupase dous postos.</a:t>
            </a:r>
            <a:endParaRPr 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Admisión. Procedemento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  <a:endParaRPr lang="gl-ES" sz="400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gl-ES" sz="2700" b="1" smtClean="0"/>
              <a:t>No caso de existir maior número de solicitudes que de prazas, </a:t>
            </a:r>
            <a:r>
              <a:rPr lang="gl-ES" sz="2700" smtClean="0"/>
              <a:t>asignaranse conforme os seguintes criterios de prioridade, alumnado que teña cursado:</a:t>
            </a:r>
          </a:p>
          <a:p>
            <a:pPr lvl="2">
              <a:lnSpc>
                <a:spcPct val="80000"/>
              </a:lnSpc>
            </a:pPr>
            <a:r>
              <a:rPr lang="gl-ES" sz="2000" smtClean="0"/>
              <a:t>2º de ESO. </a:t>
            </a:r>
          </a:p>
          <a:p>
            <a:pPr lvl="2">
              <a:lnSpc>
                <a:spcPct val="80000"/>
              </a:lnSpc>
            </a:pPr>
            <a:r>
              <a:rPr lang="gl-ES" sz="2000" smtClean="0"/>
              <a:t>3º de ESO. </a:t>
            </a:r>
          </a:p>
          <a:p>
            <a:pPr lvl="2">
              <a:lnSpc>
                <a:spcPct val="80000"/>
              </a:lnSpc>
              <a:spcAft>
                <a:spcPct val="15000"/>
              </a:spcAft>
            </a:pPr>
            <a:r>
              <a:rPr lang="gl-ES" sz="2000" smtClean="0"/>
              <a:t>4º de ESO. </a:t>
            </a:r>
          </a:p>
          <a:p>
            <a:pPr lvl="1">
              <a:lnSpc>
                <a:spcPct val="80000"/>
              </a:lnSpc>
              <a:spcAft>
                <a:spcPct val="10000"/>
              </a:spcAft>
            </a:pPr>
            <a:r>
              <a:rPr lang="gl-ES" sz="2400" smtClean="0"/>
              <a:t>Dentro de cada grupo, ordenarase de menor a maior idade.</a:t>
            </a:r>
          </a:p>
          <a:p>
            <a:pPr lvl="1">
              <a:lnSpc>
                <a:spcPct val="80000"/>
              </a:lnSpc>
              <a:spcAft>
                <a:spcPct val="10000"/>
              </a:spcAft>
            </a:pPr>
            <a:r>
              <a:rPr lang="gl-ES" sz="2400" smtClean="0"/>
              <a:t>En caso de empate, seleccionarase en virtude do sexo menos representado na área profesional en que se demande a praza.</a:t>
            </a:r>
          </a:p>
          <a:p>
            <a:pPr lvl="1">
              <a:lnSpc>
                <a:spcPct val="80000"/>
              </a:lnSpc>
            </a:pPr>
            <a:r>
              <a:rPr lang="gl-ES" sz="2400" smtClean="0"/>
              <a:t>De manterse o empate, sorteo. Mesmo procedemento que en primaria ou na ESO.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Admisión. Alumnado sen praza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  <a:endParaRPr lang="gl-ES" sz="400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7786688" cy="4525962"/>
          </a:xfrm>
        </p:spPr>
        <p:txBody>
          <a:bodyPr/>
          <a:lstStyle/>
          <a:p>
            <a:r>
              <a:rPr lang="gl-ES" sz="2800" b="1" smtClean="0"/>
              <a:t>A comisión de escolarización, </a:t>
            </a:r>
            <a:r>
              <a:rPr lang="gl-ES" sz="2800" smtClean="0"/>
              <a:t>tendo en conta os postos escolares non cubertos noutros ciclos, procederá a asignarlle praza ao alumnado que fose proposto para a oferta obrigatoria e que non fose admitido no ciclo solicitado.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Constitución de grupos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  <a:endParaRPr lang="gl-ES" sz="4000" smtClean="0"/>
          </a:p>
        </p:txBody>
      </p:sp>
      <p:sp>
        <p:nvSpPr>
          <p:cNvPr id="124930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8578850" cy="4525962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ct val="5000"/>
              </a:spcAft>
            </a:pPr>
            <a:r>
              <a:rPr lang="gl-ES" sz="2800" b="1" smtClean="0"/>
              <a:t>Número mínimo de solicitudes</a:t>
            </a:r>
            <a:r>
              <a:rPr lang="gl-ES" sz="2800" smtClean="0"/>
              <a:t>:</a:t>
            </a:r>
          </a:p>
          <a:p>
            <a:pPr lvl="1">
              <a:lnSpc>
                <a:spcPct val="80000"/>
              </a:lnSpc>
              <a:spcAft>
                <a:spcPct val="5000"/>
              </a:spcAft>
            </a:pPr>
            <a:r>
              <a:rPr lang="gl-ES" sz="2600" smtClean="0"/>
              <a:t>Doce nas cidades da Coruña, Ferrol, Lugo, Ourense, Pontevedra, Santiago de Compostela e Vigo.</a:t>
            </a:r>
          </a:p>
          <a:p>
            <a:pPr lvl="1">
              <a:lnSpc>
                <a:spcPct val="80000"/>
              </a:lnSpc>
              <a:spcAft>
                <a:spcPct val="5000"/>
              </a:spcAft>
            </a:pPr>
            <a:r>
              <a:rPr lang="gl-ES" sz="2600" smtClean="0"/>
              <a:t>Oito no resto de Galicia.</a:t>
            </a:r>
          </a:p>
          <a:p>
            <a:pPr lvl="1">
              <a:lnSpc>
                <a:spcPct val="80000"/>
              </a:lnSpc>
              <a:spcAft>
                <a:spcPct val="20000"/>
              </a:spcAft>
            </a:pPr>
            <a:r>
              <a:rPr lang="gl-ES" sz="2600" smtClean="0"/>
              <a:t>Contabilizarase o alumnado de 15, 16 e 17 anos.</a:t>
            </a:r>
          </a:p>
          <a:p>
            <a:pPr>
              <a:lnSpc>
                <a:spcPct val="80000"/>
              </a:lnSpc>
              <a:spcAft>
                <a:spcPct val="5000"/>
              </a:spcAft>
            </a:pPr>
            <a:r>
              <a:rPr lang="gl-ES" sz="2800" smtClean="0"/>
              <a:t>Logo de constituído o grupo, poderanse incorporar as persoas que:</a:t>
            </a:r>
          </a:p>
          <a:p>
            <a:pPr lvl="1">
              <a:lnSpc>
                <a:spcPct val="80000"/>
              </a:lnSpc>
              <a:spcAft>
                <a:spcPct val="5000"/>
              </a:spcAft>
            </a:pPr>
            <a:r>
              <a:rPr lang="gl-ES" sz="2600" smtClean="0"/>
              <a:t>Fagan 18, 19 ou 20 anos.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Non estean en posesión dun título de FP nin calquera outro que acredite a finalización de estudos secundarios</a:t>
            </a:r>
            <a:r>
              <a:rPr lang="es-ES" sz="2600" smtClean="0"/>
              <a:t>.</a:t>
            </a:r>
          </a:p>
          <a:p>
            <a:pPr lvl="1">
              <a:lnSpc>
                <a:spcPct val="80000"/>
              </a:lnSpc>
            </a:pPr>
            <a:endParaRPr lang="gl-ES" sz="26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Distribución semanal</a:t>
            </a:r>
            <a:br>
              <a:rPr lang="gl-ES" altLang="gl-ES" sz="4000" smtClean="0"/>
            </a:br>
            <a:r>
              <a:rPr lang="gl-ES" altLang="gl-ES" sz="4000" b="1" smtClean="0"/>
              <a:t>FP básica. Orde do 14 de agosto</a:t>
            </a:r>
          </a:p>
        </p:txBody>
      </p:sp>
      <p:sp>
        <p:nvSpPr>
          <p:cNvPr id="86018" name="1 Marcador de contenido"/>
          <p:cNvSpPr>
            <a:spLocks noGrp="1"/>
          </p:cNvSpPr>
          <p:nvPr>
            <p:ph idx="1"/>
          </p:nvPr>
        </p:nvSpPr>
        <p:spPr>
          <a:xfrm>
            <a:off x="457200" y="4365625"/>
            <a:ext cx="8229600" cy="1800225"/>
          </a:xfrm>
        </p:spPr>
        <p:txBody>
          <a:bodyPr/>
          <a:lstStyle/>
          <a:p>
            <a:r>
              <a:rPr lang="es-ES" smtClean="0"/>
              <a:t>Grupos :    213</a:t>
            </a:r>
          </a:p>
          <a:p>
            <a:r>
              <a:rPr lang="es-ES" smtClean="0"/>
              <a:t>Prazas: 	4.048</a:t>
            </a:r>
          </a:p>
          <a:p>
            <a:pPr lvl="1"/>
            <a:r>
              <a:rPr lang="es-ES" smtClean="0"/>
              <a:t>Datos provisionais.</a:t>
            </a:r>
            <a:endParaRPr lang="gl-ES" smtClean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611560" y="1772816"/>
          <a:ext cx="7920880" cy="209160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152128"/>
                <a:gridCol w="864096"/>
                <a:gridCol w="792088"/>
                <a:gridCol w="864096"/>
                <a:gridCol w="792088"/>
                <a:gridCol w="936104"/>
                <a:gridCol w="792088"/>
                <a:gridCol w="936104"/>
                <a:gridCol w="792088"/>
              </a:tblGrid>
              <a:tr h="401682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 Coruña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Lugo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Ourense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Pontevedra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Grupos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Prazas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Grupos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Prazas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Grupos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Prazas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Grupos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Prazas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Ciclos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1.604</a:t>
                      </a:r>
                      <a:endParaRPr lang="gl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520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520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1.260</a:t>
                      </a:r>
                      <a:endParaRPr lang="gl-E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Programas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1.668</a:t>
                      </a:r>
                      <a:endParaRPr lang="gl-E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552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528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gl-ES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1.300</a:t>
                      </a:r>
                      <a:endParaRPr lang="gl-E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6000" marR="36000" marT="36000" marB="3600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86018" grpId="0" build="p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3 Título"/>
          <p:cNvSpPr>
            <a:spLocks noGrp="1"/>
          </p:cNvSpPr>
          <p:nvPr>
            <p:ph type="ctrTitle"/>
          </p:nvPr>
        </p:nvSpPr>
        <p:spPr>
          <a:xfrm>
            <a:off x="539750" y="474663"/>
            <a:ext cx="5545138" cy="2368550"/>
          </a:xfrm>
        </p:spPr>
        <p:txBody>
          <a:bodyPr/>
          <a:lstStyle/>
          <a:p>
            <a:pPr eaLnBrk="1" hangingPunct="1"/>
            <a:r>
              <a:rPr lang="gl-ES" altLang="gl-ES" b="1" smtClean="0"/>
              <a:t>Grazas </a:t>
            </a:r>
            <a:r>
              <a:rPr lang="gl-ES" altLang="gl-ES" smtClean="0"/>
              <a:t/>
            </a:r>
            <a:br>
              <a:rPr lang="gl-ES" altLang="gl-ES" smtClean="0"/>
            </a:br>
            <a:r>
              <a:rPr lang="gl-ES" altLang="gl-ES" sz="4800" smtClean="0"/>
              <a:t>pola súa atención</a:t>
            </a:r>
          </a:p>
        </p:txBody>
      </p:sp>
      <p:sp>
        <p:nvSpPr>
          <p:cNvPr id="126978" name="4 Subtítulo"/>
          <p:cNvSpPr>
            <a:spLocks noGrp="1"/>
          </p:cNvSpPr>
          <p:nvPr>
            <p:ph type="subTitle" idx="1"/>
          </p:nvPr>
        </p:nvSpPr>
        <p:spPr>
          <a:xfrm>
            <a:off x="539750" y="3141663"/>
            <a:ext cx="7200900" cy="1666875"/>
          </a:xfrm>
        </p:spPr>
        <p:txBody>
          <a:bodyPr/>
          <a:lstStyle/>
          <a:p>
            <a:pPr eaLnBrk="1" hangingPunct="1"/>
            <a:r>
              <a:rPr lang="gl-ES" altLang="gl-ES" sz="2800" b="1" smtClean="0"/>
              <a:t>Dirección Xeral de Educación, Formación Profesional e Innovación Educativa</a:t>
            </a:r>
          </a:p>
          <a:p>
            <a:pPr eaLnBrk="1" hangingPunct="1"/>
            <a:r>
              <a:rPr lang="gl-ES" altLang="gl-ES" smtClean="0">
                <a:solidFill>
                  <a:schemeClr val="tx1"/>
                </a:solidFill>
              </a:rPr>
              <a:t>www.edu.xunta.es/fp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087438"/>
          </a:xfrm>
        </p:spPr>
        <p:txBody>
          <a:bodyPr/>
          <a:lstStyle/>
          <a:p>
            <a:r>
              <a:rPr lang="gl-ES" altLang="gl-ES" sz="4000" smtClean="0"/>
              <a:t>Principais modificacións na FP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gl-ES" altLang="gl-ES" b="1" smtClean="0"/>
              <a:t>Introduce o artigo 3.10 na LOE</a:t>
            </a:r>
            <a:r>
              <a:rPr lang="gl-ES" altLang="gl-ES" smtClean="0"/>
              <a:t>.</a:t>
            </a:r>
          </a:p>
          <a:p>
            <a:pPr lvl="1" indent="-382588"/>
            <a:r>
              <a:rPr lang="gl-ES" altLang="gl-ES" b="1" smtClean="0"/>
              <a:t>Crea os ciclos </a:t>
            </a:r>
            <a:r>
              <a:rPr lang="gl-ES" altLang="gl-ES" smtClean="0"/>
              <a:t>de formación profesional básica.</a:t>
            </a:r>
          </a:p>
          <a:p>
            <a:pPr lvl="1" indent="-382588"/>
            <a:r>
              <a:rPr lang="gl-ES" altLang="gl-ES" b="1" smtClean="0"/>
              <a:t>Oferta obrigatoria </a:t>
            </a:r>
            <a:r>
              <a:rPr lang="gl-ES" altLang="gl-ES" smtClean="0"/>
              <a:t>e carácter gratuíto.</a:t>
            </a:r>
          </a:p>
          <a:p>
            <a:pPr lvl="2" indent="-334963"/>
            <a:r>
              <a:rPr lang="gl-ES" altLang="gl-ES" smtClean="0"/>
              <a:t>Non é unha ensinanza obrigatoria.</a:t>
            </a:r>
          </a:p>
          <a:p>
            <a:pPr lvl="2" indent="-334963"/>
            <a:r>
              <a:rPr lang="gl-ES" altLang="gl-ES" smtClean="0"/>
              <a:t>Non forma parte: </a:t>
            </a:r>
          </a:p>
          <a:p>
            <a:pPr lvl="3" indent="-334963"/>
            <a:r>
              <a:rPr lang="gl-ES" altLang="gl-ES" smtClean="0"/>
              <a:t>Da educación básica: primaria e secundaria.</a:t>
            </a:r>
          </a:p>
          <a:p>
            <a:pPr lvl="3" indent="-334963"/>
            <a:r>
              <a:rPr lang="gl-ES" altLang="gl-ES" smtClean="0"/>
              <a:t>Da ensinanza secundaria: </a:t>
            </a:r>
          </a:p>
          <a:p>
            <a:pPr lvl="4" indent="-334963"/>
            <a:r>
              <a:rPr lang="gl-ES" altLang="gl-ES" smtClean="0"/>
              <a:t>Obrigatoria: ESO.</a:t>
            </a:r>
          </a:p>
          <a:p>
            <a:pPr lvl="4" indent="-334963"/>
            <a:r>
              <a:rPr lang="gl-ES" altLang="gl-ES" smtClean="0"/>
              <a:t>Postobrigatoria: bacharelato, graos medios de FP, artes plásticas e deseño, e ensinanzas deportivas.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Título"/>
          <p:cNvSpPr>
            <a:spLocks noGrp="1"/>
          </p:cNvSpPr>
          <p:nvPr>
            <p:ph type="title"/>
          </p:nvPr>
        </p:nvSpPr>
        <p:spPr>
          <a:xfrm>
            <a:off x="457200" y="368300"/>
            <a:ext cx="8229600" cy="1143000"/>
          </a:xfrm>
        </p:spPr>
        <p:txBody>
          <a:bodyPr/>
          <a:lstStyle/>
          <a:p>
            <a:r>
              <a:rPr lang="gl-ES" altLang="gl-ES" sz="4000" smtClean="0"/>
              <a:t>Principais modificacións na FP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  <a:endParaRPr lang="gl-ES" sz="4000" smtClean="0"/>
          </a:p>
        </p:txBody>
      </p:sp>
      <p:sp>
        <p:nvSpPr>
          <p:cNvPr id="28674" name="2 Marcador de contenido"/>
          <p:cNvSpPr>
            <a:spLocks noGrp="1"/>
          </p:cNvSpPr>
          <p:nvPr>
            <p:ph idx="1"/>
          </p:nvPr>
        </p:nvSpPr>
        <p:spPr>
          <a:xfrm>
            <a:off x="428625" y="1722438"/>
            <a:ext cx="8229600" cy="4525962"/>
          </a:xfrm>
        </p:spPr>
        <p:txBody>
          <a:bodyPr/>
          <a:lstStyle/>
          <a:p>
            <a:r>
              <a:rPr lang="gl-ES" altLang="gl-ES" b="1" smtClean="0"/>
              <a:t>Modifica o artigo </a:t>
            </a:r>
            <a:r>
              <a:rPr lang="gl-ES" altLang="gl-ES" smtClean="0"/>
              <a:t>39.4 da LOE.</a:t>
            </a:r>
          </a:p>
          <a:p>
            <a:pPr lvl="1"/>
            <a:r>
              <a:rPr lang="gl-ES" altLang="gl-ES" smtClean="0"/>
              <a:t>A formación profesional </a:t>
            </a:r>
            <a:br>
              <a:rPr lang="gl-ES" altLang="gl-ES" smtClean="0"/>
            </a:br>
            <a:r>
              <a:rPr lang="gl-ES" altLang="gl-ES" smtClean="0"/>
              <a:t>do sistema educativo </a:t>
            </a:r>
            <a:br>
              <a:rPr lang="gl-ES" altLang="gl-ES" smtClean="0"/>
            </a:br>
            <a:r>
              <a:rPr lang="gl-ES" altLang="gl-ES" smtClean="0"/>
              <a:t>abrangue os ciclos de </a:t>
            </a:r>
            <a:br>
              <a:rPr lang="gl-ES" altLang="gl-ES" smtClean="0"/>
            </a:br>
            <a:r>
              <a:rPr lang="gl-ES" altLang="gl-ES" b="1" smtClean="0"/>
              <a:t>formación profesional básica</a:t>
            </a:r>
            <a:r>
              <a:rPr lang="gl-ES" altLang="gl-ES" smtClean="0"/>
              <a:t>, </a:t>
            </a:r>
            <a:br>
              <a:rPr lang="gl-ES" altLang="gl-ES" smtClean="0"/>
            </a:br>
            <a:r>
              <a:rPr lang="gl-ES" altLang="gl-ES" smtClean="0"/>
              <a:t>de grao medio </a:t>
            </a:r>
            <a:br>
              <a:rPr lang="gl-ES" altLang="gl-ES" smtClean="0"/>
            </a:br>
            <a:r>
              <a:rPr lang="gl-ES" altLang="gl-ES" smtClean="0"/>
              <a:t>e de grao superior.</a:t>
            </a:r>
          </a:p>
          <a:p>
            <a:endParaRPr lang="gl-ES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2492375"/>
            <a:ext cx="2182812" cy="3182938"/>
          </a:xfrm>
          <a:prstGeom prst="rect">
            <a:avLst/>
          </a:prstGeom>
          <a:noFill/>
          <a:ln>
            <a:noFill/>
          </a:ln>
          <a:effectLst>
            <a:outerShdw blurRad="393700" dist="241300" dir="2700000" algn="ctr" rotWithShape="0">
              <a:schemeClr val="tx1">
                <a:alpha val="28000"/>
              </a:scheme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/>
      <p:bldP spid="2867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 consello orientador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Novidade</a:t>
            </a:r>
            <a:r>
              <a:rPr lang="gl-ES" altLang="gl-ES" sz="2800" smtClean="0"/>
              <a:t>: o consello orientador, regulado no artigo 28.7 da LOE.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Entregaráselle ao final da cada curso de ESO aos pais, nais, titores… de cada alumno/a, e incluirá un informe sobre o logro dos obxectivos e a adquisición das competencias, e unha proposta do itinerario máis adecuado para seguir, entre outros:</a:t>
            </a:r>
          </a:p>
          <a:p>
            <a:pPr lvl="2">
              <a:lnSpc>
                <a:spcPct val="90000"/>
              </a:lnSpc>
            </a:pPr>
            <a:r>
              <a:rPr lang="gl-ES" altLang="gl-ES" smtClean="0"/>
              <a:t>Programa de mellora da aprendizaxe e do rendemento.</a:t>
            </a:r>
          </a:p>
          <a:p>
            <a:pPr lvl="2">
              <a:lnSpc>
                <a:spcPct val="90000"/>
              </a:lnSpc>
            </a:pPr>
            <a:r>
              <a:rPr lang="gl-ES" altLang="gl-ES" smtClean="0"/>
              <a:t>Incorporación a un ciclo de formación profesional básica.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 consello orientador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LOMCE</a:t>
            </a:r>
            <a:endParaRPr lang="gl-ES" altLang="gl-ES" sz="4000" smtClean="0"/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3000" smtClean="0"/>
              <a:t>Incorporará: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A proposta do equipo docente.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Informe motivado, que deberá conter a identificación do grao do logro dos obxectivos e de adquisición das competencias que xustifican a proposta. </a:t>
            </a:r>
          </a:p>
          <a:p>
            <a:pPr>
              <a:lnSpc>
                <a:spcPct val="90000"/>
              </a:lnSpc>
            </a:pPr>
            <a:r>
              <a:rPr lang="gl-ES" altLang="gl-ES" sz="3000" smtClean="0"/>
              <a:t>Incluirase no expediente académico, xunto co documento de consentimento de pais, nais ou titores/as legais, para que curse estas ensinanzas.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Itinerarios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  <a:endParaRPr lang="gl-ES" sz="4000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3250" y="1731963"/>
            <a:ext cx="7137400" cy="4452937"/>
          </a:xfrm>
          <a:prstGeom prst="rect">
            <a:avLst/>
          </a:prstGeom>
          <a:noFill/>
          <a:ln>
            <a:noFill/>
          </a:ln>
          <a:effectLst>
            <a:outerShdw blurRad="660400" dist="139700" dir="2700000" algn="ctr" rotWithShape="0">
              <a:schemeClr val="tx1">
                <a:alpha val="32000"/>
              </a:scheme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Calendario de implantación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11560" y="1772816"/>
          <a:ext cx="7992888" cy="293664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855916"/>
                <a:gridCol w="2472676"/>
                <a:gridCol w="2664296"/>
              </a:tblGrid>
              <a:tr h="407711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Ensinanzas</a:t>
                      </a:r>
                    </a:p>
                  </a:txBody>
                  <a:tcPr marL="72000" marR="72000" marT="72000" marB="72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Curso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407711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2014-2015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2015-2016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5950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Educación primaria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1º</a:t>
                      </a:r>
                      <a:r>
                        <a:rPr lang="gl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3º  e 5º </a:t>
                      </a:r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cursos</a:t>
                      </a:r>
                      <a:r>
                        <a:rPr lang="gl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gl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gl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3º </a:t>
                      </a:r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curso: </a:t>
                      </a:r>
                      <a:r>
                        <a:rPr lang="gl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avaliación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gl-ES" alt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2º, 4º e 6º cursos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gl-ES" alt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6º curso: avaliación final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771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Educación secundaria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1º e 3º cursos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177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Bacharelato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1º curso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771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Formación profesional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1º de FP Básica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2º de FP Básica</a:t>
                      </a:r>
                      <a:b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Materias voluntarias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Calendario de implantación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11560" y="1767523"/>
          <a:ext cx="7992888" cy="3533685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855916"/>
                <a:gridCol w="2472676"/>
                <a:gridCol w="2664296"/>
              </a:tblGrid>
              <a:tr h="375072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Ensinanzas</a:t>
                      </a:r>
                    </a:p>
                  </a:txBody>
                  <a:tcPr marL="72000" marR="72000" marT="72000" marB="72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Curso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375072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2016-2017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2017-2018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75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Educación primaria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gl-ES" altLang="gl-ES" sz="18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00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Educación secundaria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2º e 4º cursos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4º curso: </a:t>
                      </a:r>
                      <a:r>
                        <a:rPr kumimoji="0" lang="gl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avaliación final, sen efectos académicos.</a:t>
                      </a: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4º curso: </a:t>
                      </a:r>
                      <a:r>
                        <a:rPr kumimoji="0" lang="es-ES" altLang="gl-E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avaliación</a:t>
                      </a:r>
                      <a:r>
                        <a:rPr kumimoji="0" lang="es-ES" altLang="gl-E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final.</a:t>
                      </a:r>
                      <a:endParaRPr kumimoji="0" lang="gl-ES" altLang="gl-E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8830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Bacharelato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gl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2º curso</a:t>
                      </a:r>
                      <a:r>
                        <a:rPr lang="gl-E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</a:t>
                      </a:r>
                      <a:br>
                        <a:rPr lang="gl-E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gl-E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 avaliación final</a:t>
                      </a:r>
                      <a:br>
                        <a:rPr lang="gl-E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gl-ES" sz="16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gl-E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ó contará </a:t>
                      </a:r>
                      <a:r>
                        <a:rPr lang="gl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 nota media da universidade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2º </a:t>
                      </a:r>
                      <a:r>
                        <a:rPr lang="es-E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curso</a:t>
                      </a:r>
                      <a:r>
                        <a:rPr lang="es-ES" sz="16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: </a:t>
                      </a:r>
                      <a:r>
                        <a:rPr lang="es-E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avaliación </a:t>
                      </a:r>
                      <a:r>
                        <a:rPr lang="es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final.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7507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Formación profesional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3"/>
          <p:cNvSpPr txBox="1">
            <a:spLocks/>
          </p:cNvSpPr>
          <p:nvPr/>
        </p:nvSpPr>
        <p:spPr bwMode="auto">
          <a:xfrm>
            <a:off x="539750" y="5505450"/>
            <a:ext cx="7704138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Font typeface="Arial" charset="0"/>
              <a:buNone/>
            </a:pPr>
            <a:r>
              <a:rPr lang="gl-ES" b="1">
                <a:latin typeface="Arial Narrow" pitchFamily="34" charset="0"/>
              </a:rPr>
              <a:t>As modificacións nas condicións de acceso e admisión serán de aplicación no curso escolar 2016-2017</a:t>
            </a:r>
            <a:endParaRPr lang="gl-ES" altLang="gl-ES">
              <a:latin typeface="Arial Narrow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Títulos e estudos anteriores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3891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/>
            <a:r>
              <a:rPr lang="gl-ES" altLang="gl-ES" sz="2800" smtClean="0"/>
              <a:t>O </a:t>
            </a:r>
            <a:r>
              <a:rPr lang="gl-ES" altLang="gl-ES" sz="2800" b="1" smtClean="0"/>
              <a:t>título de ESO </a:t>
            </a:r>
            <a:r>
              <a:rPr lang="gl-ES" altLang="gl-ES" sz="2800" smtClean="0"/>
              <a:t>permitirá acceder a todas as ensinanzas postobrigatorias, sen o requisito de ter superada a avaliación final de ESO.</a:t>
            </a:r>
          </a:p>
          <a:p>
            <a:pPr marL="495300" indent="-438150"/>
            <a:r>
              <a:rPr lang="gl-ES" altLang="gl-ES" sz="2800" smtClean="0"/>
              <a:t>O </a:t>
            </a:r>
            <a:r>
              <a:rPr lang="gl-ES" altLang="gl-ES" sz="2800" b="1" smtClean="0"/>
              <a:t>alumnado de PCPI </a:t>
            </a:r>
            <a:r>
              <a:rPr lang="gl-ES" altLang="gl-ES" sz="2800" smtClean="0"/>
              <a:t>que teña superados todos os módulos obrigatorios poderá acceder aos ciclos de grao medio ou obter o título de ESO tras superar a avaliación final de ESO.</a:t>
            </a:r>
          </a:p>
          <a:p>
            <a:pPr marL="495300" indent="-438150"/>
            <a:r>
              <a:rPr lang="gl-ES" altLang="gl-ES" sz="2800" b="1" smtClean="0"/>
              <a:t>BUP</a:t>
            </a:r>
            <a:r>
              <a:rPr lang="gl-ES" altLang="gl-ES" sz="2800" smtClean="0"/>
              <a:t> (Bacharelato Unificado Polivalente) equipárase ao bacharelato actual.</a:t>
            </a:r>
          </a:p>
          <a:p>
            <a:pPr marL="495300" indent="-438150"/>
            <a:endParaRPr lang="gl-ES" alt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smtClean="0"/>
              <a:t>Formación </a:t>
            </a:r>
            <a:br>
              <a:rPr lang="gl-ES" altLang="gl-ES" b="1" smtClean="0"/>
            </a:br>
            <a:r>
              <a:rPr lang="gl-ES" altLang="gl-ES" b="1" smtClean="0"/>
              <a:t>Profesional </a:t>
            </a:r>
            <a:r>
              <a:rPr lang="gl-ES" altLang="gl-ES" smtClean="0"/>
              <a:t/>
            </a:r>
            <a:br>
              <a:rPr lang="gl-ES" altLang="gl-ES" smtClean="0"/>
            </a:br>
            <a:r>
              <a:rPr lang="gl-ES" altLang="gl-ES" smtClean="0"/>
              <a:t>Básica</a:t>
            </a:r>
            <a:endParaRPr lang="gl-ES" smtClean="0"/>
          </a:p>
        </p:txBody>
      </p:sp>
      <p:sp>
        <p:nvSpPr>
          <p:cNvPr id="39938" name="4 Subtítulo"/>
          <p:cNvSpPr>
            <a:spLocks noGrp="1"/>
          </p:cNvSpPr>
          <p:nvPr>
            <p:ph type="subTitle" idx="1"/>
          </p:nvPr>
        </p:nvSpPr>
        <p:spPr>
          <a:xfrm>
            <a:off x="539750" y="3224213"/>
            <a:ext cx="4895850" cy="1752600"/>
          </a:xfrm>
        </p:spPr>
        <p:txBody>
          <a:bodyPr/>
          <a:lstStyle/>
          <a:p>
            <a:r>
              <a:rPr lang="gl-ES" altLang="gl-ES" b="1" smtClean="0"/>
              <a:t>Desenvolvemento normativo estatal</a:t>
            </a:r>
            <a:endParaRPr lang="gl-ES" altLang="gl-ES" smtClean="0">
              <a:solidFill>
                <a:schemeClr val="tx1"/>
              </a:solidFill>
            </a:endParaRPr>
          </a:p>
          <a:p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19075"/>
            <a:ext cx="7993063" cy="2613025"/>
          </a:xfrm>
        </p:spPr>
        <p:txBody>
          <a:bodyPr/>
          <a:lstStyle/>
          <a:p>
            <a:pPr eaLnBrk="1" hangingPunct="1"/>
            <a:r>
              <a:rPr lang="es-ES" altLang="gl-ES" sz="4000" smtClean="0"/>
              <a:t>F</a:t>
            </a:r>
            <a:r>
              <a:rPr lang="gl-ES" altLang="gl-ES" sz="4000" smtClean="0"/>
              <a:t>ormación Profesional Básica</a:t>
            </a:r>
            <a:r>
              <a:rPr lang="gl-ES" altLang="gl-ES" sz="5400" smtClean="0"/>
              <a:t/>
            </a:r>
            <a:br>
              <a:rPr lang="gl-ES" altLang="gl-ES" sz="5400" smtClean="0"/>
            </a:br>
            <a:r>
              <a:rPr lang="gl-ES" altLang="gl-ES" sz="4000" b="1" smtClean="0"/>
              <a:t>Desenvolvemento</a:t>
            </a:r>
            <a:br>
              <a:rPr lang="gl-ES" altLang="gl-ES" sz="4000" b="1" smtClean="0"/>
            </a:br>
            <a:r>
              <a:rPr lang="gl-ES" altLang="gl-ES" sz="4000" b="1" smtClean="0"/>
              <a:t>da LOMCE</a:t>
            </a:r>
            <a:endParaRPr lang="gl-ES" altLang="gl-ES" sz="4000" smtClean="0"/>
          </a:p>
        </p:txBody>
      </p:sp>
      <p:sp>
        <p:nvSpPr>
          <p:cNvPr id="9219" name="7 Subtítulo"/>
          <p:cNvSpPr>
            <a:spLocks noGrp="1"/>
          </p:cNvSpPr>
          <p:nvPr>
            <p:ph type="subTitle" idx="1"/>
          </p:nvPr>
        </p:nvSpPr>
        <p:spPr>
          <a:xfrm>
            <a:off x="539750" y="3432175"/>
            <a:ext cx="4032250" cy="1871663"/>
          </a:xfrm>
        </p:spPr>
        <p:txBody>
          <a:bodyPr/>
          <a:lstStyle/>
          <a:p>
            <a:pPr eaLnBrk="1" hangingPunct="1"/>
            <a:r>
              <a:rPr lang="gl-ES" altLang="gl-ES" sz="2400" smtClean="0">
                <a:solidFill>
                  <a:schemeClr val="tx1"/>
                </a:solidFill>
              </a:rPr>
              <a:t>Dirección Xeral de Educación, Formación Profesional </a:t>
            </a:r>
            <a:br>
              <a:rPr lang="gl-ES" altLang="gl-ES" sz="2400" smtClean="0">
                <a:solidFill>
                  <a:schemeClr val="tx1"/>
                </a:solidFill>
              </a:rPr>
            </a:br>
            <a:r>
              <a:rPr lang="gl-ES" altLang="gl-ES" sz="2400" smtClean="0">
                <a:solidFill>
                  <a:schemeClr val="tx1"/>
                </a:solidFill>
              </a:rPr>
              <a:t>e Innovación Educativa</a:t>
            </a:r>
          </a:p>
          <a:p>
            <a:pPr eaLnBrk="1" hangingPunct="1"/>
            <a:r>
              <a:rPr lang="gl-ES" altLang="gl-ES" sz="2000" smtClean="0">
                <a:solidFill>
                  <a:schemeClr val="tx1"/>
                </a:solidFill>
              </a:rPr>
              <a:t>www.edu.xunta.es/fp</a:t>
            </a:r>
            <a:endParaRPr lang="es-ES" altLang="gl-ES" sz="2000" smtClean="0">
              <a:solidFill>
                <a:schemeClr val="tx1"/>
              </a:solidFill>
            </a:endParaRPr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 bwMode="auto">
          <a:xfrm>
            <a:off x="4499743" y="3004757"/>
            <a:ext cx="4392737" cy="1134595"/>
          </a:xfrm>
          <a:prstGeom prst="rect">
            <a:avLst/>
          </a:prstGeom>
          <a:noFill/>
          <a:ln>
            <a:noFill/>
          </a:ln>
          <a:effectLst>
            <a:reflection blurRad="50800" stA="52000" endA="300" endPos="87000" dir="5400000" sy="-100000" algn="bl" rotWithShape="0"/>
          </a:effectLst>
          <a:extLst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z="4000" smtClean="0"/>
              <a:t>Normativa de desenvolvemento</a:t>
            </a:r>
            <a:r>
              <a:rPr lang="gl-ES" altLang="gl-ES" sz="4000" smtClean="0"/>
              <a:t/>
            </a:r>
            <a:br>
              <a:rPr lang="gl-ES" altLang="gl-ES" sz="4000" smtClean="0"/>
            </a:br>
            <a:r>
              <a:rPr lang="gl-ES" altLang="gl-ES" sz="4000" b="1" smtClean="0"/>
              <a:t>FP básica</a:t>
            </a: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>
              <a:spcAft>
                <a:spcPct val="20000"/>
              </a:spcAft>
            </a:pPr>
            <a:r>
              <a:rPr lang="gl-ES" sz="2800" b="1" smtClean="0"/>
              <a:t>Real decreto </a:t>
            </a:r>
            <a:r>
              <a:rPr lang="gl-ES" sz="2800" b="1" smtClean="0">
                <a:hlinkClick r:id="rId2" action="ppaction://hlinkfile"/>
              </a:rPr>
              <a:t>127/2014</a:t>
            </a:r>
            <a:r>
              <a:rPr lang="gl-ES" sz="2800" smtClean="0"/>
              <a:t>, do 28 de febreiro, polo que se regulan aspectos específicos da FP básica das ensinanzas de formación profesional, se aproban catorce títulos profesionais básicos e se fixan os seus currículos básicos  (BOE do 5 de marzo).</a:t>
            </a:r>
            <a:endParaRPr lang="gl-ES" altLang="gl-ES" sz="2800" smtClean="0"/>
          </a:p>
          <a:p>
            <a:pPr marL="495300" indent="-438150">
              <a:spcAft>
                <a:spcPct val="20000"/>
              </a:spcAft>
            </a:pPr>
            <a:r>
              <a:rPr lang="gl-ES" sz="2800" b="1" smtClean="0"/>
              <a:t>Real decreto </a:t>
            </a:r>
            <a:r>
              <a:rPr lang="gl-ES" sz="2800" b="1" smtClean="0">
                <a:hlinkClick r:id="rId3" action="ppaction://hlinkfile"/>
              </a:rPr>
              <a:t>356/2014</a:t>
            </a:r>
            <a:r>
              <a:rPr lang="gl-ES" sz="2800" smtClean="0"/>
              <a:t>, do 16 de maio, polo que se establecen sete títulos de FP Básica (BOE do 29 de maio).</a:t>
            </a:r>
            <a:endParaRPr lang="gl-ES" alt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Finalidades. Real decreto 127/2014</a:t>
            </a:r>
            <a:br>
              <a:rPr lang="gl-ES" altLang="gl-ES" sz="4000" smtClean="0"/>
            </a:br>
            <a:r>
              <a:rPr lang="gl-ES" altLang="gl-ES" sz="4000" b="1" smtClean="0"/>
              <a:t>FP básica</a:t>
            </a:r>
          </a:p>
        </p:txBody>
      </p:sp>
      <p:sp>
        <p:nvSpPr>
          <p:cNvPr id="3584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As propias da formación profesional.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Facilitar a permanencia do alumnado </a:t>
            </a:r>
            <a:r>
              <a:rPr lang="gl-ES" altLang="gl-ES" sz="2800" smtClean="0"/>
              <a:t>no sistema educativo.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Ofrecer ao alumnado maiores posibilidades </a:t>
            </a:r>
            <a:r>
              <a:rPr lang="gl-ES" altLang="gl-ES" sz="2800" smtClean="0"/>
              <a:t>para o seu desenvolvemento persoal e profesional. 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Alcanzar e desenvolver as competencias da aprendizaxe permanente ao longo da vida </a:t>
            </a:r>
            <a:r>
              <a:rPr lang="gl-ES" altLang="gl-ES" sz="2800" smtClean="0"/>
              <a:t>para:</a:t>
            </a:r>
          </a:p>
          <a:p>
            <a:pPr lvl="1">
              <a:lnSpc>
                <a:spcPct val="90000"/>
              </a:lnSpc>
            </a:pPr>
            <a:r>
              <a:rPr lang="gl-ES" altLang="gl-ES" sz="2600" b="1" smtClean="0"/>
              <a:t>Proseguir estudos </a:t>
            </a:r>
            <a:r>
              <a:rPr lang="gl-ES" altLang="gl-ES" sz="2600" smtClean="0"/>
              <a:t>de ensinanza secundaria postobrigatoria.</a:t>
            </a:r>
          </a:p>
          <a:p>
            <a:pPr lvl="1">
              <a:lnSpc>
                <a:spcPct val="90000"/>
              </a:lnSpc>
            </a:pPr>
            <a:r>
              <a:rPr lang="gl-ES" altLang="gl-ES" sz="2600" b="1" smtClean="0"/>
              <a:t>Facilitar a súa transición cara á vida activa.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Títulos</a:t>
            </a:r>
            <a:br>
              <a:rPr lang="gl-ES" altLang="gl-ES" sz="4000" smtClean="0"/>
            </a:br>
            <a:r>
              <a:rPr lang="gl-ES" altLang="gl-ES" sz="4000" b="1" smtClean="0"/>
              <a:t>FP básica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67184"/>
          <a:ext cx="7623884" cy="439812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59388"/>
                <a:gridCol w="4464496"/>
              </a:tblGrid>
              <a:tr h="21602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Familia profesional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229752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Administración e xestión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Servizos administrativos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20195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Agraria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Agroxardinaría</a:t>
                      </a:r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 composicións florais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74152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Actividades agropecuarias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Aproveitamentos forestais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Artes gráficas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Artes gráficas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Comercio e márketing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Servizos comerciais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Edificación e obra civil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Reforma e mantemento de edificios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Electricidade e electrónica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Electricidade e electrónica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Fabricación mecánica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Fabricación e montaxe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Hostalaría e turismo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Cociña </a:t>
                      </a:r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 restauración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Aloxamento e </a:t>
                      </a:r>
                      <a:r>
                        <a:rPr lang="gl-ES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lavandaría</a:t>
                      </a:r>
                      <a:endParaRPr lang="gl-ES" sz="13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Imaxe persoal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Peiteado e estética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Industrias alimentarias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Industrias alimentarias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Informática e comunicacións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3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Informática e comunicacións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Informática de oficina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Títulos</a:t>
            </a:r>
            <a:br>
              <a:rPr lang="gl-ES" altLang="gl-ES" sz="4000" smtClean="0"/>
            </a:br>
            <a:r>
              <a:rPr lang="gl-ES" altLang="gl-ES" sz="4000" b="1" smtClean="0"/>
              <a:t>FP básica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365625"/>
            <a:ext cx="8229600" cy="1739900"/>
          </a:xfrm>
        </p:spPr>
        <p:txBody>
          <a:bodyPr/>
          <a:lstStyle/>
          <a:p>
            <a:pPr marL="268288" indent="-211138">
              <a:spcBef>
                <a:spcPct val="0"/>
              </a:spcBef>
              <a:spcAft>
                <a:spcPct val="15000"/>
              </a:spcAft>
            </a:pPr>
            <a:r>
              <a:rPr lang="gl-ES" sz="2000" smtClean="0"/>
              <a:t>En xeral, </a:t>
            </a:r>
            <a:r>
              <a:rPr lang="gl-ES" sz="2000" b="1" smtClean="0"/>
              <a:t>os títulos inclúen dúas cualificacións </a:t>
            </a:r>
            <a:r>
              <a:rPr lang="gl-ES" sz="2000" smtClean="0"/>
              <a:t>completas e parte de outra.</a:t>
            </a:r>
          </a:p>
          <a:p>
            <a:pPr marL="268288" indent="-211138">
              <a:spcBef>
                <a:spcPct val="0"/>
              </a:spcBef>
              <a:spcAft>
                <a:spcPct val="15000"/>
              </a:spcAft>
            </a:pPr>
            <a:r>
              <a:rPr lang="gl-ES" sz="2000" b="1" smtClean="0"/>
              <a:t>As familias sen título </a:t>
            </a:r>
            <a:r>
              <a:rPr lang="gl-ES" sz="2000" smtClean="0"/>
              <a:t>ou non teñen cualificacións de nivel 1 ou só dispoñen dunha cualificación. </a:t>
            </a:r>
          </a:p>
          <a:p>
            <a:pPr marL="268288" indent="-211138">
              <a:spcBef>
                <a:spcPct val="0"/>
              </a:spcBef>
              <a:spcAft>
                <a:spcPct val="15000"/>
              </a:spcAft>
            </a:pPr>
            <a:r>
              <a:rPr lang="gl-ES" sz="2000" b="1" smtClean="0"/>
              <a:t>Pódense establecer outros títulos </a:t>
            </a:r>
            <a:r>
              <a:rPr lang="gl-ES" sz="2000" smtClean="0"/>
              <a:t>para próximos cursos.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7623884" cy="234384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59388"/>
                <a:gridCol w="4464496"/>
              </a:tblGrid>
              <a:tr h="2880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Familia profesional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Instalación e mantemento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Fabricación e montaxe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Madeira, moble e cortiza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Carpintaría e moble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Marítimo-pesqueira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Actividades </a:t>
                      </a:r>
                      <a:r>
                        <a:rPr lang="gl-E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marítimo-pesqueiras</a:t>
                      </a:r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Téxtil, confección e pel 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Arranxos e reparación de artigos téxtiles e de pel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Tapizaría e </a:t>
                      </a:r>
                      <a:r>
                        <a:rPr lang="gl-E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cortinaxe</a:t>
                      </a:r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Transporte e </a:t>
                      </a: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mantemento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de </a:t>
                      </a:r>
                      <a:r>
                        <a:rPr lang="pt-B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vehículos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Mantemento de vehículos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Vidro e cerámica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Vidraría e olaría</a:t>
                      </a:r>
                      <a:endParaRPr lang="gl-E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Comparativa</a:t>
            </a:r>
            <a:br>
              <a:rPr lang="gl-ES" altLang="gl-ES" sz="4000" smtClean="0"/>
            </a:br>
            <a:r>
              <a:rPr lang="gl-ES" altLang="gl-ES" sz="4000" b="1" smtClean="0"/>
              <a:t>Títulos</a:t>
            </a:r>
            <a:r>
              <a:rPr lang="gl-ES" altLang="gl-ES" sz="4000" smtClean="0"/>
              <a:t> </a:t>
            </a:r>
            <a:r>
              <a:rPr lang="gl-ES" altLang="gl-ES" sz="4000" b="1" smtClean="0"/>
              <a:t>FP básica – perfís PCPI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516563"/>
            <a:ext cx="8229600" cy="515937"/>
          </a:xfrm>
        </p:spPr>
        <p:txBody>
          <a:bodyPr/>
          <a:lstStyle/>
          <a:p>
            <a:pPr marL="57150" indent="0">
              <a:buFont typeface="Arial" charset="0"/>
              <a:buNone/>
            </a:pPr>
            <a:r>
              <a:rPr lang="gl-ES" sz="2200" smtClean="0"/>
              <a:t>En xeral, un título de FP Básica inclúe as UC de dous perfís de PCPI.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6975812" cy="3205264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791236"/>
                <a:gridCol w="1008112"/>
                <a:gridCol w="1872208"/>
                <a:gridCol w="2304256"/>
              </a:tblGrid>
              <a:tr h="576064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 profesional Básico</a:t>
                      </a:r>
                      <a:br>
                        <a:rPr kumimoji="0" lang="gl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Peiteado e estética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PCPI de Estética</a:t>
                      </a:r>
                      <a:endParaRPr kumimoji="0" lang="gl-ES" altLang="gl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PCPI </a:t>
                      </a:r>
                      <a:r>
                        <a:rPr kumimoji="0" lang="es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 Peiteado</a:t>
                      </a:r>
                      <a:endParaRPr kumimoji="0" lang="gl-ES" altLang="gl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463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Cualificación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UC</a:t>
                      </a:r>
                      <a:endParaRPr kumimoji="0" lang="gl-ES" altLang="gl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smtClean="0"/>
                        <a:t>UC</a:t>
                      </a:r>
                      <a:endParaRPr lang="es-ES" sz="1400" b="1" dirty="0"/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smtClean="0"/>
                        <a:t>UC</a:t>
                      </a:r>
                      <a:endParaRPr lang="es-ES" sz="1400" b="1" dirty="0" smtClean="0"/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IMP118_1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UC0343_1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UC0344_1</a:t>
                      </a:r>
                      <a:endParaRPr lang="gl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UC0345_1</a:t>
                      </a:r>
                      <a:endParaRPr lang="gl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UC0346_1</a:t>
                      </a:r>
                      <a:endParaRPr lang="gl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IMP022_1</a:t>
                      </a: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UC0058_1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UC0059_1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UC0060_1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COM412_1</a:t>
                      </a:r>
                      <a:endParaRPr lang="gl-E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UC1329_1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Comparativa</a:t>
            </a:r>
            <a:br>
              <a:rPr lang="gl-ES" altLang="gl-ES" sz="4000" smtClean="0"/>
            </a:br>
            <a:r>
              <a:rPr lang="gl-ES" altLang="gl-ES" sz="4000" b="1" smtClean="0"/>
              <a:t>Títulos</a:t>
            </a:r>
            <a:r>
              <a:rPr lang="gl-ES" altLang="gl-ES" sz="4000" smtClean="0"/>
              <a:t> </a:t>
            </a:r>
            <a:r>
              <a:rPr lang="gl-ES" altLang="gl-ES" sz="4000" b="1" smtClean="0"/>
              <a:t>FP básica – perfís PCPI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5229225"/>
            <a:ext cx="8229600" cy="863600"/>
          </a:xfrm>
        </p:spPr>
        <p:txBody>
          <a:bodyPr/>
          <a:lstStyle/>
          <a:p>
            <a:pPr marL="57150" indent="0">
              <a:buFont typeface="Arial" charset="0"/>
              <a:buNone/>
            </a:pPr>
            <a:r>
              <a:rPr lang="gl-ES" sz="2200" smtClean="0"/>
              <a:t>Nalgúns casos, un título de FP básica inclúe só as UC dun perfil de PCPI, porque este tiña dúas cualificacións.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6759788" cy="324984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2035142"/>
                <a:gridCol w="1340778"/>
                <a:gridCol w="3383868"/>
              </a:tblGrid>
              <a:tr h="692640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 profesional Básico</a:t>
                      </a:r>
                      <a:b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Servizos administrativos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PCPI de </a:t>
                      </a:r>
                      <a:r>
                        <a:rPr kumimoji="0" lang="es-ES" altLang="gl-E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Servizos</a:t>
                      </a: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administrativos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463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Cualificación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mtClean="0"/>
                        <a:t>UC</a:t>
                      </a:r>
                      <a:endParaRPr lang="es-ES" dirty="0"/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ADG305_1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UC0969_1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UC0970_1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UC0971_1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ADG306_1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UC0973_1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UC0974_1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COM412_1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UC1326_1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UC1329_1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smtClean="0"/>
              <a:t>Formación </a:t>
            </a:r>
            <a:br>
              <a:rPr lang="gl-ES" altLang="gl-ES" b="1" smtClean="0"/>
            </a:br>
            <a:r>
              <a:rPr lang="gl-ES" altLang="gl-ES" b="1" smtClean="0"/>
              <a:t>Profesional </a:t>
            </a:r>
            <a:r>
              <a:rPr lang="gl-ES" altLang="gl-ES" smtClean="0"/>
              <a:t/>
            </a:r>
            <a:br>
              <a:rPr lang="gl-ES" altLang="gl-ES" smtClean="0"/>
            </a:br>
            <a:r>
              <a:rPr lang="gl-ES" altLang="gl-ES" smtClean="0"/>
              <a:t>Básica</a:t>
            </a:r>
            <a:endParaRPr lang="gl-ES" smtClean="0"/>
          </a:p>
        </p:txBody>
      </p:sp>
      <p:sp>
        <p:nvSpPr>
          <p:cNvPr id="47106" name="4 Subtítulo"/>
          <p:cNvSpPr>
            <a:spLocks noGrp="1"/>
          </p:cNvSpPr>
          <p:nvPr>
            <p:ph type="subTitle" idx="1"/>
          </p:nvPr>
        </p:nvSpPr>
        <p:spPr>
          <a:xfrm>
            <a:off x="539750" y="3219450"/>
            <a:ext cx="4895850" cy="1752600"/>
          </a:xfrm>
        </p:spPr>
        <p:txBody>
          <a:bodyPr/>
          <a:lstStyle/>
          <a:p>
            <a:r>
              <a:rPr lang="gl-ES" altLang="gl-ES" b="1" smtClean="0"/>
              <a:t>Desenvolvemento normativo en Galicia</a:t>
            </a:r>
            <a:endParaRPr lang="gl-ES" altLang="gl-ES" smtClean="0">
              <a:solidFill>
                <a:schemeClr val="tx1"/>
              </a:solidFill>
            </a:endParaRPr>
          </a:p>
          <a:p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z="4000" smtClean="0"/>
              <a:t>Normativa de desenvolvemento</a:t>
            </a:r>
            <a:r>
              <a:rPr lang="gl-ES" altLang="gl-ES" sz="4000" smtClean="0"/>
              <a:t/>
            </a:r>
            <a:br>
              <a:rPr lang="gl-ES" altLang="gl-ES" sz="4000" smtClean="0"/>
            </a:br>
            <a:r>
              <a:rPr lang="gl-ES" altLang="gl-ES" sz="4000" b="1" smtClean="0"/>
              <a:t>FP básica</a:t>
            </a:r>
            <a:endParaRPr lang="gl-ES" sz="4000" smtClean="0"/>
          </a:p>
        </p:txBody>
      </p:sp>
      <p:sp>
        <p:nvSpPr>
          <p:cNvPr id="4813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smtClean="0"/>
              <a:t>DECRETO </a:t>
            </a:r>
            <a:r>
              <a:rPr lang="pt-BR" sz="2800" b="1" smtClean="0">
                <a:hlinkClick r:id="rId2" action="ppaction://hlinkfile"/>
              </a:rPr>
              <a:t>107/2014</a:t>
            </a:r>
            <a:r>
              <a:rPr lang="pt-BR" sz="2800" smtClean="0"/>
              <a:t>, do 4 de setembro, polo que se regulan aspectos específicos </a:t>
            </a:r>
            <a:r>
              <a:rPr lang="es-ES" sz="2800" smtClean="0"/>
              <a:t>da formación profesional básica das ensinanzas de formación profesional do </a:t>
            </a:r>
            <a:r>
              <a:rPr lang="gl-ES" sz="2800" smtClean="0"/>
              <a:t>sistema educativo en Galicia e se establecen vinte e un currículos de títulos profesionais básicos (DOG do 15 de setembro).</a:t>
            </a:r>
          </a:p>
          <a:p>
            <a:pPr>
              <a:buFont typeface="Arial" charset="0"/>
              <a:buNone/>
            </a:pPr>
            <a:endParaRPr 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z="4000" smtClean="0"/>
              <a:t>Normativa de desenvolvemento</a:t>
            </a:r>
            <a:r>
              <a:rPr lang="gl-ES" altLang="gl-ES" sz="4000" smtClean="0"/>
              <a:t/>
            </a:r>
            <a:br>
              <a:rPr lang="gl-ES" altLang="gl-ES" sz="4000" smtClean="0"/>
            </a:br>
            <a:r>
              <a:rPr lang="gl-ES" altLang="gl-ES" sz="4000" b="1" smtClean="0"/>
              <a:t>FP básica</a:t>
            </a:r>
            <a:endParaRPr lang="gl-ES" sz="4000" smtClean="0"/>
          </a:p>
        </p:txBody>
      </p:sp>
      <p:sp>
        <p:nvSpPr>
          <p:cNvPr id="4915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ct val="20000"/>
              </a:spcAft>
            </a:pPr>
            <a:r>
              <a:rPr lang="gl-ES" sz="2800" b="1" smtClean="0"/>
              <a:t>Orde do </a:t>
            </a:r>
            <a:r>
              <a:rPr lang="gl-ES" sz="2800" b="1" smtClean="0">
                <a:hlinkClick r:id="rId2" action="ppaction://hlinkfile"/>
              </a:rPr>
              <a:t>5 de agosto de 2014</a:t>
            </a:r>
            <a:r>
              <a:rPr lang="gl-ES" sz="2800" smtClean="0"/>
              <a:t> pola que se regulan aspectos específicos para a implantación das ensinanzas de formación profesional básica no curso académico 2014-2015 (DOG do 13 de agosto).</a:t>
            </a:r>
          </a:p>
          <a:p>
            <a:pPr>
              <a:spcAft>
                <a:spcPct val="20000"/>
              </a:spcAft>
            </a:pPr>
            <a:r>
              <a:rPr lang="gl-ES" sz="2800" b="1" smtClean="0"/>
              <a:t>Orde do </a:t>
            </a:r>
            <a:r>
              <a:rPr lang="gl-ES" sz="2800" b="1" smtClean="0">
                <a:hlinkClick r:id="rId3" action="ppaction://hlinkfile"/>
              </a:rPr>
              <a:t>14 de agosto de 2014</a:t>
            </a:r>
            <a:r>
              <a:rPr lang="gl-ES" sz="2800" smtClean="0"/>
              <a:t> pola que se regulan o acceso e a admisión aos ciclos de formación profesional básica e se autoriza a súa oferta para o curso 2014-2015 (DOG do 26 de agosto).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smtClean="0"/>
              <a:t>Desenvolvemento normativo</a:t>
            </a:r>
            <a:br>
              <a:rPr lang="gl-ES" altLang="gl-ES" b="1" smtClean="0"/>
            </a:br>
            <a:r>
              <a:rPr lang="gl-ES" altLang="gl-ES" smtClean="0"/>
              <a:t>en Galicia</a:t>
            </a:r>
            <a:endParaRPr lang="gl-ES" altLang="gl-ES" smtClean="0">
              <a:solidFill>
                <a:schemeClr val="tx1"/>
              </a:solidFill>
            </a:endParaRPr>
          </a:p>
        </p:txBody>
      </p:sp>
      <p:sp>
        <p:nvSpPr>
          <p:cNvPr id="50178" name="4 Subtítulo"/>
          <p:cNvSpPr>
            <a:spLocks noGrp="1"/>
          </p:cNvSpPr>
          <p:nvPr>
            <p:ph type="subTitle" idx="1"/>
          </p:nvPr>
        </p:nvSpPr>
        <p:spPr>
          <a:xfrm>
            <a:off x="539750" y="3709988"/>
            <a:ext cx="4895850" cy="1752600"/>
          </a:xfrm>
        </p:spPr>
        <p:txBody>
          <a:bodyPr/>
          <a:lstStyle/>
          <a:p>
            <a:r>
              <a:rPr lang="gl-ES" altLang="gl-ES" b="1" smtClean="0"/>
              <a:t>Decreto 127/2014</a:t>
            </a:r>
            <a:endParaRPr lang="gl-ES" altLang="gl-ES" smtClean="0">
              <a:solidFill>
                <a:schemeClr val="tx1"/>
              </a:solidFill>
            </a:endParaRPr>
          </a:p>
          <a:p>
            <a:endParaRPr lang="gl-ES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>
          <a:xfrm>
            <a:off x="414338" y="396875"/>
            <a:ext cx="8229600" cy="1143000"/>
          </a:xfrm>
        </p:spPr>
        <p:txBody>
          <a:bodyPr/>
          <a:lstStyle/>
          <a:p>
            <a:r>
              <a:rPr lang="gl-ES" altLang="gl-ES" sz="4000" smtClean="0"/>
              <a:t>Formación profesional básica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Desenvolvemento da LOMCE</a:t>
            </a:r>
            <a:endParaRPr lang="gl-ES" sz="4000" b="1" smtClean="0"/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>
          <a:xfrm>
            <a:off x="414338" y="1722438"/>
            <a:ext cx="8229600" cy="4525962"/>
          </a:xfrm>
        </p:spPr>
        <p:txBody>
          <a:bodyPr/>
          <a:lstStyle/>
          <a:p>
            <a:r>
              <a:rPr lang="es-ES" altLang="gl-ES" smtClean="0"/>
              <a:t>Obxectivos:</a:t>
            </a:r>
            <a:endParaRPr lang="gl-ES" altLang="gl-ES" smtClean="0"/>
          </a:p>
          <a:p>
            <a:pPr lvl="1"/>
            <a:r>
              <a:rPr lang="gl-ES" altLang="gl-ES" smtClean="0"/>
              <a:t>Primeira xornada.</a:t>
            </a:r>
          </a:p>
          <a:p>
            <a:pPr lvl="2"/>
            <a:r>
              <a:rPr lang="gl-ES" altLang="gl-ES" smtClean="0"/>
              <a:t>Analizar a estrutura do sistema educativo ao abeiro da LOMCE. </a:t>
            </a:r>
          </a:p>
          <a:p>
            <a:pPr lvl="2"/>
            <a:r>
              <a:rPr lang="gl-ES" altLang="gl-ES" smtClean="0"/>
              <a:t>Analizar e interpretar a normativa de FP básica en Galicia.</a:t>
            </a:r>
          </a:p>
          <a:p>
            <a:pPr lvl="1"/>
            <a:r>
              <a:rPr lang="gl-ES" altLang="gl-ES" smtClean="0"/>
              <a:t>Segunda xornada.</a:t>
            </a:r>
          </a:p>
          <a:p>
            <a:pPr lvl="2"/>
            <a:r>
              <a:rPr lang="gl-ES" altLang="gl-ES" smtClean="0"/>
              <a:t>Estrutura dos títulos de FP básica.</a:t>
            </a:r>
          </a:p>
          <a:p>
            <a:pPr lvl="2"/>
            <a:r>
              <a:rPr lang="gl-ES" altLang="gl-ES" smtClean="0"/>
              <a:t>Iniciación á elaboración de programacións na FP básica. </a:t>
            </a:r>
            <a:endParaRPr 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Decreto 107/2014</a:t>
            </a:r>
            <a:br>
              <a:rPr lang="gl-ES" altLang="gl-ES" sz="4000" smtClean="0"/>
            </a:br>
            <a:r>
              <a:rPr lang="gl-ES" altLang="gl-ES" sz="4000" b="1" smtClean="0"/>
              <a:t>FP básica en Galicia</a:t>
            </a:r>
            <a:endParaRPr lang="gl-ES" sz="4000" smtClean="0"/>
          </a:p>
        </p:txBody>
      </p:sp>
      <p:sp>
        <p:nvSpPr>
          <p:cNvPr id="5120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ct val="20000"/>
              </a:spcAft>
            </a:pPr>
            <a:r>
              <a:rPr lang="gl-ES" altLang="gl-ES" sz="2800" b="1" smtClean="0"/>
              <a:t>Regúlanse aspectos específicos da formación profesional básica </a:t>
            </a:r>
            <a:r>
              <a:rPr lang="gl-ES" altLang="gl-ES" sz="2800" smtClean="0"/>
              <a:t>das ensinanzas de formación profesional do sistema educativo en Galicia. </a:t>
            </a:r>
          </a:p>
          <a:p>
            <a:pPr>
              <a:spcAft>
                <a:spcPct val="20000"/>
              </a:spcAft>
            </a:pPr>
            <a:r>
              <a:rPr lang="gl-ES" altLang="gl-ES" sz="2800" b="1" smtClean="0"/>
              <a:t>Establécense vinte e un currículos </a:t>
            </a:r>
            <a:r>
              <a:rPr lang="gl-ES" altLang="gl-ES" sz="2800" smtClean="0"/>
              <a:t>de títulos profesionais básicos.</a:t>
            </a:r>
          </a:p>
          <a:p>
            <a:pPr lvl="1">
              <a:spcAft>
                <a:spcPct val="20000"/>
              </a:spcAft>
            </a:pPr>
            <a:r>
              <a:rPr lang="gl-ES" smtClean="0"/>
              <a:t>DOG do 15 de setembro de 2014.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Ordenación e duración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sz="4000" b="1" smtClean="0"/>
          </a:p>
        </p:txBody>
      </p:sp>
      <p:sp>
        <p:nvSpPr>
          <p:cNvPr id="5222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altLang="gl-ES" sz="2800" b="1" smtClean="0"/>
              <a:t>Ordenación</a:t>
            </a:r>
            <a:r>
              <a:rPr lang="gl-ES" altLang="gl-ES" sz="2800" smtClean="0"/>
              <a:t>:</a:t>
            </a:r>
          </a:p>
          <a:p>
            <a:pPr lvl="1"/>
            <a:r>
              <a:rPr lang="gl-ES" altLang="gl-ES" smtClean="0"/>
              <a:t>En ciclos formativos e en módulos profesionais.</a:t>
            </a:r>
          </a:p>
          <a:p>
            <a:pPr lvl="1"/>
            <a:r>
              <a:rPr lang="gl-ES" altLang="gl-ES" smtClean="0"/>
              <a:t>O perfil profesional, polo menos, incluirá unha cualificación completa.</a:t>
            </a:r>
          </a:p>
          <a:p>
            <a:r>
              <a:rPr lang="gl-ES" altLang="gl-ES" sz="2800" b="1" smtClean="0"/>
              <a:t>Duración</a:t>
            </a:r>
            <a:r>
              <a:rPr lang="gl-ES" altLang="gl-ES" sz="2800" smtClean="0"/>
              <a:t>:</a:t>
            </a:r>
          </a:p>
          <a:p>
            <a:pPr lvl="1"/>
            <a:r>
              <a:rPr lang="gl-ES" altLang="gl-ES" smtClean="0"/>
              <a:t>2.000 horas ou dous cursos. Na modalidade de FP dual, ata tres cursos.</a:t>
            </a:r>
          </a:p>
          <a:p>
            <a:endParaRPr 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Módulos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altLang="gl-ES" sz="4000" smtClean="0"/>
          </a:p>
        </p:txBody>
      </p:sp>
      <p:sp>
        <p:nvSpPr>
          <p:cNvPr id="3789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sz="2800" b="1" smtClean="0"/>
              <a:t>Módulos asociados a unidades </a:t>
            </a:r>
            <a:r>
              <a:rPr lang="gl-ES" altLang="gl-ES" sz="2800" smtClean="0"/>
              <a:t>de competencia.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sz="2800" b="1" smtClean="0"/>
              <a:t>Módulos asociados aos bloques </a:t>
            </a:r>
            <a:r>
              <a:rPr lang="gl-ES" altLang="gl-ES" sz="2800" smtClean="0"/>
              <a:t>comúns (a todos os perfís):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spcAft>
                <a:spcPct val="10000"/>
              </a:spcAft>
            </a:pPr>
            <a:r>
              <a:rPr lang="gl-ES" altLang="gl-ES" b="1" smtClean="0"/>
              <a:t>Módulo de Comunicación e sociedade </a:t>
            </a:r>
            <a:r>
              <a:rPr lang="gl-ES" altLang="gl-ES" smtClean="0"/>
              <a:t>I e II.</a:t>
            </a:r>
          </a:p>
          <a:p>
            <a:pPr lvl="2"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smtClean="0"/>
              <a:t>Lingua galega, Lingua castelá, Lingua estranxeira (inglés) e Ciencias sociais.</a:t>
            </a:r>
          </a:p>
          <a:p>
            <a:pPr lvl="1">
              <a:lnSpc>
                <a:spcPct val="80000"/>
              </a:lnSpc>
              <a:spcBef>
                <a:spcPct val="15000"/>
              </a:spcBef>
              <a:spcAft>
                <a:spcPct val="10000"/>
              </a:spcAft>
            </a:pPr>
            <a:r>
              <a:rPr lang="gl-ES" altLang="gl-ES" b="1" smtClean="0"/>
              <a:t>Módulo de Ciencias aplicadas</a:t>
            </a:r>
            <a:r>
              <a:rPr lang="gl-ES" altLang="gl-ES" smtClean="0"/>
              <a:t> I e II.</a:t>
            </a:r>
          </a:p>
          <a:p>
            <a:pPr lvl="2"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smtClean="0"/>
              <a:t>Matemáticas e Ciencias aplicadas ao contexto persoal e de aprendizaxe dun campo profesional.</a:t>
            </a:r>
          </a:p>
          <a:p>
            <a:pPr>
              <a:lnSpc>
                <a:spcPct val="80000"/>
              </a:lnSpc>
              <a:spcBef>
                <a:spcPct val="15000"/>
              </a:spcBef>
              <a:spcAft>
                <a:spcPct val="20000"/>
              </a:spcAft>
            </a:pPr>
            <a:r>
              <a:rPr lang="gl-ES" altLang="gl-ES" sz="2800" b="1" smtClean="0"/>
              <a:t>Módulo de FCT</a:t>
            </a:r>
            <a:r>
              <a:rPr lang="gl-ES" altLang="gl-ES" sz="2800" smtClean="0"/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Módulos. Bloques comúns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3891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10000"/>
              </a:spcBef>
              <a:spcAft>
                <a:spcPct val="25000"/>
              </a:spcAft>
            </a:pPr>
            <a:r>
              <a:rPr lang="gl-ES" altLang="gl-ES" sz="2800" b="1" smtClean="0"/>
              <a:t>De oferta obrigatoria </a:t>
            </a:r>
            <a:r>
              <a:rPr lang="gl-ES" altLang="gl-ES" sz="2800" smtClean="0"/>
              <a:t>en 1º e en 2º.</a:t>
            </a:r>
          </a:p>
          <a:p>
            <a:pPr>
              <a:spcBef>
                <a:spcPct val="10000"/>
              </a:spcBef>
              <a:spcAft>
                <a:spcPct val="25000"/>
              </a:spcAft>
            </a:pPr>
            <a:r>
              <a:rPr lang="gl-ES" altLang="gl-ES" sz="2800" b="1" smtClean="0"/>
              <a:t>A lingua estranxeira </a:t>
            </a:r>
            <a:r>
              <a:rPr lang="gl-ES" altLang="gl-ES" sz="2800" smtClean="0"/>
              <a:t>poderá ofrecerse nunha unidade formativa dentro do módulo.</a:t>
            </a:r>
          </a:p>
          <a:p>
            <a:pPr>
              <a:spcBef>
                <a:spcPct val="10000"/>
              </a:spcBef>
              <a:spcAft>
                <a:spcPct val="25000"/>
              </a:spcAft>
            </a:pPr>
            <a:r>
              <a:rPr lang="gl-ES" altLang="gl-ES" sz="2800" b="1" smtClean="0"/>
              <a:t>Duración</a:t>
            </a:r>
            <a:r>
              <a:rPr lang="gl-ES" altLang="gl-ES" sz="2800" smtClean="0"/>
              <a:t>: entre o 35 % e o 40 % da duración total do ciclo, incluíndo a titoría semanal. Para certos colectivos, o 22 %.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Formación en centros de traballo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507413" cy="4525962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gl-ES" altLang="gl-ES" sz="2700" b="1" smtClean="0"/>
              <a:t>Duración</a:t>
            </a:r>
            <a:r>
              <a:rPr lang="gl-ES" altLang="gl-ES" sz="2700" smtClean="0"/>
              <a:t>: polo menos o </a:t>
            </a:r>
            <a:r>
              <a:rPr lang="gl-ES" altLang="gl-ES" sz="2700" b="1" smtClean="0"/>
              <a:t>12 %</a:t>
            </a:r>
            <a:r>
              <a:rPr lang="gl-ES" altLang="gl-ES" sz="2700" smtClean="0"/>
              <a:t> da duración do ciclo.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"/>
              </a:spcAft>
            </a:pPr>
            <a:r>
              <a:rPr lang="gl-ES" altLang="gl-ES" sz="2700" b="1" smtClean="0"/>
              <a:t>Ábrese a posibilidade </a:t>
            </a:r>
            <a:r>
              <a:rPr lang="gl-ES" altLang="gl-ES" sz="2700" smtClean="0"/>
              <a:t>que se poida realizar en calquera momento en función das características do perfil e da dispoñibilidade de postos formativos nas empresas,</a:t>
            </a:r>
          </a:p>
          <a:p>
            <a:pPr lvl="1"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gl-ES" altLang="gl-ES" sz="2600" smtClean="0"/>
              <a:t>pero avaliarase logo de alcanzada a avaliación positiva nos módulos asociados ás unidades de competencia.</a:t>
            </a: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gl-ES" altLang="gl-ES" sz="2800" b="1" smtClean="0"/>
              <a:t>Previamente</a:t>
            </a:r>
            <a:r>
              <a:rPr lang="gl-ES" altLang="gl-ES" sz="2800" smtClean="0"/>
              <a:t>, o alumnado debe adquirir as competencias en materia de prevención de riscos profesionais.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Autonomía dos centros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507413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gl-ES" altLang="gl-ES" sz="2800" b="1" smtClean="0"/>
              <a:t>Os centros educativos</a:t>
            </a:r>
            <a:r>
              <a:rPr lang="gl-ES" altLang="gl-ES" sz="2800" smtClean="0"/>
              <a:t>, </a:t>
            </a:r>
            <a:r>
              <a:rPr lang="gl-ES" altLang="gl-ES" sz="2800" b="1" smtClean="0"/>
              <a:t>no exercicio da súa autonomía</a:t>
            </a:r>
            <a:r>
              <a:rPr lang="gl-ES" altLang="gl-ES" sz="2800" smtClean="0"/>
              <a:t>, determinarán a distribución horaria semanal, cos límites: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Duración dos módulos dos bloques comúns </a:t>
            </a:r>
            <a:r>
              <a:rPr lang="gl-ES" altLang="gl-ES" sz="2600" smtClean="0"/>
              <a:t>mais a titoría semanal: entre o 35 % e o 40 % da duración total do ciclo.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Duración da FCT</a:t>
            </a:r>
            <a:r>
              <a:rPr lang="gl-ES" altLang="gl-ES" sz="2600" smtClean="0"/>
              <a:t>: o 12 % da duración total do ciclo.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O centro poderá dispor de </a:t>
            </a:r>
            <a:r>
              <a:rPr lang="gl-ES" altLang="gl-ES" sz="2600" smtClean="0"/>
              <a:t>ata un 10 % da carga anual (94,5 horas en primeiro e 105,5 horas en segundo).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A duración de cada módulo </a:t>
            </a:r>
            <a:r>
              <a:rPr lang="gl-ES" altLang="gl-ES" sz="2600" smtClean="0"/>
              <a:t>non se pode modificar máis dun 25 % e non pode ser inferior ao establecido nos reais decretos do título. </a:t>
            </a:r>
          </a:p>
          <a:p>
            <a:pPr>
              <a:lnSpc>
                <a:spcPct val="80000"/>
              </a:lnSpc>
            </a:pPr>
            <a:endParaRPr lang="gl-ES" altLang="gl-ES" sz="30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Distribución anual de horas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altLang="gl-ES" b="1" smtClean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611560" y="1772816"/>
          <a:ext cx="7848872" cy="2973470"/>
        </p:xfrm>
        <a:graphic>
          <a:graphicData uri="http://schemas.openxmlformats.org/drawingml/2006/table">
            <a:tbl>
              <a:tblPr>
                <a:effectLst>
                  <a:outerShdw blurRad="469900" dist="2413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4176331"/>
                <a:gridCol w="1872149"/>
                <a:gridCol w="1800392"/>
              </a:tblGrid>
              <a:tr h="4635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Módulo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Primeiro curso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Segundo curso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Comunicación e sociedade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206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162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Ciencias aplicadas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Asociados a unidades de competencia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529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411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FCT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320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682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Tutoría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  <a:tr h="2555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945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1055</a:t>
                      </a: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83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smtClean="0"/>
              <a:t>Ofertas</a:t>
            </a:r>
            <a:br>
              <a:rPr lang="es-ES" sz="4000" smtClean="0"/>
            </a:br>
            <a:r>
              <a:rPr lang="gl-ES" altLang="gl-ES" sz="4000" b="1" smtClean="0"/>
              <a:t>FP básica. Decreto 107/2014</a:t>
            </a:r>
            <a:endParaRPr lang="gl-ES" sz="4000" smtClean="0"/>
          </a:p>
        </p:txBody>
      </p:sp>
      <p:sp>
        <p:nvSpPr>
          <p:cNvPr id="5837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mtClean="0"/>
              <a:t>Ciclos formativos</a:t>
            </a:r>
          </a:p>
          <a:p>
            <a:pPr lvl="1"/>
            <a:r>
              <a:rPr lang="gl-ES" smtClean="0"/>
              <a:t>De oferta obrigatoria</a:t>
            </a:r>
          </a:p>
          <a:p>
            <a:pPr lvl="1"/>
            <a:r>
              <a:rPr lang="gl-ES" smtClean="0"/>
              <a:t>Para persoas que superen os 17 anos.</a:t>
            </a:r>
          </a:p>
          <a:p>
            <a:r>
              <a:rPr lang="gl-ES" smtClean="0"/>
              <a:t>Programas formativos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Ciclos formativos de oferta obrigatoria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sz="4000" smtClean="0"/>
          </a:p>
        </p:txBody>
      </p:sp>
      <p:sp>
        <p:nvSpPr>
          <p:cNvPr id="59394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8578850" cy="4525962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gl-ES" altLang="gl-ES" sz="2800" smtClean="0"/>
              <a:t>Para o alumno que cumpra </a:t>
            </a:r>
            <a:r>
              <a:rPr lang="gl-ES" altLang="gl-ES" sz="2800" b="1" smtClean="0"/>
              <a:t>simultaneamente</a:t>
            </a:r>
            <a:r>
              <a:rPr lang="gl-ES" altLang="gl-ES" sz="2800" smtClean="0"/>
              <a:t>:</a:t>
            </a:r>
          </a:p>
          <a:p>
            <a:pPr marL="0" indent="0">
              <a:lnSpc>
                <a:spcPct val="90000"/>
              </a:lnSpc>
            </a:pPr>
            <a:r>
              <a:rPr lang="gl-ES" altLang="gl-ES" sz="2600" b="1" smtClean="0"/>
              <a:t> Ser maior de 15 e non superar os 17</a:t>
            </a:r>
            <a:r>
              <a:rPr lang="gl-ES" altLang="gl-ES" sz="2600" smtClean="0"/>
              <a:t>, no momento do acceso ou durante o ano natural en curso (facer 15 ou 16 anos no ano de inicio de ciclo).</a:t>
            </a:r>
          </a:p>
          <a:p>
            <a:pPr marL="0" indent="0">
              <a:lnSpc>
                <a:spcPct val="90000"/>
              </a:lnSpc>
            </a:pPr>
            <a:r>
              <a:rPr lang="gl-ES" altLang="gl-ES" sz="2600" b="1" smtClean="0"/>
              <a:t> Ter cursado </a:t>
            </a:r>
            <a:r>
              <a:rPr lang="gl-ES" altLang="gl-ES" sz="2600" smtClean="0"/>
              <a:t>o primeiro ciclo de ESO (3º de ESO) ou, excepcionalmente, ter cursado o 2º curso de ESO.</a:t>
            </a:r>
          </a:p>
          <a:p>
            <a:pPr marL="0" indent="0">
              <a:lnSpc>
                <a:spcPct val="90000"/>
              </a:lnSpc>
            </a:pPr>
            <a:r>
              <a:rPr lang="gl-ES" altLang="gl-ES" sz="2600" b="1" smtClean="0"/>
              <a:t> Ser proposto/a polo equipo docente </a:t>
            </a:r>
            <a:r>
              <a:rPr lang="gl-ES" altLang="gl-ES" sz="2600" smtClean="0"/>
              <a:t>ao pai, á nai ou aos/ás titores/as legais para a incorporación a un ciclo de formación profesional básica. </a:t>
            </a:r>
          </a:p>
          <a:p>
            <a:pPr marL="446088" lvl="1" indent="-266700">
              <a:lnSpc>
                <a:spcPct val="90000"/>
              </a:lnSpc>
            </a:pPr>
            <a:r>
              <a:rPr lang="gl-ES" altLang="gl-ES" sz="2600" smtClean="0"/>
              <a:t>Requírese o </a:t>
            </a:r>
            <a:r>
              <a:rPr lang="gl-ES" altLang="gl-ES" sz="2600" b="1" smtClean="0"/>
              <a:t>consentimento</a:t>
            </a:r>
            <a:r>
              <a:rPr lang="gl-ES" altLang="gl-ES" sz="2600" smtClean="0"/>
              <a:t> do pai, a nai ou os/as titores/as legais.</a:t>
            </a:r>
          </a:p>
          <a:p>
            <a:pPr marL="0" indent="0"/>
            <a:endParaRPr lang="gl-ES" sz="26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Incorporación do alumnado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Decreto 107/2014</a:t>
            </a:r>
            <a:endParaRPr lang="gl-ES" altLang="gl-ES" sz="4000" smtClean="0"/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10000"/>
              </a:spcBef>
              <a:spcAft>
                <a:spcPct val="25000"/>
              </a:spcAft>
            </a:pPr>
            <a:r>
              <a:rPr lang="gl-ES" altLang="gl-ES" sz="2800" b="1" smtClean="0"/>
              <a:t>O consello orientador </a:t>
            </a:r>
            <a:r>
              <a:rPr lang="gl-ES" altLang="gl-ES" sz="2800" smtClean="0"/>
              <a:t>comezará a entregárselle:</a:t>
            </a:r>
          </a:p>
          <a:p>
            <a:pPr lvl="1">
              <a:lnSpc>
                <a:spcPct val="90000"/>
              </a:lnSpc>
              <a:spcBef>
                <a:spcPct val="10000"/>
              </a:spcBef>
              <a:spcAft>
                <a:spcPct val="25000"/>
              </a:spcAft>
            </a:pPr>
            <a:r>
              <a:rPr lang="gl-ES" altLang="gl-ES" smtClean="0"/>
              <a:t>Aos pais, ás nais ou ás persoas que teñan a titoría legal de cada alumno ou alumna e que, cumprindo os requisitos, sexa proposto/a polo equipo docente para cursar un ciclo de formación profesional básica.</a:t>
            </a:r>
          </a:p>
          <a:p>
            <a:pPr lvl="1">
              <a:lnSpc>
                <a:spcPct val="90000"/>
              </a:lnSpc>
              <a:spcBef>
                <a:spcPct val="10000"/>
              </a:spcBef>
              <a:spcAft>
                <a:spcPct val="25000"/>
              </a:spcAft>
            </a:pPr>
            <a:r>
              <a:rPr lang="gl-ES" altLang="gl-ES" smtClean="0"/>
              <a:t>Ao final do curso escolar 2013-2014.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3 Título"/>
          <p:cNvSpPr>
            <a:spLocks noGrp="1"/>
          </p:cNvSpPr>
          <p:nvPr>
            <p:ph type="ctrTitle"/>
          </p:nvPr>
        </p:nvSpPr>
        <p:spPr>
          <a:xfrm>
            <a:off x="539750" y="528638"/>
            <a:ext cx="4537075" cy="2370137"/>
          </a:xfrm>
        </p:spPr>
        <p:txBody>
          <a:bodyPr/>
          <a:lstStyle/>
          <a:p>
            <a:r>
              <a:rPr lang="gl-ES" altLang="gl-ES" sz="6000" b="1" smtClean="0"/>
              <a:t>LOMCE</a:t>
            </a:r>
            <a:endParaRPr lang="gl-ES" sz="6000" smtClean="0"/>
          </a:p>
        </p:txBody>
      </p:sp>
      <p:sp>
        <p:nvSpPr>
          <p:cNvPr id="24578" name="4 Subtítulo"/>
          <p:cNvSpPr>
            <a:spLocks noGrp="1"/>
          </p:cNvSpPr>
          <p:nvPr>
            <p:ph type="subTitle" idx="1"/>
          </p:nvPr>
        </p:nvSpPr>
        <p:spPr>
          <a:xfrm>
            <a:off x="539750" y="3214688"/>
            <a:ext cx="4895850" cy="1752600"/>
          </a:xfrm>
        </p:spPr>
        <p:txBody>
          <a:bodyPr/>
          <a:lstStyle/>
          <a:p>
            <a:r>
              <a:rPr lang="gl-ES" altLang="gl-ES" b="1" smtClean="0"/>
              <a:t>Estrutura do sistema educativo</a:t>
            </a:r>
            <a:endParaRPr lang="gl-ES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Admisión. Criterios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4813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altLang="gl-ES" smtClean="0"/>
              <a:t>Entre outros:</a:t>
            </a:r>
          </a:p>
          <a:p>
            <a:pPr marL="808038" lvl="1" indent="-350838"/>
            <a:r>
              <a:rPr lang="gl-ES" altLang="gl-ES" b="1" smtClean="0"/>
              <a:t>De idade </a:t>
            </a:r>
            <a:r>
              <a:rPr lang="gl-ES" altLang="gl-ES" smtClean="0"/>
              <a:t>da persoa solicitante.</a:t>
            </a:r>
          </a:p>
          <a:p>
            <a:pPr marL="808038" lvl="1" indent="-350838"/>
            <a:r>
              <a:rPr lang="gl-ES" altLang="gl-ES" b="1" smtClean="0"/>
              <a:t>De situación </a:t>
            </a:r>
            <a:r>
              <a:rPr lang="gl-ES" altLang="gl-ES" smtClean="0"/>
              <a:t>dos seus estudos.</a:t>
            </a:r>
          </a:p>
          <a:p>
            <a:pPr marL="808038" lvl="1" indent="-350838"/>
            <a:r>
              <a:rPr lang="gl-ES" altLang="gl-ES" b="1" smtClean="0"/>
              <a:t>Posibilidades de continuación </a:t>
            </a:r>
            <a:r>
              <a:rPr lang="gl-ES" altLang="gl-ES" smtClean="0"/>
              <a:t>no sistema educativo. </a:t>
            </a:r>
          </a:p>
          <a:p>
            <a:pPr lvl="2"/>
            <a:endParaRPr lang="gl-ES" alt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Ciclos formativos. Outras ofertas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sz="4000" smtClean="0"/>
          </a:p>
        </p:txBody>
      </p:sp>
      <p:sp>
        <p:nvSpPr>
          <p:cNvPr id="62466" name="2 Marcador de contenido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altLang="gl-ES" sz="2800" b="1" smtClean="0"/>
              <a:t>Oferta para persoas que superen os 17 anos</a:t>
            </a:r>
            <a:r>
              <a:rPr lang="gl-ES" altLang="gl-ES" sz="2800" smtClean="0"/>
              <a:t> (artigo 68 da LOE e artigo 18 do Real decreto 127/2014).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altLang="gl-ES" sz="2400" b="1" smtClean="0"/>
              <a:t>Simultaneamente</a:t>
            </a:r>
            <a:r>
              <a:rPr lang="gl-ES" altLang="gl-ES" sz="2400" smtClean="0"/>
              <a:t>:</a:t>
            </a:r>
          </a:p>
          <a:p>
            <a:pPr lvl="2">
              <a:spcBef>
                <a:spcPct val="5000"/>
              </a:spcBef>
              <a:spcAft>
                <a:spcPct val="5000"/>
              </a:spcAft>
            </a:pPr>
            <a:r>
              <a:rPr lang="gl-ES" altLang="gl-ES" sz="2000" smtClean="0"/>
              <a:t>Superar os 17 anos.</a:t>
            </a:r>
          </a:p>
          <a:p>
            <a:pPr lvl="2">
              <a:spcBef>
                <a:spcPct val="5000"/>
              </a:spcBef>
              <a:spcAft>
                <a:spcPct val="5000"/>
              </a:spcAft>
            </a:pPr>
            <a:r>
              <a:rPr lang="gl-ES" altLang="gl-ES" sz="2000" smtClean="0"/>
              <a:t>Non estar en posesión de ningún título de:</a:t>
            </a:r>
          </a:p>
          <a:p>
            <a:pPr lvl="3">
              <a:spcBef>
                <a:spcPct val="5000"/>
              </a:spcBef>
              <a:spcAft>
                <a:spcPct val="5000"/>
              </a:spcAft>
            </a:pPr>
            <a:r>
              <a:rPr lang="gl-ES" altLang="gl-ES" sz="1800" smtClean="0"/>
              <a:t>Formación profesional (incluído un título básico).</a:t>
            </a:r>
          </a:p>
          <a:p>
            <a:pPr lvl="3">
              <a:spcBef>
                <a:spcPct val="5000"/>
              </a:spcBef>
              <a:spcAft>
                <a:spcPct val="20000"/>
              </a:spcAft>
            </a:pPr>
            <a:r>
              <a:rPr lang="gl-ES" altLang="gl-ES" sz="1800" smtClean="0"/>
              <a:t>Calquera outro título que acredite a finalización de estudos secundarios.</a:t>
            </a:r>
          </a:p>
          <a:p>
            <a:pPr lvl="1">
              <a:spcBef>
                <a:spcPct val="5000"/>
              </a:spcBef>
              <a:spcAft>
                <a:spcPct val="20000"/>
              </a:spcAft>
            </a:pPr>
            <a:r>
              <a:rPr lang="gl-ES" altLang="gl-ES" sz="2400" b="1" smtClean="0"/>
              <a:t>Cando exista dispoñibilidade </a:t>
            </a:r>
            <a:r>
              <a:rPr lang="gl-ES" altLang="gl-ES" sz="2400" smtClean="0"/>
              <a:t>de prazas na oferta obrigatoria, os grupos poderanse completar con persoas que superen os 17 anos.</a:t>
            </a:r>
          </a:p>
          <a:p>
            <a:endParaRPr 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Programas formativos. Outras ofertas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sz="4000" smtClean="0"/>
          </a:p>
        </p:txBody>
      </p:sp>
      <p:sp>
        <p:nvSpPr>
          <p:cNvPr id="6349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altLang="gl-ES" sz="2800" b="1" smtClean="0"/>
              <a:t>Finalidade</a:t>
            </a:r>
            <a:r>
              <a:rPr lang="gl-ES" altLang="gl-ES" sz="2800" smtClean="0"/>
              <a:t>:</a:t>
            </a:r>
            <a:r>
              <a:rPr lang="gl-ES" altLang="gl-ES" sz="2800" b="1" smtClean="0"/>
              <a:t> </a:t>
            </a:r>
            <a:r>
              <a:rPr lang="gl-ES" altLang="gl-ES" sz="2800" smtClean="0"/>
              <a:t>dar continuidade no sistema educativo ao alumnado de necesidades educativas especiais e específicas:</a:t>
            </a:r>
          </a:p>
          <a:p>
            <a:r>
              <a:rPr lang="gl-ES" altLang="gl-ES" sz="2800" b="1" smtClean="0"/>
              <a:t>Módulos profesionais</a:t>
            </a:r>
            <a:r>
              <a:rPr lang="gl-ES" altLang="gl-ES" sz="2800" smtClean="0"/>
              <a:t>:</a:t>
            </a:r>
          </a:p>
          <a:p>
            <a:pPr lvl="1"/>
            <a:r>
              <a:rPr lang="gl-ES" altLang="gl-ES" smtClean="0"/>
              <a:t>Incluídos nos títulos. Terán carácter acumulable para obter o título.</a:t>
            </a:r>
          </a:p>
          <a:p>
            <a:pPr lvl="1"/>
            <a:r>
              <a:rPr lang="gl-ES" altLang="gl-ES" smtClean="0"/>
              <a:t>E outra formación adaptada ás necesidades do alumnado. Acreditarase mediante certificación académica.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Programas formativos. Outras ofertas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sz="4000" smtClean="0"/>
          </a:p>
        </p:txBody>
      </p:sp>
      <p:sp>
        <p:nvSpPr>
          <p:cNvPr id="64514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Os programas formativos: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Non son ciclos formativos, pero si formación profesional.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Non conducen a título, só a certificación.</a:t>
            </a:r>
          </a:p>
          <a:p>
            <a:pPr lvl="1">
              <a:lnSpc>
                <a:spcPct val="90000"/>
              </a:lnSpc>
              <a:spcAft>
                <a:spcPct val="20000"/>
              </a:spcAft>
            </a:pPr>
            <a:r>
              <a:rPr lang="gl-ES" altLang="gl-ES" sz="2600" smtClean="0"/>
              <a:t>Logo de superado o programa, o alumnado poderá continuar nun ciclo formativo, coa parte que lle queda por acreditar, e deste xeito obter o título.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A duración destes programas </a:t>
            </a:r>
            <a:r>
              <a:rPr lang="gl-ES" altLang="gl-ES" sz="2800" smtClean="0"/>
              <a:t>será variable, segundo as necesidades dos colectivos a quen vaian destinados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Título profesional básico. Obtención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700" b="1" smtClean="0"/>
              <a:t>Superando un ciclo </a:t>
            </a:r>
            <a:r>
              <a:rPr lang="gl-ES" altLang="gl-ES" sz="2700" smtClean="0"/>
              <a:t>de formación profesional básica.</a:t>
            </a:r>
          </a:p>
          <a:p>
            <a:pPr marL="495300" indent="-438150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700" b="1" smtClean="0"/>
              <a:t>As persoas maiores de 18 anos </a:t>
            </a:r>
            <a:r>
              <a:rPr lang="gl-ES" altLang="gl-ES" sz="2700" smtClean="0"/>
              <a:t>que superen a proba para a obtención directa do título profesional básico á que se refire o artigo 69.4 da Lei Orgánica 2/2006, do 3 de maio </a:t>
            </a:r>
            <a:r>
              <a:rPr lang="gl-ES" altLang="gl-ES" sz="2000" smtClean="0"/>
              <a:t>(non figura no RD 127/2014).</a:t>
            </a:r>
          </a:p>
          <a:p>
            <a:pPr marL="495300" indent="-438150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700" b="1" smtClean="0"/>
              <a:t>As persoas maiores de 22 anos </a:t>
            </a:r>
            <a:r>
              <a:rPr lang="gl-ES" altLang="gl-ES" sz="2700" smtClean="0"/>
              <a:t>que teñan acreditadas todas as UC do título profesional básico, a través de:</a:t>
            </a:r>
          </a:p>
          <a:p>
            <a:pPr marL="971550" lvl="1" indent="-457200">
              <a:lnSpc>
                <a:spcPct val="90000"/>
              </a:lnSpc>
              <a:spcBef>
                <a:spcPct val="5000"/>
              </a:spcBef>
            </a:pPr>
            <a:r>
              <a:rPr lang="gl-ES" altLang="gl-ES" sz="2400" smtClean="0"/>
              <a:t>Certificados de profesionalidade de nivel 1.</a:t>
            </a:r>
          </a:p>
          <a:p>
            <a:pPr marL="971550" lvl="1" indent="-457200">
              <a:lnSpc>
                <a:spcPct val="90000"/>
              </a:lnSpc>
              <a:spcBef>
                <a:spcPct val="5000"/>
              </a:spcBef>
            </a:pPr>
            <a:r>
              <a:rPr lang="gl-ES" altLang="gl-ES" sz="2400" smtClean="0"/>
              <a:t>Ou polo procedemento de avaliación e acreditación de competencias profesionais.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Título profesional básico. Efectos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4710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/>
            <a:r>
              <a:rPr lang="gl-ES" altLang="gl-ES" sz="2800" b="1" smtClean="0"/>
              <a:t>Valor académico e profesional</a:t>
            </a:r>
            <a:r>
              <a:rPr lang="gl-ES" altLang="gl-ES" sz="2800" smtClean="0"/>
              <a:t>.</a:t>
            </a:r>
          </a:p>
          <a:p>
            <a:pPr marL="495300" indent="-438150"/>
            <a:r>
              <a:rPr lang="gl-ES" altLang="gl-ES" sz="2800" b="1" smtClean="0"/>
              <a:t>Permitirá o acceso </a:t>
            </a:r>
            <a:r>
              <a:rPr lang="gl-ES" altLang="gl-ES" sz="2800" smtClean="0"/>
              <a:t>aos ciclos formativos de grao medio.</a:t>
            </a:r>
          </a:p>
          <a:p>
            <a:pPr marL="854075" lvl="1" indent="-339725"/>
            <a:r>
              <a:rPr lang="gl-ES" altLang="gl-ES" smtClean="0"/>
              <a:t>O perfil de cada título indicará os ciclos de grao medio con preferencia de acceso.</a:t>
            </a:r>
          </a:p>
          <a:p>
            <a:pPr marL="495300" indent="-438150"/>
            <a:r>
              <a:rPr lang="gl-ES" altLang="gl-ES" sz="2800" b="1" smtClean="0"/>
              <a:t>Mesmos efectos laborais </a:t>
            </a:r>
            <a:r>
              <a:rPr lang="gl-ES" altLang="gl-ES" sz="2800" smtClean="0"/>
              <a:t>que o título de ESO.</a:t>
            </a:r>
          </a:p>
          <a:p>
            <a:pPr marL="495300" indent="-438150"/>
            <a:r>
              <a:rPr lang="gl-ES" altLang="gl-ES" sz="2800" b="1" smtClean="0"/>
              <a:t>Capacitará para levar a cabo </a:t>
            </a:r>
            <a:r>
              <a:rPr lang="gl-ES" altLang="gl-ES" sz="2800" smtClean="0"/>
              <a:t>funcións de nivel básico de prevención.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Título profesional básico. Efectos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sz="4000" smtClean="0"/>
          </a:p>
        </p:txBody>
      </p:sp>
      <p:sp>
        <p:nvSpPr>
          <p:cNvPr id="6758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7988" indent="-350838">
              <a:spcBef>
                <a:spcPct val="5000"/>
              </a:spcBef>
              <a:spcAft>
                <a:spcPct val="20000"/>
              </a:spcAft>
            </a:pPr>
            <a:r>
              <a:rPr lang="gl-ES" altLang="gl-ES" b="1" smtClean="0"/>
              <a:t>A persoa que posúa o título </a:t>
            </a:r>
            <a:r>
              <a:rPr lang="gl-ES" altLang="gl-ES" smtClean="0"/>
              <a:t>profesional básico poderá obter o título de graduado en ESO, pola opción de ensinanzas académicas ou pola opción de ensinanzas aplicadas.</a:t>
            </a:r>
          </a:p>
          <a:p>
            <a:pPr lvl="1"/>
            <a:r>
              <a:rPr lang="gl-ES" altLang="gl-ES" b="1" smtClean="0"/>
              <a:t>Mediante a superación da proba </a:t>
            </a:r>
            <a:r>
              <a:rPr lang="gl-ES" altLang="gl-ES" smtClean="0"/>
              <a:t>de avaliación final da educación secundaria obrigatoria.</a:t>
            </a:r>
          </a:p>
          <a:p>
            <a:pPr marL="407988" indent="-350838"/>
            <a:endParaRPr 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Título profesional básico. Efectos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sz="4000" smtClean="0"/>
          </a:p>
        </p:txBody>
      </p:sp>
      <p:sp>
        <p:nvSpPr>
          <p:cNvPr id="6861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7988" indent="-350838"/>
            <a:r>
              <a:rPr lang="gl-ES" altLang="gl-ES" sz="2800" b="1" smtClean="0"/>
              <a:t>Os alumnos e as alumnas que finalicen os seus estudos sen obter o título</a:t>
            </a:r>
            <a:r>
              <a:rPr lang="gl-ES" altLang="gl-ES" sz="2800" smtClean="0"/>
              <a:t> profesional básico recibirán a certificación académica dos módulos profesionais superados, que terá efectos académicos e de acreditación parcial acumulable das competencias profesionais adquiridas en relación co Sistema Nacional de Cualificacións e Formación Profesional.</a:t>
            </a:r>
          </a:p>
          <a:p>
            <a:pPr marL="407988" indent="-350838"/>
            <a:endParaRPr 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Currículo. Contidos transversais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6963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>
              <a:lnSpc>
                <a:spcPct val="90000"/>
              </a:lnSpc>
              <a:spcAft>
                <a:spcPct val="20000"/>
              </a:spcAft>
            </a:pPr>
            <a:r>
              <a:rPr lang="gl-ES" altLang="gl-ES" sz="2800" smtClean="0"/>
              <a:t>Traballo en equipo, prevención de riscos laborais, emprendemento, actividade empresarial, orientación laboral, ambiente, competencias relacionadas coa compresión de lectura, a expresión oral e escrita, a comunicación audiovisual, as TIC, a educación cívica e constitucional, e as competencias vinculadas ao deseño universal.</a:t>
            </a:r>
          </a:p>
          <a:p>
            <a:pPr marL="495300" indent="-438150">
              <a:lnSpc>
                <a:spcPct val="90000"/>
              </a:lnSpc>
            </a:pPr>
            <a:r>
              <a:rPr lang="gl-ES" altLang="gl-ES" sz="2800" b="1" smtClean="0"/>
              <a:t>Deben ser avaliados</a:t>
            </a:r>
            <a:r>
              <a:rPr lang="gl-ES" altLang="gl-ES" sz="2800" smtClean="0"/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Atención a diversidade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3867150"/>
          </a:xfrm>
        </p:spPr>
        <p:txBody>
          <a:bodyPr/>
          <a:lstStyle/>
          <a:p>
            <a:pPr marL="407988" indent="-350838"/>
            <a:r>
              <a:rPr lang="gl-ES" altLang="gl-ES" sz="2800" b="1" smtClean="0"/>
              <a:t>As medidas de atención á diversidade </a:t>
            </a:r>
            <a:r>
              <a:rPr lang="gl-ES" altLang="gl-ES" sz="2800" smtClean="0"/>
              <a:t>estarán orientadas a:</a:t>
            </a:r>
          </a:p>
          <a:p>
            <a:pPr marL="808038" lvl="1" indent="-350838"/>
            <a:r>
              <a:rPr lang="gl-ES" altLang="gl-ES" smtClean="0"/>
              <a:t>Responder á diversidade do alumnado.</a:t>
            </a:r>
          </a:p>
          <a:p>
            <a:pPr marL="808038" lvl="1" indent="-350838"/>
            <a:r>
              <a:rPr lang="gl-ES" altLang="gl-ES" smtClean="0"/>
              <a:t>Conseguir os resultados de aprendizaxe vinculados ás competencias profesionais do título.</a:t>
            </a:r>
          </a:p>
          <a:p>
            <a:pPr marL="808038" lvl="1" indent="-350838"/>
            <a:r>
              <a:rPr lang="gl-ES" altLang="gl-ES" smtClean="0"/>
              <a:t>Responder ao dereito a unha educación inclusiva.</a:t>
            </a:r>
          </a:p>
          <a:p>
            <a:pPr marL="407988" indent="-350838">
              <a:buFont typeface="Arial" charset="0"/>
              <a:buNone/>
            </a:pPr>
            <a:endParaRPr lang="gl-ES" alt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Leis de educación</a:t>
            </a:r>
            <a:br>
              <a:rPr lang="gl-ES" altLang="gl-ES" sz="4000" smtClean="0"/>
            </a:br>
            <a:r>
              <a:rPr lang="gl-ES" altLang="gl-ES" sz="4000" b="1" smtClean="0"/>
              <a:t>Formación profesional</a:t>
            </a:r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2" action="ppaction://hlinkfile"/>
              </a:rPr>
              <a:t>8/1985</a:t>
            </a:r>
            <a:r>
              <a:rPr lang="gl-ES" sz="2400" smtClean="0"/>
              <a:t>, do 3 de xullo, reguladora do dereito á educación.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3" action="ppaction://hlinkfile"/>
              </a:rPr>
              <a:t>5/2002</a:t>
            </a:r>
            <a:r>
              <a:rPr lang="gl-ES" sz="2400" smtClean="0"/>
              <a:t>, do 19 de xuño, das cualificacións e da formación profesional.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4" action="ppaction://hlinkfile"/>
              </a:rPr>
              <a:t>2/2006</a:t>
            </a:r>
            <a:r>
              <a:rPr lang="gl-ES" sz="2400" smtClean="0"/>
              <a:t>, do 3 de maio, de educación.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</a:t>
            </a:r>
            <a:r>
              <a:rPr lang="gl-ES" sz="2400" b="1" smtClean="0">
                <a:hlinkClick r:id="rId5" action="ppaction://hlinkfile"/>
              </a:rPr>
              <a:t>2/2011</a:t>
            </a:r>
            <a:r>
              <a:rPr lang="gl-ES" sz="2400" smtClean="0"/>
              <a:t>, do 4 de marzo, de economía sustentable.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6" action="ppaction://hlinkfile"/>
              </a:rPr>
              <a:t>4/2011</a:t>
            </a:r>
            <a:r>
              <a:rPr lang="gl-ES" sz="2400" smtClean="0"/>
              <a:t>, do 11 de marzo, complementaria da lei de economía sustentable, pola que se modifican as leis orgánicas 5/2002, 2/2006, …..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400" smtClean="0"/>
              <a:t>Lei Orgánica </a:t>
            </a:r>
            <a:r>
              <a:rPr lang="gl-ES" sz="2400" b="1" smtClean="0">
                <a:hlinkClick r:id="rId7" action="ppaction://hlinkfile"/>
              </a:rPr>
              <a:t>8/2013</a:t>
            </a:r>
            <a:r>
              <a:rPr lang="gl-ES" sz="2400" smtClean="0"/>
              <a:t>, do 9 de decembro, para a mellora da calidade educativa.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Atención a diversidade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7988" indent="-350838">
              <a:defRPr/>
            </a:pPr>
            <a:r>
              <a:rPr lang="gl-ES" altLang="gl-ES" sz="3000" b="1" dirty="0" smtClean="0"/>
              <a:t>Promoveranse medidas metodolóxicas </a:t>
            </a:r>
            <a:r>
              <a:rPr lang="gl-ES" altLang="gl-ES" sz="3000" dirty="0" smtClean="0"/>
              <a:t>de atención á diversidade que permitan:</a:t>
            </a:r>
          </a:p>
          <a:p>
            <a:pPr lvl="1">
              <a:defRPr/>
            </a:pPr>
            <a:r>
              <a:rPr lang="gl-ES" altLang="gl-ES" sz="2600" b="1" dirty="0" smtClean="0"/>
              <a:t>Unha organización das ensinanzas </a:t>
            </a:r>
            <a:r>
              <a:rPr lang="gl-ES" altLang="gl-ES" sz="2600" dirty="0" smtClean="0"/>
              <a:t>adecuada ás características dos alumnos e das alumnas.</a:t>
            </a:r>
          </a:p>
          <a:p>
            <a:pPr lvl="1">
              <a:defRPr/>
            </a:pPr>
            <a:r>
              <a:rPr lang="gl-ES" altLang="gl-ES" sz="2600" b="1" dirty="0" smtClean="0"/>
              <a:t>Especial atención á adquisición das competencias lingüísticas</a:t>
            </a:r>
            <a:r>
              <a:rPr lang="gl-ES" altLang="gl-ES" sz="2600" dirty="0" smtClean="0"/>
              <a:t> contidas nos módulos profesionais de Comunicación e sociedade I e II para o alumnado que presente dificultade na súa expresión oral, sen que as medidas adoptadas supoñan unha minoración da avaliación das súas aprendizaxes. </a:t>
            </a:r>
          </a:p>
          <a:p>
            <a:pPr lvl="1">
              <a:defRPr/>
            </a:pPr>
            <a:r>
              <a:rPr lang="gl-ES" altLang="gl-ES" sz="2600" b="1" dirty="0" err="1" smtClean="0"/>
              <a:t>Flexibilización</a:t>
            </a:r>
            <a:r>
              <a:rPr lang="gl-ES" altLang="gl-ES" sz="2600" b="1" dirty="0" smtClean="0"/>
              <a:t> modular</a:t>
            </a:r>
            <a:r>
              <a:rPr lang="gl-ES" altLang="gl-ES" sz="2600" dirty="0" smtClean="0"/>
              <a:t>.</a:t>
            </a:r>
          </a:p>
          <a:p>
            <a:pPr>
              <a:buFont typeface="Arial" charset="0"/>
              <a:buNone/>
              <a:defRPr/>
            </a:pPr>
            <a:endParaRPr lang="gl-ES" altLang="gl-ES" sz="3000" dirty="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Oferta obrigatoria. Validacións.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5325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800" b="1" smtClean="0"/>
              <a:t>Comunicación e sociedade </a:t>
            </a:r>
            <a:r>
              <a:rPr lang="gl-ES" altLang="gl-ES" sz="2800" smtClean="0"/>
              <a:t>I e II, e </a:t>
            </a:r>
            <a:r>
              <a:rPr lang="gl-ES" altLang="gl-ES" sz="2800" b="1" smtClean="0"/>
              <a:t>Ciencias aplicadas </a:t>
            </a:r>
            <a:r>
              <a:rPr lang="gl-ES" altLang="gl-ES" sz="2800" smtClean="0"/>
              <a:t>I e II entre calquera título profesional básico.</a:t>
            </a:r>
          </a:p>
          <a:p>
            <a:pPr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800" b="1" smtClean="0"/>
              <a:t>Alumnado de PCPI </a:t>
            </a:r>
            <a:r>
              <a:rPr lang="gl-ES" altLang="gl-ES" sz="2800" smtClean="0"/>
              <a:t>que teña superado os módulos obrigatorios: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mtClean="0"/>
              <a:t>Ámbito de comunicación e do ámbito social + Lingua estranxeira, terá validado o módulo Comunicación e sociedade I.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mtClean="0"/>
              <a:t>Ámbito científico-tecnolóxico, terá validado Ciencias aplicadas I.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Validacións.</a:t>
            </a:r>
            <a:br>
              <a:rPr lang="gl-ES" altLang="gl-ES" sz="4000" smtClean="0"/>
            </a:br>
            <a:r>
              <a:rPr lang="gl-ES" altLang="gl-ES" sz="4000" b="1" smtClean="0"/>
              <a:t>Oferta persoas superen os 17 anos</a:t>
            </a:r>
          </a:p>
        </p:txBody>
      </p:sp>
      <p:sp>
        <p:nvSpPr>
          <p:cNvPr id="54275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gl-ES" altLang="gl-ES" sz="2800" smtClean="0"/>
              <a:t>Os módulos </a:t>
            </a:r>
            <a:r>
              <a:rPr lang="gl-ES" altLang="gl-ES" sz="2800" b="1" smtClean="0"/>
              <a:t>Comunicación e sociedade </a:t>
            </a:r>
            <a:r>
              <a:rPr lang="gl-ES" altLang="gl-ES" sz="2800" smtClean="0"/>
              <a:t>I e II:</a:t>
            </a:r>
          </a:p>
          <a:p>
            <a:pPr lvl="1">
              <a:lnSpc>
                <a:spcPct val="80000"/>
              </a:lnSpc>
            </a:pPr>
            <a:r>
              <a:rPr lang="gl-ES" altLang="gl-ES" sz="2600" smtClean="0"/>
              <a:t>Para quen teña superadas as materias de 4º de ESO incluídas no bloque de comunicación e ciencias sociais.</a:t>
            </a:r>
          </a:p>
          <a:p>
            <a:pPr>
              <a:lnSpc>
                <a:spcPct val="80000"/>
              </a:lnSpc>
            </a:pPr>
            <a:r>
              <a:rPr lang="gl-ES" altLang="gl-ES" sz="2800" smtClean="0"/>
              <a:t>Os módulos profesionais de </a:t>
            </a:r>
            <a:r>
              <a:rPr lang="gl-ES" altLang="gl-ES" sz="2800" b="1" smtClean="0"/>
              <a:t>Ciencias Aplicadas </a:t>
            </a:r>
            <a:r>
              <a:rPr lang="gl-ES" altLang="gl-ES" sz="2800" smtClean="0"/>
              <a:t>I e II, para quen teña superadas: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Matemáticas</a:t>
            </a:r>
            <a:r>
              <a:rPr lang="gl-ES" altLang="gl-ES" sz="2600" smtClean="0"/>
              <a:t> orientadas ás ensinanzas académicas, e </a:t>
            </a:r>
            <a:r>
              <a:rPr lang="gl-ES" altLang="gl-ES" sz="2600" b="1" smtClean="0"/>
              <a:t>Bioloxía e xeoloxía</a:t>
            </a:r>
            <a:r>
              <a:rPr lang="gl-ES" altLang="gl-ES" sz="2600" smtClean="0"/>
              <a:t> ou </a:t>
            </a:r>
            <a:r>
              <a:rPr lang="gl-ES" altLang="gl-ES" sz="2600" b="1" smtClean="0"/>
              <a:t>Física e química</a:t>
            </a:r>
            <a:r>
              <a:rPr lang="gl-ES" altLang="gl-ES" sz="2600" smtClean="0"/>
              <a:t>, da modalidade de ensinanzas académicas de 4º da ESO.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Matemáticas</a:t>
            </a:r>
            <a:r>
              <a:rPr lang="gl-ES" altLang="gl-ES" sz="2600" smtClean="0"/>
              <a:t> orientadas ás ensinanzas aplicadas e Ciencias aplicadas á actividade profesional da modalidade de ensinanza aplicada de 4º de ESO.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Profesorado. Bloques comúns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altLang="gl-ES" sz="2800" b="1" smtClean="0"/>
              <a:t>Centros</a:t>
            </a:r>
            <a:r>
              <a:rPr lang="gl-ES" altLang="gl-ES" sz="2800" smtClean="0"/>
              <a:t> </a:t>
            </a:r>
            <a:r>
              <a:rPr lang="gl-ES" altLang="gl-ES" sz="2800" b="1" smtClean="0"/>
              <a:t>públicos:</a:t>
            </a:r>
            <a:r>
              <a:rPr lang="gl-ES" altLang="gl-ES" sz="2800" smtClean="0"/>
              <a:t> algunha das especialidades que teñan atribución docente para impartir calquera das materias incluídas no bloque común.</a:t>
            </a:r>
          </a:p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altLang="gl-ES" sz="2800" b="1" smtClean="0"/>
              <a:t>Centros</a:t>
            </a:r>
            <a:r>
              <a:rPr lang="gl-ES" altLang="gl-ES" sz="2800" smtClean="0"/>
              <a:t> </a:t>
            </a:r>
            <a:r>
              <a:rPr lang="gl-ES" altLang="gl-ES" sz="2800" b="1" smtClean="0"/>
              <a:t>privados</a:t>
            </a:r>
            <a:r>
              <a:rPr lang="gl-ES" altLang="gl-ES" sz="2800" smtClean="0"/>
              <a:t> ou doutras administracións distintas das educativas: persoas coa titulación e os requisitos establecidos na normativa vixente para a impartición dalgunha das materias incluídas no bloque común correspondente.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Materias dos bloques comúns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sz="4000" smtClean="0"/>
          </a:p>
        </p:txBody>
      </p:sp>
      <p:sp>
        <p:nvSpPr>
          <p:cNvPr id="7577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5000"/>
              </a:spcAft>
            </a:pPr>
            <a:r>
              <a:rPr lang="gl-ES" sz="2800" smtClean="0"/>
              <a:t>Módulo de Comunicación e sociedade I e II.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smtClean="0"/>
              <a:t>Lingua galega.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smtClean="0"/>
              <a:t>Lingua castelá.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smtClean="0"/>
              <a:t>Lingua estranxeira (inglés).</a:t>
            </a:r>
          </a:p>
          <a:p>
            <a:pPr lvl="1">
              <a:spcBef>
                <a:spcPct val="5000"/>
              </a:spcBef>
              <a:spcAft>
                <a:spcPct val="15000"/>
              </a:spcAft>
            </a:pPr>
            <a:r>
              <a:rPr lang="gl-ES" sz="2600" smtClean="0"/>
              <a:t>Ciencias sociais.</a:t>
            </a:r>
          </a:p>
          <a:p>
            <a:pPr>
              <a:spcBef>
                <a:spcPct val="5000"/>
              </a:spcBef>
              <a:spcAft>
                <a:spcPct val="5000"/>
              </a:spcAft>
            </a:pPr>
            <a:r>
              <a:rPr lang="gl-ES" sz="2800" smtClean="0"/>
              <a:t>Módulo de Ciencias aplicadas I e II.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smtClean="0"/>
              <a:t>Matemáticas. </a:t>
            </a:r>
          </a:p>
          <a:p>
            <a:pPr lvl="1">
              <a:spcBef>
                <a:spcPct val="5000"/>
              </a:spcBef>
              <a:spcAft>
                <a:spcPct val="5000"/>
              </a:spcAft>
            </a:pPr>
            <a:r>
              <a:rPr lang="gl-ES" sz="2600" smtClean="0"/>
              <a:t>Ciencias aplicadas ao contexto persoal e de aprendizaxe dun campo profesional.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Profesorado. Módulos profesionais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15000"/>
              </a:spcAft>
            </a:pPr>
            <a:r>
              <a:rPr lang="gl-ES" altLang="gl-ES" sz="2800" smtClean="0"/>
              <a:t>En cada título regúlase:</a:t>
            </a:r>
          </a:p>
          <a:p>
            <a:pPr lvl="1">
              <a:spcBef>
                <a:spcPct val="5000"/>
              </a:spcBef>
              <a:spcAft>
                <a:spcPct val="15000"/>
              </a:spcAft>
            </a:pPr>
            <a:r>
              <a:rPr lang="gl-ES" altLang="gl-ES" b="1" smtClean="0"/>
              <a:t>As especialidades </a:t>
            </a:r>
            <a:r>
              <a:rPr lang="gl-ES" altLang="gl-ES" smtClean="0"/>
              <a:t>do profesorado do sector público.</a:t>
            </a:r>
          </a:p>
          <a:p>
            <a:pPr lvl="1">
              <a:spcBef>
                <a:spcPct val="5000"/>
              </a:spcBef>
              <a:spcAft>
                <a:spcPct val="15000"/>
              </a:spcAft>
            </a:pPr>
            <a:r>
              <a:rPr lang="gl-ES" altLang="gl-ES" b="1" smtClean="0"/>
              <a:t>As titulacións requiridas </a:t>
            </a:r>
            <a:r>
              <a:rPr lang="gl-ES" altLang="gl-ES" smtClean="0"/>
              <a:t>para a impartición dos módulos profesionais nos centros de titularidade privada ou de titularidade pública doutras administracións distintas das educativas.</a:t>
            </a:r>
          </a:p>
          <a:p>
            <a:pPr lvl="1">
              <a:spcBef>
                <a:spcPct val="5000"/>
              </a:spcBef>
              <a:spcAft>
                <a:spcPct val="15000"/>
              </a:spcAft>
            </a:pPr>
            <a:r>
              <a:rPr lang="gl-ES" altLang="gl-ES" b="1" smtClean="0"/>
              <a:t>Os módulos que poden ser impartidos </a:t>
            </a:r>
            <a:r>
              <a:rPr lang="gl-ES" altLang="gl-ES" smtClean="0"/>
              <a:t>por profesorado especialista.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Profesorado. Todos os módulos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507413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gl-ES" altLang="gl-ES" sz="2600" b="1" smtClean="0"/>
              <a:t>Cando non exista dispoñibilidade de profesorado</a:t>
            </a:r>
          </a:p>
          <a:p>
            <a:pPr lvl="1">
              <a:lnSpc>
                <a:spcPct val="80000"/>
              </a:lnSpc>
            </a:pPr>
            <a:r>
              <a:rPr lang="gl-ES" altLang="gl-ES" sz="2400" b="1" smtClean="0"/>
              <a:t>da especialidade </a:t>
            </a:r>
            <a:r>
              <a:rPr lang="gl-ES" altLang="gl-ES" sz="2400" smtClean="0"/>
              <a:t>nos centros da consellería, ou </a:t>
            </a:r>
            <a:r>
              <a:rPr lang="gl-ES" altLang="gl-ES" sz="2400" b="1" smtClean="0"/>
              <a:t>coa titulación</a:t>
            </a:r>
            <a:r>
              <a:rPr lang="gl-ES" altLang="gl-ES" sz="2400" smtClean="0"/>
              <a:t> requirida nos centros privados ou doutras administracións.</a:t>
            </a:r>
          </a:p>
          <a:p>
            <a:pPr>
              <a:lnSpc>
                <a:spcPct val="80000"/>
              </a:lnSpc>
            </a:pPr>
            <a:r>
              <a:rPr lang="gl-ES" altLang="gl-ES" sz="2600" b="1" smtClean="0"/>
              <a:t>Poderá impartir </a:t>
            </a:r>
            <a:r>
              <a:rPr lang="gl-ES" altLang="gl-ES" sz="2600" smtClean="0"/>
              <a:t>os módulos profesionais o profesorado que estea en posesión de:</a:t>
            </a:r>
          </a:p>
          <a:p>
            <a:pPr lvl="1">
              <a:lnSpc>
                <a:spcPct val="80000"/>
              </a:lnSpc>
            </a:pPr>
            <a:r>
              <a:rPr lang="gl-ES" altLang="gl-ES" sz="2400" b="1" smtClean="0"/>
              <a:t>Titulación que abranga os resultados de aprendizaxe </a:t>
            </a:r>
            <a:r>
              <a:rPr lang="gl-ES" altLang="gl-ES" sz="2400" smtClean="0"/>
              <a:t>dos módulos profesionais.</a:t>
            </a:r>
          </a:p>
          <a:p>
            <a:pPr lvl="1">
              <a:lnSpc>
                <a:spcPct val="80000"/>
              </a:lnSpc>
            </a:pPr>
            <a:r>
              <a:rPr lang="gl-ES" altLang="gl-ES" sz="2400" smtClean="0"/>
              <a:t>Outra </a:t>
            </a:r>
            <a:r>
              <a:rPr lang="gl-ES" altLang="gl-ES" sz="2400" b="1" smtClean="0"/>
              <a:t>titulación que acredite unha experiencia profesional ou de docencia </a:t>
            </a:r>
            <a:r>
              <a:rPr lang="gl-ES" altLang="gl-ES" sz="2400" smtClean="0"/>
              <a:t>de polo menos tres anos vinculada aos módulos correspondentes.</a:t>
            </a:r>
          </a:p>
          <a:p>
            <a:pPr lvl="2">
              <a:lnSpc>
                <a:spcPct val="80000"/>
              </a:lnSpc>
            </a:pPr>
            <a:r>
              <a:rPr lang="gl-ES" altLang="gl-ES" sz="2200" smtClean="0"/>
              <a:t>Nos módulos de bloques comúns, a experiencia profesional entenderase de docencia en calquera das materias do módulo.</a:t>
            </a:r>
          </a:p>
          <a:p>
            <a:pPr lvl="1" algn="just">
              <a:lnSpc>
                <a:spcPct val="80000"/>
              </a:lnSpc>
            </a:pPr>
            <a:endParaRPr lang="gl-ES" altLang="gl-ES" sz="2200" smtClean="0"/>
          </a:p>
          <a:p>
            <a:pPr lvl="1" algn="just">
              <a:lnSpc>
                <a:spcPct val="80000"/>
              </a:lnSpc>
            </a:pPr>
            <a:endParaRPr lang="gl-ES" altLang="gl-ES" sz="24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Profesorado. Nivel B2 do MCE.</a:t>
            </a:r>
            <a:r>
              <a:rPr lang="gl-ES" altLang="gl-ES" smtClean="0"/>
              <a:t/>
            </a:r>
            <a:br>
              <a:rPr lang="gl-ES" altLang="gl-ES" smtClean="0"/>
            </a:br>
            <a:r>
              <a:rPr lang="gl-ES" altLang="gl-ES" sz="4000" b="1" smtClean="0"/>
              <a:t>FP básica. Decreto 107/2014</a:t>
            </a:r>
            <a:endParaRPr lang="gl-ES" sz="4000" smtClean="0"/>
          </a:p>
        </p:txBody>
      </p:sp>
      <p:sp>
        <p:nvSpPr>
          <p:cNvPr id="7885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sz="2800" b="1" smtClean="0"/>
              <a:t>O profesorado deberá acreditar</a:t>
            </a:r>
            <a:r>
              <a:rPr lang="gl-ES" sz="2800" smtClean="0"/>
              <a:t>, polo menos, o </a:t>
            </a:r>
            <a:r>
              <a:rPr lang="gl-ES" sz="2800" b="1" smtClean="0"/>
              <a:t>nivel B2 da lingua correspondente </a:t>
            </a:r>
            <a:r>
              <a:rPr lang="gl-ES" sz="2800" smtClean="0"/>
              <a:t>do Marco Común Europeo de Referencia para as Linguas cando se imparta:</a:t>
            </a:r>
          </a:p>
          <a:p>
            <a:pPr lvl="1">
              <a:spcBef>
                <a:spcPct val="5000"/>
              </a:spcBef>
              <a:spcAft>
                <a:spcPct val="20000"/>
              </a:spcAft>
            </a:pPr>
            <a:r>
              <a:rPr lang="gl-ES" b="1" smtClean="0"/>
              <a:t>Por unha especialidade diferente </a:t>
            </a:r>
            <a:r>
              <a:rPr lang="gl-ES" smtClean="0"/>
              <a:t>á que é propia da Lingua estranxeira o módulo profesional de Comunicación e sociedade I ou II.</a:t>
            </a:r>
          </a:p>
          <a:p>
            <a:pPr lvl="1">
              <a:spcBef>
                <a:spcPct val="5000"/>
              </a:spcBef>
              <a:spcAft>
                <a:spcPct val="25000"/>
              </a:spcAft>
            </a:pPr>
            <a:r>
              <a:rPr lang="gl-ES" b="1" smtClean="0"/>
              <a:t>A modalidade bilingüe </a:t>
            </a:r>
            <a:r>
              <a:rPr lang="gl-ES" smtClean="0"/>
              <a:t>de ciclos</a:t>
            </a:r>
            <a:r>
              <a:rPr lang="gl-ES" b="1" smtClean="0"/>
              <a:t>. </a:t>
            </a:r>
            <a:endParaRPr 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Profesorado de PCPI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5529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"/>
              </a:spcBef>
              <a:spcAft>
                <a:spcPct val="15000"/>
              </a:spcAft>
            </a:pPr>
            <a:r>
              <a:rPr lang="gl-ES" altLang="gl-ES" sz="2800" b="1" smtClean="0"/>
              <a:t>O profesorado de educación primaria </a:t>
            </a:r>
            <a:r>
              <a:rPr lang="gl-ES" altLang="gl-ES" sz="2800" smtClean="0"/>
              <a:t>que viñera impartindo módulos de carácter xeral pode seguir impartindo os módulos de  Comunicación e sociedade I e de Ciencias aplicadas I: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spcAft>
                <a:spcPct val="15000"/>
              </a:spcAft>
            </a:pPr>
            <a:r>
              <a:rPr lang="gl-ES" altLang="gl-ES" b="1" smtClean="0"/>
              <a:t>Se se ten praza asignada</a:t>
            </a:r>
            <a:r>
              <a:rPr lang="gl-ES" altLang="gl-ES" smtClean="0"/>
              <a:t>, ata o seu cesamento.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spcAft>
                <a:spcPct val="15000"/>
              </a:spcAft>
            </a:pPr>
            <a:r>
              <a:rPr lang="gl-ES" altLang="gl-ES" b="1" smtClean="0"/>
              <a:t>Se non se ten praza asignada</a:t>
            </a:r>
            <a:r>
              <a:rPr lang="gl-ES" altLang="gl-ES" smtClean="0"/>
              <a:t>, durante catro cursos consecutivos.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b="1" smtClean="0"/>
              <a:t>En centros privados</a:t>
            </a:r>
            <a:r>
              <a:rPr lang="gl-ES" altLang="gl-ES" smtClean="0"/>
              <a:t> con contrato en vigor no curso 2013-2014, ata que se extinga o contrato.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Implantación. Calendario de 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gl-ES" altLang="gl-ES" sz="2800" b="1" smtClean="0"/>
              <a:t>O primeiro curso </a:t>
            </a:r>
            <a:r>
              <a:rPr lang="gl-ES" altLang="gl-ES" sz="2800" smtClean="0"/>
              <a:t>dos ciclos de FP básica implantarase no curso escolar 2014-2015, no que se suprimirá a oferta de primeiro curso dos PCPI.</a:t>
            </a:r>
          </a:p>
          <a:p>
            <a:pPr>
              <a:lnSpc>
                <a:spcPct val="90000"/>
              </a:lnSpc>
              <a:spcAft>
                <a:spcPct val="20000"/>
              </a:spcAft>
            </a:pPr>
            <a:r>
              <a:rPr lang="gl-ES" altLang="gl-ES" sz="2800" b="1" smtClean="0"/>
              <a:t>O segundo curso </a:t>
            </a:r>
            <a:r>
              <a:rPr lang="gl-ES" altLang="gl-ES" sz="2800" smtClean="0"/>
              <a:t>dos ciclos de FP básica implantarase no curso escolar 2015-2016, no que se suprimirá a oferta de segundo curso dos PCPI.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Obxectivos que persegue a reforma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2662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b="1" smtClean="0"/>
              <a:t>Reducir</a:t>
            </a:r>
            <a:r>
              <a:rPr lang="gl-ES" smtClean="0"/>
              <a:t> a taxa de abandono temperán da educación.</a:t>
            </a:r>
          </a:p>
          <a:p>
            <a:pPr>
              <a:lnSpc>
                <a:spcPct val="90000"/>
              </a:lnSpc>
            </a:pPr>
            <a:r>
              <a:rPr lang="gl-ES" b="1" smtClean="0"/>
              <a:t>Mellorar</a:t>
            </a:r>
            <a:r>
              <a:rPr lang="gl-ES" smtClean="0"/>
              <a:t> os resultados educativos de acordo con criterios internacionais nas taxas:</a:t>
            </a:r>
          </a:p>
          <a:p>
            <a:pPr lvl="1">
              <a:lnSpc>
                <a:spcPct val="90000"/>
              </a:lnSpc>
            </a:pPr>
            <a:r>
              <a:rPr lang="gl-ES" smtClean="0"/>
              <a:t>Comparativa de alumnos e alumnas excelentes.</a:t>
            </a:r>
          </a:p>
          <a:p>
            <a:pPr lvl="1">
              <a:lnSpc>
                <a:spcPct val="90000"/>
              </a:lnSpc>
            </a:pPr>
            <a:r>
              <a:rPr lang="gl-ES" smtClean="0"/>
              <a:t>De titulados en educación secundaria obrigatoria.</a:t>
            </a:r>
          </a:p>
          <a:p>
            <a:pPr>
              <a:lnSpc>
                <a:spcPct val="90000"/>
              </a:lnSpc>
            </a:pPr>
            <a:r>
              <a:rPr lang="gl-ES" b="1" smtClean="0"/>
              <a:t>Mellorar</a:t>
            </a:r>
            <a:r>
              <a:rPr lang="gl-ES" smtClean="0"/>
              <a:t> a empregabilidade.</a:t>
            </a:r>
          </a:p>
          <a:p>
            <a:pPr>
              <a:lnSpc>
                <a:spcPct val="90000"/>
              </a:lnSpc>
            </a:pPr>
            <a:r>
              <a:rPr lang="gl-ES" b="1" smtClean="0"/>
              <a:t>Estimular</a:t>
            </a:r>
            <a:r>
              <a:rPr lang="gl-ES" smtClean="0"/>
              <a:t> o espírito emprendedor dos/das estudantes.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Implantación. Alumnado de PCPI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"/>
              </a:spcBef>
              <a:spcAft>
                <a:spcPct val="10000"/>
              </a:spcAft>
            </a:pPr>
            <a:r>
              <a:rPr lang="gl-ES" altLang="gl-ES" sz="2800" b="1" smtClean="0"/>
              <a:t>Quen superase 1º </a:t>
            </a:r>
            <a:r>
              <a:rPr lang="gl-ES" altLang="gl-ES" sz="2800" smtClean="0"/>
              <a:t>de PCPI no curso 2013-2014, poderá cursar 2º de PCPI no curso 2014-2105, nas mesmas condicións que ata o momento. </a:t>
            </a:r>
            <a:br>
              <a:rPr lang="gl-ES" altLang="gl-ES" sz="2800" smtClean="0"/>
            </a:br>
            <a:r>
              <a:rPr lang="gl-ES" altLang="gl-ES" sz="2800" smtClean="0"/>
              <a:t>Así, superando os módulos: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spcAft>
                <a:spcPct val="10000"/>
              </a:spcAft>
            </a:pPr>
            <a:r>
              <a:rPr lang="gl-ES" altLang="gl-ES" sz="2600" smtClean="0"/>
              <a:t>Obrigatorios, acceso directo a ciclos de grao medio.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600" smtClean="0"/>
              <a:t>Voluntarios, título de graduado en ESO.</a:t>
            </a:r>
          </a:p>
          <a:p>
            <a:pPr>
              <a:lnSpc>
                <a:spcPct val="90000"/>
              </a:lnSpc>
              <a:spcBef>
                <a:spcPct val="5000"/>
              </a:spcBef>
              <a:spcAft>
                <a:spcPct val="20000"/>
              </a:spcAft>
            </a:pPr>
            <a:r>
              <a:rPr lang="gl-ES" altLang="gl-ES" sz="2800" b="1" smtClean="0"/>
              <a:t>Quen non superase 1º </a:t>
            </a:r>
            <a:r>
              <a:rPr lang="gl-ES" altLang="gl-ES" sz="2800" smtClean="0"/>
              <a:t>de PCPI no curso 2013-2014, incorporarase á FP básica.</a:t>
            </a:r>
          </a:p>
          <a:p>
            <a:pPr>
              <a:lnSpc>
                <a:spcPct val="90000"/>
              </a:lnSpc>
              <a:spcBef>
                <a:spcPct val="5000"/>
              </a:spcBef>
            </a:pPr>
            <a:r>
              <a:rPr lang="gl-ES" altLang="gl-ES" sz="2800" b="1" smtClean="0"/>
              <a:t>Réxime integrado</a:t>
            </a:r>
            <a:r>
              <a:rPr lang="gl-ES" altLang="gl-ES" sz="2800" smtClean="0"/>
              <a:t>,</a:t>
            </a:r>
            <a:r>
              <a:rPr lang="gl-ES" altLang="gl-ES" sz="2800" b="1" smtClean="0"/>
              <a:t> </a:t>
            </a:r>
            <a:r>
              <a:rPr lang="gl-ES" altLang="gl-ES" sz="2800" smtClean="0"/>
              <a:t>tamén será de aplicación.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FP básica. Modalidade de FP dual</a:t>
            </a:r>
            <a:br>
              <a:rPr lang="gl-ES" altLang="gl-ES" sz="4000" smtClean="0"/>
            </a:br>
            <a:r>
              <a:rPr lang="gl-ES" altLang="gl-ES" sz="4000" b="1" smtClean="0"/>
              <a:t>Decreto 107/2014</a:t>
            </a:r>
          </a:p>
        </p:txBody>
      </p:sp>
      <p:sp>
        <p:nvSpPr>
          <p:cNvPr id="50179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 marL="447675" indent="-447675">
              <a:spcBef>
                <a:spcPct val="5000"/>
              </a:spcBef>
              <a:spcAft>
                <a:spcPct val="10000"/>
              </a:spcAft>
            </a:pPr>
            <a:r>
              <a:rPr lang="gl-ES" altLang="gl-ES" sz="2800" b="1" smtClean="0"/>
              <a:t>Poderán ser obxecto de FP dual</a:t>
            </a:r>
            <a:r>
              <a:rPr lang="gl-ES" altLang="gl-ES" sz="2800" smtClean="0"/>
              <a:t>.</a:t>
            </a:r>
          </a:p>
          <a:p>
            <a:pPr marL="808038" lvl="1" indent="-350838">
              <a:spcBef>
                <a:spcPct val="5000"/>
              </a:spcBef>
              <a:spcAft>
                <a:spcPct val="10000"/>
              </a:spcAft>
            </a:pPr>
            <a:r>
              <a:rPr lang="gl-ES" altLang="gl-ES" sz="2600" b="1" smtClean="0"/>
              <a:t>Os módulos asociados </a:t>
            </a:r>
            <a:r>
              <a:rPr lang="gl-ES" altLang="gl-ES" sz="2600" smtClean="0"/>
              <a:t>a UC e a FCT. </a:t>
            </a:r>
          </a:p>
          <a:p>
            <a:pPr marL="808038" lvl="1" indent="-350838">
              <a:spcBef>
                <a:spcPct val="5000"/>
              </a:spcBef>
              <a:spcAft>
                <a:spcPct val="10000"/>
              </a:spcAft>
            </a:pPr>
            <a:r>
              <a:rPr lang="gl-ES" altLang="gl-ES" sz="2600" b="1" smtClean="0"/>
              <a:t>Ata o momento en que se desenvolva </a:t>
            </a:r>
            <a:r>
              <a:rPr lang="gl-ES" altLang="gl-ES" sz="2600" smtClean="0"/>
              <a:t>a FP dual do sistema educativo establecida no artigo 42.bis da Lei Orgánica 2/2006, do 3 de maio:</a:t>
            </a:r>
          </a:p>
          <a:p>
            <a:pPr marL="1079500" lvl="2" indent="-271463">
              <a:spcBef>
                <a:spcPct val="0"/>
              </a:spcBef>
              <a:spcAft>
                <a:spcPct val="10000"/>
              </a:spcAft>
            </a:pPr>
            <a:r>
              <a:rPr lang="gl-ES" altLang="gl-ES" sz="2200" smtClean="0"/>
              <a:t>Realizarase de acordo co establecido para o sistema educativo, cando non medie un contrato para a formación e a aprendizaxe, no Real decreto 1529/2012, do 8 de novembro.</a:t>
            </a:r>
          </a:p>
          <a:p>
            <a:pPr marL="1079500" lvl="2" indent="-271463">
              <a:spcBef>
                <a:spcPct val="0"/>
              </a:spcBef>
            </a:pPr>
            <a:r>
              <a:rPr lang="gl-ES" altLang="gl-ES" sz="2200" smtClean="0"/>
              <a:t>O tempo de permanencia do alumnado nos centros de traballo será en </a:t>
            </a:r>
            <a:r>
              <a:rPr lang="gl-ES" altLang="gl-ES" sz="2200" b="1" smtClean="0"/>
              <a:t>xeral</a:t>
            </a:r>
            <a:r>
              <a:rPr lang="gl-ES" altLang="gl-ES" sz="2200" smtClean="0"/>
              <a:t> do 25 % da duración total do ciclo formativo, sen que en ningún caso a devandita duración sexa inferior ao 15 %.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Gratuidade. Transporte escolar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  <a:endParaRPr lang="gl-ES" altLang="gl-ES" sz="4000" smtClean="0"/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ct val="15000"/>
              </a:spcAft>
            </a:pPr>
            <a:r>
              <a:rPr lang="gl-ES" altLang="gl-ES" sz="2800" b="1" smtClean="0"/>
              <a:t>Disposición adicional segunda. </a:t>
            </a:r>
            <a:r>
              <a:rPr lang="gl-ES" altLang="gl-ES" sz="2800" smtClean="0"/>
              <a:t>Axudas individualizadas de transporte escolar.</a:t>
            </a:r>
          </a:p>
          <a:p>
            <a:pPr lvl="1">
              <a:lnSpc>
                <a:spcPct val="90000"/>
              </a:lnSpc>
            </a:pPr>
            <a:r>
              <a:rPr lang="gl-ES" altLang="gl-ES" smtClean="0"/>
              <a:t>O alumnado utilizará as rutas de transporte escolar ou regular actualmente existentes, ata o límite das prazas existentes en cada caso e, de non haber capacidade suficiente nos vehículos contratados ou non haber correspondencia cos itinerarios establecidos, poderá percibir axudas individualizadas de transporte escolar.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smtClean="0"/>
              <a:t>Desenvolvemento normativo</a:t>
            </a:r>
            <a:br>
              <a:rPr lang="gl-ES" altLang="gl-ES" b="1" smtClean="0"/>
            </a:br>
            <a:r>
              <a:rPr lang="gl-ES" altLang="gl-ES" smtClean="0"/>
              <a:t>en Galicia</a:t>
            </a:r>
            <a:endParaRPr lang="gl-ES" altLang="gl-ES" smtClean="0">
              <a:solidFill>
                <a:schemeClr val="tx1"/>
              </a:solidFill>
            </a:endParaRPr>
          </a:p>
        </p:txBody>
      </p:sp>
      <p:sp>
        <p:nvSpPr>
          <p:cNvPr id="84994" name="4 Subtítulo"/>
          <p:cNvSpPr>
            <a:spLocks noGrp="1"/>
          </p:cNvSpPr>
          <p:nvPr>
            <p:ph type="subTitle" idx="1"/>
          </p:nvPr>
        </p:nvSpPr>
        <p:spPr>
          <a:xfrm>
            <a:off x="539750" y="3294063"/>
            <a:ext cx="7632700" cy="1296987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pt-BR" altLang="gl-ES" sz="3000" b="1" smtClean="0"/>
              <a:t>Orde do 5 de agosto de 2014.</a:t>
            </a:r>
          </a:p>
          <a:p>
            <a:pPr>
              <a:spcBef>
                <a:spcPct val="5000"/>
              </a:spcBef>
            </a:pPr>
            <a:r>
              <a:rPr lang="es-ES" sz="2600" b="1" smtClean="0"/>
              <a:t>Implantación das ensinanzas. Curso 2014-2015</a:t>
            </a:r>
            <a:endParaRPr lang="gl-ES" sz="2600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Obxecto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  <a:endParaRPr lang="gl-ES" sz="4000" smtClean="0"/>
          </a:p>
        </p:txBody>
      </p:sp>
      <p:sp>
        <p:nvSpPr>
          <p:cNvPr id="8601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smtClean="0"/>
              <a:t>Regular aspectos específicos para a implantación das ensinanzas de formación profesional básica </a:t>
            </a:r>
            <a:r>
              <a:rPr lang="es-ES" sz="2800" b="1" smtClean="0"/>
              <a:t>no curso académico 2014/2015</a:t>
            </a:r>
            <a:r>
              <a:rPr lang="es-ES" sz="2800" smtClean="0"/>
              <a:t>. </a:t>
            </a:r>
          </a:p>
          <a:p>
            <a:pPr lvl="1"/>
            <a:r>
              <a:rPr lang="gl-ES" smtClean="0"/>
              <a:t>Será de aplicación nos centros docentes </a:t>
            </a:r>
            <a:r>
              <a:rPr lang="gl-ES" b="1" smtClean="0"/>
              <a:t>públicos e privados.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Oferta obrigatoria. Destinatarios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  <a:endParaRPr lang="gl-ES" sz="4000" smtClean="0"/>
          </a:p>
        </p:txBody>
      </p:sp>
      <p:sp>
        <p:nvSpPr>
          <p:cNvPr id="8704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800" smtClean="0"/>
              <a:t>Alumnado escolarizado que cumpra os requisitos de acceso a estas ensinanzas.</a:t>
            </a:r>
          </a:p>
          <a:p>
            <a:r>
              <a:rPr lang="gl-ES" sz="2800" smtClean="0"/>
              <a:t>Que o grao de adquisición das competencias:</a:t>
            </a:r>
          </a:p>
          <a:p>
            <a:pPr lvl="1"/>
            <a:r>
              <a:rPr lang="gl-ES" smtClean="0"/>
              <a:t>Non sexa o adecuado para obter o título de ESO.</a:t>
            </a:r>
          </a:p>
          <a:p>
            <a:pPr lvl="1"/>
            <a:r>
              <a:rPr lang="gl-ES" smtClean="0"/>
              <a:t>Sexa o adecuado para que poida alcanzar o título profesional básico.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 redondeado"/>
          <p:cNvSpPr/>
          <p:nvPr/>
        </p:nvSpPr>
        <p:spPr>
          <a:xfrm>
            <a:off x="755650" y="3133725"/>
            <a:ext cx="7700963" cy="2879725"/>
          </a:xfrm>
          <a:prstGeom prst="roundRect">
            <a:avLst>
              <a:gd name="adj" fmla="val 3916"/>
            </a:avLst>
          </a:prstGeom>
          <a:solidFill>
            <a:schemeClr val="bg1">
              <a:lumMod val="65000"/>
              <a:alpha val="55000"/>
            </a:schemeClr>
          </a:solidFill>
          <a:ln>
            <a:noFill/>
          </a:ln>
          <a:effectLst>
            <a:outerShdw blurRad="444500" dist="190500" dir="27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lang="es-ES" sz="3600" b="1" dirty="0" err="1">
                <a:solidFill>
                  <a:schemeClr val="tx1"/>
                </a:solidFill>
              </a:rPr>
              <a:t>Ensinanza</a:t>
            </a:r>
            <a:r>
              <a:rPr lang="es-ES" sz="3600" b="1" dirty="0">
                <a:solidFill>
                  <a:schemeClr val="tx1"/>
                </a:solidFill>
              </a:rPr>
              <a:t> Secundaria </a:t>
            </a:r>
            <a:r>
              <a:rPr lang="es-ES" sz="3600" b="1" dirty="0" err="1">
                <a:solidFill>
                  <a:schemeClr val="tx1"/>
                </a:solidFill>
              </a:rPr>
              <a:t>Obrigatoria</a:t>
            </a:r>
            <a:endParaRPr lang="gl-ES" sz="3600" b="1" dirty="0">
              <a:solidFill>
                <a:schemeClr val="tx1"/>
              </a:solidFill>
            </a:endParaRPr>
          </a:p>
        </p:txBody>
      </p:sp>
      <p:sp>
        <p:nvSpPr>
          <p:cNvPr id="8806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ESO e PCPI</a:t>
            </a:r>
            <a:br>
              <a:rPr lang="gl-ES" altLang="gl-ES" sz="4000" smtClean="0"/>
            </a:br>
            <a:r>
              <a:rPr lang="gl-ES" altLang="gl-ES" sz="4000" b="1" smtClean="0"/>
              <a:t>LOE</a:t>
            </a:r>
            <a:endParaRPr lang="gl-ES" sz="4000" smtClean="0"/>
          </a:p>
        </p:txBody>
      </p:sp>
      <p:sp>
        <p:nvSpPr>
          <p:cNvPr id="4" name="3 Rectángulo redondeado"/>
          <p:cNvSpPr/>
          <p:nvPr/>
        </p:nvSpPr>
        <p:spPr>
          <a:xfrm>
            <a:off x="1476375" y="3349625"/>
            <a:ext cx="1871663" cy="1871663"/>
          </a:xfrm>
          <a:prstGeom prst="roundRect">
            <a:avLst>
              <a:gd name="adj" fmla="val 6954"/>
            </a:avLst>
          </a:prstGeom>
          <a:solidFill>
            <a:schemeClr val="bg1">
              <a:alpha val="67000"/>
            </a:schemeClr>
          </a:solidFill>
          <a:ln>
            <a:noFill/>
          </a:ln>
          <a:effectLst>
            <a:outerShdw blurRad="292100" dist="139700" dir="27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sz="3600" b="1" dirty="0">
                <a:solidFill>
                  <a:schemeClr val="tx1"/>
                </a:solidFill>
              </a:rPr>
              <a:t>ESO</a:t>
            </a:r>
            <a:endParaRPr lang="gl-ES" sz="3600" b="1" dirty="0">
              <a:solidFill>
                <a:schemeClr val="tx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758825" y="1773238"/>
            <a:ext cx="7700963" cy="647700"/>
          </a:xfrm>
          <a:prstGeom prst="roundRect">
            <a:avLst>
              <a:gd name="adj" fmla="val 10725"/>
            </a:avLst>
          </a:prstGeom>
          <a:solidFill>
            <a:schemeClr val="bg1">
              <a:alpha val="70000"/>
            </a:schemeClr>
          </a:solidFill>
          <a:ln w="28575"/>
          <a:effectLst>
            <a:outerShdw blurRad="355600" dist="1524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defRPr/>
            </a:pPr>
            <a:r>
              <a:rPr lang="es-ES" sz="3200" b="1">
                <a:solidFill>
                  <a:schemeClr val="tx1"/>
                </a:solidFill>
              </a:rPr>
              <a:t>Título de graduado en ESO</a:t>
            </a:r>
            <a:endParaRPr lang="gl-ES" sz="3200" b="1">
              <a:solidFill>
                <a:schemeClr val="tx1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3419475" y="3062288"/>
            <a:ext cx="2447925" cy="8636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sz="1600" b="1" dirty="0">
                <a:solidFill>
                  <a:schemeClr val="tx1"/>
                </a:solidFill>
              </a:rPr>
              <a:t>Medida extraordinaria de atención á </a:t>
            </a:r>
            <a:r>
              <a:rPr lang="es-ES" sz="1600" b="1" dirty="0" err="1">
                <a:solidFill>
                  <a:schemeClr val="tx1"/>
                </a:solidFill>
              </a:rPr>
              <a:t>diversidade</a:t>
            </a:r>
            <a:endParaRPr lang="gl-ES" sz="1600" b="1" dirty="0">
              <a:solidFill>
                <a:schemeClr val="tx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6011863" y="3349625"/>
            <a:ext cx="1728787" cy="936625"/>
          </a:xfrm>
          <a:prstGeom prst="roundRect">
            <a:avLst>
              <a:gd name="adj" fmla="val 10514"/>
            </a:avLst>
          </a:prstGeom>
          <a:solidFill>
            <a:schemeClr val="bg1">
              <a:alpha val="71000"/>
            </a:schemeClr>
          </a:solidFill>
          <a:ln>
            <a:noFill/>
          </a:ln>
          <a:effectLst>
            <a:outerShdw blurRad="406400" dist="254000" dir="27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sz="3600" b="1" dirty="0">
                <a:solidFill>
                  <a:schemeClr val="tx1"/>
                </a:solidFill>
              </a:rPr>
              <a:t>PCPI</a:t>
            </a:r>
            <a:endParaRPr lang="gl-ES" sz="3600" b="1" dirty="0">
              <a:solidFill>
                <a:schemeClr val="tx1"/>
              </a:solidFill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3527425" y="3925888"/>
            <a:ext cx="2232025" cy="576262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ES" sz="1200" b="1">
                <a:solidFill>
                  <a:schemeClr val="tx1"/>
                </a:solidFill>
                <a:hlinkClick r:id="rId2" action="ppaction://hlinkfile"/>
              </a:rPr>
              <a:t>Decreto 229/2011</a:t>
            </a:r>
            <a:r>
              <a:rPr lang="es-ES" sz="1200">
                <a:solidFill>
                  <a:schemeClr val="tx1"/>
                </a:solidFill>
              </a:rPr>
              <a:t>, polo que se regula a atención á diversidade do alumnado</a:t>
            </a:r>
            <a:endParaRPr lang="gl-ES" sz="1200">
              <a:solidFill>
                <a:schemeClr val="tx1"/>
              </a:solidFill>
            </a:endParaRPr>
          </a:p>
        </p:txBody>
      </p:sp>
      <p:cxnSp>
        <p:nvCxnSpPr>
          <p:cNvPr id="3" name="2 Conector recto de flecha"/>
          <p:cNvCxnSpPr>
            <a:endCxn id="5" idx="1"/>
          </p:cNvCxnSpPr>
          <p:nvPr/>
        </p:nvCxnSpPr>
        <p:spPr>
          <a:xfrm>
            <a:off x="3348038" y="3817938"/>
            <a:ext cx="2663825" cy="0"/>
          </a:xfrm>
          <a:prstGeom prst="straightConnector1">
            <a:avLst/>
          </a:prstGeom>
          <a:ln w="38100">
            <a:solidFill>
              <a:schemeClr val="bg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stCxn id="4" idx="0"/>
          </p:cNvCxnSpPr>
          <p:nvPr/>
        </p:nvCxnSpPr>
        <p:spPr>
          <a:xfrm flipV="1">
            <a:off x="2411413" y="2420938"/>
            <a:ext cx="0" cy="928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V="1">
            <a:off x="6875463" y="2420938"/>
            <a:ext cx="0" cy="928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7" grpId="0" animBg="1"/>
      <p:bldP spid="8" grpId="0"/>
      <p:bldP spid="5" grpId="0" animBg="1"/>
      <p:bldP spid="12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ESO e PCPI</a:t>
            </a:r>
            <a:br>
              <a:rPr lang="gl-ES" altLang="gl-ES" sz="4000" smtClean="0"/>
            </a:br>
            <a:r>
              <a:rPr lang="gl-ES" altLang="gl-ES" sz="4000" b="1" smtClean="0"/>
              <a:t>LOE</a:t>
            </a:r>
            <a:endParaRPr lang="gl-ES" sz="4000" smtClean="0"/>
          </a:p>
        </p:txBody>
      </p:sp>
      <p:grpSp>
        <p:nvGrpSpPr>
          <p:cNvPr id="31" name="30 Grupo"/>
          <p:cNvGrpSpPr>
            <a:grpSpLocks/>
          </p:cNvGrpSpPr>
          <p:nvPr/>
        </p:nvGrpSpPr>
        <p:grpSpPr bwMode="auto">
          <a:xfrm>
            <a:off x="5075238" y="2468563"/>
            <a:ext cx="3384550" cy="3527425"/>
            <a:chOff x="5075412" y="2468892"/>
            <a:chExt cx="3384376" cy="3526620"/>
          </a:xfrm>
        </p:grpSpPr>
        <p:sp>
          <p:nvSpPr>
            <p:cNvPr id="13" name="12 Rectángulo redondeado"/>
            <p:cNvSpPr/>
            <p:nvPr/>
          </p:nvSpPr>
          <p:spPr>
            <a:xfrm>
              <a:off x="5075412" y="3116444"/>
              <a:ext cx="3384376" cy="2879068"/>
            </a:xfrm>
            <a:prstGeom prst="roundRect">
              <a:avLst>
                <a:gd name="adj" fmla="val 3916"/>
              </a:avLst>
            </a:prstGeom>
            <a:solidFill>
              <a:schemeClr val="bg1">
                <a:lumMod val="65000"/>
                <a:alpha val="55000"/>
              </a:schemeClr>
            </a:solidFill>
            <a:ln>
              <a:noFill/>
            </a:ln>
            <a:effectLst>
              <a:outerShdw blurRad="444500" dist="1905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>
                  <a:solidFill>
                    <a:schemeClr val="tx1"/>
                  </a:solidFill>
                </a:rPr>
                <a:t>Formación Profesional</a:t>
              </a:r>
              <a:endParaRPr lang="gl-E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4 Rectángulo redondeado"/>
            <p:cNvSpPr/>
            <p:nvPr/>
          </p:nvSpPr>
          <p:spPr>
            <a:xfrm>
              <a:off x="5911981" y="3349753"/>
              <a:ext cx="1728699" cy="936411"/>
            </a:xfrm>
            <a:prstGeom prst="roundRect">
              <a:avLst>
                <a:gd name="adj" fmla="val 10514"/>
              </a:avLst>
            </a:prstGeom>
            <a:solidFill>
              <a:schemeClr val="bg1">
                <a:alpha val="71000"/>
              </a:schemeClr>
            </a:solidFill>
            <a:ln>
              <a:noFill/>
            </a:ln>
            <a:effectLst>
              <a:outerShdw blurRad="406400" dist="2540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ts val="2400"/>
                </a:lnSpc>
                <a:defRPr/>
              </a:pPr>
              <a:r>
                <a:rPr lang="es-ES" sz="3600" b="1">
                  <a:solidFill>
                    <a:schemeClr val="tx1"/>
                  </a:solidFill>
                </a:rPr>
                <a:t>FP</a:t>
              </a:r>
              <a:br>
                <a:rPr lang="es-ES" sz="3600" b="1">
                  <a:solidFill>
                    <a:schemeClr val="tx1"/>
                  </a:solidFill>
                </a:rPr>
              </a:br>
              <a:r>
                <a:rPr lang="es-ES" sz="2800" b="1">
                  <a:solidFill>
                    <a:schemeClr val="tx1"/>
                  </a:solidFill>
                </a:rPr>
                <a:t>básica</a:t>
              </a:r>
              <a:endParaRPr lang="gl-ES" sz="2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17 Conector recto de flecha"/>
            <p:cNvCxnSpPr>
              <a:stCxn id="5" idx="0"/>
              <a:endCxn id="14" idx="2"/>
            </p:cNvCxnSpPr>
            <p:nvPr/>
          </p:nvCxnSpPr>
          <p:spPr>
            <a:xfrm flipH="1" flipV="1">
              <a:off x="6767600" y="2918051"/>
              <a:ext cx="7937" cy="43170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Rectángulo redondeado"/>
            <p:cNvSpPr/>
            <p:nvPr/>
          </p:nvSpPr>
          <p:spPr>
            <a:xfrm>
              <a:off x="5075412" y="2468892"/>
              <a:ext cx="3384376" cy="449159"/>
            </a:xfrm>
            <a:prstGeom prst="roundRect">
              <a:avLst>
                <a:gd name="adj" fmla="val 10725"/>
              </a:avLst>
            </a:prstGeom>
            <a:solidFill>
              <a:schemeClr val="bg1">
                <a:alpha val="70000"/>
              </a:schemeClr>
            </a:solidFill>
            <a:ln w="28575"/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>
                  <a:solidFill>
                    <a:schemeClr val="tx1"/>
                  </a:solidFill>
                </a:rPr>
                <a:t>Título profesional básico</a:t>
              </a:r>
              <a:endParaRPr lang="gl-ES" sz="2400" b="1">
                <a:solidFill>
                  <a:schemeClr val="tx1"/>
                </a:solidFill>
              </a:endParaRPr>
            </a:p>
          </p:txBody>
        </p:sp>
      </p:grpSp>
      <p:grpSp>
        <p:nvGrpSpPr>
          <p:cNvPr id="30" name="29 Grupo"/>
          <p:cNvGrpSpPr>
            <a:grpSpLocks/>
          </p:cNvGrpSpPr>
          <p:nvPr/>
        </p:nvGrpSpPr>
        <p:grpSpPr bwMode="auto">
          <a:xfrm>
            <a:off x="755650" y="1773238"/>
            <a:ext cx="3384550" cy="4240212"/>
            <a:chOff x="755577" y="1772816"/>
            <a:chExt cx="3384376" cy="4240633"/>
          </a:xfrm>
        </p:grpSpPr>
        <p:sp>
          <p:nvSpPr>
            <p:cNvPr id="6" name="5 Rectángulo redondeado"/>
            <p:cNvSpPr/>
            <p:nvPr/>
          </p:nvSpPr>
          <p:spPr>
            <a:xfrm>
              <a:off x="755577" y="3133438"/>
              <a:ext cx="3384376" cy="2880011"/>
            </a:xfrm>
            <a:prstGeom prst="roundRect">
              <a:avLst>
                <a:gd name="adj" fmla="val 3916"/>
              </a:avLst>
            </a:prstGeom>
            <a:solidFill>
              <a:schemeClr val="bg1">
                <a:lumMod val="65000"/>
                <a:alpha val="55000"/>
              </a:schemeClr>
            </a:solidFill>
            <a:ln>
              <a:noFill/>
            </a:ln>
            <a:effectLst>
              <a:outerShdw blurRad="444500" dist="1905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>
                  <a:solidFill>
                    <a:schemeClr val="tx1"/>
                  </a:solidFill>
                </a:rPr>
                <a:t>Secundaria </a:t>
              </a:r>
              <a:r>
                <a:rPr lang="es-ES" sz="2400" b="1" dirty="0" err="1">
                  <a:solidFill>
                    <a:schemeClr val="tx1"/>
                  </a:solidFill>
                </a:rPr>
                <a:t>Obrigatoria</a:t>
              </a:r>
              <a:endParaRPr lang="gl-E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3 Rectángulo redondeado"/>
            <p:cNvSpPr/>
            <p:nvPr/>
          </p:nvSpPr>
          <p:spPr>
            <a:xfrm>
              <a:off x="1511188" y="3349360"/>
              <a:ext cx="1873154" cy="1871849"/>
            </a:xfrm>
            <a:prstGeom prst="roundRect">
              <a:avLst>
                <a:gd name="adj" fmla="val 6954"/>
              </a:avLst>
            </a:prstGeom>
            <a:solidFill>
              <a:schemeClr val="bg1">
                <a:alpha val="67000"/>
              </a:schemeClr>
            </a:solidFill>
            <a:ln>
              <a:noFill/>
            </a:ln>
            <a:effectLst>
              <a:outerShdw blurRad="292100" dist="139700" dir="27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ES" sz="3600" b="1" dirty="0">
                  <a:solidFill>
                    <a:schemeClr val="tx1"/>
                  </a:solidFill>
                </a:rPr>
                <a:t>ESO</a:t>
              </a:r>
              <a:endParaRPr lang="gl-ES" sz="36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6 Rectángulo redondeado"/>
            <p:cNvSpPr/>
            <p:nvPr/>
          </p:nvSpPr>
          <p:spPr>
            <a:xfrm>
              <a:off x="755577" y="1772816"/>
              <a:ext cx="3384376" cy="431843"/>
            </a:xfrm>
            <a:prstGeom prst="roundRect">
              <a:avLst>
                <a:gd name="adj" fmla="val 10725"/>
              </a:avLst>
            </a:prstGeom>
            <a:solidFill>
              <a:schemeClr val="bg1">
                <a:alpha val="70000"/>
              </a:schemeClr>
            </a:solidFill>
            <a:ln w="28575"/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200" b="1">
                  <a:solidFill>
                    <a:schemeClr val="tx1"/>
                  </a:solidFill>
                </a:rPr>
                <a:t>Título de graduado en ESO</a:t>
              </a:r>
              <a:endParaRPr lang="gl-ES" sz="2200" b="1">
                <a:solidFill>
                  <a:schemeClr val="tx1"/>
                </a:solidFill>
              </a:endParaRPr>
            </a:p>
          </p:txBody>
        </p:sp>
        <p:cxnSp>
          <p:nvCxnSpPr>
            <p:cNvPr id="15" name="14 Conector recto de flecha"/>
            <p:cNvCxnSpPr>
              <a:stCxn id="4" idx="0"/>
              <a:endCxn id="19" idx="2"/>
            </p:cNvCxnSpPr>
            <p:nvPr/>
          </p:nvCxnSpPr>
          <p:spPr>
            <a:xfrm flipV="1">
              <a:off x="2447765" y="2925455"/>
              <a:ext cx="0" cy="42390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18 Rectángulo redondeado"/>
            <p:cNvSpPr/>
            <p:nvPr/>
          </p:nvSpPr>
          <p:spPr>
            <a:xfrm>
              <a:off x="1511188" y="2468210"/>
              <a:ext cx="1873154" cy="457245"/>
            </a:xfrm>
            <a:prstGeom prst="roundRect">
              <a:avLst>
                <a:gd name="adj" fmla="val 10725"/>
              </a:avLst>
            </a:prstGeom>
            <a:solidFill>
              <a:schemeClr val="bg1">
                <a:alpha val="70000"/>
              </a:schemeClr>
            </a:solidFill>
            <a:ln w="28575">
              <a:solidFill>
                <a:schemeClr val="bg1">
                  <a:lumMod val="95000"/>
                </a:schemeClr>
              </a:solidFill>
            </a:ln>
            <a:effectLst>
              <a:outerShdw blurRad="355600" dist="1524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es-ES" sz="2400" b="1">
                  <a:solidFill>
                    <a:schemeClr val="tx1"/>
                  </a:solidFill>
                </a:rPr>
                <a:t>Proba</a:t>
              </a:r>
              <a:endParaRPr lang="gl-ES" sz="2400" b="1">
                <a:solidFill>
                  <a:schemeClr val="tx1"/>
                </a:solidFill>
              </a:endParaRPr>
            </a:p>
          </p:txBody>
        </p:sp>
        <p:cxnSp>
          <p:nvCxnSpPr>
            <p:cNvPr id="22" name="21 Conector recto de flecha"/>
            <p:cNvCxnSpPr>
              <a:stCxn id="19" idx="0"/>
              <a:endCxn id="7" idx="2"/>
            </p:cNvCxnSpPr>
            <p:nvPr/>
          </p:nvCxnSpPr>
          <p:spPr>
            <a:xfrm flipV="1">
              <a:off x="2447765" y="2204659"/>
              <a:ext cx="0" cy="26355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27 Conector recto de flecha"/>
          <p:cNvCxnSpPr>
            <a:stCxn id="14" idx="1"/>
            <a:endCxn id="19" idx="3"/>
          </p:cNvCxnSpPr>
          <p:nvPr/>
        </p:nvCxnSpPr>
        <p:spPr>
          <a:xfrm flipH="1">
            <a:off x="3384550" y="2693988"/>
            <a:ext cx="1690688" cy="31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2 Conector recto de flecha"/>
          <p:cNvCxnSpPr>
            <a:endCxn id="5" idx="1"/>
          </p:cNvCxnSpPr>
          <p:nvPr/>
        </p:nvCxnSpPr>
        <p:spPr>
          <a:xfrm>
            <a:off x="3384550" y="3817938"/>
            <a:ext cx="2527300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Distribución semanal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611560" y="1772816"/>
          <a:ext cx="7848873" cy="3817602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68352"/>
                <a:gridCol w="1080120"/>
                <a:gridCol w="1368152"/>
                <a:gridCol w="1008112"/>
                <a:gridCol w="1224137"/>
              </a:tblGrid>
              <a:tr h="401682">
                <a:tc row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Módulos</a:t>
                      </a:r>
                    </a:p>
                  </a:txBody>
                  <a:tcPr marL="72000" marR="72000" marT="72000" marB="72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Primeiro curso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Segundo curso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</a:tr>
              <a:tr h="401682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Horas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Períodos</a:t>
                      </a:r>
                      <a:b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lectivos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Horas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Períodos</a:t>
                      </a:r>
                      <a:b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lectivos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Comunicación e sociedade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Ciencias aplicadas</a:t>
                      </a: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66509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Asociados a unidades de competencia</a:t>
                      </a: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FCT</a:t>
                      </a: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Titoría</a:t>
                      </a:r>
                      <a:endParaRPr kumimoji="0" lang="gl-ES" altLang="gl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27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32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27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32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Distribución horaria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39750" y="1773238"/>
          <a:ext cx="7848874" cy="418320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296144"/>
                <a:gridCol w="1368152"/>
                <a:gridCol w="1296144"/>
                <a:gridCol w="1440160"/>
                <a:gridCol w="1296144"/>
                <a:gridCol w="1152130"/>
              </a:tblGrid>
              <a:tr h="401682">
                <a:tc rowSpan="9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2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3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4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257208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Titoría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BC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 v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</a:t>
                      </a:r>
                      <a:r>
                        <a:rPr kumimoji="0" lang="gl-ES" altLang="gl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 UC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40168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Total (32)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72000" marR="72000" marT="72000" marB="7200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>
          <a:xfrm>
            <a:off x="457200" y="371475"/>
            <a:ext cx="8229600" cy="1143000"/>
          </a:xfrm>
        </p:spPr>
        <p:txBody>
          <a:bodyPr/>
          <a:lstStyle/>
          <a:p>
            <a:r>
              <a:rPr lang="gl-ES" altLang="gl-ES" sz="4000" smtClean="0"/>
              <a:t>Principios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2765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b="1" smtClean="0"/>
              <a:t>Aumento</a:t>
            </a:r>
            <a:r>
              <a:rPr lang="gl-ES" smtClean="0"/>
              <a:t> da autonomía de centros.</a:t>
            </a:r>
          </a:p>
          <a:p>
            <a:r>
              <a:rPr lang="gl-ES" b="1" smtClean="0"/>
              <a:t>Reforzo</a:t>
            </a:r>
            <a:r>
              <a:rPr lang="gl-ES" smtClean="0"/>
              <a:t> da capacidade de xestión da dirección dos centros.</a:t>
            </a:r>
          </a:p>
          <a:p>
            <a:r>
              <a:rPr lang="gl-ES" b="1" smtClean="0"/>
              <a:t>Avaliacións</a:t>
            </a:r>
            <a:r>
              <a:rPr lang="gl-ES" smtClean="0"/>
              <a:t> externas de fin de etapa.</a:t>
            </a:r>
          </a:p>
          <a:p>
            <a:r>
              <a:rPr lang="gl-ES" b="1" smtClean="0"/>
              <a:t>Racionalización</a:t>
            </a:r>
            <a:r>
              <a:rPr lang="gl-ES" smtClean="0"/>
              <a:t> da oferta educativa.</a:t>
            </a:r>
          </a:p>
          <a:p>
            <a:r>
              <a:rPr lang="gl-ES" b="1" smtClean="0"/>
              <a:t>Flexibilización</a:t>
            </a:r>
            <a:r>
              <a:rPr lang="gl-ES" smtClean="0"/>
              <a:t> das traxectorias.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Organización en dous centros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gl-ES" altLang="gl-ES" sz="2800" b="1" smtClean="0"/>
              <a:t>Centro de referencia: </a:t>
            </a:r>
            <a:r>
              <a:rPr lang="gl-ES" altLang="gl-ES" sz="2800" smtClean="0"/>
              <a:t>centro no que se imparten os módulos asociados a unidades de competencia.</a:t>
            </a:r>
            <a:r>
              <a:rPr lang="gl-ES" altLang="gl-ES" sz="3000" smtClean="0"/>
              <a:t> 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A ensinanza </a:t>
            </a:r>
            <a:r>
              <a:rPr lang="gl-ES" altLang="gl-ES" sz="2600" smtClean="0"/>
              <a:t>estará asociada a este centro.</a:t>
            </a:r>
          </a:p>
          <a:p>
            <a:pPr lvl="1">
              <a:lnSpc>
                <a:spcPct val="80000"/>
              </a:lnSpc>
              <a:spcAft>
                <a:spcPct val="25000"/>
              </a:spcAft>
            </a:pPr>
            <a:r>
              <a:rPr lang="gl-ES" altLang="gl-ES" sz="2600" smtClean="0"/>
              <a:t>O alumnado pertencerá para os efectos  académicos e administrativos a este centro.</a:t>
            </a:r>
          </a:p>
          <a:p>
            <a:pPr>
              <a:lnSpc>
                <a:spcPct val="80000"/>
              </a:lnSpc>
            </a:pPr>
            <a:r>
              <a:rPr lang="gl-ES" altLang="gl-ES" sz="2800" b="1" smtClean="0"/>
              <a:t>Centro asociado: </a:t>
            </a:r>
            <a:r>
              <a:rPr lang="gl-ES" altLang="gl-ES" sz="2800" smtClean="0"/>
              <a:t>centro no que se imparten o resto dos módulos.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As direccións dos centros establecerán, baixo a supervisión da inspección educativa, a planificación das ensinanzas e a  coordinación do equipo docente do grupo.</a:t>
            </a:r>
            <a:endParaRPr lang="gl-ES" altLang="gl-ES" sz="26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endParaRPr lang="gl-ES" altLang="gl-ES" sz="30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3700" smtClean="0"/>
              <a:t>Dous centros educativos</a:t>
            </a:r>
            <a:r>
              <a:rPr lang="gl-ES" altLang="gl-ES" sz="4000" smtClean="0"/>
              <a:t/>
            </a:r>
            <a:br>
              <a:rPr lang="gl-ES" altLang="gl-ES" sz="4000" smtClean="0"/>
            </a:br>
            <a:r>
              <a:rPr lang="gl-ES" altLang="gl-ES" sz="4000" b="1" smtClean="0"/>
              <a:t>Organización das ensinanzas</a:t>
            </a: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331640" y="1772816"/>
          <a:ext cx="2232248" cy="4272258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080120"/>
                <a:gridCol w="1152128"/>
              </a:tblGrid>
              <a:tr h="38028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Centro 1</a:t>
                      </a: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1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2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Titoría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B.C.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38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 sesións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 sesións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4283968" y="1773162"/>
          <a:ext cx="3456384" cy="4272258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152128"/>
                <a:gridCol w="1008112"/>
                <a:gridCol w="1296144"/>
              </a:tblGrid>
              <a:tr h="38028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Centro 2</a:t>
                      </a: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3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4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Día 5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Mod. U.C.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8028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385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 sesións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 sesións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gl-ES" altLang="gl-E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 sesións</a:t>
                      </a:r>
                    </a:p>
                  </a:txBody>
                  <a:tcPr marL="72000" marR="72000" marT="72000" marB="72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Titoría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9421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/>
            <a:r>
              <a:rPr lang="gl-ES" altLang="gl-ES" sz="2800" b="1" smtClean="0"/>
              <a:t>A titoría e a orientación educativa e profesional </a:t>
            </a:r>
            <a:r>
              <a:rPr lang="gl-ES" altLang="gl-ES" sz="2800" smtClean="0"/>
              <a:t>terán unha especial consideración na organización do ciclo formativo.</a:t>
            </a:r>
          </a:p>
          <a:p>
            <a:pPr marL="495300" indent="-438150"/>
            <a:r>
              <a:rPr lang="gl-ES" altLang="gl-ES" sz="2800" smtClean="0"/>
              <a:t>Cada grupo de formación profesional básica contará cunha titoría de polo menos </a:t>
            </a:r>
            <a:r>
              <a:rPr lang="gl-ES" altLang="gl-ES" sz="2800" b="1" smtClean="0"/>
              <a:t>unha hora lectiva semanal en cada curso</a:t>
            </a:r>
            <a:r>
              <a:rPr lang="gl-ES" altLang="gl-ES" sz="2800" smtClean="0"/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Titoría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9523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5300" indent="-438150"/>
            <a:r>
              <a:rPr lang="gl-ES" altLang="gl-ES" sz="2800" b="1" smtClean="0"/>
              <a:t>Titor ou titora</a:t>
            </a:r>
            <a:r>
              <a:rPr lang="gl-ES" altLang="gl-ES" sz="2800" smtClean="0"/>
              <a:t>: será designado/a pola persoa titular da dirección do centro entre o profesorado que imparta docencia no grupo.</a:t>
            </a:r>
          </a:p>
          <a:p>
            <a:pPr marL="895350" lvl="1" indent="-438150"/>
            <a:r>
              <a:rPr lang="gl-ES" altLang="gl-ES" smtClean="0"/>
              <a:t>Encargarase da orientación académica e profesional do alumnado.</a:t>
            </a:r>
          </a:p>
          <a:p>
            <a:pPr marL="895350" lvl="1" indent="-438150"/>
            <a:r>
              <a:rPr lang="gl-ES" altLang="gl-ES" smtClean="0"/>
              <a:t>Realizará as funcións establecidas no artigo 59.1 do Decreto </a:t>
            </a:r>
            <a:r>
              <a:rPr lang="gl-ES" altLang="gl-ES" smtClean="0">
                <a:hlinkClick r:id="rId2" action="ppaction://hlinkfile"/>
              </a:rPr>
              <a:t>324/1996</a:t>
            </a:r>
            <a:r>
              <a:rPr lang="gl-ES" altLang="gl-ES" smtClean="0"/>
              <a:t>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Titoría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9625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3000" b="1" smtClean="0"/>
              <a:t>Contará con especial </a:t>
            </a:r>
            <a:r>
              <a:rPr lang="gl-ES" sz="3000" smtClean="0"/>
              <a:t>colaboración e asesoramento dos departamentos de Orientación ou de Información e Orientación Profesional dos CIFP.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Deberase contar coa participación do/da orientador/a dentro da aula naquelas actividades que así veñan determinadas no plan de acción titorial. </a:t>
            </a:r>
          </a:p>
          <a:p>
            <a:pPr>
              <a:lnSpc>
                <a:spcPct val="90000"/>
              </a:lnSpc>
            </a:pPr>
            <a:r>
              <a:rPr lang="gl-ES" sz="3000" b="1" smtClean="0"/>
              <a:t>A dirección do centro </a:t>
            </a:r>
            <a:r>
              <a:rPr lang="gl-ES" sz="3000" smtClean="0"/>
              <a:t>poderá propor a participación doutro profesorado na acción titorial.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Titoría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9728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es-ES" sz="2800" b="1" smtClean="0"/>
              <a:t>Se nos departamentos </a:t>
            </a:r>
            <a:r>
              <a:rPr lang="es-ES" sz="2800" smtClean="0"/>
              <a:t>de Orientación está algún profesor ou algunha profesora de FOL, desenvolverán as funcións recollidas no artigo 22 da Orde do </a:t>
            </a:r>
            <a:r>
              <a:rPr lang="es-ES" sz="2800" smtClean="0">
                <a:hlinkClick r:id="rId2" action="ppaction://hlinkfile"/>
              </a:rPr>
              <a:t>12 de xullo de 2011</a:t>
            </a:r>
            <a:r>
              <a:rPr lang="es-ES" sz="2800" smtClean="0"/>
              <a:t>.</a:t>
            </a:r>
          </a:p>
          <a:p>
            <a:pPr>
              <a:spcBef>
                <a:spcPct val="5000"/>
              </a:spcBef>
              <a:spcAft>
                <a:spcPct val="10000"/>
              </a:spcAft>
            </a:pPr>
            <a:r>
              <a:rPr lang="es-ES" sz="2800" b="1" smtClean="0"/>
              <a:t>Especialmente no relativo</a:t>
            </a:r>
            <a:r>
              <a:rPr lang="es-ES" sz="2800" smtClean="0"/>
              <a:t> a: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es-ES" sz="2600" smtClean="0"/>
              <a:t>Marco legal de traballo e das relacións laborais.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es-ES" sz="2600" smtClean="0"/>
              <a:t>Procedementos de inserción profesional.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es-ES" sz="2600" smtClean="0"/>
              <a:t>Recursos profesionais e laborais existentes.</a:t>
            </a:r>
            <a:endParaRPr lang="gl-ES" sz="26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Plan de acción titorial. Actividades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9830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400" b="1" smtClean="0"/>
              <a:t>Técnicas</a:t>
            </a:r>
            <a:r>
              <a:rPr lang="gl-ES" sz="2400" smtClean="0"/>
              <a:t> de estudo e organización do traballo. </a:t>
            </a:r>
          </a:p>
          <a:p>
            <a:r>
              <a:rPr lang="gl-ES" sz="2400" b="1" smtClean="0"/>
              <a:t>Resolución</a:t>
            </a:r>
            <a:r>
              <a:rPr lang="gl-ES" sz="2400" smtClean="0"/>
              <a:t> de conflitos. </a:t>
            </a:r>
          </a:p>
          <a:p>
            <a:r>
              <a:rPr lang="gl-ES" sz="2400" b="1" smtClean="0"/>
              <a:t>Fomento</a:t>
            </a:r>
            <a:r>
              <a:rPr lang="gl-ES" sz="2400" smtClean="0"/>
              <a:t> da responsabilidade individual e a autoestima. </a:t>
            </a:r>
          </a:p>
          <a:p>
            <a:r>
              <a:rPr lang="gl-ES" sz="2400" b="1" smtClean="0"/>
              <a:t>Habilidades</a:t>
            </a:r>
            <a:r>
              <a:rPr lang="gl-ES" sz="2400" smtClean="0"/>
              <a:t> comunicativas. </a:t>
            </a:r>
          </a:p>
          <a:p>
            <a:r>
              <a:rPr lang="gl-ES" sz="2400" b="1" smtClean="0"/>
              <a:t>Traballo</a:t>
            </a:r>
            <a:r>
              <a:rPr lang="gl-ES" sz="2400" smtClean="0"/>
              <a:t> en grupo.</a:t>
            </a:r>
          </a:p>
          <a:p>
            <a:r>
              <a:rPr lang="gl-ES" sz="2400" b="1" smtClean="0"/>
              <a:t>Destrezas</a:t>
            </a:r>
            <a:r>
              <a:rPr lang="gl-ES" sz="2400" smtClean="0"/>
              <a:t> que permitan programar e xestionar o futuro educativo e profesional. </a:t>
            </a:r>
          </a:p>
          <a:p>
            <a:r>
              <a:rPr lang="gl-ES" sz="2400" b="1" smtClean="0"/>
              <a:t>Información</a:t>
            </a:r>
            <a:r>
              <a:rPr lang="gl-ES" sz="2400" smtClean="0"/>
              <a:t> e orientación que lle garantan ao alumnado unha adecuada toma de decisións sobre o seu itinerario educativo e profesional.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143000"/>
          </a:xfrm>
        </p:spPr>
        <p:txBody>
          <a:bodyPr/>
          <a:lstStyle/>
          <a:p>
            <a:r>
              <a:rPr lang="gl-ES" altLang="gl-ES" sz="4000" smtClean="0"/>
              <a:t>Seguridade e saúde laboral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137219" name="Rectangle 3"/>
          <p:cNvSpPr>
            <a:spLocks noGrp="1"/>
          </p:cNvSpPr>
          <p:nvPr>
            <p:ph idx="4294967295"/>
          </p:nvPr>
        </p:nvSpPr>
        <p:spPr>
          <a:xfrm>
            <a:off x="457200" y="1722438"/>
            <a:ext cx="8229600" cy="4525962"/>
          </a:xfrm>
        </p:spPr>
        <p:txBody>
          <a:bodyPr/>
          <a:lstStyle/>
          <a:p>
            <a:r>
              <a:rPr lang="gl-ES" sz="2400" b="1" smtClean="0"/>
              <a:t>Unidade formativa: </a:t>
            </a:r>
            <a:r>
              <a:rPr lang="gl-ES" sz="2400" smtClean="0"/>
              <a:t>inclúe os resultados de aprendizaxe e os contidos relativos aos riscos específicos e ás medidas de prevención das actividades profesionais. </a:t>
            </a:r>
            <a:r>
              <a:rPr lang="gl-ES" sz="2400" smtClean="0">
                <a:hlinkClick r:id="rId2" action="ppaction://hlinkfile"/>
              </a:rPr>
              <a:t>Anexo IV.</a:t>
            </a:r>
            <a:endParaRPr lang="gl-ES" sz="2400" smtClean="0"/>
          </a:p>
          <a:p>
            <a:pPr lvl="1"/>
            <a:r>
              <a:rPr lang="gl-ES" sz="2000" b="1" smtClean="0"/>
              <a:t>Impartida</a:t>
            </a:r>
            <a:r>
              <a:rPr lang="gl-ES" sz="2000" smtClean="0"/>
              <a:t>: con anterioridade ao comezo do módulo de FCT.</a:t>
            </a:r>
          </a:p>
          <a:p>
            <a:pPr lvl="1"/>
            <a:r>
              <a:rPr lang="gl-ES" sz="2000" smtClean="0"/>
              <a:t>A dirección do centro, en función da dispoñibilidade de recursos, determinará en que módulo profesional se imparte esta unidade formativa.</a:t>
            </a:r>
          </a:p>
          <a:p>
            <a:pPr lvl="1"/>
            <a:r>
              <a:rPr lang="gl-ES" sz="2000" smtClean="0"/>
              <a:t>Certificable pero non avaliable.</a:t>
            </a:r>
          </a:p>
          <a:p>
            <a:pPr lvl="1"/>
            <a:endParaRPr lang="gl-ES" sz="2000" smtClean="0"/>
          </a:p>
          <a:p>
            <a:pPr lvl="1"/>
            <a:endParaRPr lang="gl-ES" sz="20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sz="4000" smtClean="0"/>
              <a:t>Matrícula</a:t>
            </a:r>
            <a:r>
              <a:rPr lang="gl-ES" altLang="gl-ES" sz="4000" smtClean="0"/>
              <a:t/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9933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sz="2800" b="1" smtClean="0"/>
              <a:t>Matrícula. </a:t>
            </a:r>
            <a:r>
              <a:rPr lang="gl-ES" sz="2800" smtClean="0"/>
              <a:t>Realizarase para cada un dos cursos en que se organicen as ensinanzas que conforman o ciclo formativo.</a:t>
            </a:r>
          </a:p>
          <a:p>
            <a:pPr>
              <a:spcBef>
                <a:spcPct val="5000"/>
              </a:spcBef>
              <a:spcAft>
                <a:spcPct val="20000"/>
              </a:spcAft>
            </a:pPr>
            <a:r>
              <a:rPr lang="gl-ES" sz="2800" b="1" smtClean="0"/>
              <a:t>Traslados de matrícula. </a:t>
            </a:r>
            <a:r>
              <a:rPr lang="gl-ES" sz="2800" smtClean="0"/>
              <a:t>Rexeranse polo capítulo V da Orde do 12 de xullo de 2011.</a:t>
            </a:r>
          </a:p>
          <a:p>
            <a:pPr>
              <a:spcBef>
                <a:spcPct val="5000"/>
              </a:spcBef>
              <a:spcAft>
                <a:spcPct val="20000"/>
              </a:spcAft>
            </a:pPr>
            <a:endParaRPr lang="gl-ES" sz="2800" b="1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Avaliación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10035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"/>
              </a:spcBef>
              <a:spcAft>
                <a:spcPct val="10000"/>
              </a:spcAft>
            </a:pPr>
            <a:r>
              <a:rPr lang="gl-ES" sz="2800" b="1" smtClean="0"/>
              <a:t>Procedemento e documentación: </a:t>
            </a:r>
            <a:r>
              <a:rPr lang="gl-ES" sz="2800" smtClean="0"/>
              <a:t>en xeral, segundo o establecido nos capítulos VIII, IX e X da Orde do 12 de xullo de 2011: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gl-ES" sz="2600" smtClean="0"/>
              <a:t>Avaliación por módulos.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gl-ES" sz="2600" smtClean="0"/>
              <a:t>Cualificación: numérica, excepto a FCT (apto/a ou non apto/a).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gl-ES" sz="2600" smtClean="0"/>
              <a:t>Avaliación inicial.</a:t>
            </a:r>
          </a:p>
          <a:p>
            <a:pPr lvl="1">
              <a:spcBef>
                <a:spcPct val="5000"/>
              </a:spcBef>
              <a:spcAft>
                <a:spcPct val="10000"/>
              </a:spcAft>
            </a:pPr>
            <a:r>
              <a:rPr lang="gl-ES" sz="2600" smtClean="0"/>
              <a:t>Avaliacións parciais e final de curso.</a:t>
            </a:r>
          </a:p>
          <a:p>
            <a:pPr lvl="1">
              <a:spcBef>
                <a:spcPct val="5000"/>
              </a:spcBef>
            </a:pPr>
            <a:r>
              <a:rPr lang="gl-ES" sz="2600" smtClean="0"/>
              <a:t>Documentos do proceso de avaliación.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087438"/>
          </a:xfrm>
        </p:spPr>
        <p:txBody>
          <a:bodyPr/>
          <a:lstStyle/>
          <a:p>
            <a:r>
              <a:rPr lang="gl-ES" altLang="gl-ES" sz="4000" smtClean="0"/>
              <a:t>Principais modificacións. ESO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gl-ES" altLang="gl-ES" sz="2200" b="1" smtClean="0"/>
              <a:t>Dous ciclos</a:t>
            </a:r>
            <a:r>
              <a:rPr lang="gl-ES" altLang="gl-ES" sz="220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gl-ES" altLang="gl-ES" sz="2000" smtClean="0"/>
              <a:t>Primeiro ciclo: 1º, 2º e 3º.</a:t>
            </a:r>
          </a:p>
          <a:p>
            <a:pPr lvl="1">
              <a:lnSpc>
                <a:spcPct val="80000"/>
              </a:lnSpc>
            </a:pPr>
            <a:r>
              <a:rPr lang="gl-ES" altLang="gl-ES" sz="2000" smtClean="0"/>
              <a:t>Segundo ciclo: 4º. Terá carácter propedéutico.</a:t>
            </a:r>
          </a:p>
          <a:p>
            <a:pPr>
              <a:lnSpc>
                <a:spcPct val="80000"/>
              </a:lnSpc>
            </a:pPr>
            <a:r>
              <a:rPr lang="gl-ES" altLang="gl-ES" sz="2200" b="1" smtClean="0"/>
              <a:t>Avaliación final</a:t>
            </a:r>
            <a:r>
              <a:rPr lang="gl-ES" altLang="gl-ES" sz="2200" smtClean="0"/>
              <a:t>, para obter o título.</a:t>
            </a:r>
          </a:p>
          <a:p>
            <a:pPr lvl="1">
              <a:lnSpc>
                <a:spcPct val="80000"/>
              </a:lnSpc>
            </a:pPr>
            <a:r>
              <a:rPr lang="gl-ES" altLang="gl-ES" sz="2000" smtClean="0"/>
              <a:t>Todo superado ou dúas materias distintas de lingua ou matemáticas.</a:t>
            </a:r>
          </a:p>
          <a:p>
            <a:pPr lvl="1">
              <a:lnSpc>
                <a:spcPct val="80000"/>
              </a:lnSpc>
            </a:pPr>
            <a:r>
              <a:rPr lang="gl-ES" altLang="gl-ES" sz="2000" smtClean="0"/>
              <a:t>Opcións:</a:t>
            </a:r>
          </a:p>
          <a:p>
            <a:pPr lvl="2">
              <a:lnSpc>
                <a:spcPct val="80000"/>
              </a:lnSpc>
            </a:pPr>
            <a:r>
              <a:rPr lang="gl-ES" altLang="gl-ES" sz="1700" smtClean="0"/>
              <a:t>Ensinanzas académicas.</a:t>
            </a:r>
          </a:p>
          <a:p>
            <a:pPr lvl="2">
              <a:lnSpc>
                <a:spcPct val="80000"/>
              </a:lnSpc>
            </a:pPr>
            <a:r>
              <a:rPr lang="gl-ES" altLang="gl-ES" sz="1700" smtClean="0"/>
              <a:t>Ensinanzas profesionais.</a:t>
            </a:r>
          </a:p>
          <a:p>
            <a:pPr lvl="1">
              <a:lnSpc>
                <a:spcPct val="80000"/>
              </a:lnSpc>
            </a:pPr>
            <a:r>
              <a:rPr lang="gl-ES" altLang="gl-ES" sz="2000" smtClean="0"/>
              <a:t>Poderase presentar a</a:t>
            </a:r>
            <a:br>
              <a:rPr lang="gl-ES" altLang="gl-ES" sz="2000" smtClean="0"/>
            </a:br>
            <a:r>
              <a:rPr lang="gl-ES" altLang="gl-ES" sz="2000" smtClean="0"/>
              <a:t>calquera (ou ás dúas) </a:t>
            </a:r>
            <a:br>
              <a:rPr lang="gl-ES" altLang="gl-ES" sz="2000" smtClean="0"/>
            </a:br>
            <a:r>
              <a:rPr lang="gl-ES" altLang="gl-ES" sz="2000" smtClean="0"/>
              <a:t>das opcións, con </a:t>
            </a:r>
            <a:br>
              <a:rPr lang="gl-ES" altLang="gl-ES" sz="2000" smtClean="0"/>
            </a:br>
            <a:r>
              <a:rPr lang="gl-ES" altLang="gl-ES" sz="2000" smtClean="0"/>
              <a:t>independencia da</a:t>
            </a:r>
            <a:br>
              <a:rPr lang="gl-ES" altLang="gl-ES" sz="2000" smtClean="0"/>
            </a:br>
            <a:r>
              <a:rPr lang="gl-ES" altLang="gl-ES" sz="2000" smtClean="0"/>
              <a:t>opción cursada.</a:t>
            </a:r>
          </a:p>
          <a:p>
            <a:pPr lvl="1">
              <a:lnSpc>
                <a:spcPct val="80000"/>
              </a:lnSpc>
            </a:pPr>
            <a:r>
              <a:rPr lang="gl-ES" altLang="gl-ES" sz="2000" smtClean="0"/>
              <a:t>Poderase repetir.</a:t>
            </a:r>
          </a:p>
          <a:p>
            <a:pPr lvl="1">
              <a:lnSpc>
                <a:spcPct val="80000"/>
              </a:lnSpc>
            </a:pPr>
            <a:endParaRPr lang="gl-ES" altLang="gl-ES" sz="200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3789363"/>
            <a:ext cx="3698875" cy="2206625"/>
          </a:xfrm>
          <a:prstGeom prst="rect">
            <a:avLst/>
          </a:prstGeom>
          <a:noFill/>
          <a:ln>
            <a:noFill/>
          </a:ln>
          <a:effectLst>
            <a:outerShdw blurRad="355600" dist="215900" dir="2700000" algn="ctr" rotWithShape="0">
              <a:schemeClr val="tx1">
                <a:alpha val="24000"/>
              </a:scheme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uiExpand="1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Avaliación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101378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507413" cy="4525962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 sz="2800" b="1" smtClean="0"/>
              <a:t>En particular</a:t>
            </a:r>
            <a:r>
              <a:rPr lang="en-US" sz="2800" smtClean="0"/>
              <a:t>:</a:t>
            </a:r>
          </a:p>
          <a:p>
            <a:pPr lvl="1">
              <a:spcBef>
                <a:spcPct val="5000"/>
              </a:spcBef>
            </a:pPr>
            <a:r>
              <a:rPr lang="gl-ES" smtClean="0"/>
              <a:t>Terá carácter continuo, formativo e integrador, permitirá orientar as súas aprendizaxes e as programacións educativas.</a:t>
            </a:r>
          </a:p>
          <a:p>
            <a:pPr lvl="1">
              <a:spcBef>
                <a:spcPct val="5000"/>
              </a:spcBef>
            </a:pPr>
            <a:r>
              <a:rPr lang="gl-ES" smtClean="0"/>
              <a:t>Estará adaptada ás necesidades e á evolución do alumnado, nomeadamente do que estea en situación de discapacidade.</a:t>
            </a:r>
          </a:p>
          <a:p>
            <a:pPr lvl="2">
              <a:spcBef>
                <a:spcPct val="5000"/>
              </a:spcBef>
            </a:pPr>
            <a:r>
              <a:rPr lang="gl-ES" smtClean="0"/>
              <a:t>Incluiranse medidas de accesibilidade que garantan unha participación non discriminatoria nas probas de avaliación.</a:t>
            </a:r>
          </a:p>
          <a:p>
            <a:pPr lvl="1"/>
            <a:endParaRPr 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Avaliación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10240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800" b="1" smtClean="0"/>
              <a:t>Perda do dereito á avaliación continua </a:t>
            </a:r>
            <a:r>
              <a:rPr lang="gl-ES" sz="2800" smtClean="0"/>
              <a:t>nun determinado módulo regulado no artigo 25 da Orde do 12 de xullo de 2011, non será de aplicación ao alumnado de ciclos de formación profesional básica.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Avaliación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10342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ct val="15000"/>
              </a:spcAft>
            </a:pPr>
            <a:r>
              <a:rPr lang="gl-ES" sz="2800" b="1" smtClean="0"/>
              <a:t>Tempo máximo de permanencia</a:t>
            </a:r>
            <a:r>
              <a:rPr lang="gl-ES" sz="2800" smtClean="0"/>
              <a:t>: catro cursos escolares.</a:t>
            </a:r>
            <a:endParaRPr lang="gl-ES" altLang="gl-ES" sz="2800" b="1" smtClean="0"/>
          </a:p>
          <a:p>
            <a:pPr>
              <a:spcBef>
                <a:spcPct val="0"/>
              </a:spcBef>
            </a:pPr>
            <a:r>
              <a:rPr lang="gl-ES" altLang="gl-ES" sz="2800" b="1" smtClean="0"/>
              <a:t>Convocatorias</a:t>
            </a:r>
            <a:r>
              <a:rPr lang="gl-ES" altLang="gl-ES" sz="2800" smtClean="0"/>
              <a:t>: dúas anuais; oito en total.</a:t>
            </a:r>
          </a:p>
          <a:p>
            <a:pPr lvl="1">
              <a:spcAft>
                <a:spcPct val="15000"/>
              </a:spcAft>
            </a:pPr>
            <a:r>
              <a:rPr lang="gl-ES" altLang="gl-ES" smtClean="0"/>
              <a:t>Excepto a FCT: dúas convocatorias en total.</a:t>
            </a:r>
          </a:p>
          <a:p>
            <a:r>
              <a:rPr lang="gl-ES" sz="2800" b="1" smtClean="0"/>
              <a:t>Repetición</a:t>
            </a:r>
            <a:r>
              <a:rPr lang="gl-ES" sz="2800" smtClean="0"/>
              <a:t>: unha vez cada curso do ciclo. Excepcionalmente, dúas veces nun dos cursos, despois do informe favorable do equipo docente.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Promoción entre cursos</a:t>
            </a:r>
            <a:br>
              <a:rPr lang="gl-ES" altLang="gl-ES" sz="4000" smtClean="0"/>
            </a:br>
            <a:r>
              <a:rPr lang="gl-ES" altLang="gl-ES" sz="4000" b="1" smtClean="0"/>
              <a:t>FP básica. Decreto 107/2014</a:t>
            </a:r>
          </a:p>
        </p:txBody>
      </p:sp>
      <p:sp>
        <p:nvSpPr>
          <p:cNvPr id="10445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800" b="1" smtClean="0"/>
              <a:t>Promoción a segundo curso</a:t>
            </a:r>
            <a:r>
              <a:rPr lang="gl-ES" sz="2800" smtClean="0"/>
              <a:t>: cando os módulos profesionais </a:t>
            </a:r>
            <a:r>
              <a:rPr lang="gl-ES" sz="2800" b="1" smtClean="0"/>
              <a:t>asociados a unidades de competencia</a:t>
            </a:r>
            <a:r>
              <a:rPr lang="gl-ES" sz="2800" smtClean="0"/>
              <a:t> pendentes no superen o 20 % do horario semanal.</a:t>
            </a:r>
          </a:p>
          <a:p>
            <a:pPr lvl="1"/>
            <a:r>
              <a:rPr lang="gl-ES" sz="2600" smtClean="0"/>
              <a:t>O alumnado deberá matricularse dos módulos de primeiro.</a:t>
            </a:r>
          </a:p>
          <a:p>
            <a:pPr lvl="1"/>
            <a:r>
              <a:rPr lang="gl-ES" sz="2600" smtClean="0"/>
              <a:t>O centro deberá organizar as consecuentes actividades de recuperación e avaliación dos módulos pendentes.</a:t>
            </a:r>
          </a:p>
          <a:p>
            <a:pPr marL="800100" lvl="2" indent="0">
              <a:buFont typeface="Arial" charset="0"/>
              <a:buNone/>
            </a:pPr>
            <a:endParaRPr lang="gl-ES" sz="26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Certificación da formación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105474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sz="2800" smtClean="0"/>
              <a:t>Con carácter xeral, estarase ao establecido no capítulo XII da Orde do 12 de xullo de 2011.</a:t>
            </a:r>
          </a:p>
          <a:p>
            <a:pPr lvl="1"/>
            <a:r>
              <a:rPr lang="gl-ES" smtClean="0"/>
              <a:t>Certificados académicos.</a:t>
            </a:r>
          </a:p>
          <a:p>
            <a:pPr lvl="1"/>
            <a:r>
              <a:rPr lang="gl-ES" smtClean="0"/>
              <a:t>Rexistros nas actas de avaliación.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Reclamación as cualificacións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106498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2800" smtClean="0"/>
              <a:t>Regularase segundo o establecido no capítulo XIII da  Orde do 12 de xullo de 2011, con base no seguinte: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Non foi adecuada aos resultados de aprendizaxe, os obxectivos, os criterios de avaliación e o nivel recollidos na programación.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Os procedementos e os instrumentos de avaliación non foron aplicados segundo a programación.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A aplicación dos criterios de avaliación, establecidos na programación, non foi correcta.</a:t>
            </a:r>
          </a:p>
          <a:p>
            <a:pPr lvl="1">
              <a:lnSpc>
                <a:spcPct val="90000"/>
              </a:lnSpc>
            </a:pPr>
            <a:endParaRPr lang="en-US" sz="2600" smtClean="0"/>
          </a:p>
          <a:p>
            <a:pPr>
              <a:lnSpc>
                <a:spcPct val="90000"/>
              </a:lnSpc>
            </a:pPr>
            <a:endParaRPr 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143000"/>
          </a:xfrm>
        </p:spPr>
        <p:txBody>
          <a:bodyPr/>
          <a:lstStyle/>
          <a:p>
            <a:r>
              <a:rPr lang="gl-ES" altLang="gl-ES" sz="4000" smtClean="0"/>
              <a:t>Programacións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136195" name="Rectangle 3"/>
          <p:cNvSpPr>
            <a:spLocks noGrp="1"/>
          </p:cNvSpPr>
          <p:nvPr>
            <p:ph idx="4294967295"/>
          </p:nvPr>
        </p:nvSpPr>
        <p:spPr>
          <a:xfrm>
            <a:off x="457200" y="1722438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gl-ES" sz="2800" smtClean="0"/>
              <a:t>Os centros educativos desenvolverán o currículo dos ciclos da formación profesional básica mediante a elaboración das correspondentes programacións para cada módulo, segundo o artigo 23 da Orde do </a:t>
            </a:r>
            <a:r>
              <a:rPr lang="es-ES" sz="2800" smtClean="0">
                <a:hlinkClick r:id="rId2" action="ppaction://hlinkfile"/>
              </a:rPr>
              <a:t>12 de xullo de 2011</a:t>
            </a:r>
            <a:r>
              <a:rPr lang="es-ES" sz="2800" smtClean="0"/>
              <a:t>.</a:t>
            </a:r>
            <a:endParaRPr lang="gl-ES" sz="3000" smtClean="0"/>
          </a:p>
          <a:p>
            <a:pPr lvl="1">
              <a:lnSpc>
                <a:spcPct val="90000"/>
              </a:lnSpc>
            </a:pPr>
            <a:endParaRPr lang="en-US" sz="2600" smtClean="0"/>
          </a:p>
          <a:p>
            <a:pPr>
              <a:lnSpc>
                <a:spcPct val="90000"/>
              </a:lnSpc>
            </a:pPr>
            <a:endParaRPr 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Alumnado con NEE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542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800" b="1" smtClean="0"/>
              <a:t>Escolarización: </a:t>
            </a:r>
            <a:r>
              <a:rPr lang="gl-ES" sz="2800" smtClean="0"/>
              <a:t>o alumnado con NEE incorporarase, con carácter xeral, co resto do alumnado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800" b="1" smtClean="0"/>
              <a:t>Flexibilización modular: </a:t>
            </a:r>
          </a:p>
          <a:p>
            <a:pPr lvl="1">
              <a:lnSpc>
                <a:spcPct val="90000"/>
              </a:lnSpc>
              <a:spcAft>
                <a:spcPct val="15000"/>
              </a:spcAft>
            </a:pPr>
            <a:r>
              <a:rPr lang="gl-ES" smtClean="0"/>
              <a:t>Cunha temporalización e distribución por cursos distinta á establecida con carácter xeral.</a:t>
            </a:r>
          </a:p>
          <a:p>
            <a:pPr lvl="1">
              <a:lnSpc>
                <a:spcPct val="90000"/>
              </a:lnSpc>
              <a:spcAft>
                <a:spcPct val="15000"/>
              </a:spcAft>
            </a:pPr>
            <a:r>
              <a:rPr lang="gl-ES" smtClean="0"/>
              <a:t>Excepcionalmente, de xeito fragmentado por cursos cunha ampliación a dous ou a tres anos.</a:t>
            </a:r>
          </a:p>
          <a:p>
            <a:pPr lvl="2">
              <a:lnSpc>
                <a:spcPct val="90000"/>
              </a:lnSpc>
              <a:spcAft>
                <a:spcPct val="15000"/>
              </a:spcAft>
            </a:pPr>
            <a:r>
              <a:rPr lang="gl-ES" sz="2600" smtClean="0"/>
              <a:t>Mantendo a carga semanal prevista con carácter xeral para cada curso académico.</a:t>
            </a:r>
            <a:endParaRPr lang="gl-ES" sz="2600" b="1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Programas formativos. Ordenación.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O establecido para a FP Básica</a:t>
            </a:r>
            <a:r>
              <a:rPr lang="gl-ES" altLang="gl-ES" sz="2800" smtClean="0"/>
              <a:t>: 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Currículos dos módulos.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Matrícula, avaliación, certificación e acreditación das cualificacións, validacións e exencións.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Programacións.</a:t>
            </a:r>
          </a:p>
          <a:p>
            <a:pPr lvl="1">
              <a:lnSpc>
                <a:spcPct val="90000"/>
              </a:lnSpc>
              <a:spcAft>
                <a:spcPct val="15000"/>
              </a:spcAft>
            </a:pPr>
            <a:r>
              <a:rPr lang="gl-ES" altLang="gl-ES" sz="2600" smtClean="0"/>
              <a:t> Flexibilización modular.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Adaptacións curriculares </a:t>
            </a:r>
            <a:r>
              <a:rPr lang="gl-ES" sz="2800" b="1" smtClean="0"/>
              <a:t>para atender as necesidades do alumnado</a:t>
            </a:r>
            <a:r>
              <a:rPr lang="gl-ES" altLang="gl-ES" sz="2800" b="1" smtClean="0"/>
              <a:t>: </a:t>
            </a:r>
            <a:r>
              <a:rPr lang="gl-ES" altLang="gl-ES" sz="2800" smtClean="0"/>
              <a:t>só nos módulos de </a:t>
            </a:r>
            <a:r>
              <a:rPr lang="gl-ES" sz="2800" smtClean="0"/>
              <a:t>Comunicación e sociedade I e de Ciencias aplicadas I.</a:t>
            </a:r>
            <a:endParaRPr lang="gl-ES" alt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Programas formativos. Curso 2014-15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542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800" b="1" smtClean="0"/>
              <a:t>Dirixidos a</a:t>
            </a:r>
            <a:r>
              <a:rPr lang="gl-ES" sz="2800" smtClean="0"/>
              <a:t>: alumnado de NEE, escolarizado en centros de educación especial.</a:t>
            </a:r>
          </a:p>
          <a:p>
            <a:pPr>
              <a:lnSpc>
                <a:spcPct val="80000"/>
              </a:lnSpc>
              <a:spcAft>
                <a:spcPct val="15000"/>
              </a:spcAft>
            </a:pPr>
            <a:r>
              <a:rPr lang="gl-ES" sz="2800" b="1" smtClean="0"/>
              <a:t>Duración</a:t>
            </a:r>
            <a:r>
              <a:rPr lang="gl-ES" sz="2800" smtClean="0"/>
              <a:t>: un curso académico.</a:t>
            </a:r>
          </a:p>
          <a:p>
            <a:pPr>
              <a:lnSpc>
                <a:spcPct val="80000"/>
              </a:lnSpc>
            </a:pPr>
            <a:r>
              <a:rPr lang="gl-ES" sz="2800" b="1" smtClean="0"/>
              <a:t>Módulos</a:t>
            </a:r>
            <a:r>
              <a:rPr lang="gl-ES" sz="2800" smtClean="0"/>
              <a:t>: 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Comunicación e sociedade I, e Ciencias aplicadas I.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Módulos profesionais asociados a unidades de competencia (propios de cada programa).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Outros módulos. Por solicitude do centro (antes do 15 de setembro).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FCT (160 horas).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96875"/>
            <a:ext cx="8229600" cy="1087438"/>
          </a:xfrm>
        </p:spPr>
        <p:txBody>
          <a:bodyPr/>
          <a:lstStyle/>
          <a:p>
            <a:r>
              <a:rPr lang="gl-ES" altLang="gl-ES" sz="4000" smtClean="0"/>
              <a:t>Principais modificacións. ESO</a:t>
            </a:r>
            <a:br>
              <a:rPr lang="gl-ES" altLang="gl-ES" sz="4000" smtClean="0"/>
            </a:br>
            <a:r>
              <a:rPr lang="gl-ES" altLang="gl-ES" sz="4000" b="1" smtClean="0"/>
              <a:t>LOMCE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gl-ES" altLang="gl-ES" sz="3000" smtClean="0"/>
              <a:t>Programas de </a:t>
            </a:r>
            <a:r>
              <a:rPr lang="gl-ES" altLang="gl-ES" sz="3000" b="1" smtClean="0"/>
              <a:t>mellora do aprendizaxe e do rendemento</a:t>
            </a:r>
            <a:r>
              <a:rPr lang="gl-ES" altLang="gl-ES" sz="300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gl-ES" altLang="gl-ES" sz="2600" smtClean="0"/>
              <a:t>Dirixidos a alumnado con dificultades salientables de aprendizaxe.</a:t>
            </a:r>
          </a:p>
          <a:p>
            <a:pPr lvl="2">
              <a:lnSpc>
                <a:spcPct val="80000"/>
              </a:lnSpc>
            </a:pPr>
            <a:r>
              <a:rPr lang="gl-ES" altLang="gl-ES" sz="2200" smtClean="0"/>
              <a:t> Non imputables a falta de estudo ou esforzo.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Metodoloxía</a:t>
            </a:r>
            <a:r>
              <a:rPr lang="gl-ES" altLang="gl-ES" sz="2600" smtClean="0"/>
              <a:t> específica: organización de contidos, materias diferentes…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Niveis</a:t>
            </a:r>
            <a:r>
              <a:rPr lang="gl-ES" altLang="gl-ES" sz="2600" smtClean="0"/>
              <a:t> con estes programas: 2º e 3º.</a:t>
            </a:r>
          </a:p>
          <a:p>
            <a:pPr lvl="1">
              <a:lnSpc>
                <a:spcPct val="80000"/>
              </a:lnSpc>
            </a:pPr>
            <a:r>
              <a:rPr lang="gl-ES" altLang="gl-ES" sz="2600" b="1" smtClean="0"/>
              <a:t>Alumnado</a:t>
            </a:r>
            <a:r>
              <a:rPr lang="gl-ES" altLang="gl-ES" sz="2600" smtClean="0"/>
              <a:t> que teña repetido un curso en calquera etapa e que non estea en condicións de ser promovido de 1º a 2º, ou de 2º a 3º e, excepcionalmente, de 3º a 4º.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uiExpand="1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Relación de programas formativos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7623884" cy="3949942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159388"/>
                <a:gridCol w="4464496"/>
              </a:tblGrid>
              <a:tr h="36004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Familia profesional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Agraria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Producións agrícolas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Xardinaría e </a:t>
                      </a:r>
                      <a:r>
                        <a:rPr lang="gl-ES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viveirismo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Artes gráficas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Reprografía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3988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Hostalaría e turismo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Lavandaría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Servizos de restauración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Imaxe persoal</a:t>
                      </a: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Peiteado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Madeira, moble e cortiza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Carpintaría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Téxtil, confección e pel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Costura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  <a:alpha val="78000"/>
                      </a:schemeClr>
                    </a:solidFill>
                  </a:tcPr>
                </a:tc>
              </a:tr>
              <a:tr h="398878"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Vidro e cerámica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gl-E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Cerámica</a:t>
                      </a:r>
                      <a:endParaRPr lang="gl-E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Programas formativos. Curso 2014-15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altLang="gl-ES" sz="2800" b="1" smtClean="0"/>
              <a:t>Módulos profesionais: </a:t>
            </a:r>
            <a:r>
              <a:rPr lang="gl-ES" altLang="gl-ES" sz="2800" smtClean="0"/>
              <a:t>cada perfil inclúe algúns módulos de ciclos de FP Básica.</a:t>
            </a:r>
          </a:p>
          <a:p>
            <a:pPr lvl="1"/>
            <a:r>
              <a:rPr lang="gl-ES" altLang="gl-ES" smtClean="0"/>
              <a:t>Dan lugar, como mínimo, a unha cualificación profesional e, xa que logo, a un certificado de profesionalidade.</a:t>
            </a:r>
          </a:p>
          <a:p>
            <a:pPr>
              <a:buFont typeface="Arial" charset="0"/>
              <a:buNone/>
            </a:pPr>
            <a:endParaRPr lang="gl-ES" altLang="gl-ES" smtClean="0"/>
          </a:p>
          <a:p>
            <a:pPr>
              <a:buFont typeface="Arial" charset="0"/>
              <a:buNone/>
            </a:pPr>
            <a:endParaRPr lang="gl-ES" alt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Comparativa</a:t>
            </a:r>
            <a:br>
              <a:rPr lang="gl-ES" altLang="gl-ES" sz="4000" smtClean="0"/>
            </a:br>
            <a:r>
              <a:rPr lang="gl-ES" altLang="gl-ES" sz="3800" b="1" smtClean="0"/>
              <a:t>Ciclos FP básica. Programas formativos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620524" y="1772816"/>
          <a:ext cx="7839908" cy="3848010"/>
        </p:xfrm>
        <a:graphic>
          <a:graphicData uri="http://schemas.openxmlformats.org/drawingml/2006/table">
            <a:tbl>
              <a:tblPr>
                <a:effectLst>
                  <a:outerShdw blurRad="520700" dist="1778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3015372"/>
                <a:gridCol w="1296144"/>
                <a:gridCol w="1440160"/>
                <a:gridCol w="2088232"/>
              </a:tblGrid>
              <a:tr h="504056"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Título profesional Básico</a:t>
                      </a:r>
                      <a:b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</a:b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Peiteado e estética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72000" marR="72000" marT="72000" marB="720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gl-ES" sz="18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Programa formativo </a:t>
                      </a:r>
                      <a:r>
                        <a:rPr kumimoji="0" lang="es-ES" altLang="gl-ES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Peiteado</a:t>
                      </a:r>
                      <a:endParaRPr kumimoji="0" lang="gl-ES" altLang="gl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4632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Cualificación/Certificado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gl-ES" altLang="gl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U.C.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Módulos</a:t>
                      </a:r>
                      <a:endParaRPr lang="es-ES" b="1" dirty="0"/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/>
                        <a:t>Módulos</a:t>
                      </a:r>
                    </a:p>
                  </a:txBody>
                  <a:tcPr marL="36000" marR="36000" marT="36000" marB="36000" anchor="b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Servizos</a:t>
                      </a:r>
                      <a:r>
                        <a:rPr lang="gl-E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auxiliares </a:t>
                      </a:r>
                      <a:b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estética.</a:t>
                      </a: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UC0346_1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MP3063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UC0344_1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MP3061</a:t>
                      </a: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MP3061</a:t>
                      </a: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UC0345_1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MP3062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l" fontAlgn="ctr"/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UC0343</a:t>
                      </a: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_1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8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MP3060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Servizos</a:t>
                      </a:r>
                      <a:r>
                        <a:rPr lang="gl-E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auxiliares </a:t>
                      </a:r>
                      <a:b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gl-ES" sz="1600" b="0" i="0" u="none" strike="noStrike" kern="1200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lang="gl-E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peiteado.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UC0058_1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MP3060</a:t>
                      </a:r>
                      <a:endParaRPr lang="gl-ES" sz="16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UC0059_1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MP3064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MP3064</a:t>
                      </a:r>
                      <a:endParaRPr lang="gl-ES" sz="16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334890">
                <a:tc vMerge="1">
                  <a:txBody>
                    <a:bodyPr/>
                    <a:lstStyle/>
                    <a:p>
                      <a:pPr algn="l" fontAlgn="ctr"/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UC0060_1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MP3065</a:t>
                      </a:r>
                      <a:endParaRPr lang="gl-E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MP3065</a:t>
                      </a:r>
                      <a:endParaRPr lang="gl-ES" sz="14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Actividades </a:t>
                      </a:r>
                      <a:r>
                        <a:rPr lang="gl-ES" sz="16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auxiliares </a:t>
                      </a:r>
                      <a:br>
                        <a:rPr lang="gl-ES" sz="16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gl-ES" sz="16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comercio.</a:t>
                      </a:r>
                      <a:endParaRPr lang="gl-E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UC1329_1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MP3005</a:t>
                      </a: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alpha val="7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Programas formativos. Ordenación.</a:t>
            </a:r>
            <a:br>
              <a:rPr lang="gl-ES" altLang="gl-ES" sz="4000" smtClean="0"/>
            </a:br>
            <a:r>
              <a:rPr lang="gl-ES" altLang="gl-ES" sz="4000" b="1" smtClean="0"/>
              <a:t>FP básica. Orde do 5 de agosto</a:t>
            </a:r>
          </a:p>
        </p:txBody>
      </p:sp>
      <p:sp>
        <p:nvSpPr>
          <p:cNvPr id="5632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O establecido para a FP básica</a:t>
            </a:r>
            <a:r>
              <a:rPr lang="gl-ES" altLang="gl-ES" sz="2800" smtClean="0"/>
              <a:t>: 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Currículos dos módulos.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Matrícula, avaliación, certificación e acreditación das cualificacións, validacións e exencións.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Programacións.</a:t>
            </a:r>
          </a:p>
          <a:p>
            <a:pPr lvl="1">
              <a:lnSpc>
                <a:spcPct val="90000"/>
              </a:lnSpc>
              <a:spcAft>
                <a:spcPct val="20000"/>
              </a:spcAft>
            </a:pPr>
            <a:r>
              <a:rPr lang="gl-ES" altLang="gl-ES" sz="2600" smtClean="0"/>
              <a:t> Flexibilización modular.</a:t>
            </a:r>
          </a:p>
          <a:p>
            <a:pPr>
              <a:lnSpc>
                <a:spcPct val="90000"/>
              </a:lnSpc>
            </a:pPr>
            <a:r>
              <a:rPr lang="gl-ES" altLang="gl-ES" sz="2800" b="1" smtClean="0"/>
              <a:t>Adaptacións curriculares </a:t>
            </a:r>
            <a:r>
              <a:rPr lang="gl-ES" sz="2800" b="1" smtClean="0"/>
              <a:t>para atender as necesidades do alumnado</a:t>
            </a:r>
            <a:r>
              <a:rPr lang="gl-ES" altLang="gl-ES" sz="2800" b="1" smtClean="0"/>
              <a:t>: </a:t>
            </a:r>
            <a:r>
              <a:rPr lang="gl-ES" altLang="gl-ES" sz="2800" smtClean="0"/>
              <a:t>só nos módulos de </a:t>
            </a:r>
            <a:r>
              <a:rPr lang="gl-ES" sz="2800" smtClean="0"/>
              <a:t>Comunicación e sociedade I e de Ciencias aplicadas I.</a:t>
            </a:r>
            <a:endParaRPr lang="gl-ES" alt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3 Título"/>
          <p:cNvSpPr>
            <a:spLocks noGrp="1"/>
          </p:cNvSpPr>
          <p:nvPr>
            <p:ph type="ctrTitle"/>
          </p:nvPr>
        </p:nvSpPr>
        <p:spPr>
          <a:xfrm>
            <a:off x="539750" y="463550"/>
            <a:ext cx="4537075" cy="2370138"/>
          </a:xfrm>
        </p:spPr>
        <p:txBody>
          <a:bodyPr/>
          <a:lstStyle/>
          <a:p>
            <a:r>
              <a:rPr lang="gl-ES" altLang="gl-ES" b="1" smtClean="0"/>
              <a:t>Desenvolvemento normativo</a:t>
            </a:r>
            <a:br>
              <a:rPr lang="gl-ES" altLang="gl-ES" b="1" smtClean="0"/>
            </a:br>
            <a:r>
              <a:rPr lang="gl-ES" altLang="gl-ES" smtClean="0"/>
              <a:t>en Galicia</a:t>
            </a:r>
            <a:endParaRPr lang="gl-ES" altLang="gl-ES" smtClean="0">
              <a:solidFill>
                <a:schemeClr val="tx1"/>
              </a:solidFill>
            </a:endParaRPr>
          </a:p>
        </p:txBody>
      </p:sp>
      <p:sp>
        <p:nvSpPr>
          <p:cNvPr id="114690" name="4 Subtítulo"/>
          <p:cNvSpPr>
            <a:spLocks noGrp="1"/>
          </p:cNvSpPr>
          <p:nvPr>
            <p:ph type="subTitle" idx="1"/>
          </p:nvPr>
        </p:nvSpPr>
        <p:spPr>
          <a:xfrm>
            <a:off x="612775" y="3235325"/>
            <a:ext cx="7704138" cy="1928813"/>
          </a:xfrm>
        </p:spPr>
        <p:txBody>
          <a:bodyPr/>
          <a:lstStyle/>
          <a:p>
            <a:r>
              <a:rPr lang="pt-BR" altLang="gl-ES" sz="3000" b="1" smtClean="0"/>
              <a:t>Orde do 14 de agosto de 2014.</a:t>
            </a:r>
          </a:p>
          <a:p>
            <a:r>
              <a:rPr lang="es-ES" sz="2600" b="1" smtClean="0"/>
              <a:t>Acceso, admisión e oferta. Curso 2014-2015</a:t>
            </a:r>
            <a:endParaRPr lang="gl-ES" sz="2600" b="1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Incorporación do alumando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altLang="gl-ES" sz="2800" b="1" smtClean="0"/>
              <a:t>O consello orientador</a:t>
            </a:r>
            <a:r>
              <a:rPr lang="gl-ES" altLang="gl-ES" sz="2800" smtClean="0"/>
              <a:t>, regulado no artigo 28.7 da LOE.</a:t>
            </a:r>
          </a:p>
          <a:p>
            <a:pPr lvl="1">
              <a:lnSpc>
                <a:spcPct val="90000"/>
              </a:lnSpc>
            </a:pPr>
            <a:r>
              <a:rPr lang="gl-ES" altLang="gl-ES" sz="2600" smtClean="0"/>
              <a:t>Entregaráselles ao final da cada curso de ESO aos pais, ás nais, aos/ás titores/as… de cada alumno, e incluirá un informe sobre o </a:t>
            </a:r>
            <a:r>
              <a:rPr lang="gl-ES" altLang="gl-ES" sz="2600" b="1" smtClean="0"/>
              <a:t>logro dos obxectivos e a adquisición das competencias</a:t>
            </a:r>
            <a:r>
              <a:rPr lang="gl-ES" altLang="gl-ES" sz="2600" smtClean="0"/>
              <a:t> e unha proposta do itinerario máis adecuado para seguir, entre outros:</a:t>
            </a:r>
          </a:p>
          <a:p>
            <a:pPr lvl="2">
              <a:lnSpc>
                <a:spcPct val="90000"/>
              </a:lnSpc>
            </a:pPr>
            <a:r>
              <a:rPr lang="gl-ES" altLang="gl-ES" sz="2600" smtClean="0"/>
              <a:t>Programa de mellora da aprendizaxe e do rendemento.</a:t>
            </a:r>
          </a:p>
          <a:p>
            <a:pPr lvl="2">
              <a:lnSpc>
                <a:spcPct val="90000"/>
              </a:lnSpc>
            </a:pPr>
            <a:r>
              <a:rPr lang="gl-ES" altLang="gl-ES" sz="2600" b="1" smtClean="0"/>
              <a:t>Incorporación a un ciclo de formación profesional básica.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Incorporación á oferta obrigatoria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  <a:endParaRPr lang="gl-ES" altLang="gl-ES" sz="4000" smtClean="0"/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gl-ES" sz="2800" b="1" smtClean="0"/>
              <a:t>O equipo docente do alumnado </a:t>
            </a:r>
            <a:r>
              <a:rPr lang="gl-ES" sz="2800" smtClean="0"/>
              <a:t>(2 º ESO, 3º ESO e </a:t>
            </a:r>
            <a:r>
              <a:rPr lang="gl-ES" sz="2800" b="1" smtClean="0"/>
              <a:t>4º de ESO?</a:t>
            </a:r>
            <a:r>
              <a:rPr lang="gl-ES" sz="2800" smtClean="0"/>
              <a:t>) xunto co xefe ou a xefa do departamento de orientación,</a:t>
            </a:r>
          </a:p>
          <a:p>
            <a:pPr lvl="1">
              <a:lnSpc>
                <a:spcPct val="80000"/>
              </a:lnSpc>
            </a:pPr>
            <a:r>
              <a:rPr lang="gl-ES" b="1" smtClean="0"/>
              <a:t>Analizarán a situación escolar do alumnado</a:t>
            </a:r>
            <a:r>
              <a:rPr lang="gl-ES" smtClean="0"/>
              <a:t>, nomeadamente do que non estea en situación de rematar a ESO e que o grao de adquisición de competencias sexa o adecuado para cursar FP Básica.</a:t>
            </a:r>
          </a:p>
          <a:p>
            <a:pPr lvl="1">
              <a:lnSpc>
                <a:spcPct val="80000"/>
              </a:lnSpc>
            </a:pPr>
            <a:r>
              <a:rPr lang="gl-ES" b="1" smtClean="0"/>
              <a:t>Establecerán a relación do alumnado </a:t>
            </a:r>
            <a:r>
              <a:rPr lang="gl-ES" smtClean="0"/>
              <a:t>susceptible de se incorporar á FP Básica. </a:t>
            </a:r>
          </a:p>
          <a:p>
            <a:pPr lvl="2">
              <a:lnSpc>
                <a:spcPct val="80000"/>
              </a:lnSpc>
            </a:pPr>
            <a:r>
              <a:rPr lang="gl-ES" smtClean="0"/>
              <a:t>Será asinada por todo o equipo docente e o/a xefe/a do departamento de orientación.</a:t>
            </a:r>
          </a:p>
          <a:p>
            <a:pPr lvl="1">
              <a:lnSpc>
                <a:spcPct val="80000"/>
              </a:lnSpc>
            </a:pPr>
            <a:endParaRPr lang="gl-ES" altLang="gl-ES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Consello orientador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  <a:endParaRPr lang="gl-ES" altLang="gl-ES" sz="4000" smtClean="0"/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>
          <a:xfrm>
            <a:off x="457200" y="1722438"/>
            <a:ext cx="8435975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gl-ES" sz="2800" b="1" smtClean="0"/>
              <a:t>Por cada alumno</a:t>
            </a:r>
            <a:r>
              <a:rPr lang="gl-ES" sz="2800" smtClean="0"/>
              <a:t>, o/a titor/a coa axuda do/da xefe/a do departamento e do/da orientador/a, elaborará o </a:t>
            </a:r>
            <a:r>
              <a:rPr lang="gl-ES" sz="2800" smtClean="0">
                <a:hlinkClick r:id="rId2" action="ppaction://hlinkfile"/>
              </a:rPr>
              <a:t>consello orientador</a:t>
            </a:r>
            <a:r>
              <a:rPr lang="gl-ES" sz="2800" smtClean="0"/>
              <a:t>, no que constará:</a:t>
            </a:r>
          </a:p>
          <a:p>
            <a:pPr lvl="1">
              <a:lnSpc>
                <a:spcPct val="90000"/>
              </a:lnSpc>
            </a:pPr>
            <a:r>
              <a:rPr lang="gl-ES" sz="2600" b="1" smtClean="0"/>
              <a:t>Grao do logro dos obxectivos </a:t>
            </a:r>
            <a:r>
              <a:rPr lang="gl-ES" sz="2600" smtClean="0"/>
              <a:t>e de adquisición das competencias que xustifican a proposta.</a:t>
            </a:r>
          </a:p>
          <a:p>
            <a:pPr lvl="1">
              <a:lnSpc>
                <a:spcPct val="90000"/>
              </a:lnSpc>
            </a:pPr>
            <a:r>
              <a:rPr lang="gl-ES" sz="2600" b="1" smtClean="0"/>
              <a:t>Dificultades de aprendizaxe </a:t>
            </a:r>
            <a:r>
              <a:rPr lang="gl-ES" sz="2600" smtClean="0"/>
              <a:t>presentadas.</a:t>
            </a:r>
          </a:p>
          <a:p>
            <a:pPr lvl="1">
              <a:lnSpc>
                <a:spcPct val="90000"/>
              </a:lnSpc>
            </a:pPr>
            <a:r>
              <a:rPr lang="gl-ES" sz="2600" b="1" smtClean="0"/>
              <a:t>Medidas de atención á diversidade </a:t>
            </a:r>
            <a:r>
              <a:rPr lang="gl-ES" sz="2600" smtClean="0"/>
              <a:t>aplicadas, de ser o caso.</a:t>
            </a:r>
          </a:p>
          <a:p>
            <a:pPr lvl="1">
              <a:lnSpc>
                <a:spcPct val="90000"/>
              </a:lnSpc>
            </a:pPr>
            <a:r>
              <a:rPr lang="gl-ES" sz="2600" b="1" smtClean="0"/>
              <a:t>Motivos razoados </a:t>
            </a:r>
            <a:r>
              <a:rPr lang="gl-ES" sz="2600" smtClean="0"/>
              <a:t>da proposta.</a:t>
            </a:r>
          </a:p>
          <a:p>
            <a:pPr lvl="2">
              <a:lnSpc>
                <a:spcPct val="90000"/>
              </a:lnSpc>
            </a:pPr>
            <a:r>
              <a:rPr lang="es-ES" altLang="gl-ES" sz="2200" smtClean="0"/>
              <a:t>Será asinado polo/a titor/a, en nome do equipo docente, o/a </a:t>
            </a:r>
            <a:r>
              <a:rPr lang="gl-ES" sz="2200" smtClean="0"/>
              <a:t>xefe/a e a persoa encargada da dirección do centro.</a:t>
            </a:r>
            <a:endParaRPr lang="gl-ES" altLang="gl-ES" sz="22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Comunicación aos pais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  <a:endParaRPr lang="gl-ES" sz="4000" smtClean="0"/>
          </a:p>
        </p:txBody>
      </p:sp>
      <p:sp>
        <p:nvSpPr>
          <p:cNvPr id="11878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gl-ES" sz="2800" b="1" smtClean="0"/>
              <a:t>A dirección dos centros </a:t>
            </a:r>
            <a:r>
              <a:rPr lang="gl-ES" sz="2800" smtClean="0"/>
              <a:t>comunicarase cos pais, coas nais ou cos/coas titores/as legais do alumnado que foi proposto para realizar un ciclo formativo de FP básica, e entregaralles:</a:t>
            </a:r>
          </a:p>
          <a:p>
            <a:pPr lvl="1">
              <a:lnSpc>
                <a:spcPct val="90000"/>
              </a:lnSpc>
            </a:pPr>
            <a:r>
              <a:rPr lang="gl-ES" sz="2600" smtClean="0"/>
              <a:t>O consello orientador.</a:t>
            </a:r>
          </a:p>
          <a:p>
            <a:pPr lvl="1">
              <a:lnSpc>
                <a:spcPct val="90000"/>
              </a:lnSpc>
              <a:spcAft>
                <a:spcPct val="20000"/>
              </a:spcAft>
            </a:pPr>
            <a:r>
              <a:rPr lang="gl-ES" sz="2600" smtClean="0"/>
              <a:t>O </a:t>
            </a:r>
            <a:r>
              <a:rPr lang="gl-ES" sz="2600" smtClean="0">
                <a:hlinkClick r:id="rId2" action="ppaction://hlinkfile"/>
              </a:rPr>
              <a:t>documento</a:t>
            </a:r>
            <a:r>
              <a:rPr lang="gl-ES" sz="2600" smtClean="0"/>
              <a:t> no que, de ser o caso, as familias darán o consentimento de incorporación ás ensinanzas.</a:t>
            </a:r>
          </a:p>
          <a:p>
            <a:pPr>
              <a:lnSpc>
                <a:spcPct val="90000"/>
              </a:lnSpc>
            </a:pPr>
            <a:r>
              <a:rPr lang="gl-ES" sz="2800" b="1" smtClean="0"/>
              <a:t>Os departamentos de orientación </a:t>
            </a:r>
            <a:r>
              <a:rPr lang="gl-ES" sz="2800" smtClean="0"/>
              <a:t>colaborarán para informar das características e das finalidades da FP básica.</a:t>
            </a:r>
          </a:p>
          <a:p>
            <a:pPr>
              <a:lnSpc>
                <a:spcPct val="90000"/>
              </a:lnSpc>
            </a:pPr>
            <a:endParaRPr lang="gl-ES" sz="2800" smtClean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altLang="gl-ES" sz="4000" smtClean="0"/>
              <a:t>Consentimento dos pais</a:t>
            </a:r>
            <a:r>
              <a:rPr lang="gl-ES" altLang="gl-ES" sz="4000" b="1" smtClean="0"/>
              <a:t/>
            </a:r>
            <a:br>
              <a:rPr lang="gl-ES" altLang="gl-ES" sz="4000" b="1" smtClean="0"/>
            </a:br>
            <a:r>
              <a:rPr lang="gl-ES" altLang="gl-ES" sz="4000" b="1" smtClean="0"/>
              <a:t>FP básica. Orde do 14 de agosto</a:t>
            </a:r>
            <a:endParaRPr lang="gl-ES" sz="400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gl-ES" sz="2800" b="1" smtClean="0"/>
              <a:t>Documento de consentimento</a:t>
            </a:r>
            <a:r>
              <a:rPr lang="gl-ES" sz="2800" smtClean="0"/>
              <a:t>. No prazo establecido será entregado na secretaría do centro debidamente cuberto e asinado.</a:t>
            </a:r>
          </a:p>
          <a:p>
            <a:pPr lvl="1">
              <a:lnSpc>
                <a:spcPct val="80000"/>
              </a:lnSpc>
            </a:pPr>
            <a:r>
              <a:rPr lang="gl-ES" sz="2600" b="1" smtClean="0"/>
              <a:t>A dirección dos centros </a:t>
            </a:r>
            <a:r>
              <a:rPr lang="gl-ES" sz="2600" smtClean="0"/>
              <a:t>entregaralles aos pais, ás nais ou aos/ás titores/as legais o </a:t>
            </a:r>
            <a:r>
              <a:rPr lang="gl-ES" sz="2600" smtClean="0">
                <a:hlinkClick r:id="rId2" action="ppaction://hlinkfile"/>
              </a:rPr>
              <a:t>documento de comunicación </a:t>
            </a:r>
            <a:r>
              <a:rPr lang="gl-ES" sz="2600" smtClean="0"/>
              <a:t>de incorporación á FP básica para entregar no centro onde soliciten praza.</a:t>
            </a:r>
          </a:p>
          <a:p>
            <a:pPr lvl="1">
              <a:lnSpc>
                <a:spcPct val="80000"/>
              </a:lnSpc>
            </a:pPr>
            <a:r>
              <a:rPr lang="gl-ES" sz="2600" smtClean="0"/>
              <a:t>De non o facer neste prazo entenderase que non dan o consentimento.</a:t>
            </a:r>
          </a:p>
          <a:p>
            <a:pPr>
              <a:lnSpc>
                <a:spcPct val="80000"/>
              </a:lnSpc>
            </a:pPr>
            <a:r>
              <a:rPr lang="gl-ES" sz="2800" b="1" smtClean="0"/>
              <a:t>No expediente académico, </a:t>
            </a:r>
            <a:r>
              <a:rPr lang="gl-ES" sz="2800" smtClean="0"/>
              <a:t>incluiranse o informe asesor e o documento de consentimento.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15704</TotalTime>
  <Words>5069</Words>
  <Application>Microsoft Office PowerPoint</Application>
  <PresentationFormat>Presentación en pantalla (4:3)</PresentationFormat>
  <Paragraphs>491</Paragraphs>
  <Slides>107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8</vt:i4>
      </vt:variant>
      <vt:variant>
        <vt:lpstr>Títulos de diapositiva</vt:lpstr>
      </vt:variant>
      <vt:variant>
        <vt:i4>107</vt:i4>
      </vt:variant>
    </vt:vector>
  </HeadingPairs>
  <TitlesOfParts>
    <vt:vector size="118" baseType="lpstr">
      <vt:lpstr>Arial</vt:lpstr>
      <vt:lpstr>Calibri</vt:lpstr>
      <vt:lpstr>Arial Narrow</vt:lpstr>
      <vt:lpstr>Tema de Office</vt:lpstr>
      <vt:lpstr>Tema de Office</vt:lpstr>
      <vt:lpstr>Tema de Office</vt:lpstr>
      <vt:lpstr>Tema de Office</vt:lpstr>
      <vt:lpstr>Tema de Office</vt:lpstr>
      <vt:lpstr>Tema de Office</vt:lpstr>
      <vt:lpstr>Tema de Office</vt:lpstr>
      <vt:lpstr>Tema de Office</vt:lpstr>
      <vt:lpstr>Diapositiva 1</vt:lpstr>
      <vt:lpstr>Formación Profesional Básica Desenvolvemento da LOMCE</vt:lpstr>
      <vt:lpstr>Formación profesional básica Desenvolvemento da LOMCE</vt:lpstr>
      <vt:lpstr>LOMCE</vt:lpstr>
      <vt:lpstr>Leis de educación Formación profesional</vt:lpstr>
      <vt:lpstr>Obxectivos que persegue a reforma LOMCE</vt:lpstr>
      <vt:lpstr>Principios LOMCE</vt:lpstr>
      <vt:lpstr>Principais modificacións. ESO LOMCE</vt:lpstr>
      <vt:lpstr>Principais modificacións. ESO LOMCE</vt:lpstr>
      <vt:lpstr>Principais modificacións. Bacharelato LOMCE</vt:lpstr>
      <vt:lpstr>Principais modificacións na FP LOMCE</vt:lpstr>
      <vt:lpstr>Principais modificacións na FP LOMCE</vt:lpstr>
      <vt:lpstr>O consello orientador LOMCE</vt:lpstr>
      <vt:lpstr>O consello orientador LOMCE</vt:lpstr>
      <vt:lpstr>Itinerarios LOMCE</vt:lpstr>
      <vt:lpstr>Calendario de implantación LOMCE</vt:lpstr>
      <vt:lpstr>Calendario de implantación LOMCE</vt:lpstr>
      <vt:lpstr>Títulos e estudos anteriores LOMCE</vt:lpstr>
      <vt:lpstr>Formación  Profesional  Básica</vt:lpstr>
      <vt:lpstr>Normativa de desenvolvemento FP básica</vt:lpstr>
      <vt:lpstr>Finalidades. Real decreto 127/2014 FP básica</vt:lpstr>
      <vt:lpstr>Títulos FP básica</vt:lpstr>
      <vt:lpstr>Títulos FP básica</vt:lpstr>
      <vt:lpstr>Comparativa Títulos FP básica – perfís PCPI</vt:lpstr>
      <vt:lpstr>Comparativa Títulos FP básica – perfís PCPI</vt:lpstr>
      <vt:lpstr>Formación  Profesional  Básica</vt:lpstr>
      <vt:lpstr>Normativa de desenvolvemento FP básica</vt:lpstr>
      <vt:lpstr>Normativa de desenvolvemento FP básica</vt:lpstr>
      <vt:lpstr>Desenvolvemento normativo en Galicia</vt:lpstr>
      <vt:lpstr>Decreto 107/2014 FP básica en Galicia</vt:lpstr>
      <vt:lpstr>Ordenación e duración FP básica. Decreto 107/2014</vt:lpstr>
      <vt:lpstr>Módulos FP básica. Decreto 107/2014</vt:lpstr>
      <vt:lpstr>Módulos. Bloques comúns FP básica. Decreto 107/2014</vt:lpstr>
      <vt:lpstr>Formación en centros de traballo FP básica. Decreto 107/2014</vt:lpstr>
      <vt:lpstr>Autonomía dos centros FP básica. Decreto 107/2014</vt:lpstr>
      <vt:lpstr>Distribución anual de horas FP básica. Decreto 107/2014</vt:lpstr>
      <vt:lpstr>Ofertas FP básica. Decreto 107/2014</vt:lpstr>
      <vt:lpstr>Ciclos formativos de oferta obrigatoria FP básica. Decreto 107/2014</vt:lpstr>
      <vt:lpstr>Incorporación do alumnado FP básica. Decreto 107/2014</vt:lpstr>
      <vt:lpstr>Admisión. Criterios FP básica. Decreto 107/2014</vt:lpstr>
      <vt:lpstr>Ciclos formativos. Outras ofertas FP básica. Decreto 107/2014</vt:lpstr>
      <vt:lpstr>Programas formativos. Outras ofertas FP básica. Decreto 107/2014</vt:lpstr>
      <vt:lpstr>Programas formativos. Outras ofertas FP básica. Decreto 107/2014</vt:lpstr>
      <vt:lpstr>Título profesional básico. Obtención FP básica. Decreto 107/2014</vt:lpstr>
      <vt:lpstr>Título profesional básico. Efectos FP básica. Decreto 107/2014</vt:lpstr>
      <vt:lpstr>Título profesional básico. Efectos FP básica. Decreto 107/2014</vt:lpstr>
      <vt:lpstr>Título profesional básico. Efectos FP básica. Decreto 107/2014</vt:lpstr>
      <vt:lpstr>Currículo. Contidos transversais FP básica. Decreto 107/2014</vt:lpstr>
      <vt:lpstr>Atención a diversidade FP básica. Decreto 107/2014</vt:lpstr>
      <vt:lpstr>Atención a diversidade FP básica. Decreto 107/2014</vt:lpstr>
      <vt:lpstr>Oferta obrigatoria. Validacións. FP básica. Decreto 107/2014</vt:lpstr>
      <vt:lpstr>Validacións. Oferta persoas superen os 17 anos</vt:lpstr>
      <vt:lpstr>Profesorado. Bloques comúns FP básica. Decreto 107/2014</vt:lpstr>
      <vt:lpstr>Materias dos bloques comúns FP básica. Decreto 107/2014</vt:lpstr>
      <vt:lpstr>Profesorado. Módulos profesionais FP básica. Decreto 107/2014</vt:lpstr>
      <vt:lpstr>Profesorado. Todos os módulos FP básica. Decreto 107/2014</vt:lpstr>
      <vt:lpstr>Profesorado. Nivel B2 do MCE. FP básica. Decreto 107/2014</vt:lpstr>
      <vt:lpstr>Profesorado de PCPI FP básica. Decreto 107/2014</vt:lpstr>
      <vt:lpstr>Implantación. Calendario de  FP básica. Decreto 107/2014</vt:lpstr>
      <vt:lpstr>Implantación. Alumnado de PCPI FP básica. Decreto 107/2014</vt:lpstr>
      <vt:lpstr>FP básica. Modalidade de FP dual Decreto 107/2014</vt:lpstr>
      <vt:lpstr>Gratuidade. Transporte escolar FP básica. Decreto 107/2014</vt:lpstr>
      <vt:lpstr>Desenvolvemento normativo en Galicia</vt:lpstr>
      <vt:lpstr>Obxecto FP básica. Orde do 5 de agosto</vt:lpstr>
      <vt:lpstr>Oferta obrigatoria. Destinatarios FP básica. Orde do 5 de agosto</vt:lpstr>
      <vt:lpstr>ESO e PCPI LOE</vt:lpstr>
      <vt:lpstr>ESO e PCPI LOE</vt:lpstr>
      <vt:lpstr>Distribución semanal FP básica. Orde do 5 de agosto</vt:lpstr>
      <vt:lpstr>Distribución horaria FP básica. Orde do 5 de agosto</vt:lpstr>
      <vt:lpstr>Organización en dous centros FP básica. Orde do 5 de agosto</vt:lpstr>
      <vt:lpstr>Dous centros educativos Organización das ensinanzas</vt:lpstr>
      <vt:lpstr>Titoría FP básica. Orde do 5 de agosto</vt:lpstr>
      <vt:lpstr>Titoría FP básica. Orde do 5 de agosto</vt:lpstr>
      <vt:lpstr>Titoría FP básica. Orde do 5 de agosto</vt:lpstr>
      <vt:lpstr>Titoría FP básica. Orde do 5 de agosto</vt:lpstr>
      <vt:lpstr>Plan de acción titorial. Actividades FP básica. Orde do 5 de agosto</vt:lpstr>
      <vt:lpstr>Seguridade e saúde laboral FP básica. Orde do 5 de agosto</vt:lpstr>
      <vt:lpstr>Matrícula FP básica. Orde do 5 de agosto</vt:lpstr>
      <vt:lpstr>Avaliación FP básica. Orde do 5 de agosto</vt:lpstr>
      <vt:lpstr>Avaliación FP básica. Orde do 5 de agosto</vt:lpstr>
      <vt:lpstr>Avaliación FP básica. Orde do 5 de agosto</vt:lpstr>
      <vt:lpstr>Avaliación FP básica. Orde do 5 de agosto</vt:lpstr>
      <vt:lpstr>Promoción entre cursos FP básica. Decreto 107/2014</vt:lpstr>
      <vt:lpstr>Certificación da formación FP básica. Orde do 5 de agosto</vt:lpstr>
      <vt:lpstr>Reclamación as cualificacións FP básica. Orde do 5 de agosto</vt:lpstr>
      <vt:lpstr>Programacións FP básica. Orde do 5 de agosto</vt:lpstr>
      <vt:lpstr>Alumnado con NEE FP básica. Orde do 5 de agosto</vt:lpstr>
      <vt:lpstr>Programas formativos. Ordenación. FP básica. Orde do 5 de agosto</vt:lpstr>
      <vt:lpstr>Programas formativos. Curso 2014-15 FP básica. Orde do 5 de agosto</vt:lpstr>
      <vt:lpstr>Relación de programas formativos FP básica. Orde do 5 de agosto</vt:lpstr>
      <vt:lpstr>Programas formativos. Curso 2014-15 FP básica. Orde do 5 de agosto</vt:lpstr>
      <vt:lpstr>Comparativa Ciclos FP básica. Programas formativos</vt:lpstr>
      <vt:lpstr>Programas formativos. Ordenación. FP básica. Orde do 5 de agosto</vt:lpstr>
      <vt:lpstr>Desenvolvemento normativo en Galicia</vt:lpstr>
      <vt:lpstr>Incorporación do alumando FP básica. Orde do 14 de agosto</vt:lpstr>
      <vt:lpstr>Incorporación á oferta obrigatoria FP Básica. Orde do 14 de agosto</vt:lpstr>
      <vt:lpstr>Consello orientador FP básica. Orde do 14 de agosto</vt:lpstr>
      <vt:lpstr>Comunicación aos pais FP básica. Orde do 14 de agosto</vt:lpstr>
      <vt:lpstr>Consentimento dos pais FP básica. Orde do 14 de agosto</vt:lpstr>
      <vt:lpstr>Admisión. Solicitude FP básica. Orde do 14 de agosto</vt:lpstr>
      <vt:lpstr>Admisión. Postos escolares FP básica. Orde do 14 de agosto</vt:lpstr>
      <vt:lpstr>Admisión. Procedemento FP básica. Orde do 14 de agosto</vt:lpstr>
      <vt:lpstr>Admisión. Alumnado sen praza FP básica. Orde do 14 de agosto</vt:lpstr>
      <vt:lpstr>Constitución de grupos FP básica. Orde do 14 de agosto</vt:lpstr>
      <vt:lpstr>Distribución semanal FP básica. Orde do 14 de agosto</vt:lpstr>
      <vt:lpstr>Grazas  pola súa atención</vt:lpstr>
      <vt:lpstr>Diapositiva 107</vt:lpstr>
    </vt:vector>
  </TitlesOfParts>
  <Company>---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---</dc:creator>
  <cp:lastModifiedBy>Consellería de Educación e Ord. Univeristaria</cp:lastModifiedBy>
  <cp:revision>838</cp:revision>
  <cp:lastPrinted>2012-04-25T09:10:51Z</cp:lastPrinted>
  <dcterms:created xsi:type="dcterms:W3CDTF">2011-11-03T13:53:41Z</dcterms:created>
  <dcterms:modified xsi:type="dcterms:W3CDTF">2014-10-02T07:51:09Z</dcterms:modified>
</cp:coreProperties>
</file>