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76"/>
    <p:restoredTop sz="95272"/>
  </p:normalViewPr>
  <p:slideViewPr>
    <p:cSldViewPr snapToGrid="0">
      <p:cViewPr varScale="1">
        <p:scale>
          <a:sx n="78" d="100"/>
          <a:sy n="78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C6378-D972-5345-9806-57B89BEFFC36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CD83-A7EE-8947-B9DF-BA7C4C3555F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051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9113-4D22-2308-A076-C3A05025B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E8D44-F81A-E3DE-B200-579D5A2B9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235A-9140-6CE5-D2DD-A495CE99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2C3E-364A-6972-DE73-EEE357A3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C99A-433A-0BB8-65D0-55DC24CE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335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362A-4807-8C0B-C0F8-4A6C455D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FFA77-2E96-4EF7-2751-0F49759FA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F71C-01A7-62E1-D7E2-27DAB635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0B97F-DFA0-CBEB-6AA5-67FB92BB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F509-839C-5527-98FD-0E74D087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9337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06018-7A48-9D9B-2645-42176B8C8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EA09-6CD8-0BED-7B11-4D8BAD54A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19C7-B562-19E4-1BA8-F052056D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A92E-4CBA-1098-902B-CC0B833C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43D27-7405-B9FF-C631-2FFBA331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7829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78964800-15A4-EAE0-4679-5ECB786D6F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2432825"/>
            <a:ext cx="10515600" cy="165575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3" name="Título 8">
            <a:extLst>
              <a:ext uri="{FF2B5EF4-FFF2-40B4-BE49-F238E27FC236}">
                <a16:creationId xmlns:a16="http://schemas.microsoft.com/office/drawing/2014/main" id="{95DA3BDC-E93D-A0E1-D5F6-D7BDEB7F2C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87648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98B8-2AC0-2451-9E55-5970F4B6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AD4-B1F0-C959-8589-6DD5B528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A5FF-EE6B-1B10-2254-F1EB05C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9A7C-A351-4618-C2F6-36693A5F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2B56-188E-8E2B-37ED-C832212B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816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F13F-051F-6D36-8648-10349D34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884B-9333-45FB-5621-6C213B49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481DA-DA45-446D-0645-6330524B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3627-EB54-60D6-A565-4B18A5CA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D055-1CDC-7570-435B-43D8F43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2247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170-6D7D-529E-1B76-7CF5263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FB29-9B02-2059-240C-D48D7BE21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DECC-A38A-DCF4-8011-88FDA482E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88EF5-8CFF-1F8C-FE66-7728BF3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AADBA-45FF-96A8-423F-30EE3E97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6E725-2200-3398-5A4E-5BB8417F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557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6250-6D54-D397-8594-0AEB09BA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8AC76-421E-CC33-76C9-7965FB78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F32CA-62D3-0066-324D-B28F44DBC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0761D-5EB8-0A06-8E52-D0AF4E087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3295-D3A5-4620-4AC2-79FCB15D5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DF1C8-02D9-EC04-77CA-90985041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1929D-3B77-FA76-6F4B-929584B0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042A0-C70B-674C-BE33-B6135FB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778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25DB-B49A-87D2-F04E-084C488C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3AE8-4087-A554-1E1D-599BC089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F766-9B83-1AF9-E443-AFFB4355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3B4C7-9335-B304-058A-8CC01433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265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8B25A-A46A-1558-3994-E2A96C6E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8556E-7A60-D04E-4C5E-D93A3A1F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F8F32-8D71-E2B2-C876-4C16127D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029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8C84-6031-CC02-E42E-F017950D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855C-88E7-EADD-3711-A26B2CE5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68836-2CB5-E6EB-A96C-22A45849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BDBCC-8FBF-0C37-E558-FB1E8970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6B69-591A-5442-A6AA-73E425C2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A4DC-6AE2-0862-8B0C-FA4120F8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92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3A03-DEAD-F538-64D7-0B516BDB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132EF-E1F8-8791-3F4A-F35F43DA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C54E9-AE0B-FC19-4AB1-5E8D1946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6212-EC8A-8410-E749-54C2F1F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9112C-AB89-9249-71B7-82C4A508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0779D-1EAB-9D9D-08BE-8E3787A5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281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2E376-1E7C-6C36-E393-411D0C7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1956-8747-3C12-238A-7CC4285F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54633-8239-EDEE-11A6-48B66BF4B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38A9-687F-5E47-BED7-173F0910B512}" type="datetimeFigureOut">
              <a:rPr lang="en-ES" smtClean="0"/>
              <a:t>12/02/2024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CB9F-CF0A-257A-6B32-65D5FB6AE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64DA-A414-AAD2-94D3-A0B7F4102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109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B0648-6EC5-F4A5-5252-858B11BB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2293B7-9255-AF8D-5059-878C3D8F9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3" y="6075327"/>
            <a:ext cx="10707694" cy="622385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6DB13CFA-3B86-60FE-BE33-F3F0C464C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21" y="282415"/>
            <a:ext cx="4001787" cy="13185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5007B5B-4C27-E80D-0AD2-A8ED92771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153" y="678324"/>
            <a:ext cx="4517854" cy="672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768953-A9AE-1CC6-4262-F67A26334FBB}"/>
              </a:ext>
            </a:extLst>
          </p:cNvPr>
          <p:cNvSpPr txBox="1"/>
          <p:nvPr/>
        </p:nvSpPr>
        <p:spPr>
          <a:xfrm>
            <a:off x="267280" y="1600984"/>
            <a:ext cx="515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KS - A materia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44033-204F-C48E-4365-17801FD7B64E}"/>
              </a:ext>
            </a:extLst>
          </p:cNvPr>
          <p:cNvSpPr txBox="1"/>
          <p:nvPr/>
        </p:nvSpPr>
        <p:spPr>
          <a:xfrm>
            <a:off x="1871137" y="2919555"/>
            <a:ext cx="844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Sesión 2: A detección das partículas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1D9BF-C2A0-CE20-AF09-FF689BD62699}"/>
              </a:ext>
            </a:extLst>
          </p:cNvPr>
          <p:cNvSpPr txBox="1"/>
          <p:nvPr/>
        </p:nvSpPr>
        <p:spPr>
          <a:xfrm>
            <a:off x="6095999" y="1613938"/>
            <a:ext cx="581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Física de Partículas nos PPCC</a:t>
            </a:r>
          </a:p>
        </p:txBody>
      </p:sp>
    </p:spTree>
    <p:extLst>
      <p:ext uri="{BB962C8B-B14F-4D97-AF65-F5344CB8AC3E}">
        <p14:creationId xmlns:p14="http://schemas.microsoft.com/office/powerpoint/2010/main" val="298929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nuclear molecule&#10;&#10;Description automatically generated">
            <a:extLst>
              <a:ext uri="{FF2B5EF4-FFF2-40B4-BE49-F238E27FC236}">
                <a16:creationId xmlns:a16="http://schemas.microsoft.com/office/drawing/2014/main" id="{C5FB80ED-EEE1-3A26-C70C-630FA765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77" y="0"/>
            <a:ext cx="8745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5DB0E5-02CD-C8B1-F648-EAE9E26E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547" y="0"/>
            <a:ext cx="102509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8CF68D-E35B-2304-9046-E74559CB7386}"/>
              </a:ext>
            </a:extLst>
          </p:cNvPr>
          <p:cNvSpPr txBox="1"/>
          <p:nvPr/>
        </p:nvSpPr>
        <p:spPr>
          <a:xfrm>
            <a:off x="301018" y="6318360"/>
            <a:ext cx="415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002060"/>
                </a:solidFill>
              </a:rPr>
              <a:t>Credits</a:t>
            </a:r>
            <a:r>
              <a:rPr lang="es-ES" sz="1400" b="1" dirty="0">
                <a:solidFill>
                  <a:srgbClr val="002060"/>
                </a:solidFill>
              </a:rPr>
              <a:t>: https://www.ans.org/nuclear/radiation/</a:t>
            </a:r>
          </a:p>
        </p:txBody>
      </p:sp>
    </p:spTree>
    <p:extLst>
      <p:ext uri="{BB962C8B-B14F-4D97-AF65-F5344CB8AC3E}">
        <p14:creationId xmlns:p14="http://schemas.microsoft.com/office/powerpoint/2010/main" val="136227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F5829-1084-AC19-C1A5-5BB5A5B3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8" y="112220"/>
            <a:ext cx="5744377" cy="3067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D5A9A-F997-C644-49B7-BFD662D7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11" y="40562"/>
            <a:ext cx="5911353" cy="3309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BFF3B-9807-D6AE-0817-4B7D120205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237" b="30346"/>
          <a:stretch/>
        </p:blipFill>
        <p:spPr>
          <a:xfrm>
            <a:off x="6585876" y="4092402"/>
            <a:ext cx="5334140" cy="2605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59AB3-17B8-3831-1E2F-1B001FAF641D}"/>
              </a:ext>
            </a:extLst>
          </p:cNvPr>
          <p:cNvSpPr txBox="1"/>
          <p:nvPr/>
        </p:nvSpPr>
        <p:spPr>
          <a:xfrm>
            <a:off x="271984" y="40562"/>
            <a:ext cx="221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Detectores gaseosos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A640F-E199-7E26-FE29-5FA4D7C03446}"/>
              </a:ext>
            </a:extLst>
          </p:cNvPr>
          <p:cNvSpPr txBox="1"/>
          <p:nvPr/>
        </p:nvSpPr>
        <p:spPr>
          <a:xfrm>
            <a:off x="9547210" y="40562"/>
            <a:ext cx="24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Detectores de centelleo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4F963-8B0C-AA96-B712-0F672B199D3B}"/>
              </a:ext>
            </a:extLst>
          </p:cNvPr>
          <p:cNvSpPr txBox="1"/>
          <p:nvPr/>
        </p:nvSpPr>
        <p:spPr>
          <a:xfrm>
            <a:off x="5104968" y="6099449"/>
            <a:ext cx="221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rgbClr val="0070C0"/>
                </a:solidFill>
              </a:rPr>
              <a:t>Ex.: </a:t>
            </a:r>
            <a:r>
              <a:rPr lang="es-ES" b="1" i="1" dirty="0" err="1">
                <a:solidFill>
                  <a:srgbClr val="0070C0"/>
                </a:solidFill>
              </a:rPr>
              <a:t>MiniPix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7F52F-51F0-E923-E7C3-3CA3877E6A91}"/>
              </a:ext>
            </a:extLst>
          </p:cNvPr>
          <p:cNvSpPr txBox="1"/>
          <p:nvPr/>
        </p:nvSpPr>
        <p:spPr>
          <a:xfrm>
            <a:off x="271984" y="3255505"/>
            <a:ext cx="7289022" cy="1415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u="sng" dirty="0"/>
              <a:t>Fundamento básico da detección de partículas (radiación ionizante): </a:t>
            </a:r>
          </a:p>
          <a:p>
            <a:endParaRPr lang="es-ES" u="sng" dirty="0"/>
          </a:p>
          <a:p>
            <a:r>
              <a:rPr lang="es-ES" sz="2400" b="1" i="1" dirty="0"/>
              <a:t>Buscar que o resultado de interacción da radiación</a:t>
            </a:r>
          </a:p>
          <a:p>
            <a:r>
              <a:rPr lang="es-ES" sz="2400" b="1" i="1" dirty="0"/>
              <a:t>coa materia se </a:t>
            </a:r>
            <a:r>
              <a:rPr lang="es-ES" sz="2400" b="1" i="1" dirty="0" err="1"/>
              <a:t>traduza</a:t>
            </a:r>
            <a:r>
              <a:rPr lang="es-ES" sz="2400" b="1" i="1" dirty="0"/>
              <a:t> </a:t>
            </a:r>
            <a:r>
              <a:rPr lang="es-ES" sz="2400" b="1" i="1" dirty="0" err="1"/>
              <a:t>nun</a:t>
            </a:r>
            <a:r>
              <a:rPr lang="es-ES" sz="2400" b="1" i="1" dirty="0"/>
              <a:t> pulso eléctrico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6CEFA-2D4B-CA2D-651F-A60E2BB158A5}"/>
              </a:ext>
            </a:extLst>
          </p:cNvPr>
          <p:cNvSpPr txBox="1"/>
          <p:nvPr/>
        </p:nvSpPr>
        <p:spPr>
          <a:xfrm>
            <a:off x="9460747" y="2826521"/>
            <a:ext cx="24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Ex.: detector gamma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37170-021F-61D6-6788-CB0B8F20AE26}"/>
              </a:ext>
            </a:extLst>
          </p:cNvPr>
          <p:cNvSpPr txBox="1"/>
          <p:nvPr/>
        </p:nvSpPr>
        <p:spPr>
          <a:xfrm>
            <a:off x="3380393" y="2364856"/>
            <a:ext cx="244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Ex.: cámara de </a:t>
            </a:r>
            <a:r>
              <a:rPr lang="es-ES" b="1" i="1" dirty="0" err="1">
                <a:solidFill>
                  <a:srgbClr val="C00000"/>
                </a:solidFill>
              </a:rPr>
              <a:t>néboa</a:t>
            </a:r>
            <a:r>
              <a:rPr lang="es-ES" b="1" i="1" dirty="0">
                <a:solidFill>
                  <a:srgbClr val="C00000"/>
                </a:solidFill>
              </a:rPr>
              <a:t> e detector </a:t>
            </a:r>
            <a:r>
              <a:rPr lang="es-ES" b="1" i="1" dirty="0" err="1">
                <a:solidFill>
                  <a:srgbClr val="C00000"/>
                </a:solidFill>
              </a:rPr>
              <a:t>geiger</a:t>
            </a:r>
            <a:endParaRPr lang="es-ES" b="1" i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6127A-7E34-F115-D2D1-A85B287F9F1B}"/>
              </a:ext>
            </a:extLst>
          </p:cNvPr>
          <p:cNvSpPr txBox="1"/>
          <p:nvPr/>
        </p:nvSpPr>
        <p:spPr>
          <a:xfrm>
            <a:off x="5104968" y="5395318"/>
            <a:ext cx="221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Detectores de semiconductores</a:t>
            </a:r>
          </a:p>
        </p:txBody>
      </p:sp>
    </p:spTree>
    <p:extLst>
      <p:ext uri="{BB962C8B-B14F-4D97-AF65-F5344CB8AC3E}">
        <p14:creationId xmlns:p14="http://schemas.microsoft.com/office/powerpoint/2010/main" val="224932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81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ERRANDONEA FELIX BEATRIZ</dc:creator>
  <cp:lastModifiedBy>CABANELAS EIRAS PABLO</cp:lastModifiedBy>
  <cp:revision>19</cp:revision>
  <dcterms:created xsi:type="dcterms:W3CDTF">2024-11-26T15:03:33Z</dcterms:created>
  <dcterms:modified xsi:type="dcterms:W3CDTF">2024-12-03T11:44:47Z</dcterms:modified>
</cp:coreProperties>
</file>