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262" r:id="rId2"/>
    <p:sldId id="263" r:id="rId3"/>
    <p:sldId id="264" r:id="rId4"/>
    <p:sldId id="265" r:id="rId5"/>
  </p:sldIdLst>
  <p:sldSz cx="12192000" cy="6858000"/>
  <p:notesSz cx="6858000" cy="9144000"/>
  <p:defaultTextStyle>
    <a:defPPr>
      <a:defRPr lang="en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176"/>
    <p:restoredTop sz="95272"/>
  </p:normalViewPr>
  <p:slideViewPr>
    <p:cSldViewPr snapToGrid="0">
      <p:cViewPr varScale="1">
        <p:scale>
          <a:sx n="78" d="100"/>
          <a:sy n="78" d="100"/>
        </p:scale>
        <p:origin x="32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E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7C6378-D972-5345-9806-57B89BEFFC36}" type="datetimeFigureOut">
              <a:rPr lang="en-ES" smtClean="0"/>
              <a:t>12/02/2024</a:t>
            </a:fld>
            <a:endParaRPr lang="en-E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E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92CD83-A7EE-8947-B9DF-BA7C4C3555F2}" type="slidenum">
              <a:rPr lang="en-ES" smtClean="0"/>
              <a:t>‹#›</a:t>
            </a:fld>
            <a:endParaRPr lang="en-ES"/>
          </a:p>
        </p:txBody>
      </p:sp>
    </p:spTree>
    <p:extLst>
      <p:ext uri="{BB962C8B-B14F-4D97-AF65-F5344CB8AC3E}">
        <p14:creationId xmlns:p14="http://schemas.microsoft.com/office/powerpoint/2010/main" val="41051328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6B9113-4D22-2308-A076-C3A05025B4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E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48E8D44-F81A-E3DE-B200-579D5A2B98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F1235A-9140-6CE5-D2DD-A495CE99E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938A9-687F-5E47-BED7-173F0910B512}" type="datetimeFigureOut">
              <a:rPr lang="en-ES" smtClean="0"/>
              <a:t>12/02/2024</a:t>
            </a:fld>
            <a:endParaRPr lang="en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2F2C3E-364A-6972-DE73-EEE357A38F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56C99A-433A-0BB8-65D0-55DC24CEAC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7F06B-BD04-8A4B-87E3-18AAC0AF3760}" type="slidenum">
              <a:rPr lang="en-ES" smtClean="0"/>
              <a:t>‹#›</a:t>
            </a:fld>
            <a:endParaRPr lang="en-ES"/>
          </a:p>
        </p:txBody>
      </p:sp>
    </p:spTree>
    <p:extLst>
      <p:ext uri="{BB962C8B-B14F-4D97-AF65-F5344CB8AC3E}">
        <p14:creationId xmlns:p14="http://schemas.microsoft.com/office/powerpoint/2010/main" val="6335132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5A362A-4807-8C0B-C0F8-4A6C455D28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E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D5FFA77-2E96-4EF7-2751-0F49759FA5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D8F71C-01A7-62E1-D7E2-27DAB63520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938A9-687F-5E47-BED7-173F0910B512}" type="datetimeFigureOut">
              <a:rPr lang="en-ES" smtClean="0"/>
              <a:t>12/02/2024</a:t>
            </a:fld>
            <a:endParaRPr lang="en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70B97F-DFA0-CBEB-6AA5-67FB92BB7C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8CF509-839C-5527-98FD-0E74D0876A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7F06B-BD04-8A4B-87E3-18AAC0AF3760}" type="slidenum">
              <a:rPr lang="en-ES" smtClean="0"/>
              <a:t>‹#›</a:t>
            </a:fld>
            <a:endParaRPr lang="en-ES"/>
          </a:p>
        </p:txBody>
      </p:sp>
    </p:spTree>
    <p:extLst>
      <p:ext uri="{BB962C8B-B14F-4D97-AF65-F5344CB8AC3E}">
        <p14:creationId xmlns:p14="http://schemas.microsoft.com/office/powerpoint/2010/main" val="1093370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F806018-7A48-9D9B-2645-42176B8C867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E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0BEA09-6CD8-0BED-7B11-4D8BAD54A3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1419C7-B562-19E4-1BA8-F052056D70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938A9-687F-5E47-BED7-173F0910B512}" type="datetimeFigureOut">
              <a:rPr lang="en-ES" smtClean="0"/>
              <a:t>12/02/2024</a:t>
            </a:fld>
            <a:endParaRPr lang="en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21A92E-4CBA-1098-902B-CC0B833C17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F43D27-7405-B9FF-C631-2FFBA33132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7F06B-BD04-8A4B-87E3-18AAC0AF3760}" type="slidenum">
              <a:rPr lang="en-ES" smtClean="0"/>
              <a:t>‹#›</a:t>
            </a:fld>
            <a:endParaRPr lang="en-ES"/>
          </a:p>
        </p:txBody>
      </p:sp>
    </p:spTree>
    <p:extLst>
      <p:ext uri="{BB962C8B-B14F-4D97-AF65-F5344CB8AC3E}">
        <p14:creationId xmlns:p14="http://schemas.microsoft.com/office/powerpoint/2010/main" val="40782965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2">
            <a:extLst>
              <a:ext uri="{FF2B5EF4-FFF2-40B4-BE49-F238E27FC236}">
                <a16:creationId xmlns:a16="http://schemas.microsoft.com/office/drawing/2014/main" id="{78964800-15A4-EAE0-4679-5ECB786D6FE7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38203" y="2432825"/>
            <a:ext cx="10515600" cy="1655758"/>
          </a:xfr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es-ES"/>
              <a:t>Haga clic para modificar el estilo de subtítulo del patrón</a:t>
            </a:r>
          </a:p>
        </p:txBody>
      </p:sp>
      <p:sp>
        <p:nvSpPr>
          <p:cNvPr id="3" name="Título 8">
            <a:extLst>
              <a:ext uri="{FF2B5EF4-FFF2-40B4-BE49-F238E27FC236}">
                <a16:creationId xmlns:a16="http://schemas.microsoft.com/office/drawing/2014/main" id="{95DA3BDC-E93D-A0E1-D5F6-D7BDEB7F2C3B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2800"/>
            </a:lvl1pPr>
          </a:lstStyle>
          <a:p>
            <a:pPr lvl="0"/>
            <a:r>
              <a:rPr lang="es-ES"/>
              <a:t>Haga clic para modificar el estilo de 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2288764894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F298B8-2AC0-2451-9E55-5970F4B6AB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F80AD4-B1F0-C959-8589-6DD5B52894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15A5FF-EE6B-1B10-2254-F1EB05C2E9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938A9-687F-5E47-BED7-173F0910B512}" type="datetimeFigureOut">
              <a:rPr lang="en-ES" smtClean="0"/>
              <a:t>12/02/2024</a:t>
            </a:fld>
            <a:endParaRPr lang="en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2D9A7C-A351-4618-C2F6-36693A5F9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A22B56-188E-8E2B-37ED-C832212BF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7F06B-BD04-8A4B-87E3-18AAC0AF3760}" type="slidenum">
              <a:rPr lang="en-ES" smtClean="0"/>
              <a:t>‹#›</a:t>
            </a:fld>
            <a:endParaRPr lang="en-ES"/>
          </a:p>
        </p:txBody>
      </p:sp>
    </p:spTree>
    <p:extLst>
      <p:ext uri="{BB962C8B-B14F-4D97-AF65-F5344CB8AC3E}">
        <p14:creationId xmlns:p14="http://schemas.microsoft.com/office/powerpoint/2010/main" val="21816129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E9F13F-051F-6D36-8648-10349D346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E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EC884B-9333-45FB-5621-6C213B4934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2481DA-DA45-446D-0645-6330524BEA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938A9-687F-5E47-BED7-173F0910B512}" type="datetimeFigureOut">
              <a:rPr lang="en-ES" smtClean="0"/>
              <a:t>12/02/2024</a:t>
            </a:fld>
            <a:endParaRPr lang="en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6A3627-EB54-60D6-A565-4B18A5CA4F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C4D055-1CDC-7570-435B-43D8F439CB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7F06B-BD04-8A4B-87E3-18AAC0AF3760}" type="slidenum">
              <a:rPr lang="en-ES" smtClean="0"/>
              <a:t>‹#›</a:t>
            </a:fld>
            <a:endParaRPr lang="en-ES"/>
          </a:p>
        </p:txBody>
      </p:sp>
    </p:spTree>
    <p:extLst>
      <p:ext uri="{BB962C8B-B14F-4D97-AF65-F5344CB8AC3E}">
        <p14:creationId xmlns:p14="http://schemas.microsoft.com/office/powerpoint/2010/main" val="36224741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BFA170-6D7D-529E-1B76-7CF5263220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63FB29-9B02-2059-240C-D48D7BE21E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E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DCDECC-A38A-DCF4-8011-88FDA482E4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E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288EF5-8CFF-1F8C-FE66-7728BF3799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938A9-687F-5E47-BED7-173F0910B512}" type="datetimeFigureOut">
              <a:rPr lang="en-ES" smtClean="0"/>
              <a:t>12/02/2024</a:t>
            </a:fld>
            <a:endParaRPr lang="en-E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AAADBA-45FF-96A8-423F-30EE3E975F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E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B6E725-2200-3398-5A4E-5BB8417FA9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7F06B-BD04-8A4B-87E3-18AAC0AF3760}" type="slidenum">
              <a:rPr lang="en-ES" smtClean="0"/>
              <a:t>‹#›</a:t>
            </a:fld>
            <a:endParaRPr lang="en-ES"/>
          </a:p>
        </p:txBody>
      </p:sp>
    </p:spTree>
    <p:extLst>
      <p:ext uri="{BB962C8B-B14F-4D97-AF65-F5344CB8AC3E}">
        <p14:creationId xmlns:p14="http://schemas.microsoft.com/office/powerpoint/2010/main" val="27557766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1D6250-6D54-D397-8594-0AEB09BACC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E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88AC76-421E-CC33-76C9-7965FB7830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2F32CA-62D3-0066-324D-B28F44DBCD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E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FA0761D-5EB8-0A06-8E52-D0AF4E08797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BAF3295-D3A5-4620-4AC2-79FCB15D552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E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8ADF1C8-02D9-EC04-77CA-9098504118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938A9-687F-5E47-BED7-173F0910B512}" type="datetimeFigureOut">
              <a:rPr lang="en-ES" smtClean="0"/>
              <a:t>12/02/2024</a:t>
            </a:fld>
            <a:endParaRPr lang="en-E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F31929D-3B77-FA76-6F4B-929584B011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E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58042A0-C70B-674C-BE33-B6135FB7CB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7F06B-BD04-8A4B-87E3-18AAC0AF3760}" type="slidenum">
              <a:rPr lang="en-ES" smtClean="0"/>
              <a:t>‹#›</a:t>
            </a:fld>
            <a:endParaRPr lang="en-ES"/>
          </a:p>
        </p:txBody>
      </p:sp>
    </p:spTree>
    <p:extLst>
      <p:ext uri="{BB962C8B-B14F-4D97-AF65-F5344CB8AC3E}">
        <p14:creationId xmlns:p14="http://schemas.microsoft.com/office/powerpoint/2010/main" val="3677889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8B25DB-B49A-87D2-F04E-084C488C9D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E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9DE3AE8-4087-A554-1E1D-599BC08976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938A9-687F-5E47-BED7-173F0910B512}" type="datetimeFigureOut">
              <a:rPr lang="en-ES" smtClean="0"/>
              <a:t>12/02/2024</a:t>
            </a:fld>
            <a:endParaRPr lang="en-E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A11F766-9B83-1AF9-E443-AFFB435502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E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13B4C7-9335-B304-058A-8CC0143386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7F06B-BD04-8A4B-87E3-18AAC0AF3760}" type="slidenum">
              <a:rPr lang="en-ES" smtClean="0"/>
              <a:t>‹#›</a:t>
            </a:fld>
            <a:endParaRPr lang="en-ES"/>
          </a:p>
        </p:txBody>
      </p:sp>
    </p:spTree>
    <p:extLst>
      <p:ext uri="{BB962C8B-B14F-4D97-AF65-F5344CB8AC3E}">
        <p14:creationId xmlns:p14="http://schemas.microsoft.com/office/powerpoint/2010/main" val="14265896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D88B25A-A46A-1558-3994-E2A96C6E96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938A9-687F-5E47-BED7-173F0910B512}" type="datetimeFigureOut">
              <a:rPr lang="en-ES" smtClean="0"/>
              <a:t>12/02/2024</a:t>
            </a:fld>
            <a:endParaRPr lang="en-E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4C8556E-7A60-D04E-4C5E-D93A3A1FA6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E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3F8F32-8D71-E2B2-C876-4C16127D1F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7F06B-BD04-8A4B-87E3-18AAC0AF3760}" type="slidenum">
              <a:rPr lang="en-ES" smtClean="0"/>
              <a:t>‹#›</a:t>
            </a:fld>
            <a:endParaRPr lang="en-ES"/>
          </a:p>
        </p:txBody>
      </p:sp>
    </p:spTree>
    <p:extLst>
      <p:ext uri="{BB962C8B-B14F-4D97-AF65-F5344CB8AC3E}">
        <p14:creationId xmlns:p14="http://schemas.microsoft.com/office/powerpoint/2010/main" val="3902916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998C84-6031-CC02-E42E-F017950D6D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57855C-88E7-EADD-3711-A26B2CE517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E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468836-2CB5-E6EB-A96C-22A458497C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EBDBCC-8FBF-0C37-E558-FB1E89709E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938A9-687F-5E47-BED7-173F0910B512}" type="datetimeFigureOut">
              <a:rPr lang="en-ES" smtClean="0"/>
              <a:t>12/02/2024</a:t>
            </a:fld>
            <a:endParaRPr lang="en-E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956B69-591A-5442-A6AA-73E425C22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E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D3A4DC-6AE2-0862-8B0C-FA4120F8EF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7F06B-BD04-8A4B-87E3-18AAC0AF3760}" type="slidenum">
              <a:rPr lang="en-ES" smtClean="0"/>
              <a:t>‹#›</a:t>
            </a:fld>
            <a:endParaRPr lang="en-ES"/>
          </a:p>
        </p:txBody>
      </p:sp>
    </p:spTree>
    <p:extLst>
      <p:ext uri="{BB962C8B-B14F-4D97-AF65-F5344CB8AC3E}">
        <p14:creationId xmlns:p14="http://schemas.microsoft.com/office/powerpoint/2010/main" val="692048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AB3A03-DEAD-F538-64D7-0B516BDB97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E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22132EF-E1F8-8791-3F4A-F35F43DA240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E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DC54E9-AE0B-FC19-4AB1-5E8D194660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3766212-EC8A-8410-E749-54C2F1F961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938A9-687F-5E47-BED7-173F0910B512}" type="datetimeFigureOut">
              <a:rPr lang="en-ES" smtClean="0"/>
              <a:t>12/02/2024</a:t>
            </a:fld>
            <a:endParaRPr lang="en-E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D9112C-AB89-9249-71B7-82C4A5084B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E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F0779D-1EAB-9D9D-08BE-8E3787A528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7F06B-BD04-8A4B-87E3-18AAC0AF3760}" type="slidenum">
              <a:rPr lang="en-ES" smtClean="0"/>
              <a:t>‹#›</a:t>
            </a:fld>
            <a:endParaRPr lang="en-ES"/>
          </a:p>
        </p:txBody>
      </p:sp>
    </p:spTree>
    <p:extLst>
      <p:ext uri="{BB962C8B-B14F-4D97-AF65-F5344CB8AC3E}">
        <p14:creationId xmlns:p14="http://schemas.microsoft.com/office/powerpoint/2010/main" val="2228158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3D2E376-1E7C-6C36-E393-411D0C7B60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E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661956-8747-3C12-238A-7CC4285FA6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C54633-8239-EDEE-11A6-48B66BF4B90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E938A9-687F-5E47-BED7-173F0910B512}" type="datetimeFigureOut">
              <a:rPr lang="en-ES" smtClean="0"/>
              <a:t>12/02/2024</a:t>
            </a:fld>
            <a:endParaRPr lang="en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1ACB9F-CF0A-257A-6B32-65D5FB6AE3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4B64DA-A414-AAD2-94D3-A0B7F41020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27F06B-BD04-8A4B-87E3-18AAC0AF3760}" type="slidenum">
              <a:rPr lang="en-ES" smtClean="0"/>
              <a:t>‹#›</a:t>
            </a:fld>
            <a:endParaRPr lang="en-ES"/>
          </a:p>
        </p:txBody>
      </p:sp>
    </p:spTree>
    <p:extLst>
      <p:ext uri="{BB962C8B-B14F-4D97-AF65-F5344CB8AC3E}">
        <p14:creationId xmlns:p14="http://schemas.microsoft.com/office/powerpoint/2010/main" val="19109544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8B0648-6EC5-F4A5-5252-858B11BB4B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462293B7-9255-AF8D-5059-878C3D8F9D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153" y="6075327"/>
            <a:ext cx="10707694" cy="622385"/>
          </a:xfrm>
          <a:prstGeom prst="rect">
            <a:avLst/>
          </a:prstGeom>
        </p:spPr>
      </p:pic>
      <p:pic>
        <p:nvPicPr>
          <p:cNvPr id="8" name="Imagen 7" descr="Logotipo&#10;&#10;Descripción generada automáticamente">
            <a:extLst>
              <a:ext uri="{FF2B5EF4-FFF2-40B4-BE49-F238E27FC236}">
                <a16:creationId xmlns:a16="http://schemas.microsoft.com/office/drawing/2014/main" id="{6DB13CFA-3B86-60FE-BE33-F3F0C464CE7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8221" y="282415"/>
            <a:ext cx="4001787" cy="1318570"/>
          </a:xfrm>
          <a:prstGeom prst="rect">
            <a:avLst/>
          </a:prstGeom>
        </p:spPr>
      </p:pic>
      <p:pic>
        <p:nvPicPr>
          <p:cNvPr id="12" name="Gráfico 11">
            <a:extLst>
              <a:ext uri="{FF2B5EF4-FFF2-40B4-BE49-F238E27FC236}">
                <a16:creationId xmlns:a16="http://schemas.microsoft.com/office/drawing/2014/main" id="{15007B5B-4C27-E80D-0AD2-A8ED92771A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42153" y="678324"/>
            <a:ext cx="4517854" cy="67213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6768953-A9AE-1CC6-4262-F67A26334FBB}"/>
              </a:ext>
            </a:extLst>
          </p:cNvPr>
          <p:cNvSpPr txBox="1"/>
          <p:nvPr/>
        </p:nvSpPr>
        <p:spPr>
          <a:xfrm>
            <a:off x="267280" y="1600984"/>
            <a:ext cx="51514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b="1" dirty="0">
                <a:solidFill>
                  <a:schemeClr val="accent1">
                    <a:lumMod val="75000"/>
                  </a:schemeClr>
                </a:solidFill>
              </a:rPr>
              <a:t>KS - A materia </a:t>
            </a:r>
            <a:r>
              <a:rPr lang="es-ES" sz="3600" b="1" dirty="0" err="1">
                <a:solidFill>
                  <a:schemeClr val="accent1">
                    <a:lumMod val="75000"/>
                  </a:schemeClr>
                </a:solidFill>
              </a:rPr>
              <a:t>peza</a:t>
            </a:r>
            <a:r>
              <a:rPr lang="es-ES" sz="3600" b="1" dirty="0">
                <a:solidFill>
                  <a:schemeClr val="accent1">
                    <a:lumMod val="75000"/>
                  </a:schemeClr>
                </a:solidFill>
              </a:rPr>
              <a:t> a </a:t>
            </a:r>
            <a:r>
              <a:rPr lang="es-ES" sz="3600" b="1" dirty="0" err="1">
                <a:solidFill>
                  <a:schemeClr val="accent1">
                    <a:lumMod val="75000"/>
                  </a:schemeClr>
                </a:solidFill>
              </a:rPr>
              <a:t>peza</a:t>
            </a:r>
            <a:endParaRPr lang="es-ES" sz="3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F544033-204F-C48E-4365-17801FD7B64E}"/>
              </a:ext>
            </a:extLst>
          </p:cNvPr>
          <p:cNvSpPr txBox="1"/>
          <p:nvPr/>
        </p:nvSpPr>
        <p:spPr>
          <a:xfrm>
            <a:off x="1871137" y="2919555"/>
            <a:ext cx="844972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6000" b="1" dirty="0">
                <a:solidFill>
                  <a:schemeClr val="accent1">
                    <a:lumMod val="75000"/>
                  </a:schemeClr>
                </a:solidFill>
              </a:rPr>
              <a:t>Sesión 2: A detección das partículas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891D9BF-C2A0-CE20-AF09-FF689BD62699}"/>
              </a:ext>
            </a:extLst>
          </p:cNvPr>
          <p:cNvSpPr txBox="1"/>
          <p:nvPr/>
        </p:nvSpPr>
        <p:spPr>
          <a:xfrm>
            <a:off x="6095999" y="1613938"/>
            <a:ext cx="58120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b="1" dirty="0">
                <a:solidFill>
                  <a:schemeClr val="accent1">
                    <a:lumMod val="75000"/>
                  </a:schemeClr>
                </a:solidFill>
              </a:rPr>
              <a:t>Física de Partículas nos PPCC</a:t>
            </a:r>
          </a:p>
        </p:txBody>
      </p:sp>
    </p:spTree>
    <p:extLst>
      <p:ext uri="{BB962C8B-B14F-4D97-AF65-F5344CB8AC3E}">
        <p14:creationId xmlns:p14="http://schemas.microsoft.com/office/powerpoint/2010/main" val="29892933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diagram of a nuclear molecule&#10;&#10;Description automatically generated">
            <a:extLst>
              <a:ext uri="{FF2B5EF4-FFF2-40B4-BE49-F238E27FC236}">
                <a16:creationId xmlns:a16="http://schemas.microsoft.com/office/drawing/2014/main" id="{C5FB80ED-EEE1-3A26-C70C-630FA76500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3277" y="0"/>
            <a:ext cx="874544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1175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5B5DB0E5-02CD-C8B1-F648-EAE9E26E30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70547" y="0"/>
            <a:ext cx="10250905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98CF68D-E35B-2304-9046-E74559CB7386}"/>
              </a:ext>
            </a:extLst>
          </p:cNvPr>
          <p:cNvSpPr txBox="1"/>
          <p:nvPr/>
        </p:nvSpPr>
        <p:spPr>
          <a:xfrm>
            <a:off x="301018" y="6318360"/>
            <a:ext cx="41529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b="1" dirty="0" err="1">
                <a:solidFill>
                  <a:srgbClr val="002060"/>
                </a:solidFill>
              </a:rPr>
              <a:t>Credits</a:t>
            </a:r>
            <a:r>
              <a:rPr lang="es-ES" sz="1400" b="1" dirty="0">
                <a:solidFill>
                  <a:srgbClr val="002060"/>
                </a:solidFill>
              </a:rPr>
              <a:t>: https://www.ans.org/nuclear/radiation/</a:t>
            </a:r>
          </a:p>
        </p:txBody>
      </p:sp>
    </p:spTree>
    <p:extLst>
      <p:ext uri="{BB962C8B-B14F-4D97-AF65-F5344CB8AC3E}">
        <p14:creationId xmlns:p14="http://schemas.microsoft.com/office/powerpoint/2010/main" val="13622752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E8F5829-1084-AC19-C1A5-5BB5A5B3F8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468" y="112220"/>
            <a:ext cx="5744377" cy="306747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71D5A9A-F997-C644-49B7-BFD662D776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6011" y="40562"/>
            <a:ext cx="5911353" cy="330978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0DBFF3B-9807-D6AE-0817-4B7D120205E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48237" b="30346"/>
          <a:stretch/>
        </p:blipFill>
        <p:spPr>
          <a:xfrm>
            <a:off x="6585876" y="4092402"/>
            <a:ext cx="5334140" cy="260583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1F59AB3-17B8-3831-1E2F-1B001FAF641D}"/>
              </a:ext>
            </a:extLst>
          </p:cNvPr>
          <p:cNvSpPr txBox="1"/>
          <p:nvPr/>
        </p:nvSpPr>
        <p:spPr>
          <a:xfrm>
            <a:off x="271984" y="40562"/>
            <a:ext cx="22156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rgbClr val="C00000"/>
                </a:solidFill>
              </a:rPr>
              <a:t>Detectores gaseosos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1AA640F-E199-7E26-FE29-5FA4D7C03446}"/>
              </a:ext>
            </a:extLst>
          </p:cNvPr>
          <p:cNvSpPr txBox="1"/>
          <p:nvPr/>
        </p:nvSpPr>
        <p:spPr>
          <a:xfrm>
            <a:off x="9547210" y="40562"/>
            <a:ext cx="24592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Detectores de centelleo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BF4F963-8B0C-AA96-B712-0F672B199D3B}"/>
              </a:ext>
            </a:extLst>
          </p:cNvPr>
          <p:cNvSpPr txBox="1"/>
          <p:nvPr/>
        </p:nvSpPr>
        <p:spPr>
          <a:xfrm>
            <a:off x="5104968" y="6099449"/>
            <a:ext cx="22156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i="1" dirty="0">
                <a:solidFill>
                  <a:srgbClr val="0070C0"/>
                </a:solidFill>
              </a:rPr>
              <a:t>Ex.: </a:t>
            </a:r>
            <a:r>
              <a:rPr lang="es-ES" b="1" i="1" dirty="0" err="1">
                <a:solidFill>
                  <a:srgbClr val="0070C0"/>
                </a:solidFill>
              </a:rPr>
              <a:t>MiniPix</a:t>
            </a:r>
            <a:endParaRPr lang="es-ES" b="1" i="1" dirty="0">
              <a:solidFill>
                <a:srgbClr val="0070C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7C7F52F-51F0-E923-E7C3-3CA3877E6A91}"/>
              </a:ext>
            </a:extLst>
          </p:cNvPr>
          <p:cNvSpPr txBox="1"/>
          <p:nvPr/>
        </p:nvSpPr>
        <p:spPr>
          <a:xfrm>
            <a:off x="271984" y="3255505"/>
            <a:ext cx="7289022" cy="141577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sz="2000" u="sng" dirty="0"/>
              <a:t>Fundamento básico da detección de partículas (radiación ionizante): </a:t>
            </a:r>
          </a:p>
          <a:p>
            <a:endParaRPr lang="es-ES" u="sng" dirty="0"/>
          </a:p>
          <a:p>
            <a:r>
              <a:rPr lang="es-ES" sz="2400" b="1" i="1" dirty="0"/>
              <a:t>Buscar que o resultado de interacción da radiación</a:t>
            </a:r>
          </a:p>
          <a:p>
            <a:r>
              <a:rPr lang="es-ES" sz="2400" b="1" i="1" dirty="0"/>
              <a:t>coa materia se </a:t>
            </a:r>
            <a:r>
              <a:rPr lang="es-ES" sz="2400" b="1" i="1" dirty="0" err="1"/>
              <a:t>traduza</a:t>
            </a:r>
            <a:r>
              <a:rPr lang="es-ES" sz="2400" b="1" i="1" dirty="0"/>
              <a:t> </a:t>
            </a:r>
            <a:r>
              <a:rPr lang="es-ES" sz="2400" b="1" i="1" dirty="0" err="1"/>
              <a:t>nun</a:t>
            </a:r>
            <a:r>
              <a:rPr lang="es-ES" sz="2400" b="1" i="1" dirty="0"/>
              <a:t> pulso eléctrico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436CEFA-2D4B-CA2D-651F-A60E2BB158A5}"/>
              </a:ext>
            </a:extLst>
          </p:cNvPr>
          <p:cNvSpPr txBox="1"/>
          <p:nvPr/>
        </p:nvSpPr>
        <p:spPr>
          <a:xfrm>
            <a:off x="9460747" y="2826521"/>
            <a:ext cx="24592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Ex.: detector gamma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D937170-021F-61D6-6788-CB0B8F20AE26}"/>
              </a:ext>
            </a:extLst>
          </p:cNvPr>
          <p:cNvSpPr txBox="1"/>
          <p:nvPr/>
        </p:nvSpPr>
        <p:spPr>
          <a:xfrm>
            <a:off x="3380393" y="2364856"/>
            <a:ext cx="24403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i="1" dirty="0">
                <a:solidFill>
                  <a:srgbClr val="C00000"/>
                </a:solidFill>
              </a:rPr>
              <a:t>Ex.: cámara de </a:t>
            </a:r>
            <a:r>
              <a:rPr lang="es-ES" b="1" i="1" dirty="0" err="1">
                <a:solidFill>
                  <a:srgbClr val="C00000"/>
                </a:solidFill>
              </a:rPr>
              <a:t>néboa</a:t>
            </a:r>
            <a:r>
              <a:rPr lang="es-ES" b="1" i="1" dirty="0">
                <a:solidFill>
                  <a:srgbClr val="C00000"/>
                </a:solidFill>
              </a:rPr>
              <a:t> e detector </a:t>
            </a:r>
            <a:r>
              <a:rPr lang="es-ES" b="1" i="1" dirty="0" err="1">
                <a:solidFill>
                  <a:srgbClr val="C00000"/>
                </a:solidFill>
              </a:rPr>
              <a:t>geiger</a:t>
            </a:r>
            <a:endParaRPr lang="es-ES" b="1" i="1" dirty="0">
              <a:solidFill>
                <a:srgbClr val="C0000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3D6127A-7E34-F115-D2D1-A85B287F9F1B}"/>
              </a:ext>
            </a:extLst>
          </p:cNvPr>
          <p:cNvSpPr txBox="1"/>
          <p:nvPr/>
        </p:nvSpPr>
        <p:spPr>
          <a:xfrm>
            <a:off x="5104968" y="5395318"/>
            <a:ext cx="22156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rgbClr val="0070C0"/>
                </a:solidFill>
              </a:rPr>
              <a:t>Detectores de semiconductores</a:t>
            </a:r>
          </a:p>
        </p:txBody>
      </p:sp>
    </p:spTree>
    <p:extLst>
      <p:ext uri="{BB962C8B-B14F-4D97-AF65-F5344CB8AC3E}">
        <p14:creationId xmlns:p14="http://schemas.microsoft.com/office/powerpoint/2010/main" val="22493268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1766</TotalTime>
  <Words>81</Words>
  <Application>Microsoft Office PowerPoint</Application>
  <PresentationFormat>Widescreen</PresentationFormat>
  <Paragraphs>14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ERRANDONEA FELIX BEATRIZ</dc:creator>
  <cp:lastModifiedBy>CABANELAS EIRAS PABLO</cp:lastModifiedBy>
  <cp:revision>19</cp:revision>
  <dcterms:created xsi:type="dcterms:W3CDTF">2024-11-26T15:03:33Z</dcterms:created>
  <dcterms:modified xsi:type="dcterms:W3CDTF">2024-12-03T11:44:47Z</dcterms:modified>
</cp:coreProperties>
</file>