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75" r:id="rId3"/>
    <p:sldId id="278" r:id="rId4"/>
    <p:sldId id="277" r:id="rId5"/>
    <p:sldId id="279" r:id="rId6"/>
    <p:sldId id="303" r:id="rId7"/>
    <p:sldId id="286" r:id="rId8"/>
    <p:sldId id="301" r:id="rId9"/>
    <p:sldId id="281" r:id="rId10"/>
    <p:sldId id="282" r:id="rId11"/>
    <p:sldId id="304" r:id="rId12"/>
    <p:sldId id="284" r:id="rId13"/>
    <p:sldId id="287" r:id="rId14"/>
    <p:sldId id="305" r:id="rId15"/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1" r:id="rId30"/>
    <p:sldId id="272" r:id="rId31"/>
    <p:sldId id="273" r:id="rId32"/>
    <p:sldId id="274" r:id="rId33"/>
    <p:sldId id="270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306" r:id="rId46"/>
    <p:sldId id="299" r:id="rId47"/>
    <p:sldId id="307" r:id="rId48"/>
    <p:sldId id="308" r:id="rId49"/>
    <p:sldId id="309" r:id="rId50"/>
    <p:sldId id="310" r:id="rId51"/>
    <p:sldId id="312" r:id="rId52"/>
    <p:sldId id="313" r:id="rId53"/>
    <p:sldId id="314" r:id="rId54"/>
    <p:sldId id="311" r:id="rId5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3419" autoAdjust="0"/>
  </p:normalViewPr>
  <p:slideViewPr>
    <p:cSldViewPr snapToGrid="0">
      <p:cViewPr varScale="1">
        <p:scale>
          <a:sx n="107" d="100"/>
          <a:sy n="107" d="100"/>
        </p:scale>
        <p:origin x="75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24EF0A-0DF0-4697-A6AA-B198C1CA0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4C8C4B-6E81-466E-97AF-4378AD785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482A2A-670D-4924-88C2-5FAF87F7A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EFEC-5A6F-4116-870B-546D01D5DF24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BC7ADD-8602-4EEC-8D02-27553AE46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CE25C5-59CB-4123-903F-B74D15E8F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6529-7616-4E64-B1E5-9DF4F47C43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2341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B4E7BC-24E6-4038-9300-9F762B650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AF76924-88D8-42F2-8906-751662E3C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B53161-E1E7-46AA-95D2-2CD8E861A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EFEC-5A6F-4116-870B-546D01D5DF24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90AD7-1B7F-4DBC-B149-4BAE17FE5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0AA8F6-AC3F-41D3-92E5-B43DB9CE1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6529-7616-4E64-B1E5-9DF4F47C43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952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02D35A-D721-455B-8F05-DF37AE3774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AB7FDB6-A6E9-43F9-A91B-D4E5264F5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3F1989-84D9-4387-A64A-EA9345ACA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EFEC-5A6F-4116-870B-546D01D5DF24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E6E775-2607-4F71-BA37-5553EA032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DA1B85-CF4C-44B7-AE80-A34AC418D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6529-7616-4E64-B1E5-9DF4F47C43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08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50A69C-3EBC-4A5C-9CAD-608B0E4B2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4897D9-91BF-4670-B3DE-63158BBB8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0E6F68-C75A-4218-8E72-F1E856DF2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EFEC-5A6F-4116-870B-546D01D5DF24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495129-48BC-4B23-B429-2B9FB6ECB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E91088-584E-4E14-AC04-FD933B4A8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6529-7616-4E64-B1E5-9DF4F47C43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466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229CC2-14D5-433C-AA17-6C3F92C37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7AED85-44FE-4EAB-97B0-94070A25D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6654A3-572E-4F7C-B6EB-4F5448E98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EFEC-5A6F-4116-870B-546D01D5DF24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3E382E-4017-4F4C-80FE-81001A87D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B10850-9729-443C-AF8D-F8A610480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6529-7616-4E64-B1E5-9DF4F47C43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0769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A5F64F-E90E-41F4-ABFF-4B283DA8A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0715CE-AEA4-482F-B7C5-1E0D660E7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E98F6B-226D-4C66-A569-63A7EAE3ED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95C4E1-D20B-41BD-AED5-3F6E6EFC9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EFEC-5A6F-4116-870B-546D01D5DF24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5BB58F-084F-44E3-BBB4-F1DACFC60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39D79C-A322-4542-B712-D6DAE9E25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6529-7616-4E64-B1E5-9DF4F47C43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075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F4BC24-ECC2-413A-A53F-20D426B96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37ECAE-F8C6-4183-9CFA-E013E205F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12DFD5-3789-48FD-8106-7C975F2E1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345ECB9-BA68-467A-AB37-0B034146BB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265FEDD-23B7-40FF-AF08-D7D043F536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B257C14-ABCF-4B33-8AE7-AED30606F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EFEC-5A6F-4116-870B-546D01D5DF24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D3FC6A2-44A0-44EE-8429-D0C246C22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0ED2091-B10C-4400-BCFA-FF958F802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6529-7616-4E64-B1E5-9DF4F47C43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443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1A1D9-6897-4F9B-A702-DCD48C8D7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5D0B999-CD44-4153-AACF-7B55994B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EFEC-5A6F-4116-870B-546D01D5DF24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8CA338-5734-40C8-940D-40CDDA31F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A029B83-66B0-42DD-BE7E-7440304D5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6529-7616-4E64-B1E5-9DF4F47C43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5205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FE04D17-F58E-4830-A84D-5BB58E501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EFEC-5A6F-4116-870B-546D01D5DF24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4237A8B-B108-40B2-87EB-8AAEE8C88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619B82-E854-4BE5-8C7A-2654B438C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6529-7616-4E64-B1E5-9DF4F47C43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364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3CAC93-644D-4FC3-9891-1AECCA138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C11B7F-1C2D-43E1-8730-60FAD1543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73BC95A-9B28-4EC5-8799-8277DD8D6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BA0C34-0DAD-42D8-9384-CBBDE68E9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EFEC-5A6F-4116-870B-546D01D5DF24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F0A1D1-E615-4AE1-B3CC-AE13FE767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4C1A2C-3015-4BCD-9340-7D1C56FE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6529-7616-4E64-B1E5-9DF4F47C43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6767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18237-4C27-4ADF-9A9C-1A6D0A3DC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400FD96-72D9-4F8C-967D-36AA9625F2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9163ED-4E4D-4E69-9D56-BD0D1A904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CE3111-342C-40E7-BC90-AA6D3CAFE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EFEC-5A6F-4116-870B-546D01D5DF24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428718-BFB7-40BB-A396-38C65DCA6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3DA7C6-0151-4A5C-9692-19676284E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66529-7616-4E64-B1E5-9DF4F47C43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669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64908E6-0E2D-4FC0-8969-2285D806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59F3C6-4686-4733-9458-8312A6F18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85C1F2-C280-43A3-9E15-A44D677EDA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5EFEC-5A6F-4116-870B-546D01D5DF24}" type="datetimeFigureOut">
              <a:rPr lang="es-ES" smtClean="0"/>
              <a:t>11/11/2024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1F199D-619D-4DE1-B510-6605C590A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A594E7-30A6-423F-B93E-E1246534B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66529-7616-4E64-B1E5-9DF4F47C43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851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CC901DA-40C3-421C-B713-5ABFC3C52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04" y="19050"/>
            <a:ext cx="12203904" cy="685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5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72B6340-8BB9-4D2C-AB35-8B883C6F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1" y="586272"/>
            <a:ext cx="9026336" cy="581252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557758A-7E66-4786-8563-B91D4D670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17" y="1361192"/>
            <a:ext cx="1371791" cy="8192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207696-9FA1-4505-BB91-0B3A3BA05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592" y="5087176"/>
            <a:ext cx="1057423" cy="87642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B246207-89BB-4ED0-A371-A7F9DCDE4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190" y="3119394"/>
            <a:ext cx="1047896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68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17073B6-BE50-4774-8E2C-7266619FB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171" y="1317038"/>
            <a:ext cx="8427329" cy="460233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DA3008A-E896-498A-98F5-A7673E30C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409" y="438117"/>
            <a:ext cx="8173591" cy="4763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283D429-8D52-48B1-B029-663A56382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86" y="1446478"/>
            <a:ext cx="1513442" cy="122051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C604A9F-DA84-41CD-9CBD-2D227AC8C5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000" y="3973110"/>
            <a:ext cx="1485144" cy="134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61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9FCB007-EC42-462A-AE93-55380DD60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88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7070FF9-5B10-4A09-8484-0137DEBD7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235" y="362173"/>
            <a:ext cx="6466628" cy="74266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B0696ED-66F7-4554-A9DF-775791C3B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894" y="733506"/>
            <a:ext cx="2981741" cy="284837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954B54-CB33-4455-8C81-7E49E0681E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261" y="1156114"/>
            <a:ext cx="7024002" cy="217468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BF41697-E64D-4499-AA73-5AB31BEC03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261" y="4026568"/>
            <a:ext cx="9350107" cy="209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96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4414829-1F76-4A5A-8D12-AA8C8B670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45" y="428627"/>
            <a:ext cx="6466628" cy="74266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17E83F9-EE11-4D76-963A-6EC563F09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48" y="1141360"/>
            <a:ext cx="3494311" cy="127312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C69507E-B3BF-453D-8E95-87D531999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759" y="1436598"/>
            <a:ext cx="7259883" cy="74823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685FE53-D1A2-48D0-8B9C-32FEA189A1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073" y="2619261"/>
            <a:ext cx="8145012" cy="29050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5F55063-0F63-4A25-BEB6-1E64291E9B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4085" y="2516352"/>
            <a:ext cx="3515216" cy="29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67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BD0EC5C-0955-42C6-BB8B-1844560EB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0"/>
            <a:ext cx="9515475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31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5ADD9BF-C6D4-4FCB-8ECD-09F6861A8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32084"/>
            <a:ext cx="119192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69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E17717B-F0B3-4AF8-B4D1-8D45E8C48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4012"/>
            <a:ext cx="12191999" cy="703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25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4D15D6C-C609-47A9-9488-0297564C5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363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18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DE6869C-813B-4F7C-B1BC-520AB450F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07970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36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CFA9C78-AD8E-4EBA-960F-293E6DC21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973"/>
            <a:ext cx="12192000" cy="685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12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4AD36DB-E804-44F6-89AF-931617334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37" y="957262"/>
            <a:ext cx="7248525" cy="49434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F038AFB-C090-4A01-85AF-16C4BC9C3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025" y="981075"/>
            <a:ext cx="7219950" cy="48958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F503526-1A2F-42B2-80C3-7AB9AA712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47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C6B9E34-BA3C-4522-8985-AA26B0E7C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49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857565E-168B-456D-81A7-51295D044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97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16E6D0D-8F59-44B1-93B7-6AC73D290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981075"/>
            <a:ext cx="7239000" cy="48958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7114892-CADE-49F2-B865-91FD504EA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224083" cy="703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34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6FA9B91-81DB-4946-8380-006849E00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25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0EE2653-A079-45CC-8525-63119C0CF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0264" cy="691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07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20A5F0D-96D7-43DE-91BF-3803FE5C2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8"/>
            <a:ext cx="12192000" cy="717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67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C5F515F-DE3B-4D61-A2CF-2D22D402B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378" y="0"/>
            <a:ext cx="12491092" cy="676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11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4BB7CDA-A28A-43F9-8DFC-887B69105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37" y="990600"/>
            <a:ext cx="7248525" cy="48768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2E8970C-9540-4B2F-9E44-2B4A30CF9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975" y="981075"/>
            <a:ext cx="7258050" cy="48958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C9D32B4-3C22-498D-AC70-AE55FB7EF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41716"/>
            <a:ext cx="12192000" cy="689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355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093C6AE-FDAB-4310-896E-868499402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737" y="966787"/>
            <a:ext cx="7248525" cy="492442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8A58DF1-AFF8-4E91-9B5E-5E52E6257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30"/>
            <a:ext cx="12192000" cy="67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8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A420A2A-2E32-4E54-B54A-2F7BC7EC6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6" y="611186"/>
            <a:ext cx="10001250" cy="83018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2998425-EB13-42B8-9AD3-71478BF22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955" y="1876425"/>
            <a:ext cx="10323869" cy="39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65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4D1D002-D520-4891-AF2F-F5E80DAEE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212" y="966787"/>
            <a:ext cx="7267575" cy="492442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BACB65F-91A4-47B2-A289-045C1A194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212" y="981075"/>
            <a:ext cx="7267575" cy="48958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02B227C-B54B-42A6-A908-E82E95694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450" y="990600"/>
            <a:ext cx="7277100" cy="4876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B0EC74A-050A-4A21-95DA-CE506DE90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2114" y="1"/>
            <a:ext cx="12544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61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D480680-52F9-438E-BD49-AA23D2F4E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63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98B9292-FD4A-4226-80CD-3EC1EC29A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9075"/>
            <a:ext cx="4514850" cy="63490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FD9E792-BF8F-40F6-847B-B66E736A4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873026"/>
            <a:ext cx="11630025" cy="577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48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E6F9B64-A9E0-4EF3-B7F6-BD189503A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0"/>
            <a:ext cx="11725275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756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7A41C49-281A-4C24-BBE1-B9AE9BEC5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10" y="542925"/>
            <a:ext cx="12077700" cy="34671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6E1900B-C284-42D4-94D5-62C9552CA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523" y="3429000"/>
            <a:ext cx="4505954" cy="32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718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16A3A72-1A1A-4126-9E17-EC770FA3F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62" y="314324"/>
            <a:ext cx="6236494" cy="42862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75895D2-2A91-4EDE-B68E-C08839381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62" y="799681"/>
            <a:ext cx="7621588" cy="262931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B0540B1-6C9F-4226-99C2-BE740A959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33" y="3485732"/>
            <a:ext cx="9622168" cy="293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42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A229182-BACD-4E8F-B256-3CCA1C345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86" y="585786"/>
            <a:ext cx="7705827" cy="34292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0CD1555-A78F-4392-81DF-440EF25D7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86" y="4277765"/>
            <a:ext cx="9607760" cy="141362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21353A4-8E3C-489E-A388-002AD0CF9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675" y="1166613"/>
            <a:ext cx="4015110" cy="28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89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74A879E-4BA8-4609-ADBF-794413CEB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88" y="457200"/>
            <a:ext cx="11253718" cy="451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432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7664F4A-FB98-4541-936D-F3A31AC7B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32" y="784224"/>
            <a:ext cx="10497167" cy="205898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C27ACB9-D576-4F71-8AD2-4E272DC95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57" y="2732880"/>
            <a:ext cx="10497167" cy="369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10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71B6FB4-630F-4B84-914F-1F80ACBAA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24" y="325822"/>
            <a:ext cx="9365925" cy="188222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5F4217E-B1EF-4FBF-BA4C-02CBFA9EC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24" y="2058927"/>
            <a:ext cx="9570430" cy="17120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6145496-9ACF-4E2E-A004-6A1957B52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750" y="3463158"/>
            <a:ext cx="7676123" cy="110884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D62E8C9-31D0-42AF-A4D6-E4754F424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7150" y="3394842"/>
            <a:ext cx="4072100" cy="330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50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74D0424-8218-412E-85D2-4BA673D27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024"/>
            <a:ext cx="12192000" cy="684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3870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57C72BC-7D5C-46EA-B69C-049D88540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78" y="491417"/>
            <a:ext cx="10381043" cy="587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490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28C4A53-AA90-4F65-918A-1E86EB7E1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834" y="315310"/>
            <a:ext cx="9425387" cy="626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115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49060F9-116D-4B04-9E28-08A563AD5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690" y="599090"/>
            <a:ext cx="10307166" cy="578068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6F0153F-5782-4EB6-9CEC-872735A2D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1021" y="1639614"/>
            <a:ext cx="4144835" cy="178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234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E2E8B2F-72B1-4DD3-83D5-E4A3E9070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30" y="251208"/>
            <a:ext cx="9850085" cy="511656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1A1E1BA-E836-460B-BF6D-8D2FC8739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36" y="5141472"/>
            <a:ext cx="9780060" cy="134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928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7AF3777-C07C-416F-8EC1-DBCFAA76A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35" y="423169"/>
            <a:ext cx="10662929" cy="190722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85CC713-DC6A-4FDB-9E5C-01A5080CC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85" y="2468301"/>
            <a:ext cx="10185589" cy="207674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F84E81E-CE55-43FD-B8B9-921C2BE05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786" y="4820857"/>
            <a:ext cx="10359342" cy="140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662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E630697-11AD-44FC-855A-83E487F48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548" y="1297058"/>
            <a:ext cx="10208871" cy="170078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4656BE7-55D9-4B98-9311-E5B59355F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77" y="3860158"/>
            <a:ext cx="10689106" cy="145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558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1D6E683-3A09-4B87-BB5A-DF4FC33A5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185" y="478610"/>
            <a:ext cx="10387809" cy="529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094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B3D82A8-5AB4-4579-8767-B7D798E37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23" y="495519"/>
            <a:ext cx="6456134" cy="100500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B18C9DE-6B21-4CF4-9A13-9BF64B420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24" y="1500521"/>
            <a:ext cx="10310502" cy="103392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AA05EB2-9B2F-4141-B463-BCDA45D32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730864"/>
            <a:ext cx="10310503" cy="630962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337A7EE-039C-487B-8CDB-DAEF5A0C16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373" y="3558246"/>
            <a:ext cx="10488338" cy="213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655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66E1142-4098-4FB6-B6DC-0E4DC3A66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23" y="495519"/>
            <a:ext cx="6456134" cy="100500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12F31FE-092C-45B2-BEB4-715CE76AF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24" y="1500521"/>
            <a:ext cx="10310502" cy="103392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4144634-E968-406F-B3A3-D650420EA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49" y="2770019"/>
            <a:ext cx="10628026" cy="38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900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D3B99F6-53B3-47D8-B052-ED070DEC4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607" y="1115340"/>
            <a:ext cx="7192379" cy="141942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317A730-AB0D-461A-8069-98E049FDA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61" y="2728210"/>
            <a:ext cx="10088087" cy="61735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B554201-CC8F-4897-89F3-39B08C261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23" y="495519"/>
            <a:ext cx="6456134" cy="100500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F595045-9296-4712-BAB8-07BD9618F0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724" y="1500521"/>
            <a:ext cx="10310502" cy="103392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63F0650-52A7-47DF-A828-29703EDE74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674" y="3710039"/>
            <a:ext cx="10285551" cy="218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63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4A3AF1A-DB81-4B61-9811-2D18E4943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91" y="2090758"/>
            <a:ext cx="8798910" cy="264316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F8A0510-74F8-4385-9224-627736283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75" y="571499"/>
            <a:ext cx="10629900" cy="69532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EFDCEFC-42E8-470F-A716-32EB5B930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700" y="1409700"/>
            <a:ext cx="10471150" cy="79276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B5808B-EA9A-4EBE-AD23-50D720DCEE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475" y="4552951"/>
            <a:ext cx="7267575" cy="73313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800141C-7469-42B4-A5AE-E654713CF6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289" y="4019549"/>
            <a:ext cx="2947998" cy="232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150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EEB5CC6-83C7-4259-88DC-A974DABEA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723" y="495519"/>
            <a:ext cx="6456134" cy="100500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39B2DF9-AC00-43CA-ACFE-BC5F1C2E9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24" y="1500521"/>
            <a:ext cx="10310502" cy="103392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E81F490-82E4-44F2-8826-F047D2717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82" y="2654260"/>
            <a:ext cx="10152943" cy="325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206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AED3E02-3998-4D11-95B3-B2452BB36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68" y="1534948"/>
            <a:ext cx="11592393" cy="169182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4870631-CF6B-43E1-AC8B-26587157D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526" y="679218"/>
            <a:ext cx="10318948" cy="41506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EE80DD0-1731-41CD-A6C9-A778869C2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22552"/>
            <a:ext cx="12192000" cy="66862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FB79234-4528-4887-A479-3E2A0FAFAD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93902"/>
            <a:ext cx="12192000" cy="72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044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BA51470-D49D-465F-A643-7F850034C2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95082" y="412376"/>
            <a:ext cx="10300447" cy="564107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600F0C3-1F99-470B-962B-162A055AE840}"/>
              </a:ext>
            </a:extLst>
          </p:cNvPr>
          <p:cNvSpPr/>
          <p:nvPr/>
        </p:nvSpPr>
        <p:spPr>
          <a:xfrm>
            <a:off x="2106706" y="2752165"/>
            <a:ext cx="537882" cy="134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228331E-9D31-4041-9709-C169A3137D53}"/>
              </a:ext>
            </a:extLst>
          </p:cNvPr>
          <p:cNvSpPr/>
          <p:nvPr/>
        </p:nvSpPr>
        <p:spPr>
          <a:xfrm>
            <a:off x="1075765" y="2886635"/>
            <a:ext cx="537882" cy="134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5C65840-6251-4BA2-AACF-C86B5BEF967B}"/>
              </a:ext>
            </a:extLst>
          </p:cNvPr>
          <p:cNvSpPr/>
          <p:nvPr/>
        </p:nvSpPr>
        <p:spPr>
          <a:xfrm>
            <a:off x="2106706" y="4580965"/>
            <a:ext cx="537882" cy="134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AB93DEF-3757-47BA-854E-804342620ACD}"/>
              </a:ext>
            </a:extLst>
          </p:cNvPr>
          <p:cNvSpPr/>
          <p:nvPr/>
        </p:nvSpPr>
        <p:spPr>
          <a:xfrm>
            <a:off x="1075765" y="4715435"/>
            <a:ext cx="681317" cy="134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9E52B4E-DA99-4D5E-B8AB-BE141F48B091}"/>
              </a:ext>
            </a:extLst>
          </p:cNvPr>
          <p:cNvSpPr/>
          <p:nvPr/>
        </p:nvSpPr>
        <p:spPr>
          <a:xfrm>
            <a:off x="2106706" y="5692588"/>
            <a:ext cx="537882" cy="134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754D269-DEC9-4A1B-9F19-C00724D3C207}"/>
              </a:ext>
            </a:extLst>
          </p:cNvPr>
          <p:cNvSpPr/>
          <p:nvPr/>
        </p:nvSpPr>
        <p:spPr>
          <a:xfrm>
            <a:off x="1075765" y="5827058"/>
            <a:ext cx="681317" cy="134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39279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24B835A-BC4D-40D8-A09B-66864E9A4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29" y="510988"/>
            <a:ext cx="11398462" cy="565207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AFCF280-436C-4678-84FE-C37A66DCD79A}"/>
              </a:ext>
            </a:extLst>
          </p:cNvPr>
          <p:cNvSpPr/>
          <p:nvPr/>
        </p:nvSpPr>
        <p:spPr>
          <a:xfrm>
            <a:off x="1640541" y="1147482"/>
            <a:ext cx="824754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0D0052B-BF99-48C9-B6B8-6930C1F93554}"/>
              </a:ext>
            </a:extLst>
          </p:cNvPr>
          <p:cNvSpPr/>
          <p:nvPr/>
        </p:nvSpPr>
        <p:spPr>
          <a:xfrm>
            <a:off x="493058" y="1299882"/>
            <a:ext cx="824754" cy="233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F06A0B7-2512-4CA8-9EC5-6B58FD599B81}"/>
              </a:ext>
            </a:extLst>
          </p:cNvPr>
          <p:cNvSpPr/>
          <p:nvPr/>
        </p:nvSpPr>
        <p:spPr>
          <a:xfrm>
            <a:off x="1640541" y="1900518"/>
            <a:ext cx="672353" cy="233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1259FD0-0BDC-4846-B792-140D2AC74DB1}"/>
              </a:ext>
            </a:extLst>
          </p:cNvPr>
          <p:cNvSpPr/>
          <p:nvPr/>
        </p:nvSpPr>
        <p:spPr>
          <a:xfrm>
            <a:off x="484094" y="2070847"/>
            <a:ext cx="53339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9AD99B8-BF9B-4266-9EDE-DF95DED9EF56}"/>
              </a:ext>
            </a:extLst>
          </p:cNvPr>
          <p:cNvSpPr/>
          <p:nvPr/>
        </p:nvSpPr>
        <p:spPr>
          <a:xfrm>
            <a:off x="1237129" y="3496235"/>
            <a:ext cx="1147483" cy="233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04919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93D13F0-F225-4471-834C-B534FDD99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6" y="0"/>
            <a:ext cx="12009595" cy="680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86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6745976-D301-44B0-9D84-DFA72DE75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556" y="706753"/>
            <a:ext cx="7676168" cy="579148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146954D-ACCD-42B0-9A81-95E02A98E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724" y="529389"/>
            <a:ext cx="3120759" cy="546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77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51F15E9-74F9-48AA-A399-1BA2F29D6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48" y="1228725"/>
            <a:ext cx="10842477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99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3D5BD84-4D3B-4F79-8C93-999FC9979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36"/>
            <a:ext cx="12191999" cy="685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66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0CF29A-E739-4486-B4DB-EE4A3B6D0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063" y="418072"/>
            <a:ext cx="7972926" cy="80873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10DD1FF-0848-41B7-ACA0-311FAA77C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737" y="1387106"/>
            <a:ext cx="9494263" cy="238273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CA9CFBC-9551-47F2-B8F0-CEAD0A9F9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032" y="3930146"/>
            <a:ext cx="8468907" cy="21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324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0</Words>
  <Application>Microsoft Office PowerPoint</Application>
  <PresentationFormat>Panorámica</PresentationFormat>
  <Paragraphs>0</Paragraphs>
  <Slides>54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5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Valores</dc:creator>
  <cp:lastModifiedBy>Valores</cp:lastModifiedBy>
  <cp:revision>52</cp:revision>
  <dcterms:created xsi:type="dcterms:W3CDTF">2024-11-05T10:10:53Z</dcterms:created>
  <dcterms:modified xsi:type="dcterms:W3CDTF">2024-11-11T12:17:15Z</dcterms:modified>
</cp:coreProperties>
</file>