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2" autoAdjust="0"/>
    <p:restoredTop sz="94660"/>
  </p:normalViewPr>
  <p:slideViewPr>
    <p:cSldViewPr snapToGrid="0">
      <p:cViewPr varScale="1">
        <p:scale>
          <a:sx n="79" d="100"/>
          <a:sy n="79" d="100"/>
        </p:scale>
        <p:origin x="3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7B3C1-D9AF-24D8-F706-DEC031C5D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FDED05-F848-0012-5ACC-EBBBA8D2E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gl-ES"/>
              <a:t>Preme para editar o estilo de subtítulo do padrón</a:t>
            </a:r>
          </a:p>
        </p:txBody>
      </p:sp>
      <p:sp>
        <p:nvSpPr>
          <p:cNvPr id="4" name="Marcador de posición de data 3">
            <a:extLst>
              <a:ext uri="{FF2B5EF4-FFF2-40B4-BE49-F238E27FC236}">
                <a16:creationId xmlns:a16="http://schemas.microsoft.com/office/drawing/2014/main" id="{85859C57-C520-58BA-959A-256D2B7BA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B39-B083-477F-BF01-1D0E64A47CEF}" type="datetimeFigureOut">
              <a:rPr lang="gl-ES" smtClean="0"/>
              <a:t>08/06/2022</a:t>
            </a:fld>
            <a:endParaRPr lang="gl-ES"/>
          </a:p>
        </p:txBody>
      </p:sp>
      <p:sp>
        <p:nvSpPr>
          <p:cNvPr id="5" name="Marcador de posición de pé de páxina 4">
            <a:extLst>
              <a:ext uri="{FF2B5EF4-FFF2-40B4-BE49-F238E27FC236}">
                <a16:creationId xmlns:a16="http://schemas.microsoft.com/office/drawing/2014/main" id="{D2F16F14-D032-DF38-CD20-E2D277B80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8CC95E8D-B178-CB2E-C7F4-E3F19E46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F71F-7D84-4862-9F53-B206B06048E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1230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90E21B-406B-954A-FD8A-FB30757E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F4DE80AB-B7DB-C7EB-7EAB-DA4C9C85D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data 3">
            <a:extLst>
              <a:ext uri="{FF2B5EF4-FFF2-40B4-BE49-F238E27FC236}">
                <a16:creationId xmlns:a16="http://schemas.microsoft.com/office/drawing/2014/main" id="{B53462DE-2878-9E6C-2CC6-1BABB1D18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B39-B083-477F-BF01-1D0E64A47CEF}" type="datetimeFigureOut">
              <a:rPr lang="gl-ES" smtClean="0"/>
              <a:t>08/06/2022</a:t>
            </a:fld>
            <a:endParaRPr lang="gl-ES"/>
          </a:p>
        </p:txBody>
      </p:sp>
      <p:sp>
        <p:nvSpPr>
          <p:cNvPr id="5" name="Marcador de posición de pé de páxina 4">
            <a:extLst>
              <a:ext uri="{FF2B5EF4-FFF2-40B4-BE49-F238E27FC236}">
                <a16:creationId xmlns:a16="http://schemas.microsoft.com/office/drawing/2014/main" id="{BA2A0A33-6C66-98B5-7BEE-C3B0603A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4425B4E9-001E-3A0E-0364-C58518469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F71F-7D84-4862-9F53-B206B06048E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35240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3F655A5-B506-9B93-AB02-5ADABB00D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C628F205-C96B-E39D-F646-9CD0D9C3E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data 3">
            <a:extLst>
              <a:ext uri="{FF2B5EF4-FFF2-40B4-BE49-F238E27FC236}">
                <a16:creationId xmlns:a16="http://schemas.microsoft.com/office/drawing/2014/main" id="{3E913E52-0CA0-ABB1-2735-3B11353C3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B39-B083-477F-BF01-1D0E64A47CEF}" type="datetimeFigureOut">
              <a:rPr lang="gl-ES" smtClean="0"/>
              <a:t>08/06/2022</a:t>
            </a:fld>
            <a:endParaRPr lang="gl-ES"/>
          </a:p>
        </p:txBody>
      </p:sp>
      <p:sp>
        <p:nvSpPr>
          <p:cNvPr id="5" name="Marcador de posición de pé de páxina 4">
            <a:extLst>
              <a:ext uri="{FF2B5EF4-FFF2-40B4-BE49-F238E27FC236}">
                <a16:creationId xmlns:a16="http://schemas.microsoft.com/office/drawing/2014/main" id="{79819B63-559E-6160-BA14-D8EC55CD2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6B47EDF8-E3C3-EF17-3293-1F790060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F71F-7D84-4862-9F53-B206B06048E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856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x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DB0CE8-556F-5744-3A7C-695581E5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contido 2">
            <a:extLst>
              <a:ext uri="{FF2B5EF4-FFF2-40B4-BE49-F238E27FC236}">
                <a16:creationId xmlns:a16="http://schemas.microsoft.com/office/drawing/2014/main" id="{F315A706-D3F9-30C4-9950-451F2E899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data 3">
            <a:extLst>
              <a:ext uri="{FF2B5EF4-FFF2-40B4-BE49-F238E27FC236}">
                <a16:creationId xmlns:a16="http://schemas.microsoft.com/office/drawing/2014/main" id="{B31ADBE9-4C5A-1F93-A2BC-03A14E88F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B39-B083-477F-BF01-1D0E64A47CEF}" type="datetimeFigureOut">
              <a:rPr lang="gl-ES" smtClean="0"/>
              <a:t>08/06/2022</a:t>
            </a:fld>
            <a:endParaRPr lang="gl-ES"/>
          </a:p>
        </p:txBody>
      </p:sp>
      <p:sp>
        <p:nvSpPr>
          <p:cNvPr id="5" name="Marcador de posición de pé de páxina 4">
            <a:extLst>
              <a:ext uri="{FF2B5EF4-FFF2-40B4-BE49-F238E27FC236}">
                <a16:creationId xmlns:a16="http://schemas.microsoft.com/office/drawing/2014/main" id="{0BFC44C4-11CB-3F66-02EC-A656D632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442EB668-2A0B-0FB9-C272-33B03B77F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F71F-7D84-4862-9F53-B206B06048E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5133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ceira d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40BC1B-F498-EE47-D902-6F753126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236D4603-49B1-3D88-63AC-87EF6FEFA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4" name="Marcador de posición de data 3">
            <a:extLst>
              <a:ext uri="{FF2B5EF4-FFF2-40B4-BE49-F238E27FC236}">
                <a16:creationId xmlns:a16="http://schemas.microsoft.com/office/drawing/2014/main" id="{BA172E0F-AF49-6205-A67C-815C7B737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B39-B083-477F-BF01-1D0E64A47CEF}" type="datetimeFigureOut">
              <a:rPr lang="gl-ES" smtClean="0"/>
              <a:t>08/06/2022</a:t>
            </a:fld>
            <a:endParaRPr lang="gl-ES"/>
          </a:p>
        </p:txBody>
      </p:sp>
      <p:sp>
        <p:nvSpPr>
          <p:cNvPr id="5" name="Marcador de posición de pé de páxina 4">
            <a:extLst>
              <a:ext uri="{FF2B5EF4-FFF2-40B4-BE49-F238E27FC236}">
                <a16:creationId xmlns:a16="http://schemas.microsoft.com/office/drawing/2014/main" id="{BC8E908F-3541-8647-3EB5-007CBE37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E5E36400-00AA-B9D4-8B7C-8EDA5BC3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F71F-7D84-4862-9F53-B206B06048E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9858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s obx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3B332-BE73-7EF1-E675-56221949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contido 2">
            <a:extLst>
              <a:ext uri="{FF2B5EF4-FFF2-40B4-BE49-F238E27FC236}">
                <a16:creationId xmlns:a16="http://schemas.microsoft.com/office/drawing/2014/main" id="{C07BC874-13FC-3F13-24E0-DD52FA44C5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contido 3">
            <a:extLst>
              <a:ext uri="{FF2B5EF4-FFF2-40B4-BE49-F238E27FC236}">
                <a16:creationId xmlns:a16="http://schemas.microsoft.com/office/drawing/2014/main" id="{799D9504-3A2E-8662-D931-7300EA588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5" name="Marcador de posición de data 4">
            <a:extLst>
              <a:ext uri="{FF2B5EF4-FFF2-40B4-BE49-F238E27FC236}">
                <a16:creationId xmlns:a16="http://schemas.microsoft.com/office/drawing/2014/main" id="{9E37D509-C249-9443-9C0F-D01D9270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B39-B083-477F-BF01-1D0E64A47CEF}" type="datetimeFigureOut">
              <a:rPr lang="gl-ES" smtClean="0"/>
              <a:t>08/06/2022</a:t>
            </a:fld>
            <a:endParaRPr lang="gl-ES"/>
          </a:p>
        </p:txBody>
      </p:sp>
      <p:sp>
        <p:nvSpPr>
          <p:cNvPr id="6" name="Marcador de posición de pé de páxina 5">
            <a:extLst>
              <a:ext uri="{FF2B5EF4-FFF2-40B4-BE49-F238E27FC236}">
                <a16:creationId xmlns:a16="http://schemas.microsoft.com/office/drawing/2014/main" id="{3D481FD6-A74B-4682-8DD7-814D4C94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944B268B-C821-CBC2-D1B5-A5555A30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F71F-7D84-4862-9F53-B206B06048E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6061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36042-BF4A-A342-A978-E64FAE830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4D2B09A3-4BBB-77D4-ABBD-AD12E9563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4" name="Marcador de posición de contido 3">
            <a:extLst>
              <a:ext uri="{FF2B5EF4-FFF2-40B4-BE49-F238E27FC236}">
                <a16:creationId xmlns:a16="http://schemas.microsoft.com/office/drawing/2014/main" id="{A022636C-56ED-FCC3-F7B1-E5F8E6B06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F4F11D4C-610C-669A-CFE4-D1BB2AE541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6" name="Marcador de posición de contido 5">
            <a:extLst>
              <a:ext uri="{FF2B5EF4-FFF2-40B4-BE49-F238E27FC236}">
                <a16:creationId xmlns:a16="http://schemas.microsoft.com/office/drawing/2014/main" id="{ECA1B0E7-8722-BAE9-9F87-B9FAB522E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7" name="Marcador de posición de data 6">
            <a:extLst>
              <a:ext uri="{FF2B5EF4-FFF2-40B4-BE49-F238E27FC236}">
                <a16:creationId xmlns:a16="http://schemas.microsoft.com/office/drawing/2014/main" id="{262AA866-2EA9-F4C8-1BE0-4238854CB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B39-B083-477F-BF01-1D0E64A47CEF}" type="datetimeFigureOut">
              <a:rPr lang="gl-ES" smtClean="0"/>
              <a:t>08/06/2022</a:t>
            </a:fld>
            <a:endParaRPr lang="gl-ES"/>
          </a:p>
        </p:txBody>
      </p:sp>
      <p:sp>
        <p:nvSpPr>
          <p:cNvPr id="8" name="Marcador de posición de pé de páxina 7">
            <a:extLst>
              <a:ext uri="{FF2B5EF4-FFF2-40B4-BE49-F238E27FC236}">
                <a16:creationId xmlns:a16="http://schemas.microsoft.com/office/drawing/2014/main" id="{6905A248-037F-FBD2-EBDB-8780E537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0026B937-387D-EE3D-3623-811B5A9C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F71F-7D84-4862-9F53-B206B06048E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3193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766379-B397-2CBC-69C7-B3601C702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data 2">
            <a:extLst>
              <a:ext uri="{FF2B5EF4-FFF2-40B4-BE49-F238E27FC236}">
                <a16:creationId xmlns:a16="http://schemas.microsoft.com/office/drawing/2014/main" id="{881B16EC-B7F6-1FEA-7D98-E17D48F95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B39-B083-477F-BF01-1D0E64A47CEF}" type="datetimeFigureOut">
              <a:rPr lang="gl-ES" smtClean="0"/>
              <a:t>08/06/2022</a:t>
            </a:fld>
            <a:endParaRPr lang="gl-ES"/>
          </a:p>
        </p:txBody>
      </p:sp>
      <p:sp>
        <p:nvSpPr>
          <p:cNvPr id="4" name="Marcador de posición de pé de páxina 3">
            <a:extLst>
              <a:ext uri="{FF2B5EF4-FFF2-40B4-BE49-F238E27FC236}">
                <a16:creationId xmlns:a16="http://schemas.microsoft.com/office/drawing/2014/main" id="{6827A8AC-D078-CF24-C9EA-8292B33E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AD8A6B82-EE64-C419-3CB7-CF116DC9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F71F-7D84-4862-9F53-B206B06048E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03624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data 1">
            <a:extLst>
              <a:ext uri="{FF2B5EF4-FFF2-40B4-BE49-F238E27FC236}">
                <a16:creationId xmlns:a16="http://schemas.microsoft.com/office/drawing/2014/main" id="{E059952C-38F0-1956-3903-E2F625B01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B39-B083-477F-BF01-1D0E64A47CEF}" type="datetimeFigureOut">
              <a:rPr lang="gl-ES" smtClean="0"/>
              <a:t>08/06/2022</a:t>
            </a:fld>
            <a:endParaRPr lang="gl-ES"/>
          </a:p>
        </p:txBody>
      </p:sp>
      <p:sp>
        <p:nvSpPr>
          <p:cNvPr id="3" name="Marcador de posición de pé de páxina 2">
            <a:extLst>
              <a:ext uri="{FF2B5EF4-FFF2-40B4-BE49-F238E27FC236}">
                <a16:creationId xmlns:a16="http://schemas.microsoft.com/office/drawing/2014/main" id="{634E6816-7953-DD24-1B47-DFBACA17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F0BFBAAD-14D1-131A-3048-8A839E59C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F71F-7D84-4862-9F53-B206B06048E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10947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do con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62899-3995-FFD7-35C1-BB2F488D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contido 2">
            <a:extLst>
              <a:ext uri="{FF2B5EF4-FFF2-40B4-BE49-F238E27FC236}">
                <a16:creationId xmlns:a16="http://schemas.microsoft.com/office/drawing/2014/main" id="{FC5AFD39-176A-2D64-5D65-E093D459A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8879FD1D-5D5D-4FEB-80A3-DBE40C667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5" name="Marcador de posición de data 4">
            <a:extLst>
              <a:ext uri="{FF2B5EF4-FFF2-40B4-BE49-F238E27FC236}">
                <a16:creationId xmlns:a16="http://schemas.microsoft.com/office/drawing/2014/main" id="{B3215C48-712B-141A-02E9-866E13DD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B39-B083-477F-BF01-1D0E64A47CEF}" type="datetimeFigureOut">
              <a:rPr lang="gl-ES" smtClean="0"/>
              <a:t>08/06/2022</a:t>
            </a:fld>
            <a:endParaRPr lang="gl-ES"/>
          </a:p>
        </p:txBody>
      </p:sp>
      <p:sp>
        <p:nvSpPr>
          <p:cNvPr id="6" name="Marcador de posición de pé de páxina 5">
            <a:extLst>
              <a:ext uri="{FF2B5EF4-FFF2-40B4-BE49-F238E27FC236}">
                <a16:creationId xmlns:a16="http://schemas.microsoft.com/office/drawing/2014/main" id="{3ECC387A-C3B2-0092-84FE-BA689314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72C52B09-B8AA-654B-93E7-24D35C24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F71F-7D84-4862-9F53-B206B06048E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8418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xe con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C8A6E-2BE3-C6ED-4B41-C08ABA6F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imaxe 2">
            <a:extLst>
              <a:ext uri="{FF2B5EF4-FFF2-40B4-BE49-F238E27FC236}">
                <a16:creationId xmlns:a16="http://schemas.microsoft.com/office/drawing/2014/main" id="{75F8E572-566B-9850-FE55-859CBD9E08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13AB8781-BD0B-8F8A-24F8-0A35060B4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5" name="Marcador de posición de data 4">
            <a:extLst>
              <a:ext uri="{FF2B5EF4-FFF2-40B4-BE49-F238E27FC236}">
                <a16:creationId xmlns:a16="http://schemas.microsoft.com/office/drawing/2014/main" id="{F28C7A5C-173A-1F75-B144-EA548A0A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2B39-B083-477F-BF01-1D0E64A47CEF}" type="datetimeFigureOut">
              <a:rPr lang="gl-ES" smtClean="0"/>
              <a:t>08/06/2022</a:t>
            </a:fld>
            <a:endParaRPr lang="gl-ES"/>
          </a:p>
        </p:txBody>
      </p:sp>
      <p:sp>
        <p:nvSpPr>
          <p:cNvPr id="6" name="Marcador de posición de pé de páxina 5">
            <a:extLst>
              <a:ext uri="{FF2B5EF4-FFF2-40B4-BE49-F238E27FC236}">
                <a16:creationId xmlns:a16="http://schemas.microsoft.com/office/drawing/2014/main" id="{726E7C0B-B243-E400-E003-EF9C2124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FCB537D3-54AA-E302-74BD-7F5CB8D1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F71F-7D84-4862-9F53-B206B06048E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1048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6D5135B5-40FC-B2B0-5359-F8B8887E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l-ES"/>
              <a:t>Preme para editar o estilo de título do padrón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6EA69DF9-9189-1749-2ACE-FAC09535C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</a:p>
        </p:txBody>
      </p:sp>
      <p:sp>
        <p:nvSpPr>
          <p:cNvPr id="4" name="Marcador de posición de data 3">
            <a:extLst>
              <a:ext uri="{FF2B5EF4-FFF2-40B4-BE49-F238E27FC236}">
                <a16:creationId xmlns:a16="http://schemas.microsoft.com/office/drawing/2014/main" id="{9FEBE001-7642-2CA1-71E5-779160F9C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B2B39-B083-477F-BF01-1D0E64A47CEF}" type="datetimeFigureOut">
              <a:rPr lang="gl-ES" smtClean="0"/>
              <a:t>08/06/2022</a:t>
            </a:fld>
            <a:endParaRPr lang="gl-ES"/>
          </a:p>
        </p:txBody>
      </p:sp>
      <p:sp>
        <p:nvSpPr>
          <p:cNvPr id="5" name="Marcador de posición de pé de páxina 4">
            <a:extLst>
              <a:ext uri="{FF2B5EF4-FFF2-40B4-BE49-F238E27FC236}">
                <a16:creationId xmlns:a16="http://schemas.microsoft.com/office/drawing/2014/main" id="{31EAFA48-CDA0-CD8A-FE2E-EBD1F5692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71D34547-DA41-A596-C115-DCE4FA97E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FF71F-7D84-4862-9F53-B206B06048E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0311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>
            <a:extLst>
              <a:ext uri="{FF2B5EF4-FFF2-40B4-BE49-F238E27FC236}">
                <a16:creationId xmlns:a16="http://schemas.microsoft.com/office/drawing/2014/main" id="{D8B22354-27B5-F934-F0DC-3395076B88AA}"/>
              </a:ext>
            </a:extLst>
          </p:cNvPr>
          <p:cNvSpPr txBox="1"/>
          <p:nvPr/>
        </p:nvSpPr>
        <p:spPr>
          <a:xfrm>
            <a:off x="2723323" y="1127685"/>
            <a:ext cx="72356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/>
              <a:t>PFFP FASQUÍA</a:t>
            </a:r>
            <a:endParaRPr lang="gl-ES" sz="8800" dirty="0"/>
          </a:p>
        </p:txBody>
      </p:sp>
      <p:sp>
        <p:nvSpPr>
          <p:cNvPr id="3" name="Caixa de texto 2">
            <a:extLst>
              <a:ext uri="{FF2B5EF4-FFF2-40B4-BE49-F238E27FC236}">
                <a16:creationId xmlns:a16="http://schemas.microsoft.com/office/drawing/2014/main" id="{64A8896E-EAA5-2DA0-45DE-FFD88908A733}"/>
              </a:ext>
            </a:extLst>
          </p:cNvPr>
          <p:cNvSpPr txBox="1"/>
          <p:nvPr/>
        </p:nvSpPr>
        <p:spPr>
          <a:xfrm>
            <a:off x="4005470" y="2574235"/>
            <a:ext cx="4671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CIFP FERROLTERRA</a:t>
            </a:r>
            <a:endParaRPr lang="gl-ES" sz="3200" dirty="0"/>
          </a:p>
        </p:txBody>
      </p:sp>
      <p:sp>
        <p:nvSpPr>
          <p:cNvPr id="4" name="Caixa de texto 3">
            <a:extLst>
              <a:ext uri="{FF2B5EF4-FFF2-40B4-BE49-F238E27FC236}">
                <a16:creationId xmlns:a16="http://schemas.microsoft.com/office/drawing/2014/main" id="{7DA38770-EAF1-6FF5-22CF-3A1AD1C0B232}"/>
              </a:ext>
            </a:extLst>
          </p:cNvPr>
          <p:cNvSpPr txBox="1"/>
          <p:nvPr/>
        </p:nvSpPr>
        <p:spPr>
          <a:xfrm>
            <a:off x="2359187" y="4054210"/>
            <a:ext cx="79639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PARTICIPANTES:</a:t>
            </a:r>
          </a:p>
          <a:p>
            <a:r>
              <a:rPr lang="es-ES" sz="2400" dirty="0"/>
              <a:t>Jun Luis Santalla </a:t>
            </a:r>
            <a:r>
              <a:rPr lang="es-ES" sz="2400" dirty="0" err="1"/>
              <a:t>Felgueiras</a:t>
            </a:r>
            <a:endParaRPr lang="es-ES" sz="2400" dirty="0"/>
          </a:p>
          <a:p>
            <a:r>
              <a:rPr lang="es-ES" sz="2400" dirty="0"/>
              <a:t>Luis Manuel </a:t>
            </a:r>
            <a:r>
              <a:rPr lang="es-ES" sz="2400" dirty="0" err="1" smtClean="0"/>
              <a:t>Beceiro</a:t>
            </a:r>
            <a:r>
              <a:rPr lang="es-ES" sz="2400" dirty="0" smtClean="0"/>
              <a:t> Rodríguez</a:t>
            </a:r>
            <a:endParaRPr lang="es-ES" sz="2400" dirty="0"/>
          </a:p>
          <a:p>
            <a:r>
              <a:rPr lang="es-ES" sz="2400" dirty="0"/>
              <a:t>Paz L</a:t>
            </a:r>
            <a:r>
              <a:rPr lang="gl-ES" sz="2400" dirty="0" err="1"/>
              <a:t>ópez</a:t>
            </a:r>
            <a:r>
              <a:rPr lang="gl-ES" sz="2400" dirty="0"/>
              <a:t> Fernández</a:t>
            </a:r>
          </a:p>
          <a:p>
            <a:r>
              <a:rPr lang="gl-ES" sz="2400" dirty="0" err="1"/>
              <a:t>José</a:t>
            </a:r>
            <a:r>
              <a:rPr lang="gl-ES" sz="2400" dirty="0"/>
              <a:t> Antonio Ramos Balado</a:t>
            </a:r>
          </a:p>
          <a:p>
            <a:r>
              <a:rPr lang="gl-ES" sz="2400" dirty="0" err="1"/>
              <a:t>Jos</a:t>
            </a:r>
            <a:r>
              <a:rPr lang="es-ES" sz="2400" dirty="0"/>
              <a:t>é Andrés Carballeira </a:t>
            </a:r>
            <a:r>
              <a:rPr lang="es-ES" sz="2400" dirty="0" err="1"/>
              <a:t>Maceiras</a:t>
            </a:r>
            <a:endParaRPr lang="gl-ES" sz="2400" dirty="0"/>
          </a:p>
        </p:txBody>
      </p:sp>
    </p:spTree>
    <p:extLst>
      <p:ext uri="{BB962C8B-B14F-4D97-AF65-F5344CB8AC3E}">
        <p14:creationId xmlns:p14="http://schemas.microsoft.com/office/powerpoint/2010/main" val="3260698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2358ADB9-DF4C-58DC-5550-620A6B17A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E57532E3-1BF0-CBE8-8A7C-33023C272520}"/>
              </a:ext>
            </a:extLst>
          </p:cNvPr>
          <p:cNvSpPr txBox="1"/>
          <p:nvPr/>
        </p:nvSpPr>
        <p:spPr>
          <a:xfrm>
            <a:off x="6315740" y="5209953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</a:rPr>
              <a:t>Comprobación do </a:t>
            </a:r>
            <a:r>
              <a:rPr lang="es-ES" sz="2800" dirty="0" err="1">
                <a:solidFill>
                  <a:srgbClr val="FFFF00"/>
                </a:solidFill>
              </a:rPr>
              <a:t>mecanizdo</a:t>
            </a:r>
            <a:r>
              <a:rPr lang="es-ES" sz="2800" dirty="0">
                <a:solidFill>
                  <a:srgbClr val="FFFF00"/>
                </a:solidFill>
              </a:rPr>
              <a:t> cos </a:t>
            </a:r>
            <a:r>
              <a:rPr lang="es-ES" sz="2800" dirty="0" err="1">
                <a:solidFill>
                  <a:srgbClr val="FFFF00"/>
                </a:solidFill>
              </a:rPr>
              <a:t>patróns</a:t>
            </a:r>
            <a:endParaRPr lang="gl-E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76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F38FF952-8AD4-5449-5F1C-52419FE9F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38280628-B53E-CAAE-536E-6E900E766074}"/>
              </a:ext>
            </a:extLst>
          </p:cNvPr>
          <p:cNvSpPr txBox="1"/>
          <p:nvPr/>
        </p:nvSpPr>
        <p:spPr>
          <a:xfrm>
            <a:off x="6762306" y="4593265"/>
            <a:ext cx="4359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Axuste</a:t>
            </a:r>
            <a:r>
              <a:rPr lang="es-ES" sz="2800" dirty="0"/>
              <a:t> dos empalmes de </a:t>
            </a:r>
            <a:r>
              <a:rPr lang="es-ES" sz="2800" dirty="0" err="1"/>
              <a:t>raio</a:t>
            </a:r>
            <a:r>
              <a:rPr lang="es-ES" sz="2800" dirty="0"/>
              <a:t> de </a:t>
            </a:r>
            <a:r>
              <a:rPr lang="es-ES" sz="2800" dirty="0" err="1"/>
              <a:t>xúpiter</a:t>
            </a:r>
            <a:endParaRPr lang="gl-ES" sz="2800" dirty="0"/>
          </a:p>
        </p:txBody>
      </p:sp>
    </p:spTree>
    <p:extLst>
      <p:ext uri="{BB962C8B-B14F-4D97-AF65-F5344CB8AC3E}">
        <p14:creationId xmlns:p14="http://schemas.microsoft.com/office/powerpoint/2010/main" val="390054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DA1BEB99-8126-F8F2-A965-EF95684A9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565676C3-C5E9-AE87-4116-D128C4523FF7}"/>
              </a:ext>
            </a:extLst>
          </p:cNvPr>
          <p:cNvSpPr txBox="1"/>
          <p:nvPr/>
        </p:nvSpPr>
        <p:spPr>
          <a:xfrm>
            <a:off x="2679405" y="5209953"/>
            <a:ext cx="3700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Axuste</a:t>
            </a:r>
            <a:r>
              <a:rPr lang="es-ES" sz="2800" dirty="0"/>
              <a:t> do empalme entre pe de roda e roda</a:t>
            </a:r>
            <a:endParaRPr lang="gl-ES" sz="2800" dirty="0"/>
          </a:p>
        </p:txBody>
      </p:sp>
    </p:spTree>
    <p:extLst>
      <p:ext uri="{BB962C8B-B14F-4D97-AF65-F5344CB8AC3E}">
        <p14:creationId xmlns:p14="http://schemas.microsoft.com/office/powerpoint/2010/main" val="2742339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7D94FE09-6085-A273-8287-177831EFB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DA7A417B-0495-108D-F96E-7F86CE1AD694}"/>
              </a:ext>
            </a:extLst>
          </p:cNvPr>
          <p:cNvSpPr txBox="1"/>
          <p:nvPr/>
        </p:nvSpPr>
        <p:spPr>
          <a:xfrm>
            <a:off x="7825563" y="4529470"/>
            <a:ext cx="24667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Axuste</a:t>
            </a:r>
            <a:r>
              <a:rPr lang="es-ES" sz="2800" dirty="0"/>
              <a:t> do  empalme entre quilla e pe de roda</a:t>
            </a:r>
            <a:endParaRPr lang="gl-ES" sz="2800" dirty="0"/>
          </a:p>
        </p:txBody>
      </p:sp>
    </p:spTree>
    <p:extLst>
      <p:ext uri="{BB962C8B-B14F-4D97-AF65-F5344CB8AC3E}">
        <p14:creationId xmlns:p14="http://schemas.microsoft.com/office/powerpoint/2010/main" val="542013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AF76768E-6808-2E24-985D-E702C941D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22879229-6045-8DD6-C3A5-02840A8CBB16}"/>
              </a:ext>
            </a:extLst>
          </p:cNvPr>
          <p:cNvSpPr txBox="1"/>
          <p:nvPr/>
        </p:nvSpPr>
        <p:spPr>
          <a:xfrm>
            <a:off x="4635795" y="5522210"/>
            <a:ext cx="3572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Realización dos últimos </a:t>
            </a:r>
            <a:r>
              <a:rPr lang="es-ES" sz="2800" dirty="0" err="1"/>
              <a:t>axustes</a:t>
            </a:r>
            <a:endParaRPr lang="gl-ES" sz="2800" dirty="0"/>
          </a:p>
        </p:txBody>
      </p:sp>
    </p:spTree>
    <p:extLst>
      <p:ext uri="{BB962C8B-B14F-4D97-AF65-F5344CB8AC3E}">
        <p14:creationId xmlns:p14="http://schemas.microsoft.com/office/powerpoint/2010/main" val="833566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3256C582-F33E-16F0-5275-77CB7E035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7856441E-9DA1-6B7D-0BEA-1F15CF9191C4}"/>
              </a:ext>
            </a:extLst>
          </p:cNvPr>
          <p:cNvSpPr txBox="1"/>
          <p:nvPr/>
        </p:nvSpPr>
        <p:spPr>
          <a:xfrm>
            <a:off x="1850065" y="5061098"/>
            <a:ext cx="16161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Montaxe</a:t>
            </a:r>
            <a:r>
              <a:rPr lang="es-ES" sz="2800" dirty="0"/>
              <a:t> do </a:t>
            </a:r>
            <a:r>
              <a:rPr lang="es-ES" sz="2800" dirty="0" err="1"/>
              <a:t>conxunto</a:t>
            </a:r>
            <a:endParaRPr lang="gl-ES" sz="2800" dirty="0"/>
          </a:p>
        </p:txBody>
      </p:sp>
    </p:spTree>
    <p:extLst>
      <p:ext uri="{BB962C8B-B14F-4D97-AF65-F5344CB8AC3E}">
        <p14:creationId xmlns:p14="http://schemas.microsoft.com/office/powerpoint/2010/main" val="740912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092575B5-E03E-6310-481D-7AD85A583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19E8CD49-3EF7-1E7B-D220-7917F96A7348}"/>
              </a:ext>
            </a:extLst>
          </p:cNvPr>
          <p:cNvSpPr txBox="1"/>
          <p:nvPr/>
        </p:nvSpPr>
        <p:spPr>
          <a:xfrm>
            <a:off x="5890437" y="659219"/>
            <a:ext cx="25305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Mecanizado e curvado das </a:t>
            </a:r>
            <a:r>
              <a:rPr lang="es-ES" sz="2800" dirty="0" err="1"/>
              <a:t>pezas</a:t>
            </a:r>
            <a:r>
              <a:rPr lang="es-ES" sz="2800" dirty="0"/>
              <a:t> para a elaboración do zapatón</a:t>
            </a:r>
            <a:endParaRPr lang="gl-ES" sz="2800" dirty="0"/>
          </a:p>
        </p:txBody>
      </p:sp>
    </p:spTree>
    <p:extLst>
      <p:ext uri="{BB962C8B-B14F-4D97-AF65-F5344CB8AC3E}">
        <p14:creationId xmlns:p14="http://schemas.microsoft.com/office/powerpoint/2010/main" val="3594790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F9FD3611-DC89-0CB7-6FE1-1A22439D3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8DC839E9-A6BE-9FAF-E7FA-469844303CEA}"/>
              </a:ext>
            </a:extLst>
          </p:cNvPr>
          <p:cNvSpPr txBox="1"/>
          <p:nvPr/>
        </p:nvSpPr>
        <p:spPr>
          <a:xfrm>
            <a:off x="6712687" y="5209953"/>
            <a:ext cx="3303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</a:rPr>
              <a:t>Curvado da madeira do zapatón</a:t>
            </a:r>
            <a:endParaRPr lang="gl-E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19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D42C5363-E17F-8883-0FE6-7BD93163B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C3DB8B92-FF9E-6322-65EE-2873DD72C0C3}"/>
              </a:ext>
            </a:extLst>
          </p:cNvPr>
          <p:cNvSpPr txBox="1"/>
          <p:nvPr/>
        </p:nvSpPr>
        <p:spPr>
          <a:xfrm>
            <a:off x="5316279" y="1275907"/>
            <a:ext cx="4359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Curvado da madeira do zapatón</a:t>
            </a:r>
            <a:endParaRPr lang="gl-ES" sz="2800" dirty="0"/>
          </a:p>
        </p:txBody>
      </p:sp>
    </p:spTree>
    <p:extLst>
      <p:ext uri="{BB962C8B-B14F-4D97-AF65-F5344CB8AC3E}">
        <p14:creationId xmlns:p14="http://schemas.microsoft.com/office/powerpoint/2010/main" val="3443348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51751002-ADF4-DFEA-E3E5-EFB3F93A8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59515531-3F76-A9E3-F5B9-ACB44709F221}"/>
              </a:ext>
            </a:extLst>
          </p:cNvPr>
          <p:cNvSpPr txBox="1"/>
          <p:nvPr/>
        </p:nvSpPr>
        <p:spPr>
          <a:xfrm>
            <a:off x="6096000" y="233916"/>
            <a:ext cx="3303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Encolado da </a:t>
            </a:r>
            <a:r>
              <a:rPr lang="es-ES" sz="2800" dirty="0" err="1"/>
              <a:t>primeira</a:t>
            </a:r>
            <a:r>
              <a:rPr lang="es-ES" sz="2800" dirty="0"/>
              <a:t> parte do zapatón</a:t>
            </a:r>
            <a:endParaRPr lang="gl-ES" sz="2800" dirty="0"/>
          </a:p>
        </p:txBody>
      </p:sp>
    </p:spTree>
    <p:extLst>
      <p:ext uri="{BB962C8B-B14F-4D97-AF65-F5344CB8AC3E}">
        <p14:creationId xmlns:p14="http://schemas.microsoft.com/office/powerpoint/2010/main" val="1171971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0EF02-639E-DF0D-BC82-C3E75A1947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036D90-6E75-0B6F-C0C0-4600A4BDB1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5" name="Imaxe 4">
            <a:extLst>
              <a:ext uri="{FF2B5EF4-FFF2-40B4-BE49-F238E27FC236}">
                <a16:creationId xmlns:a16="http://schemas.microsoft.com/office/drawing/2014/main" id="{C024B0E8-EFE6-A86E-A597-7783F4929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01"/>
            <a:ext cx="12192000" cy="6432998"/>
          </a:xfrm>
          <a:prstGeom prst="rect">
            <a:avLst/>
          </a:prstGeom>
        </p:spPr>
      </p:pic>
      <p:sp>
        <p:nvSpPr>
          <p:cNvPr id="6" name="Caixa de texto 5">
            <a:extLst>
              <a:ext uri="{FF2B5EF4-FFF2-40B4-BE49-F238E27FC236}">
                <a16:creationId xmlns:a16="http://schemas.microsoft.com/office/drawing/2014/main" id="{4B92FE7B-0F31-6BD0-F513-A9D5D5F66DA0}"/>
              </a:ext>
            </a:extLst>
          </p:cNvPr>
          <p:cNvSpPr txBox="1"/>
          <p:nvPr/>
        </p:nvSpPr>
        <p:spPr>
          <a:xfrm>
            <a:off x="2020186" y="5257800"/>
            <a:ext cx="8080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 partir do  modelo a escala </a:t>
            </a:r>
            <a:r>
              <a:rPr lang="es-ES" sz="2800" dirty="0" err="1"/>
              <a:t>comézase</a:t>
            </a:r>
            <a:r>
              <a:rPr lang="es-ES" sz="2800" dirty="0"/>
              <a:t> a realizar as medición en cada liña de </a:t>
            </a:r>
            <a:r>
              <a:rPr lang="es-ES" sz="2800" dirty="0" err="1"/>
              <a:t>auga</a:t>
            </a:r>
            <a:r>
              <a:rPr lang="es-ES" sz="2800" dirty="0"/>
              <a:t> para poder realizar </a:t>
            </a:r>
            <a:r>
              <a:rPr lang="es-ES" sz="2800" dirty="0" err="1"/>
              <a:t>máis</a:t>
            </a:r>
            <a:r>
              <a:rPr lang="es-ES" sz="2800" dirty="0"/>
              <a:t> tarde a Caixa de cuadernas</a:t>
            </a:r>
          </a:p>
        </p:txBody>
      </p:sp>
    </p:spTree>
    <p:extLst>
      <p:ext uri="{BB962C8B-B14F-4D97-AF65-F5344CB8AC3E}">
        <p14:creationId xmlns:p14="http://schemas.microsoft.com/office/powerpoint/2010/main" val="4032916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5E16C47E-B96F-DD6A-99FD-1539C4E21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3A4D0D7E-9D77-A2A7-B6B7-3303D6B8C4B9}"/>
              </a:ext>
            </a:extLst>
          </p:cNvPr>
          <p:cNvSpPr txBox="1"/>
          <p:nvPr/>
        </p:nvSpPr>
        <p:spPr>
          <a:xfrm>
            <a:off x="7187609" y="4784651"/>
            <a:ext cx="3189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Elaboración do </a:t>
            </a:r>
            <a:r>
              <a:rPr lang="es-ES" sz="2800" dirty="0" err="1"/>
              <a:t>patron</a:t>
            </a:r>
            <a:r>
              <a:rPr lang="es-ES" sz="2800" dirty="0"/>
              <a:t> para pasar o </a:t>
            </a:r>
            <a:r>
              <a:rPr lang="es-ES" sz="2800" dirty="0" err="1"/>
              <a:t>conxunto</a:t>
            </a:r>
            <a:r>
              <a:rPr lang="es-ES" sz="2800" dirty="0"/>
              <a:t> pola tupí</a:t>
            </a:r>
            <a:endParaRPr lang="gl-ES" sz="2800" dirty="0"/>
          </a:p>
        </p:txBody>
      </p:sp>
    </p:spTree>
    <p:extLst>
      <p:ext uri="{BB962C8B-B14F-4D97-AF65-F5344CB8AC3E}">
        <p14:creationId xmlns:p14="http://schemas.microsoft.com/office/powerpoint/2010/main" val="2139084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ED8EFFAC-998F-C780-5794-C40B4553D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D0783859-8A30-8AA8-1E03-B239B10959C5}"/>
              </a:ext>
            </a:extLst>
          </p:cNvPr>
          <p:cNvSpPr txBox="1"/>
          <p:nvPr/>
        </p:nvSpPr>
        <p:spPr>
          <a:xfrm>
            <a:off x="3125972" y="191386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Fixado</a:t>
            </a:r>
            <a:r>
              <a:rPr lang="es-ES" sz="2800" dirty="0"/>
              <a:t> do </a:t>
            </a:r>
            <a:r>
              <a:rPr lang="es-ES" sz="2800" dirty="0" err="1"/>
              <a:t>conxunto</a:t>
            </a:r>
            <a:r>
              <a:rPr lang="es-ES" sz="2800" dirty="0"/>
              <a:t> </a:t>
            </a:r>
            <a:r>
              <a:rPr lang="es-ES" sz="2800" dirty="0" err="1"/>
              <a:t>ao</a:t>
            </a:r>
            <a:r>
              <a:rPr lang="es-ES" sz="2800" dirty="0"/>
              <a:t> </a:t>
            </a:r>
            <a:r>
              <a:rPr lang="es-ES" sz="2800" dirty="0" err="1"/>
              <a:t>taboleiro</a:t>
            </a:r>
            <a:r>
              <a:rPr lang="es-ES" sz="2800" dirty="0"/>
              <a:t> e </a:t>
            </a:r>
            <a:r>
              <a:rPr lang="es-ES" sz="2800" dirty="0" err="1"/>
              <a:t>comezo</a:t>
            </a:r>
            <a:r>
              <a:rPr lang="es-ES" sz="2800" dirty="0"/>
              <a:t> da elaboración dos </a:t>
            </a:r>
            <a:r>
              <a:rPr lang="es-ES" sz="2800" dirty="0" err="1"/>
              <a:t>patróns</a:t>
            </a:r>
            <a:r>
              <a:rPr lang="es-ES" sz="2800" dirty="0"/>
              <a:t> das </a:t>
            </a:r>
            <a:r>
              <a:rPr lang="es-ES" sz="2800" dirty="0" err="1"/>
              <a:t>cadernas</a:t>
            </a:r>
            <a:endParaRPr lang="gl-ES" sz="2800" dirty="0"/>
          </a:p>
        </p:txBody>
      </p:sp>
    </p:spTree>
    <p:extLst>
      <p:ext uri="{BB962C8B-B14F-4D97-AF65-F5344CB8AC3E}">
        <p14:creationId xmlns:p14="http://schemas.microsoft.com/office/powerpoint/2010/main" val="3348772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xe 4">
            <a:extLst>
              <a:ext uri="{FF2B5EF4-FFF2-40B4-BE49-F238E27FC236}">
                <a16:creationId xmlns:a16="http://schemas.microsoft.com/office/drawing/2014/main" id="{AA3D5CD1-BD0A-3795-E86D-2020DC385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Caixa de texto 5">
            <a:extLst>
              <a:ext uri="{FF2B5EF4-FFF2-40B4-BE49-F238E27FC236}">
                <a16:creationId xmlns:a16="http://schemas.microsoft.com/office/drawing/2014/main" id="{45BE52B7-61FE-5C06-2D1C-EFF6643A4BCD}"/>
              </a:ext>
            </a:extLst>
          </p:cNvPr>
          <p:cNvSpPr txBox="1"/>
          <p:nvPr/>
        </p:nvSpPr>
        <p:spPr>
          <a:xfrm>
            <a:off x="7208874" y="4912242"/>
            <a:ext cx="3459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</a:rPr>
              <a:t>Colocación das </a:t>
            </a:r>
            <a:r>
              <a:rPr lang="es-ES" sz="2800" dirty="0" err="1">
                <a:solidFill>
                  <a:srgbClr val="FFFF00"/>
                </a:solidFill>
              </a:rPr>
              <a:t>rexideiras</a:t>
            </a:r>
            <a:r>
              <a:rPr lang="es-ES" sz="2800" dirty="0">
                <a:solidFill>
                  <a:srgbClr val="FFFF00"/>
                </a:solidFill>
              </a:rPr>
              <a:t> para poder sacar os </a:t>
            </a:r>
            <a:r>
              <a:rPr lang="es-ES" sz="2800" dirty="0" err="1">
                <a:solidFill>
                  <a:srgbClr val="FFFF00"/>
                </a:solidFill>
              </a:rPr>
              <a:t>útimos</a:t>
            </a:r>
            <a:r>
              <a:rPr lang="es-ES" sz="2800" dirty="0">
                <a:solidFill>
                  <a:srgbClr val="FFFF00"/>
                </a:solidFill>
              </a:rPr>
              <a:t> </a:t>
            </a:r>
            <a:r>
              <a:rPr lang="es-ES" sz="2800" dirty="0" err="1">
                <a:solidFill>
                  <a:srgbClr val="FFFF00"/>
                </a:solidFill>
              </a:rPr>
              <a:t>patróns</a:t>
            </a:r>
            <a:endParaRPr lang="gl-E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41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F65E4696-2BFA-69D5-525F-284688E9A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BEE3D7F7-5E9F-8F48-FD52-AB03145F4BAB}"/>
              </a:ext>
            </a:extLst>
          </p:cNvPr>
          <p:cNvSpPr txBox="1"/>
          <p:nvPr/>
        </p:nvSpPr>
        <p:spPr>
          <a:xfrm>
            <a:off x="1984746" y="233916"/>
            <a:ext cx="2892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Elaboración e colocación dos </a:t>
            </a:r>
            <a:r>
              <a:rPr lang="es-ES" sz="2800" dirty="0" err="1"/>
              <a:t>úlimos</a:t>
            </a:r>
            <a:r>
              <a:rPr lang="es-ES" sz="2800" dirty="0"/>
              <a:t> </a:t>
            </a:r>
            <a:r>
              <a:rPr lang="es-ES" sz="2800" dirty="0" err="1"/>
              <a:t>patgróns</a:t>
            </a:r>
            <a:r>
              <a:rPr lang="es-ES" sz="2800" dirty="0"/>
              <a:t> e  cosido entre eles</a:t>
            </a:r>
            <a:r>
              <a:rPr lang="es-ES" dirty="0">
                <a:solidFill>
                  <a:schemeClr val="tx2"/>
                </a:solidFill>
              </a:rPr>
              <a:t>.</a:t>
            </a:r>
            <a:endParaRPr lang="gl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96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FD8750B0-DB81-68E3-CD4C-A6247C78A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EDDC2117-D60B-D187-CEDB-0141C907142C}"/>
              </a:ext>
            </a:extLst>
          </p:cNvPr>
          <p:cNvSpPr txBox="1"/>
          <p:nvPr/>
        </p:nvSpPr>
        <p:spPr>
          <a:xfrm>
            <a:off x="8229600" y="4724066"/>
            <a:ext cx="3021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</a:rPr>
              <a:t>Elaboración e </a:t>
            </a:r>
            <a:r>
              <a:rPr lang="es-ES" sz="2800" dirty="0" err="1">
                <a:solidFill>
                  <a:srgbClr val="FFFF00"/>
                </a:solidFill>
              </a:rPr>
              <a:t>colocaión</a:t>
            </a:r>
            <a:r>
              <a:rPr lang="es-ES" sz="2800" dirty="0">
                <a:solidFill>
                  <a:srgbClr val="FFFF00"/>
                </a:solidFill>
              </a:rPr>
              <a:t> da </a:t>
            </a:r>
            <a:r>
              <a:rPr lang="es-ES" sz="2800" dirty="0" err="1">
                <a:solidFill>
                  <a:srgbClr val="FFFF00"/>
                </a:solidFill>
              </a:rPr>
              <a:t>primeira</a:t>
            </a:r>
            <a:r>
              <a:rPr lang="es-ES" sz="2800" dirty="0">
                <a:solidFill>
                  <a:srgbClr val="FFFF00"/>
                </a:solidFill>
              </a:rPr>
              <a:t> cadera definitiva</a:t>
            </a:r>
            <a:endParaRPr lang="gl-E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38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A87B3A51-1318-00E6-FEBB-BDA8596B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902405AA-7E7C-D61E-61D5-8BB5DEFD0A0F}"/>
              </a:ext>
            </a:extLst>
          </p:cNvPr>
          <p:cNvSpPr txBox="1"/>
          <p:nvPr/>
        </p:nvSpPr>
        <p:spPr>
          <a:xfrm>
            <a:off x="1987826" y="834887"/>
            <a:ext cx="26835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</a:rPr>
              <a:t>Elaboración e colocación da </a:t>
            </a:r>
            <a:r>
              <a:rPr lang="es-ES" sz="2800" dirty="0" err="1">
                <a:solidFill>
                  <a:srgbClr val="FFFF00"/>
                </a:solidFill>
              </a:rPr>
              <a:t>caderna</a:t>
            </a:r>
            <a:r>
              <a:rPr lang="es-ES" sz="2800" dirty="0">
                <a:solidFill>
                  <a:srgbClr val="FFFF00"/>
                </a:solidFill>
              </a:rPr>
              <a:t> maestra definitiva</a:t>
            </a:r>
          </a:p>
        </p:txBody>
      </p:sp>
    </p:spTree>
    <p:extLst>
      <p:ext uri="{BB962C8B-B14F-4D97-AF65-F5344CB8AC3E}">
        <p14:creationId xmlns:p14="http://schemas.microsoft.com/office/powerpoint/2010/main" val="21996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xe 4">
            <a:extLst>
              <a:ext uri="{FF2B5EF4-FFF2-40B4-BE49-F238E27FC236}">
                <a16:creationId xmlns:a16="http://schemas.microsoft.com/office/drawing/2014/main" id="{2FC9B985-3F31-ED36-DAFD-4E8B998C7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Caixa de texto 5">
            <a:extLst>
              <a:ext uri="{FF2B5EF4-FFF2-40B4-BE49-F238E27FC236}">
                <a16:creationId xmlns:a16="http://schemas.microsoft.com/office/drawing/2014/main" id="{74D69FCA-5F49-FB9B-505B-9AA0C01B9FA1}"/>
              </a:ext>
            </a:extLst>
          </p:cNvPr>
          <p:cNvSpPr txBox="1"/>
          <p:nvPr/>
        </p:nvSpPr>
        <p:spPr>
          <a:xfrm>
            <a:off x="3062177" y="5422605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Exercicio</a:t>
            </a:r>
            <a:r>
              <a:rPr lang="es-ES" sz="2800" dirty="0"/>
              <a:t> de elaboración de Caixa de cuadernas de </a:t>
            </a:r>
            <a:r>
              <a:rPr lang="es-ES" sz="2800" dirty="0" err="1"/>
              <a:t>maneira</a:t>
            </a:r>
            <a:r>
              <a:rPr lang="es-ES" sz="2800" dirty="0"/>
              <a:t> tradicional</a:t>
            </a:r>
            <a:r>
              <a:rPr lang="es-ES" dirty="0"/>
              <a:t>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5459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286C2128-C53D-E5AE-D6B7-FB20AE289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81" y="392464"/>
            <a:ext cx="8468937" cy="6008336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3988817B-47D3-E830-B6C8-81ADE0CDA560}"/>
              </a:ext>
            </a:extLst>
          </p:cNvPr>
          <p:cNvSpPr txBox="1"/>
          <p:nvPr/>
        </p:nvSpPr>
        <p:spPr>
          <a:xfrm>
            <a:off x="7336465" y="4869712"/>
            <a:ext cx="304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Elaboración de Caixa de cuadernas en </a:t>
            </a:r>
            <a:r>
              <a:rPr lang="es-ES" dirty="0" err="1">
                <a:solidFill>
                  <a:schemeClr val="bg1"/>
                </a:solidFill>
              </a:rPr>
              <a:t>Autocad</a:t>
            </a:r>
            <a:endParaRPr lang="gl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734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B6534160-953F-F1FF-E709-0C1F18784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Caixa de texto 4">
            <a:extLst>
              <a:ext uri="{FF2B5EF4-FFF2-40B4-BE49-F238E27FC236}">
                <a16:creationId xmlns:a16="http://schemas.microsoft.com/office/drawing/2014/main" id="{A0868B3D-1FC8-686A-63FD-8FCB485039C2}"/>
              </a:ext>
            </a:extLst>
          </p:cNvPr>
          <p:cNvSpPr txBox="1"/>
          <p:nvPr/>
        </p:nvSpPr>
        <p:spPr>
          <a:xfrm>
            <a:off x="3232298" y="5528930"/>
            <a:ext cx="54226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</a:rPr>
              <a:t>Impresión a escala 1:1 dos planos e recorte para a realización de </a:t>
            </a:r>
            <a:r>
              <a:rPr lang="es-ES" sz="2800" dirty="0" err="1">
                <a:solidFill>
                  <a:srgbClr val="FFFF00"/>
                </a:solidFill>
              </a:rPr>
              <a:t>patróns</a:t>
            </a:r>
            <a:r>
              <a:rPr lang="es-ES" sz="2800" dirty="0">
                <a:solidFill>
                  <a:srgbClr val="FFFF00"/>
                </a:solidFill>
              </a:rPr>
              <a:t> da quilla, pe de roda e roda.</a:t>
            </a:r>
            <a:endParaRPr lang="gl-E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07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21CE1E3E-125D-00D7-4523-8068CA7E3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Caixa de texto 4">
            <a:extLst>
              <a:ext uri="{FF2B5EF4-FFF2-40B4-BE49-F238E27FC236}">
                <a16:creationId xmlns:a16="http://schemas.microsoft.com/office/drawing/2014/main" id="{C3DBAEF2-433C-473B-AC94-6C7B1D52A0E4}"/>
              </a:ext>
            </a:extLst>
          </p:cNvPr>
          <p:cNvSpPr txBox="1"/>
          <p:nvPr/>
        </p:nvSpPr>
        <p:spPr>
          <a:xfrm>
            <a:off x="3778103" y="5374490"/>
            <a:ext cx="4784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Elaboración dos </a:t>
            </a:r>
            <a:r>
              <a:rPr lang="es-ES" sz="2800" dirty="0" err="1"/>
              <a:t>patróns</a:t>
            </a:r>
            <a:r>
              <a:rPr lang="es-ES" sz="2800" dirty="0"/>
              <a:t> para a </a:t>
            </a:r>
            <a:r>
              <a:rPr lang="es-ES" sz="2800" dirty="0" err="1"/>
              <a:t>marcaxe</a:t>
            </a:r>
            <a:r>
              <a:rPr lang="es-ES" sz="2800" dirty="0"/>
              <a:t> e mecanizado </a:t>
            </a:r>
            <a:endParaRPr lang="gl-ES" sz="2800" dirty="0"/>
          </a:p>
        </p:txBody>
      </p:sp>
    </p:spTree>
    <p:extLst>
      <p:ext uri="{BB962C8B-B14F-4D97-AF65-F5344CB8AC3E}">
        <p14:creationId xmlns:p14="http://schemas.microsoft.com/office/powerpoint/2010/main" val="2956405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3C1E0611-D125-845A-6773-FB9D89B2E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4B60B423-1713-AE32-B222-6F7903B71589}"/>
              </a:ext>
            </a:extLst>
          </p:cNvPr>
          <p:cNvSpPr txBox="1"/>
          <p:nvPr/>
        </p:nvSpPr>
        <p:spPr>
          <a:xfrm>
            <a:off x="3423684" y="5337543"/>
            <a:ext cx="3211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</a:rPr>
              <a:t> Mecanizado da madeira segundo os </a:t>
            </a:r>
            <a:r>
              <a:rPr lang="es-ES" sz="2800" dirty="0" err="1">
                <a:solidFill>
                  <a:srgbClr val="FFFF00"/>
                </a:solidFill>
              </a:rPr>
              <a:t>patróns</a:t>
            </a:r>
            <a:endParaRPr lang="gl-E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61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FC53E4E0-81D4-B6F2-E7B5-2F8C7913A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Caixa de texto 4">
            <a:extLst>
              <a:ext uri="{FF2B5EF4-FFF2-40B4-BE49-F238E27FC236}">
                <a16:creationId xmlns:a16="http://schemas.microsoft.com/office/drawing/2014/main" id="{09825ADF-9C1D-66EE-338C-EE5363A5E4E3}"/>
              </a:ext>
            </a:extLst>
          </p:cNvPr>
          <p:cNvSpPr txBox="1"/>
          <p:nvPr/>
        </p:nvSpPr>
        <p:spPr>
          <a:xfrm>
            <a:off x="3125972" y="5486400"/>
            <a:ext cx="4593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</a:rPr>
              <a:t>Mecanizado da quilla segundo os </a:t>
            </a:r>
            <a:r>
              <a:rPr lang="es-ES" sz="2800" dirty="0" err="1">
                <a:solidFill>
                  <a:srgbClr val="FFFF00"/>
                </a:solidFill>
              </a:rPr>
              <a:t>patróns</a:t>
            </a:r>
            <a:endParaRPr lang="gl-E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27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xe 2">
            <a:extLst>
              <a:ext uri="{FF2B5EF4-FFF2-40B4-BE49-F238E27FC236}">
                <a16:creationId xmlns:a16="http://schemas.microsoft.com/office/drawing/2014/main" id="{1762A413-026A-E045-88AC-F92A8E046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03" y="0"/>
            <a:ext cx="7485320" cy="6858000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373939AA-AA83-8C2B-903D-7A0A8661EDE3}"/>
              </a:ext>
            </a:extLst>
          </p:cNvPr>
          <p:cNvSpPr txBox="1"/>
          <p:nvPr/>
        </p:nvSpPr>
        <p:spPr>
          <a:xfrm>
            <a:off x="7038753" y="5677786"/>
            <a:ext cx="2254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Mecanizado</a:t>
            </a:r>
            <a:endParaRPr lang="gl-ES" sz="2800" dirty="0"/>
          </a:p>
        </p:txBody>
      </p:sp>
    </p:spTree>
    <p:extLst>
      <p:ext uri="{BB962C8B-B14F-4D97-AF65-F5344CB8AC3E}">
        <p14:creationId xmlns:p14="http://schemas.microsoft.com/office/powerpoint/2010/main" val="31304975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233</Words>
  <Application>Microsoft Office PowerPoint</Application>
  <PresentationFormat>Panorámica</PresentationFormat>
  <Paragraphs>32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 Carballeira</dc:creator>
  <cp:lastModifiedBy>Equipo</cp:lastModifiedBy>
  <cp:revision>8</cp:revision>
  <dcterms:created xsi:type="dcterms:W3CDTF">2022-05-30T08:57:51Z</dcterms:created>
  <dcterms:modified xsi:type="dcterms:W3CDTF">2022-06-08T08:01:49Z</dcterms:modified>
</cp:coreProperties>
</file>