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9"/>
  </p:notesMasterIdLst>
  <p:sldIdLst>
    <p:sldId id="1882" r:id="rId3"/>
    <p:sldId id="1895" r:id="rId4"/>
    <p:sldId id="1897" r:id="rId5"/>
    <p:sldId id="1896" r:id="rId6"/>
    <p:sldId id="256" r:id="rId7"/>
    <p:sldId id="1898" r:id="rId8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739"/>
    <p:restoredTop sz="95781"/>
  </p:normalViewPr>
  <p:slideViewPr>
    <p:cSldViewPr snapToGrid="0" showGuides="1">
      <p:cViewPr varScale="1">
        <p:scale>
          <a:sx n="95" d="100"/>
          <a:sy n="95" d="100"/>
        </p:scale>
        <p:origin x="200" y="4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A00ED9-0682-AE4C-8143-CA8D3C604E46}" type="datetimeFigureOut">
              <a:rPr lang="es-ES" smtClean="0"/>
              <a:t>28/2/24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7D85DB-CA6F-314D-AFF8-5A88A2ED800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6678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664068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D7B574-7F91-724E-2B79-A38368BEAF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87D62C4-54A9-447C-4F84-EA5E8566EB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12354C5-1C39-0B2A-FF5F-CC1FFF2DF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39259-2307-3446-B47F-22F67BAC34DA}" type="datetimeFigureOut">
              <a:rPr lang="es-ES" smtClean="0"/>
              <a:t>28/2/24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9693F1C-0E71-9029-55AF-22D8AC4E2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2F7366F-400B-B7B2-5DA0-B8159CB3C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752D-93EF-8446-BF04-5D70797D60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19144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D86BFF-67D1-E5C3-8124-23D744910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B7CDCB2-84BC-2E82-05AE-EE1EE89E60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ED08173-018D-2273-53E8-D899854E5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39259-2307-3446-B47F-22F67BAC34DA}" type="datetimeFigureOut">
              <a:rPr lang="es-ES" smtClean="0"/>
              <a:t>28/2/24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341F349-D5F6-0624-E1D2-15D0CA57D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D6FCB3C-1A77-F6C7-21D0-E9BCFB9BE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752D-93EF-8446-BF04-5D70797D60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58354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9D08CFC-57A0-4FF8-1D25-62F3CB675B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403BD6C-6823-37ED-3339-BC8E26A5B3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AFF9AFE-2A2D-4B56-A0A0-A15E63693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39259-2307-3446-B47F-22F67BAC34DA}" type="datetimeFigureOut">
              <a:rPr lang="es-ES" smtClean="0"/>
              <a:t>28/2/24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F8D88C7-70E2-D7AA-3A79-AE598C4B5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EDC330E-4D43-13CD-FB2F-AD4BD6A92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752D-93EF-8446-BF04-5D70797D60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975535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Título y objetos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5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55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55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5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55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282359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En blanco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6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6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56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634361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Diapositiva de título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7"/>
          <p:cNvSpPr txBox="1"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7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8" name="Google Shape;28;p57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7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7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743178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Encabezado de sección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8"/>
          <p:cNvSpPr txBox="1"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8"/>
          <p:cNvSpPr txBox="1"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58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8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58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607319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Dos objeto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9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9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0" name="Google Shape;40;p59"/>
          <p:cNvSpPr txBox="1">
            <a:spLocks noGrp="1"/>
          </p:cNvSpPr>
          <p:nvPr>
            <p:ph type="body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1" name="Google Shape;41;p59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59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59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616914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Comparación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60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60"/>
          <p:cNvSpPr txBox="1"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60"/>
          <p:cNvSpPr txBox="1">
            <a:spLocks noGrp="1"/>
          </p:cNvSpPr>
          <p:nvPr>
            <p:ph type="body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8" name="Google Shape;48;p60"/>
          <p:cNvSpPr txBox="1">
            <a:spLocks noGrp="1"/>
          </p:cNvSpPr>
          <p:nvPr>
            <p:ph type="body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60"/>
          <p:cNvSpPr txBox="1">
            <a:spLocks noGrp="1"/>
          </p:cNvSpPr>
          <p:nvPr>
            <p:ph type="body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0" name="Google Shape;50;p60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60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60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052741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ólo el título" type="titleOnly">
  <p:cSld name="Sólo el título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61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61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61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61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252462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Contenido con título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62"/>
          <p:cNvSpPr txBox="1"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62"/>
          <p:cNvSpPr txBox="1">
            <a:spLocks noGrp="1"/>
          </p:cNvSpPr>
          <p:nvPr>
            <p:ph type="body"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62"/>
          <p:cNvSpPr txBox="1">
            <a:spLocks noGrp="1"/>
          </p:cNvSpPr>
          <p:nvPr>
            <p:ph type="body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62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62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62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53708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93F3C3-9E58-FAFA-2456-48049278D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FB3859A-BB17-D05D-EF38-8314F37F53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3249226-1DC4-0953-3B5E-FDEB422C2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39259-2307-3446-B47F-22F67BAC34DA}" type="datetimeFigureOut">
              <a:rPr lang="es-ES" smtClean="0"/>
              <a:t>28/2/24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B3452D7-496E-AAD0-FEAF-C5F09BAED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94EAE19-216D-B2EF-0125-5B8DF08C4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752D-93EF-8446-BF04-5D70797D60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59192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Imagen con título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63"/>
          <p:cNvSpPr txBox="1"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63"/>
          <p:cNvSpPr>
            <a:spLocks noGrp="1"/>
          </p:cNvSpPr>
          <p:nvPr>
            <p:ph type="pic" idx="2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63"/>
          <p:cNvSpPr txBox="1">
            <a:spLocks noGrp="1"/>
          </p:cNvSpPr>
          <p:nvPr>
            <p:ph type="body" idx="1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63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63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63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844173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Título y texto vertical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64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64"/>
          <p:cNvSpPr txBox="1">
            <a:spLocks noGrp="1"/>
          </p:cNvSpPr>
          <p:nvPr>
            <p:ph type="body" idx="1"/>
          </p:nvPr>
        </p:nvSpPr>
        <p:spPr>
          <a:xfrm rot="5400000">
            <a:off x="3833019" y="-1623217"/>
            <a:ext cx="4525963" cy="109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64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64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64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869498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Título vertical y texto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65"/>
          <p:cNvSpPr txBox="1">
            <a:spLocks noGrp="1"/>
          </p:cNvSpPr>
          <p:nvPr>
            <p:ph type="title"/>
          </p:nvPr>
        </p:nvSpPr>
        <p:spPr>
          <a:xfrm rot="5400000">
            <a:off x="7285037" y="1828802"/>
            <a:ext cx="5851525" cy="27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65"/>
          <p:cNvSpPr txBox="1">
            <a:spLocks noGrp="1"/>
          </p:cNvSpPr>
          <p:nvPr>
            <p:ph type="body" idx="1"/>
          </p:nvPr>
        </p:nvSpPr>
        <p:spPr>
          <a:xfrm rot="5400000">
            <a:off x="1697037" y="-812799"/>
            <a:ext cx="5851525" cy="802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65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65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65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28586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BDBD05-8B48-B3F6-6340-CD8D08A2BD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D628D00-89DD-6E39-B24A-F4EC2FEC3B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1C4C4C4-C722-AED0-A5DA-4502E25D4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39259-2307-3446-B47F-22F67BAC34DA}" type="datetimeFigureOut">
              <a:rPr lang="es-ES" smtClean="0"/>
              <a:t>28/2/24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2B72709-BA4E-A6D7-58E8-755E1B4ED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EEAD200-066E-4686-C179-A44E75DE6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752D-93EF-8446-BF04-5D70797D60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32866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10EF08-ED9D-685A-45F4-81DFE4999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9B05331-B61A-1463-A6C4-AFC5DCACA6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4661FCB-1AD7-83D8-EA74-5EAA811E59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D701A18-D94A-6BD5-DB54-F20BB2678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39259-2307-3446-B47F-22F67BAC34DA}" type="datetimeFigureOut">
              <a:rPr lang="es-ES" smtClean="0"/>
              <a:t>28/2/24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0E727B9-8D91-E865-09F7-234C05E3B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2F3D075-4536-459B-D377-8B75E68B6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752D-93EF-8446-BF04-5D70797D60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61367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DC61BF-2E7D-052C-45B9-EC7D7536DF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E52686E-704B-4355-FDE6-E8FD1BAD89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77A69EE-AFA3-238A-1334-6F326DA5E1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88C56F3-C4B3-8EAA-9825-43A96F51D4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95DDA72-A1B7-2E57-C88D-3BF9D2CDD1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D1B8228-BA57-56E5-3999-D44D6DABC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39259-2307-3446-B47F-22F67BAC34DA}" type="datetimeFigureOut">
              <a:rPr lang="es-ES" smtClean="0"/>
              <a:t>28/2/24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BB6678F-CE12-BC88-EC06-F7B202534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8DEF0E1-22C1-4A49-CA71-C57691C12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752D-93EF-8446-BF04-5D70797D60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34188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30D0A0-3007-5705-65F2-FE30079EA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95F8D95-1463-B755-F316-DCB79B1A2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39259-2307-3446-B47F-22F67BAC34DA}" type="datetimeFigureOut">
              <a:rPr lang="es-ES" smtClean="0"/>
              <a:t>28/2/24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627DD9F-CE46-4E54-EDF6-0871210F5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CC10B64-147D-7764-9E72-FB36A4418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752D-93EF-8446-BF04-5D70797D60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55054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DB13EF6-435B-D5C3-85BD-631CFD8C4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39259-2307-3446-B47F-22F67BAC34DA}" type="datetimeFigureOut">
              <a:rPr lang="es-ES" smtClean="0"/>
              <a:t>28/2/24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8DBD3B4-E855-3FC5-36A5-D8B598ADA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E8A283E-623D-2427-6A59-2AEFA2DBB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752D-93EF-8446-BF04-5D70797D60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5523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E7B906-B9C3-4385-6AF5-2B160AF15F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EA107F4-4E05-A20D-BDB6-4B4A276CBE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71F07C6-37A2-C1ED-91E2-9FF9075D62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09849D4-2E7A-BCD6-4493-A9EC002AC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39259-2307-3446-B47F-22F67BAC34DA}" type="datetimeFigureOut">
              <a:rPr lang="es-ES" smtClean="0"/>
              <a:t>28/2/24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5ADD761-DF28-237C-D99A-91D0059AB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3A242B4-774D-39C4-199C-04D54F04F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752D-93EF-8446-BF04-5D70797D60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55397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547392-05DB-4319-DCD1-38B8018B59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1697FEC-6142-37F2-B8BF-DC2EC7B551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6055B81-A972-27A0-C32C-7674847353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ABACDCE-21C0-23D0-7B9F-46C9092E6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39259-2307-3446-B47F-22F67BAC34DA}" type="datetimeFigureOut">
              <a:rPr lang="es-ES" smtClean="0"/>
              <a:t>28/2/24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C688AD5-C0F1-C202-94B4-CD6A891FD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C7DD135-C751-9B71-E797-0F3C4ABA2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752D-93EF-8446-BF04-5D70797D60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4736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C40D07D-075B-F96E-1721-06FBC4676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6C40356-FAB0-393F-3197-9200A8808E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2440AC2-672E-A0A9-52E6-4B225BE577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E39259-2307-3446-B47F-22F67BAC34DA}" type="datetimeFigureOut">
              <a:rPr lang="es-ES" smtClean="0"/>
              <a:t>28/2/24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50F33E0-B98A-833F-7324-349898A01C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B23693-4D0D-2E93-862B-345EDC83E8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0C752D-93EF-8446-BF04-5D70797D60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5353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4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54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54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54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54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49899200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5" Type="http://schemas.openxmlformats.org/officeDocument/2006/relationships/hyperlink" Target="mailto:patiosyparquesdinamicos@gmail.com" TargetMode="External"/><Relationship Id="rId4" Type="http://schemas.openxmlformats.org/officeDocument/2006/relationships/hyperlink" Target="http://www.patiosyparquesdinamico.com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6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2" descr="marca-horizontal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83274" y="1026941"/>
            <a:ext cx="10225451" cy="2990535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2"/>
          <p:cNvSpPr txBox="1"/>
          <p:nvPr/>
        </p:nvSpPr>
        <p:spPr>
          <a:xfrm>
            <a:off x="3456668" y="5666161"/>
            <a:ext cx="5460000" cy="10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tabLst/>
              <a:defRPr/>
            </a:pPr>
            <a:r>
              <a:rPr kumimoji="0" lang="es-ES" sz="1400" b="0" i="0" u="sng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Dyslexic" pitchFamily="2" charset="77"/>
                <a:ea typeface="Arial"/>
                <a:cs typeface="Arial"/>
                <a:sym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www.patiosyparquesdinamicos.com</a:t>
            </a:r>
            <a:endParaRPr kumimoji="0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Dyslexic" pitchFamily="2" charset="77"/>
              <a:ea typeface="Arial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tabLst/>
              <a:defRPr/>
            </a:pPr>
            <a:endParaRPr kumimoji="0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Dyslexic" pitchFamily="2" charset="77"/>
              <a:ea typeface="Arial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tabLst/>
              <a:defRPr/>
            </a:pPr>
            <a:r>
              <a:rPr kumimoji="0" lang="es-ES" sz="1400" b="0" i="0" u="sng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Dyslexic" pitchFamily="2" charset="77"/>
                <a:ea typeface="Arial"/>
                <a:cs typeface="Arial"/>
                <a:sym typeface="Arial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patiosyparquesdinamicos@gmail.com</a:t>
            </a:r>
            <a:endParaRPr kumimoji="0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Dyslexic" pitchFamily="2" charset="77"/>
              <a:ea typeface="Arial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tabLst/>
              <a:defRPr/>
            </a:pPr>
            <a:endParaRPr kumimoji="0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F3E36C5-D614-1D33-928C-D21B590D8816}"/>
              </a:ext>
            </a:extLst>
          </p:cNvPr>
          <p:cNvSpPr txBox="1"/>
          <p:nvPr/>
        </p:nvSpPr>
        <p:spPr>
          <a:xfrm>
            <a:off x="1073943" y="4242301"/>
            <a:ext cx="1022545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2800" dirty="0">
                <a:solidFill>
                  <a:schemeClr val="bg1"/>
                </a:solidFill>
                <a:latin typeface="OpenDyslexic" pitchFamily="2" charset="77"/>
              </a:rPr>
              <a:t>Documento para realizar el </a:t>
            </a:r>
          </a:p>
          <a:p>
            <a:pPr algn="ctr"/>
            <a:r>
              <a:rPr lang="es-ES" sz="2800" dirty="0">
                <a:solidFill>
                  <a:schemeClr val="bg1"/>
                </a:solidFill>
                <a:latin typeface="OpenDyslexic" pitchFamily="2" charset="77"/>
              </a:rPr>
              <a:t>Proyecto de zonas, espacios y estaciones</a:t>
            </a:r>
          </a:p>
          <a:p>
            <a:pPr algn="ctr"/>
            <a:r>
              <a:rPr lang="es-ES" sz="2800" dirty="0">
                <a:solidFill>
                  <a:schemeClr val="bg1"/>
                </a:solidFill>
                <a:latin typeface="OpenDyslexic" pitchFamily="2" charset="77"/>
              </a:rPr>
              <a:t> de patio dinámico.</a:t>
            </a:r>
          </a:p>
        </p:txBody>
      </p:sp>
    </p:spTree>
    <p:extLst>
      <p:ext uri="{BB962C8B-B14F-4D97-AF65-F5344CB8AC3E}">
        <p14:creationId xmlns:p14="http://schemas.microsoft.com/office/powerpoint/2010/main" val="3588339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00"/>
    </mc:Choice>
    <mc:Fallback xmlns="">
      <p:transition spd="slow" advTm="48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579911C1-C8AE-FA04-042D-892D9FC58C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94024" y="165389"/>
            <a:ext cx="11603951" cy="6527222"/>
          </a:xfrm>
          <a:prstGeom prst="rect">
            <a:avLst/>
          </a:prstGeom>
        </p:spPr>
      </p:pic>
      <p:pic>
        <p:nvPicPr>
          <p:cNvPr id="4" name="Gráfico 3" descr="Árbol de hojas podridas con relleno sólido">
            <a:extLst>
              <a:ext uri="{FF2B5EF4-FFF2-40B4-BE49-F238E27FC236}">
                <a16:creationId xmlns:a16="http://schemas.microsoft.com/office/drawing/2014/main" id="{B3352B9E-8C37-F313-0DA5-2935F55AB82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46174" y="4283765"/>
            <a:ext cx="914400" cy="914400"/>
          </a:xfrm>
          <a:prstGeom prst="rect">
            <a:avLst/>
          </a:prstGeom>
        </p:spPr>
      </p:pic>
      <p:pic>
        <p:nvPicPr>
          <p:cNvPr id="7" name="Gráfico 6" descr="Flores en maceta con relleno sólido">
            <a:extLst>
              <a:ext uri="{FF2B5EF4-FFF2-40B4-BE49-F238E27FC236}">
                <a16:creationId xmlns:a16="http://schemas.microsoft.com/office/drawing/2014/main" id="{F55BCE11-B114-9B1D-8134-0789BE136AE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643809" y="4615068"/>
            <a:ext cx="702365" cy="702365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330F8489-D927-F565-4865-F0186B547398}"/>
              </a:ext>
            </a:extLst>
          </p:cNvPr>
          <p:cNvSpPr txBox="1"/>
          <p:nvPr/>
        </p:nvSpPr>
        <p:spPr>
          <a:xfrm>
            <a:off x="2811726" y="5187071"/>
            <a:ext cx="13841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>
                <a:solidFill>
                  <a:schemeClr val="bg1"/>
                </a:solidFill>
                <a:latin typeface="OpenDyslexic" pitchFamily="2" charset="77"/>
              </a:rPr>
              <a:t>ESPACIO NATURALEZA</a:t>
            </a:r>
          </a:p>
        </p:txBody>
      </p:sp>
    </p:spTree>
    <p:extLst>
      <p:ext uri="{BB962C8B-B14F-4D97-AF65-F5344CB8AC3E}">
        <p14:creationId xmlns:p14="http://schemas.microsoft.com/office/powerpoint/2010/main" val="2681316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88;p2" descr="marca-horizontal.png">
            <a:extLst>
              <a:ext uri="{FF2B5EF4-FFF2-40B4-BE49-F238E27FC236}">
                <a16:creationId xmlns:a16="http://schemas.microsoft.com/office/drawing/2014/main" id="{8CC9351A-CFCB-9D7F-8263-6F9084BAE361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788332" y="5363288"/>
            <a:ext cx="3403668" cy="98036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505D1B76-D187-6D72-C3F9-B879B930E68C}"/>
              </a:ext>
            </a:extLst>
          </p:cNvPr>
          <p:cNvSpPr txBox="1"/>
          <p:nvPr/>
        </p:nvSpPr>
        <p:spPr>
          <a:xfrm>
            <a:off x="2201118" y="3105834"/>
            <a:ext cx="76277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>
                <a:solidFill>
                  <a:schemeClr val="bg1">
                    <a:lumMod val="85000"/>
                  </a:schemeClr>
                </a:solidFill>
                <a:latin typeface="OpenDyslexic" pitchFamily="2" charset="77"/>
              </a:rPr>
              <a:t>Indicaciones: coloca aquí el plano del espacio de patio de recreo o una foto de Google </a:t>
            </a:r>
            <a:r>
              <a:rPr lang="es-ES" dirty="0" err="1">
                <a:solidFill>
                  <a:schemeClr val="bg1">
                    <a:lumMod val="85000"/>
                  </a:schemeClr>
                </a:solidFill>
                <a:latin typeface="OpenDyslexic" pitchFamily="2" charset="77"/>
              </a:rPr>
              <a:t>maps</a:t>
            </a:r>
            <a:r>
              <a:rPr lang="es-ES" dirty="0">
                <a:solidFill>
                  <a:schemeClr val="bg1">
                    <a:lumMod val="85000"/>
                  </a:schemeClr>
                </a:solidFill>
                <a:latin typeface="OpenDyslexic" pitchFamily="2" charset="77"/>
              </a:rPr>
              <a:t>.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09BAEB76-0A17-A059-B4DA-085EBA540155}"/>
              </a:ext>
            </a:extLst>
          </p:cNvPr>
          <p:cNvSpPr txBox="1"/>
          <p:nvPr/>
        </p:nvSpPr>
        <p:spPr>
          <a:xfrm>
            <a:off x="335666" y="347241"/>
            <a:ext cx="43636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solidFill>
                  <a:schemeClr val="bg1"/>
                </a:solidFill>
                <a:latin typeface="OpenDyslexic" pitchFamily="2" charset="77"/>
              </a:rPr>
              <a:t>NOMBRE DEL CENTRO EDUCATIVO:</a:t>
            </a:r>
          </a:p>
        </p:txBody>
      </p:sp>
    </p:spTree>
    <p:extLst>
      <p:ext uri="{BB962C8B-B14F-4D97-AF65-F5344CB8AC3E}">
        <p14:creationId xmlns:p14="http://schemas.microsoft.com/office/powerpoint/2010/main" val="434259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8EC96AB9-0C8A-04DA-94B2-21B1BE1E2C34}"/>
              </a:ext>
            </a:extLst>
          </p:cNvPr>
          <p:cNvSpPr txBox="1"/>
          <p:nvPr/>
        </p:nvSpPr>
        <p:spPr>
          <a:xfrm>
            <a:off x="376518" y="136937"/>
            <a:ext cx="10914513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chemeClr val="bg1"/>
                </a:solidFill>
                <a:latin typeface="OpenDyslexic" pitchFamily="2" charset="77"/>
              </a:rPr>
              <a:t>Indicaciones: Sobre fotos del patio y otros espacios a utilizar durante el recreo colocar imágenes y/o escribir lo que proyectáis hacer.</a:t>
            </a:r>
          </a:p>
          <a:p>
            <a:endParaRPr lang="es-ES" sz="1400" dirty="0">
              <a:solidFill>
                <a:schemeClr val="bg1"/>
              </a:solidFill>
              <a:latin typeface="OpenDyslexic" pitchFamily="2" charset="77"/>
            </a:endParaRPr>
          </a:p>
          <a:p>
            <a:r>
              <a:rPr lang="es-ES" sz="1400" dirty="0">
                <a:solidFill>
                  <a:schemeClr val="bg1"/>
                </a:solidFill>
                <a:latin typeface="OpenDyslexic" pitchFamily="2" charset="77"/>
              </a:rPr>
              <a:t>¡Recuerda! Además del patio el recreo también se puede extender a los pasillos dinámicos, el hall de entrada, la biblioteca, aulas…</a:t>
            </a:r>
          </a:p>
          <a:p>
            <a:endParaRPr lang="es-ES" sz="1400" dirty="0">
              <a:solidFill>
                <a:schemeClr val="bg1"/>
              </a:solidFill>
              <a:latin typeface="OpenDyslexic" pitchFamily="2" charset="77"/>
            </a:endParaRPr>
          </a:p>
          <a:p>
            <a:r>
              <a:rPr lang="es-ES" sz="1400" dirty="0">
                <a:solidFill>
                  <a:schemeClr val="bg1"/>
                </a:solidFill>
                <a:latin typeface="OpenDyslexic" pitchFamily="2" charset="77"/>
              </a:rPr>
              <a:t>Ejemplo de la estación de música de un centro: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4F18E99D-C414-5D68-7701-C50EC5BA475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52194" b="4464"/>
          <a:stretch/>
        </p:blipFill>
        <p:spPr>
          <a:xfrm>
            <a:off x="170869" y="1737375"/>
            <a:ext cx="5665155" cy="3537884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E94675DC-1363-8A5D-E947-F7C223F0953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2194" t="4248" b="7047"/>
          <a:stretch/>
        </p:blipFill>
        <p:spPr>
          <a:xfrm>
            <a:off x="5919798" y="1737375"/>
            <a:ext cx="6101333" cy="3537884"/>
          </a:xfrm>
          <a:prstGeom prst="rect">
            <a:avLst/>
          </a:prstGeom>
        </p:spPr>
      </p:pic>
      <p:pic>
        <p:nvPicPr>
          <p:cNvPr id="6" name="Google Shape;88;p2" descr="marca-horizontal.png">
            <a:extLst>
              <a:ext uri="{FF2B5EF4-FFF2-40B4-BE49-F238E27FC236}">
                <a16:creationId xmlns:a16="http://schemas.microsoft.com/office/drawing/2014/main" id="{8CC9351A-CFCB-9D7F-8263-6F9084BAE361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11814" y="5688146"/>
            <a:ext cx="3403668" cy="980362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1E6D6512-C323-B6CE-857B-FD37A9497645}"/>
              </a:ext>
            </a:extLst>
          </p:cNvPr>
          <p:cNvSpPr txBox="1"/>
          <p:nvPr/>
        </p:nvSpPr>
        <p:spPr>
          <a:xfrm>
            <a:off x="376518" y="5327814"/>
            <a:ext cx="609824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400" dirty="0">
                <a:solidFill>
                  <a:schemeClr val="bg1"/>
                </a:solidFill>
                <a:latin typeface="OpenDyslexic" pitchFamily="2" charset="77"/>
              </a:rPr>
              <a:t>En una diapositiva se pone el estado actual.</a:t>
            </a:r>
            <a:endParaRPr lang="es-ES" sz="1400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D12045B-B00D-B979-8B08-ABE0FF05EBFC}"/>
              </a:ext>
            </a:extLst>
          </p:cNvPr>
          <p:cNvSpPr txBox="1"/>
          <p:nvPr/>
        </p:nvSpPr>
        <p:spPr>
          <a:xfrm>
            <a:off x="6096000" y="5327813"/>
            <a:ext cx="609824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OpenDyslexic" pitchFamily="2" charset="77"/>
                <a:ea typeface="+mn-ea"/>
                <a:cs typeface="+mn-cs"/>
              </a:rPr>
              <a:t>En otra diapositiva lo que se proyecta hacer.</a:t>
            </a: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68077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88;p2" descr="marca-horizontal.png">
            <a:extLst>
              <a:ext uri="{FF2B5EF4-FFF2-40B4-BE49-F238E27FC236}">
                <a16:creationId xmlns:a16="http://schemas.microsoft.com/office/drawing/2014/main" id="{8CC9351A-CFCB-9D7F-8263-6F9084BAE361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788332" y="5363288"/>
            <a:ext cx="3403668" cy="98036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5217692E-FED1-C8E1-8301-DCFE908D3EF4}"/>
              </a:ext>
            </a:extLst>
          </p:cNvPr>
          <p:cNvSpPr txBox="1"/>
          <p:nvPr/>
        </p:nvSpPr>
        <p:spPr>
          <a:xfrm>
            <a:off x="373156" y="285981"/>
            <a:ext cx="60982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800" dirty="0">
                <a:solidFill>
                  <a:schemeClr val="bg1"/>
                </a:solidFill>
                <a:latin typeface="OpenDyslexic" pitchFamily="2" charset="77"/>
              </a:rPr>
              <a:t>ESTADO ACTUAL.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580579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88;p2" descr="marca-horizontal.png">
            <a:extLst>
              <a:ext uri="{FF2B5EF4-FFF2-40B4-BE49-F238E27FC236}">
                <a16:creationId xmlns:a16="http://schemas.microsoft.com/office/drawing/2014/main" id="{8CC9351A-CFCB-9D7F-8263-6F9084BAE361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788332" y="5363288"/>
            <a:ext cx="3403668" cy="98036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5217692E-FED1-C8E1-8301-DCFE908D3EF4}"/>
              </a:ext>
            </a:extLst>
          </p:cNvPr>
          <p:cNvSpPr txBox="1"/>
          <p:nvPr/>
        </p:nvSpPr>
        <p:spPr>
          <a:xfrm>
            <a:off x="373156" y="285981"/>
            <a:ext cx="60982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800" dirty="0">
                <a:solidFill>
                  <a:schemeClr val="bg1"/>
                </a:solidFill>
                <a:latin typeface="OpenDyslexic" pitchFamily="2" charset="77"/>
              </a:rPr>
              <a:t>PROPUESTAS A REALIZAR.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185571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Tema de Office">
  <a:themeElements>
    <a:clrScheme name="Oficina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139</Words>
  <Application>Microsoft Macintosh PowerPoint</Application>
  <PresentationFormat>Panorámica</PresentationFormat>
  <Paragraphs>18</Paragraphs>
  <Slides>6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OpenDyslexic</vt:lpstr>
      <vt:lpstr>Tema de Office</vt:lpstr>
      <vt:lpstr>2_Tema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Gey Fernandez Lagar</dc:creator>
  <cp:lastModifiedBy>Gey Fernandez Lagar</cp:lastModifiedBy>
  <cp:revision>4</cp:revision>
  <dcterms:created xsi:type="dcterms:W3CDTF">2024-02-02T19:27:13Z</dcterms:created>
  <dcterms:modified xsi:type="dcterms:W3CDTF">2024-02-28T11:15:56Z</dcterms:modified>
</cp:coreProperties>
</file>