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sldIdLst>
    <p:sldId id="256" r:id="rId2"/>
    <p:sldId id="259" r:id="rId3"/>
    <p:sldId id="258" r:id="rId4"/>
    <p:sldId id="281" r:id="rId5"/>
    <p:sldId id="261" r:id="rId6"/>
    <p:sldId id="263" r:id="rId7"/>
    <p:sldId id="264" r:id="rId8"/>
    <p:sldId id="266" r:id="rId9"/>
    <p:sldId id="267" r:id="rId10"/>
    <p:sldId id="269" r:id="rId11"/>
    <p:sldId id="270" r:id="rId12"/>
    <p:sldId id="272" r:id="rId13"/>
    <p:sldId id="273" r:id="rId14"/>
    <p:sldId id="283" r:id="rId15"/>
    <p:sldId id="280" r:id="rId16"/>
    <p:sldId id="284" r:id="rId17"/>
    <p:sldId id="275" r:id="rId18"/>
    <p:sldId id="287" r:id="rId19"/>
    <p:sldId id="285" r:id="rId20"/>
    <p:sldId id="282" r:id="rId21"/>
  </p:sldIdLst>
  <p:sldSz cx="9144000" cy="6858000" type="screen4x3"/>
  <p:notesSz cx="6858000" cy="9144000"/>
  <p:defaultTextStyle>
    <a:defPPr>
      <a:defRPr lang="es-ES"/>
    </a:defPPr>
    <a:lvl1pPr algn="l" rtl="0" eaLnBrk="0" fontAlgn="base" hangingPunct="0">
      <a:spcBef>
        <a:spcPct val="0"/>
      </a:spcBef>
      <a:spcAft>
        <a:spcPct val="0"/>
      </a:spcAft>
      <a:defRPr b="1" i="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i="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i="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i="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i="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i="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i="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i="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i="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C4"/>
    <a:srgbClr val="000000"/>
    <a:srgbClr val="99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6"/>
  </p:normalViewPr>
  <p:slideViewPr>
    <p:cSldViewPr>
      <p:cViewPr varScale="1">
        <p:scale>
          <a:sx n="64" d="100"/>
          <a:sy n="64" d="100"/>
        </p:scale>
        <p:origin x="148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713A2F-D76A-487C-94F9-7CC5330EE9B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990ED67-B929-4E19-840E-8F672E0888D1}">
      <dgm:prSet/>
      <dgm:spPr/>
      <dgm:t>
        <a:bodyPr/>
        <a:lstStyle/>
        <a:p>
          <a:pPr>
            <a:lnSpc>
              <a:spcPct val="100000"/>
            </a:lnSpc>
          </a:pPr>
          <a:r>
            <a:rPr lang="es-ES" dirty="0" err="1">
              <a:solidFill>
                <a:srgbClr val="007BC4"/>
              </a:solidFill>
              <a:latin typeface="Xunta Sans" panose="00000500000000000000" pitchFamily="50" charset="0"/>
            </a:rPr>
            <a:t>Mechanic</a:t>
          </a:r>
          <a:r>
            <a:rPr lang="es-ES" dirty="0">
              <a:solidFill>
                <a:srgbClr val="007BC4"/>
              </a:solidFill>
              <a:latin typeface="Xunta Sans" panose="00000500000000000000" pitchFamily="50" charset="0"/>
            </a:rPr>
            <a:t> </a:t>
          </a:r>
          <a:r>
            <a:rPr lang="es-ES" dirty="0" err="1">
              <a:solidFill>
                <a:srgbClr val="007BC4"/>
              </a:solidFill>
              <a:latin typeface="Xunta Sans" panose="00000500000000000000" pitchFamily="50" charset="0"/>
            </a:rPr>
            <a:t>Manufacturing</a:t>
          </a:r>
          <a:endParaRPr lang="en-US" dirty="0">
            <a:solidFill>
              <a:srgbClr val="007BC4"/>
            </a:solidFill>
            <a:latin typeface="Xunta Sans" panose="00000500000000000000" pitchFamily="50" charset="0"/>
          </a:endParaRPr>
        </a:p>
      </dgm:t>
    </dgm:pt>
    <dgm:pt modelId="{A9F26CF0-334A-4EE7-BC48-953CB871DA0F}" type="parTrans" cxnId="{1D01DB68-4AB6-47B0-99B3-AA4E6313A9EB}">
      <dgm:prSet/>
      <dgm:spPr/>
      <dgm:t>
        <a:bodyPr/>
        <a:lstStyle/>
        <a:p>
          <a:endParaRPr lang="en-US"/>
        </a:p>
      </dgm:t>
    </dgm:pt>
    <dgm:pt modelId="{F740C6D3-BDB9-4507-A1AE-DE2D80D02997}" type="sibTrans" cxnId="{1D01DB68-4AB6-47B0-99B3-AA4E6313A9EB}">
      <dgm:prSet/>
      <dgm:spPr/>
      <dgm:t>
        <a:bodyPr/>
        <a:lstStyle/>
        <a:p>
          <a:pPr>
            <a:lnSpc>
              <a:spcPct val="100000"/>
            </a:lnSpc>
          </a:pPr>
          <a:endParaRPr lang="en-US"/>
        </a:p>
      </dgm:t>
    </dgm:pt>
    <dgm:pt modelId="{522CAAEF-1778-474C-B5FC-10DEEF7F1C63}">
      <dgm:prSet/>
      <dgm:spPr/>
      <dgm:t>
        <a:bodyPr/>
        <a:lstStyle/>
        <a:p>
          <a:pPr>
            <a:lnSpc>
              <a:spcPct val="100000"/>
            </a:lnSpc>
          </a:pPr>
          <a:r>
            <a:rPr lang="es-ES" dirty="0" err="1">
              <a:solidFill>
                <a:srgbClr val="007BC4"/>
              </a:solidFill>
              <a:latin typeface="Xunta Sans" panose="00000500000000000000" pitchFamily="50" charset="0"/>
            </a:rPr>
            <a:t>Electricity</a:t>
          </a:r>
          <a:r>
            <a:rPr lang="es-ES" dirty="0">
              <a:solidFill>
                <a:srgbClr val="007BC4"/>
              </a:solidFill>
              <a:latin typeface="Xunta Sans" panose="00000500000000000000" pitchFamily="50" charset="0"/>
            </a:rPr>
            <a:t> and </a:t>
          </a:r>
          <a:r>
            <a:rPr lang="es-ES" dirty="0" err="1">
              <a:solidFill>
                <a:srgbClr val="007BC4"/>
              </a:solidFill>
              <a:latin typeface="Xunta Sans" panose="00000500000000000000" pitchFamily="50" charset="0"/>
            </a:rPr>
            <a:t>Electronics</a:t>
          </a:r>
          <a:endParaRPr lang="en-US" dirty="0">
            <a:solidFill>
              <a:srgbClr val="007BC4"/>
            </a:solidFill>
            <a:latin typeface="Xunta Sans" panose="00000500000000000000" pitchFamily="50" charset="0"/>
          </a:endParaRPr>
        </a:p>
      </dgm:t>
    </dgm:pt>
    <dgm:pt modelId="{87A681F0-3A8A-4CAD-B975-C20514A579A6}" type="parTrans" cxnId="{760B866E-4C08-4CDA-806B-C1F266D0DCCA}">
      <dgm:prSet/>
      <dgm:spPr/>
      <dgm:t>
        <a:bodyPr/>
        <a:lstStyle/>
        <a:p>
          <a:endParaRPr lang="en-US"/>
        </a:p>
      </dgm:t>
    </dgm:pt>
    <dgm:pt modelId="{DD2D8457-1613-493E-80C4-F1DACC207FB2}" type="sibTrans" cxnId="{760B866E-4C08-4CDA-806B-C1F266D0DCCA}">
      <dgm:prSet/>
      <dgm:spPr/>
      <dgm:t>
        <a:bodyPr/>
        <a:lstStyle/>
        <a:p>
          <a:pPr>
            <a:lnSpc>
              <a:spcPct val="100000"/>
            </a:lnSpc>
          </a:pPr>
          <a:endParaRPr lang="en-US"/>
        </a:p>
      </dgm:t>
    </dgm:pt>
    <dgm:pt modelId="{6C76BDE8-5A73-44E0-AC5D-266C36BA6627}">
      <dgm:prSet/>
      <dgm:spPr/>
      <dgm:t>
        <a:bodyPr/>
        <a:lstStyle/>
        <a:p>
          <a:pPr>
            <a:lnSpc>
              <a:spcPct val="100000"/>
            </a:lnSpc>
          </a:pPr>
          <a:r>
            <a:rPr lang="es-ES" dirty="0" err="1">
              <a:solidFill>
                <a:srgbClr val="007BC4"/>
              </a:solidFill>
              <a:latin typeface="Xunta Sans" panose="00000500000000000000" pitchFamily="50" charset="0"/>
            </a:rPr>
            <a:t>Transport</a:t>
          </a:r>
          <a:r>
            <a:rPr lang="es-ES" dirty="0">
              <a:solidFill>
                <a:srgbClr val="007BC4"/>
              </a:solidFill>
              <a:latin typeface="Xunta Sans" panose="00000500000000000000" pitchFamily="50" charset="0"/>
            </a:rPr>
            <a:t> and </a:t>
          </a:r>
          <a:r>
            <a:rPr lang="es-ES" dirty="0" err="1">
              <a:solidFill>
                <a:srgbClr val="007BC4"/>
              </a:solidFill>
              <a:latin typeface="Xunta Sans" panose="00000500000000000000" pitchFamily="50" charset="0"/>
            </a:rPr>
            <a:t>Maintenance</a:t>
          </a:r>
          <a:r>
            <a:rPr lang="es-ES" dirty="0">
              <a:solidFill>
                <a:srgbClr val="007BC4"/>
              </a:solidFill>
              <a:latin typeface="Xunta Sans" panose="00000500000000000000" pitchFamily="50" charset="0"/>
            </a:rPr>
            <a:t> </a:t>
          </a:r>
          <a:r>
            <a:rPr lang="es-ES" dirty="0" err="1">
              <a:solidFill>
                <a:srgbClr val="007BC4"/>
              </a:solidFill>
              <a:latin typeface="Xunta Sans" panose="00000500000000000000" pitchFamily="50" charset="0"/>
            </a:rPr>
            <a:t>of</a:t>
          </a:r>
          <a:r>
            <a:rPr lang="es-ES" dirty="0">
              <a:solidFill>
                <a:srgbClr val="007BC4"/>
              </a:solidFill>
              <a:latin typeface="Xunta Sans" panose="00000500000000000000" pitchFamily="50" charset="0"/>
            </a:rPr>
            <a:t> </a:t>
          </a:r>
          <a:r>
            <a:rPr lang="es-ES" dirty="0" err="1">
              <a:solidFill>
                <a:srgbClr val="007BC4"/>
              </a:solidFill>
              <a:latin typeface="Xunta Sans" panose="00000500000000000000" pitchFamily="50" charset="0"/>
            </a:rPr>
            <a:t>Vehicles</a:t>
          </a:r>
          <a:endParaRPr lang="en-US" dirty="0">
            <a:solidFill>
              <a:srgbClr val="007BC4"/>
            </a:solidFill>
            <a:latin typeface="Xunta Sans" panose="00000500000000000000" pitchFamily="50" charset="0"/>
          </a:endParaRPr>
        </a:p>
      </dgm:t>
    </dgm:pt>
    <dgm:pt modelId="{26FA0AA4-BD06-44A7-B55E-3140EEE67372}" type="parTrans" cxnId="{CCF6EAEE-63B5-407C-BC5F-5172D8BEE29F}">
      <dgm:prSet/>
      <dgm:spPr/>
      <dgm:t>
        <a:bodyPr/>
        <a:lstStyle/>
        <a:p>
          <a:endParaRPr lang="en-US"/>
        </a:p>
      </dgm:t>
    </dgm:pt>
    <dgm:pt modelId="{57590395-EEF2-4941-B6B4-1838AC8669A8}" type="sibTrans" cxnId="{CCF6EAEE-63B5-407C-BC5F-5172D8BEE29F}">
      <dgm:prSet/>
      <dgm:spPr/>
      <dgm:t>
        <a:bodyPr/>
        <a:lstStyle/>
        <a:p>
          <a:pPr>
            <a:lnSpc>
              <a:spcPct val="100000"/>
            </a:lnSpc>
          </a:pPr>
          <a:endParaRPr lang="en-US"/>
        </a:p>
      </dgm:t>
    </dgm:pt>
    <dgm:pt modelId="{2B889B47-B4B0-485E-A760-3ECB79BF5BD3}">
      <dgm:prSet/>
      <dgm:spPr/>
      <dgm:t>
        <a:bodyPr/>
        <a:lstStyle/>
        <a:p>
          <a:pPr>
            <a:lnSpc>
              <a:spcPct val="100000"/>
            </a:lnSpc>
          </a:pPr>
          <a:r>
            <a:rPr lang="es-ES" dirty="0">
              <a:solidFill>
                <a:srgbClr val="007BC4"/>
              </a:solidFill>
              <a:latin typeface="Xunta Sans" panose="00000500000000000000" pitchFamily="50" charset="0"/>
            </a:rPr>
            <a:t>Energy and </a:t>
          </a:r>
        </a:p>
        <a:p>
          <a:pPr>
            <a:lnSpc>
              <a:spcPct val="100000"/>
            </a:lnSpc>
          </a:pPr>
          <a:r>
            <a:rPr lang="es-ES" dirty="0" err="1">
              <a:solidFill>
                <a:srgbClr val="007BC4"/>
              </a:solidFill>
              <a:latin typeface="Xunta Sans" panose="00000500000000000000" pitchFamily="50" charset="0"/>
            </a:rPr>
            <a:t>Water</a:t>
          </a:r>
          <a:endParaRPr lang="en-US" dirty="0">
            <a:solidFill>
              <a:srgbClr val="007BC4"/>
            </a:solidFill>
            <a:latin typeface="Xunta Sans" panose="00000500000000000000" pitchFamily="50" charset="0"/>
          </a:endParaRPr>
        </a:p>
      </dgm:t>
    </dgm:pt>
    <dgm:pt modelId="{DB5EE3B1-7714-43CA-AE82-FEBBB81250CC}" type="parTrans" cxnId="{C30848CF-04D4-4944-868B-DC5B233214A7}">
      <dgm:prSet/>
      <dgm:spPr/>
      <dgm:t>
        <a:bodyPr/>
        <a:lstStyle/>
        <a:p>
          <a:endParaRPr lang="en-US"/>
        </a:p>
      </dgm:t>
    </dgm:pt>
    <dgm:pt modelId="{150FD3D1-D052-4192-BCEE-D00DC2D57DE8}" type="sibTrans" cxnId="{C30848CF-04D4-4944-868B-DC5B233214A7}">
      <dgm:prSet/>
      <dgm:spPr/>
      <dgm:t>
        <a:bodyPr/>
        <a:lstStyle/>
        <a:p>
          <a:pPr>
            <a:lnSpc>
              <a:spcPct val="100000"/>
            </a:lnSpc>
          </a:pPr>
          <a:endParaRPr lang="en-US"/>
        </a:p>
      </dgm:t>
    </dgm:pt>
    <dgm:pt modelId="{C917B96C-0BB1-4CFB-8866-D050382CAD16}">
      <dgm:prSet/>
      <dgm:spPr/>
      <dgm:t>
        <a:bodyPr/>
        <a:lstStyle/>
        <a:p>
          <a:pPr>
            <a:lnSpc>
              <a:spcPct val="100000"/>
            </a:lnSpc>
          </a:pPr>
          <a:r>
            <a:rPr lang="es-ES">
              <a:solidFill>
                <a:srgbClr val="007BC4"/>
              </a:solidFill>
              <a:latin typeface="Xunta Sans" panose="00000500000000000000" pitchFamily="50" charset="0"/>
            </a:rPr>
            <a:t>Installation and Maintenance</a:t>
          </a:r>
          <a:endParaRPr lang="en-US">
            <a:solidFill>
              <a:srgbClr val="007BC4"/>
            </a:solidFill>
            <a:latin typeface="Xunta Sans" panose="00000500000000000000" pitchFamily="50" charset="0"/>
          </a:endParaRPr>
        </a:p>
      </dgm:t>
    </dgm:pt>
    <dgm:pt modelId="{C6403075-86AD-456C-9A32-21AEC4F5544D}" type="parTrans" cxnId="{5644495F-45E3-4EB1-876F-2B86F9BA1612}">
      <dgm:prSet/>
      <dgm:spPr/>
      <dgm:t>
        <a:bodyPr/>
        <a:lstStyle/>
        <a:p>
          <a:endParaRPr lang="en-US"/>
        </a:p>
      </dgm:t>
    </dgm:pt>
    <dgm:pt modelId="{B23F10FB-7B3C-4EAA-A973-9B202CF27FD0}" type="sibTrans" cxnId="{5644495F-45E3-4EB1-876F-2B86F9BA1612}">
      <dgm:prSet/>
      <dgm:spPr/>
      <dgm:t>
        <a:bodyPr/>
        <a:lstStyle/>
        <a:p>
          <a:pPr>
            <a:lnSpc>
              <a:spcPct val="100000"/>
            </a:lnSpc>
          </a:pPr>
          <a:endParaRPr lang="en-US"/>
        </a:p>
      </dgm:t>
    </dgm:pt>
    <dgm:pt modelId="{B868C77C-8F77-4FD7-A07C-1C6DAD1B8061}">
      <dgm:prSet/>
      <dgm:spPr/>
      <dgm:t>
        <a:bodyPr/>
        <a:lstStyle/>
        <a:p>
          <a:pPr>
            <a:lnSpc>
              <a:spcPct val="100000"/>
            </a:lnSpc>
          </a:pPr>
          <a:r>
            <a:rPr lang="es-ES">
              <a:solidFill>
                <a:srgbClr val="007BC4"/>
              </a:solidFill>
              <a:latin typeface="Xunta Sans" panose="00000500000000000000" pitchFamily="50" charset="0"/>
            </a:rPr>
            <a:t>Wood, Furniture and Bark</a:t>
          </a:r>
          <a:endParaRPr lang="en-US">
            <a:solidFill>
              <a:srgbClr val="007BC4"/>
            </a:solidFill>
            <a:latin typeface="Xunta Sans" panose="00000500000000000000" pitchFamily="50" charset="0"/>
          </a:endParaRPr>
        </a:p>
      </dgm:t>
    </dgm:pt>
    <dgm:pt modelId="{659FFA76-892E-4378-8E20-B2226A2D4CDE}" type="parTrans" cxnId="{49A3DB11-F479-4FA4-83D3-5D34FA44A215}">
      <dgm:prSet/>
      <dgm:spPr/>
      <dgm:t>
        <a:bodyPr/>
        <a:lstStyle/>
        <a:p>
          <a:endParaRPr lang="en-US"/>
        </a:p>
      </dgm:t>
    </dgm:pt>
    <dgm:pt modelId="{372CFB66-F0DD-4CC4-A8A8-4EB22D7CCDB2}" type="sibTrans" cxnId="{49A3DB11-F479-4FA4-83D3-5D34FA44A215}">
      <dgm:prSet/>
      <dgm:spPr/>
      <dgm:t>
        <a:bodyPr/>
        <a:lstStyle/>
        <a:p>
          <a:endParaRPr lang="en-US"/>
        </a:p>
      </dgm:t>
    </dgm:pt>
    <dgm:pt modelId="{938D4C6C-BC1F-44B7-B684-D7EF1472BC72}" type="pres">
      <dgm:prSet presAssocID="{63713A2F-D76A-487C-94F9-7CC5330EE9BB}" presName="root" presStyleCnt="0">
        <dgm:presLayoutVars>
          <dgm:dir/>
          <dgm:resizeHandles val="exact"/>
        </dgm:presLayoutVars>
      </dgm:prSet>
      <dgm:spPr/>
    </dgm:pt>
    <dgm:pt modelId="{E46B130E-0A32-4748-8363-919695EE5A4D}" type="pres">
      <dgm:prSet presAssocID="{63713A2F-D76A-487C-94F9-7CC5330EE9BB}" presName="container" presStyleCnt="0">
        <dgm:presLayoutVars>
          <dgm:dir/>
          <dgm:resizeHandles val="exact"/>
        </dgm:presLayoutVars>
      </dgm:prSet>
      <dgm:spPr/>
    </dgm:pt>
    <dgm:pt modelId="{06E44239-A89C-4A14-A526-C897076EBB0D}" type="pres">
      <dgm:prSet presAssocID="{C990ED67-B929-4E19-840E-8F672E0888D1}" presName="compNode" presStyleCnt="0"/>
      <dgm:spPr/>
    </dgm:pt>
    <dgm:pt modelId="{BDB682AB-CE18-466F-B638-700728FD9BDF}" type="pres">
      <dgm:prSet presAssocID="{C990ED67-B929-4E19-840E-8F672E0888D1}" presName="iconBgRect" presStyleLbl="bgShp" presStyleIdx="0" presStyleCnt="6"/>
      <dgm:spPr/>
    </dgm:pt>
    <dgm:pt modelId="{F070F822-96A9-4F44-8E5A-17A30B6600C7}" type="pres">
      <dgm:prSet presAssocID="{C990ED67-B929-4E19-840E-8F672E0888D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rramientas"/>
        </a:ext>
      </dgm:extLst>
    </dgm:pt>
    <dgm:pt modelId="{F7733352-C2BF-4D6A-AA8A-6B0F5B79B860}" type="pres">
      <dgm:prSet presAssocID="{C990ED67-B929-4E19-840E-8F672E0888D1}" presName="spaceRect" presStyleCnt="0"/>
      <dgm:spPr/>
    </dgm:pt>
    <dgm:pt modelId="{801248CB-A79E-4AEC-8FD1-D49686EB067F}" type="pres">
      <dgm:prSet presAssocID="{C990ED67-B929-4E19-840E-8F672E0888D1}" presName="textRect" presStyleLbl="revTx" presStyleIdx="0" presStyleCnt="6">
        <dgm:presLayoutVars>
          <dgm:chMax val="1"/>
          <dgm:chPref val="1"/>
        </dgm:presLayoutVars>
      </dgm:prSet>
      <dgm:spPr/>
    </dgm:pt>
    <dgm:pt modelId="{E40A99CB-664F-4880-927F-E091D120F1F7}" type="pres">
      <dgm:prSet presAssocID="{F740C6D3-BDB9-4507-A1AE-DE2D80D02997}" presName="sibTrans" presStyleLbl="sibTrans2D1" presStyleIdx="0" presStyleCnt="0"/>
      <dgm:spPr/>
    </dgm:pt>
    <dgm:pt modelId="{935FBE20-C587-4527-818B-ADCAD72DB896}" type="pres">
      <dgm:prSet presAssocID="{522CAAEF-1778-474C-B5FC-10DEEF7F1C63}" presName="compNode" presStyleCnt="0"/>
      <dgm:spPr/>
    </dgm:pt>
    <dgm:pt modelId="{0BB451A1-CCE8-4185-A0E0-A97F2D43ED1B}" type="pres">
      <dgm:prSet presAssocID="{522CAAEF-1778-474C-B5FC-10DEEF7F1C63}" presName="iconBgRect" presStyleLbl="bgShp" presStyleIdx="1" presStyleCnt="6"/>
      <dgm:spPr/>
    </dgm:pt>
    <dgm:pt modelId="{8F007A09-9EA9-4973-8753-952860FD4DF0}" type="pres">
      <dgm:prSet presAssocID="{522CAAEF-1778-474C-B5FC-10DEEF7F1C6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B"/>
        </a:ext>
      </dgm:extLst>
    </dgm:pt>
    <dgm:pt modelId="{A68F9946-A516-4598-9892-486F8EA5398B}" type="pres">
      <dgm:prSet presAssocID="{522CAAEF-1778-474C-B5FC-10DEEF7F1C63}" presName="spaceRect" presStyleCnt="0"/>
      <dgm:spPr/>
    </dgm:pt>
    <dgm:pt modelId="{496E15C9-44F3-4513-AD0B-F995D78F62A3}" type="pres">
      <dgm:prSet presAssocID="{522CAAEF-1778-474C-B5FC-10DEEF7F1C63}" presName="textRect" presStyleLbl="revTx" presStyleIdx="1" presStyleCnt="6">
        <dgm:presLayoutVars>
          <dgm:chMax val="1"/>
          <dgm:chPref val="1"/>
        </dgm:presLayoutVars>
      </dgm:prSet>
      <dgm:spPr/>
    </dgm:pt>
    <dgm:pt modelId="{C0649C67-D558-4FD6-BF07-601D4372A7C4}" type="pres">
      <dgm:prSet presAssocID="{DD2D8457-1613-493E-80C4-F1DACC207FB2}" presName="sibTrans" presStyleLbl="sibTrans2D1" presStyleIdx="0" presStyleCnt="0"/>
      <dgm:spPr/>
    </dgm:pt>
    <dgm:pt modelId="{EDB3EC24-0E69-4366-989F-3BA46EEC04E6}" type="pres">
      <dgm:prSet presAssocID="{6C76BDE8-5A73-44E0-AC5D-266C36BA6627}" presName="compNode" presStyleCnt="0"/>
      <dgm:spPr/>
    </dgm:pt>
    <dgm:pt modelId="{05D6D157-5CE0-4B20-AA23-2533DF7AFF61}" type="pres">
      <dgm:prSet presAssocID="{6C76BDE8-5A73-44E0-AC5D-266C36BA6627}" presName="iconBgRect" presStyleLbl="bgShp" presStyleIdx="2" presStyleCnt="6"/>
      <dgm:spPr/>
    </dgm:pt>
    <dgm:pt modelId="{0DEE9696-3023-452C-9D89-354ECADD7DF7}" type="pres">
      <dgm:prSet presAssocID="{6C76BDE8-5A73-44E0-AC5D-266C36BA662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mión"/>
        </a:ext>
      </dgm:extLst>
    </dgm:pt>
    <dgm:pt modelId="{31626DDC-7024-4755-BB7B-D375E231358A}" type="pres">
      <dgm:prSet presAssocID="{6C76BDE8-5A73-44E0-AC5D-266C36BA6627}" presName="spaceRect" presStyleCnt="0"/>
      <dgm:spPr/>
    </dgm:pt>
    <dgm:pt modelId="{7E73D95F-FDD1-4270-895E-FB8DB97D6759}" type="pres">
      <dgm:prSet presAssocID="{6C76BDE8-5A73-44E0-AC5D-266C36BA6627}" presName="textRect" presStyleLbl="revTx" presStyleIdx="2" presStyleCnt="6">
        <dgm:presLayoutVars>
          <dgm:chMax val="1"/>
          <dgm:chPref val="1"/>
        </dgm:presLayoutVars>
      </dgm:prSet>
      <dgm:spPr/>
    </dgm:pt>
    <dgm:pt modelId="{D426181C-4ABF-4366-96E8-870495386C3F}" type="pres">
      <dgm:prSet presAssocID="{57590395-EEF2-4941-B6B4-1838AC8669A8}" presName="sibTrans" presStyleLbl="sibTrans2D1" presStyleIdx="0" presStyleCnt="0"/>
      <dgm:spPr/>
    </dgm:pt>
    <dgm:pt modelId="{26923E47-0497-490E-900D-EE4549594946}" type="pres">
      <dgm:prSet presAssocID="{2B889B47-B4B0-485E-A760-3ECB79BF5BD3}" presName="compNode" presStyleCnt="0"/>
      <dgm:spPr/>
    </dgm:pt>
    <dgm:pt modelId="{DEFDFEAF-3A8E-4FDE-AAA1-A05E0CAA7E1A}" type="pres">
      <dgm:prSet presAssocID="{2B889B47-B4B0-485E-A760-3ECB79BF5BD3}" presName="iconBgRect" presStyleLbl="bgShp" presStyleIdx="3" presStyleCnt="6"/>
      <dgm:spPr/>
    </dgm:pt>
    <dgm:pt modelId="{A494AB12-48F2-4B1B-8D6B-28A4718CF269}" type="pres">
      <dgm:prSet presAssocID="{2B889B47-B4B0-485E-A760-3ECB79BF5BD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gua"/>
        </a:ext>
      </dgm:extLst>
    </dgm:pt>
    <dgm:pt modelId="{EED07280-9061-4A27-BFF4-AF976BF22C73}" type="pres">
      <dgm:prSet presAssocID="{2B889B47-B4B0-485E-A760-3ECB79BF5BD3}" presName="spaceRect" presStyleCnt="0"/>
      <dgm:spPr/>
    </dgm:pt>
    <dgm:pt modelId="{7E356648-6466-428D-8ABC-5B9CCB5F0B34}" type="pres">
      <dgm:prSet presAssocID="{2B889B47-B4B0-485E-A760-3ECB79BF5BD3}" presName="textRect" presStyleLbl="revTx" presStyleIdx="3" presStyleCnt="6">
        <dgm:presLayoutVars>
          <dgm:chMax val="1"/>
          <dgm:chPref val="1"/>
        </dgm:presLayoutVars>
      </dgm:prSet>
      <dgm:spPr/>
    </dgm:pt>
    <dgm:pt modelId="{D988AC0A-7A68-490E-8729-F8624873586B}" type="pres">
      <dgm:prSet presAssocID="{150FD3D1-D052-4192-BCEE-D00DC2D57DE8}" presName="sibTrans" presStyleLbl="sibTrans2D1" presStyleIdx="0" presStyleCnt="0"/>
      <dgm:spPr/>
    </dgm:pt>
    <dgm:pt modelId="{CC40AD2A-5A26-4323-B933-BF12E0D3133C}" type="pres">
      <dgm:prSet presAssocID="{C917B96C-0BB1-4CFB-8866-D050382CAD16}" presName="compNode" presStyleCnt="0"/>
      <dgm:spPr/>
    </dgm:pt>
    <dgm:pt modelId="{CD739D59-56B3-4AFD-8F86-A6EEEB65DAD1}" type="pres">
      <dgm:prSet presAssocID="{C917B96C-0BB1-4CFB-8866-D050382CAD16}" presName="iconBgRect" presStyleLbl="bgShp" presStyleIdx="4" presStyleCnt="6"/>
      <dgm:spPr/>
    </dgm:pt>
    <dgm:pt modelId="{056C6784-4BCD-4AC0-9113-A57C80484DAE}" type="pres">
      <dgm:prSet presAssocID="{C917B96C-0BB1-4CFB-8866-D050382CAD1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lave inglesa"/>
        </a:ext>
      </dgm:extLst>
    </dgm:pt>
    <dgm:pt modelId="{FB7D77B8-544E-4C77-AC8E-250B3CF8700E}" type="pres">
      <dgm:prSet presAssocID="{C917B96C-0BB1-4CFB-8866-D050382CAD16}" presName="spaceRect" presStyleCnt="0"/>
      <dgm:spPr/>
    </dgm:pt>
    <dgm:pt modelId="{4350E07B-EDB9-495F-A56A-5B4D783459F9}" type="pres">
      <dgm:prSet presAssocID="{C917B96C-0BB1-4CFB-8866-D050382CAD16}" presName="textRect" presStyleLbl="revTx" presStyleIdx="4" presStyleCnt="6">
        <dgm:presLayoutVars>
          <dgm:chMax val="1"/>
          <dgm:chPref val="1"/>
        </dgm:presLayoutVars>
      </dgm:prSet>
      <dgm:spPr/>
    </dgm:pt>
    <dgm:pt modelId="{002732F6-16FB-4830-9DB6-A3D2599BF91B}" type="pres">
      <dgm:prSet presAssocID="{B23F10FB-7B3C-4EAA-A973-9B202CF27FD0}" presName="sibTrans" presStyleLbl="sibTrans2D1" presStyleIdx="0" presStyleCnt="0"/>
      <dgm:spPr/>
    </dgm:pt>
    <dgm:pt modelId="{CF5D7B0D-88AB-43FF-8D7D-991CE83A0776}" type="pres">
      <dgm:prSet presAssocID="{B868C77C-8F77-4FD7-A07C-1C6DAD1B8061}" presName="compNode" presStyleCnt="0"/>
      <dgm:spPr/>
    </dgm:pt>
    <dgm:pt modelId="{C46C6E94-C801-4422-999D-BA87348F22D0}" type="pres">
      <dgm:prSet presAssocID="{B868C77C-8F77-4FD7-A07C-1C6DAD1B8061}" presName="iconBgRect" presStyleLbl="bgShp" presStyleIdx="5" presStyleCnt="6"/>
      <dgm:spPr/>
    </dgm:pt>
    <dgm:pt modelId="{886E81FE-B1AE-4DA4-8BC8-C5FF5E40C285}" type="pres">
      <dgm:prSet presAssocID="{B868C77C-8F77-4FD7-A07C-1C6DAD1B806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Picnic Table"/>
        </a:ext>
      </dgm:extLst>
    </dgm:pt>
    <dgm:pt modelId="{63C25F68-5A35-444D-BE59-917A384E5A50}" type="pres">
      <dgm:prSet presAssocID="{B868C77C-8F77-4FD7-A07C-1C6DAD1B8061}" presName="spaceRect" presStyleCnt="0"/>
      <dgm:spPr/>
    </dgm:pt>
    <dgm:pt modelId="{24C05F13-B1D2-48AA-B25A-E823DF5E5115}" type="pres">
      <dgm:prSet presAssocID="{B868C77C-8F77-4FD7-A07C-1C6DAD1B8061}" presName="textRect" presStyleLbl="revTx" presStyleIdx="5" presStyleCnt="6">
        <dgm:presLayoutVars>
          <dgm:chMax val="1"/>
          <dgm:chPref val="1"/>
        </dgm:presLayoutVars>
      </dgm:prSet>
      <dgm:spPr/>
    </dgm:pt>
  </dgm:ptLst>
  <dgm:cxnLst>
    <dgm:cxn modelId="{49A3DB11-F479-4FA4-83D3-5D34FA44A215}" srcId="{63713A2F-D76A-487C-94F9-7CC5330EE9BB}" destId="{B868C77C-8F77-4FD7-A07C-1C6DAD1B8061}" srcOrd="5" destOrd="0" parTransId="{659FFA76-892E-4378-8E20-B2226A2D4CDE}" sibTransId="{372CFB66-F0DD-4CC4-A8A8-4EB22D7CCDB2}"/>
    <dgm:cxn modelId="{A44C842F-8A92-4F9C-B306-15130D5C5A3D}" type="presOf" srcId="{2B889B47-B4B0-485E-A760-3ECB79BF5BD3}" destId="{7E356648-6466-428D-8ABC-5B9CCB5F0B34}" srcOrd="0" destOrd="0" presId="urn:microsoft.com/office/officeart/2018/2/layout/IconCircleList"/>
    <dgm:cxn modelId="{5644495F-45E3-4EB1-876F-2B86F9BA1612}" srcId="{63713A2F-D76A-487C-94F9-7CC5330EE9BB}" destId="{C917B96C-0BB1-4CFB-8866-D050382CAD16}" srcOrd="4" destOrd="0" parTransId="{C6403075-86AD-456C-9A32-21AEC4F5544D}" sibTransId="{B23F10FB-7B3C-4EAA-A973-9B202CF27FD0}"/>
    <dgm:cxn modelId="{1D01DB68-4AB6-47B0-99B3-AA4E6313A9EB}" srcId="{63713A2F-D76A-487C-94F9-7CC5330EE9BB}" destId="{C990ED67-B929-4E19-840E-8F672E0888D1}" srcOrd="0" destOrd="0" parTransId="{A9F26CF0-334A-4EE7-BC48-953CB871DA0F}" sibTransId="{F740C6D3-BDB9-4507-A1AE-DE2D80D02997}"/>
    <dgm:cxn modelId="{E1264F6D-258B-486D-979F-4178D35C091D}" type="presOf" srcId="{63713A2F-D76A-487C-94F9-7CC5330EE9BB}" destId="{938D4C6C-BC1F-44B7-B684-D7EF1472BC72}" srcOrd="0" destOrd="0" presId="urn:microsoft.com/office/officeart/2018/2/layout/IconCircleList"/>
    <dgm:cxn modelId="{760B866E-4C08-4CDA-806B-C1F266D0DCCA}" srcId="{63713A2F-D76A-487C-94F9-7CC5330EE9BB}" destId="{522CAAEF-1778-474C-B5FC-10DEEF7F1C63}" srcOrd="1" destOrd="0" parTransId="{87A681F0-3A8A-4CAD-B975-C20514A579A6}" sibTransId="{DD2D8457-1613-493E-80C4-F1DACC207FB2}"/>
    <dgm:cxn modelId="{97E7DE56-4F15-442E-B034-2E33D082FEB6}" type="presOf" srcId="{DD2D8457-1613-493E-80C4-F1DACC207FB2}" destId="{C0649C67-D558-4FD6-BF07-601D4372A7C4}" srcOrd="0" destOrd="0" presId="urn:microsoft.com/office/officeart/2018/2/layout/IconCircleList"/>
    <dgm:cxn modelId="{2F924389-91EC-40A7-949E-5D74AD88EB1B}" type="presOf" srcId="{B23F10FB-7B3C-4EAA-A973-9B202CF27FD0}" destId="{002732F6-16FB-4830-9DB6-A3D2599BF91B}" srcOrd="0" destOrd="0" presId="urn:microsoft.com/office/officeart/2018/2/layout/IconCircleList"/>
    <dgm:cxn modelId="{5046B98A-1A40-4895-8981-274999A89BC1}" type="presOf" srcId="{F740C6D3-BDB9-4507-A1AE-DE2D80D02997}" destId="{E40A99CB-664F-4880-927F-E091D120F1F7}" srcOrd="0" destOrd="0" presId="urn:microsoft.com/office/officeart/2018/2/layout/IconCircleList"/>
    <dgm:cxn modelId="{8F8C16B2-DD8F-4B53-B21D-7EAB9483C8DF}" type="presOf" srcId="{150FD3D1-D052-4192-BCEE-D00DC2D57DE8}" destId="{D988AC0A-7A68-490E-8729-F8624873586B}" srcOrd="0" destOrd="0" presId="urn:microsoft.com/office/officeart/2018/2/layout/IconCircleList"/>
    <dgm:cxn modelId="{094AECB3-F082-4B32-ACF6-A10AE4AF670C}" type="presOf" srcId="{57590395-EEF2-4941-B6B4-1838AC8669A8}" destId="{D426181C-4ABF-4366-96E8-870495386C3F}" srcOrd="0" destOrd="0" presId="urn:microsoft.com/office/officeart/2018/2/layout/IconCircleList"/>
    <dgm:cxn modelId="{9B44E5B7-68D2-4DBC-B66F-EAF6D1E5EBAD}" type="presOf" srcId="{B868C77C-8F77-4FD7-A07C-1C6DAD1B8061}" destId="{24C05F13-B1D2-48AA-B25A-E823DF5E5115}" srcOrd="0" destOrd="0" presId="urn:microsoft.com/office/officeart/2018/2/layout/IconCircleList"/>
    <dgm:cxn modelId="{C30848CF-04D4-4944-868B-DC5B233214A7}" srcId="{63713A2F-D76A-487C-94F9-7CC5330EE9BB}" destId="{2B889B47-B4B0-485E-A760-3ECB79BF5BD3}" srcOrd="3" destOrd="0" parTransId="{DB5EE3B1-7714-43CA-AE82-FEBBB81250CC}" sibTransId="{150FD3D1-D052-4192-BCEE-D00DC2D57DE8}"/>
    <dgm:cxn modelId="{CEFF57D3-CAE6-4CCF-89F7-FED87967D442}" type="presOf" srcId="{6C76BDE8-5A73-44E0-AC5D-266C36BA6627}" destId="{7E73D95F-FDD1-4270-895E-FB8DB97D6759}" srcOrd="0" destOrd="0" presId="urn:microsoft.com/office/officeart/2018/2/layout/IconCircleList"/>
    <dgm:cxn modelId="{CCF6EAEE-63B5-407C-BC5F-5172D8BEE29F}" srcId="{63713A2F-D76A-487C-94F9-7CC5330EE9BB}" destId="{6C76BDE8-5A73-44E0-AC5D-266C36BA6627}" srcOrd="2" destOrd="0" parTransId="{26FA0AA4-BD06-44A7-B55E-3140EEE67372}" sibTransId="{57590395-EEF2-4941-B6B4-1838AC8669A8}"/>
    <dgm:cxn modelId="{563B01F0-B7F8-4591-90F8-848B66189F96}" type="presOf" srcId="{522CAAEF-1778-474C-B5FC-10DEEF7F1C63}" destId="{496E15C9-44F3-4513-AD0B-F995D78F62A3}" srcOrd="0" destOrd="0" presId="urn:microsoft.com/office/officeart/2018/2/layout/IconCircleList"/>
    <dgm:cxn modelId="{ECCE1AFA-5660-46D7-84E2-248F09D480E9}" type="presOf" srcId="{C917B96C-0BB1-4CFB-8866-D050382CAD16}" destId="{4350E07B-EDB9-495F-A56A-5B4D783459F9}" srcOrd="0" destOrd="0" presId="urn:microsoft.com/office/officeart/2018/2/layout/IconCircleList"/>
    <dgm:cxn modelId="{DEF9E3FC-2CE9-467D-9DF6-ADF67AE45865}" type="presOf" srcId="{C990ED67-B929-4E19-840E-8F672E0888D1}" destId="{801248CB-A79E-4AEC-8FD1-D49686EB067F}" srcOrd="0" destOrd="0" presId="urn:microsoft.com/office/officeart/2018/2/layout/IconCircleList"/>
    <dgm:cxn modelId="{D8CE7864-73CF-4EEA-A243-22A18464A722}" type="presParOf" srcId="{938D4C6C-BC1F-44B7-B684-D7EF1472BC72}" destId="{E46B130E-0A32-4748-8363-919695EE5A4D}" srcOrd="0" destOrd="0" presId="urn:microsoft.com/office/officeart/2018/2/layout/IconCircleList"/>
    <dgm:cxn modelId="{50A1C327-0C26-4583-9469-6482BB0CAE67}" type="presParOf" srcId="{E46B130E-0A32-4748-8363-919695EE5A4D}" destId="{06E44239-A89C-4A14-A526-C897076EBB0D}" srcOrd="0" destOrd="0" presId="urn:microsoft.com/office/officeart/2018/2/layout/IconCircleList"/>
    <dgm:cxn modelId="{936908FA-C2CC-4FC8-92AB-733FA846E5B3}" type="presParOf" srcId="{06E44239-A89C-4A14-A526-C897076EBB0D}" destId="{BDB682AB-CE18-466F-B638-700728FD9BDF}" srcOrd="0" destOrd="0" presId="urn:microsoft.com/office/officeart/2018/2/layout/IconCircleList"/>
    <dgm:cxn modelId="{B615E7E2-ECCC-4E90-9FE0-CD9E50B6A9FF}" type="presParOf" srcId="{06E44239-A89C-4A14-A526-C897076EBB0D}" destId="{F070F822-96A9-4F44-8E5A-17A30B6600C7}" srcOrd="1" destOrd="0" presId="urn:microsoft.com/office/officeart/2018/2/layout/IconCircleList"/>
    <dgm:cxn modelId="{FF4CE360-DBC1-4B12-A32D-932D9D9ACC57}" type="presParOf" srcId="{06E44239-A89C-4A14-A526-C897076EBB0D}" destId="{F7733352-C2BF-4D6A-AA8A-6B0F5B79B860}" srcOrd="2" destOrd="0" presId="urn:microsoft.com/office/officeart/2018/2/layout/IconCircleList"/>
    <dgm:cxn modelId="{24421CE7-B82F-4F5F-8518-A0905EB3BF1E}" type="presParOf" srcId="{06E44239-A89C-4A14-A526-C897076EBB0D}" destId="{801248CB-A79E-4AEC-8FD1-D49686EB067F}" srcOrd="3" destOrd="0" presId="urn:microsoft.com/office/officeart/2018/2/layout/IconCircleList"/>
    <dgm:cxn modelId="{A63E54DB-5C5E-48B4-A0D5-C90E9B59C6BC}" type="presParOf" srcId="{E46B130E-0A32-4748-8363-919695EE5A4D}" destId="{E40A99CB-664F-4880-927F-E091D120F1F7}" srcOrd="1" destOrd="0" presId="urn:microsoft.com/office/officeart/2018/2/layout/IconCircleList"/>
    <dgm:cxn modelId="{E84C0C7C-275B-4768-ABCB-9AF68AC17746}" type="presParOf" srcId="{E46B130E-0A32-4748-8363-919695EE5A4D}" destId="{935FBE20-C587-4527-818B-ADCAD72DB896}" srcOrd="2" destOrd="0" presId="urn:microsoft.com/office/officeart/2018/2/layout/IconCircleList"/>
    <dgm:cxn modelId="{58A4FCAC-6839-4388-A873-75BE936B57CA}" type="presParOf" srcId="{935FBE20-C587-4527-818B-ADCAD72DB896}" destId="{0BB451A1-CCE8-4185-A0E0-A97F2D43ED1B}" srcOrd="0" destOrd="0" presId="urn:microsoft.com/office/officeart/2018/2/layout/IconCircleList"/>
    <dgm:cxn modelId="{6B230437-A506-4299-AE19-219E2D7514A4}" type="presParOf" srcId="{935FBE20-C587-4527-818B-ADCAD72DB896}" destId="{8F007A09-9EA9-4973-8753-952860FD4DF0}" srcOrd="1" destOrd="0" presId="urn:microsoft.com/office/officeart/2018/2/layout/IconCircleList"/>
    <dgm:cxn modelId="{52A32FAF-840F-493A-A18F-2FCF7403C932}" type="presParOf" srcId="{935FBE20-C587-4527-818B-ADCAD72DB896}" destId="{A68F9946-A516-4598-9892-486F8EA5398B}" srcOrd="2" destOrd="0" presId="urn:microsoft.com/office/officeart/2018/2/layout/IconCircleList"/>
    <dgm:cxn modelId="{E3AACD3C-179E-4D08-A9DA-8D5E71FF269F}" type="presParOf" srcId="{935FBE20-C587-4527-818B-ADCAD72DB896}" destId="{496E15C9-44F3-4513-AD0B-F995D78F62A3}" srcOrd="3" destOrd="0" presId="urn:microsoft.com/office/officeart/2018/2/layout/IconCircleList"/>
    <dgm:cxn modelId="{52E79DEC-7DD3-4F21-86DF-443C74F0F547}" type="presParOf" srcId="{E46B130E-0A32-4748-8363-919695EE5A4D}" destId="{C0649C67-D558-4FD6-BF07-601D4372A7C4}" srcOrd="3" destOrd="0" presId="urn:microsoft.com/office/officeart/2018/2/layout/IconCircleList"/>
    <dgm:cxn modelId="{4D58B95C-64EE-42CB-AA18-BF573228A41D}" type="presParOf" srcId="{E46B130E-0A32-4748-8363-919695EE5A4D}" destId="{EDB3EC24-0E69-4366-989F-3BA46EEC04E6}" srcOrd="4" destOrd="0" presId="urn:microsoft.com/office/officeart/2018/2/layout/IconCircleList"/>
    <dgm:cxn modelId="{D0D75EC4-B42A-4A8C-977C-E1973E5E8283}" type="presParOf" srcId="{EDB3EC24-0E69-4366-989F-3BA46EEC04E6}" destId="{05D6D157-5CE0-4B20-AA23-2533DF7AFF61}" srcOrd="0" destOrd="0" presId="urn:microsoft.com/office/officeart/2018/2/layout/IconCircleList"/>
    <dgm:cxn modelId="{B499F48C-9D09-4BDC-9B14-93C06D4F4627}" type="presParOf" srcId="{EDB3EC24-0E69-4366-989F-3BA46EEC04E6}" destId="{0DEE9696-3023-452C-9D89-354ECADD7DF7}" srcOrd="1" destOrd="0" presId="urn:microsoft.com/office/officeart/2018/2/layout/IconCircleList"/>
    <dgm:cxn modelId="{58A30D62-C622-4C61-AEFB-4293E92CA2AC}" type="presParOf" srcId="{EDB3EC24-0E69-4366-989F-3BA46EEC04E6}" destId="{31626DDC-7024-4755-BB7B-D375E231358A}" srcOrd="2" destOrd="0" presId="urn:microsoft.com/office/officeart/2018/2/layout/IconCircleList"/>
    <dgm:cxn modelId="{A74DC4FB-B599-46D0-A6ED-9A1961987B0A}" type="presParOf" srcId="{EDB3EC24-0E69-4366-989F-3BA46EEC04E6}" destId="{7E73D95F-FDD1-4270-895E-FB8DB97D6759}" srcOrd="3" destOrd="0" presId="urn:microsoft.com/office/officeart/2018/2/layout/IconCircleList"/>
    <dgm:cxn modelId="{BFE43814-6232-426C-A002-4100D539C39A}" type="presParOf" srcId="{E46B130E-0A32-4748-8363-919695EE5A4D}" destId="{D426181C-4ABF-4366-96E8-870495386C3F}" srcOrd="5" destOrd="0" presId="urn:microsoft.com/office/officeart/2018/2/layout/IconCircleList"/>
    <dgm:cxn modelId="{9C893C89-401B-451D-9854-038ABDE84136}" type="presParOf" srcId="{E46B130E-0A32-4748-8363-919695EE5A4D}" destId="{26923E47-0497-490E-900D-EE4549594946}" srcOrd="6" destOrd="0" presId="urn:microsoft.com/office/officeart/2018/2/layout/IconCircleList"/>
    <dgm:cxn modelId="{5BDA443A-C7A2-4D1A-91F2-6F3FB653EA22}" type="presParOf" srcId="{26923E47-0497-490E-900D-EE4549594946}" destId="{DEFDFEAF-3A8E-4FDE-AAA1-A05E0CAA7E1A}" srcOrd="0" destOrd="0" presId="urn:microsoft.com/office/officeart/2018/2/layout/IconCircleList"/>
    <dgm:cxn modelId="{D6736A8E-F53A-4DB6-A2A3-C263F7BF3770}" type="presParOf" srcId="{26923E47-0497-490E-900D-EE4549594946}" destId="{A494AB12-48F2-4B1B-8D6B-28A4718CF269}" srcOrd="1" destOrd="0" presId="urn:microsoft.com/office/officeart/2018/2/layout/IconCircleList"/>
    <dgm:cxn modelId="{F2455FB7-C079-4FC6-8DC8-09ABCFF6C344}" type="presParOf" srcId="{26923E47-0497-490E-900D-EE4549594946}" destId="{EED07280-9061-4A27-BFF4-AF976BF22C73}" srcOrd="2" destOrd="0" presId="urn:microsoft.com/office/officeart/2018/2/layout/IconCircleList"/>
    <dgm:cxn modelId="{2CB2BE64-BEA3-4F85-8BCF-50DBD08923DC}" type="presParOf" srcId="{26923E47-0497-490E-900D-EE4549594946}" destId="{7E356648-6466-428D-8ABC-5B9CCB5F0B34}" srcOrd="3" destOrd="0" presId="urn:microsoft.com/office/officeart/2018/2/layout/IconCircleList"/>
    <dgm:cxn modelId="{35C76D32-0A50-4F20-A024-1AC43235A52F}" type="presParOf" srcId="{E46B130E-0A32-4748-8363-919695EE5A4D}" destId="{D988AC0A-7A68-490E-8729-F8624873586B}" srcOrd="7" destOrd="0" presId="urn:microsoft.com/office/officeart/2018/2/layout/IconCircleList"/>
    <dgm:cxn modelId="{A6A3D053-CC63-43D9-81BA-C2948DA7125F}" type="presParOf" srcId="{E46B130E-0A32-4748-8363-919695EE5A4D}" destId="{CC40AD2A-5A26-4323-B933-BF12E0D3133C}" srcOrd="8" destOrd="0" presId="urn:microsoft.com/office/officeart/2018/2/layout/IconCircleList"/>
    <dgm:cxn modelId="{90B411F6-E132-4B85-A25F-DD1457AA87E6}" type="presParOf" srcId="{CC40AD2A-5A26-4323-B933-BF12E0D3133C}" destId="{CD739D59-56B3-4AFD-8F86-A6EEEB65DAD1}" srcOrd="0" destOrd="0" presId="urn:microsoft.com/office/officeart/2018/2/layout/IconCircleList"/>
    <dgm:cxn modelId="{C19D5AE8-174F-4E13-B080-A4C79C37BF89}" type="presParOf" srcId="{CC40AD2A-5A26-4323-B933-BF12E0D3133C}" destId="{056C6784-4BCD-4AC0-9113-A57C80484DAE}" srcOrd="1" destOrd="0" presId="urn:microsoft.com/office/officeart/2018/2/layout/IconCircleList"/>
    <dgm:cxn modelId="{6F300A6F-8CA5-4E08-8E51-91E0061DA710}" type="presParOf" srcId="{CC40AD2A-5A26-4323-B933-BF12E0D3133C}" destId="{FB7D77B8-544E-4C77-AC8E-250B3CF8700E}" srcOrd="2" destOrd="0" presId="urn:microsoft.com/office/officeart/2018/2/layout/IconCircleList"/>
    <dgm:cxn modelId="{C8A536C1-2DE9-4B70-9993-79530012B5E3}" type="presParOf" srcId="{CC40AD2A-5A26-4323-B933-BF12E0D3133C}" destId="{4350E07B-EDB9-495F-A56A-5B4D783459F9}" srcOrd="3" destOrd="0" presId="urn:microsoft.com/office/officeart/2018/2/layout/IconCircleList"/>
    <dgm:cxn modelId="{DA1DBF1F-DC7D-43C4-8E99-CB4F30127FCB}" type="presParOf" srcId="{E46B130E-0A32-4748-8363-919695EE5A4D}" destId="{002732F6-16FB-4830-9DB6-A3D2599BF91B}" srcOrd="9" destOrd="0" presId="urn:microsoft.com/office/officeart/2018/2/layout/IconCircleList"/>
    <dgm:cxn modelId="{219BAAB8-98FB-4FCE-9AF3-9ECF7B6A6E45}" type="presParOf" srcId="{E46B130E-0A32-4748-8363-919695EE5A4D}" destId="{CF5D7B0D-88AB-43FF-8D7D-991CE83A0776}" srcOrd="10" destOrd="0" presId="urn:microsoft.com/office/officeart/2018/2/layout/IconCircleList"/>
    <dgm:cxn modelId="{5A351933-63E8-47B6-BB5C-74371015130E}" type="presParOf" srcId="{CF5D7B0D-88AB-43FF-8D7D-991CE83A0776}" destId="{C46C6E94-C801-4422-999D-BA87348F22D0}" srcOrd="0" destOrd="0" presId="urn:microsoft.com/office/officeart/2018/2/layout/IconCircleList"/>
    <dgm:cxn modelId="{6AE08AF6-D9BA-4DD0-A910-4A1AF5CD3FC9}" type="presParOf" srcId="{CF5D7B0D-88AB-43FF-8D7D-991CE83A0776}" destId="{886E81FE-B1AE-4DA4-8BC8-C5FF5E40C285}" srcOrd="1" destOrd="0" presId="urn:microsoft.com/office/officeart/2018/2/layout/IconCircleList"/>
    <dgm:cxn modelId="{C78E8672-EE11-46A7-B138-A7FBC80ADBA3}" type="presParOf" srcId="{CF5D7B0D-88AB-43FF-8D7D-991CE83A0776}" destId="{63C25F68-5A35-444D-BE59-917A384E5A50}" srcOrd="2" destOrd="0" presId="urn:microsoft.com/office/officeart/2018/2/layout/IconCircleList"/>
    <dgm:cxn modelId="{9DED1CF2-5B82-4C60-9D81-F415C56FBCB3}" type="presParOf" srcId="{CF5D7B0D-88AB-43FF-8D7D-991CE83A0776}" destId="{24C05F13-B1D2-48AA-B25A-E823DF5E511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682AB-CE18-466F-B638-700728FD9BDF}">
      <dsp:nvSpPr>
        <dsp:cNvPr id="0" name=""/>
        <dsp:cNvSpPr/>
      </dsp:nvSpPr>
      <dsp:spPr>
        <a:xfrm>
          <a:off x="98966" y="5053"/>
          <a:ext cx="901887" cy="9018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70F822-96A9-4F44-8E5A-17A30B6600C7}">
      <dsp:nvSpPr>
        <dsp:cNvPr id="0" name=""/>
        <dsp:cNvSpPr/>
      </dsp:nvSpPr>
      <dsp:spPr>
        <a:xfrm>
          <a:off x="288362" y="194449"/>
          <a:ext cx="523094" cy="5230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1248CB-A79E-4AEC-8FD1-D49686EB067F}">
      <dsp:nvSpPr>
        <dsp:cNvPr id="0" name=""/>
        <dsp:cNvSpPr/>
      </dsp:nvSpPr>
      <dsp:spPr>
        <a:xfrm>
          <a:off x="1194114" y="5053"/>
          <a:ext cx="2125876" cy="90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dirty="0" err="1">
              <a:solidFill>
                <a:srgbClr val="007BC4"/>
              </a:solidFill>
              <a:latin typeface="Xunta Sans" panose="00000500000000000000" pitchFamily="50" charset="0"/>
            </a:rPr>
            <a:t>Mechanic</a:t>
          </a:r>
          <a:r>
            <a:rPr lang="es-ES" sz="1900" kern="1200" dirty="0">
              <a:solidFill>
                <a:srgbClr val="007BC4"/>
              </a:solidFill>
              <a:latin typeface="Xunta Sans" panose="00000500000000000000" pitchFamily="50" charset="0"/>
            </a:rPr>
            <a:t> </a:t>
          </a:r>
          <a:r>
            <a:rPr lang="es-ES" sz="1900" kern="1200" dirty="0" err="1">
              <a:solidFill>
                <a:srgbClr val="007BC4"/>
              </a:solidFill>
              <a:latin typeface="Xunta Sans" panose="00000500000000000000" pitchFamily="50" charset="0"/>
            </a:rPr>
            <a:t>Manufacturing</a:t>
          </a:r>
          <a:endParaRPr lang="en-US" sz="1900" kern="1200" dirty="0">
            <a:solidFill>
              <a:srgbClr val="007BC4"/>
            </a:solidFill>
            <a:latin typeface="Xunta Sans" panose="00000500000000000000" pitchFamily="50" charset="0"/>
          </a:endParaRPr>
        </a:p>
      </dsp:txBody>
      <dsp:txXfrm>
        <a:off x="1194114" y="5053"/>
        <a:ext cx="2125876" cy="901887"/>
      </dsp:txXfrm>
    </dsp:sp>
    <dsp:sp modelId="{0BB451A1-CCE8-4185-A0E0-A97F2D43ED1B}">
      <dsp:nvSpPr>
        <dsp:cNvPr id="0" name=""/>
        <dsp:cNvSpPr/>
      </dsp:nvSpPr>
      <dsp:spPr>
        <a:xfrm>
          <a:off x="3690408" y="5053"/>
          <a:ext cx="901887" cy="9018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007A09-9EA9-4973-8753-952860FD4DF0}">
      <dsp:nvSpPr>
        <dsp:cNvPr id="0" name=""/>
        <dsp:cNvSpPr/>
      </dsp:nvSpPr>
      <dsp:spPr>
        <a:xfrm>
          <a:off x="3879805" y="194449"/>
          <a:ext cx="523094" cy="5230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6E15C9-44F3-4513-AD0B-F995D78F62A3}">
      <dsp:nvSpPr>
        <dsp:cNvPr id="0" name=""/>
        <dsp:cNvSpPr/>
      </dsp:nvSpPr>
      <dsp:spPr>
        <a:xfrm>
          <a:off x="4785557" y="5053"/>
          <a:ext cx="2125876" cy="90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dirty="0" err="1">
              <a:solidFill>
                <a:srgbClr val="007BC4"/>
              </a:solidFill>
              <a:latin typeface="Xunta Sans" panose="00000500000000000000" pitchFamily="50" charset="0"/>
            </a:rPr>
            <a:t>Electricity</a:t>
          </a:r>
          <a:r>
            <a:rPr lang="es-ES" sz="1900" kern="1200" dirty="0">
              <a:solidFill>
                <a:srgbClr val="007BC4"/>
              </a:solidFill>
              <a:latin typeface="Xunta Sans" panose="00000500000000000000" pitchFamily="50" charset="0"/>
            </a:rPr>
            <a:t> and </a:t>
          </a:r>
          <a:r>
            <a:rPr lang="es-ES" sz="1900" kern="1200" dirty="0" err="1">
              <a:solidFill>
                <a:srgbClr val="007BC4"/>
              </a:solidFill>
              <a:latin typeface="Xunta Sans" panose="00000500000000000000" pitchFamily="50" charset="0"/>
            </a:rPr>
            <a:t>Electronics</a:t>
          </a:r>
          <a:endParaRPr lang="en-US" sz="1900" kern="1200" dirty="0">
            <a:solidFill>
              <a:srgbClr val="007BC4"/>
            </a:solidFill>
            <a:latin typeface="Xunta Sans" panose="00000500000000000000" pitchFamily="50" charset="0"/>
          </a:endParaRPr>
        </a:p>
      </dsp:txBody>
      <dsp:txXfrm>
        <a:off x="4785557" y="5053"/>
        <a:ext cx="2125876" cy="901887"/>
      </dsp:txXfrm>
    </dsp:sp>
    <dsp:sp modelId="{05D6D157-5CE0-4B20-AA23-2533DF7AFF61}">
      <dsp:nvSpPr>
        <dsp:cNvPr id="0" name=""/>
        <dsp:cNvSpPr/>
      </dsp:nvSpPr>
      <dsp:spPr>
        <a:xfrm>
          <a:off x="98966" y="1606456"/>
          <a:ext cx="901887" cy="9018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EE9696-3023-452C-9D89-354ECADD7DF7}">
      <dsp:nvSpPr>
        <dsp:cNvPr id="0" name=""/>
        <dsp:cNvSpPr/>
      </dsp:nvSpPr>
      <dsp:spPr>
        <a:xfrm>
          <a:off x="288362" y="1795852"/>
          <a:ext cx="523094" cy="5230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3D95F-FDD1-4270-895E-FB8DB97D6759}">
      <dsp:nvSpPr>
        <dsp:cNvPr id="0" name=""/>
        <dsp:cNvSpPr/>
      </dsp:nvSpPr>
      <dsp:spPr>
        <a:xfrm>
          <a:off x="1194114" y="1606456"/>
          <a:ext cx="2125876" cy="90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dirty="0" err="1">
              <a:solidFill>
                <a:srgbClr val="007BC4"/>
              </a:solidFill>
              <a:latin typeface="Xunta Sans" panose="00000500000000000000" pitchFamily="50" charset="0"/>
            </a:rPr>
            <a:t>Transport</a:t>
          </a:r>
          <a:r>
            <a:rPr lang="es-ES" sz="1900" kern="1200" dirty="0">
              <a:solidFill>
                <a:srgbClr val="007BC4"/>
              </a:solidFill>
              <a:latin typeface="Xunta Sans" panose="00000500000000000000" pitchFamily="50" charset="0"/>
            </a:rPr>
            <a:t> and </a:t>
          </a:r>
          <a:r>
            <a:rPr lang="es-ES" sz="1900" kern="1200" dirty="0" err="1">
              <a:solidFill>
                <a:srgbClr val="007BC4"/>
              </a:solidFill>
              <a:latin typeface="Xunta Sans" panose="00000500000000000000" pitchFamily="50" charset="0"/>
            </a:rPr>
            <a:t>Maintenance</a:t>
          </a:r>
          <a:r>
            <a:rPr lang="es-ES" sz="1900" kern="1200" dirty="0">
              <a:solidFill>
                <a:srgbClr val="007BC4"/>
              </a:solidFill>
              <a:latin typeface="Xunta Sans" panose="00000500000000000000" pitchFamily="50" charset="0"/>
            </a:rPr>
            <a:t> </a:t>
          </a:r>
          <a:r>
            <a:rPr lang="es-ES" sz="1900" kern="1200" dirty="0" err="1">
              <a:solidFill>
                <a:srgbClr val="007BC4"/>
              </a:solidFill>
              <a:latin typeface="Xunta Sans" panose="00000500000000000000" pitchFamily="50" charset="0"/>
            </a:rPr>
            <a:t>of</a:t>
          </a:r>
          <a:r>
            <a:rPr lang="es-ES" sz="1900" kern="1200" dirty="0">
              <a:solidFill>
                <a:srgbClr val="007BC4"/>
              </a:solidFill>
              <a:latin typeface="Xunta Sans" panose="00000500000000000000" pitchFamily="50" charset="0"/>
            </a:rPr>
            <a:t> </a:t>
          </a:r>
          <a:r>
            <a:rPr lang="es-ES" sz="1900" kern="1200" dirty="0" err="1">
              <a:solidFill>
                <a:srgbClr val="007BC4"/>
              </a:solidFill>
              <a:latin typeface="Xunta Sans" panose="00000500000000000000" pitchFamily="50" charset="0"/>
            </a:rPr>
            <a:t>Vehicles</a:t>
          </a:r>
          <a:endParaRPr lang="en-US" sz="1900" kern="1200" dirty="0">
            <a:solidFill>
              <a:srgbClr val="007BC4"/>
            </a:solidFill>
            <a:latin typeface="Xunta Sans" panose="00000500000000000000" pitchFamily="50" charset="0"/>
          </a:endParaRPr>
        </a:p>
      </dsp:txBody>
      <dsp:txXfrm>
        <a:off x="1194114" y="1606456"/>
        <a:ext cx="2125876" cy="901887"/>
      </dsp:txXfrm>
    </dsp:sp>
    <dsp:sp modelId="{DEFDFEAF-3A8E-4FDE-AAA1-A05E0CAA7E1A}">
      <dsp:nvSpPr>
        <dsp:cNvPr id="0" name=""/>
        <dsp:cNvSpPr/>
      </dsp:nvSpPr>
      <dsp:spPr>
        <a:xfrm>
          <a:off x="3690408" y="1606456"/>
          <a:ext cx="901887" cy="9018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94AB12-48F2-4B1B-8D6B-28A4718CF269}">
      <dsp:nvSpPr>
        <dsp:cNvPr id="0" name=""/>
        <dsp:cNvSpPr/>
      </dsp:nvSpPr>
      <dsp:spPr>
        <a:xfrm>
          <a:off x="3879805" y="1795852"/>
          <a:ext cx="523094" cy="5230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56648-6466-428D-8ABC-5B9CCB5F0B34}">
      <dsp:nvSpPr>
        <dsp:cNvPr id="0" name=""/>
        <dsp:cNvSpPr/>
      </dsp:nvSpPr>
      <dsp:spPr>
        <a:xfrm>
          <a:off x="4785557" y="1606456"/>
          <a:ext cx="2125876" cy="90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dirty="0">
              <a:solidFill>
                <a:srgbClr val="007BC4"/>
              </a:solidFill>
              <a:latin typeface="Xunta Sans" panose="00000500000000000000" pitchFamily="50" charset="0"/>
            </a:rPr>
            <a:t>Energy and </a:t>
          </a:r>
        </a:p>
        <a:p>
          <a:pPr marL="0" lvl="0" indent="0" algn="l" defTabSz="844550">
            <a:lnSpc>
              <a:spcPct val="100000"/>
            </a:lnSpc>
            <a:spcBef>
              <a:spcPct val="0"/>
            </a:spcBef>
            <a:spcAft>
              <a:spcPct val="35000"/>
            </a:spcAft>
            <a:buNone/>
          </a:pPr>
          <a:r>
            <a:rPr lang="es-ES" sz="1900" kern="1200" dirty="0" err="1">
              <a:solidFill>
                <a:srgbClr val="007BC4"/>
              </a:solidFill>
              <a:latin typeface="Xunta Sans" panose="00000500000000000000" pitchFamily="50" charset="0"/>
            </a:rPr>
            <a:t>Water</a:t>
          </a:r>
          <a:endParaRPr lang="en-US" sz="1900" kern="1200" dirty="0">
            <a:solidFill>
              <a:srgbClr val="007BC4"/>
            </a:solidFill>
            <a:latin typeface="Xunta Sans" panose="00000500000000000000" pitchFamily="50" charset="0"/>
          </a:endParaRPr>
        </a:p>
      </dsp:txBody>
      <dsp:txXfrm>
        <a:off x="4785557" y="1606456"/>
        <a:ext cx="2125876" cy="901887"/>
      </dsp:txXfrm>
    </dsp:sp>
    <dsp:sp modelId="{CD739D59-56B3-4AFD-8F86-A6EEEB65DAD1}">
      <dsp:nvSpPr>
        <dsp:cNvPr id="0" name=""/>
        <dsp:cNvSpPr/>
      </dsp:nvSpPr>
      <dsp:spPr>
        <a:xfrm>
          <a:off x="98966" y="3207859"/>
          <a:ext cx="901887" cy="9018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6C6784-4BCD-4AC0-9113-A57C80484DAE}">
      <dsp:nvSpPr>
        <dsp:cNvPr id="0" name=""/>
        <dsp:cNvSpPr/>
      </dsp:nvSpPr>
      <dsp:spPr>
        <a:xfrm>
          <a:off x="288362" y="3397255"/>
          <a:ext cx="523094" cy="5230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50E07B-EDB9-495F-A56A-5B4D783459F9}">
      <dsp:nvSpPr>
        <dsp:cNvPr id="0" name=""/>
        <dsp:cNvSpPr/>
      </dsp:nvSpPr>
      <dsp:spPr>
        <a:xfrm>
          <a:off x="1194114" y="3207859"/>
          <a:ext cx="2125876" cy="90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a:solidFill>
                <a:srgbClr val="007BC4"/>
              </a:solidFill>
              <a:latin typeface="Xunta Sans" panose="00000500000000000000" pitchFamily="50" charset="0"/>
            </a:rPr>
            <a:t>Installation and Maintenance</a:t>
          </a:r>
          <a:endParaRPr lang="en-US" sz="1900" kern="1200">
            <a:solidFill>
              <a:srgbClr val="007BC4"/>
            </a:solidFill>
            <a:latin typeface="Xunta Sans" panose="00000500000000000000" pitchFamily="50" charset="0"/>
          </a:endParaRPr>
        </a:p>
      </dsp:txBody>
      <dsp:txXfrm>
        <a:off x="1194114" y="3207859"/>
        <a:ext cx="2125876" cy="901887"/>
      </dsp:txXfrm>
    </dsp:sp>
    <dsp:sp modelId="{C46C6E94-C801-4422-999D-BA87348F22D0}">
      <dsp:nvSpPr>
        <dsp:cNvPr id="0" name=""/>
        <dsp:cNvSpPr/>
      </dsp:nvSpPr>
      <dsp:spPr>
        <a:xfrm>
          <a:off x="3690408" y="3207859"/>
          <a:ext cx="901887" cy="9018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E81FE-B1AE-4DA4-8BC8-C5FF5E40C285}">
      <dsp:nvSpPr>
        <dsp:cNvPr id="0" name=""/>
        <dsp:cNvSpPr/>
      </dsp:nvSpPr>
      <dsp:spPr>
        <a:xfrm>
          <a:off x="3879805" y="3397255"/>
          <a:ext cx="523094" cy="52309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05F13-B1D2-48AA-B25A-E823DF5E5115}">
      <dsp:nvSpPr>
        <dsp:cNvPr id="0" name=""/>
        <dsp:cNvSpPr/>
      </dsp:nvSpPr>
      <dsp:spPr>
        <a:xfrm>
          <a:off x="4785557" y="3207859"/>
          <a:ext cx="2125876" cy="90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a:solidFill>
                <a:srgbClr val="007BC4"/>
              </a:solidFill>
              <a:latin typeface="Xunta Sans" panose="00000500000000000000" pitchFamily="50" charset="0"/>
            </a:rPr>
            <a:t>Wood, Furniture and Bark</a:t>
          </a:r>
          <a:endParaRPr lang="en-US" sz="1900" kern="1200">
            <a:solidFill>
              <a:srgbClr val="007BC4"/>
            </a:solidFill>
            <a:latin typeface="Xunta Sans" panose="00000500000000000000" pitchFamily="50" charset="0"/>
          </a:endParaRPr>
        </a:p>
      </dsp:txBody>
      <dsp:txXfrm>
        <a:off x="4785557" y="3207859"/>
        <a:ext cx="2125876" cy="90188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Line 7"/>
          <p:cNvSpPr>
            <a:spLocks noChangeShapeType="1"/>
          </p:cNvSpPr>
          <p:nvPr/>
        </p:nvSpPr>
        <p:spPr bwMode="auto">
          <a:xfrm>
            <a:off x="1905000" y="1219200"/>
            <a:ext cx="0" cy="2057400"/>
          </a:xfrm>
          <a:prstGeom prst="line">
            <a:avLst/>
          </a:prstGeom>
          <a:noFill/>
          <a:ln w="349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gl-ES"/>
          </a:p>
        </p:txBody>
      </p:sp>
      <p:sp>
        <p:nvSpPr>
          <p:cNvPr id="5" name="Oval 8"/>
          <p:cNvSpPr>
            <a:spLocks noChangeArrowheads="1"/>
          </p:cNvSpPr>
          <p:nvPr/>
        </p:nvSpPr>
        <p:spPr bwMode="auto">
          <a:xfrm>
            <a:off x="163513" y="2103438"/>
            <a:ext cx="347662" cy="3476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i="1">
                <a:solidFill>
                  <a:schemeClr val="tx1"/>
                </a:solidFill>
                <a:latin typeface="Arial" panose="020B0604020202020204" pitchFamily="34" charset="0"/>
                <a:cs typeface="Arial" panose="020B0604020202020204" pitchFamily="34" charset="0"/>
              </a:defRPr>
            </a:lvl1pPr>
            <a:lvl2pPr marL="742950" indent="-285750">
              <a:defRPr b="1" i="1">
                <a:solidFill>
                  <a:schemeClr val="tx1"/>
                </a:solidFill>
                <a:latin typeface="Arial" panose="020B0604020202020204" pitchFamily="34" charset="0"/>
                <a:cs typeface="Arial" panose="020B0604020202020204" pitchFamily="34" charset="0"/>
              </a:defRPr>
            </a:lvl2pPr>
            <a:lvl3pPr marL="1143000" indent="-228600">
              <a:defRPr b="1" i="1">
                <a:solidFill>
                  <a:schemeClr val="tx1"/>
                </a:solidFill>
                <a:latin typeface="Arial" panose="020B0604020202020204" pitchFamily="34" charset="0"/>
                <a:cs typeface="Arial" panose="020B0604020202020204" pitchFamily="34" charset="0"/>
              </a:defRPr>
            </a:lvl3pPr>
            <a:lvl4pPr marL="1600200" indent="-228600">
              <a:defRPr b="1" i="1">
                <a:solidFill>
                  <a:schemeClr val="tx1"/>
                </a:solidFill>
                <a:latin typeface="Arial" panose="020B0604020202020204" pitchFamily="34" charset="0"/>
                <a:cs typeface="Arial" panose="020B0604020202020204" pitchFamily="34" charset="0"/>
              </a:defRPr>
            </a:lvl4pPr>
            <a:lvl5pPr marL="2057400" indent="-228600">
              <a:defRPr b="1"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9pPr>
          </a:lstStyle>
          <a:p>
            <a:pPr algn="ctr" eaLnBrk="1" hangingPunct="1">
              <a:defRPr/>
            </a:pPr>
            <a:endParaRPr lang="es-ES" altLang="es-ES" sz="2400" b="0" i="0">
              <a:latin typeface="Times New Roman" panose="02020603050405020304" pitchFamily="18" charset="0"/>
            </a:endParaRPr>
          </a:p>
        </p:txBody>
      </p:sp>
      <p:sp>
        <p:nvSpPr>
          <p:cNvPr id="6" name="Oval 9"/>
          <p:cNvSpPr>
            <a:spLocks noChangeArrowheads="1"/>
          </p:cNvSpPr>
          <p:nvPr/>
        </p:nvSpPr>
        <p:spPr bwMode="auto">
          <a:xfrm>
            <a:off x="739775" y="2105025"/>
            <a:ext cx="349250" cy="34766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i="1">
                <a:solidFill>
                  <a:schemeClr val="tx1"/>
                </a:solidFill>
                <a:latin typeface="Arial" panose="020B0604020202020204" pitchFamily="34" charset="0"/>
                <a:cs typeface="Arial" panose="020B0604020202020204" pitchFamily="34" charset="0"/>
              </a:defRPr>
            </a:lvl1pPr>
            <a:lvl2pPr marL="742950" indent="-285750">
              <a:defRPr b="1" i="1">
                <a:solidFill>
                  <a:schemeClr val="tx1"/>
                </a:solidFill>
                <a:latin typeface="Arial" panose="020B0604020202020204" pitchFamily="34" charset="0"/>
                <a:cs typeface="Arial" panose="020B0604020202020204" pitchFamily="34" charset="0"/>
              </a:defRPr>
            </a:lvl2pPr>
            <a:lvl3pPr marL="1143000" indent="-228600">
              <a:defRPr b="1" i="1">
                <a:solidFill>
                  <a:schemeClr val="tx1"/>
                </a:solidFill>
                <a:latin typeface="Arial" panose="020B0604020202020204" pitchFamily="34" charset="0"/>
                <a:cs typeface="Arial" panose="020B0604020202020204" pitchFamily="34" charset="0"/>
              </a:defRPr>
            </a:lvl3pPr>
            <a:lvl4pPr marL="1600200" indent="-228600">
              <a:defRPr b="1" i="1">
                <a:solidFill>
                  <a:schemeClr val="tx1"/>
                </a:solidFill>
                <a:latin typeface="Arial" panose="020B0604020202020204" pitchFamily="34" charset="0"/>
                <a:cs typeface="Arial" panose="020B0604020202020204" pitchFamily="34" charset="0"/>
              </a:defRPr>
            </a:lvl4pPr>
            <a:lvl5pPr marL="2057400" indent="-228600">
              <a:defRPr b="1"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9pPr>
          </a:lstStyle>
          <a:p>
            <a:pPr algn="ctr" eaLnBrk="1" hangingPunct="1">
              <a:defRPr/>
            </a:pPr>
            <a:endParaRPr lang="es-ES" altLang="es-ES" sz="2400" b="0" i="0">
              <a:latin typeface="Times New Roman" panose="02020603050405020304" pitchFamily="18" charset="0"/>
            </a:endParaRPr>
          </a:p>
        </p:txBody>
      </p:sp>
      <p:sp>
        <p:nvSpPr>
          <p:cNvPr id="7" name="Oval 10"/>
          <p:cNvSpPr>
            <a:spLocks noChangeArrowheads="1"/>
          </p:cNvSpPr>
          <p:nvPr/>
        </p:nvSpPr>
        <p:spPr bwMode="auto">
          <a:xfrm>
            <a:off x="1317625" y="2105025"/>
            <a:ext cx="347663" cy="34766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i="1">
                <a:solidFill>
                  <a:schemeClr val="tx1"/>
                </a:solidFill>
                <a:latin typeface="Arial" panose="020B0604020202020204" pitchFamily="34" charset="0"/>
                <a:cs typeface="Arial" panose="020B0604020202020204" pitchFamily="34" charset="0"/>
              </a:defRPr>
            </a:lvl1pPr>
            <a:lvl2pPr marL="742950" indent="-285750">
              <a:defRPr b="1" i="1">
                <a:solidFill>
                  <a:schemeClr val="tx1"/>
                </a:solidFill>
                <a:latin typeface="Arial" panose="020B0604020202020204" pitchFamily="34" charset="0"/>
                <a:cs typeface="Arial" panose="020B0604020202020204" pitchFamily="34" charset="0"/>
              </a:defRPr>
            </a:lvl2pPr>
            <a:lvl3pPr marL="1143000" indent="-228600">
              <a:defRPr b="1" i="1">
                <a:solidFill>
                  <a:schemeClr val="tx1"/>
                </a:solidFill>
                <a:latin typeface="Arial" panose="020B0604020202020204" pitchFamily="34" charset="0"/>
                <a:cs typeface="Arial" panose="020B0604020202020204" pitchFamily="34" charset="0"/>
              </a:defRPr>
            </a:lvl3pPr>
            <a:lvl4pPr marL="1600200" indent="-228600">
              <a:defRPr b="1" i="1">
                <a:solidFill>
                  <a:schemeClr val="tx1"/>
                </a:solidFill>
                <a:latin typeface="Arial" panose="020B0604020202020204" pitchFamily="34" charset="0"/>
                <a:cs typeface="Arial" panose="020B0604020202020204" pitchFamily="34" charset="0"/>
              </a:defRPr>
            </a:lvl4pPr>
            <a:lvl5pPr marL="2057400" indent="-228600">
              <a:defRPr b="1"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9pPr>
          </a:lstStyle>
          <a:p>
            <a:pPr algn="ctr" eaLnBrk="1" hangingPunct="1">
              <a:defRPr/>
            </a:pPr>
            <a:endParaRPr lang="es-ES" altLang="es-ES" sz="2400" b="0" i="0">
              <a:latin typeface="Times New Roman" panose="02020603050405020304" pitchFamily="18" charset="0"/>
            </a:endParaRPr>
          </a:p>
        </p:txBody>
      </p:sp>
      <p:sp>
        <p:nvSpPr>
          <p:cNvPr id="89090" name="Rectangle 2"/>
          <p:cNvSpPr>
            <a:spLocks noGrp="1" noChangeArrowheads="1"/>
          </p:cNvSpPr>
          <p:nvPr>
            <p:ph type="ctrTitle"/>
          </p:nvPr>
        </p:nvSpPr>
        <p:spPr>
          <a:xfrm>
            <a:off x="2133600" y="1371600"/>
            <a:ext cx="6477000" cy="1752600"/>
          </a:xfrm>
        </p:spPr>
        <p:txBody>
          <a:bodyPr/>
          <a:lstStyle>
            <a:lvl1pPr>
              <a:defRPr sz="5400"/>
            </a:lvl1pPr>
          </a:lstStyle>
          <a:p>
            <a:pPr lvl="0"/>
            <a:r>
              <a:rPr lang="es-ES" altLang="es-ES" noProof="0"/>
              <a:t>Click to edit Master title style</a:t>
            </a:r>
          </a:p>
        </p:txBody>
      </p:sp>
      <p:sp>
        <p:nvSpPr>
          <p:cNvPr id="89091" name="Rectangle 3"/>
          <p:cNvSpPr>
            <a:spLocks noGrp="1" noChangeArrowheads="1"/>
          </p:cNvSpPr>
          <p:nvPr>
            <p:ph type="subTitle" idx="1"/>
          </p:nvPr>
        </p:nvSpPr>
        <p:spPr>
          <a:xfrm>
            <a:off x="2133600" y="3733800"/>
            <a:ext cx="6477000" cy="1981200"/>
          </a:xfrm>
        </p:spPr>
        <p:txBody>
          <a:bodyPr/>
          <a:lstStyle>
            <a:lvl1pPr marL="0" indent="0">
              <a:buFont typeface="Wingdings" pitchFamily="2" charset="2"/>
              <a:buNone/>
              <a:defRPr/>
            </a:lvl1pPr>
          </a:lstStyle>
          <a:p>
            <a:pPr lvl="0"/>
            <a:r>
              <a:rPr lang="es-ES" altLang="es-ES" noProof="0"/>
              <a:t>Click to edit Master subtitle style</a:t>
            </a:r>
          </a:p>
        </p:txBody>
      </p:sp>
      <p:sp>
        <p:nvSpPr>
          <p:cNvPr id="8" name="Rectangle 4"/>
          <p:cNvSpPr>
            <a:spLocks noGrp="1" noChangeArrowheads="1"/>
          </p:cNvSpPr>
          <p:nvPr>
            <p:ph type="dt" sz="half" idx="10"/>
          </p:nvPr>
        </p:nvSpPr>
        <p:spPr>
          <a:xfrm>
            <a:off x="7086600" y="6248400"/>
            <a:ext cx="1524000" cy="457200"/>
          </a:xfrm>
        </p:spPr>
        <p:txBody>
          <a:bodyPr/>
          <a:lstStyle>
            <a:lvl1pPr>
              <a:defRPr/>
            </a:lvl1pPr>
          </a:lstStyle>
          <a:p>
            <a:pPr>
              <a:defRPr/>
            </a:pPr>
            <a:endParaRPr lang="es-ES" altLang="es-ES"/>
          </a:p>
        </p:txBody>
      </p:sp>
      <p:sp>
        <p:nvSpPr>
          <p:cNvPr id="9" name="Rectangle 5"/>
          <p:cNvSpPr>
            <a:spLocks noGrp="1" noChangeArrowheads="1"/>
          </p:cNvSpPr>
          <p:nvPr>
            <p:ph type="ftr" sz="quarter" idx="11"/>
          </p:nvPr>
        </p:nvSpPr>
        <p:spPr>
          <a:xfrm>
            <a:off x="3810000" y="6248400"/>
            <a:ext cx="2895600" cy="457200"/>
          </a:xfrm>
        </p:spPr>
        <p:txBody>
          <a:bodyPr/>
          <a:lstStyle>
            <a:lvl1pPr>
              <a:defRPr/>
            </a:lvl1pPr>
          </a:lstStyle>
          <a:p>
            <a:pPr>
              <a:defRPr/>
            </a:pPr>
            <a:endParaRPr lang="es-ES" altLang="es-ES"/>
          </a:p>
        </p:txBody>
      </p:sp>
      <p:sp>
        <p:nvSpPr>
          <p:cNvPr id="10" name="Rectangle 6"/>
          <p:cNvSpPr>
            <a:spLocks noGrp="1" noChangeArrowheads="1"/>
          </p:cNvSpPr>
          <p:nvPr>
            <p:ph type="sldNum" sz="quarter" idx="12"/>
          </p:nvPr>
        </p:nvSpPr>
        <p:spPr>
          <a:xfrm>
            <a:off x="2209800" y="6248400"/>
            <a:ext cx="1219200" cy="457200"/>
          </a:xfrm>
        </p:spPr>
        <p:txBody>
          <a:bodyPr/>
          <a:lstStyle>
            <a:lvl1pPr>
              <a:defRPr/>
            </a:lvl1pPr>
          </a:lstStyle>
          <a:p>
            <a:pPr>
              <a:defRPr/>
            </a:pPr>
            <a:fld id="{C5EAD159-A5AC-4EC8-B1FD-8E3972747A92}" type="slidenum">
              <a:rPr lang="es-ES" altLang="es-ES"/>
              <a:pPr>
                <a:defRPr/>
              </a:pPr>
              <a:t>‹Nº›</a:t>
            </a:fld>
            <a:endParaRPr lang="es-ES" altLang="es-ES"/>
          </a:p>
        </p:txBody>
      </p:sp>
    </p:spTree>
    <p:extLst>
      <p:ext uri="{BB962C8B-B14F-4D97-AF65-F5344CB8AC3E}">
        <p14:creationId xmlns:p14="http://schemas.microsoft.com/office/powerpoint/2010/main" val="232477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B3448C49-6753-4CCA-8A4E-047C5AE363E3}" type="slidenum">
              <a:rPr lang="es-ES" altLang="es-ES"/>
              <a:pPr>
                <a:defRPr/>
              </a:pPr>
              <a:t>‹Nº›</a:t>
            </a:fld>
            <a:endParaRPr lang="es-ES" altLang="es-ES"/>
          </a:p>
        </p:txBody>
      </p:sp>
    </p:spTree>
    <p:extLst>
      <p:ext uri="{BB962C8B-B14F-4D97-AF65-F5344CB8AC3E}">
        <p14:creationId xmlns:p14="http://schemas.microsoft.com/office/powerpoint/2010/main" val="167730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190500"/>
            <a:ext cx="1752600" cy="5829300"/>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1524000" y="190500"/>
            <a:ext cx="5105400" cy="58293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FE80B227-DD4F-4298-B37C-158A10CDE8F6}" type="slidenum">
              <a:rPr lang="es-ES" altLang="es-ES"/>
              <a:pPr>
                <a:defRPr/>
              </a:pPr>
              <a:t>‹Nº›</a:t>
            </a:fld>
            <a:endParaRPr lang="es-ES" altLang="es-ES"/>
          </a:p>
        </p:txBody>
      </p:sp>
    </p:spTree>
    <p:extLst>
      <p:ext uri="{BB962C8B-B14F-4D97-AF65-F5344CB8AC3E}">
        <p14:creationId xmlns:p14="http://schemas.microsoft.com/office/powerpoint/2010/main" val="161028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76942E87-83EA-49A1-810D-2CEBC7623E52}" type="slidenum">
              <a:rPr lang="es-ES" altLang="es-ES"/>
              <a:pPr>
                <a:defRPr/>
              </a:pPr>
              <a:t>‹Nº›</a:t>
            </a:fld>
            <a:endParaRPr lang="es-ES" altLang="es-ES"/>
          </a:p>
        </p:txBody>
      </p:sp>
    </p:spTree>
    <p:extLst>
      <p:ext uri="{BB962C8B-B14F-4D97-AF65-F5344CB8AC3E}">
        <p14:creationId xmlns:p14="http://schemas.microsoft.com/office/powerpoint/2010/main" val="403706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D84163A6-5D84-40CB-BD25-A529F301B550}" type="slidenum">
              <a:rPr lang="es-ES" altLang="es-ES"/>
              <a:pPr>
                <a:defRPr/>
              </a:pPr>
              <a:t>‹Nº›</a:t>
            </a:fld>
            <a:endParaRPr lang="es-ES" altLang="es-ES"/>
          </a:p>
        </p:txBody>
      </p:sp>
    </p:spTree>
    <p:extLst>
      <p:ext uri="{BB962C8B-B14F-4D97-AF65-F5344CB8AC3E}">
        <p14:creationId xmlns:p14="http://schemas.microsoft.com/office/powerpoint/2010/main" val="425570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15240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51054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EA5A36A2-2E64-49D7-9B6F-70B5777DBFE3}" type="slidenum">
              <a:rPr lang="es-ES" altLang="es-ES"/>
              <a:pPr>
                <a:defRPr/>
              </a:pPr>
              <a:t>‹Nº›</a:t>
            </a:fld>
            <a:endParaRPr lang="es-ES" altLang="es-ES"/>
          </a:p>
        </p:txBody>
      </p:sp>
    </p:spTree>
    <p:extLst>
      <p:ext uri="{BB962C8B-B14F-4D97-AF65-F5344CB8AC3E}">
        <p14:creationId xmlns:p14="http://schemas.microsoft.com/office/powerpoint/2010/main" val="367290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9" name="Rectangle 6"/>
          <p:cNvSpPr>
            <a:spLocks noGrp="1" noChangeArrowheads="1"/>
          </p:cNvSpPr>
          <p:nvPr>
            <p:ph type="sldNum" sz="quarter" idx="12"/>
          </p:nvPr>
        </p:nvSpPr>
        <p:spPr>
          <a:ln/>
        </p:spPr>
        <p:txBody>
          <a:bodyPr/>
          <a:lstStyle>
            <a:lvl1pPr>
              <a:defRPr/>
            </a:lvl1pPr>
          </a:lstStyle>
          <a:p>
            <a:pPr>
              <a:defRPr/>
            </a:pPr>
            <a:fld id="{BDE22CFC-1C37-494B-A6A9-0E7D4925E490}" type="slidenum">
              <a:rPr lang="es-ES" altLang="es-ES"/>
              <a:pPr>
                <a:defRPr/>
              </a:pPr>
              <a:t>‹Nº›</a:t>
            </a:fld>
            <a:endParaRPr lang="es-ES" altLang="es-ES"/>
          </a:p>
        </p:txBody>
      </p:sp>
    </p:spTree>
    <p:extLst>
      <p:ext uri="{BB962C8B-B14F-4D97-AF65-F5344CB8AC3E}">
        <p14:creationId xmlns:p14="http://schemas.microsoft.com/office/powerpoint/2010/main" val="132460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p:cNvSpPr>
            <a:spLocks noGrp="1" noChangeArrowheads="1"/>
          </p:cNvSpPr>
          <p:nvPr>
            <p:ph type="sldNum" sz="quarter" idx="12"/>
          </p:nvPr>
        </p:nvSpPr>
        <p:spPr>
          <a:ln/>
        </p:spPr>
        <p:txBody>
          <a:bodyPr/>
          <a:lstStyle>
            <a:lvl1pPr>
              <a:defRPr/>
            </a:lvl1pPr>
          </a:lstStyle>
          <a:p>
            <a:pPr>
              <a:defRPr/>
            </a:pPr>
            <a:fld id="{C6AFDC58-2DEF-4733-9BE7-FC2C878A6898}" type="slidenum">
              <a:rPr lang="es-ES" altLang="es-ES"/>
              <a:pPr>
                <a:defRPr/>
              </a:pPr>
              <a:t>‹Nº›</a:t>
            </a:fld>
            <a:endParaRPr lang="es-ES" altLang="es-ES"/>
          </a:p>
        </p:txBody>
      </p:sp>
    </p:spTree>
    <p:extLst>
      <p:ext uri="{BB962C8B-B14F-4D97-AF65-F5344CB8AC3E}">
        <p14:creationId xmlns:p14="http://schemas.microsoft.com/office/powerpoint/2010/main" val="48493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4" name="Rectangle 6"/>
          <p:cNvSpPr>
            <a:spLocks noGrp="1" noChangeArrowheads="1"/>
          </p:cNvSpPr>
          <p:nvPr>
            <p:ph type="sldNum" sz="quarter" idx="12"/>
          </p:nvPr>
        </p:nvSpPr>
        <p:spPr>
          <a:ln/>
        </p:spPr>
        <p:txBody>
          <a:bodyPr/>
          <a:lstStyle>
            <a:lvl1pPr>
              <a:defRPr/>
            </a:lvl1pPr>
          </a:lstStyle>
          <a:p>
            <a:pPr>
              <a:defRPr/>
            </a:pPr>
            <a:fld id="{E744039D-D174-4649-8CE9-A7AB7217AF76}" type="slidenum">
              <a:rPr lang="es-ES" altLang="es-ES"/>
              <a:pPr>
                <a:defRPr/>
              </a:pPr>
              <a:t>‹Nº›</a:t>
            </a:fld>
            <a:endParaRPr lang="es-ES" altLang="es-ES"/>
          </a:p>
        </p:txBody>
      </p:sp>
    </p:spTree>
    <p:extLst>
      <p:ext uri="{BB962C8B-B14F-4D97-AF65-F5344CB8AC3E}">
        <p14:creationId xmlns:p14="http://schemas.microsoft.com/office/powerpoint/2010/main" val="2113591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8AE7430D-078F-4AC8-BB18-096B35D21B10}" type="slidenum">
              <a:rPr lang="es-ES" altLang="es-ES"/>
              <a:pPr>
                <a:defRPr/>
              </a:pPr>
              <a:t>‹Nº›</a:t>
            </a:fld>
            <a:endParaRPr lang="es-ES" altLang="es-ES"/>
          </a:p>
        </p:txBody>
      </p:sp>
    </p:spTree>
    <p:extLst>
      <p:ext uri="{BB962C8B-B14F-4D97-AF65-F5344CB8AC3E}">
        <p14:creationId xmlns:p14="http://schemas.microsoft.com/office/powerpoint/2010/main" val="4280642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92492849-3C3D-4604-86F9-44DF3C6602AD}" type="slidenum">
              <a:rPr lang="es-ES" altLang="es-ES"/>
              <a:pPr>
                <a:defRPr/>
              </a:pPr>
              <a:t>‹Nº›</a:t>
            </a:fld>
            <a:endParaRPr lang="es-ES" altLang="es-ES"/>
          </a:p>
        </p:txBody>
      </p:sp>
    </p:spTree>
    <p:extLst>
      <p:ext uri="{BB962C8B-B14F-4D97-AF65-F5344CB8AC3E}">
        <p14:creationId xmlns:p14="http://schemas.microsoft.com/office/powerpoint/2010/main" val="133414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190500"/>
            <a:ext cx="70104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Click to edit Master title style</a:t>
            </a:r>
          </a:p>
        </p:txBody>
      </p:sp>
      <p:sp>
        <p:nvSpPr>
          <p:cNvPr id="1027" name="Rectangle 3"/>
          <p:cNvSpPr>
            <a:spLocks noGrp="1" noChangeArrowheads="1"/>
          </p:cNvSpPr>
          <p:nvPr>
            <p:ph type="body" idx="1"/>
          </p:nvPr>
        </p:nvSpPr>
        <p:spPr bwMode="auto">
          <a:xfrm>
            <a:off x="1524000" y="1905000"/>
            <a:ext cx="701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Click to edit Master text styles</a:t>
            </a:r>
          </a:p>
          <a:p>
            <a:pPr lvl="1"/>
            <a:r>
              <a:rPr lang="es-ES" altLang="es-ES"/>
              <a:t>Second level</a:t>
            </a:r>
          </a:p>
          <a:p>
            <a:pPr lvl="2"/>
            <a:r>
              <a:rPr lang="es-ES" altLang="es-ES"/>
              <a:t>Third level</a:t>
            </a:r>
          </a:p>
          <a:p>
            <a:pPr lvl="3"/>
            <a:r>
              <a:rPr lang="es-ES" altLang="es-ES"/>
              <a:t>Fourth level</a:t>
            </a:r>
          </a:p>
          <a:p>
            <a:pPr lvl="4"/>
            <a:r>
              <a:rPr lang="es-ES" altLang="es-ES"/>
              <a:t>Fifth level</a:t>
            </a:r>
          </a:p>
        </p:txBody>
      </p:sp>
      <p:sp>
        <p:nvSpPr>
          <p:cNvPr id="88068" name="Rectangle 4"/>
          <p:cNvSpPr>
            <a:spLocks noGrp="1" noChangeArrowheads="1"/>
          </p:cNvSpPr>
          <p:nvPr>
            <p:ph type="dt" sz="half" idx="2"/>
          </p:nvPr>
        </p:nvSpPr>
        <p:spPr bwMode="auto">
          <a:xfrm>
            <a:off x="6629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b="0" i="0"/>
            </a:lvl1pPr>
          </a:lstStyle>
          <a:p>
            <a:pPr>
              <a:defRPr/>
            </a:pPr>
            <a:endParaRPr lang="es-ES" altLang="es-ES"/>
          </a:p>
        </p:txBody>
      </p:sp>
      <p:sp>
        <p:nvSpPr>
          <p:cNvPr id="88069" name="Rectangle 5"/>
          <p:cNvSpPr>
            <a:spLocks noGrp="1" noChangeArrowheads="1"/>
          </p:cNvSpPr>
          <p:nvPr>
            <p:ph type="ftr" sz="quarter" idx="3"/>
          </p:nvPr>
        </p:nvSpPr>
        <p:spPr bwMode="auto">
          <a:xfrm>
            <a:off x="32766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b="0" i="0"/>
            </a:lvl1pPr>
          </a:lstStyle>
          <a:p>
            <a:pPr>
              <a:defRPr/>
            </a:pPr>
            <a:endParaRPr lang="es-ES" altLang="es-ES"/>
          </a:p>
        </p:txBody>
      </p:sp>
      <p:sp>
        <p:nvSpPr>
          <p:cNvPr id="88070" name="Rectangle 6"/>
          <p:cNvSpPr>
            <a:spLocks noGrp="1" noChangeArrowheads="1"/>
          </p:cNvSpPr>
          <p:nvPr>
            <p:ph type="sldNum" sz="quarter" idx="4"/>
          </p:nvPr>
        </p:nvSpPr>
        <p:spPr bwMode="auto">
          <a:xfrm>
            <a:off x="1524000" y="6248400"/>
            <a:ext cx="12954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i="0"/>
            </a:lvl1pPr>
          </a:lstStyle>
          <a:p>
            <a:pPr>
              <a:defRPr/>
            </a:pPr>
            <a:fld id="{1FB56629-F854-4E3D-B038-6424CFD70F71}" type="slidenum">
              <a:rPr lang="es-ES" altLang="es-ES"/>
              <a:pPr>
                <a:defRPr/>
              </a:pPr>
              <a:t>‹Nº›</a:t>
            </a:fld>
            <a:endParaRPr lang="es-ES" altLang="es-ES"/>
          </a:p>
        </p:txBody>
      </p:sp>
      <p:sp>
        <p:nvSpPr>
          <p:cNvPr id="1031" name="Line 7"/>
          <p:cNvSpPr>
            <a:spLocks noChangeShapeType="1"/>
          </p:cNvSpPr>
          <p:nvPr/>
        </p:nvSpPr>
        <p:spPr bwMode="auto">
          <a:xfrm flipV="1">
            <a:off x="13716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gl-ES"/>
          </a:p>
        </p:txBody>
      </p:sp>
      <p:sp>
        <p:nvSpPr>
          <p:cNvPr id="1032" name="Oval 8"/>
          <p:cNvSpPr>
            <a:spLocks noChangeArrowheads="1"/>
          </p:cNvSpPr>
          <p:nvPr/>
        </p:nvSpPr>
        <p:spPr bwMode="auto">
          <a:xfrm>
            <a:off x="152400" y="838200"/>
            <a:ext cx="228600" cy="2286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i="1">
                <a:solidFill>
                  <a:schemeClr val="tx1"/>
                </a:solidFill>
                <a:latin typeface="Arial" panose="020B0604020202020204" pitchFamily="34" charset="0"/>
                <a:cs typeface="Arial" panose="020B0604020202020204" pitchFamily="34" charset="0"/>
              </a:defRPr>
            </a:lvl1pPr>
            <a:lvl2pPr marL="742950" indent="-285750">
              <a:defRPr b="1" i="1">
                <a:solidFill>
                  <a:schemeClr val="tx1"/>
                </a:solidFill>
                <a:latin typeface="Arial" panose="020B0604020202020204" pitchFamily="34" charset="0"/>
                <a:cs typeface="Arial" panose="020B0604020202020204" pitchFamily="34" charset="0"/>
              </a:defRPr>
            </a:lvl2pPr>
            <a:lvl3pPr marL="1143000" indent="-228600">
              <a:defRPr b="1" i="1">
                <a:solidFill>
                  <a:schemeClr val="tx1"/>
                </a:solidFill>
                <a:latin typeface="Arial" panose="020B0604020202020204" pitchFamily="34" charset="0"/>
                <a:cs typeface="Arial" panose="020B0604020202020204" pitchFamily="34" charset="0"/>
              </a:defRPr>
            </a:lvl3pPr>
            <a:lvl4pPr marL="1600200" indent="-228600">
              <a:defRPr b="1" i="1">
                <a:solidFill>
                  <a:schemeClr val="tx1"/>
                </a:solidFill>
                <a:latin typeface="Arial" panose="020B0604020202020204" pitchFamily="34" charset="0"/>
                <a:cs typeface="Arial" panose="020B0604020202020204" pitchFamily="34" charset="0"/>
              </a:defRPr>
            </a:lvl4pPr>
            <a:lvl5pPr marL="2057400" indent="-228600">
              <a:defRPr b="1"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9pPr>
          </a:lstStyle>
          <a:p>
            <a:pPr algn="ctr" eaLnBrk="1" hangingPunct="1">
              <a:defRPr/>
            </a:pPr>
            <a:endParaRPr lang="es-ES" altLang="es-ES" sz="2400" b="0" i="0">
              <a:latin typeface="Times New Roman" panose="02020603050405020304" pitchFamily="18" charset="0"/>
            </a:endParaRPr>
          </a:p>
        </p:txBody>
      </p:sp>
      <p:sp>
        <p:nvSpPr>
          <p:cNvPr id="1033" name="Oval 9"/>
          <p:cNvSpPr>
            <a:spLocks noChangeArrowheads="1"/>
          </p:cNvSpPr>
          <p:nvPr/>
        </p:nvSpPr>
        <p:spPr bwMode="auto">
          <a:xfrm>
            <a:off x="539750" y="838200"/>
            <a:ext cx="228600" cy="2286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i="1">
                <a:solidFill>
                  <a:schemeClr val="tx1"/>
                </a:solidFill>
                <a:latin typeface="Arial" panose="020B0604020202020204" pitchFamily="34" charset="0"/>
                <a:cs typeface="Arial" panose="020B0604020202020204" pitchFamily="34" charset="0"/>
              </a:defRPr>
            </a:lvl1pPr>
            <a:lvl2pPr marL="742950" indent="-285750">
              <a:defRPr b="1" i="1">
                <a:solidFill>
                  <a:schemeClr val="tx1"/>
                </a:solidFill>
                <a:latin typeface="Arial" panose="020B0604020202020204" pitchFamily="34" charset="0"/>
                <a:cs typeface="Arial" panose="020B0604020202020204" pitchFamily="34" charset="0"/>
              </a:defRPr>
            </a:lvl2pPr>
            <a:lvl3pPr marL="1143000" indent="-228600">
              <a:defRPr b="1" i="1">
                <a:solidFill>
                  <a:schemeClr val="tx1"/>
                </a:solidFill>
                <a:latin typeface="Arial" panose="020B0604020202020204" pitchFamily="34" charset="0"/>
                <a:cs typeface="Arial" panose="020B0604020202020204" pitchFamily="34" charset="0"/>
              </a:defRPr>
            </a:lvl3pPr>
            <a:lvl4pPr marL="1600200" indent="-228600">
              <a:defRPr b="1" i="1">
                <a:solidFill>
                  <a:schemeClr val="tx1"/>
                </a:solidFill>
                <a:latin typeface="Arial" panose="020B0604020202020204" pitchFamily="34" charset="0"/>
                <a:cs typeface="Arial" panose="020B0604020202020204" pitchFamily="34" charset="0"/>
              </a:defRPr>
            </a:lvl4pPr>
            <a:lvl5pPr marL="2057400" indent="-228600">
              <a:defRPr b="1"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9pPr>
          </a:lstStyle>
          <a:p>
            <a:pPr algn="ctr" eaLnBrk="1" hangingPunct="1">
              <a:defRPr/>
            </a:pPr>
            <a:endParaRPr lang="es-ES" altLang="es-ES" sz="2400" b="0" i="0">
              <a:latin typeface="Times New Roman" panose="02020603050405020304" pitchFamily="18" charset="0"/>
            </a:endParaRPr>
          </a:p>
        </p:txBody>
      </p:sp>
      <p:sp>
        <p:nvSpPr>
          <p:cNvPr id="1034" name="Oval 10"/>
          <p:cNvSpPr>
            <a:spLocks noChangeArrowheads="1"/>
          </p:cNvSpPr>
          <p:nvPr/>
        </p:nvSpPr>
        <p:spPr bwMode="auto">
          <a:xfrm>
            <a:off x="927100" y="838200"/>
            <a:ext cx="228600" cy="2286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i="1">
                <a:solidFill>
                  <a:schemeClr val="tx1"/>
                </a:solidFill>
                <a:latin typeface="Arial" panose="020B0604020202020204" pitchFamily="34" charset="0"/>
                <a:cs typeface="Arial" panose="020B0604020202020204" pitchFamily="34" charset="0"/>
              </a:defRPr>
            </a:lvl1pPr>
            <a:lvl2pPr marL="742950" indent="-285750">
              <a:defRPr b="1" i="1">
                <a:solidFill>
                  <a:schemeClr val="tx1"/>
                </a:solidFill>
                <a:latin typeface="Arial" panose="020B0604020202020204" pitchFamily="34" charset="0"/>
                <a:cs typeface="Arial" panose="020B0604020202020204" pitchFamily="34" charset="0"/>
              </a:defRPr>
            </a:lvl2pPr>
            <a:lvl3pPr marL="1143000" indent="-228600">
              <a:defRPr b="1" i="1">
                <a:solidFill>
                  <a:schemeClr val="tx1"/>
                </a:solidFill>
                <a:latin typeface="Arial" panose="020B0604020202020204" pitchFamily="34" charset="0"/>
                <a:cs typeface="Arial" panose="020B0604020202020204" pitchFamily="34" charset="0"/>
              </a:defRPr>
            </a:lvl3pPr>
            <a:lvl4pPr marL="1600200" indent="-228600">
              <a:defRPr b="1" i="1">
                <a:solidFill>
                  <a:schemeClr val="tx1"/>
                </a:solidFill>
                <a:latin typeface="Arial" panose="020B0604020202020204" pitchFamily="34" charset="0"/>
                <a:cs typeface="Arial" panose="020B0604020202020204" pitchFamily="34" charset="0"/>
              </a:defRPr>
            </a:lvl4pPr>
            <a:lvl5pPr marL="2057400" indent="-228600">
              <a:defRPr b="1"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cs typeface="Arial" panose="020B0604020202020204" pitchFamily="34" charset="0"/>
              </a:defRPr>
            </a:lvl9pPr>
          </a:lstStyle>
          <a:p>
            <a:pPr algn="ctr" eaLnBrk="1" hangingPunct="1">
              <a:defRPr/>
            </a:pPr>
            <a:endParaRPr lang="es-ES" altLang="es-ES" sz="2400" b="0" i="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64"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0000"/>
        <a:buFont typeface="Wingdings" panose="05000000000000000000" pitchFamily="2" charset="2"/>
        <a:buChar char="¢"/>
        <a:defRPr sz="30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l"/>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2"/>
        </a:buClr>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tx1"/>
        </a:buClr>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37.wmf"/></Relationships>
</file>

<file path=ppt/slides/_rels/slide1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fpferrolterra.com/bolsadeemprego/"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wmf"/><Relationship Id="rId7" Type="http://schemas.openxmlformats.org/officeDocument/2006/relationships/image" Target="../media/image46.jpeg"/><Relationship Id="rId2" Type="http://schemas.openxmlformats.org/officeDocument/2006/relationships/hyperlink" Target="http://www.edu.xunta.gal/centros/cifpferrolterra/node/1122"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wmf"/></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hyperlink" Target="http://www.megasa.com/" TargetMode="External"/><Relationship Id="rId13" Type="http://schemas.openxmlformats.org/officeDocument/2006/relationships/image" Target="../media/image51.jpeg"/><Relationship Id="rId3" Type="http://schemas.openxmlformats.org/officeDocument/2006/relationships/hyperlink" Target="https://windar-renovables.com/" TargetMode="External"/><Relationship Id="rId7" Type="http://schemas.openxmlformats.org/officeDocument/2006/relationships/hyperlink" Target="http://www.intaf.com/" TargetMode="External"/><Relationship Id="rId12" Type="http://schemas.openxmlformats.org/officeDocument/2006/relationships/hyperlink" Target="http://www.tamega.es/" TargetMode="External"/><Relationship Id="rId2" Type="http://schemas.openxmlformats.org/officeDocument/2006/relationships/hyperlink" Target="https://www.navantia.es/interior.php?id_sec=2&amp;id_pag=7" TargetMode="External"/><Relationship Id="rId1" Type="http://schemas.openxmlformats.org/officeDocument/2006/relationships/slideLayout" Target="../slideLayouts/slideLayout2.xml"/><Relationship Id="rId6" Type="http://schemas.openxmlformats.org/officeDocument/2006/relationships/hyperlink" Target="http://www.metalferrolsal.es/" TargetMode="External"/><Relationship Id="rId11" Type="http://schemas.openxmlformats.org/officeDocument/2006/relationships/hyperlink" Target="http://www.gamesacorp.com/es/" TargetMode="External"/><Relationship Id="rId5" Type="http://schemas.openxmlformats.org/officeDocument/2006/relationships/hyperlink" Target="http://www.einsa.es/" TargetMode="External"/><Relationship Id="rId10" Type="http://schemas.openxmlformats.org/officeDocument/2006/relationships/hyperlink" Target="http://www.candidohermida.com/" TargetMode="External"/><Relationship Id="rId4" Type="http://schemas.openxmlformats.org/officeDocument/2006/relationships/hyperlink" Target="http://gabadi.net/" TargetMode="External"/><Relationship Id="rId9" Type="http://schemas.openxmlformats.org/officeDocument/2006/relationships/hyperlink" Target="http://www.grupocaamano.es/castellano/empresas_del_grupo/caamano_sistemas_metalicos.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sistema-eductivo-lomce-pdf.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5.jpeg"/><Relationship Id="rId5" Type="http://schemas.openxmlformats.org/officeDocument/2006/relationships/diagramQuickStyle" Target="../diagrams/quickStyle1.xml"/><Relationship Id="rId10" Type="http://schemas.openxmlformats.org/officeDocument/2006/relationships/image" Target="../media/image24.jpeg"/><Relationship Id="rId4" Type="http://schemas.openxmlformats.org/officeDocument/2006/relationships/diagramLayout" Target="../diagrams/layout1.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hyperlink" Target="https://www.edu.xunta.gal/fp/fpbasica"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2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973657" y="1556792"/>
            <a:ext cx="7236296" cy="1279132"/>
          </a:xfrm>
        </p:spPr>
        <p:txBody>
          <a:bodyPr/>
          <a:lstStyle/>
          <a:p>
            <a:pPr eaLnBrk="1" hangingPunct="1">
              <a:buFont typeface="Wingdings" panose="05000000000000000000" pitchFamily="2" charset="2"/>
              <a:buNone/>
            </a:pPr>
            <a:br>
              <a:rPr lang="es-ES" altLang="es-ES" sz="3600" dirty="0">
                <a:solidFill>
                  <a:schemeClr val="hlink"/>
                </a:solidFill>
                <a:latin typeface="Xunta Sans" panose="00000500000000000000" pitchFamily="50" charset="0"/>
              </a:rPr>
            </a:br>
            <a:r>
              <a:rPr lang="es-ES" altLang="es-ES" sz="4400" b="1" dirty="0" err="1">
                <a:solidFill>
                  <a:srgbClr val="007BC4"/>
                </a:solidFill>
                <a:latin typeface="Xunta Sans" panose="00000500000000000000" pitchFamily="50" charset="0"/>
                <a:cs typeface="Calibri Light" panose="020F0302020204030204" pitchFamily="34" charset="0"/>
              </a:rPr>
              <a:t>Bienvenue</a:t>
            </a:r>
            <a:r>
              <a:rPr lang="es-ES" altLang="es-ES" sz="4400" b="1" dirty="0">
                <a:solidFill>
                  <a:srgbClr val="007BC4"/>
                </a:solidFill>
                <a:latin typeface="Xunta Sans" panose="00000500000000000000" pitchFamily="50" charset="0"/>
                <a:cs typeface="Calibri Light" panose="020F0302020204030204" pitchFamily="34" charset="0"/>
              </a:rPr>
              <a:t> </a:t>
            </a:r>
            <a:r>
              <a:rPr lang="es-ES" altLang="es-ES" sz="4400" b="1" dirty="0" err="1">
                <a:solidFill>
                  <a:srgbClr val="007BC4"/>
                </a:solidFill>
                <a:latin typeface="Xunta Sans" panose="00000500000000000000" pitchFamily="50" charset="0"/>
                <a:cs typeface="Calibri Light" panose="020F0302020204030204" pitchFamily="34" charset="0"/>
              </a:rPr>
              <a:t>chez</a:t>
            </a:r>
            <a:r>
              <a:rPr lang="es-ES" altLang="es-ES" sz="4400" b="1" dirty="0">
                <a:solidFill>
                  <a:srgbClr val="007BC4"/>
                </a:solidFill>
                <a:latin typeface="Xunta Sans" panose="00000500000000000000" pitchFamily="50" charset="0"/>
                <a:cs typeface="Calibri Light" panose="020F0302020204030204" pitchFamily="34" charset="0"/>
              </a:rPr>
              <a:t> </a:t>
            </a:r>
            <a:r>
              <a:rPr lang="es-ES" altLang="es-ES" sz="4400" b="1" dirty="0" err="1">
                <a:solidFill>
                  <a:srgbClr val="007BC4"/>
                </a:solidFill>
                <a:latin typeface="Xunta Sans" panose="00000500000000000000" pitchFamily="50" charset="0"/>
                <a:cs typeface="Calibri Light" panose="020F0302020204030204" pitchFamily="34" charset="0"/>
              </a:rPr>
              <a:t>nous</a:t>
            </a:r>
            <a:r>
              <a:rPr lang="es-ES" altLang="es-ES" sz="4400" b="1" dirty="0">
                <a:solidFill>
                  <a:srgbClr val="007BC4"/>
                </a:solidFill>
                <a:latin typeface="Xunta Sans" panose="00000500000000000000" pitchFamily="50" charset="0"/>
                <a:cs typeface="Calibri Light" panose="020F0302020204030204" pitchFamily="34" charset="0"/>
              </a:rPr>
              <a:t>!</a:t>
            </a:r>
            <a:br>
              <a:rPr lang="es-ES" altLang="es-ES" sz="4400" b="1" dirty="0">
                <a:solidFill>
                  <a:srgbClr val="007BC4"/>
                </a:solidFill>
                <a:latin typeface="Xunta Sans" panose="00000500000000000000" pitchFamily="50" charset="0"/>
                <a:cs typeface="Calibri Light" panose="020F0302020204030204" pitchFamily="34" charset="0"/>
              </a:rPr>
            </a:br>
            <a:endParaRPr lang="es-ES" altLang="es-ES" sz="2400" b="1" dirty="0">
              <a:solidFill>
                <a:srgbClr val="007BC4"/>
              </a:solidFill>
              <a:latin typeface="Xunta Sans" panose="00000500000000000000" pitchFamily="50" charset="0"/>
              <a:cs typeface="Calibri Light" panose="020F0302020204030204" pitchFamily="34" charset="0"/>
            </a:endParaRPr>
          </a:p>
        </p:txBody>
      </p:sp>
      <p:sp>
        <p:nvSpPr>
          <p:cNvPr id="3075" name="Rectangle 3"/>
          <p:cNvSpPr>
            <a:spLocks noGrp="1" noChangeArrowheads="1"/>
          </p:cNvSpPr>
          <p:nvPr>
            <p:ph type="subTitle" idx="1"/>
          </p:nvPr>
        </p:nvSpPr>
        <p:spPr>
          <a:xfrm>
            <a:off x="5004048" y="5450482"/>
            <a:ext cx="3861420" cy="519521"/>
          </a:xfrm>
        </p:spPr>
        <p:txBody>
          <a:bodyPr/>
          <a:lstStyle/>
          <a:p>
            <a:pPr algn="r" eaLnBrk="1" hangingPunct="1"/>
            <a:r>
              <a:rPr lang="es-ES" altLang="es-ES" sz="2400" b="1" dirty="0">
                <a:solidFill>
                  <a:srgbClr val="007BC4"/>
                </a:solidFill>
                <a:latin typeface="Calibri Light" panose="020F0302020204030204" pitchFamily="34" charset="0"/>
                <a:cs typeface="Calibri Light" panose="020F0302020204030204" pitchFamily="34" charset="0"/>
              </a:rPr>
              <a:t>Ferrol, </a:t>
            </a:r>
            <a:r>
              <a:rPr lang="es-ES" altLang="es-ES" sz="2400" b="1" dirty="0" err="1">
                <a:solidFill>
                  <a:srgbClr val="007BC4"/>
                </a:solidFill>
                <a:latin typeface="Calibri Light" panose="020F0302020204030204" pitchFamily="34" charset="0"/>
                <a:cs typeface="Calibri Light" panose="020F0302020204030204" pitchFamily="34" charset="0"/>
              </a:rPr>
              <a:t>January</a:t>
            </a:r>
            <a:r>
              <a:rPr lang="es-ES" altLang="es-ES" sz="2400" b="1" dirty="0">
                <a:solidFill>
                  <a:srgbClr val="007BC4"/>
                </a:solidFill>
                <a:latin typeface="Calibri Light" panose="020F0302020204030204" pitchFamily="34" charset="0"/>
                <a:cs typeface="Calibri Light" panose="020F0302020204030204" pitchFamily="34" charset="0"/>
              </a:rPr>
              <a:t> 2024</a:t>
            </a:r>
          </a:p>
        </p:txBody>
      </p:sp>
      <p:pic>
        <p:nvPicPr>
          <p:cNvPr id="3077" name="Picture 13" descr="cofinanciado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6036753"/>
            <a:ext cx="3634438" cy="79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805" y="116632"/>
            <a:ext cx="3245097" cy="794718"/>
          </a:xfrm>
          <a:prstGeom prst="rect">
            <a:avLst/>
          </a:prstGeom>
        </p:spPr>
      </p:pic>
      <p:pic>
        <p:nvPicPr>
          <p:cNvPr id="2" name="Imagen 1" descr="Un conjunto de letras blancas en un fondo azul&#10;&#10;Descripción generada automáticamente con confianza media">
            <a:extLst>
              <a:ext uri="{FF2B5EF4-FFF2-40B4-BE49-F238E27FC236}">
                <a16:creationId xmlns:a16="http://schemas.microsoft.com/office/drawing/2014/main" id="{BFA532CF-DE02-1D70-2EFD-E982CCEE01D9}"/>
              </a:ext>
            </a:extLst>
          </p:cNvPr>
          <p:cNvPicPr>
            <a:picLocks noChangeAspect="1"/>
          </p:cNvPicPr>
          <p:nvPr/>
        </p:nvPicPr>
        <p:blipFill>
          <a:blip r:embed="rId4"/>
          <a:stretch>
            <a:fillRect/>
          </a:stretch>
        </p:blipFill>
        <p:spPr>
          <a:xfrm>
            <a:off x="520608" y="417609"/>
            <a:ext cx="3374987" cy="452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ENERXIA E AU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061" y="146646"/>
            <a:ext cx="1651595" cy="165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p:nvPr>
        </p:nvSpPr>
        <p:spPr>
          <a:xfrm>
            <a:off x="1547813" y="188913"/>
            <a:ext cx="7010400" cy="15271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CIFP FERROLTERRA SPECIALITIES. </a:t>
            </a:r>
            <a:br>
              <a:rPr lang="es-ES" altLang="es-ES" sz="2800" dirty="0">
                <a:solidFill>
                  <a:srgbClr val="007BC4"/>
                </a:solidFill>
                <a:latin typeface="Xunta Sans" panose="00000500000000000000" pitchFamily="50" charset="0"/>
                <a:cs typeface="Calibri Light" panose="020F0302020204030204" pitchFamily="34" charset="0"/>
              </a:rPr>
            </a:br>
            <a:r>
              <a:rPr lang="es-ES" altLang="es-ES" sz="2800" dirty="0">
                <a:solidFill>
                  <a:srgbClr val="007BC4"/>
                </a:solidFill>
                <a:latin typeface="Xunta Sans" panose="00000500000000000000" pitchFamily="50" charset="0"/>
                <a:cs typeface="Calibri Light" panose="020F0302020204030204" pitchFamily="34" charset="0"/>
              </a:rPr>
              <a:t>BRANCH </a:t>
            </a:r>
            <a:r>
              <a:rPr lang="es-ES" altLang="es-ES" sz="2800" b="1" dirty="0" err="1">
                <a:solidFill>
                  <a:srgbClr val="007BC4"/>
                </a:solidFill>
                <a:latin typeface="Xunta Sans" panose="00000500000000000000" pitchFamily="50" charset="0"/>
                <a:cs typeface="Calibri Light" panose="020F0302020204030204" pitchFamily="34" charset="0"/>
              </a:rPr>
              <a:t>Energy</a:t>
            </a:r>
            <a:r>
              <a:rPr lang="es-ES" altLang="es-ES" sz="2800" b="1" dirty="0">
                <a:solidFill>
                  <a:srgbClr val="007BC4"/>
                </a:solidFill>
                <a:latin typeface="Xunta Sans" panose="00000500000000000000" pitchFamily="50" charset="0"/>
                <a:cs typeface="Calibri Light" panose="020F0302020204030204" pitchFamily="34" charset="0"/>
              </a:rPr>
              <a:t> and </a:t>
            </a:r>
            <a:r>
              <a:rPr lang="es-ES" altLang="es-ES" sz="2800" b="1" dirty="0" err="1">
                <a:solidFill>
                  <a:srgbClr val="007BC4"/>
                </a:solidFill>
                <a:latin typeface="Xunta Sans" panose="00000500000000000000" pitchFamily="50" charset="0"/>
                <a:cs typeface="Calibri Light" panose="020F0302020204030204" pitchFamily="34" charset="0"/>
              </a:rPr>
              <a:t>Water</a:t>
            </a:r>
            <a:endParaRPr lang="es-ES" altLang="es-ES" sz="2800" b="1" dirty="0">
              <a:solidFill>
                <a:srgbClr val="007BC4"/>
              </a:solidFill>
              <a:latin typeface="Xunta Sans" panose="00000500000000000000" pitchFamily="50" charset="0"/>
              <a:cs typeface="Calibri Light" panose="020F0302020204030204" pitchFamily="34" charset="0"/>
            </a:endParaRPr>
          </a:p>
        </p:txBody>
      </p:sp>
      <p:sp>
        <p:nvSpPr>
          <p:cNvPr id="13316" name="Rectangle 5"/>
          <p:cNvSpPr>
            <a:spLocks noChangeArrowheads="1"/>
          </p:cNvSpPr>
          <p:nvPr/>
        </p:nvSpPr>
        <p:spPr bwMode="auto">
          <a:xfrm>
            <a:off x="323850" y="2780928"/>
            <a:ext cx="8424863"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Energy Efficiency and Solar Thermal Energy</a:t>
            </a:r>
          </a:p>
        </p:txBody>
      </p:sp>
      <p:sp>
        <p:nvSpPr>
          <p:cNvPr id="13317" name="Rectangle 6"/>
          <p:cNvSpPr>
            <a:spLocks noChangeArrowheads="1"/>
          </p:cNvSpPr>
          <p:nvPr/>
        </p:nvSpPr>
        <p:spPr bwMode="auto">
          <a:xfrm>
            <a:off x="3851920" y="3284984"/>
            <a:ext cx="439102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install solar energy, water and heating systems and learn how to configure and evaluate the efficiency of energy and water installations in buildings, as well as manage their assembly and maintenance. </a:t>
            </a:r>
            <a:endParaRPr lang="es-ES" altLang="es-ES" sz="1400" b="0" i="0" dirty="0">
              <a:latin typeface="Calibri Light" panose="020F0302020204030204" pitchFamily="34" charset="0"/>
              <a:cs typeface="Calibri Light" panose="020F0302020204030204" pitchFamily="34" charset="0"/>
            </a:endParaRPr>
          </a:p>
        </p:txBody>
      </p:sp>
      <p:pic>
        <p:nvPicPr>
          <p:cNvPr id="1331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429000"/>
            <a:ext cx="2808287" cy="27670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9" name="Rectangle 12"/>
          <p:cNvSpPr>
            <a:spLocks noChangeArrowheads="1"/>
          </p:cNvSpPr>
          <p:nvPr/>
        </p:nvSpPr>
        <p:spPr bwMode="auto">
          <a:xfrm>
            <a:off x="323850" y="1844675"/>
            <a:ext cx="8424863"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Medium-Level VET in Heat Generation Installations</a:t>
            </a:r>
          </a:p>
        </p:txBody>
      </p:sp>
      <p:sp>
        <p:nvSpPr>
          <p:cNvPr id="13321" name="Rectangle 14"/>
          <p:cNvSpPr>
            <a:spLocks noChangeArrowheads="1"/>
          </p:cNvSpPr>
          <p:nvPr/>
        </p:nvSpPr>
        <p:spPr bwMode="auto">
          <a:xfrm>
            <a:off x="323850" y="2276872"/>
            <a:ext cx="8135938"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assemble and maintain heating, solar thermal and fluid installations</a:t>
            </a:r>
            <a:endParaRPr lang="es-ES" altLang="es-ES" sz="1400" b="0" i="0" dirty="0">
              <a:latin typeface="Calibri Light" panose="020F0302020204030204" pitchFamily="34" charset="0"/>
              <a:cs typeface="Calibri Light" panose="020F0302020204030204" pitchFamily="34" charset="0"/>
            </a:endParaRPr>
          </a:p>
        </p:txBody>
      </p:sp>
      <p:sp>
        <p:nvSpPr>
          <p:cNvPr id="10" name="Rectangle 5"/>
          <p:cNvSpPr>
            <a:spLocks noChangeArrowheads="1"/>
          </p:cNvSpPr>
          <p:nvPr/>
        </p:nvSpPr>
        <p:spPr bwMode="auto">
          <a:xfrm>
            <a:off x="3851993" y="4653136"/>
            <a:ext cx="5112495"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Renewable Energies</a:t>
            </a:r>
          </a:p>
        </p:txBody>
      </p:sp>
      <p:sp>
        <p:nvSpPr>
          <p:cNvPr id="2" name="CuadroTexto 1"/>
          <p:cNvSpPr txBox="1"/>
          <p:nvPr/>
        </p:nvSpPr>
        <p:spPr>
          <a:xfrm>
            <a:off x="3923928" y="5373216"/>
            <a:ext cx="4319017" cy="738664"/>
          </a:xfrm>
          <a:prstGeom prst="rect">
            <a:avLst/>
          </a:prstGeom>
          <a:noFill/>
        </p:spPr>
        <p:txBody>
          <a:bodyPr wrap="square" rtlCol="0">
            <a:spAutoFit/>
          </a:bodyPr>
          <a:lstStyle/>
          <a:p>
            <a:pPr algn="just"/>
            <a:r>
              <a:rPr lang="en-US" sz="1400" b="0" i="0" dirty="0">
                <a:solidFill>
                  <a:schemeClr val="tx2"/>
                </a:solidFill>
                <a:latin typeface="Calibri Light" panose="020F0302020204030204" pitchFamily="34" charset="0"/>
                <a:cs typeface="Calibri Light" panose="020F0302020204030204" pitchFamily="34" charset="0"/>
              </a:rPr>
              <a:t>Students work in companies dedicated to develop, assemble, exploit and maintain wind and photovoltaic energy installations intended to produce electric power. </a:t>
            </a:r>
            <a:endParaRPr lang="gl-ES" sz="1400" b="0" i="0" dirty="0">
              <a:solidFill>
                <a:schemeClr val="tx2"/>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2" descr="TRANSPORTE E MANTEMENTO DE VEHICUL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24300"/>
            <a:ext cx="1547664" cy="15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a:xfrm>
            <a:off x="1547813" y="188913"/>
            <a:ext cx="6408563" cy="15271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CIFP FERROLTERRA SPECIALITIES. </a:t>
            </a:r>
            <a:br>
              <a:rPr lang="es-ES" altLang="es-ES" sz="2800" dirty="0">
                <a:solidFill>
                  <a:srgbClr val="007BC4"/>
                </a:solidFill>
                <a:latin typeface="Xunta Sans" panose="00000500000000000000" pitchFamily="50" charset="0"/>
                <a:cs typeface="Calibri Light" panose="020F0302020204030204" pitchFamily="34" charset="0"/>
              </a:rPr>
            </a:br>
            <a:r>
              <a:rPr lang="es-ES" altLang="es-ES" sz="2800" dirty="0">
                <a:solidFill>
                  <a:srgbClr val="007BC4"/>
                </a:solidFill>
                <a:latin typeface="Xunta Sans" panose="00000500000000000000" pitchFamily="50" charset="0"/>
                <a:cs typeface="Calibri Light" panose="020F0302020204030204" pitchFamily="34" charset="0"/>
              </a:rPr>
              <a:t>BRANCH </a:t>
            </a:r>
            <a:r>
              <a:rPr lang="en-US" altLang="es-ES" sz="2800" b="1" dirty="0">
                <a:solidFill>
                  <a:srgbClr val="007BC4"/>
                </a:solidFill>
                <a:latin typeface="Xunta Sans" panose="00000500000000000000" pitchFamily="50" charset="0"/>
                <a:cs typeface="Calibri Light" panose="020F0302020204030204" pitchFamily="34" charset="0"/>
              </a:rPr>
              <a:t>Transport and Maintenance of Vehicles</a:t>
            </a:r>
            <a:endParaRPr lang="es-ES" altLang="es-ES" sz="2800" b="1" dirty="0">
              <a:solidFill>
                <a:srgbClr val="007BC4"/>
              </a:solidFill>
              <a:latin typeface="Xunta Sans" panose="00000500000000000000" pitchFamily="50" charset="0"/>
              <a:cs typeface="Calibri Light" panose="020F0302020204030204" pitchFamily="34" charset="0"/>
            </a:endParaRPr>
          </a:p>
        </p:txBody>
      </p:sp>
      <p:sp>
        <p:nvSpPr>
          <p:cNvPr id="14340" name="Rectangle 3"/>
          <p:cNvSpPr>
            <a:spLocks noGrp="1" noChangeArrowheads="1"/>
          </p:cNvSpPr>
          <p:nvPr>
            <p:ph type="body" sz="half" idx="1"/>
          </p:nvPr>
        </p:nvSpPr>
        <p:spPr>
          <a:xfrm>
            <a:off x="161869" y="4076750"/>
            <a:ext cx="3887787" cy="576262"/>
          </a:xfrm>
        </p:spPr>
        <p:txBody>
          <a:bodyPr/>
          <a:lstStyle/>
          <a:p>
            <a:pPr marL="0" indent="0" algn="just" eaLnBrk="1" hangingPunct="1">
              <a:buFont typeface="Wingdings" panose="05000000000000000000" pitchFamily="2" charset="2"/>
              <a:buNone/>
            </a:pPr>
            <a:r>
              <a:rPr lang="en-US" altLang="es-ES" sz="1400" dirty="0">
                <a:latin typeface="Calibri Light" panose="020F0302020204030204" pitchFamily="34" charset="0"/>
                <a:cs typeface="Calibri Light" panose="020F0302020204030204" pitchFamily="34" charset="0"/>
              </a:rPr>
              <a:t>Students carry out repair, assembly accessories and transformation of the vehicle in the field of bodywork, frame, cabin and equipment. They learn also to prepare and beautify and paint vehicle bodies.</a:t>
            </a:r>
            <a:endParaRPr lang="es-ES" altLang="es-ES" sz="1400" dirty="0">
              <a:latin typeface="Calibri Light" panose="020F0302020204030204" pitchFamily="34" charset="0"/>
              <a:cs typeface="Calibri Light" panose="020F0302020204030204" pitchFamily="34" charset="0"/>
            </a:endParaRPr>
          </a:p>
        </p:txBody>
      </p:sp>
      <p:sp>
        <p:nvSpPr>
          <p:cNvPr id="14341" name="Rectangle 4"/>
          <p:cNvSpPr>
            <a:spLocks noChangeArrowheads="1"/>
          </p:cNvSpPr>
          <p:nvPr/>
        </p:nvSpPr>
        <p:spPr bwMode="auto">
          <a:xfrm>
            <a:off x="178568" y="3692662"/>
            <a:ext cx="42116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Intermediate-VET in Bodywork</a:t>
            </a:r>
          </a:p>
        </p:txBody>
      </p:sp>
      <p:sp>
        <p:nvSpPr>
          <p:cNvPr id="14342" name="Rectangle 5"/>
          <p:cNvSpPr>
            <a:spLocks noChangeArrowheads="1"/>
          </p:cNvSpPr>
          <p:nvPr/>
        </p:nvSpPr>
        <p:spPr bwMode="auto">
          <a:xfrm>
            <a:off x="167475" y="2396871"/>
            <a:ext cx="889317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None/>
            </a:pPr>
            <a:r>
              <a:rPr lang="en-US" altLang="es-ES" sz="2000" i="0" dirty="0">
                <a:solidFill>
                  <a:srgbClr val="007BC4"/>
                </a:solidFill>
                <a:latin typeface="Xunta Sans" panose="00000500000000000000" pitchFamily="50" charset="0"/>
                <a:cs typeface="Calibri Light" panose="020F0302020204030204" pitchFamily="34" charset="0"/>
              </a:rPr>
              <a:t>Intermediate-Level VET in </a:t>
            </a:r>
            <a:r>
              <a:rPr lang="gl-ES" sz="2000" i="0" dirty="0" err="1">
                <a:solidFill>
                  <a:srgbClr val="007BC4"/>
                </a:solidFill>
                <a:latin typeface="Xunta Sans" panose="00000500000000000000" pitchFamily="50" charset="0"/>
                <a:cs typeface="Calibri Light" panose="020F0302020204030204" pitchFamily="34" charset="0"/>
              </a:rPr>
              <a:t>Machine</a:t>
            </a:r>
            <a:r>
              <a:rPr lang="gl-ES" sz="2000" i="0" dirty="0">
                <a:solidFill>
                  <a:srgbClr val="007BC4"/>
                </a:solidFill>
                <a:latin typeface="Xunta Sans" panose="00000500000000000000" pitchFamily="50" charset="0"/>
                <a:cs typeface="Calibri Light" panose="020F0302020204030204" pitchFamily="34" charset="0"/>
              </a:rPr>
              <a:t> </a:t>
            </a:r>
            <a:r>
              <a:rPr lang="gl-ES" sz="2000" i="0" dirty="0" err="1">
                <a:solidFill>
                  <a:srgbClr val="007BC4"/>
                </a:solidFill>
                <a:latin typeface="Xunta Sans" panose="00000500000000000000" pitchFamily="50" charset="0"/>
                <a:cs typeface="Calibri Light" panose="020F0302020204030204" pitchFamily="34" charset="0"/>
              </a:rPr>
              <a:t>Electromechanics</a:t>
            </a:r>
            <a:r>
              <a:rPr lang="gl-ES" sz="2000" i="0" dirty="0">
                <a:solidFill>
                  <a:srgbClr val="007BC4"/>
                </a:solidFill>
                <a:latin typeface="Xunta Sans" panose="00000500000000000000" pitchFamily="50" charset="0"/>
                <a:cs typeface="Calibri Light" panose="020F0302020204030204" pitchFamily="34" charset="0"/>
              </a:rPr>
              <a:t> </a:t>
            </a:r>
            <a:r>
              <a:rPr lang="en-US" altLang="es-ES" sz="2000" i="0" dirty="0">
                <a:solidFill>
                  <a:srgbClr val="007BC4"/>
                </a:solidFill>
                <a:latin typeface="Xunta Sans" panose="00000500000000000000" pitchFamily="50" charset="0"/>
                <a:cs typeface="Calibri Light" panose="020F0302020204030204" pitchFamily="34" charset="0"/>
              </a:rPr>
              <a:t> </a:t>
            </a:r>
          </a:p>
        </p:txBody>
      </p:sp>
      <p:sp>
        <p:nvSpPr>
          <p:cNvPr id="14343" name="Rectangle 6"/>
          <p:cNvSpPr>
            <a:spLocks noChangeArrowheads="1"/>
          </p:cNvSpPr>
          <p:nvPr/>
        </p:nvSpPr>
        <p:spPr bwMode="auto">
          <a:xfrm>
            <a:off x="178568" y="2036508"/>
            <a:ext cx="84978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Maintenance operations in the areas of mechanics, electricity and electronics of vehicles</a:t>
            </a:r>
            <a:endParaRPr lang="es-ES" altLang="es-ES" sz="1400" b="0" i="0" dirty="0">
              <a:latin typeface="Calibri Light" panose="020F0302020204030204" pitchFamily="34" charset="0"/>
              <a:cs typeface="Calibri Light" panose="020F0302020204030204" pitchFamily="34" charset="0"/>
            </a:endParaRPr>
          </a:p>
        </p:txBody>
      </p:sp>
      <p:pic>
        <p:nvPicPr>
          <p:cNvPr id="1434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852738"/>
            <a:ext cx="2466975" cy="3933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5" name="Rectangle 13"/>
          <p:cNvSpPr>
            <a:spLocks noChangeArrowheads="1"/>
          </p:cNvSpPr>
          <p:nvPr/>
        </p:nvSpPr>
        <p:spPr bwMode="auto">
          <a:xfrm>
            <a:off x="161131" y="5252666"/>
            <a:ext cx="392430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Motor Vehicles</a:t>
            </a:r>
          </a:p>
        </p:txBody>
      </p:sp>
      <p:sp>
        <p:nvSpPr>
          <p:cNvPr id="14346" name="Rectangle 14"/>
          <p:cNvSpPr>
            <a:spLocks noChangeArrowheads="1"/>
          </p:cNvSpPr>
          <p:nvPr/>
        </p:nvSpPr>
        <p:spPr bwMode="auto">
          <a:xfrm>
            <a:off x="167404" y="5877272"/>
            <a:ext cx="3744913"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maintain and repair cars, motorcycles as well as agricultural machinery and heavy vehicles. and take care of the electrical, mechanical, pneumatic, bodywork and painting works</a:t>
            </a:r>
            <a:endParaRPr lang="es-ES" altLang="es-ES" sz="1400" b="0" i="0" dirty="0">
              <a:latin typeface="Calibri Light" panose="020F0302020204030204" pitchFamily="34" charset="0"/>
              <a:cs typeface="Calibri Light" panose="020F0302020204030204" pitchFamily="34" charset="0"/>
            </a:endParaRPr>
          </a:p>
        </p:txBody>
      </p:sp>
      <p:pic>
        <p:nvPicPr>
          <p:cNvPr id="1434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025" y="2852738"/>
            <a:ext cx="2466975" cy="3933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5"/>
          <p:cNvSpPr>
            <a:spLocks noChangeArrowheads="1"/>
          </p:cNvSpPr>
          <p:nvPr/>
        </p:nvSpPr>
        <p:spPr bwMode="auto">
          <a:xfrm>
            <a:off x="178568" y="1602765"/>
            <a:ext cx="889317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Intermediate-Level VET in </a:t>
            </a:r>
            <a:r>
              <a:rPr lang="en-US" altLang="es-ES" sz="2000" i="0" dirty="0" err="1">
                <a:solidFill>
                  <a:srgbClr val="007BC4"/>
                </a:solidFill>
                <a:latin typeface="Xunta Sans" panose="00000500000000000000" pitchFamily="50" charset="0"/>
                <a:cs typeface="Calibri Light" panose="020F0302020204030204" pitchFamily="34" charset="0"/>
              </a:rPr>
              <a:t>Electromechanics</a:t>
            </a:r>
            <a:r>
              <a:rPr lang="en-US" altLang="es-ES" sz="2000" i="0" dirty="0">
                <a:solidFill>
                  <a:srgbClr val="007BC4"/>
                </a:solidFill>
                <a:latin typeface="Xunta Sans" panose="00000500000000000000" pitchFamily="50" charset="0"/>
                <a:cs typeface="Calibri Light" panose="020F0302020204030204" pitchFamily="34" charset="0"/>
              </a:rPr>
              <a:t> of Automobile Vehicles</a:t>
            </a:r>
          </a:p>
        </p:txBody>
      </p:sp>
      <p:sp>
        <p:nvSpPr>
          <p:cNvPr id="13" name="Rectangle 6"/>
          <p:cNvSpPr>
            <a:spLocks noChangeArrowheads="1"/>
          </p:cNvSpPr>
          <p:nvPr/>
        </p:nvSpPr>
        <p:spPr bwMode="auto">
          <a:xfrm>
            <a:off x="178568" y="2852564"/>
            <a:ext cx="3817170" cy="88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None/>
            </a:pPr>
            <a:r>
              <a:rPr lang="en-US" altLang="es-ES" sz="1400" b="0" i="0" dirty="0">
                <a:latin typeface="Calibri Light" panose="020F0302020204030204" pitchFamily="34" charset="0"/>
                <a:cs typeface="Calibri Light" panose="020F0302020204030204" pitchFamily="34" charset="0"/>
              </a:rPr>
              <a:t>Maintenance in mechanics, electricity and electronics in the sector of agricultural machinery, and building and civil works machinery</a:t>
            </a:r>
            <a:endParaRPr lang="es-ES" altLang="es-ES" sz="1400" b="0" i="0" dirty="0">
              <a:latin typeface="Calibri Light" panose="020F0302020204030204" pitchFamily="34" charset="0"/>
              <a:cs typeface="Calibri Light" panose="020F03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2" descr="MADEIRA MOBLE E CORTI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132" y="51927"/>
            <a:ext cx="1691680" cy="169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a:xfrm>
            <a:off x="1547813" y="188913"/>
            <a:ext cx="7010400" cy="15271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CIFP FERROLTERRA SPECIALITIES. </a:t>
            </a:r>
            <a:br>
              <a:rPr lang="es-ES" altLang="es-ES" sz="2800" dirty="0">
                <a:solidFill>
                  <a:srgbClr val="007BC4"/>
                </a:solidFill>
                <a:latin typeface="Xunta Sans" panose="00000500000000000000" pitchFamily="50" charset="0"/>
                <a:cs typeface="Calibri Light" panose="020F0302020204030204" pitchFamily="34" charset="0"/>
              </a:rPr>
            </a:br>
            <a:r>
              <a:rPr lang="es-ES" altLang="es-ES" sz="2800" dirty="0">
                <a:solidFill>
                  <a:srgbClr val="007BC4"/>
                </a:solidFill>
                <a:latin typeface="Xunta Sans" panose="00000500000000000000" pitchFamily="50" charset="0"/>
                <a:cs typeface="Calibri Light" panose="020F0302020204030204" pitchFamily="34" charset="0"/>
              </a:rPr>
              <a:t>BRANCH </a:t>
            </a:r>
            <a:r>
              <a:rPr lang="en-US" altLang="es-ES" sz="2800" b="1" dirty="0">
                <a:solidFill>
                  <a:srgbClr val="007BC4"/>
                </a:solidFill>
                <a:latin typeface="Xunta Sans" panose="00000500000000000000" pitchFamily="50" charset="0"/>
                <a:cs typeface="Calibri Light" panose="020F0302020204030204" pitchFamily="34" charset="0"/>
              </a:rPr>
              <a:t>Wood, Furniture and Bark</a:t>
            </a:r>
            <a:endParaRPr lang="es-ES" altLang="es-ES" sz="2800" b="1" dirty="0">
              <a:solidFill>
                <a:srgbClr val="007BC4"/>
              </a:solidFill>
              <a:latin typeface="Xunta Sans" panose="00000500000000000000" pitchFamily="50" charset="0"/>
              <a:cs typeface="Calibri Light" panose="020F0302020204030204" pitchFamily="34" charset="0"/>
            </a:endParaRPr>
          </a:p>
        </p:txBody>
      </p:sp>
      <p:sp>
        <p:nvSpPr>
          <p:cNvPr id="15364" name="Rectangle 5"/>
          <p:cNvSpPr>
            <a:spLocks noChangeArrowheads="1"/>
          </p:cNvSpPr>
          <p:nvPr/>
        </p:nvSpPr>
        <p:spPr bwMode="auto">
          <a:xfrm>
            <a:off x="232575" y="2695425"/>
            <a:ext cx="8515889"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Intermediate-Level Training VET in Joinery and Furniture Making</a:t>
            </a:r>
          </a:p>
        </p:txBody>
      </p:sp>
      <p:sp>
        <p:nvSpPr>
          <p:cNvPr id="15365" name="Rectangle 6"/>
          <p:cNvSpPr>
            <a:spLocks noChangeArrowheads="1"/>
          </p:cNvSpPr>
          <p:nvPr/>
        </p:nvSpPr>
        <p:spPr bwMode="auto">
          <a:xfrm>
            <a:off x="251835" y="3200552"/>
            <a:ext cx="4254697"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are able to manufacture carpentry elements and furniture, carrying out the processes of machining, assembly, finishing, storage and dispatch of products.</a:t>
            </a:r>
            <a:endParaRPr lang="es-ES" altLang="es-ES" sz="1400" b="0" i="0" dirty="0">
              <a:latin typeface="Calibri Light" panose="020F0302020204030204" pitchFamily="34" charset="0"/>
              <a:cs typeface="Calibri Light" panose="020F0302020204030204" pitchFamily="34" charset="0"/>
            </a:endParaRPr>
          </a:p>
        </p:txBody>
      </p:sp>
      <p:pic>
        <p:nvPicPr>
          <p:cNvPr id="153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213100"/>
            <a:ext cx="1970087" cy="30019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861" y="3213100"/>
            <a:ext cx="2011363" cy="30241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8" name="Rectangle 13"/>
          <p:cNvSpPr>
            <a:spLocks noChangeArrowheads="1"/>
          </p:cNvSpPr>
          <p:nvPr/>
        </p:nvSpPr>
        <p:spPr bwMode="auto">
          <a:xfrm>
            <a:off x="250825" y="5157564"/>
            <a:ext cx="38163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Design and Furnishing</a:t>
            </a:r>
          </a:p>
        </p:txBody>
      </p:sp>
      <p:sp>
        <p:nvSpPr>
          <p:cNvPr id="15369" name="Rectangle 14"/>
          <p:cNvSpPr>
            <a:spLocks noChangeArrowheads="1"/>
          </p:cNvSpPr>
          <p:nvPr/>
        </p:nvSpPr>
        <p:spPr bwMode="auto">
          <a:xfrm>
            <a:off x="250825" y="5877768"/>
            <a:ext cx="36718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design furniture and joinery manufacture</a:t>
            </a:r>
          </a:p>
        </p:txBody>
      </p:sp>
      <p:sp>
        <p:nvSpPr>
          <p:cNvPr id="11" name="Rectangle 13"/>
          <p:cNvSpPr>
            <a:spLocks noChangeArrowheads="1"/>
          </p:cNvSpPr>
          <p:nvPr/>
        </p:nvSpPr>
        <p:spPr bwMode="auto">
          <a:xfrm>
            <a:off x="232575" y="4025838"/>
            <a:ext cx="424847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Intermediate-Level VET in Maintenance of boats</a:t>
            </a:r>
          </a:p>
        </p:txBody>
      </p:sp>
      <p:sp>
        <p:nvSpPr>
          <p:cNvPr id="12" name="Rectangle 6"/>
          <p:cNvSpPr>
            <a:spLocks noChangeArrowheads="1"/>
          </p:cNvSpPr>
          <p:nvPr/>
        </p:nvSpPr>
        <p:spPr bwMode="auto">
          <a:xfrm>
            <a:off x="251520" y="4709790"/>
            <a:ext cx="2448272" cy="37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Maintenance of wood boats</a:t>
            </a:r>
            <a:endParaRPr lang="es-ES" altLang="es-ES" sz="1400" b="0" i="0" dirty="0">
              <a:latin typeface="Calibri Light" panose="020F0302020204030204" pitchFamily="34" charset="0"/>
              <a:cs typeface="Calibri Light" panose="020F0302020204030204" pitchFamily="34" charset="0"/>
            </a:endParaRPr>
          </a:p>
        </p:txBody>
      </p:sp>
      <p:sp>
        <p:nvSpPr>
          <p:cNvPr id="13" name="Rectangle 9"/>
          <p:cNvSpPr>
            <a:spLocks noChangeArrowheads="1"/>
          </p:cNvSpPr>
          <p:nvPr/>
        </p:nvSpPr>
        <p:spPr bwMode="auto">
          <a:xfrm>
            <a:off x="251681" y="1684589"/>
            <a:ext cx="489622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FP </a:t>
            </a:r>
            <a:r>
              <a:rPr lang="en-US" altLang="es-ES" sz="2000" i="0" dirty="0" err="1">
                <a:solidFill>
                  <a:srgbClr val="007BC4"/>
                </a:solidFill>
                <a:latin typeface="Xunta Sans" panose="00000500000000000000" pitchFamily="50" charset="0"/>
                <a:cs typeface="Calibri Light" panose="020F0302020204030204" pitchFamily="34" charset="0"/>
              </a:rPr>
              <a:t>Básica</a:t>
            </a:r>
            <a:r>
              <a:rPr lang="en-US" altLang="es-ES" sz="2000" i="0" dirty="0">
                <a:solidFill>
                  <a:srgbClr val="007BC4"/>
                </a:solidFill>
                <a:latin typeface="Xunta Sans" panose="00000500000000000000" pitchFamily="50" charset="0"/>
                <a:cs typeface="Calibri Light" panose="020F0302020204030204" pitchFamily="34" charset="0"/>
              </a:rPr>
              <a:t> </a:t>
            </a:r>
            <a:r>
              <a:rPr lang="en-US" altLang="es-ES" sz="2000" i="0" dirty="0" err="1">
                <a:solidFill>
                  <a:srgbClr val="007BC4"/>
                </a:solidFill>
                <a:latin typeface="Xunta Sans" panose="00000500000000000000" pitchFamily="50" charset="0"/>
                <a:cs typeface="Calibri Light" panose="020F0302020204030204" pitchFamily="34" charset="0"/>
              </a:rPr>
              <a:t>Carpinteria</a:t>
            </a:r>
            <a:endParaRPr lang="en-US" altLang="es-ES" sz="2000" i="0" dirty="0">
              <a:solidFill>
                <a:srgbClr val="007BC4"/>
              </a:solidFill>
              <a:latin typeface="Xunta Sans" panose="00000500000000000000" pitchFamily="50" charset="0"/>
              <a:cs typeface="Calibri Light" panose="020F0302020204030204" pitchFamily="34" charset="0"/>
            </a:endParaRPr>
          </a:p>
        </p:txBody>
      </p:sp>
      <p:sp>
        <p:nvSpPr>
          <p:cNvPr id="14" name="Rectangle 10"/>
          <p:cNvSpPr>
            <a:spLocks noChangeArrowheads="1"/>
          </p:cNvSpPr>
          <p:nvPr/>
        </p:nvSpPr>
        <p:spPr bwMode="auto">
          <a:xfrm>
            <a:off x="250825" y="2168615"/>
            <a:ext cx="8137774" cy="40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None/>
            </a:pPr>
            <a:r>
              <a:rPr lang="en-US" altLang="es-ES" sz="1400" b="0" i="0" dirty="0">
                <a:latin typeface="Calibri Light" panose="020F0302020204030204" pitchFamily="34" charset="0"/>
                <a:cs typeface="Calibri Light" panose="020F0302020204030204" pitchFamily="34" charset="0"/>
              </a:rPr>
              <a:t>Students get </a:t>
            </a:r>
            <a:r>
              <a:rPr lang="en-GB" sz="1400" b="0" i="0" dirty="0">
                <a:latin typeface="Calibri Light" panose="020F0302020204030204" pitchFamily="34" charset="0"/>
                <a:cs typeface="Calibri Light" panose="020F0302020204030204" pitchFamily="34" charset="0"/>
              </a:rPr>
              <a:t>Compulsory Secondary Education and access to Medium Level VET studies</a:t>
            </a:r>
            <a:r>
              <a:rPr lang="en-US" altLang="es-ES" sz="1400" b="0" i="0" dirty="0">
                <a:latin typeface="Calibri Light" panose="020F0302020204030204" pitchFamily="34" charset="0"/>
                <a:cs typeface="Calibri Light" panose="020F0302020204030204" pitchFamily="34" charset="0"/>
              </a:rPr>
              <a:t> </a:t>
            </a:r>
            <a:endParaRPr lang="es-ES" altLang="es-ES" sz="1400" b="0" i="0" dirty="0">
              <a:latin typeface="Calibri Light" panose="020F0302020204030204" pitchFamily="34" charset="0"/>
              <a:cs typeface="Calibri Light" panose="020F03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INSTALACION E MANTEM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3110" y="0"/>
            <a:ext cx="14668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a:xfrm>
            <a:off x="1547813" y="188913"/>
            <a:ext cx="6408563" cy="15271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CIFP FERROLTERRA SPECIALITIES. </a:t>
            </a:r>
            <a:br>
              <a:rPr lang="es-ES" altLang="es-ES" sz="2800" dirty="0">
                <a:solidFill>
                  <a:srgbClr val="007BC4"/>
                </a:solidFill>
                <a:latin typeface="Xunta Sans" panose="00000500000000000000" pitchFamily="50" charset="0"/>
                <a:cs typeface="Calibri Light" panose="020F0302020204030204" pitchFamily="34" charset="0"/>
              </a:rPr>
            </a:br>
            <a:r>
              <a:rPr lang="es-ES" altLang="es-ES" sz="2800" dirty="0">
                <a:solidFill>
                  <a:srgbClr val="007BC4"/>
                </a:solidFill>
                <a:latin typeface="Xunta Sans" panose="00000500000000000000" pitchFamily="50" charset="0"/>
                <a:cs typeface="Calibri Light" panose="020F0302020204030204" pitchFamily="34" charset="0"/>
              </a:rPr>
              <a:t>BRANCH </a:t>
            </a:r>
            <a:r>
              <a:rPr lang="en-US" altLang="es-ES" sz="2800" b="1" dirty="0">
                <a:solidFill>
                  <a:srgbClr val="007BC4"/>
                </a:solidFill>
                <a:latin typeface="Xunta Sans" panose="00000500000000000000" pitchFamily="50" charset="0"/>
                <a:cs typeface="Calibri Light" panose="020F0302020204030204" pitchFamily="34" charset="0"/>
              </a:rPr>
              <a:t>Installation and Maintenance</a:t>
            </a:r>
            <a:endParaRPr lang="es-ES" altLang="es-ES" sz="2800" b="1" dirty="0">
              <a:solidFill>
                <a:srgbClr val="007BC4"/>
              </a:solidFill>
              <a:latin typeface="Xunta Sans" panose="00000500000000000000" pitchFamily="50" charset="0"/>
              <a:cs typeface="Calibri Light" panose="020F0302020204030204" pitchFamily="34" charset="0"/>
            </a:endParaRPr>
          </a:p>
        </p:txBody>
      </p:sp>
      <p:sp>
        <p:nvSpPr>
          <p:cNvPr id="16388" name="Rectangle 3"/>
          <p:cNvSpPr>
            <a:spLocks noChangeArrowheads="1"/>
          </p:cNvSpPr>
          <p:nvPr/>
        </p:nvSpPr>
        <p:spPr bwMode="auto">
          <a:xfrm>
            <a:off x="273815" y="2186126"/>
            <a:ext cx="8893175"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Industrial Mechatronics</a:t>
            </a:r>
          </a:p>
        </p:txBody>
      </p:sp>
      <p:sp>
        <p:nvSpPr>
          <p:cNvPr id="16389" name="Rectangle 4"/>
          <p:cNvSpPr>
            <a:spLocks noChangeArrowheads="1"/>
          </p:cNvSpPr>
          <p:nvPr/>
        </p:nvSpPr>
        <p:spPr bwMode="auto">
          <a:xfrm>
            <a:off x="323850" y="2852739"/>
            <a:ext cx="3527425" cy="194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plan and organize maintenance plans for machinery and industrial equipment, as well as coordinate and supervise the execution of maintenance processes and carry out the installation of machinery and industrial equipment at plants, and also develop projects for the improvement or modification of machinery</a:t>
            </a:r>
          </a:p>
          <a:p>
            <a:pPr algn="just" eaLnBrk="1" hangingPunct="1">
              <a:buFont typeface="Wingdings" panose="05000000000000000000" pitchFamily="2" charset="2"/>
              <a:buNone/>
            </a:pPr>
            <a:endParaRPr lang="en-US" altLang="es-ES" sz="1400" b="0" i="0" dirty="0">
              <a:latin typeface="Calibri Light" panose="020F0302020204030204" pitchFamily="34" charset="0"/>
              <a:cs typeface="Calibri Light" panose="020F0302020204030204" pitchFamily="34" charset="0"/>
            </a:endParaRPr>
          </a:p>
        </p:txBody>
      </p:sp>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794000"/>
            <a:ext cx="4837112" cy="40195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190500"/>
            <a:ext cx="7440613" cy="1527175"/>
          </a:xfrm>
        </p:spPr>
        <p:txBody>
          <a:bodyPr/>
          <a:lstStyle/>
          <a:p>
            <a:pPr eaLnBrk="1" hangingPunct="1"/>
            <a:r>
              <a:rPr lang="es-ES" altLang="es-ES" sz="3200" b="1" dirty="0">
                <a:solidFill>
                  <a:srgbClr val="007BC4"/>
                </a:solidFill>
                <a:latin typeface="Xunta Sans" panose="00000500000000000000" pitchFamily="50" charset="0"/>
                <a:cs typeface="Calibri Light" panose="020F0302020204030204" pitchFamily="34" charset="0"/>
              </a:rPr>
              <a:t>MORE ABOUT CIFP FERROLTERRA</a:t>
            </a:r>
          </a:p>
        </p:txBody>
      </p:sp>
      <p:sp>
        <p:nvSpPr>
          <p:cNvPr id="126984" name="Rectangle 8"/>
          <p:cNvSpPr>
            <a:spLocks noGrp="1" noChangeArrowheads="1"/>
          </p:cNvSpPr>
          <p:nvPr>
            <p:ph type="body" idx="1"/>
          </p:nvPr>
        </p:nvSpPr>
        <p:spPr>
          <a:xfrm>
            <a:off x="-36512" y="1774726"/>
            <a:ext cx="8568952" cy="4750618"/>
          </a:xfrm>
        </p:spPr>
        <p:txBody>
          <a:bodyPr/>
          <a:lstStyle/>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JOB CENTRE: </a:t>
            </a:r>
            <a:r>
              <a:rPr lang="es-ES" altLang="es-ES" sz="2050" dirty="0">
                <a:solidFill>
                  <a:srgbClr val="007BC4"/>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http://www.fpferrolterra.com/bolsadeemprego/</a:t>
            </a:r>
            <a:endParaRPr lang="es-ES" altLang="es-ES" sz="2050" dirty="0">
              <a:solidFill>
                <a:srgbClr val="007BC4"/>
              </a:solidFill>
              <a:latin typeface="Calibri Light" panose="020F0302020204030204" pitchFamily="34" charset="0"/>
              <a:cs typeface="Calibri Light" panose="020F0302020204030204" pitchFamily="34" charset="0"/>
            </a:endParaRP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FREE ENGLISH LESSONS</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ERASMUS HE CHART and VET CHART 20-27</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INTERNATIONAL MOBILITIES</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INTERNATIONAL PROJECTS: SKILLS ALLIANCE</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DUAL SYSTEM VET</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COMPLEMENTARY TRAINING</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INNOVATION PROJECTS &amp; PRICE</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COMPETITIONS: SKILLS</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TRAINING FOR UNEMPLOYED</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SKILLS ACCREDITATION / ACCRÉDITATION  DES COMPÉTENCES</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3 SPECIALIZATION COURSES: 3D + HIBRID &amp; ELECTRIC VEHICLES + ROBOTICS</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rPr>
              <a:t>SME INCUBATOR FOR STUDENTS </a:t>
            </a:r>
            <a:r>
              <a:rPr lang="es-ES" altLang="es-ES" sz="2050" dirty="0">
                <a:solidFill>
                  <a:srgbClr val="007BC4"/>
                </a:solidFill>
                <a:latin typeface="Calibri Light" panose="020F0302020204030204" pitchFamily="34" charset="0"/>
                <a:cs typeface="Calibri Light" panose="020F0302020204030204" pitchFamily="34" charset="0"/>
                <a:sym typeface="Wingdings" panose="05000000000000000000" pitchFamily="2" charset="2"/>
              </a:rPr>
              <a:t>ENTREPRENEUR</a:t>
            </a:r>
          </a:p>
          <a:p>
            <a:pPr eaLnBrk="1" hangingPunct="1">
              <a:lnSpc>
                <a:spcPct val="90000"/>
              </a:lnSpc>
            </a:pPr>
            <a:r>
              <a:rPr lang="es-ES" altLang="es-ES" sz="2050" dirty="0">
                <a:solidFill>
                  <a:srgbClr val="007BC4"/>
                </a:solidFill>
                <a:latin typeface="Calibri Light" panose="020F0302020204030204" pitchFamily="34" charset="0"/>
                <a:cs typeface="Calibri Light" panose="020F0302020204030204" pitchFamily="34" charset="0"/>
                <a:sym typeface="Wingdings" panose="05000000000000000000" pitchFamily="2" charset="2"/>
              </a:rPr>
              <a:t>QUALITY SYSTEM</a:t>
            </a:r>
          </a:p>
          <a:p>
            <a:pPr eaLnBrk="1" hangingPunct="1">
              <a:lnSpc>
                <a:spcPct val="90000"/>
              </a:lnSpc>
            </a:pPr>
            <a:endParaRPr lang="es-ES" altLang="es-ES" sz="2050" dirty="0">
              <a:solidFill>
                <a:srgbClr val="007BC4"/>
              </a:solidFill>
              <a:latin typeface="Calibri Light" panose="020F0302020204030204" pitchFamily="34" charset="0"/>
              <a:cs typeface="Calibri Light" panose="020F0302020204030204" pitchFamily="34" charset="0"/>
            </a:endParaRPr>
          </a:p>
        </p:txBody>
      </p:sp>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23060" t="17448" r="28185" b="1563"/>
          <a:stretch/>
        </p:blipFill>
        <p:spPr>
          <a:xfrm rot="861039">
            <a:off x="5901661" y="2521778"/>
            <a:ext cx="2897969" cy="2706512"/>
          </a:xfrm>
          <a:prstGeom prst="rect">
            <a:avLst/>
          </a:prstGeom>
        </p:spPr>
      </p:pic>
    </p:spTree>
    <p:extLst>
      <p:ext uri="{BB962C8B-B14F-4D97-AF65-F5344CB8AC3E}">
        <p14:creationId xmlns:p14="http://schemas.microsoft.com/office/powerpoint/2010/main" val="1009105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6984">
                                            <p:txEl>
                                              <p:pRg st="0" end="0"/>
                                            </p:txEl>
                                          </p:spTgt>
                                        </p:tgtEl>
                                        <p:attrNameLst>
                                          <p:attrName>style.visibility</p:attrName>
                                        </p:attrNameLst>
                                      </p:cBhvr>
                                      <p:to>
                                        <p:strVal val="visible"/>
                                      </p:to>
                                    </p:set>
                                    <p:anim calcmode="lin" valueType="num">
                                      <p:cBhvr additive="base">
                                        <p:cTn id="7" dur="500" fill="hold"/>
                                        <p:tgtEl>
                                          <p:spTgt spid="1269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69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6984">
                                            <p:txEl>
                                              <p:pRg st="1" end="1"/>
                                            </p:txEl>
                                          </p:spTgt>
                                        </p:tgtEl>
                                        <p:attrNameLst>
                                          <p:attrName>style.visibility</p:attrName>
                                        </p:attrNameLst>
                                      </p:cBhvr>
                                      <p:to>
                                        <p:strVal val="visible"/>
                                      </p:to>
                                    </p:set>
                                    <p:anim calcmode="lin" valueType="num">
                                      <p:cBhvr additive="base">
                                        <p:cTn id="13" dur="500" fill="hold"/>
                                        <p:tgtEl>
                                          <p:spTgt spid="12698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69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6984">
                                            <p:txEl>
                                              <p:pRg st="2" end="2"/>
                                            </p:txEl>
                                          </p:spTgt>
                                        </p:tgtEl>
                                        <p:attrNameLst>
                                          <p:attrName>style.visibility</p:attrName>
                                        </p:attrNameLst>
                                      </p:cBhvr>
                                      <p:to>
                                        <p:strVal val="visible"/>
                                      </p:to>
                                    </p:set>
                                    <p:anim calcmode="lin" valueType="num">
                                      <p:cBhvr additive="base">
                                        <p:cTn id="19" dur="500" fill="hold"/>
                                        <p:tgtEl>
                                          <p:spTgt spid="12698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69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6984">
                                            <p:txEl>
                                              <p:pRg st="3" end="3"/>
                                            </p:txEl>
                                          </p:spTgt>
                                        </p:tgtEl>
                                        <p:attrNameLst>
                                          <p:attrName>style.visibility</p:attrName>
                                        </p:attrNameLst>
                                      </p:cBhvr>
                                      <p:to>
                                        <p:strVal val="visible"/>
                                      </p:to>
                                    </p:set>
                                    <p:anim calcmode="lin" valueType="num">
                                      <p:cBhvr additive="base">
                                        <p:cTn id="25" dur="500" fill="hold"/>
                                        <p:tgtEl>
                                          <p:spTgt spid="12698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69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6984">
                                            <p:txEl>
                                              <p:pRg st="4" end="4"/>
                                            </p:txEl>
                                          </p:spTgt>
                                        </p:tgtEl>
                                        <p:attrNameLst>
                                          <p:attrName>style.visibility</p:attrName>
                                        </p:attrNameLst>
                                      </p:cBhvr>
                                      <p:to>
                                        <p:strVal val="visible"/>
                                      </p:to>
                                    </p:set>
                                    <p:anim calcmode="lin" valueType="num">
                                      <p:cBhvr additive="base">
                                        <p:cTn id="31" dur="500" fill="hold"/>
                                        <p:tgtEl>
                                          <p:spTgt spid="12698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69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6984">
                                            <p:txEl>
                                              <p:pRg st="5" end="5"/>
                                            </p:txEl>
                                          </p:spTgt>
                                        </p:tgtEl>
                                        <p:attrNameLst>
                                          <p:attrName>style.visibility</p:attrName>
                                        </p:attrNameLst>
                                      </p:cBhvr>
                                      <p:to>
                                        <p:strVal val="visible"/>
                                      </p:to>
                                    </p:set>
                                    <p:anim calcmode="lin" valueType="num">
                                      <p:cBhvr additive="base">
                                        <p:cTn id="37" dur="500" fill="hold"/>
                                        <p:tgtEl>
                                          <p:spTgt spid="12698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698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26984">
                                            <p:txEl>
                                              <p:pRg st="6" end="6"/>
                                            </p:txEl>
                                          </p:spTgt>
                                        </p:tgtEl>
                                        <p:attrNameLst>
                                          <p:attrName>style.visibility</p:attrName>
                                        </p:attrNameLst>
                                      </p:cBhvr>
                                      <p:to>
                                        <p:strVal val="visible"/>
                                      </p:to>
                                    </p:set>
                                    <p:anim calcmode="lin" valueType="num">
                                      <p:cBhvr additive="base">
                                        <p:cTn id="50" dur="500" fill="hold"/>
                                        <p:tgtEl>
                                          <p:spTgt spid="126984">
                                            <p:txEl>
                                              <p:pRg st="6" end="6"/>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1269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26984">
                                            <p:txEl>
                                              <p:pRg st="7" end="7"/>
                                            </p:txEl>
                                          </p:spTgt>
                                        </p:tgtEl>
                                        <p:attrNameLst>
                                          <p:attrName>style.visibility</p:attrName>
                                        </p:attrNameLst>
                                      </p:cBhvr>
                                      <p:to>
                                        <p:strVal val="visible"/>
                                      </p:to>
                                    </p:set>
                                    <p:anim calcmode="lin" valueType="num">
                                      <p:cBhvr additive="base">
                                        <p:cTn id="56" dur="500" fill="hold"/>
                                        <p:tgtEl>
                                          <p:spTgt spid="126984">
                                            <p:txEl>
                                              <p:pRg st="7" end="7"/>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12698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26984">
                                            <p:txEl>
                                              <p:pRg st="8" end="8"/>
                                            </p:txEl>
                                          </p:spTgt>
                                        </p:tgtEl>
                                        <p:attrNameLst>
                                          <p:attrName>style.visibility</p:attrName>
                                        </p:attrNameLst>
                                      </p:cBhvr>
                                      <p:to>
                                        <p:strVal val="visible"/>
                                      </p:to>
                                    </p:set>
                                    <p:anim calcmode="lin" valueType="num">
                                      <p:cBhvr additive="base">
                                        <p:cTn id="62" dur="500" fill="hold"/>
                                        <p:tgtEl>
                                          <p:spTgt spid="126984">
                                            <p:txEl>
                                              <p:pRg st="8" end="8"/>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12698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26984">
                                            <p:txEl>
                                              <p:pRg st="9" end="9"/>
                                            </p:txEl>
                                          </p:spTgt>
                                        </p:tgtEl>
                                        <p:attrNameLst>
                                          <p:attrName>style.visibility</p:attrName>
                                        </p:attrNameLst>
                                      </p:cBhvr>
                                      <p:to>
                                        <p:strVal val="visible"/>
                                      </p:to>
                                    </p:set>
                                    <p:anim calcmode="lin" valueType="num">
                                      <p:cBhvr additive="base">
                                        <p:cTn id="68" dur="500" fill="hold"/>
                                        <p:tgtEl>
                                          <p:spTgt spid="126984">
                                            <p:txEl>
                                              <p:pRg st="9" end="9"/>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2698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126984">
                                            <p:txEl>
                                              <p:pRg st="10" end="10"/>
                                            </p:txEl>
                                          </p:spTgt>
                                        </p:tgtEl>
                                        <p:attrNameLst>
                                          <p:attrName>style.visibility</p:attrName>
                                        </p:attrNameLst>
                                      </p:cBhvr>
                                      <p:to>
                                        <p:strVal val="visible"/>
                                      </p:to>
                                    </p:set>
                                    <p:anim calcmode="lin" valueType="num">
                                      <p:cBhvr additive="base">
                                        <p:cTn id="74" dur="500" fill="hold"/>
                                        <p:tgtEl>
                                          <p:spTgt spid="126984">
                                            <p:txEl>
                                              <p:pRg st="10" end="10"/>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12698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126984">
                                            <p:txEl>
                                              <p:pRg st="11" end="11"/>
                                            </p:txEl>
                                          </p:spTgt>
                                        </p:tgtEl>
                                        <p:attrNameLst>
                                          <p:attrName>style.visibility</p:attrName>
                                        </p:attrNameLst>
                                      </p:cBhvr>
                                      <p:to>
                                        <p:strVal val="visible"/>
                                      </p:to>
                                    </p:set>
                                    <p:anim calcmode="lin" valueType="num">
                                      <p:cBhvr additive="base">
                                        <p:cTn id="80" dur="500" fill="hold"/>
                                        <p:tgtEl>
                                          <p:spTgt spid="126984">
                                            <p:txEl>
                                              <p:pRg st="11" end="11"/>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12698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126984">
                                            <p:txEl>
                                              <p:pRg st="12" end="12"/>
                                            </p:txEl>
                                          </p:spTgt>
                                        </p:tgtEl>
                                        <p:attrNameLst>
                                          <p:attrName>style.visibility</p:attrName>
                                        </p:attrNameLst>
                                      </p:cBhvr>
                                      <p:to>
                                        <p:strVal val="visible"/>
                                      </p:to>
                                    </p:set>
                                    <p:anim calcmode="lin" valueType="num">
                                      <p:cBhvr additive="base">
                                        <p:cTn id="86" dur="500" fill="hold"/>
                                        <p:tgtEl>
                                          <p:spTgt spid="126984">
                                            <p:txEl>
                                              <p:pRg st="12" end="12"/>
                                            </p:txEl>
                                          </p:spTgt>
                                        </p:tgtEl>
                                        <p:attrNameLst>
                                          <p:attrName>ppt_x</p:attrName>
                                        </p:attrNameLst>
                                      </p:cBhvr>
                                      <p:tavLst>
                                        <p:tav tm="0">
                                          <p:val>
                                            <p:strVal val="0-#ppt_w/2"/>
                                          </p:val>
                                        </p:tav>
                                        <p:tav tm="100000">
                                          <p:val>
                                            <p:strVal val="#ppt_x"/>
                                          </p:val>
                                        </p:tav>
                                      </p:tavLst>
                                    </p:anim>
                                    <p:anim calcmode="lin" valueType="num">
                                      <p:cBhvr additive="base">
                                        <p:cTn id="87" dur="500" fill="hold"/>
                                        <p:tgtEl>
                                          <p:spTgt spid="126984">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126984">
                                            <p:txEl>
                                              <p:pRg st="13" end="13"/>
                                            </p:txEl>
                                          </p:spTgt>
                                        </p:tgtEl>
                                        <p:attrNameLst>
                                          <p:attrName>style.visibility</p:attrName>
                                        </p:attrNameLst>
                                      </p:cBhvr>
                                      <p:to>
                                        <p:strVal val="visible"/>
                                      </p:to>
                                    </p:set>
                                    <p:anim calcmode="lin" valueType="num">
                                      <p:cBhvr additive="base">
                                        <p:cTn id="92" dur="500" fill="hold"/>
                                        <p:tgtEl>
                                          <p:spTgt spid="126984">
                                            <p:txEl>
                                              <p:pRg st="13" end="13"/>
                                            </p:txEl>
                                          </p:spTgt>
                                        </p:tgtEl>
                                        <p:attrNameLst>
                                          <p:attrName>ppt_x</p:attrName>
                                        </p:attrNameLst>
                                      </p:cBhvr>
                                      <p:tavLst>
                                        <p:tav tm="0">
                                          <p:val>
                                            <p:strVal val="0-#ppt_w/2"/>
                                          </p:val>
                                        </p:tav>
                                        <p:tav tm="100000">
                                          <p:val>
                                            <p:strVal val="#ppt_x"/>
                                          </p:val>
                                        </p:tav>
                                      </p:tavLst>
                                    </p:anim>
                                    <p:anim calcmode="lin" valueType="num">
                                      <p:cBhvr additive="base">
                                        <p:cTn id="93" dur="500" fill="hold"/>
                                        <p:tgtEl>
                                          <p:spTgt spid="126984">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1" y="29068"/>
            <a:ext cx="7296472" cy="807644"/>
          </a:xfrm>
        </p:spPr>
        <p:txBody>
          <a:bodyPr/>
          <a:lstStyle/>
          <a:p>
            <a:pPr eaLnBrk="1" hangingPunct="1"/>
            <a:r>
              <a:rPr lang="es-ES" altLang="es-ES" sz="3200" dirty="0">
                <a:solidFill>
                  <a:srgbClr val="007BC4"/>
                </a:solidFill>
                <a:latin typeface="Xunta Sans" panose="00000500000000000000" pitchFamily="50" charset="0"/>
                <a:cs typeface="Calibri Light" panose="020F0302020204030204" pitchFamily="34" charset="0"/>
              </a:rPr>
              <a:t>MORE ABOUT CIFP FERROLTERRA</a:t>
            </a:r>
            <a:br>
              <a:rPr lang="es-ES" altLang="es-ES" sz="3200" dirty="0">
                <a:solidFill>
                  <a:srgbClr val="007BC4"/>
                </a:solidFill>
                <a:latin typeface="Xunta Sans" panose="00000500000000000000" pitchFamily="50" charset="0"/>
                <a:cs typeface="Calibri Light" panose="020F0302020204030204" pitchFamily="34" charset="0"/>
              </a:rPr>
            </a:br>
            <a:r>
              <a:rPr lang="es-ES" altLang="es-ES" sz="2000" dirty="0">
                <a:solidFill>
                  <a:srgbClr val="007BC4"/>
                </a:solidFill>
                <a:latin typeface="Xunta Sans" panose="00000500000000000000" pitchFamily="50" charset="0"/>
                <a:cs typeface="Calibri Light" panose="020F0302020204030204" pitchFamily="34" charset="0"/>
                <a:hlinkClick r:id="rId2">
                  <a:extLst>
                    <a:ext uri="{A12FA001-AC4F-418D-AE19-62706E023703}">
                      <ahyp:hlinkClr xmlns:ahyp="http://schemas.microsoft.com/office/drawing/2018/hyperlinkcolor" val="tx"/>
                    </a:ext>
                  </a:extLst>
                </a:hlinkClick>
              </a:rPr>
              <a:t>http://www.edu.xunta.gal/centros/cifpferrolterra/node/1122</a:t>
            </a:r>
            <a:r>
              <a:rPr lang="es-ES" altLang="es-ES" sz="2000" dirty="0">
                <a:solidFill>
                  <a:srgbClr val="007BC4"/>
                </a:solidFill>
                <a:latin typeface="Xunta Sans" panose="00000500000000000000" pitchFamily="50" charset="0"/>
                <a:cs typeface="Calibri Light" panose="020F0302020204030204" pitchFamily="34" charset="0"/>
              </a:rPr>
              <a:t> </a:t>
            </a:r>
          </a:p>
        </p:txBody>
      </p:sp>
      <p:sp>
        <p:nvSpPr>
          <p:cNvPr id="19459" name="Rectangle 3"/>
          <p:cNvSpPr>
            <a:spLocks noGrp="1" noChangeArrowheads="1"/>
          </p:cNvSpPr>
          <p:nvPr>
            <p:ph type="body" idx="1"/>
          </p:nvPr>
        </p:nvSpPr>
        <p:spPr>
          <a:xfrm>
            <a:off x="1524001" y="987505"/>
            <a:ext cx="7874000" cy="504841"/>
          </a:xfrm>
        </p:spPr>
        <p:txBody>
          <a:bodyPr/>
          <a:lstStyle/>
          <a:p>
            <a:pPr marL="0" indent="0" eaLnBrk="1" hangingPunct="1">
              <a:buNone/>
            </a:pPr>
            <a:r>
              <a:rPr lang="es-ES" altLang="es-ES" dirty="0">
                <a:solidFill>
                  <a:srgbClr val="007BC4"/>
                </a:solidFill>
                <a:latin typeface="Xunta Sans" panose="00000500000000000000" pitchFamily="50" charset="0"/>
              </a:rPr>
              <a:t>INNOVATION PROJECTS</a:t>
            </a:r>
          </a:p>
          <a:p>
            <a:pPr eaLnBrk="1" hangingPunct="1"/>
            <a:endParaRPr lang="es-ES" altLang="es-ES" dirty="0">
              <a:solidFill>
                <a:srgbClr val="007BC4"/>
              </a:solidFill>
              <a:latin typeface="Xunta Sans" panose="00000500000000000000" pitchFamily="50" charset="0"/>
            </a:endParaRPr>
          </a:p>
          <a:p>
            <a:pPr eaLnBrk="1" hangingPunct="1"/>
            <a:endParaRPr lang="es-ES" altLang="es-ES" dirty="0">
              <a:solidFill>
                <a:srgbClr val="007BC4"/>
              </a:solidFill>
              <a:latin typeface="Xunta Sans" panose="00000500000000000000" pitchFamily="50" charset="0"/>
            </a:endParaRPr>
          </a:p>
        </p:txBody>
      </p:sp>
      <p:pic>
        <p:nvPicPr>
          <p:cNvPr id="134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766" y="3052593"/>
            <a:ext cx="2101778" cy="17047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96" y="4903747"/>
            <a:ext cx="2143434" cy="17852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5" name="Picture 11" descr="Simulador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2646" y="1571050"/>
            <a:ext cx="2671898" cy="1501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Text Box 12"/>
          <p:cNvSpPr txBox="1">
            <a:spLocks noChangeArrowheads="1"/>
          </p:cNvSpPr>
          <p:nvPr/>
        </p:nvSpPr>
        <p:spPr bwMode="auto">
          <a:xfrm>
            <a:off x="7494097" y="5211602"/>
            <a:ext cx="146273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s-ES" altLang="es-ES" sz="1400" b="0" i="0" dirty="0" err="1">
                <a:latin typeface="Calibri Light" panose="020F0302020204030204" pitchFamily="34" charset="0"/>
                <a:cs typeface="Calibri Light" panose="020F0302020204030204" pitchFamily="34" charset="0"/>
              </a:rPr>
              <a:t>Automation</a:t>
            </a:r>
            <a:r>
              <a:rPr lang="es-ES" altLang="es-ES" sz="1400" b="0" i="0" dirty="0">
                <a:latin typeface="Calibri Light" panose="020F0302020204030204" pitchFamily="34" charset="0"/>
                <a:cs typeface="Calibri Light" panose="020F0302020204030204" pitchFamily="34" charset="0"/>
              </a:rPr>
              <a:t> of gas </a:t>
            </a:r>
            <a:r>
              <a:rPr lang="es-ES" altLang="es-ES" sz="1400" b="0" i="0" dirty="0" err="1">
                <a:latin typeface="Calibri Light" panose="020F0302020204030204" pitchFamily="34" charset="0"/>
                <a:cs typeface="Calibri Light" panose="020F0302020204030204" pitchFamily="34" charset="0"/>
              </a:rPr>
              <a:t>extraction</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processes</a:t>
            </a:r>
            <a:r>
              <a:rPr lang="es-ES" altLang="es-ES" sz="1400" b="0" i="0" dirty="0">
                <a:latin typeface="Calibri Light" panose="020F0302020204030204" pitchFamily="34" charset="0"/>
                <a:cs typeface="Calibri Light" panose="020F0302020204030204" pitchFamily="34" charset="0"/>
              </a:rPr>
              <a:t> in a </a:t>
            </a:r>
            <a:r>
              <a:rPr lang="es-ES" altLang="es-ES" sz="1400" b="0" i="0" dirty="0" err="1">
                <a:latin typeface="Calibri Light" panose="020F0302020204030204" pitchFamily="34" charset="0"/>
                <a:cs typeface="Calibri Light" panose="020F0302020204030204" pitchFamily="34" charset="0"/>
              </a:rPr>
              <a:t>welding</a:t>
            </a:r>
            <a:r>
              <a:rPr lang="es-ES" altLang="es-ES" sz="1400" b="0" i="0" dirty="0">
                <a:latin typeface="Calibri Light" panose="020F0302020204030204" pitchFamily="34" charset="0"/>
                <a:cs typeface="Calibri Light" panose="020F0302020204030204" pitchFamily="34" charset="0"/>
              </a:rPr>
              <a:t> workshop.</a:t>
            </a:r>
          </a:p>
        </p:txBody>
      </p:sp>
      <p:pic>
        <p:nvPicPr>
          <p:cNvPr id="134157" name="Picture 13" descr="IMG-20170324-WA0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3606" y="4898734"/>
            <a:ext cx="3125477" cy="1757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8" name="Text Box 14"/>
          <p:cNvSpPr txBox="1">
            <a:spLocks noChangeArrowheads="1"/>
          </p:cNvSpPr>
          <p:nvPr/>
        </p:nvSpPr>
        <p:spPr bwMode="auto">
          <a:xfrm>
            <a:off x="7463572" y="3281159"/>
            <a:ext cx="145759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s-ES" altLang="es-ES" sz="1400" b="0" i="0" dirty="0" err="1">
                <a:latin typeface="Calibri Light" panose="020F0302020204030204" pitchFamily="34" charset="0"/>
                <a:cs typeface="Calibri Light" panose="020F0302020204030204" pitchFamily="34" charset="0"/>
              </a:rPr>
              <a:t>Autonomous</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travel</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system</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for</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people</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with</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reduced</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mobilitycontrol</a:t>
            </a:r>
            <a:r>
              <a:rPr lang="es-ES" altLang="es-ES" sz="1400" b="0" i="0" dirty="0">
                <a:latin typeface="Calibri Light" panose="020F0302020204030204" pitchFamily="34" charset="0"/>
                <a:cs typeface="Calibri Light" panose="020F0302020204030204" pitchFamily="34" charset="0"/>
              </a:rPr>
              <a:t>.</a:t>
            </a:r>
          </a:p>
        </p:txBody>
      </p:sp>
      <p:sp>
        <p:nvSpPr>
          <p:cNvPr id="134159" name="Text Box 15"/>
          <p:cNvSpPr txBox="1">
            <a:spLocks noChangeArrowheads="1"/>
          </p:cNvSpPr>
          <p:nvPr/>
        </p:nvSpPr>
        <p:spPr bwMode="auto">
          <a:xfrm>
            <a:off x="2368174" y="5300603"/>
            <a:ext cx="191851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s-ES" altLang="es-ES" sz="1400" b="0" i="0" dirty="0" err="1">
                <a:latin typeface="Calibri Light" panose="020F0302020204030204" pitchFamily="34" charset="0"/>
                <a:cs typeface="Calibri Light" panose="020F0302020204030204" pitchFamily="34" charset="0"/>
              </a:rPr>
              <a:t>Modeling</a:t>
            </a:r>
            <a:r>
              <a:rPr lang="es-ES" altLang="es-ES" sz="1400" b="0" i="0" dirty="0">
                <a:latin typeface="Calibri Light" panose="020F0302020204030204" pitchFamily="34" charset="0"/>
                <a:cs typeface="Calibri Light" panose="020F0302020204030204" pitchFamily="34" charset="0"/>
              </a:rPr>
              <a:t> of 3D </a:t>
            </a:r>
            <a:r>
              <a:rPr lang="es-ES" altLang="es-ES" sz="1400" b="0" i="0" dirty="0" err="1">
                <a:latin typeface="Calibri Light" panose="020F0302020204030204" pitchFamily="34" charset="0"/>
                <a:cs typeface="Calibri Light" panose="020F0302020204030204" pitchFamily="34" charset="0"/>
              </a:rPr>
              <a:t>pieces</a:t>
            </a:r>
            <a:r>
              <a:rPr lang="es-ES" altLang="es-ES" sz="1400" b="0" i="0" dirty="0">
                <a:latin typeface="Calibri Light" panose="020F0302020204030204" pitchFamily="34" charset="0"/>
                <a:cs typeface="Calibri Light" panose="020F0302020204030204" pitchFamily="34" charset="0"/>
              </a:rPr>
              <a:t> </a:t>
            </a:r>
            <a:r>
              <a:rPr lang="es-ES" altLang="es-ES" sz="1400" b="0" i="0" dirty="0" err="1">
                <a:latin typeface="Calibri Light" panose="020F0302020204030204" pitchFamily="34" charset="0"/>
                <a:cs typeface="Calibri Light" panose="020F0302020204030204" pitchFamily="34" charset="0"/>
              </a:rPr>
              <a:t>with</a:t>
            </a:r>
            <a:r>
              <a:rPr lang="es-ES" altLang="es-ES" sz="1400" b="0" i="0" dirty="0">
                <a:latin typeface="Calibri Light" panose="020F0302020204030204" pitchFamily="34" charset="0"/>
                <a:cs typeface="Calibri Light" panose="020F0302020204030204" pitchFamily="34" charset="0"/>
              </a:rPr>
              <a:t> Siemens control and ABB Robot.</a:t>
            </a:r>
          </a:p>
        </p:txBody>
      </p:sp>
      <p:sp>
        <p:nvSpPr>
          <p:cNvPr id="134160" name="Text Box 16"/>
          <p:cNvSpPr txBox="1">
            <a:spLocks noChangeArrowheads="1"/>
          </p:cNvSpPr>
          <p:nvPr/>
        </p:nvSpPr>
        <p:spPr bwMode="auto">
          <a:xfrm>
            <a:off x="7509083" y="1663585"/>
            <a:ext cx="127626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s-ES" sz="1400" b="0" i="0" dirty="0">
                <a:latin typeface="Calibri Light" panose="020F0302020204030204" pitchFamily="34" charset="0"/>
                <a:cs typeface="Calibri Light" panose="020F0302020204030204" pitchFamily="34" charset="0"/>
              </a:rPr>
              <a:t>Simulator rescue of victims of traffic accidents</a:t>
            </a:r>
            <a:endParaRPr lang="es-ES" altLang="es-ES" sz="1400" b="0" i="0" dirty="0">
              <a:latin typeface="Calibri Light" panose="020F0302020204030204" pitchFamily="34" charset="0"/>
              <a:cs typeface="Calibri Light" panose="020F0302020204030204" pitchFamily="34" charset="0"/>
            </a:endParaRPr>
          </a:p>
        </p:txBody>
      </p:sp>
      <p:pic>
        <p:nvPicPr>
          <p:cNvPr id="14" name="Picture 2" descr="http://www.edu.xunta.gal/centros/cifpferrolterra/system/files/u73/Novi%20president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896" y="1486445"/>
            <a:ext cx="2057953" cy="27439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5"/>
          <p:cNvSpPr txBox="1">
            <a:spLocks noChangeArrowheads="1"/>
          </p:cNvSpPr>
          <p:nvPr/>
        </p:nvSpPr>
        <p:spPr bwMode="auto">
          <a:xfrm>
            <a:off x="315616" y="4221088"/>
            <a:ext cx="188011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s-ES" altLang="es-ES" sz="1400" b="0" i="0" dirty="0" err="1">
                <a:latin typeface="Calibri Light" panose="020F0302020204030204" pitchFamily="34" charset="0"/>
                <a:cs typeface="Calibri Light" panose="020F0302020204030204" pitchFamily="34" charset="0"/>
              </a:rPr>
              <a:t>Construction</a:t>
            </a:r>
            <a:r>
              <a:rPr lang="es-ES" altLang="es-ES" sz="1400" b="0" i="0" dirty="0">
                <a:latin typeface="Calibri Light" panose="020F0302020204030204" pitchFamily="34" charset="0"/>
                <a:cs typeface="Calibri Light" panose="020F0302020204030204" pitchFamily="34" charset="0"/>
              </a:rPr>
              <a:t> of </a:t>
            </a:r>
            <a:r>
              <a:rPr lang="es-ES" altLang="es-ES" sz="1400" b="0" i="0" dirty="0" err="1">
                <a:latin typeface="Calibri Light" panose="020F0302020204030204" pitchFamily="34" charset="0"/>
                <a:cs typeface="Calibri Light" panose="020F0302020204030204" pitchFamily="34" charset="0"/>
              </a:rPr>
              <a:t>the</a:t>
            </a:r>
            <a:r>
              <a:rPr lang="es-ES" altLang="es-ES" sz="1400" b="0" i="0" dirty="0">
                <a:latin typeface="Calibri Light" panose="020F0302020204030204" pitchFamily="34" charset="0"/>
                <a:cs typeface="Calibri Light" panose="020F0302020204030204" pitchFamily="34" charset="0"/>
              </a:rPr>
              <a:t> Robot </a:t>
            </a:r>
            <a:r>
              <a:rPr lang="es-ES" altLang="es-ES" sz="1400" b="0" i="0" dirty="0" err="1">
                <a:latin typeface="Calibri Light" panose="020F0302020204030204" pitchFamily="34" charset="0"/>
                <a:cs typeface="Calibri Light" panose="020F0302020204030204" pitchFamily="34" charset="0"/>
              </a:rPr>
              <a:t>image</a:t>
            </a:r>
            <a:r>
              <a:rPr lang="es-ES" altLang="es-ES" sz="1400" b="0" i="0" dirty="0">
                <a:latin typeface="Calibri Light" panose="020F0302020204030204" pitchFamily="34" charset="0"/>
                <a:cs typeface="Calibri Light" panose="020F0302020204030204" pitchFamily="34" charset="0"/>
              </a:rPr>
              <a:t> of FPInnova</a:t>
            </a:r>
          </a:p>
        </p:txBody>
      </p:sp>
      <p:sp>
        <p:nvSpPr>
          <p:cNvPr id="2" name="CuadroTexto 1"/>
          <p:cNvSpPr txBox="1"/>
          <p:nvPr/>
        </p:nvSpPr>
        <p:spPr>
          <a:xfrm>
            <a:off x="1113853" y="9904008"/>
            <a:ext cx="1437198" cy="954107"/>
          </a:xfrm>
          <a:prstGeom prst="rect">
            <a:avLst/>
          </a:prstGeom>
          <a:noFill/>
        </p:spPr>
        <p:txBody>
          <a:bodyPr wrap="square" rtlCol="0">
            <a:spAutoFit/>
          </a:bodyPr>
          <a:lstStyle/>
          <a:p>
            <a:r>
              <a:rPr lang="en-US" sz="1400" b="0" i="0" dirty="0">
                <a:solidFill>
                  <a:schemeClr val="tx2"/>
                </a:solidFill>
              </a:rPr>
              <a:t>Foot and Tripod Positioner for Tactile Visor for Blind Archers</a:t>
            </a:r>
            <a:endParaRPr lang="gl-ES" sz="1400" b="0" i="0" dirty="0">
              <a:solidFill>
                <a:schemeClr val="tx2"/>
              </a:solidFill>
            </a:endParaRPr>
          </a:p>
        </p:txBody>
      </p:sp>
      <p:pic>
        <p:nvPicPr>
          <p:cNvPr id="25602" name="Picture 2" descr="http://www.edu.xunta.gal/centros/cifpferrolterra/system/files/arquero_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9296" y="1495899"/>
            <a:ext cx="1990903" cy="2742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 Box 15"/>
          <p:cNvSpPr txBox="1">
            <a:spLocks noChangeArrowheads="1"/>
          </p:cNvSpPr>
          <p:nvPr/>
        </p:nvSpPr>
        <p:spPr bwMode="auto">
          <a:xfrm>
            <a:off x="2621672" y="4202504"/>
            <a:ext cx="195032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s-ES" sz="1400" b="0" i="0" dirty="0">
                <a:latin typeface="Calibri Light" panose="020F0302020204030204" pitchFamily="34" charset="0"/>
                <a:cs typeface="Calibri Light" panose="020F0302020204030204" pitchFamily="34" charset="0"/>
              </a:rPr>
              <a:t>Foot and Tripod Positioner for Tactile Visor for Blind Archers</a:t>
            </a:r>
            <a:endParaRPr lang="es-ES" altLang="es-ES" sz="1400" b="0" i="0" dirty="0">
              <a:latin typeface="Calibri Light" panose="020F0302020204030204" pitchFamily="34" charset="0"/>
              <a:cs typeface="Calibri Light" panose="020F03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6"/>
          <p:cNvSpPr txBox="1">
            <a:spLocks noChangeArrowheads="1"/>
          </p:cNvSpPr>
          <p:nvPr/>
        </p:nvSpPr>
        <p:spPr bwMode="auto">
          <a:xfrm>
            <a:off x="5148064" y="764704"/>
            <a:ext cx="3680751" cy="3323987"/>
          </a:xfrm>
          <a:prstGeom prst="rect">
            <a:avLst/>
          </a:prstGeom>
          <a:noFill/>
          <a:ln w="9525">
            <a:noFill/>
            <a:miter lim="800000"/>
            <a:headEnd/>
            <a:tailEnd/>
          </a:ln>
        </p:spPr>
        <p:txBody>
          <a:bodyPr wrap="square">
            <a:spAutoFit/>
          </a:bodyPr>
          <a:lstStyle/>
          <a:p>
            <a:r>
              <a:rPr lang="en-GB" sz="2100" b="0" i="0" dirty="0">
                <a:solidFill>
                  <a:schemeClr val="tx2"/>
                </a:solidFill>
                <a:latin typeface="Calibri Light" panose="020F0302020204030204" pitchFamily="34" charset="0"/>
                <a:cs typeface="Calibri Light" panose="020F0302020204030204" pitchFamily="34" charset="0"/>
              </a:rPr>
              <a:t>CIFP Ferrolterra </a:t>
            </a:r>
            <a:r>
              <a:rPr lang="en-GB" sz="2100" b="0" i="0" dirty="0">
                <a:solidFill>
                  <a:schemeClr val="tx2"/>
                </a:solidFill>
                <a:latin typeface="Calibri Light" panose="020F0302020204030204" pitchFamily="34" charset="0"/>
                <a:cs typeface="Calibri Light" panose="020F0302020204030204" pitchFamily="34" charset="0"/>
                <a:sym typeface="Wingdings" panose="05000000000000000000" pitchFamily="2" charset="2"/>
              </a:rPr>
              <a:t> </a:t>
            </a:r>
            <a:r>
              <a:rPr lang="en-GB" sz="2100" b="0" i="0" dirty="0">
                <a:solidFill>
                  <a:schemeClr val="tx2"/>
                </a:solidFill>
                <a:latin typeface="Calibri Light" panose="020F0302020204030204" pitchFamily="34" charset="0"/>
                <a:cs typeface="Calibri Light" panose="020F0302020204030204" pitchFamily="34" charset="0"/>
              </a:rPr>
              <a:t>technical VET school placed in Ferrol, where it is also settled </a:t>
            </a:r>
            <a:r>
              <a:rPr lang="en-US" sz="2100" b="0" i="0" u="sng" dirty="0">
                <a:solidFill>
                  <a:schemeClr val="tx2"/>
                </a:solidFill>
                <a:latin typeface="Calibri Light" panose="020F0302020204030204" pitchFamily="34" charset="0"/>
                <a:cs typeface="Calibri Light" panose="020F0302020204030204" pitchFamily="34" charset="0"/>
              </a:rPr>
              <a:t>Navantia</a:t>
            </a:r>
            <a:r>
              <a:rPr lang="en-GB" sz="2100" b="0" i="0" dirty="0">
                <a:solidFill>
                  <a:schemeClr val="tx2"/>
                </a:solidFill>
                <a:latin typeface="Calibri Light" panose="020F0302020204030204" pitchFamily="34" charset="0"/>
                <a:cs typeface="Calibri Light" panose="020F0302020204030204" pitchFamily="34" charset="0"/>
              </a:rPr>
              <a:t>, that is one of the most important shipyards in Europe. </a:t>
            </a:r>
          </a:p>
          <a:p>
            <a:endParaRPr lang="en-GB" sz="2100" b="0" i="0" dirty="0">
              <a:solidFill>
                <a:schemeClr val="tx2"/>
              </a:solidFill>
              <a:latin typeface="Calibri Light" panose="020F0302020204030204" pitchFamily="34" charset="0"/>
              <a:cs typeface="Calibri Light" panose="020F0302020204030204" pitchFamily="34" charset="0"/>
            </a:endParaRPr>
          </a:p>
          <a:p>
            <a:r>
              <a:rPr lang="en-GB" sz="2100" b="0" i="0" dirty="0">
                <a:solidFill>
                  <a:schemeClr val="tx2"/>
                </a:solidFill>
                <a:latin typeface="Calibri Light" panose="020F0302020204030204" pitchFamily="34" charset="0"/>
                <a:cs typeface="Calibri Light" panose="020F0302020204030204" pitchFamily="34" charset="0"/>
              </a:rPr>
              <a:t>When our students finish their studies they usually get a job at Navantia or in an auxiliary company related to it.</a:t>
            </a:r>
            <a:endParaRPr lang="gl-ES" sz="2100" b="0" i="0" dirty="0">
              <a:solidFill>
                <a:schemeClr val="tx2"/>
              </a:solidFill>
              <a:latin typeface="Calibri Light" panose="020F0302020204030204" pitchFamily="34" charset="0"/>
              <a:cs typeface="Calibri Light" panose="020F0302020204030204" pitchFamily="34" charset="0"/>
            </a:endParaRPr>
          </a:p>
        </p:txBody>
      </p:sp>
      <p:pic>
        <p:nvPicPr>
          <p:cNvPr id="6" name="Picture 4" descr="Ferrol: de la tradición naval a unas fiestas patronales únicas ~ EFEt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52" y="1374937"/>
            <a:ext cx="4655511" cy="3100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xes para navantia ferrol"/>
          <p:cNvPicPr>
            <a:picLocks noChangeAspect="1" noChangeArrowheads="1"/>
          </p:cNvPicPr>
          <p:nvPr/>
        </p:nvPicPr>
        <p:blipFill>
          <a:blip r:embed="rId3"/>
          <a:srcRect b="29750"/>
          <a:stretch>
            <a:fillRect/>
          </a:stretch>
        </p:blipFill>
        <p:spPr bwMode="auto">
          <a:xfrm>
            <a:off x="3635896" y="4145992"/>
            <a:ext cx="5213062" cy="2595376"/>
          </a:xfrm>
          <a:prstGeom prst="rect">
            <a:avLst/>
          </a:prstGeom>
          <a:noFill/>
          <a:ln w="9525">
            <a:noFill/>
            <a:miter lim="800000"/>
            <a:headEnd/>
            <a:tailEnd/>
          </a:ln>
        </p:spPr>
      </p:pic>
      <p:pic>
        <p:nvPicPr>
          <p:cNvPr id="8" name="Picture 6" descr="Navant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5712716"/>
            <a:ext cx="2514953" cy="3332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p:nvPr>
        </p:nvSpPr>
        <p:spPr>
          <a:xfrm>
            <a:off x="1524000" y="190501"/>
            <a:ext cx="7620000" cy="286172"/>
          </a:xfrm>
        </p:spPr>
        <p:txBody>
          <a:bodyPr/>
          <a:lstStyle/>
          <a:p>
            <a:pPr eaLnBrk="1" hangingPunct="1"/>
            <a:r>
              <a:rPr lang="es-ES" altLang="es-ES" sz="2800" dirty="0">
                <a:solidFill>
                  <a:srgbClr val="007BC4"/>
                </a:solidFill>
                <a:latin typeface="Xunta Sans" panose="00000500000000000000" pitchFamily="50" charset="0"/>
              </a:rPr>
              <a:t>COMPANIES IN FERROLTERRA REGION</a:t>
            </a:r>
            <a:endParaRPr lang="es-ES" altLang="es-ES" sz="2800" b="1" dirty="0">
              <a:solidFill>
                <a:srgbClr val="007BC4"/>
              </a:solidFill>
              <a:latin typeface="Xunta Sans" panose="00000500000000000000" pitchFamily="50" charset="0"/>
            </a:endParaRPr>
          </a:p>
        </p:txBody>
      </p:sp>
    </p:spTree>
    <p:extLst>
      <p:ext uri="{BB962C8B-B14F-4D97-AF65-F5344CB8AC3E}">
        <p14:creationId xmlns:p14="http://schemas.microsoft.com/office/powerpoint/2010/main" val="1790900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p:cNvSpPr>
            <a:spLocks noGrp="1" noChangeArrowheads="1"/>
          </p:cNvSpPr>
          <p:nvPr>
            <p:ph type="title"/>
          </p:nvPr>
        </p:nvSpPr>
        <p:spPr>
          <a:xfrm>
            <a:off x="59237" y="104442"/>
            <a:ext cx="5815558" cy="1807305"/>
          </a:xfrm>
        </p:spPr>
        <p:txBody>
          <a:bodyPr>
            <a:normAutofit/>
          </a:bodyPr>
          <a:lstStyle/>
          <a:p>
            <a:pPr eaLnBrk="1" hangingPunct="1">
              <a:lnSpc>
                <a:spcPct val="90000"/>
              </a:lnSpc>
            </a:pPr>
            <a:r>
              <a:rPr lang="es-ES" altLang="es-ES" sz="3900" dirty="0">
                <a:solidFill>
                  <a:srgbClr val="007BC4"/>
                </a:solidFill>
                <a:latin typeface="Xunta Sans" panose="00000500000000000000" pitchFamily="50" charset="0"/>
              </a:rPr>
              <a:t>COMPANIES IN FERROLTERRA REGION</a:t>
            </a:r>
            <a:endParaRPr lang="es-ES" altLang="es-ES" sz="3900" b="1" dirty="0">
              <a:solidFill>
                <a:srgbClr val="007BC4"/>
              </a:solidFill>
              <a:latin typeface="Xunta Sans" panose="00000500000000000000" pitchFamily="50" charset="0"/>
            </a:endParaRPr>
          </a:p>
        </p:txBody>
      </p:sp>
      <p:sp>
        <p:nvSpPr>
          <p:cNvPr id="20483" name="Rectangle 6"/>
          <p:cNvSpPr>
            <a:spLocks noGrp="1" noChangeArrowheads="1"/>
          </p:cNvSpPr>
          <p:nvPr>
            <p:ph type="body" idx="1"/>
          </p:nvPr>
        </p:nvSpPr>
        <p:spPr>
          <a:xfrm>
            <a:off x="56951" y="1911747"/>
            <a:ext cx="4067000" cy="4216003"/>
          </a:xfrm>
        </p:spPr>
        <p:txBody>
          <a:bodyPr>
            <a:noAutofit/>
          </a:bodyPr>
          <a:lstStyle/>
          <a:p>
            <a:pPr eaLnBrk="1" hangingPunct="1">
              <a:lnSpc>
                <a:spcPct val="90000"/>
              </a:lnSpc>
            </a:pPr>
            <a:r>
              <a:rPr lang="es-ES" altLang="es-ES" sz="1600" dirty="0">
                <a:latin typeface="Calibri Light" panose="020F0302020204030204" pitchFamily="34" charset="0"/>
                <a:cs typeface="Calibri Light" panose="020F0302020204030204" pitchFamily="34" charset="0"/>
              </a:rPr>
              <a:t>NAVANTIA </a:t>
            </a:r>
            <a:r>
              <a:rPr lang="es-ES" altLang="es-ES" sz="1600" dirty="0">
                <a:latin typeface="Calibri Light" panose="020F0302020204030204" pitchFamily="34" charset="0"/>
                <a:cs typeface="Calibri Light" panose="020F0302020204030204" pitchFamily="34" charset="0"/>
                <a:hlinkClick r:id="rId2"/>
              </a:rPr>
              <a:t>https://www.navantia.es/interior.php?id_sec=2&amp;id_pag=7</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WINDAR </a:t>
            </a:r>
            <a:r>
              <a:rPr lang="es-ES" altLang="es-ES" sz="1600" dirty="0">
                <a:latin typeface="Calibri Light" panose="020F0302020204030204" pitchFamily="34" charset="0"/>
                <a:cs typeface="Calibri Light" panose="020F0302020204030204" pitchFamily="34" charset="0"/>
                <a:hlinkClick r:id="rId3"/>
              </a:rPr>
              <a:t>https://windar-renovables.com/</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GABADI </a:t>
            </a:r>
            <a:r>
              <a:rPr lang="es-ES" altLang="es-ES" sz="1600" dirty="0">
                <a:latin typeface="Calibri Light" panose="020F0302020204030204" pitchFamily="34" charset="0"/>
                <a:cs typeface="Calibri Light" panose="020F0302020204030204" pitchFamily="34" charset="0"/>
                <a:hlinkClick r:id="rId4"/>
              </a:rPr>
              <a:t>http://gabadi.net/</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EINSA </a:t>
            </a:r>
            <a:r>
              <a:rPr lang="es-ES" altLang="es-ES" sz="1600" dirty="0">
                <a:latin typeface="Calibri Light" panose="020F0302020204030204" pitchFamily="34" charset="0"/>
                <a:cs typeface="Calibri Light" panose="020F0302020204030204" pitchFamily="34" charset="0"/>
                <a:hlinkClick r:id="rId5"/>
              </a:rPr>
              <a:t>http://www.einsa.es/</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Metal Ferrol </a:t>
            </a:r>
            <a:r>
              <a:rPr lang="es-ES" altLang="es-ES" sz="1600" dirty="0">
                <a:latin typeface="Calibri Light" panose="020F0302020204030204" pitchFamily="34" charset="0"/>
                <a:cs typeface="Calibri Light" panose="020F0302020204030204" pitchFamily="34" charset="0"/>
                <a:hlinkClick r:id="rId6"/>
              </a:rPr>
              <a:t>http://www.metalferrolsal.es/</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INTAF </a:t>
            </a:r>
            <a:r>
              <a:rPr lang="es-ES" altLang="es-ES" sz="1600" dirty="0">
                <a:latin typeface="Calibri Light" panose="020F0302020204030204" pitchFamily="34" charset="0"/>
                <a:cs typeface="Calibri Light" panose="020F0302020204030204" pitchFamily="34" charset="0"/>
                <a:hlinkClick r:id="rId7"/>
              </a:rPr>
              <a:t>http://www.intaf.com/</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MEGASA </a:t>
            </a:r>
            <a:r>
              <a:rPr lang="es-ES" altLang="es-ES" sz="1600" dirty="0">
                <a:latin typeface="Calibri Light" panose="020F0302020204030204" pitchFamily="34" charset="0"/>
                <a:cs typeface="Calibri Light" panose="020F0302020204030204" pitchFamily="34" charset="0"/>
                <a:hlinkClick r:id="rId8"/>
              </a:rPr>
              <a:t>www.megasa.com/</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Grupo Caamaño </a:t>
            </a:r>
            <a:r>
              <a:rPr lang="en-GB" altLang="es-ES" sz="1600" dirty="0">
                <a:latin typeface="Calibri Light" panose="020F0302020204030204" pitchFamily="34" charset="0"/>
                <a:cs typeface="Calibri Light" panose="020F0302020204030204" pitchFamily="34" charset="0"/>
                <a:hlinkClick r:id="rId9"/>
              </a:rPr>
              <a:t>http://www.grupocaamano.es/castellano/empresas_del_grupo/caamano_sistemas_metalicos.html</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Cándido Hermida </a:t>
            </a:r>
            <a:r>
              <a:rPr lang="es-ES" altLang="es-ES" sz="1600" dirty="0">
                <a:latin typeface="Calibri Light" panose="020F0302020204030204" pitchFamily="34" charset="0"/>
                <a:cs typeface="Calibri Light" panose="020F0302020204030204" pitchFamily="34" charset="0"/>
                <a:hlinkClick r:id="rId10"/>
              </a:rPr>
              <a:t>http://www.candidohermida.com/</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GAMESA </a:t>
            </a:r>
            <a:r>
              <a:rPr lang="es-ES" altLang="es-ES" sz="1600" dirty="0">
                <a:latin typeface="Calibri Light" panose="020F0302020204030204" pitchFamily="34" charset="0"/>
                <a:cs typeface="Calibri Light" panose="020F0302020204030204" pitchFamily="34" charset="0"/>
                <a:hlinkClick r:id="rId11"/>
              </a:rPr>
              <a:t>http://www.gamesacorp.com/es/</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r>
              <a:rPr lang="es-ES" altLang="es-ES" sz="1600" dirty="0">
                <a:latin typeface="Calibri Light" panose="020F0302020204030204" pitchFamily="34" charset="0"/>
                <a:cs typeface="Calibri Light" panose="020F0302020204030204" pitchFamily="34" charset="0"/>
              </a:rPr>
              <a:t>Talleres Mecánicos Galicia S. L </a:t>
            </a:r>
            <a:r>
              <a:rPr lang="es-ES" altLang="es-ES" sz="1600" dirty="0">
                <a:latin typeface="Calibri Light" panose="020F0302020204030204" pitchFamily="34" charset="0"/>
                <a:cs typeface="Calibri Light" panose="020F0302020204030204" pitchFamily="34" charset="0"/>
                <a:hlinkClick r:id="rId12"/>
              </a:rPr>
              <a:t>http://www.tamega.es/</a:t>
            </a: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endParaRPr lang="es-ES" altLang="es-ES" sz="1600" dirty="0">
              <a:latin typeface="Calibri Light" panose="020F0302020204030204" pitchFamily="34" charset="0"/>
              <a:cs typeface="Calibri Light" panose="020F0302020204030204" pitchFamily="34" charset="0"/>
            </a:endParaRPr>
          </a:p>
          <a:p>
            <a:pPr eaLnBrk="1" hangingPunct="1">
              <a:lnSpc>
                <a:spcPct val="90000"/>
              </a:lnSpc>
            </a:pPr>
            <a:endParaRPr lang="es-ES" altLang="es-ES" sz="1600" dirty="0">
              <a:latin typeface="Calibri Light" panose="020F0302020204030204" pitchFamily="34" charset="0"/>
              <a:cs typeface="Calibri Light" panose="020F0302020204030204" pitchFamily="34" charset="0"/>
            </a:endParaRPr>
          </a:p>
        </p:txBody>
      </p:sp>
      <p:pic>
        <p:nvPicPr>
          <p:cNvPr id="1026" name="Picture 2" descr="GOinterHUB reúne en Ferrol a los líderes de la eólica marina"/>
          <p:cNvPicPr>
            <a:picLocks noChangeAspect="1" noChangeArrowheads="1"/>
          </p:cNvPicPr>
          <p:nvPr/>
        </p:nvPicPr>
        <p:blipFill rotWithShape="1">
          <a:blip r:embed="rId13">
            <a:extLst>
              <a:ext uri="{28A0092B-C50C-407E-A947-70E740481C1C}">
                <a14:useLocalDpi xmlns:a14="http://schemas.microsoft.com/office/drawing/2010/main" val="0"/>
              </a:ext>
            </a:extLst>
          </a:blip>
          <a:srcRect l="48503" r="14817"/>
          <a:stretch/>
        </p:blipFill>
        <p:spPr bwMode="auto">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F211EAD-4F57-4345-A36B-8F4B8F8D2EC0}"/>
              </a:ext>
            </a:extLst>
          </p:cNvPr>
          <p:cNvPicPr>
            <a:picLocks noChangeAspect="1"/>
          </p:cNvPicPr>
          <p:nvPr/>
        </p:nvPicPr>
        <p:blipFill rotWithShape="1">
          <a:blip r:embed="rId2"/>
          <a:srcRect t="18584"/>
          <a:stretch/>
        </p:blipFill>
        <p:spPr>
          <a:xfrm>
            <a:off x="0" y="1844824"/>
            <a:ext cx="9144000" cy="4731990"/>
          </a:xfrm>
          <a:prstGeom prst="rect">
            <a:avLst/>
          </a:prstGeom>
        </p:spPr>
      </p:pic>
      <p:sp>
        <p:nvSpPr>
          <p:cNvPr id="2" name="Rectangle 2">
            <a:extLst>
              <a:ext uri="{FF2B5EF4-FFF2-40B4-BE49-F238E27FC236}">
                <a16:creationId xmlns:a16="http://schemas.microsoft.com/office/drawing/2014/main" id="{2257EFCA-0458-F229-AACC-D3F94FD552BE}"/>
              </a:ext>
            </a:extLst>
          </p:cNvPr>
          <p:cNvSpPr txBox="1">
            <a:spLocks noChangeArrowheads="1"/>
          </p:cNvSpPr>
          <p:nvPr/>
        </p:nvSpPr>
        <p:spPr>
          <a:xfrm>
            <a:off x="1524000" y="692696"/>
            <a:ext cx="7620000" cy="646212"/>
          </a:xfrm>
          <a:prstGeom prst="rect">
            <a:avLst/>
          </a:prstGeom>
        </p:spPr>
        <p:txBody>
          <a:bodyPr/>
          <a:lst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9pPr>
          </a:lstStyle>
          <a:p>
            <a:pPr eaLnBrk="1" hangingPunct="1"/>
            <a:r>
              <a:rPr lang="es-ES" altLang="es-ES" sz="2800" b="0" i="0">
                <a:solidFill>
                  <a:srgbClr val="007BC4"/>
                </a:solidFill>
                <a:latin typeface="Xunta Sans" panose="00000500000000000000" pitchFamily="50" charset="0"/>
              </a:rPr>
              <a:t>OFERTA DUAL CURSO 23/24</a:t>
            </a:r>
            <a:endParaRPr lang="es-ES" altLang="es-ES" sz="2800" b="1" i="0" dirty="0">
              <a:solidFill>
                <a:srgbClr val="007BC4"/>
              </a:solidFill>
              <a:latin typeface="Xunta Sans" panose="00000500000000000000" pitchFamily="50" charset="0"/>
            </a:endParaRPr>
          </a:p>
        </p:txBody>
      </p:sp>
    </p:spTree>
    <p:extLst>
      <p:ext uri="{BB962C8B-B14F-4D97-AF65-F5344CB8AC3E}">
        <p14:creationId xmlns:p14="http://schemas.microsoft.com/office/powerpoint/2010/main" val="1349441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3839A797-84A5-4179-9687-289C7CCCE45B}"/>
              </a:ext>
            </a:extLst>
          </p:cNvPr>
          <p:cNvPicPr>
            <a:picLocks noGrp="1" noChangeAspect="1"/>
          </p:cNvPicPr>
          <p:nvPr>
            <p:ph idx="1"/>
          </p:nvPr>
        </p:nvPicPr>
        <p:blipFill rotWithShape="1">
          <a:blip r:embed="rId2"/>
          <a:srcRect t="18183" b="21643"/>
          <a:stretch/>
        </p:blipFill>
        <p:spPr>
          <a:xfrm>
            <a:off x="0" y="1700808"/>
            <a:ext cx="8963312" cy="3960440"/>
          </a:xfrm>
        </p:spPr>
      </p:pic>
      <p:sp>
        <p:nvSpPr>
          <p:cNvPr id="4" name="Rectangle 2">
            <a:extLst>
              <a:ext uri="{FF2B5EF4-FFF2-40B4-BE49-F238E27FC236}">
                <a16:creationId xmlns:a16="http://schemas.microsoft.com/office/drawing/2014/main" id="{32C3EF77-2BA5-67A0-67FD-D322E003C69E}"/>
              </a:ext>
            </a:extLst>
          </p:cNvPr>
          <p:cNvSpPr>
            <a:spLocks noGrp="1" noChangeArrowheads="1"/>
          </p:cNvSpPr>
          <p:nvPr>
            <p:ph type="title"/>
          </p:nvPr>
        </p:nvSpPr>
        <p:spPr>
          <a:xfrm>
            <a:off x="1524000" y="190500"/>
            <a:ext cx="7620000" cy="1527175"/>
          </a:xfrm>
        </p:spPr>
        <p:txBody>
          <a:bodyPr/>
          <a:lstStyle/>
          <a:p>
            <a:pPr eaLnBrk="1" hangingPunct="1"/>
            <a:r>
              <a:rPr lang="es-ES" altLang="es-ES" sz="2800" dirty="0">
                <a:solidFill>
                  <a:srgbClr val="007BC4"/>
                </a:solidFill>
                <a:latin typeface="Xunta Sans" panose="00000500000000000000" pitchFamily="50" charset="0"/>
              </a:rPr>
              <a:t>OFERTA DUAL CURSO 23/24</a:t>
            </a:r>
            <a:endParaRPr lang="es-ES" altLang="es-ES" sz="2800" b="1" dirty="0">
              <a:solidFill>
                <a:srgbClr val="007BC4"/>
              </a:solidFill>
              <a:latin typeface="Xunta Sans" panose="00000500000000000000" pitchFamily="50" charset="0"/>
            </a:endParaRPr>
          </a:p>
        </p:txBody>
      </p:sp>
      <p:pic>
        <p:nvPicPr>
          <p:cNvPr id="6" name="Imagen 5">
            <a:extLst>
              <a:ext uri="{FF2B5EF4-FFF2-40B4-BE49-F238E27FC236}">
                <a16:creationId xmlns:a16="http://schemas.microsoft.com/office/drawing/2014/main" id="{86C452DF-8F5F-2A64-2021-59B6CD5E1174}"/>
              </a:ext>
            </a:extLst>
          </p:cNvPr>
          <p:cNvPicPr>
            <a:picLocks noChangeAspect="1"/>
          </p:cNvPicPr>
          <p:nvPr/>
        </p:nvPicPr>
        <p:blipFill rotWithShape="1">
          <a:blip r:embed="rId3"/>
          <a:srcRect t="89203"/>
          <a:stretch/>
        </p:blipFill>
        <p:spPr>
          <a:xfrm>
            <a:off x="-90344" y="5877272"/>
            <a:ext cx="9144000" cy="627534"/>
          </a:xfrm>
          <a:prstGeom prst="rect">
            <a:avLst/>
          </a:prstGeom>
        </p:spPr>
      </p:pic>
    </p:spTree>
    <p:extLst>
      <p:ext uri="{BB962C8B-B14F-4D97-AF65-F5344CB8AC3E}">
        <p14:creationId xmlns:p14="http://schemas.microsoft.com/office/powerpoint/2010/main" val="415676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s-ES" altLang="es-ES" dirty="0">
                <a:latin typeface="Calibri Light" panose="020F0302020204030204" pitchFamily="34" charset="0"/>
                <a:cs typeface="Calibri Light" panose="020F0302020204030204" pitchFamily="34" charset="0"/>
              </a:rPr>
              <a:t>INDEX</a:t>
            </a:r>
          </a:p>
        </p:txBody>
      </p:sp>
      <p:sp>
        <p:nvSpPr>
          <p:cNvPr id="5123" name="Rectangle 3"/>
          <p:cNvSpPr>
            <a:spLocks noGrp="1" noChangeArrowheads="1"/>
          </p:cNvSpPr>
          <p:nvPr>
            <p:ph type="body" idx="1"/>
          </p:nvPr>
        </p:nvSpPr>
        <p:spPr>
          <a:xfrm>
            <a:off x="755650" y="1916113"/>
            <a:ext cx="7993063" cy="4114800"/>
          </a:xfrm>
        </p:spPr>
        <p:txBody>
          <a:bodyPr/>
          <a:lstStyle/>
          <a:p>
            <a:pPr eaLnBrk="1" hangingPunct="1">
              <a:lnSpc>
                <a:spcPct val="125000"/>
              </a:lnSpc>
            </a:pPr>
            <a:r>
              <a:rPr lang="es-ES" altLang="es-ES" sz="2800" b="1" dirty="0">
                <a:solidFill>
                  <a:srgbClr val="007BC4"/>
                </a:solidFill>
                <a:latin typeface="Xunta Sans" panose="00000500000000000000" pitchFamily="50" charset="0"/>
                <a:cs typeface="Calibri Light" panose="020F0302020204030204" pitchFamily="34" charset="0"/>
              </a:rPr>
              <a:t>SPANISH EDUCATIONAL SYSTEM</a:t>
            </a:r>
          </a:p>
          <a:p>
            <a:pPr eaLnBrk="1" hangingPunct="1">
              <a:lnSpc>
                <a:spcPct val="125000"/>
              </a:lnSpc>
            </a:pPr>
            <a:r>
              <a:rPr lang="es-ES" altLang="es-ES" sz="2800" b="1" dirty="0">
                <a:solidFill>
                  <a:srgbClr val="007BC4"/>
                </a:solidFill>
                <a:latin typeface="Xunta Sans" panose="00000500000000000000" pitchFamily="50" charset="0"/>
                <a:cs typeface="Calibri Light" panose="020F0302020204030204" pitchFamily="34" charset="0"/>
              </a:rPr>
              <a:t>STUDIES OFFERED IN CIFP FERROLTERRA</a:t>
            </a:r>
          </a:p>
          <a:p>
            <a:pPr eaLnBrk="1" hangingPunct="1">
              <a:lnSpc>
                <a:spcPct val="125000"/>
              </a:lnSpc>
            </a:pPr>
            <a:r>
              <a:rPr lang="es-ES" altLang="es-ES" sz="2800" b="1" dirty="0">
                <a:solidFill>
                  <a:srgbClr val="007BC4"/>
                </a:solidFill>
                <a:latin typeface="Xunta Sans" panose="00000500000000000000" pitchFamily="50" charset="0"/>
                <a:cs typeface="Calibri Light" panose="020F0302020204030204" pitchFamily="34" charset="0"/>
              </a:rPr>
              <a:t>ADDED VALUE IN CIFP FERROLTERRA </a:t>
            </a:r>
          </a:p>
          <a:p>
            <a:pPr eaLnBrk="1" hangingPunct="1">
              <a:lnSpc>
                <a:spcPct val="125000"/>
              </a:lnSpc>
            </a:pPr>
            <a:r>
              <a:rPr lang="es-ES" altLang="es-ES" sz="2800" b="1" dirty="0">
                <a:solidFill>
                  <a:srgbClr val="007BC4"/>
                </a:solidFill>
                <a:latin typeface="Xunta Sans" panose="00000500000000000000" pitchFamily="50" charset="0"/>
                <a:cs typeface="Calibri Light" panose="020F0302020204030204" pitchFamily="34" charset="0"/>
              </a:rPr>
              <a:t>COMPANIES IN FERROLTERRA REGION</a:t>
            </a:r>
          </a:p>
          <a:p>
            <a:pPr eaLnBrk="1" hangingPunct="1">
              <a:lnSpc>
                <a:spcPct val="125000"/>
              </a:lnSpc>
            </a:pPr>
            <a:r>
              <a:rPr lang="es-ES" altLang="es-ES" sz="2800" b="1" dirty="0">
                <a:solidFill>
                  <a:srgbClr val="007BC4"/>
                </a:solidFill>
                <a:latin typeface="Xunta Sans" panose="00000500000000000000" pitchFamily="50" charset="0"/>
                <a:cs typeface="Calibri Light" panose="020F0302020204030204" pitchFamily="34" charset="0"/>
              </a:rPr>
              <a:t>FUTURE PROJECTS, QUESTIONS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805" y="116632"/>
            <a:ext cx="3245097" cy="79471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4" name="Rectangle 2356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l futuro de la IA: 5 cosas a esperar en los próximos 5 años">
            <a:extLst>
              <a:ext uri="{FF2B5EF4-FFF2-40B4-BE49-F238E27FC236}">
                <a16:creationId xmlns:a16="http://schemas.microsoft.com/office/drawing/2014/main" id="{C49C9388-D5E1-D72C-EE94-0353CAD6E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78" r="14422" b="1"/>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3566" name="Rectangle 2356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2">
            <a:extLst>
              <a:ext uri="{FF2B5EF4-FFF2-40B4-BE49-F238E27FC236}">
                <a16:creationId xmlns:a16="http://schemas.microsoft.com/office/drawing/2014/main" id="{DAD97FE0-E79C-CF21-81F8-ED81AADCE3D6}"/>
              </a:ext>
            </a:extLst>
          </p:cNvPr>
          <p:cNvSpPr txBox="1">
            <a:spLocks noChangeArrowheads="1"/>
          </p:cNvSpPr>
          <p:nvPr/>
        </p:nvSpPr>
        <p:spPr bwMode="auto">
          <a:xfrm>
            <a:off x="4846550" y="-86448"/>
            <a:ext cx="4231381" cy="18999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42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4200">
                <a:solidFill>
                  <a:schemeClr val="tx2"/>
                </a:solidFill>
                <a:latin typeface="Arial" panose="020B0604020202020204" pitchFamily="34" charset="0"/>
                <a:cs typeface="Arial" panose="020B0604020202020204" pitchFamily="34" charset="0"/>
              </a:defRPr>
            </a:lvl9pPr>
          </a:lstStyle>
          <a:p>
            <a:pPr eaLnBrk="1" hangingPunct="1">
              <a:lnSpc>
                <a:spcPct val="90000"/>
              </a:lnSpc>
              <a:spcAft>
                <a:spcPts val="600"/>
              </a:spcAft>
            </a:pPr>
            <a:r>
              <a:rPr lang="en-US" altLang="es-ES" sz="3500" b="0" i="0" dirty="0">
                <a:solidFill>
                  <a:srgbClr val="007BC4"/>
                </a:solidFill>
                <a:latin typeface="Xunta Sans" panose="00000500000000000000" pitchFamily="50" charset="0"/>
              </a:rPr>
              <a:t>FUTURE STEPS</a:t>
            </a:r>
            <a:endParaRPr lang="en-US" altLang="es-ES" sz="3500" b="1" i="0" dirty="0">
              <a:solidFill>
                <a:srgbClr val="007BC4"/>
              </a:solidFill>
              <a:latin typeface="Xunta Sans" panose="00000500000000000000" pitchFamily="50" charset="0"/>
            </a:endParaRPr>
          </a:p>
        </p:txBody>
      </p:sp>
      <p:sp>
        <p:nvSpPr>
          <p:cNvPr id="23558" name="Rectangle 14"/>
          <p:cNvSpPr>
            <a:spLocks noChangeArrowheads="1"/>
          </p:cNvSpPr>
          <p:nvPr/>
        </p:nvSpPr>
        <p:spPr bwMode="auto">
          <a:xfrm>
            <a:off x="5148064" y="1257101"/>
            <a:ext cx="3835450" cy="361205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lnSpc>
                <a:spcPct val="90000"/>
              </a:lnSpc>
              <a:spcBef>
                <a:spcPct val="0"/>
              </a:spcBef>
              <a:buClrTx/>
              <a:buSzTx/>
              <a:buNone/>
            </a:pPr>
            <a:r>
              <a:rPr lang="en-US" altLang="es-ES" sz="1600" b="0" i="0" dirty="0">
                <a:solidFill>
                  <a:srgbClr val="007BC4"/>
                </a:solidFill>
                <a:latin typeface="Xunta Sans" panose="00000500000000000000" pitchFamily="50" charset="0"/>
                <a:cs typeface="+mn-cs"/>
              </a:rPr>
              <a:t>OUR MAIN INTEREST</a:t>
            </a:r>
          </a:p>
          <a:p>
            <a:pPr eaLnBrk="1" hangingPunct="1">
              <a:lnSpc>
                <a:spcPct val="90000"/>
              </a:lnSpc>
              <a:spcBef>
                <a:spcPct val="50000"/>
              </a:spcBef>
              <a:buNone/>
            </a:pPr>
            <a:r>
              <a:rPr lang="en-US" altLang="es-ES" sz="1600" i="0" dirty="0">
                <a:solidFill>
                  <a:srgbClr val="007BC4"/>
                </a:solidFill>
                <a:latin typeface="Xunta Sans" panose="00000500000000000000" pitchFamily="50" charset="0"/>
                <a:cs typeface="+mn-cs"/>
              </a:rPr>
              <a:t>Sending students for apprenticeship</a:t>
            </a:r>
            <a:r>
              <a:rPr lang="en-US" altLang="es-ES" sz="1600" b="0" i="0" dirty="0">
                <a:solidFill>
                  <a:srgbClr val="007BC4"/>
                </a:solidFill>
                <a:latin typeface="Xunta Sans" panose="00000500000000000000" pitchFamily="50" charset="0"/>
                <a:cs typeface="+mn-cs"/>
              </a:rPr>
              <a:t>:</a:t>
            </a:r>
          </a:p>
          <a:p>
            <a:pPr marL="360363" lvl="1" indent="-269875" eaLnBrk="1" hangingPunct="1">
              <a:lnSpc>
                <a:spcPct val="90000"/>
              </a:lnSpc>
              <a:spcBef>
                <a:spcPct val="50000"/>
              </a:spcBef>
              <a:buClr>
                <a:srgbClr val="007BC4"/>
              </a:buClr>
              <a:buFont typeface="Wingdings" panose="05000000000000000000" pitchFamily="2" charset="2"/>
              <a:buChar char="§"/>
            </a:pPr>
            <a:r>
              <a:rPr lang="en-US" altLang="es-ES" sz="1600" b="0" i="0" dirty="0">
                <a:solidFill>
                  <a:srgbClr val="000000"/>
                </a:solidFill>
                <a:latin typeface="Xunta Sans" panose="00000500000000000000" pitchFamily="50" charset="0"/>
                <a:cs typeface="+mn-cs"/>
              </a:rPr>
              <a:t>On-the-job </a:t>
            </a:r>
            <a:r>
              <a:rPr lang="en-US" altLang="es-ES" sz="1600" b="0" i="0" dirty="0" err="1">
                <a:solidFill>
                  <a:srgbClr val="000000"/>
                </a:solidFill>
                <a:latin typeface="Xunta Sans" panose="00000500000000000000" pitchFamily="50" charset="0"/>
                <a:cs typeface="+mn-cs"/>
              </a:rPr>
              <a:t>trainning</a:t>
            </a:r>
            <a:r>
              <a:rPr lang="en-US" altLang="es-ES" sz="1600" b="0" i="0" dirty="0">
                <a:solidFill>
                  <a:srgbClr val="000000"/>
                </a:solidFill>
                <a:latin typeface="Xunta Sans" panose="00000500000000000000" pitchFamily="50" charset="0"/>
                <a:cs typeface="+mn-cs"/>
              </a:rPr>
              <a:t> period to complete their studies</a:t>
            </a:r>
          </a:p>
          <a:p>
            <a:pPr marL="360363" lvl="1" indent="-269875" eaLnBrk="1" hangingPunct="1">
              <a:lnSpc>
                <a:spcPct val="90000"/>
              </a:lnSpc>
              <a:spcBef>
                <a:spcPct val="50000"/>
              </a:spcBef>
              <a:buClr>
                <a:srgbClr val="007BC4"/>
              </a:buClr>
              <a:buFont typeface="Wingdings" panose="05000000000000000000" pitchFamily="2" charset="2"/>
              <a:buChar char="§"/>
            </a:pPr>
            <a:r>
              <a:rPr lang="en-US" altLang="es-ES" sz="1600" b="0" i="0" dirty="0">
                <a:solidFill>
                  <a:srgbClr val="000000"/>
                </a:solidFill>
                <a:latin typeface="Xunta Sans" panose="00000500000000000000" pitchFamily="50" charset="0"/>
                <a:cs typeface="+mn-cs"/>
              </a:rPr>
              <a:t>Practices as recent graduate</a:t>
            </a:r>
          </a:p>
          <a:p>
            <a:pPr marL="360363" lvl="1" indent="-269875" eaLnBrk="1" hangingPunct="1">
              <a:lnSpc>
                <a:spcPct val="90000"/>
              </a:lnSpc>
              <a:spcBef>
                <a:spcPct val="50000"/>
              </a:spcBef>
              <a:buClr>
                <a:srgbClr val="007BC4"/>
              </a:buClr>
              <a:buFont typeface="Wingdings" panose="05000000000000000000" pitchFamily="2" charset="2"/>
              <a:buChar char="§"/>
            </a:pPr>
            <a:r>
              <a:rPr lang="en-US" altLang="es-ES" sz="1600" b="0" i="0" dirty="0">
                <a:solidFill>
                  <a:srgbClr val="000000"/>
                </a:solidFill>
                <a:latin typeface="Xunta Sans" panose="00000500000000000000" pitchFamily="50" charset="0"/>
                <a:cs typeface="+mn-cs"/>
              </a:rPr>
              <a:t>Students have their own Erasmus Grants</a:t>
            </a:r>
          </a:p>
          <a:p>
            <a:pPr marL="360363" lvl="1" indent="-269875" eaLnBrk="1" hangingPunct="1">
              <a:lnSpc>
                <a:spcPct val="90000"/>
              </a:lnSpc>
              <a:spcBef>
                <a:spcPct val="50000"/>
              </a:spcBef>
              <a:buClr>
                <a:srgbClr val="007BC4"/>
              </a:buClr>
              <a:buFont typeface="Wingdings" panose="05000000000000000000" pitchFamily="2" charset="2"/>
              <a:buChar char="§"/>
            </a:pPr>
            <a:r>
              <a:rPr lang="en-US" altLang="es-ES" sz="1600" b="0" i="0" dirty="0">
                <a:solidFill>
                  <a:srgbClr val="000000"/>
                </a:solidFill>
                <a:latin typeface="Xunta Sans" panose="00000500000000000000" pitchFamily="50" charset="0"/>
                <a:cs typeface="+mn-cs"/>
              </a:rPr>
              <a:t>Insurance policy for accidents and a liability insurance policy by our government / school</a:t>
            </a:r>
          </a:p>
          <a:p>
            <a:pPr marL="0" lvl="1" indent="0" eaLnBrk="1" hangingPunct="1">
              <a:lnSpc>
                <a:spcPct val="90000"/>
              </a:lnSpc>
              <a:spcBef>
                <a:spcPct val="50000"/>
              </a:spcBef>
              <a:buClr>
                <a:srgbClr val="007BC4"/>
              </a:buClr>
              <a:buNone/>
            </a:pPr>
            <a:r>
              <a:rPr lang="en-US" altLang="es-ES" sz="1600" i="0" dirty="0">
                <a:solidFill>
                  <a:srgbClr val="007BC4"/>
                </a:solidFill>
                <a:latin typeface="Xunta Sans" panose="00000500000000000000" pitchFamily="50" charset="0"/>
                <a:cs typeface="+mn-cs"/>
              </a:rPr>
              <a:t>Sending teachers for </a:t>
            </a:r>
            <a:r>
              <a:rPr lang="en-US" altLang="es-ES" sz="1600" i="0" dirty="0" err="1">
                <a:solidFill>
                  <a:srgbClr val="007BC4"/>
                </a:solidFill>
                <a:latin typeface="Xunta Sans" panose="00000500000000000000" pitchFamily="50" charset="0"/>
                <a:cs typeface="+mn-cs"/>
              </a:rPr>
              <a:t>jobshadowing</a:t>
            </a:r>
            <a:endParaRPr lang="en-US" altLang="es-ES" sz="1600" i="0" dirty="0">
              <a:solidFill>
                <a:srgbClr val="007BC4"/>
              </a:solidFill>
              <a:latin typeface="Xunta Sans" panose="00000500000000000000" pitchFamily="50" charset="0"/>
              <a:cs typeface="+mn-cs"/>
            </a:endParaRPr>
          </a:p>
          <a:p>
            <a:pPr eaLnBrk="1" hangingPunct="1">
              <a:lnSpc>
                <a:spcPct val="90000"/>
              </a:lnSpc>
              <a:spcBef>
                <a:spcPct val="50000"/>
              </a:spcBef>
              <a:buNone/>
            </a:pPr>
            <a:r>
              <a:rPr lang="en-US" altLang="es-ES" sz="1600" i="0" dirty="0">
                <a:solidFill>
                  <a:srgbClr val="007BC4"/>
                </a:solidFill>
                <a:latin typeface="Xunta Sans" panose="00000500000000000000" pitchFamily="50" charset="0"/>
                <a:cs typeface="+mn-cs"/>
              </a:rPr>
              <a:t>Establishing lasting relationships with schools all around Europe:</a:t>
            </a:r>
            <a:endParaRPr lang="en-US" altLang="es-ES" sz="1600" b="0" i="0" dirty="0">
              <a:solidFill>
                <a:srgbClr val="007BC4"/>
              </a:solidFill>
              <a:latin typeface="Xunta Sans" panose="00000500000000000000" pitchFamily="50" charset="0"/>
              <a:cs typeface="+mn-cs"/>
            </a:endParaRPr>
          </a:p>
          <a:p>
            <a:pPr marL="285750" indent="-285750" eaLnBrk="1" hangingPunct="1">
              <a:lnSpc>
                <a:spcPct val="90000"/>
              </a:lnSpc>
              <a:spcBef>
                <a:spcPct val="50000"/>
              </a:spcBef>
              <a:buClr>
                <a:srgbClr val="007BC4"/>
              </a:buClr>
              <a:buFont typeface="Wingdings" panose="05000000000000000000" pitchFamily="2" charset="2"/>
              <a:buChar char="§"/>
            </a:pPr>
            <a:r>
              <a:rPr lang="en-US" altLang="es-ES" sz="1600" b="0" i="0" dirty="0">
                <a:solidFill>
                  <a:srgbClr val="000000"/>
                </a:solidFill>
                <a:latin typeface="Xunta Sans" panose="00000500000000000000" pitchFamily="50" charset="0"/>
                <a:cs typeface="+mn-cs"/>
              </a:rPr>
              <a:t>Common projects (innovation, teaching, staff/student mobilities…)</a:t>
            </a:r>
          </a:p>
          <a:p>
            <a:pPr eaLnBrk="1" hangingPunct="1">
              <a:lnSpc>
                <a:spcPct val="90000"/>
              </a:lnSpc>
              <a:spcBef>
                <a:spcPct val="50000"/>
              </a:spcBef>
              <a:buNone/>
            </a:pPr>
            <a:endParaRPr lang="en-US" altLang="es-ES" sz="1600" b="0" i="0" dirty="0">
              <a:solidFill>
                <a:srgbClr val="000000"/>
              </a:solidFill>
              <a:latin typeface="Xunta Sans" panose="00000500000000000000" pitchFamily="50" charset="0"/>
              <a:cs typeface="+mn-cs"/>
            </a:endParaRPr>
          </a:p>
          <a:p>
            <a:pPr eaLnBrk="1" hangingPunct="1">
              <a:lnSpc>
                <a:spcPct val="90000"/>
              </a:lnSpc>
              <a:spcBef>
                <a:spcPct val="50000"/>
              </a:spcBef>
              <a:buNone/>
            </a:pPr>
            <a:r>
              <a:rPr lang="en-US" altLang="es-ES" sz="1600" i="0" dirty="0">
                <a:solidFill>
                  <a:srgbClr val="000000"/>
                </a:solidFill>
                <a:latin typeface="Xunta Sans" panose="00000500000000000000" pitchFamily="50" charset="0"/>
                <a:cs typeface="+mn-cs"/>
              </a:rPr>
              <a:t>YOURS?</a:t>
            </a:r>
          </a:p>
          <a:p>
            <a:pPr indent="-228600" eaLnBrk="1" hangingPunct="1">
              <a:lnSpc>
                <a:spcPct val="90000"/>
              </a:lnSpc>
              <a:spcBef>
                <a:spcPct val="50000"/>
              </a:spcBef>
              <a:buFont typeface="Arial" panose="020B0604020202020204" pitchFamily="34" charset="0"/>
              <a:buChar char="•"/>
            </a:pPr>
            <a:endParaRPr lang="en-US" altLang="es-ES" sz="1600" b="0" i="0" dirty="0">
              <a:solidFill>
                <a:srgbClr val="000000"/>
              </a:solidFill>
              <a:latin typeface="Xunta Sans" panose="00000500000000000000" pitchFamily="50" charset="0"/>
              <a:cs typeface="+mn-cs"/>
            </a:endParaRPr>
          </a:p>
          <a:p>
            <a:pPr lvl="1" indent="-228600" eaLnBrk="1" hangingPunct="1">
              <a:lnSpc>
                <a:spcPct val="90000"/>
              </a:lnSpc>
              <a:spcBef>
                <a:spcPct val="50000"/>
              </a:spcBef>
              <a:buFont typeface="Arial" panose="020B0604020202020204" pitchFamily="34" charset="0"/>
              <a:buChar char="•"/>
            </a:pPr>
            <a:endParaRPr lang="en-US" altLang="es-ES" sz="1600" b="0" i="0" dirty="0">
              <a:solidFill>
                <a:srgbClr val="000000"/>
              </a:solidFill>
              <a:latin typeface="Xunta Sans" panose="00000500000000000000" pitchFamily="50" charset="0"/>
              <a:cs typeface="+mn-cs"/>
            </a:endParaRPr>
          </a:p>
          <a:p>
            <a:pPr lvl="1" indent="-228600" eaLnBrk="1" hangingPunct="1">
              <a:lnSpc>
                <a:spcPct val="90000"/>
              </a:lnSpc>
              <a:spcBef>
                <a:spcPct val="50000"/>
              </a:spcBef>
              <a:buFont typeface="Arial" panose="020B0604020202020204" pitchFamily="34" charset="0"/>
              <a:buChar char="•"/>
            </a:pPr>
            <a:endParaRPr lang="en-US" altLang="es-ES" sz="1600" b="0" i="0" dirty="0">
              <a:solidFill>
                <a:srgbClr val="000000"/>
              </a:solidFill>
              <a:latin typeface="Xunta Sans" panose="00000500000000000000" pitchFamily="50" charset="0"/>
              <a:cs typeface="+mn-cs"/>
            </a:endParaRPr>
          </a:p>
          <a:p>
            <a:pPr indent="-228600" eaLnBrk="1" hangingPunct="1">
              <a:lnSpc>
                <a:spcPct val="90000"/>
              </a:lnSpc>
              <a:spcBef>
                <a:spcPct val="50000"/>
              </a:spcBef>
              <a:buFont typeface="Arial" panose="020B0604020202020204" pitchFamily="34" charset="0"/>
              <a:buChar char="•"/>
            </a:pPr>
            <a:endParaRPr lang="en-US" altLang="es-ES" sz="1600" dirty="0">
              <a:solidFill>
                <a:srgbClr val="000000"/>
              </a:solidFill>
              <a:latin typeface="Xunta Sans" panose="00000500000000000000" pitchFamily="50" charset="0"/>
              <a:cs typeface="+mn-cs"/>
            </a:endParaRPr>
          </a:p>
          <a:p>
            <a:pPr indent="-228600" eaLnBrk="1" hangingPunct="1">
              <a:lnSpc>
                <a:spcPct val="90000"/>
              </a:lnSpc>
              <a:spcBef>
                <a:spcPct val="0"/>
              </a:spcBef>
              <a:buClrTx/>
              <a:buSzTx/>
              <a:buFont typeface="Arial" panose="020B0604020202020204" pitchFamily="34" charset="0"/>
              <a:buChar char="•"/>
            </a:pPr>
            <a:endParaRPr lang="en-US" altLang="es-ES" sz="1600" i="0" dirty="0">
              <a:solidFill>
                <a:srgbClr val="000000"/>
              </a:solidFill>
              <a:latin typeface="Xunta Sans" panose="00000500000000000000" pitchFamily="50" charset="0"/>
              <a:cs typeface="+mn-cs"/>
            </a:endParaRPr>
          </a:p>
        </p:txBody>
      </p:sp>
      <p:sp>
        <p:nvSpPr>
          <p:cNvPr id="23559" name="Rectangle 15"/>
          <p:cNvSpPr>
            <a:spLocks noChangeArrowheads="1"/>
          </p:cNvSpPr>
          <p:nvPr/>
        </p:nvSpPr>
        <p:spPr bwMode="auto">
          <a:xfrm>
            <a:off x="467544" y="6009411"/>
            <a:ext cx="7416800"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s-ES" altLang="es-ES" sz="2400" i="0" dirty="0">
              <a:solidFill>
                <a:srgbClr val="000000"/>
              </a:solidFill>
              <a:latin typeface="Calibri Light" panose="020F0302020204030204" pitchFamily="34" charset="0"/>
              <a:cs typeface="Calibri Light" panose="020F0302020204030204" pitchFamily="34"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0" y="115888"/>
            <a:ext cx="7440613" cy="7905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SPANISH EDUCATIONAL SYSTEM</a:t>
            </a:r>
          </a:p>
        </p:txBody>
      </p:sp>
      <p:pic>
        <p:nvPicPr>
          <p:cNvPr id="6147" name="Picture 4">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836613"/>
            <a:ext cx="4578350"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1524000" y="190500"/>
            <a:ext cx="7620000" cy="1527175"/>
          </a:xfrm>
          <a:noFill/>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SPANISH EDUCATION SYSTEM AND FRENCH EDUCATION SYSTEM</a:t>
            </a:r>
          </a:p>
        </p:txBody>
      </p:sp>
      <p:sp>
        <p:nvSpPr>
          <p:cNvPr id="7171" name="Text Box 5"/>
          <p:cNvSpPr txBox="1">
            <a:spLocks noChangeArrowheads="1"/>
          </p:cNvSpPr>
          <p:nvPr/>
        </p:nvSpPr>
        <p:spPr bwMode="auto">
          <a:xfrm>
            <a:off x="4176" y="6352702"/>
            <a:ext cx="46006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s-ES" sz="1000" b="0" dirty="0">
                <a:solidFill>
                  <a:srgbClr val="007BC4"/>
                </a:solidFill>
              </a:rPr>
              <a:t>Font: </a:t>
            </a:r>
            <a:r>
              <a:rPr lang="es-ES" altLang="es-ES" sz="1000" b="0" dirty="0" err="1">
                <a:solidFill>
                  <a:srgbClr val="007BC4"/>
                </a:solidFill>
              </a:rPr>
              <a:t>The</a:t>
            </a:r>
            <a:r>
              <a:rPr lang="es-ES" altLang="es-ES" sz="1000" b="0" dirty="0">
                <a:solidFill>
                  <a:srgbClr val="007BC4"/>
                </a:solidFill>
              </a:rPr>
              <a:t> </a:t>
            </a:r>
            <a:r>
              <a:rPr lang="es-ES" altLang="es-ES" sz="1000" b="0" dirty="0" err="1">
                <a:solidFill>
                  <a:srgbClr val="007BC4"/>
                </a:solidFill>
              </a:rPr>
              <a:t>structure</a:t>
            </a:r>
            <a:r>
              <a:rPr lang="es-ES" altLang="es-ES" sz="1000" b="0" dirty="0">
                <a:solidFill>
                  <a:srgbClr val="007BC4"/>
                </a:solidFill>
              </a:rPr>
              <a:t> of </a:t>
            </a:r>
            <a:r>
              <a:rPr lang="es-ES" altLang="es-ES" sz="1000" b="0" dirty="0" err="1">
                <a:solidFill>
                  <a:srgbClr val="007BC4"/>
                </a:solidFill>
              </a:rPr>
              <a:t>the</a:t>
            </a:r>
            <a:r>
              <a:rPr lang="es-ES" altLang="es-ES" sz="1000" b="0" dirty="0">
                <a:solidFill>
                  <a:srgbClr val="007BC4"/>
                </a:solidFill>
              </a:rPr>
              <a:t> </a:t>
            </a:r>
            <a:r>
              <a:rPr lang="es-ES" altLang="es-ES" sz="1000" b="0" dirty="0" err="1">
                <a:solidFill>
                  <a:srgbClr val="007BC4"/>
                </a:solidFill>
              </a:rPr>
              <a:t>European</a:t>
            </a:r>
            <a:r>
              <a:rPr lang="es-ES" altLang="es-ES" sz="1000" b="0" dirty="0">
                <a:solidFill>
                  <a:srgbClr val="007BC4"/>
                </a:solidFill>
              </a:rPr>
              <a:t> </a:t>
            </a:r>
            <a:r>
              <a:rPr lang="es-ES" altLang="es-ES" sz="1000" b="0" dirty="0" err="1">
                <a:solidFill>
                  <a:srgbClr val="007BC4"/>
                </a:solidFill>
              </a:rPr>
              <a:t>education</a:t>
            </a:r>
            <a:r>
              <a:rPr lang="es-ES" altLang="es-ES" sz="1000" b="0" dirty="0">
                <a:solidFill>
                  <a:srgbClr val="007BC4"/>
                </a:solidFill>
              </a:rPr>
              <a:t> </a:t>
            </a:r>
            <a:r>
              <a:rPr lang="es-ES" altLang="es-ES" sz="1000" b="0" dirty="0" err="1">
                <a:solidFill>
                  <a:srgbClr val="007BC4"/>
                </a:solidFill>
              </a:rPr>
              <a:t>Systems</a:t>
            </a:r>
            <a:r>
              <a:rPr lang="es-ES" altLang="es-ES" sz="1000" b="0" dirty="0">
                <a:solidFill>
                  <a:srgbClr val="007BC4"/>
                </a:solidFill>
              </a:rPr>
              <a:t>: </a:t>
            </a:r>
            <a:r>
              <a:rPr lang="es-ES" altLang="es-ES" sz="1000" b="0" dirty="0" err="1">
                <a:solidFill>
                  <a:srgbClr val="007BC4"/>
                </a:solidFill>
              </a:rPr>
              <a:t>schematic</a:t>
            </a:r>
            <a:r>
              <a:rPr lang="es-ES" altLang="es-ES" sz="1000" b="0" dirty="0">
                <a:solidFill>
                  <a:srgbClr val="007BC4"/>
                </a:solidFill>
              </a:rPr>
              <a:t> </a:t>
            </a:r>
            <a:r>
              <a:rPr lang="es-ES" altLang="es-ES" sz="1000" b="0" dirty="0" err="1">
                <a:solidFill>
                  <a:srgbClr val="007BC4"/>
                </a:solidFill>
              </a:rPr>
              <a:t>diagrams</a:t>
            </a:r>
            <a:r>
              <a:rPr lang="es-ES" altLang="es-ES" sz="1000" b="0" dirty="0">
                <a:solidFill>
                  <a:srgbClr val="007BC4"/>
                </a:solidFill>
              </a:rPr>
              <a:t>. </a:t>
            </a:r>
          </a:p>
          <a:p>
            <a:pPr eaLnBrk="1" hangingPunct="1">
              <a:spcBef>
                <a:spcPct val="50000"/>
              </a:spcBef>
              <a:buClrTx/>
              <a:buSzTx/>
              <a:buFontTx/>
              <a:buNone/>
            </a:pPr>
            <a:r>
              <a:rPr lang="es-ES" altLang="es-ES" sz="1000" b="0" dirty="0" err="1">
                <a:solidFill>
                  <a:srgbClr val="007BC4"/>
                </a:solidFill>
              </a:rPr>
              <a:t>European</a:t>
            </a:r>
            <a:r>
              <a:rPr lang="es-ES" altLang="es-ES" sz="1000" b="0" dirty="0">
                <a:solidFill>
                  <a:srgbClr val="007BC4"/>
                </a:solidFill>
              </a:rPr>
              <a:t> </a:t>
            </a:r>
            <a:r>
              <a:rPr lang="es-ES" altLang="es-ES" sz="1000" b="0" dirty="0" err="1">
                <a:solidFill>
                  <a:srgbClr val="007BC4"/>
                </a:solidFill>
              </a:rPr>
              <a:t>Commission</a:t>
            </a:r>
            <a:r>
              <a:rPr lang="es-ES" altLang="es-ES" sz="1000" b="0" dirty="0">
                <a:solidFill>
                  <a:srgbClr val="007BC4"/>
                </a:solidFill>
              </a:rPr>
              <a:t>. </a:t>
            </a:r>
            <a:r>
              <a:rPr lang="es-ES" altLang="es-ES" sz="1000" b="0" dirty="0" err="1">
                <a:solidFill>
                  <a:srgbClr val="007BC4"/>
                </a:solidFill>
              </a:rPr>
              <a:t>Eurydice</a:t>
            </a:r>
            <a:r>
              <a:rPr lang="es-ES" altLang="es-ES" sz="1000" b="0" dirty="0">
                <a:solidFill>
                  <a:srgbClr val="007BC4"/>
                </a:solidFill>
              </a:rPr>
              <a:t> </a:t>
            </a:r>
            <a:r>
              <a:rPr lang="es-ES" altLang="es-ES" sz="1000" b="0" dirty="0" err="1">
                <a:solidFill>
                  <a:srgbClr val="007BC4"/>
                </a:solidFill>
              </a:rPr>
              <a:t>Highlighs</a:t>
            </a:r>
            <a:endParaRPr lang="es-ES" altLang="es-ES" sz="1000" b="0" dirty="0">
              <a:solidFill>
                <a:srgbClr val="007BC4"/>
              </a:solidFill>
            </a:endParaRPr>
          </a:p>
        </p:txBody>
      </p:sp>
      <p:pic>
        <p:nvPicPr>
          <p:cNvPr id="7175" name="Picture 9" descr="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99" y="4645025"/>
            <a:ext cx="1466347" cy="134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descr="key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608363"/>
            <a:ext cx="2396389"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4"/>
          <a:srcRect l="4619" t="24817" r="39485" b="53526"/>
          <a:stretch/>
        </p:blipFill>
        <p:spPr>
          <a:xfrm>
            <a:off x="899592" y="2649032"/>
            <a:ext cx="8208912" cy="1788080"/>
          </a:xfrm>
          <a:prstGeom prst="rect">
            <a:avLst/>
          </a:prstGeom>
        </p:spPr>
      </p:pic>
      <p:pic>
        <p:nvPicPr>
          <p:cNvPr id="3" name="Imagen 2"/>
          <p:cNvPicPr>
            <a:picLocks noChangeAspect="1"/>
          </p:cNvPicPr>
          <p:nvPr/>
        </p:nvPicPr>
        <p:blipFill rotWithShape="1">
          <a:blip r:embed="rId5"/>
          <a:srcRect l="4064" t="25391" r="40039" b="59693"/>
          <a:stretch/>
        </p:blipFill>
        <p:spPr>
          <a:xfrm>
            <a:off x="807388" y="1471439"/>
            <a:ext cx="8248455" cy="1237482"/>
          </a:xfrm>
          <a:prstGeom prst="rect">
            <a:avLst/>
          </a:prstGeom>
        </p:spPr>
      </p:pic>
      <p:sp>
        <p:nvSpPr>
          <p:cNvPr id="4" name="CuadroTexto 3"/>
          <p:cNvSpPr txBox="1"/>
          <p:nvPr/>
        </p:nvSpPr>
        <p:spPr>
          <a:xfrm>
            <a:off x="3779912" y="2636912"/>
            <a:ext cx="2736304" cy="246221"/>
          </a:xfrm>
          <a:prstGeom prst="rect">
            <a:avLst/>
          </a:prstGeom>
          <a:solidFill>
            <a:schemeClr val="bg1"/>
          </a:solidFill>
        </p:spPr>
        <p:txBody>
          <a:bodyPr wrap="square" rtlCol="0">
            <a:spAutoFit/>
          </a:bodyPr>
          <a:lstStyle/>
          <a:p>
            <a:r>
              <a:rPr lang="gl-ES" sz="1000" i="0" dirty="0">
                <a:solidFill>
                  <a:srgbClr val="FF0000"/>
                </a:solidFill>
                <a:latin typeface="Calibri Light" panose="020F0302020204030204" pitchFamily="34" charset="0"/>
                <a:cs typeface="Calibri Light" panose="020F0302020204030204" pitchFamily="34" charset="0"/>
              </a:rPr>
              <a:t>CICLOS FORMATIVOS GRADO MEDIO</a:t>
            </a:r>
            <a:endParaRPr lang="en-GB" sz="1000" i="0" dirty="0">
              <a:solidFill>
                <a:srgbClr val="FF0000"/>
              </a:solidFill>
              <a:latin typeface="Calibri Light" panose="020F0302020204030204" pitchFamily="34" charset="0"/>
              <a:cs typeface="Calibri Light" panose="020F0302020204030204" pitchFamily="34" charset="0"/>
            </a:endParaRPr>
          </a:p>
        </p:txBody>
      </p:sp>
      <p:sp>
        <p:nvSpPr>
          <p:cNvPr id="13" name="CuadroTexto 12"/>
          <p:cNvSpPr txBox="1"/>
          <p:nvPr/>
        </p:nvSpPr>
        <p:spPr>
          <a:xfrm>
            <a:off x="6876256" y="2647777"/>
            <a:ext cx="2195736" cy="246221"/>
          </a:xfrm>
          <a:prstGeom prst="rect">
            <a:avLst/>
          </a:prstGeom>
          <a:solidFill>
            <a:schemeClr val="bg1"/>
          </a:solidFill>
        </p:spPr>
        <p:txBody>
          <a:bodyPr wrap="square" rtlCol="0">
            <a:spAutoFit/>
          </a:bodyPr>
          <a:lstStyle/>
          <a:p>
            <a:r>
              <a:rPr lang="gl-ES" sz="1000" i="0" dirty="0">
                <a:solidFill>
                  <a:srgbClr val="FF0000"/>
                </a:solidFill>
                <a:latin typeface="Calibri Light" panose="020F0302020204030204" pitchFamily="34" charset="0"/>
                <a:cs typeface="Calibri Light" panose="020F0302020204030204" pitchFamily="34" charset="0"/>
              </a:rPr>
              <a:t>CICLOS FORMATIVOS GRADO SUPERIOR</a:t>
            </a:r>
            <a:endParaRPr lang="en-GB" sz="1000" i="0" dirty="0">
              <a:solidFill>
                <a:srgbClr val="FF0000"/>
              </a:solidFill>
              <a:latin typeface="Calibri Light" panose="020F0302020204030204" pitchFamily="34" charset="0"/>
              <a:cs typeface="Calibri Light" panose="020F0302020204030204" pitchFamily="34" charset="0"/>
            </a:endParaRPr>
          </a:p>
        </p:txBody>
      </p:sp>
      <p:sp>
        <p:nvSpPr>
          <p:cNvPr id="14" name="CuadroTexto 13"/>
          <p:cNvSpPr txBox="1"/>
          <p:nvPr/>
        </p:nvSpPr>
        <p:spPr>
          <a:xfrm>
            <a:off x="4067944" y="2318683"/>
            <a:ext cx="720080" cy="246221"/>
          </a:xfrm>
          <a:prstGeom prst="rect">
            <a:avLst/>
          </a:prstGeom>
          <a:noFill/>
        </p:spPr>
        <p:txBody>
          <a:bodyPr wrap="square" rtlCol="0">
            <a:spAutoFit/>
          </a:bodyPr>
          <a:lstStyle/>
          <a:p>
            <a:pPr algn="r"/>
            <a:r>
              <a:rPr lang="gl-ES" sz="1000" i="0" dirty="0">
                <a:solidFill>
                  <a:srgbClr val="FF0000"/>
                </a:solidFill>
                <a:latin typeface="Calibri Light" panose="020F0302020204030204" pitchFamily="34" charset="0"/>
                <a:cs typeface="Calibri Light" panose="020F0302020204030204" pitchFamily="34" charset="0"/>
              </a:rPr>
              <a:t>FP BÁSICA</a:t>
            </a:r>
            <a:endParaRPr lang="en-GB" sz="1000" i="0" dirty="0">
              <a:solidFill>
                <a:srgbClr val="FF0000"/>
              </a:solidFill>
              <a:latin typeface="Calibri Light" panose="020F0302020204030204" pitchFamily="34" charset="0"/>
              <a:cs typeface="Calibri Light" panose="020F0302020204030204" pitchFamily="34" charset="0"/>
            </a:endParaRPr>
          </a:p>
        </p:txBody>
      </p:sp>
      <p:pic>
        <p:nvPicPr>
          <p:cNvPr id="15" name="Imagen 14"/>
          <p:cNvPicPr>
            <a:picLocks noChangeAspect="1"/>
          </p:cNvPicPr>
          <p:nvPr/>
        </p:nvPicPr>
        <p:blipFill rotWithShape="1">
          <a:blip r:embed="rId6"/>
          <a:srcRect l="12920" t="26375" r="41698" b="4719"/>
          <a:stretch/>
        </p:blipFill>
        <p:spPr>
          <a:xfrm>
            <a:off x="6084168" y="4397385"/>
            <a:ext cx="2736303" cy="23358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0" y="479425"/>
            <a:ext cx="6577013" cy="646113"/>
          </a:xfrm>
        </p:spPr>
        <p:txBody>
          <a:bodyPr/>
          <a:lstStyle/>
          <a:p>
            <a:pPr eaLnBrk="1" hangingPunct="1"/>
            <a:r>
              <a:rPr lang="es-ES" altLang="es-ES" sz="2400" dirty="0">
                <a:solidFill>
                  <a:srgbClr val="007BC4"/>
                </a:solidFill>
                <a:latin typeface="Xunta Sans" panose="00000500000000000000" pitchFamily="50" charset="0"/>
                <a:cs typeface="Calibri Light" panose="020F0302020204030204" pitchFamily="34" charset="0"/>
              </a:rPr>
              <a:t>CIFP FERROLTERRA </a:t>
            </a:r>
            <a:br>
              <a:rPr lang="es-ES" altLang="es-ES" sz="2400" dirty="0">
                <a:solidFill>
                  <a:srgbClr val="007BC4"/>
                </a:solidFill>
                <a:latin typeface="Xunta Sans" panose="00000500000000000000" pitchFamily="50" charset="0"/>
                <a:cs typeface="Calibri Light" panose="020F0302020204030204" pitchFamily="34" charset="0"/>
              </a:rPr>
            </a:br>
            <a:r>
              <a:rPr lang="es-ES" altLang="es-ES" sz="2400" dirty="0">
                <a:solidFill>
                  <a:srgbClr val="007BC4"/>
                </a:solidFill>
                <a:latin typeface="Xunta Sans" panose="00000500000000000000" pitchFamily="50" charset="0"/>
                <a:cs typeface="Calibri Light" panose="020F0302020204030204" pitchFamily="34" charset="0"/>
              </a:rPr>
              <a:t>OUR EDUCATIONAL OFFER</a:t>
            </a:r>
          </a:p>
        </p:txBody>
      </p:sp>
      <p:sp>
        <p:nvSpPr>
          <p:cNvPr id="8197" name="Rectangle 6"/>
          <p:cNvSpPr>
            <a:spLocks noChangeArrowheads="1"/>
          </p:cNvSpPr>
          <p:nvPr/>
        </p:nvSpPr>
        <p:spPr bwMode="auto">
          <a:xfrm>
            <a:off x="1139003" y="6426200"/>
            <a:ext cx="6985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2400" i="0" dirty="0">
                <a:solidFill>
                  <a:schemeClr val="hlink"/>
                </a:solidFill>
                <a:latin typeface="Calibri Light" panose="020F0302020204030204" pitchFamily="34" charset="0"/>
                <a:cs typeface="Calibri Light" panose="020F0302020204030204" pitchFamily="34" charset="0"/>
              </a:rPr>
              <a:t>Approximately 1000 students and 100 teachers</a:t>
            </a:r>
            <a:endParaRPr lang="es-ES" altLang="es-ES" sz="2400" i="0" dirty="0">
              <a:solidFill>
                <a:schemeClr val="hlink"/>
              </a:solidFill>
              <a:latin typeface="Calibri Light" panose="020F0302020204030204" pitchFamily="34" charset="0"/>
              <a:cs typeface="Calibri Light" panose="020F0302020204030204" pitchFamily="34" charset="0"/>
            </a:endParaRPr>
          </a:p>
        </p:txBody>
      </p:sp>
      <p:sp>
        <p:nvSpPr>
          <p:cNvPr id="7" name="Rectangle 6"/>
          <p:cNvSpPr>
            <a:spLocks noChangeArrowheads="1"/>
          </p:cNvSpPr>
          <p:nvPr/>
        </p:nvSpPr>
        <p:spPr bwMode="auto">
          <a:xfrm>
            <a:off x="5296354" y="1321732"/>
            <a:ext cx="320484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2400" b="0" i="0" dirty="0">
                <a:solidFill>
                  <a:srgbClr val="C00000"/>
                </a:solidFill>
                <a:latin typeface="Xunta Sans" panose="00000500000000000000" pitchFamily="50" charset="0"/>
              </a:rPr>
              <a:t>Technical VET School</a:t>
            </a:r>
            <a:endParaRPr lang="es-ES" altLang="es-ES" sz="2400" b="0" i="0" dirty="0">
              <a:solidFill>
                <a:srgbClr val="C00000"/>
              </a:solidFill>
              <a:latin typeface="Xunta Sans" panose="00000500000000000000" pitchFamily="50"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82066"/>
            <a:ext cx="3245097" cy="794718"/>
          </a:xfrm>
          <a:prstGeom prst="rect">
            <a:avLst/>
          </a:prstGeom>
        </p:spPr>
      </p:pic>
      <p:graphicFrame>
        <p:nvGraphicFramePr>
          <p:cNvPr id="8201" name="Rectangle 3">
            <a:extLst>
              <a:ext uri="{FF2B5EF4-FFF2-40B4-BE49-F238E27FC236}">
                <a16:creationId xmlns:a16="http://schemas.microsoft.com/office/drawing/2014/main" id="{15F1A78E-56DB-3840-8BF1-9714D214ED87}"/>
              </a:ext>
            </a:extLst>
          </p:cNvPr>
          <p:cNvGraphicFramePr/>
          <p:nvPr>
            <p:extLst>
              <p:ext uri="{D42A27DB-BD31-4B8C-83A1-F6EECF244321}">
                <p14:modId xmlns:p14="http://schemas.microsoft.com/office/powerpoint/2010/main" val="149597689"/>
              </p:ext>
            </p:extLst>
          </p:nvPr>
        </p:nvGraphicFramePr>
        <p:xfrm>
          <a:off x="1307306" y="1890713"/>
          <a:ext cx="7010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7" descr="FABRICACION MECANICA">
            <a:extLst>
              <a:ext uri="{FF2B5EF4-FFF2-40B4-BE49-F238E27FC236}">
                <a16:creationId xmlns:a16="http://schemas.microsoft.com/office/drawing/2014/main" id="{F976802B-D5BE-7070-568C-BE105B6DB3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600" y="1809680"/>
            <a:ext cx="1449388"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a:extLst>
              <a:ext uri="{FF2B5EF4-FFF2-40B4-BE49-F238E27FC236}">
                <a16:creationId xmlns:a16="http://schemas.microsoft.com/office/drawing/2014/main" id="{9EA3B610-976D-1F62-FDA3-70E170CCA8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836" y="1764222"/>
            <a:ext cx="1449388"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ENERXIA E AUGA">
            <a:extLst>
              <a:ext uri="{FF2B5EF4-FFF2-40B4-BE49-F238E27FC236}">
                <a16:creationId xmlns:a16="http://schemas.microsoft.com/office/drawing/2014/main" id="{5C3CA32D-28B7-FA1C-B688-F823557D19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4788" y="3386578"/>
            <a:ext cx="1449388"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TRANSPORTE E MANTEMENTO DE VEHICULOS">
            <a:extLst>
              <a:ext uri="{FF2B5EF4-FFF2-40B4-BE49-F238E27FC236}">
                <a16:creationId xmlns:a16="http://schemas.microsoft.com/office/drawing/2014/main" id="{5B73DC4C-9B18-96EF-5A0B-4445FC871A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1600" y="3364003"/>
            <a:ext cx="14668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DEIRA MOBLE E CORTIZA">
            <a:extLst>
              <a:ext uri="{FF2B5EF4-FFF2-40B4-BE49-F238E27FC236}">
                <a16:creationId xmlns:a16="http://schemas.microsoft.com/office/drawing/2014/main" id="{0F04C572-D932-85B5-78AB-5B302A4EE7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9646" y="4912977"/>
            <a:ext cx="1619672" cy="161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NSTALACION E MANTEMENTO">
            <a:extLst>
              <a:ext uri="{FF2B5EF4-FFF2-40B4-BE49-F238E27FC236}">
                <a16:creationId xmlns:a16="http://schemas.microsoft.com/office/drawing/2014/main" id="{79BEC2AA-E7B6-FDD5-FF9A-C1869B2B06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9395" y="5019425"/>
            <a:ext cx="1435035" cy="143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47813" y="188913"/>
            <a:ext cx="6264547" cy="15271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CIFP FERROLTERRA SPECIALITIES. </a:t>
            </a:r>
            <a:br>
              <a:rPr lang="es-ES" altLang="es-ES" sz="2800" dirty="0">
                <a:solidFill>
                  <a:srgbClr val="007BC4"/>
                </a:solidFill>
                <a:latin typeface="Xunta Sans" panose="00000500000000000000" pitchFamily="50" charset="0"/>
                <a:cs typeface="Calibri Light" panose="020F0302020204030204" pitchFamily="34" charset="0"/>
              </a:rPr>
            </a:br>
            <a:r>
              <a:rPr lang="es-ES" altLang="es-ES" sz="2800" dirty="0">
                <a:solidFill>
                  <a:srgbClr val="007BC4"/>
                </a:solidFill>
                <a:latin typeface="Xunta Sans" panose="00000500000000000000" pitchFamily="50" charset="0"/>
                <a:cs typeface="Calibri Light" panose="020F0302020204030204" pitchFamily="34" charset="0"/>
              </a:rPr>
              <a:t>BRANCH </a:t>
            </a:r>
            <a:r>
              <a:rPr lang="es-ES" altLang="es-ES" sz="2800" b="1" dirty="0" err="1">
                <a:solidFill>
                  <a:srgbClr val="007BC4"/>
                </a:solidFill>
                <a:latin typeface="Xunta Sans" panose="00000500000000000000" pitchFamily="50" charset="0"/>
                <a:cs typeface="Calibri Light" panose="020F0302020204030204" pitchFamily="34" charset="0"/>
              </a:rPr>
              <a:t>Mechanic</a:t>
            </a:r>
            <a:r>
              <a:rPr lang="es-ES" altLang="es-ES" sz="2800" b="1" dirty="0">
                <a:solidFill>
                  <a:srgbClr val="007BC4"/>
                </a:solidFill>
                <a:latin typeface="Xunta Sans" panose="00000500000000000000" pitchFamily="50" charset="0"/>
                <a:cs typeface="Calibri Light" panose="020F0302020204030204" pitchFamily="34" charset="0"/>
              </a:rPr>
              <a:t> </a:t>
            </a:r>
            <a:r>
              <a:rPr lang="es-ES" altLang="es-ES" sz="2800" b="1" dirty="0" err="1">
                <a:solidFill>
                  <a:srgbClr val="007BC4"/>
                </a:solidFill>
                <a:latin typeface="Xunta Sans" panose="00000500000000000000" pitchFamily="50" charset="0"/>
                <a:cs typeface="Calibri Light" panose="020F0302020204030204" pitchFamily="34" charset="0"/>
              </a:rPr>
              <a:t>Manufacturing</a:t>
            </a:r>
            <a:endParaRPr lang="es-ES" altLang="es-ES" sz="2800" b="1" dirty="0">
              <a:solidFill>
                <a:srgbClr val="007BC4"/>
              </a:solidFill>
              <a:latin typeface="Xunta Sans" panose="00000500000000000000" pitchFamily="50" charset="0"/>
              <a:cs typeface="Calibri Light" panose="020F0302020204030204" pitchFamily="34" charset="0"/>
            </a:endParaRPr>
          </a:p>
        </p:txBody>
      </p:sp>
      <p:sp>
        <p:nvSpPr>
          <p:cNvPr id="9219" name="Rectangle 5"/>
          <p:cNvSpPr>
            <a:spLocks noGrp="1" noChangeArrowheads="1"/>
          </p:cNvSpPr>
          <p:nvPr>
            <p:ph type="body" sz="half" idx="1"/>
          </p:nvPr>
        </p:nvSpPr>
        <p:spPr>
          <a:xfrm>
            <a:off x="519113" y="2276475"/>
            <a:ext cx="4484687" cy="1368425"/>
          </a:xfrm>
        </p:spPr>
        <p:txBody>
          <a:bodyPr/>
          <a:lstStyle/>
          <a:p>
            <a:pPr marL="0" indent="0" algn="just" eaLnBrk="1" hangingPunct="1">
              <a:buFont typeface="Wingdings" panose="05000000000000000000" pitchFamily="2" charset="2"/>
              <a:buNone/>
            </a:pPr>
            <a:r>
              <a:rPr lang="en-US" altLang="es-ES" sz="1800" dirty="0">
                <a:latin typeface="Calibri Light" panose="020F0302020204030204" pitchFamily="34" charset="0"/>
                <a:cs typeface="Calibri Light" panose="020F0302020204030204" pitchFamily="34" charset="0"/>
              </a:rPr>
              <a:t>Students use </a:t>
            </a:r>
            <a:r>
              <a:rPr lang="en-US" altLang="es-ES" sz="1800" b="1" dirty="0">
                <a:latin typeface="Calibri Light" panose="020F0302020204030204" pitchFamily="34" charset="0"/>
                <a:cs typeface="Calibri Light" panose="020F0302020204030204" pitchFamily="34" charset="0"/>
              </a:rPr>
              <a:t>tool machines to shape solid pieces</a:t>
            </a:r>
            <a:r>
              <a:rPr lang="en-US" altLang="es-ES" sz="1800" dirty="0">
                <a:latin typeface="Calibri Light" panose="020F0302020204030204" pitchFamily="34" charset="0"/>
                <a:cs typeface="Calibri Light" panose="020F0302020204030204" pitchFamily="34" charset="0"/>
              </a:rPr>
              <a:t>. They prepare machines and systems, </a:t>
            </a:r>
            <a:r>
              <a:rPr lang="en-US" altLang="es-ES" sz="1800" dirty="0" err="1">
                <a:latin typeface="Calibri Light" panose="020F0302020204030204" pitchFamily="34" charset="0"/>
                <a:cs typeface="Calibri Light" panose="020F0302020204030204" pitchFamily="34" charset="0"/>
              </a:rPr>
              <a:t>programme</a:t>
            </a:r>
            <a:r>
              <a:rPr lang="en-US" altLang="es-ES" sz="1800" dirty="0">
                <a:latin typeface="Calibri Light" panose="020F0302020204030204" pitchFamily="34" charset="0"/>
                <a:cs typeface="Calibri Light" panose="020F0302020204030204" pitchFamily="34" charset="0"/>
              </a:rPr>
              <a:t> CNC and robots, and verify mechanized products.</a:t>
            </a:r>
            <a:endParaRPr lang="es-ES" altLang="es-ES" sz="1800" dirty="0">
              <a:latin typeface="Calibri Light" panose="020F0302020204030204" pitchFamily="34" charset="0"/>
              <a:cs typeface="Calibri Light" panose="020F0302020204030204" pitchFamily="34" charset="0"/>
            </a:endParaRPr>
          </a:p>
        </p:txBody>
      </p:sp>
      <p:pic>
        <p:nvPicPr>
          <p:cNvPr id="922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219326"/>
            <a:ext cx="3515996" cy="14970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Rectangle 8"/>
          <p:cNvSpPr>
            <a:spLocks noChangeArrowheads="1"/>
          </p:cNvSpPr>
          <p:nvPr/>
        </p:nvSpPr>
        <p:spPr bwMode="auto">
          <a:xfrm>
            <a:off x="468313" y="1700213"/>
            <a:ext cx="784860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Intermediate Level VET in Machining</a:t>
            </a:r>
          </a:p>
        </p:txBody>
      </p:sp>
      <p:sp>
        <p:nvSpPr>
          <p:cNvPr id="9222" name="Rectangle 14"/>
          <p:cNvSpPr>
            <a:spLocks noChangeArrowheads="1"/>
          </p:cNvSpPr>
          <p:nvPr/>
        </p:nvSpPr>
        <p:spPr bwMode="auto">
          <a:xfrm>
            <a:off x="468313" y="3860800"/>
            <a:ext cx="784860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Intermediate-Level VET in Welding and </a:t>
            </a:r>
            <a:r>
              <a:rPr lang="en-US" altLang="es-ES" sz="2000" i="0" dirty="0" err="1">
                <a:solidFill>
                  <a:srgbClr val="007BC4"/>
                </a:solidFill>
                <a:latin typeface="Xunta Sans" panose="00000500000000000000" pitchFamily="50" charset="0"/>
                <a:cs typeface="Calibri Light" panose="020F0302020204030204" pitchFamily="34" charset="0"/>
              </a:rPr>
              <a:t>Boilermaking</a:t>
            </a:r>
            <a:r>
              <a:rPr lang="en-US" altLang="es-ES" sz="2000" i="0" dirty="0">
                <a:solidFill>
                  <a:srgbClr val="007BC4"/>
                </a:solidFill>
                <a:latin typeface="Xunta Sans" panose="00000500000000000000" pitchFamily="50" charset="0"/>
                <a:cs typeface="Calibri Light" panose="020F0302020204030204" pitchFamily="34" charset="0"/>
              </a:rPr>
              <a:t> </a:t>
            </a:r>
          </a:p>
        </p:txBody>
      </p:sp>
      <p:sp>
        <p:nvSpPr>
          <p:cNvPr id="9223" name="Rectangle 15"/>
          <p:cNvSpPr>
            <a:spLocks noChangeArrowheads="1"/>
          </p:cNvSpPr>
          <p:nvPr/>
        </p:nvSpPr>
        <p:spPr bwMode="auto">
          <a:xfrm>
            <a:off x="3924300" y="4437063"/>
            <a:ext cx="4700588"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800" b="0" i="0" dirty="0">
                <a:latin typeface="Calibri Light" panose="020F0302020204030204" pitchFamily="34" charset="0"/>
                <a:cs typeface="Calibri Light" panose="020F0302020204030204" pitchFamily="34" charset="0"/>
              </a:rPr>
              <a:t>Students learn techniques of metal construction: </a:t>
            </a:r>
            <a:r>
              <a:rPr lang="en-US" altLang="es-ES" sz="1800" i="0" dirty="0">
                <a:latin typeface="Calibri Light" panose="020F0302020204030204" pitchFamily="34" charset="0"/>
                <a:cs typeface="Calibri Light" panose="020F0302020204030204" pitchFamily="34" charset="0"/>
              </a:rPr>
              <a:t>cutting, forging and joining structures</a:t>
            </a:r>
            <a:r>
              <a:rPr lang="en-US" altLang="es-ES" sz="1800" b="0" i="0" dirty="0">
                <a:latin typeface="Calibri Light" panose="020F0302020204030204" pitchFamily="34" charset="0"/>
                <a:cs typeface="Calibri Light" panose="020F0302020204030204" pitchFamily="34" charset="0"/>
              </a:rPr>
              <a:t> in ferrous or steel materials by means of </a:t>
            </a:r>
            <a:r>
              <a:rPr lang="en-US" altLang="es-ES" sz="1800" i="0" dirty="0">
                <a:latin typeface="Calibri Light" panose="020F0302020204030204" pitchFamily="34" charset="0"/>
                <a:cs typeface="Calibri Light" panose="020F0302020204030204" pitchFamily="34" charset="0"/>
              </a:rPr>
              <a:t>welding</a:t>
            </a:r>
            <a:r>
              <a:rPr lang="en-US" altLang="es-ES" sz="1800" b="0" i="0" dirty="0">
                <a:latin typeface="Calibri Light" panose="020F0302020204030204" pitchFamily="34" charset="0"/>
                <a:cs typeface="Calibri Light" panose="020F0302020204030204" pitchFamily="34" charset="0"/>
              </a:rPr>
              <a:t>, machining and forming techniques. </a:t>
            </a:r>
            <a:endParaRPr lang="es-ES" altLang="es-ES" sz="1800" b="0" i="0" dirty="0">
              <a:latin typeface="Calibri Light" panose="020F0302020204030204" pitchFamily="34" charset="0"/>
              <a:cs typeface="Calibri Light" panose="020F0302020204030204" pitchFamily="34" charset="0"/>
            </a:endParaRPr>
          </a:p>
        </p:txBody>
      </p:sp>
      <p:pic>
        <p:nvPicPr>
          <p:cNvPr id="92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4594225"/>
            <a:ext cx="2952750" cy="20034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17" descr="FABRICACION MECA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837" y="-16867"/>
            <a:ext cx="171767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47813" y="188913"/>
            <a:ext cx="7010400" cy="15271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CIFP FERROLTERRA SPECIALITIES. </a:t>
            </a:r>
            <a:br>
              <a:rPr lang="es-ES" altLang="es-ES" sz="2800" dirty="0">
                <a:solidFill>
                  <a:srgbClr val="007BC4"/>
                </a:solidFill>
                <a:latin typeface="Xunta Sans" panose="00000500000000000000" pitchFamily="50" charset="0"/>
                <a:cs typeface="Calibri Light" panose="020F0302020204030204" pitchFamily="34" charset="0"/>
              </a:rPr>
            </a:br>
            <a:r>
              <a:rPr lang="es-ES" altLang="es-ES" sz="2800" dirty="0">
                <a:solidFill>
                  <a:srgbClr val="007BC4"/>
                </a:solidFill>
                <a:latin typeface="Xunta Sans" panose="00000500000000000000" pitchFamily="50" charset="0"/>
                <a:cs typeface="Calibri Light" panose="020F0302020204030204" pitchFamily="34" charset="0"/>
              </a:rPr>
              <a:t>BRANCH </a:t>
            </a:r>
            <a:r>
              <a:rPr lang="es-ES" altLang="es-ES" sz="2800" b="1" dirty="0" err="1">
                <a:solidFill>
                  <a:srgbClr val="007BC4"/>
                </a:solidFill>
                <a:latin typeface="Xunta Sans" panose="00000500000000000000" pitchFamily="50" charset="0"/>
                <a:cs typeface="Calibri Light" panose="020F0302020204030204" pitchFamily="34" charset="0"/>
              </a:rPr>
              <a:t>Mechanic</a:t>
            </a:r>
            <a:r>
              <a:rPr lang="es-ES" altLang="es-ES" sz="2800" b="1" dirty="0">
                <a:solidFill>
                  <a:srgbClr val="007BC4"/>
                </a:solidFill>
                <a:latin typeface="Xunta Sans" panose="00000500000000000000" pitchFamily="50" charset="0"/>
                <a:cs typeface="Calibri Light" panose="020F0302020204030204" pitchFamily="34" charset="0"/>
              </a:rPr>
              <a:t> </a:t>
            </a:r>
            <a:r>
              <a:rPr lang="es-ES" altLang="es-ES" sz="2800" b="1" dirty="0" err="1">
                <a:solidFill>
                  <a:srgbClr val="007BC4"/>
                </a:solidFill>
                <a:latin typeface="Xunta Sans" panose="00000500000000000000" pitchFamily="50" charset="0"/>
                <a:cs typeface="Calibri Light" panose="020F0302020204030204" pitchFamily="34" charset="0"/>
              </a:rPr>
              <a:t>Manufacturing</a:t>
            </a:r>
            <a:endParaRPr lang="es-ES" altLang="es-ES" sz="2800" b="1" dirty="0">
              <a:solidFill>
                <a:srgbClr val="007BC4"/>
              </a:solidFill>
              <a:latin typeface="Xunta Sans" panose="00000500000000000000" pitchFamily="50" charset="0"/>
              <a:cs typeface="Calibri Light" panose="020F0302020204030204" pitchFamily="34" charset="0"/>
            </a:endParaRPr>
          </a:p>
        </p:txBody>
      </p:sp>
      <p:sp>
        <p:nvSpPr>
          <p:cNvPr id="10243" name="Rectangle 3"/>
          <p:cNvSpPr>
            <a:spLocks noGrp="1" noChangeArrowheads="1"/>
          </p:cNvSpPr>
          <p:nvPr>
            <p:ph type="body" sz="half" idx="1"/>
          </p:nvPr>
        </p:nvSpPr>
        <p:spPr>
          <a:xfrm>
            <a:off x="395288" y="3716338"/>
            <a:ext cx="5924550" cy="1368425"/>
          </a:xfrm>
        </p:spPr>
        <p:txBody>
          <a:bodyPr/>
          <a:lstStyle/>
          <a:p>
            <a:pPr marL="0" indent="0" algn="just" eaLnBrk="1" hangingPunct="1">
              <a:buFont typeface="Wingdings" panose="05000000000000000000" pitchFamily="2" charset="2"/>
              <a:buNone/>
            </a:pPr>
            <a:r>
              <a:rPr lang="en-US" altLang="es-ES" sz="1400" dirty="0">
                <a:latin typeface="Calibri Light" panose="020F0302020204030204" pitchFamily="34" charset="0"/>
                <a:cs typeface="Calibri Light" panose="020F0302020204030204" pitchFamily="34" charset="0"/>
              </a:rPr>
              <a:t>Students </a:t>
            </a:r>
            <a:r>
              <a:rPr lang="en-US" altLang="es-ES" sz="1400" b="1" dirty="0">
                <a:latin typeface="Calibri Light" panose="020F0302020204030204" pitchFamily="34" charset="0"/>
                <a:cs typeface="Calibri Light" panose="020F0302020204030204" pitchFamily="34" charset="0"/>
              </a:rPr>
              <a:t>design </a:t>
            </a:r>
            <a:r>
              <a:rPr lang="en-US" altLang="es-ES" sz="1400" b="1" dirty="0" err="1">
                <a:latin typeface="Calibri Light" panose="020F0302020204030204" pitchFamily="34" charset="0"/>
                <a:cs typeface="Calibri Light" panose="020F0302020204030204" pitchFamily="34" charset="0"/>
              </a:rPr>
              <a:t>boilermaking</a:t>
            </a:r>
            <a:r>
              <a:rPr lang="en-US" altLang="es-ES" sz="1400" b="1" dirty="0">
                <a:latin typeface="Calibri Light" panose="020F0302020204030204" pitchFamily="34" charset="0"/>
                <a:cs typeface="Calibri Light" panose="020F0302020204030204" pitchFamily="34" charset="0"/>
              </a:rPr>
              <a:t> products, metal structures and industrial pipe installations</a:t>
            </a:r>
            <a:r>
              <a:rPr lang="en-US" altLang="es-ES" sz="1400" dirty="0">
                <a:latin typeface="Calibri Light" panose="020F0302020204030204" pitchFamily="34" charset="0"/>
                <a:cs typeface="Calibri Light" panose="020F0302020204030204" pitchFamily="34" charset="0"/>
              </a:rPr>
              <a:t>, plan, program and </a:t>
            </a:r>
            <a:r>
              <a:rPr lang="en-US" altLang="es-ES" sz="1400" dirty="0" err="1">
                <a:latin typeface="Calibri Light" panose="020F0302020204030204" pitchFamily="34" charset="0"/>
                <a:cs typeface="Calibri Light" panose="020F0302020204030204" pitchFamily="34" charset="0"/>
              </a:rPr>
              <a:t>controlle</a:t>
            </a:r>
            <a:r>
              <a:rPr lang="en-US" altLang="es-ES" sz="1400" dirty="0">
                <a:latin typeface="Calibri Light" panose="020F0302020204030204" pitchFamily="34" charset="0"/>
                <a:cs typeface="Calibri Light" panose="020F0302020204030204" pitchFamily="34" charset="0"/>
              </a:rPr>
              <a:t> production, taking into account the documentation of the process and the specifications of the products to be manufactured. They learn how to use software </a:t>
            </a:r>
            <a:r>
              <a:rPr lang="en-US" altLang="es-ES" sz="1400" dirty="0" err="1">
                <a:latin typeface="Calibri Light" panose="020F0302020204030204" pitchFamily="34" charset="0"/>
                <a:cs typeface="Calibri Light" panose="020F0302020204030204" pitchFamily="34" charset="0"/>
              </a:rPr>
              <a:t>programmes</a:t>
            </a:r>
            <a:r>
              <a:rPr lang="en-US" altLang="es-ES" sz="1400" dirty="0">
                <a:latin typeface="Calibri Light" panose="020F0302020204030204" pitchFamily="34" charset="0"/>
                <a:cs typeface="Calibri Light" panose="020F0302020204030204" pitchFamily="34" charset="0"/>
              </a:rPr>
              <a:t> as </a:t>
            </a:r>
            <a:r>
              <a:rPr lang="en-US" altLang="es-ES" sz="1400" dirty="0" err="1">
                <a:latin typeface="Calibri Light" panose="020F0302020204030204" pitchFamily="34" charset="0"/>
                <a:cs typeface="Calibri Light" panose="020F0302020204030204" pitchFamily="34" charset="0"/>
              </a:rPr>
              <a:t>Autocad</a:t>
            </a:r>
            <a:r>
              <a:rPr lang="en-US" altLang="es-ES" sz="1400" dirty="0">
                <a:latin typeface="Calibri Light" panose="020F0302020204030204" pitchFamily="34" charset="0"/>
                <a:cs typeface="Calibri Light" panose="020F0302020204030204" pitchFamily="34" charset="0"/>
              </a:rPr>
              <a:t>, CYPE-CAD and Inventor.</a:t>
            </a:r>
            <a:endParaRPr lang="es-ES" altLang="es-ES" sz="1400" dirty="0">
              <a:latin typeface="Calibri Light" panose="020F0302020204030204" pitchFamily="34" charset="0"/>
              <a:cs typeface="Calibri Light" panose="020F0302020204030204" pitchFamily="34" charset="0"/>
            </a:endParaRPr>
          </a:p>
        </p:txBody>
      </p:sp>
      <p:sp>
        <p:nvSpPr>
          <p:cNvPr id="10244" name="Rectangle 5"/>
          <p:cNvSpPr>
            <a:spLocks noChangeArrowheads="1"/>
          </p:cNvSpPr>
          <p:nvPr/>
        </p:nvSpPr>
        <p:spPr bwMode="auto">
          <a:xfrm>
            <a:off x="395288" y="3357563"/>
            <a:ext cx="5400675"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Metal Construction</a:t>
            </a:r>
          </a:p>
        </p:txBody>
      </p:sp>
      <p:sp>
        <p:nvSpPr>
          <p:cNvPr id="10245" name="Rectangle 6"/>
          <p:cNvSpPr>
            <a:spLocks noChangeArrowheads="1"/>
          </p:cNvSpPr>
          <p:nvPr/>
        </p:nvSpPr>
        <p:spPr bwMode="auto">
          <a:xfrm>
            <a:off x="2484438" y="4987453"/>
            <a:ext cx="691197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Mechanical Manufacture Design</a:t>
            </a:r>
          </a:p>
        </p:txBody>
      </p:sp>
      <p:sp>
        <p:nvSpPr>
          <p:cNvPr id="10246" name="Rectangle 7"/>
          <p:cNvSpPr>
            <a:spLocks noChangeArrowheads="1"/>
          </p:cNvSpPr>
          <p:nvPr/>
        </p:nvSpPr>
        <p:spPr bwMode="auto">
          <a:xfrm>
            <a:off x="2556644" y="5444257"/>
            <a:ext cx="6119812"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a:t>
            </a:r>
            <a:r>
              <a:rPr lang="en-US" altLang="es-ES" sz="1400" i="0" dirty="0">
                <a:latin typeface="Calibri Light" panose="020F0302020204030204" pitchFamily="34" charset="0"/>
                <a:cs typeface="Calibri Light" panose="020F0302020204030204" pitchFamily="34" charset="0"/>
              </a:rPr>
              <a:t>design</a:t>
            </a:r>
            <a:r>
              <a:rPr lang="en-US" altLang="es-ES" sz="1400" b="0" i="0" dirty="0">
                <a:latin typeface="Calibri Light" panose="020F0302020204030204" pitchFamily="34" charset="0"/>
                <a:cs typeface="Calibri Light" panose="020F0302020204030204" pitchFamily="34" charset="0"/>
              </a:rPr>
              <a:t> mechanical manufacturing products, sheet metal processing tools, </a:t>
            </a:r>
            <a:r>
              <a:rPr lang="en-US" altLang="es-ES" sz="1400" b="0" i="0" dirty="0" err="1">
                <a:latin typeface="Calibri Light" panose="020F0302020204030204" pitchFamily="34" charset="0"/>
                <a:cs typeface="Calibri Light" panose="020F0302020204030204" pitchFamily="34" charset="0"/>
              </a:rPr>
              <a:t>moulds</a:t>
            </a:r>
            <a:r>
              <a:rPr lang="en-US" altLang="es-ES" sz="1400" b="0" i="0" dirty="0">
                <a:latin typeface="Calibri Light" panose="020F0302020204030204" pitchFamily="34" charset="0"/>
                <a:cs typeface="Calibri Light" panose="020F0302020204030204" pitchFamily="34" charset="0"/>
              </a:rPr>
              <a:t> and models for polymers, foundry, forging, stamping or powder metallurgy. They manage industrial design software </a:t>
            </a:r>
            <a:r>
              <a:rPr lang="en-US" altLang="es-ES" sz="1400" b="0" i="0" dirty="0" err="1">
                <a:latin typeface="Calibri Light" panose="020F0302020204030204" pitchFamily="34" charset="0"/>
                <a:cs typeface="Calibri Light" panose="020F0302020204030204" pitchFamily="34" charset="0"/>
              </a:rPr>
              <a:t>programmes</a:t>
            </a:r>
            <a:r>
              <a:rPr lang="en-US" altLang="es-ES" sz="1400" b="0" i="0" dirty="0">
                <a:latin typeface="Calibri Light" panose="020F0302020204030204" pitchFamily="34" charset="0"/>
                <a:cs typeface="Calibri Light" panose="020F0302020204030204" pitchFamily="34" charset="0"/>
              </a:rPr>
              <a:t> (Inventor, </a:t>
            </a:r>
            <a:r>
              <a:rPr lang="en-US" altLang="es-ES" sz="1400" b="0" i="0" dirty="0" err="1">
                <a:latin typeface="Calibri Light" panose="020F0302020204030204" pitchFamily="34" charset="0"/>
                <a:cs typeface="Calibri Light" panose="020F0302020204030204" pitchFamily="34" charset="0"/>
              </a:rPr>
              <a:t>Autocad</a:t>
            </a:r>
            <a:r>
              <a:rPr lang="en-US" altLang="es-ES" sz="1400" b="0" i="0" dirty="0">
                <a:latin typeface="Calibri Light" panose="020F0302020204030204" pitchFamily="34" charset="0"/>
                <a:cs typeface="Calibri Light" panose="020F0302020204030204" pitchFamily="34" charset="0"/>
              </a:rPr>
              <a:t> and </a:t>
            </a:r>
            <a:r>
              <a:rPr lang="en-US" altLang="es-ES" sz="1400" b="0" i="0" dirty="0" err="1">
                <a:latin typeface="Calibri Light" panose="020F0302020204030204" pitchFamily="34" charset="0"/>
                <a:cs typeface="Calibri Light" panose="020F0302020204030204" pitchFamily="34" charset="0"/>
              </a:rPr>
              <a:t>Solidworks</a:t>
            </a:r>
            <a:r>
              <a:rPr lang="en-US" altLang="es-ES" sz="1400" b="0" i="0" dirty="0">
                <a:latin typeface="Calibri Light" panose="020F0302020204030204" pitchFamily="34" charset="0"/>
                <a:cs typeface="Calibri Light" panose="020F0302020204030204" pitchFamily="34" charset="0"/>
              </a:rPr>
              <a:t>).</a:t>
            </a:r>
            <a:endParaRPr lang="es-ES" altLang="es-ES" sz="1400" b="0" i="0" dirty="0">
              <a:latin typeface="Calibri Light" panose="020F0302020204030204" pitchFamily="34" charset="0"/>
              <a:cs typeface="Calibri Light" panose="020F0302020204030204" pitchFamily="34" charset="0"/>
            </a:endParaRPr>
          </a:p>
        </p:txBody>
      </p:sp>
      <p:pic>
        <p:nvPicPr>
          <p:cNvPr id="1024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5086350"/>
            <a:ext cx="2376488" cy="17700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132013"/>
            <a:ext cx="1858962" cy="2809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Rectangle 12"/>
          <p:cNvSpPr>
            <a:spLocks noChangeArrowheads="1"/>
          </p:cNvSpPr>
          <p:nvPr/>
        </p:nvSpPr>
        <p:spPr bwMode="auto">
          <a:xfrm>
            <a:off x="323850" y="1747838"/>
            <a:ext cx="784860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Mechanic Production Scheduling</a:t>
            </a:r>
          </a:p>
        </p:txBody>
      </p:sp>
      <p:sp>
        <p:nvSpPr>
          <p:cNvPr id="10250" name="Rectangle 13"/>
          <p:cNvSpPr>
            <a:spLocks noChangeArrowheads="1"/>
          </p:cNvSpPr>
          <p:nvPr/>
        </p:nvSpPr>
        <p:spPr bwMode="auto">
          <a:xfrm>
            <a:off x="374650" y="2205038"/>
            <a:ext cx="5853113"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a:latin typeface="Calibri Light" panose="020F0302020204030204" pitchFamily="34" charset="0"/>
                <a:cs typeface="Calibri Light" panose="020F0302020204030204" pitchFamily="34" charset="0"/>
              </a:rPr>
              <a:t>Students plan, </a:t>
            </a:r>
            <a:r>
              <a:rPr lang="en-US" altLang="es-ES" sz="1400" i="0">
                <a:latin typeface="Calibri Light" panose="020F0302020204030204" pitchFamily="34" charset="0"/>
                <a:cs typeface="Calibri Light" panose="020F0302020204030204" pitchFamily="34" charset="0"/>
              </a:rPr>
              <a:t>programme and control the manufacture by machining</a:t>
            </a:r>
            <a:r>
              <a:rPr lang="en-US" altLang="es-ES" sz="1400" b="0" i="0">
                <a:latin typeface="Calibri Light" panose="020F0302020204030204" pitchFamily="34" charset="0"/>
                <a:cs typeface="Calibri Light" panose="020F0302020204030204" pitchFamily="34" charset="0"/>
              </a:rPr>
              <a:t> and assembly of equipment, based on process documentation and the specifications of the manufacturing products, assuring the quality of the management and the products.</a:t>
            </a:r>
            <a:endParaRPr lang="es-ES" altLang="es-ES" sz="1400" b="0" i="0">
              <a:latin typeface="Calibri Light" panose="020F0302020204030204" pitchFamily="34" charset="0"/>
              <a:cs typeface="Calibri Light" panose="020F0302020204030204" pitchFamily="34" charset="0"/>
            </a:endParaRPr>
          </a:p>
        </p:txBody>
      </p:sp>
      <p:pic>
        <p:nvPicPr>
          <p:cNvPr id="10251" name="Picture 14" descr="FABRICACION MECA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398933"/>
            <a:ext cx="1728317" cy="172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38612"/>
            <a:ext cx="1590188" cy="159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1547813" y="188913"/>
            <a:ext cx="7010400" cy="15271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CIFP FERROLTERRA SPECIALITIES. </a:t>
            </a:r>
            <a:br>
              <a:rPr lang="es-ES" altLang="es-ES" sz="2800" dirty="0">
                <a:solidFill>
                  <a:srgbClr val="007BC4"/>
                </a:solidFill>
                <a:latin typeface="Xunta Sans" panose="00000500000000000000" pitchFamily="50" charset="0"/>
                <a:cs typeface="Calibri Light" panose="020F0302020204030204" pitchFamily="34" charset="0"/>
              </a:rPr>
            </a:br>
            <a:r>
              <a:rPr lang="es-ES" altLang="es-ES" sz="2800" dirty="0">
                <a:solidFill>
                  <a:srgbClr val="007BC4"/>
                </a:solidFill>
                <a:latin typeface="Xunta Sans" panose="00000500000000000000" pitchFamily="50" charset="0"/>
                <a:cs typeface="Calibri Light" panose="020F0302020204030204" pitchFamily="34" charset="0"/>
              </a:rPr>
              <a:t>BRANCH </a:t>
            </a:r>
            <a:r>
              <a:rPr lang="es-ES" altLang="es-ES" sz="2800" b="1" dirty="0" err="1">
                <a:solidFill>
                  <a:srgbClr val="007BC4"/>
                </a:solidFill>
                <a:latin typeface="Xunta Sans" panose="00000500000000000000" pitchFamily="50" charset="0"/>
                <a:cs typeface="Calibri Light" panose="020F0302020204030204" pitchFamily="34" charset="0"/>
              </a:rPr>
              <a:t>Electricity</a:t>
            </a:r>
            <a:r>
              <a:rPr lang="es-ES" altLang="es-ES" sz="2800" b="1" dirty="0">
                <a:solidFill>
                  <a:srgbClr val="007BC4"/>
                </a:solidFill>
                <a:latin typeface="Xunta Sans" panose="00000500000000000000" pitchFamily="50" charset="0"/>
                <a:cs typeface="Calibri Light" panose="020F0302020204030204" pitchFamily="34" charset="0"/>
              </a:rPr>
              <a:t> and </a:t>
            </a:r>
            <a:r>
              <a:rPr lang="es-ES" altLang="es-ES" sz="2800" b="1" dirty="0" err="1">
                <a:solidFill>
                  <a:srgbClr val="007BC4"/>
                </a:solidFill>
                <a:latin typeface="Xunta Sans" panose="00000500000000000000" pitchFamily="50" charset="0"/>
                <a:cs typeface="Calibri Light" panose="020F0302020204030204" pitchFamily="34" charset="0"/>
              </a:rPr>
              <a:t>Electronics</a:t>
            </a:r>
            <a:endParaRPr lang="es-ES" altLang="es-ES" sz="2800" b="1" dirty="0">
              <a:solidFill>
                <a:srgbClr val="007BC4"/>
              </a:solidFill>
              <a:latin typeface="Xunta Sans" panose="00000500000000000000" pitchFamily="50" charset="0"/>
              <a:cs typeface="Calibri Light" panose="020F0302020204030204" pitchFamily="34" charset="0"/>
            </a:endParaRPr>
          </a:p>
        </p:txBody>
      </p:sp>
      <p:sp>
        <p:nvSpPr>
          <p:cNvPr id="11268" name="Rectangle 3"/>
          <p:cNvSpPr>
            <a:spLocks noGrp="1" noChangeArrowheads="1"/>
          </p:cNvSpPr>
          <p:nvPr>
            <p:ph type="body" sz="half" idx="1"/>
          </p:nvPr>
        </p:nvSpPr>
        <p:spPr>
          <a:xfrm>
            <a:off x="396081" y="5775514"/>
            <a:ext cx="4752975" cy="893846"/>
          </a:xfrm>
        </p:spPr>
        <p:txBody>
          <a:bodyPr/>
          <a:lstStyle/>
          <a:p>
            <a:pPr marL="0" indent="0" algn="just" eaLnBrk="1" hangingPunct="1">
              <a:buFont typeface="Wingdings" panose="05000000000000000000" pitchFamily="2" charset="2"/>
              <a:buNone/>
            </a:pPr>
            <a:r>
              <a:rPr lang="en-US" altLang="es-ES" sz="1400" dirty="0">
                <a:latin typeface="Calibri Light" panose="020F0302020204030204" pitchFamily="34" charset="0"/>
                <a:cs typeface="Calibri Light" panose="020F0302020204030204" pitchFamily="34" charset="0"/>
              </a:rPr>
              <a:t>Students assemble and/or maintain electronic installations, telecommunication systems (telephony, radio and TV), computer systems. </a:t>
            </a:r>
          </a:p>
        </p:txBody>
      </p:sp>
      <p:sp>
        <p:nvSpPr>
          <p:cNvPr id="11269" name="Rectangle 4"/>
          <p:cNvSpPr>
            <a:spLocks noChangeArrowheads="1"/>
          </p:cNvSpPr>
          <p:nvPr/>
        </p:nvSpPr>
        <p:spPr bwMode="auto">
          <a:xfrm>
            <a:off x="394866" y="5013176"/>
            <a:ext cx="4825206"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Intermediate-Level Training VET in Telecommunications Installations</a:t>
            </a:r>
          </a:p>
        </p:txBody>
      </p:sp>
      <p:sp>
        <p:nvSpPr>
          <p:cNvPr id="11270" name="Rectangle 9"/>
          <p:cNvSpPr>
            <a:spLocks noChangeArrowheads="1"/>
          </p:cNvSpPr>
          <p:nvPr/>
        </p:nvSpPr>
        <p:spPr bwMode="auto">
          <a:xfrm>
            <a:off x="467866" y="2755206"/>
            <a:ext cx="489622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Intermediate-Level Training VET in Electrical and Automatic Installations</a:t>
            </a:r>
          </a:p>
        </p:txBody>
      </p:sp>
      <p:sp>
        <p:nvSpPr>
          <p:cNvPr id="11271" name="Rectangle 10"/>
          <p:cNvSpPr>
            <a:spLocks noChangeArrowheads="1"/>
          </p:cNvSpPr>
          <p:nvPr/>
        </p:nvSpPr>
        <p:spPr bwMode="auto">
          <a:xfrm>
            <a:off x="466650" y="3580598"/>
            <a:ext cx="4897438" cy="128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assembly and maintain low-voltage distribution networks and auxiliary elements, associated equipment and pipelines, as well as electrical and automated installations, photovoltaic solar in buildings, and install and maintain electrical machines. They become </a:t>
            </a:r>
            <a:r>
              <a:rPr lang="en-US" altLang="es-ES" sz="1400" i="0" dirty="0">
                <a:latin typeface="Calibri Light" panose="020F0302020204030204" pitchFamily="34" charset="0"/>
                <a:cs typeface="Calibri Light" panose="020F0302020204030204" pitchFamily="34" charset="0"/>
              </a:rPr>
              <a:t>authorized low voltage installers</a:t>
            </a:r>
            <a:r>
              <a:rPr lang="en-US" altLang="es-ES" sz="1400" b="0" i="0" dirty="0">
                <a:latin typeface="Calibri Light" panose="020F0302020204030204" pitchFamily="34" charset="0"/>
                <a:cs typeface="Calibri Light" panose="020F0302020204030204" pitchFamily="34" charset="0"/>
              </a:rPr>
              <a:t>.</a:t>
            </a:r>
            <a:endParaRPr lang="es-ES" altLang="es-ES" sz="1400" b="0" i="0" dirty="0">
              <a:latin typeface="Calibri Light" panose="020F0302020204030204" pitchFamily="34" charset="0"/>
              <a:cs typeface="Calibri Light" panose="020F0302020204030204" pitchFamily="34" charset="0"/>
            </a:endParaRPr>
          </a:p>
        </p:txBody>
      </p:sp>
      <p:pic>
        <p:nvPicPr>
          <p:cNvPr id="1127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038" y="2516188"/>
            <a:ext cx="3168650" cy="17764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724400"/>
            <a:ext cx="2808288" cy="20415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a:spLocks noChangeArrowheads="1"/>
          </p:cNvSpPr>
          <p:nvPr/>
        </p:nvSpPr>
        <p:spPr bwMode="auto">
          <a:xfrm>
            <a:off x="467544" y="1675086"/>
            <a:ext cx="489622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FP </a:t>
            </a:r>
            <a:r>
              <a:rPr lang="en-US" altLang="es-ES" sz="2000" i="0" dirty="0" err="1">
                <a:solidFill>
                  <a:srgbClr val="007BC4"/>
                </a:solidFill>
                <a:latin typeface="Xunta Sans" panose="00000500000000000000" pitchFamily="50" charset="0"/>
                <a:cs typeface="Calibri Light" panose="020F0302020204030204" pitchFamily="34" charset="0"/>
              </a:rPr>
              <a:t>Básica</a:t>
            </a:r>
            <a:r>
              <a:rPr lang="en-US" altLang="es-ES" sz="2000" i="0" dirty="0">
                <a:solidFill>
                  <a:srgbClr val="007BC4"/>
                </a:solidFill>
                <a:latin typeface="Xunta Sans" panose="00000500000000000000" pitchFamily="50" charset="0"/>
                <a:cs typeface="Calibri Light" panose="020F0302020204030204" pitchFamily="34" charset="0"/>
              </a:rPr>
              <a:t> </a:t>
            </a:r>
            <a:r>
              <a:rPr lang="en-US" altLang="es-ES" sz="2000" i="0" dirty="0" err="1">
                <a:solidFill>
                  <a:srgbClr val="007BC4"/>
                </a:solidFill>
                <a:latin typeface="Xunta Sans" panose="00000500000000000000" pitchFamily="50" charset="0"/>
                <a:cs typeface="Calibri Light" panose="020F0302020204030204" pitchFamily="34" charset="0"/>
              </a:rPr>
              <a:t>Electricidad</a:t>
            </a:r>
            <a:endParaRPr lang="en-US" altLang="es-ES" sz="2000" i="0" dirty="0">
              <a:solidFill>
                <a:srgbClr val="007BC4"/>
              </a:solidFill>
              <a:latin typeface="Xunta Sans" panose="00000500000000000000" pitchFamily="50" charset="0"/>
              <a:cs typeface="Calibri Light" panose="020F0302020204030204" pitchFamily="34" charset="0"/>
            </a:endParaRPr>
          </a:p>
        </p:txBody>
      </p:sp>
      <p:sp>
        <p:nvSpPr>
          <p:cNvPr id="11" name="Rectangle 10"/>
          <p:cNvSpPr>
            <a:spLocks noChangeArrowheads="1"/>
          </p:cNvSpPr>
          <p:nvPr/>
        </p:nvSpPr>
        <p:spPr bwMode="auto">
          <a:xfrm>
            <a:off x="466650" y="2090598"/>
            <a:ext cx="8137774" cy="40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None/>
            </a:pPr>
            <a:r>
              <a:rPr lang="en-US" altLang="es-ES" sz="1400" b="0" i="0" dirty="0">
                <a:latin typeface="Calibri Light" panose="020F0302020204030204" pitchFamily="34" charset="0"/>
                <a:cs typeface="Calibri Light" panose="020F0302020204030204" pitchFamily="34" charset="0"/>
              </a:rPr>
              <a:t>Students get </a:t>
            </a:r>
            <a:r>
              <a:rPr lang="en-GB" sz="1400" b="0" i="0" dirty="0">
                <a:latin typeface="Calibri Light" panose="020F0302020204030204" pitchFamily="34" charset="0"/>
                <a:cs typeface="Calibri Light" panose="020F0302020204030204" pitchFamily="34" charset="0"/>
              </a:rPr>
              <a:t>Compulsory Secondary Education and access to Medium Level VET studies. </a:t>
            </a:r>
            <a:r>
              <a:rPr lang="en-GB" sz="1400" b="0" i="0" dirty="0">
                <a:latin typeface="Calibri Light" panose="020F0302020204030204" pitchFamily="34" charset="0"/>
                <a:cs typeface="Calibri Light" panose="020F0302020204030204" pitchFamily="34" charset="0"/>
                <a:hlinkClick r:id="rId5"/>
              </a:rPr>
              <a:t>https://www.edu.xunta.gal/fp/fpbasica</a:t>
            </a:r>
            <a:endParaRPr lang="en-GB" sz="1400" b="0" i="0" dirty="0">
              <a:latin typeface="Calibri Light" panose="020F0302020204030204" pitchFamily="34" charset="0"/>
              <a:cs typeface="Calibri Light" panose="020F0302020204030204" pitchFamily="34" charset="0"/>
            </a:endParaRPr>
          </a:p>
          <a:p>
            <a:pPr algn="just" eaLnBrk="1" hangingPunct="1">
              <a:buNone/>
            </a:pPr>
            <a:r>
              <a:rPr lang="en-US" altLang="es-ES" sz="1400" b="0" i="0" dirty="0">
                <a:latin typeface="Calibri Light" panose="020F0302020204030204" pitchFamily="34" charset="0"/>
                <a:cs typeface="Calibri Light" panose="020F0302020204030204" pitchFamily="34" charset="0"/>
              </a:rPr>
              <a:t> </a:t>
            </a:r>
            <a:endParaRPr lang="es-ES" altLang="es-ES" sz="1400" b="0" i="0" dirty="0">
              <a:latin typeface="Calibri Light" panose="020F0302020204030204" pitchFamily="34" charset="0"/>
              <a:cs typeface="Calibri Light" panose="020F03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983" y="44624"/>
            <a:ext cx="1650529" cy="165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a:xfrm>
            <a:off x="1547813" y="312286"/>
            <a:ext cx="7010400" cy="1527175"/>
          </a:xfrm>
        </p:spPr>
        <p:txBody>
          <a:bodyPr/>
          <a:lstStyle/>
          <a:p>
            <a:pPr eaLnBrk="1" hangingPunct="1"/>
            <a:r>
              <a:rPr lang="es-ES" altLang="es-ES" sz="2800" dirty="0">
                <a:solidFill>
                  <a:srgbClr val="007BC4"/>
                </a:solidFill>
                <a:latin typeface="Xunta Sans" panose="00000500000000000000" pitchFamily="50" charset="0"/>
                <a:cs typeface="Calibri Light" panose="020F0302020204030204" pitchFamily="34" charset="0"/>
              </a:rPr>
              <a:t>CIFP FERROLTERRA SPECIALITIES. </a:t>
            </a:r>
            <a:br>
              <a:rPr lang="es-ES" altLang="es-ES" sz="2800" dirty="0">
                <a:solidFill>
                  <a:srgbClr val="007BC4"/>
                </a:solidFill>
                <a:latin typeface="Xunta Sans" panose="00000500000000000000" pitchFamily="50" charset="0"/>
                <a:cs typeface="Calibri Light" panose="020F0302020204030204" pitchFamily="34" charset="0"/>
              </a:rPr>
            </a:br>
            <a:r>
              <a:rPr lang="es-ES" altLang="es-ES" sz="2800" dirty="0">
                <a:solidFill>
                  <a:srgbClr val="007BC4"/>
                </a:solidFill>
                <a:latin typeface="Xunta Sans" panose="00000500000000000000" pitchFamily="50" charset="0"/>
                <a:cs typeface="Calibri Light" panose="020F0302020204030204" pitchFamily="34" charset="0"/>
              </a:rPr>
              <a:t>BRANCH </a:t>
            </a:r>
            <a:r>
              <a:rPr lang="es-ES" altLang="es-ES" sz="2800" b="1" dirty="0" err="1">
                <a:solidFill>
                  <a:srgbClr val="007BC4"/>
                </a:solidFill>
                <a:latin typeface="Xunta Sans" panose="00000500000000000000" pitchFamily="50" charset="0"/>
                <a:cs typeface="Calibri Light" panose="020F0302020204030204" pitchFamily="34" charset="0"/>
              </a:rPr>
              <a:t>Electricity</a:t>
            </a:r>
            <a:r>
              <a:rPr lang="es-ES" altLang="es-ES" sz="2800" b="1" dirty="0">
                <a:solidFill>
                  <a:srgbClr val="007BC4"/>
                </a:solidFill>
                <a:latin typeface="Xunta Sans" panose="00000500000000000000" pitchFamily="50" charset="0"/>
                <a:cs typeface="Calibri Light" panose="020F0302020204030204" pitchFamily="34" charset="0"/>
              </a:rPr>
              <a:t> and </a:t>
            </a:r>
            <a:r>
              <a:rPr lang="es-ES" altLang="es-ES" sz="2800" b="1" dirty="0" err="1">
                <a:solidFill>
                  <a:srgbClr val="007BC4"/>
                </a:solidFill>
                <a:latin typeface="Xunta Sans" panose="00000500000000000000" pitchFamily="50" charset="0"/>
                <a:cs typeface="Calibri Light" panose="020F0302020204030204" pitchFamily="34" charset="0"/>
              </a:rPr>
              <a:t>Electronics</a:t>
            </a:r>
            <a:endParaRPr lang="es-ES" altLang="es-ES" sz="2800" b="1" dirty="0">
              <a:solidFill>
                <a:srgbClr val="007BC4"/>
              </a:solidFill>
              <a:latin typeface="Xunta Sans" panose="00000500000000000000" pitchFamily="50" charset="0"/>
              <a:cs typeface="Calibri Light" panose="020F0302020204030204" pitchFamily="34" charset="0"/>
            </a:endParaRPr>
          </a:p>
        </p:txBody>
      </p:sp>
      <p:sp>
        <p:nvSpPr>
          <p:cNvPr id="12292" name="Rectangle 3"/>
          <p:cNvSpPr>
            <a:spLocks noGrp="1" noChangeArrowheads="1"/>
          </p:cNvSpPr>
          <p:nvPr>
            <p:ph type="body" sz="half" idx="1"/>
          </p:nvPr>
        </p:nvSpPr>
        <p:spPr>
          <a:xfrm>
            <a:off x="107950" y="3429000"/>
            <a:ext cx="5329238" cy="792163"/>
          </a:xfrm>
        </p:spPr>
        <p:txBody>
          <a:bodyPr/>
          <a:lstStyle/>
          <a:p>
            <a:pPr marL="0" indent="0" algn="just" eaLnBrk="1" hangingPunct="1">
              <a:buFont typeface="Wingdings" panose="05000000000000000000" pitchFamily="2" charset="2"/>
              <a:buNone/>
            </a:pPr>
            <a:r>
              <a:rPr lang="en-US" altLang="es-ES" sz="1400">
                <a:latin typeface="Calibri Light" panose="020F0302020204030204" pitchFamily="34" charset="0"/>
                <a:cs typeface="Calibri Light" panose="020F0302020204030204" pitchFamily="34" charset="0"/>
              </a:rPr>
              <a:t>Students get the necessary knowledge to develop and supervise  telecommunication (telephony, radio and TV), computer systems and audiovisual production systems. </a:t>
            </a:r>
            <a:endParaRPr lang="es-ES" altLang="es-ES" sz="1400">
              <a:latin typeface="Calibri Light" panose="020F0302020204030204" pitchFamily="34" charset="0"/>
              <a:cs typeface="Calibri Light" panose="020F0302020204030204" pitchFamily="34" charset="0"/>
            </a:endParaRPr>
          </a:p>
        </p:txBody>
      </p:sp>
      <p:sp>
        <p:nvSpPr>
          <p:cNvPr id="12293" name="Rectangle 4"/>
          <p:cNvSpPr>
            <a:spLocks noChangeArrowheads="1"/>
          </p:cNvSpPr>
          <p:nvPr/>
        </p:nvSpPr>
        <p:spPr bwMode="auto">
          <a:xfrm>
            <a:off x="107950" y="2780928"/>
            <a:ext cx="5616575"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Telecommunication and Computer Systems</a:t>
            </a:r>
          </a:p>
        </p:txBody>
      </p:sp>
      <p:sp>
        <p:nvSpPr>
          <p:cNvPr id="12294" name="Rectangle 5"/>
          <p:cNvSpPr>
            <a:spLocks noChangeArrowheads="1"/>
          </p:cNvSpPr>
          <p:nvPr/>
        </p:nvSpPr>
        <p:spPr bwMode="auto">
          <a:xfrm>
            <a:off x="107950" y="1556792"/>
            <a:ext cx="5472113"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a:t>
            </a:r>
            <a:r>
              <a:rPr lang="en-US" altLang="es-ES" sz="2000" i="0" dirty="0" err="1">
                <a:solidFill>
                  <a:srgbClr val="007BC4"/>
                </a:solidFill>
                <a:latin typeface="Xunta Sans" panose="00000500000000000000" pitchFamily="50" charset="0"/>
                <a:cs typeface="Calibri Light" panose="020F0302020204030204" pitchFamily="34" charset="0"/>
              </a:rPr>
              <a:t>Electrotechnical</a:t>
            </a:r>
            <a:r>
              <a:rPr lang="en-US" altLang="es-ES" sz="2000" i="0" dirty="0">
                <a:solidFill>
                  <a:srgbClr val="007BC4"/>
                </a:solidFill>
                <a:latin typeface="Xunta Sans" panose="00000500000000000000" pitchFamily="50" charset="0"/>
                <a:cs typeface="Calibri Light" panose="020F0302020204030204" pitchFamily="34" charset="0"/>
              </a:rPr>
              <a:t> and Automated Systems</a:t>
            </a:r>
          </a:p>
        </p:txBody>
      </p:sp>
      <p:sp>
        <p:nvSpPr>
          <p:cNvPr id="12295" name="Rectangle 6"/>
          <p:cNvSpPr>
            <a:spLocks noChangeArrowheads="1"/>
          </p:cNvSpPr>
          <p:nvPr/>
        </p:nvSpPr>
        <p:spPr bwMode="auto">
          <a:xfrm>
            <a:off x="107950" y="2133600"/>
            <a:ext cx="52546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a:latin typeface="Calibri Light" panose="020F0302020204030204" pitchFamily="34" charset="0"/>
                <a:cs typeface="Calibri Light" panose="020F0302020204030204" pitchFamily="34" charset="0"/>
              </a:rPr>
              <a:t>Students learn how to work in electrical installations in buildings, domotic systems, low voltage electrical networks and automated systems.</a:t>
            </a:r>
            <a:endParaRPr lang="es-ES" altLang="es-ES" sz="1400" b="0" i="0">
              <a:latin typeface="Calibri Light" panose="020F0302020204030204" pitchFamily="34" charset="0"/>
              <a:cs typeface="Calibri Light" panose="020F0302020204030204" pitchFamily="34" charset="0"/>
            </a:endParaRPr>
          </a:p>
        </p:txBody>
      </p:sp>
      <p:pic>
        <p:nvPicPr>
          <p:cNvPr id="1229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349500"/>
            <a:ext cx="3363913" cy="3860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7" name="Rectangle 12"/>
          <p:cNvSpPr>
            <a:spLocks noChangeArrowheads="1"/>
          </p:cNvSpPr>
          <p:nvPr/>
        </p:nvSpPr>
        <p:spPr bwMode="auto">
          <a:xfrm>
            <a:off x="135722" y="5862910"/>
            <a:ext cx="5184775"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dirty="0">
                <a:latin typeface="Calibri Light" panose="020F0302020204030204" pitchFamily="34" charset="0"/>
                <a:cs typeface="Calibri Light" panose="020F0302020204030204" pitchFamily="34" charset="0"/>
              </a:rPr>
              <a:t>Students configure electronic circuits, diagnose dysfunctions in equipment or systems, supervise and/or execute maintenance processes.</a:t>
            </a:r>
            <a:endParaRPr lang="es-ES" altLang="es-ES" sz="1400" b="0" i="0" dirty="0">
              <a:latin typeface="Calibri Light" panose="020F0302020204030204" pitchFamily="34" charset="0"/>
              <a:cs typeface="Calibri Light" panose="020F0302020204030204" pitchFamily="34" charset="0"/>
            </a:endParaRPr>
          </a:p>
        </p:txBody>
      </p:sp>
      <p:sp>
        <p:nvSpPr>
          <p:cNvPr id="12298" name="Rectangle 13"/>
          <p:cNvSpPr>
            <a:spLocks noChangeArrowheads="1"/>
          </p:cNvSpPr>
          <p:nvPr/>
        </p:nvSpPr>
        <p:spPr bwMode="auto">
          <a:xfrm>
            <a:off x="107950" y="5229200"/>
            <a:ext cx="6048375"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Industrial Electronic Maintenance</a:t>
            </a:r>
          </a:p>
        </p:txBody>
      </p:sp>
      <p:sp>
        <p:nvSpPr>
          <p:cNvPr id="12299" name="Rectangle 14"/>
          <p:cNvSpPr>
            <a:spLocks noChangeArrowheads="1"/>
          </p:cNvSpPr>
          <p:nvPr/>
        </p:nvSpPr>
        <p:spPr bwMode="auto">
          <a:xfrm>
            <a:off x="107950" y="4200073"/>
            <a:ext cx="5472113"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pPr>
            <a:r>
              <a:rPr lang="en-US" altLang="es-ES" sz="2000" i="0" dirty="0">
                <a:solidFill>
                  <a:srgbClr val="007BC4"/>
                </a:solidFill>
                <a:latin typeface="Xunta Sans" panose="00000500000000000000" pitchFamily="50" charset="0"/>
                <a:cs typeface="Calibri Light" panose="020F0302020204030204" pitchFamily="34" charset="0"/>
              </a:rPr>
              <a:t>Higher-Level VET in Industrial Automation and Robotics</a:t>
            </a:r>
          </a:p>
        </p:txBody>
      </p:sp>
      <p:sp>
        <p:nvSpPr>
          <p:cNvPr id="12300" name="Rectangle 15"/>
          <p:cNvSpPr>
            <a:spLocks noChangeArrowheads="1"/>
          </p:cNvSpPr>
          <p:nvPr/>
        </p:nvSpPr>
        <p:spPr bwMode="auto">
          <a:xfrm>
            <a:off x="107950" y="4795838"/>
            <a:ext cx="518477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cs typeface="Arial" panose="020B0604020202020204" pitchFamily="34" charset="0"/>
              </a:defRPr>
            </a:lvl1pPr>
            <a:lvl2pPr marL="820738"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cs typeface="Arial" panose="020B0604020202020204" pitchFamily="34" charset="0"/>
              </a:defRPr>
            </a:lvl2pPr>
            <a:lvl3pPr marL="1228725" indent="-228600">
              <a:spcBef>
                <a:spcPct val="20000"/>
              </a:spcBef>
              <a:buClr>
                <a:schemeClr val="accent2"/>
              </a:buClr>
              <a:buChar char="•"/>
              <a:defRPr sz="2400">
                <a:solidFill>
                  <a:schemeClr val="tx2"/>
                </a:solidFill>
                <a:latin typeface="Arial" panose="020B0604020202020204" pitchFamily="34" charset="0"/>
                <a:cs typeface="Arial" panose="020B0604020202020204" pitchFamily="34" charset="0"/>
              </a:defRPr>
            </a:lvl3pPr>
            <a:lvl4pPr marL="1636713" indent="-228600">
              <a:spcBef>
                <a:spcPct val="20000"/>
              </a:spcBef>
              <a:buClr>
                <a:schemeClr val="tx1"/>
              </a:buClr>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pPr>
            <a:r>
              <a:rPr lang="en-US" altLang="es-ES" sz="1400" b="0" i="0">
                <a:latin typeface="Calibri Light" panose="020F0302020204030204" pitchFamily="34" charset="0"/>
                <a:cs typeface="Calibri Light" panose="020F0302020204030204" pitchFamily="34" charset="0"/>
              </a:rPr>
              <a:t>Students do the maintenance of automatic installations in all kind of companies with automated Systems.</a:t>
            </a:r>
            <a:endParaRPr lang="es-ES" altLang="es-ES" sz="1400" b="0" i="0">
              <a:latin typeface="Calibri Light" panose="020F0302020204030204" pitchFamily="34" charset="0"/>
              <a:cs typeface="Calibri Light" panose="020F0302020204030204" pitchFamily="34" charset="0"/>
            </a:endParaRPr>
          </a:p>
        </p:txBody>
      </p:sp>
    </p:spTree>
  </p:cSld>
  <p:clrMapOvr>
    <a:masterClrMapping/>
  </p:clrMapOvr>
</p:sld>
</file>

<file path=ppt/theme/theme1.xml><?xml version="1.0" encoding="utf-8"?>
<a:theme xmlns:a="http://schemas.openxmlformats.org/drawingml/2006/main" name="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h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es-ES" sz="1800" b="1" i="1"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altLang="es-ES" sz="1800" b="1" i="1"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Echo</Template>
  <TotalTime>1603</TotalTime>
  <Words>1369</Words>
  <Application>Microsoft Office PowerPoint</Application>
  <PresentationFormat>Presentación en pantalla (4:3)</PresentationFormat>
  <Paragraphs>140</Paragraphs>
  <Slides>20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20</vt:i4>
      </vt:variant>
    </vt:vector>
  </HeadingPairs>
  <TitlesOfParts>
    <vt:vector size="26" baseType="lpstr">
      <vt:lpstr>Arial</vt:lpstr>
      <vt:lpstr>Calibri Light</vt:lpstr>
      <vt:lpstr>Times New Roman</vt:lpstr>
      <vt:lpstr>Wingdings</vt:lpstr>
      <vt:lpstr>Xunta Sans</vt:lpstr>
      <vt:lpstr>Echo</vt:lpstr>
      <vt:lpstr> Bienvenue chez nous! </vt:lpstr>
      <vt:lpstr>INDEX</vt:lpstr>
      <vt:lpstr>SPANISH EDUCATIONAL SYSTEM</vt:lpstr>
      <vt:lpstr>SPANISH EDUCATION SYSTEM AND FRENCH EDUCATION SYSTEM</vt:lpstr>
      <vt:lpstr>CIFP FERROLTERRA  OUR EDUCATIONAL OFFER</vt:lpstr>
      <vt:lpstr>CIFP FERROLTERRA SPECIALITIES.  BRANCH Mechanic Manufacturing</vt:lpstr>
      <vt:lpstr>CIFP FERROLTERRA SPECIALITIES.  BRANCH Mechanic Manufacturing</vt:lpstr>
      <vt:lpstr>CIFP FERROLTERRA SPECIALITIES.  BRANCH Electricity and Electronics</vt:lpstr>
      <vt:lpstr>CIFP FERROLTERRA SPECIALITIES.  BRANCH Electricity and Electronics</vt:lpstr>
      <vt:lpstr>CIFP FERROLTERRA SPECIALITIES.  BRANCH Energy and Water</vt:lpstr>
      <vt:lpstr>CIFP FERROLTERRA SPECIALITIES.  BRANCH Transport and Maintenance of Vehicles</vt:lpstr>
      <vt:lpstr>CIFP FERROLTERRA SPECIALITIES.  BRANCH Wood, Furniture and Bark</vt:lpstr>
      <vt:lpstr>CIFP FERROLTERRA SPECIALITIES.  BRANCH Installation and Maintenance</vt:lpstr>
      <vt:lpstr>MORE ABOUT CIFP FERROLTERRA</vt:lpstr>
      <vt:lpstr>MORE ABOUT CIFP FERROLTERRA http://www.edu.xunta.gal/centros/cifpferrolterra/node/1122 </vt:lpstr>
      <vt:lpstr>COMPANIES IN FERROLTERRA REGION</vt:lpstr>
      <vt:lpstr>COMPANIES IN FERROLTERRA REGION</vt:lpstr>
      <vt:lpstr>Presentación de PowerPoint</vt:lpstr>
      <vt:lpstr>OFERTA DUAL CURSO 23/24</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rhr</dc:creator>
  <cp:lastModifiedBy>Raquel</cp:lastModifiedBy>
  <cp:revision>129</cp:revision>
  <dcterms:created xsi:type="dcterms:W3CDTF">2017-11-18T16:01:56Z</dcterms:created>
  <dcterms:modified xsi:type="dcterms:W3CDTF">2024-01-22T08:46:52Z</dcterms:modified>
</cp:coreProperties>
</file>