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281" r:id="rId2"/>
    <p:sldId id="256" r:id="rId3"/>
    <p:sldId id="300" r:id="rId4"/>
    <p:sldId id="282" r:id="rId5"/>
    <p:sldId id="301" r:id="rId6"/>
    <p:sldId id="283" r:id="rId7"/>
    <p:sldId id="284" r:id="rId8"/>
    <p:sldId id="286" r:id="rId9"/>
    <p:sldId id="287" r:id="rId10"/>
    <p:sldId id="302" r:id="rId11"/>
    <p:sldId id="273" r:id="rId12"/>
    <p:sldId id="288" r:id="rId13"/>
    <p:sldId id="289" r:id="rId14"/>
    <p:sldId id="290" r:id="rId15"/>
    <p:sldId id="291" r:id="rId16"/>
    <p:sldId id="292" r:id="rId17"/>
    <p:sldId id="262" r:id="rId18"/>
    <p:sldId id="303" r:id="rId19"/>
    <p:sldId id="297" r:id="rId20"/>
    <p:sldId id="293" r:id="rId21"/>
    <p:sldId id="298" r:id="rId22"/>
    <p:sldId id="296" r:id="rId23"/>
    <p:sldId id="304" r:id="rId24"/>
    <p:sldId id="265" r:id="rId25"/>
    <p:sldId id="306" r:id="rId26"/>
    <p:sldId id="308" r:id="rId27"/>
    <p:sldId id="309" r:id="rId28"/>
    <p:sldId id="267" r:id="rId29"/>
    <p:sldId id="310" r:id="rId30"/>
    <p:sldId id="311" r:id="rId31"/>
    <p:sldId id="312" r:id="rId32"/>
    <p:sldId id="313" r:id="rId33"/>
    <p:sldId id="315" r:id="rId34"/>
    <p:sldId id="314" r:id="rId35"/>
    <p:sldId id="318" r:id="rId36"/>
    <p:sldId id="317" r:id="rId37"/>
    <p:sldId id="320" r:id="rId38"/>
    <p:sldId id="319" r:id="rId39"/>
    <p:sldId id="321" r:id="rId40"/>
    <p:sldId id="275" r:id="rId41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D7F35-8D74-4A3D-930B-31399BDB57F8}" v="64" dt="2022-06-13T11:10:18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4" autoAdjust="0"/>
    <p:restoredTop sz="93419" autoAdjust="0"/>
  </p:normalViewPr>
  <p:slideViewPr>
    <p:cSldViewPr snapToGrid="0">
      <p:cViewPr varScale="1">
        <p:scale>
          <a:sx n="75" d="100"/>
          <a:sy n="75" d="100"/>
        </p:scale>
        <p:origin x="946" y="43"/>
      </p:cViewPr>
      <p:guideLst>
        <p:guide orient="horz" pos="2160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Paz Lopez Fernandez" userId="1bbb1aee3747cdee" providerId="LiveId" clId="{13699F64-A0BA-48C1-B1F6-EA83384B5CC8}"/>
    <pc:docChg chg="undo redo custSel addSld delSld modSld sldOrd modMainMaster">
      <pc:chgData name="Maria Paz Lopez Fernandez" userId="1bbb1aee3747cdee" providerId="LiveId" clId="{13699F64-A0BA-48C1-B1F6-EA83384B5CC8}" dt="2022-02-05T10:46:50.904" v="1842" actId="1076"/>
      <pc:docMkLst>
        <pc:docMk/>
      </pc:docMkLst>
      <pc:sldChg chg="addSp delSp modSp new mod">
        <pc:chgData name="Maria Paz Lopez Fernandez" userId="1bbb1aee3747cdee" providerId="LiveId" clId="{13699F64-A0BA-48C1-B1F6-EA83384B5CC8}" dt="2022-02-05T10:46:25.477" v="1838" actId="108"/>
        <pc:sldMkLst>
          <pc:docMk/>
          <pc:sldMk cId="3946423641" sldId="256"/>
        </pc:sldMkLst>
        <pc:spChg chg="del mod">
          <ac:chgData name="Maria Paz Lopez Fernandez" userId="1bbb1aee3747cdee" providerId="LiveId" clId="{13699F64-A0BA-48C1-B1F6-EA83384B5CC8}" dt="2022-02-05T08:55:47.554" v="4" actId="21"/>
          <ac:spMkLst>
            <pc:docMk/>
            <pc:sldMk cId="3946423641" sldId="256"/>
            <ac:spMk id="2" creationId="{47569CB8-EF65-4E66-BF1C-C4D7067F5018}"/>
          </ac:spMkLst>
        </pc:spChg>
        <pc:spChg chg="del mod">
          <ac:chgData name="Maria Paz Lopez Fernandez" userId="1bbb1aee3747cdee" providerId="LiveId" clId="{13699F64-A0BA-48C1-B1F6-EA83384B5CC8}" dt="2022-02-05T08:55:50.193" v="5" actId="21"/>
          <ac:spMkLst>
            <pc:docMk/>
            <pc:sldMk cId="3946423641" sldId="256"/>
            <ac:spMk id="3" creationId="{A52ED6EC-AD6A-43ED-B31A-4BA2002204DA}"/>
          </ac:spMkLst>
        </pc:spChg>
        <pc:spChg chg="add del mod">
          <ac:chgData name="Maria Paz Lopez Fernandez" userId="1bbb1aee3747cdee" providerId="LiveId" clId="{13699F64-A0BA-48C1-B1F6-EA83384B5CC8}" dt="2022-02-05T09:02:33.799" v="87" actId="21"/>
          <ac:spMkLst>
            <pc:docMk/>
            <pc:sldMk cId="3946423641" sldId="256"/>
            <ac:spMk id="8" creationId="{9F9474AE-B5CF-4150-9F02-141141039D4A}"/>
          </ac:spMkLst>
        </pc:spChg>
        <pc:picChg chg="add mod">
          <ac:chgData name="Maria Paz Lopez Fernandez" userId="1bbb1aee3747cdee" providerId="LiveId" clId="{13699F64-A0BA-48C1-B1F6-EA83384B5CC8}" dt="2022-02-05T09:34:18.981" v="579" actId="1076"/>
          <ac:picMkLst>
            <pc:docMk/>
            <pc:sldMk cId="3946423641" sldId="256"/>
            <ac:picMk id="5" creationId="{6D8735E0-E765-417B-BDED-08B51B44FF56}"/>
          </ac:picMkLst>
        </pc:picChg>
        <pc:picChg chg="add mod">
          <ac:chgData name="Maria Paz Lopez Fernandez" userId="1bbb1aee3747cdee" providerId="LiveId" clId="{13699F64-A0BA-48C1-B1F6-EA83384B5CC8}" dt="2022-02-05T10:46:25.477" v="1838" actId="108"/>
          <ac:picMkLst>
            <pc:docMk/>
            <pc:sldMk cId="3946423641" sldId="256"/>
            <ac:picMk id="7" creationId="{0C5FEE41-9E86-4677-A183-E7B5C9984D48}"/>
          </ac:picMkLst>
        </pc:picChg>
        <pc:picChg chg="add mod">
          <ac:chgData name="Maria Paz Lopez Fernandez" userId="1bbb1aee3747cdee" providerId="LiveId" clId="{13699F64-A0BA-48C1-B1F6-EA83384B5CC8}" dt="2022-02-05T10:46:25.045" v="1837" actId="108"/>
          <ac:picMkLst>
            <pc:docMk/>
            <pc:sldMk cId="3946423641" sldId="256"/>
            <ac:picMk id="9" creationId="{0292A968-2B64-443C-B8EA-BB6E0CD95CF9}"/>
          </ac:picMkLst>
        </pc:picChg>
        <pc:picChg chg="add mod">
          <ac:chgData name="Maria Paz Lopez Fernandez" userId="1bbb1aee3747cdee" providerId="LiveId" clId="{13699F64-A0BA-48C1-B1F6-EA83384B5CC8}" dt="2022-02-05T09:34:00.791" v="573" actId="1076"/>
          <ac:picMkLst>
            <pc:docMk/>
            <pc:sldMk cId="3946423641" sldId="256"/>
            <ac:picMk id="10" creationId="{6F80CABE-EC33-4706-9F01-3E7EC4950662}"/>
          </ac:picMkLst>
        </pc:picChg>
        <pc:picChg chg="add mod">
          <ac:chgData name="Maria Paz Lopez Fernandez" userId="1bbb1aee3747cdee" providerId="LiveId" clId="{13699F64-A0BA-48C1-B1F6-EA83384B5CC8}" dt="2022-02-05T09:34:13.707" v="577" actId="1076"/>
          <ac:picMkLst>
            <pc:docMk/>
            <pc:sldMk cId="3946423641" sldId="256"/>
            <ac:picMk id="11" creationId="{3A88A65B-8EAF-4105-B64F-3C65228D3D6C}"/>
          </ac:picMkLst>
        </pc:picChg>
        <pc:picChg chg="add mod">
          <ac:chgData name="Maria Paz Lopez Fernandez" userId="1bbb1aee3747cdee" providerId="LiveId" clId="{13699F64-A0BA-48C1-B1F6-EA83384B5CC8}" dt="2022-02-05T09:34:10.750" v="576" actId="1076"/>
          <ac:picMkLst>
            <pc:docMk/>
            <pc:sldMk cId="3946423641" sldId="256"/>
            <ac:picMk id="12" creationId="{A5A2F374-7267-4211-A14F-F0A89EA3EE07}"/>
          </ac:picMkLst>
        </pc:picChg>
      </pc:sldChg>
      <pc:sldChg chg="addSp delSp modSp add del mod">
        <pc:chgData name="Maria Paz Lopez Fernandez" userId="1bbb1aee3747cdee" providerId="LiveId" clId="{13699F64-A0BA-48C1-B1F6-EA83384B5CC8}" dt="2022-02-05T09:18:20.054" v="345" actId="2696"/>
        <pc:sldMkLst>
          <pc:docMk/>
          <pc:sldMk cId="2860950455" sldId="257"/>
        </pc:sldMkLst>
        <pc:picChg chg="add del mod">
          <ac:chgData name="Maria Paz Lopez Fernandez" userId="1bbb1aee3747cdee" providerId="LiveId" clId="{13699F64-A0BA-48C1-B1F6-EA83384B5CC8}" dt="2022-02-05T09:17:33.734" v="323" actId="21"/>
          <ac:picMkLst>
            <pc:docMk/>
            <pc:sldMk cId="2860950455" sldId="257"/>
            <ac:picMk id="3" creationId="{3BB1D948-9B69-4D4B-A735-0DC447E46863}"/>
          </ac:picMkLst>
        </pc:picChg>
        <pc:picChg chg="del">
          <ac:chgData name="Maria Paz Lopez Fernandez" userId="1bbb1aee3747cdee" providerId="LiveId" clId="{13699F64-A0BA-48C1-B1F6-EA83384B5CC8}" dt="2022-02-05T08:58:53.115" v="26" actId="478"/>
          <ac:picMkLst>
            <pc:docMk/>
            <pc:sldMk cId="2860950455" sldId="257"/>
            <ac:picMk id="5" creationId="{6D8735E0-E765-417B-BDED-08B51B44FF56}"/>
          </ac:picMkLst>
        </pc:picChg>
        <pc:picChg chg="add del mod">
          <ac:chgData name="Maria Paz Lopez Fernandez" userId="1bbb1aee3747cdee" providerId="LiveId" clId="{13699F64-A0BA-48C1-B1F6-EA83384B5CC8}" dt="2022-02-05T09:16:31.180" v="301" actId="21"/>
          <ac:picMkLst>
            <pc:docMk/>
            <pc:sldMk cId="2860950455" sldId="257"/>
            <ac:picMk id="6" creationId="{B774AF78-5357-4398-8654-1848B983D660}"/>
          </ac:picMkLst>
        </pc:picChg>
        <pc:picChg chg="del">
          <ac:chgData name="Maria Paz Lopez Fernandez" userId="1bbb1aee3747cdee" providerId="LiveId" clId="{13699F64-A0BA-48C1-B1F6-EA83384B5CC8}" dt="2022-02-05T08:58:53.742" v="27" actId="478"/>
          <ac:picMkLst>
            <pc:docMk/>
            <pc:sldMk cId="2860950455" sldId="257"/>
            <ac:picMk id="7" creationId="{0C5FEE41-9E86-4677-A183-E7B5C9984D48}"/>
          </ac:picMkLst>
        </pc:picChg>
        <pc:picChg chg="add del mod">
          <ac:chgData name="Maria Paz Lopez Fernandez" userId="1bbb1aee3747cdee" providerId="LiveId" clId="{13699F64-A0BA-48C1-B1F6-EA83384B5CC8}" dt="2022-02-05T09:17:46.417" v="330" actId="21"/>
          <ac:picMkLst>
            <pc:docMk/>
            <pc:sldMk cId="2860950455" sldId="257"/>
            <ac:picMk id="9" creationId="{4B42989E-4688-4B6A-8725-2EE9CCF9AA7D}"/>
          </ac:picMkLst>
        </pc:picChg>
      </pc:sldChg>
      <pc:sldChg chg="delSp add del mod">
        <pc:chgData name="Maria Paz Lopez Fernandez" userId="1bbb1aee3747cdee" providerId="LiveId" clId="{13699F64-A0BA-48C1-B1F6-EA83384B5CC8}" dt="2022-02-05T08:58:48.235" v="24" actId="47"/>
        <pc:sldMkLst>
          <pc:docMk/>
          <pc:sldMk cId="3158599313" sldId="257"/>
        </pc:sldMkLst>
        <pc:picChg chg="del">
          <ac:chgData name="Maria Paz Lopez Fernandez" userId="1bbb1aee3747cdee" providerId="LiveId" clId="{13699F64-A0BA-48C1-B1F6-EA83384B5CC8}" dt="2022-02-05T08:58:47.183" v="23" actId="478"/>
          <ac:picMkLst>
            <pc:docMk/>
            <pc:sldMk cId="3158599313" sldId="257"/>
            <ac:picMk id="5" creationId="{6D8735E0-E765-417B-BDED-08B51B44FF56}"/>
          </ac:picMkLst>
        </pc:picChg>
      </pc:sldChg>
      <pc:sldChg chg="addSp delSp modSp add del mod ord">
        <pc:chgData name="Maria Paz Lopez Fernandez" userId="1bbb1aee3747cdee" providerId="LiveId" clId="{13699F64-A0BA-48C1-B1F6-EA83384B5CC8}" dt="2022-02-05T09:18:20.054" v="345" actId="2696"/>
        <pc:sldMkLst>
          <pc:docMk/>
          <pc:sldMk cId="2888895421" sldId="258"/>
        </pc:sldMkLst>
        <pc:picChg chg="add del mod">
          <ac:chgData name="Maria Paz Lopez Fernandez" userId="1bbb1aee3747cdee" providerId="LiveId" clId="{13699F64-A0BA-48C1-B1F6-EA83384B5CC8}" dt="2022-02-05T09:16:44.765" v="306" actId="21"/>
          <ac:picMkLst>
            <pc:docMk/>
            <pc:sldMk cId="2888895421" sldId="258"/>
            <ac:picMk id="3" creationId="{A3D6E2EA-BB0B-4F87-93D1-3EF8BD93756B}"/>
          </ac:picMkLst>
        </pc:picChg>
      </pc:sldChg>
      <pc:sldChg chg="addSp delSp modSp add del mod setBg">
        <pc:chgData name="Maria Paz Lopez Fernandez" userId="1bbb1aee3747cdee" providerId="LiveId" clId="{13699F64-A0BA-48C1-B1F6-EA83384B5CC8}" dt="2022-02-05T09:18:20.054" v="345" actId="2696"/>
        <pc:sldMkLst>
          <pc:docMk/>
          <pc:sldMk cId="66223240" sldId="259"/>
        </pc:sldMkLst>
        <pc:spChg chg="add del">
          <ac:chgData name="Maria Paz Lopez Fernandez" userId="1bbb1aee3747cdee" providerId="LiveId" clId="{13699F64-A0BA-48C1-B1F6-EA83384B5CC8}" dt="2022-02-05T09:05:06.715" v="121" actId="26606"/>
          <ac:spMkLst>
            <pc:docMk/>
            <pc:sldMk cId="66223240" sldId="259"/>
            <ac:spMk id="8" creationId="{B670DBD5-770C-4383-9F54-5B86E86BD5BB}"/>
          </ac:spMkLst>
        </pc:spChg>
        <pc:picChg chg="add del mod">
          <ac:chgData name="Maria Paz Lopez Fernandez" userId="1bbb1aee3747cdee" providerId="LiveId" clId="{13699F64-A0BA-48C1-B1F6-EA83384B5CC8}" dt="2022-02-05T09:18:00.400" v="336" actId="21"/>
          <ac:picMkLst>
            <pc:docMk/>
            <pc:sldMk cId="66223240" sldId="259"/>
            <ac:picMk id="3" creationId="{3834B6CB-1DDA-4F51-A238-95193EC82E92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1:32.948" v="395" actId="2696"/>
        <pc:sldMkLst>
          <pc:docMk/>
          <pc:sldMk cId="3641182061" sldId="260"/>
        </pc:sldMkLst>
        <pc:picChg chg="add del mod">
          <ac:chgData name="Maria Paz Lopez Fernandez" userId="1bbb1aee3747cdee" providerId="LiveId" clId="{13699F64-A0BA-48C1-B1F6-EA83384B5CC8}" dt="2022-02-05T09:05:58.461" v="136" actId="21"/>
          <ac:picMkLst>
            <pc:docMk/>
            <pc:sldMk cId="3641182061" sldId="260"/>
            <ac:picMk id="3" creationId="{043E0336-7509-4A2F-BE1F-9761A29D0AD7}"/>
          </ac:picMkLst>
        </pc:picChg>
        <pc:picChg chg="add del mod">
          <ac:chgData name="Maria Paz Lopez Fernandez" userId="1bbb1aee3747cdee" providerId="LiveId" clId="{13699F64-A0BA-48C1-B1F6-EA83384B5CC8}" dt="2022-02-05T09:05:48.327" v="133" actId="21"/>
          <ac:picMkLst>
            <pc:docMk/>
            <pc:sldMk cId="3641182061" sldId="260"/>
            <ac:picMk id="5" creationId="{E0D52F87-263E-4CF0-99ED-46E10150F82D}"/>
          </ac:picMkLst>
        </pc:picChg>
        <pc:picChg chg="add del mod">
          <ac:chgData name="Maria Paz Lopez Fernandez" userId="1bbb1aee3747cdee" providerId="LiveId" clId="{13699F64-A0BA-48C1-B1F6-EA83384B5CC8}" dt="2022-02-05T09:19:16.508" v="358" actId="21"/>
          <ac:picMkLst>
            <pc:docMk/>
            <pc:sldMk cId="3641182061" sldId="260"/>
            <ac:picMk id="7" creationId="{0C046EEC-E5AB-4AD0-B45D-8D2F74491E56}"/>
          </ac:picMkLst>
        </pc:picChg>
        <pc:picChg chg="add del mod">
          <ac:chgData name="Maria Paz Lopez Fernandez" userId="1bbb1aee3747cdee" providerId="LiveId" clId="{13699F64-A0BA-48C1-B1F6-EA83384B5CC8}" dt="2022-02-05T09:19:30.833" v="366" actId="21"/>
          <ac:picMkLst>
            <pc:docMk/>
            <pc:sldMk cId="3641182061" sldId="260"/>
            <ac:picMk id="9" creationId="{E34D99BB-28AD-42C9-BEA4-D6B7FEC342A9}"/>
          </ac:picMkLst>
        </pc:picChg>
      </pc:sldChg>
      <pc:sldChg chg="addSp delSp modSp add del mod">
        <pc:chgData name="Maria Paz Lopez Fernandez" userId="1bbb1aee3747cdee" providerId="LiveId" clId="{13699F64-A0BA-48C1-B1F6-EA83384B5CC8}" dt="2022-02-05T09:21:32.948" v="395" actId="2696"/>
        <pc:sldMkLst>
          <pc:docMk/>
          <pc:sldMk cId="2786395051" sldId="261"/>
        </pc:sldMkLst>
        <pc:picChg chg="add del mod">
          <ac:chgData name="Maria Paz Lopez Fernandez" userId="1bbb1aee3747cdee" providerId="LiveId" clId="{13699F64-A0BA-48C1-B1F6-EA83384B5CC8}" dt="2022-02-05T09:20:52.943" v="378" actId="21"/>
          <ac:picMkLst>
            <pc:docMk/>
            <pc:sldMk cId="2786395051" sldId="261"/>
            <ac:picMk id="3" creationId="{2370F5B5-3A86-4C11-A122-44CF443FF6B3}"/>
          </ac:picMkLst>
        </pc:picChg>
        <pc:picChg chg="add del mod">
          <ac:chgData name="Maria Paz Lopez Fernandez" userId="1bbb1aee3747cdee" providerId="LiveId" clId="{13699F64-A0BA-48C1-B1F6-EA83384B5CC8}" dt="2022-02-05T09:21:08.374" v="385" actId="21"/>
          <ac:picMkLst>
            <pc:docMk/>
            <pc:sldMk cId="2786395051" sldId="261"/>
            <ac:picMk id="5" creationId="{481A416C-FD1C-491C-B6A4-6A0DD2457B7C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43:29.560" v="1802" actId="14100"/>
        <pc:sldMkLst>
          <pc:docMk/>
          <pc:sldMk cId="2424086329" sldId="262"/>
        </pc:sldMkLst>
        <pc:spChg chg="add mod">
          <ac:chgData name="Maria Paz Lopez Fernandez" userId="1bbb1aee3747cdee" providerId="LiveId" clId="{13699F64-A0BA-48C1-B1F6-EA83384B5CC8}" dt="2022-02-05T10:43:29.560" v="1802" actId="14100"/>
          <ac:spMkLst>
            <pc:docMk/>
            <pc:sldMk cId="2424086329" sldId="262"/>
            <ac:spMk id="2" creationId="{C43CA772-D77F-493C-B30D-1A0793EA4AC3}"/>
          </ac:spMkLst>
        </pc:spChg>
        <pc:picChg chg="add del mod">
          <ac:chgData name="Maria Paz Lopez Fernandez" userId="1bbb1aee3747cdee" providerId="LiveId" clId="{13699F64-A0BA-48C1-B1F6-EA83384B5CC8}" dt="2022-02-05T09:22:35.281" v="398" actId="21"/>
          <ac:picMkLst>
            <pc:docMk/>
            <pc:sldMk cId="2424086329" sldId="262"/>
            <ac:picMk id="3" creationId="{40624617-157C-48FC-93BB-B1A9B9F57970}"/>
          </ac:picMkLst>
        </pc:picChg>
        <pc:picChg chg="add del mod">
          <ac:chgData name="Maria Paz Lopez Fernandez" userId="1bbb1aee3747cdee" providerId="LiveId" clId="{13699F64-A0BA-48C1-B1F6-EA83384B5CC8}" dt="2022-02-05T09:23:28.886" v="417" actId="21"/>
          <ac:picMkLst>
            <pc:docMk/>
            <pc:sldMk cId="2424086329" sldId="262"/>
            <ac:picMk id="5" creationId="{C67527A0-6AD3-403D-90E1-D8FF08E72F2C}"/>
          </ac:picMkLst>
        </pc:picChg>
        <pc:picChg chg="add mod">
          <ac:chgData name="Maria Paz Lopez Fernandez" userId="1bbb1aee3747cdee" providerId="LiveId" clId="{13699F64-A0BA-48C1-B1F6-EA83384B5CC8}" dt="2022-02-05T09:35:05.088" v="593" actId="1076"/>
          <ac:picMkLst>
            <pc:docMk/>
            <pc:sldMk cId="2424086329" sldId="262"/>
            <ac:picMk id="7" creationId="{322328C8-3D15-4153-8010-7F94AFFD87DD}"/>
          </ac:picMkLst>
        </pc:picChg>
        <pc:picChg chg="add mod">
          <ac:chgData name="Maria Paz Lopez Fernandez" userId="1bbb1aee3747cdee" providerId="LiveId" clId="{13699F64-A0BA-48C1-B1F6-EA83384B5CC8}" dt="2022-02-05T09:35:12.567" v="598" actId="1076"/>
          <ac:picMkLst>
            <pc:docMk/>
            <pc:sldMk cId="2424086329" sldId="262"/>
            <ac:picMk id="8" creationId="{7838B100-E6E5-4EC1-BA9F-85A0039DC26F}"/>
          </ac:picMkLst>
        </pc:picChg>
        <pc:picChg chg="add mod">
          <ac:chgData name="Maria Paz Lopez Fernandez" userId="1bbb1aee3747cdee" providerId="LiveId" clId="{13699F64-A0BA-48C1-B1F6-EA83384B5CC8}" dt="2022-02-05T09:35:03.234" v="592" actId="1076"/>
          <ac:picMkLst>
            <pc:docMk/>
            <pc:sldMk cId="2424086329" sldId="262"/>
            <ac:picMk id="9" creationId="{0F73AADE-5FAB-4FC2-8888-C50796830D9A}"/>
          </ac:picMkLst>
        </pc:picChg>
        <pc:picChg chg="add mod">
          <ac:chgData name="Maria Paz Lopez Fernandez" userId="1bbb1aee3747cdee" providerId="LiveId" clId="{13699F64-A0BA-48C1-B1F6-EA83384B5CC8}" dt="2022-02-05T09:36:04.767" v="617" actId="1076"/>
          <ac:picMkLst>
            <pc:docMk/>
            <pc:sldMk cId="2424086329" sldId="262"/>
            <ac:picMk id="10" creationId="{20763100-61A9-40B1-B9A3-32C168030786}"/>
          </ac:picMkLst>
        </pc:picChg>
        <pc:picChg chg="add mod">
          <ac:chgData name="Maria Paz Lopez Fernandez" userId="1bbb1aee3747cdee" providerId="LiveId" clId="{13699F64-A0BA-48C1-B1F6-EA83384B5CC8}" dt="2022-02-05T09:36:02.846" v="616" actId="1076"/>
          <ac:picMkLst>
            <pc:docMk/>
            <pc:sldMk cId="2424086329" sldId="262"/>
            <ac:picMk id="11" creationId="{96249DF8-4617-4A5D-B598-87890A4C9F47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5:37.090" v="445" actId="2696"/>
        <pc:sldMkLst>
          <pc:docMk/>
          <pc:sldMk cId="1126449825" sldId="263"/>
        </pc:sldMkLst>
        <pc:picChg chg="add del mod">
          <ac:chgData name="Maria Paz Lopez Fernandez" userId="1bbb1aee3747cdee" providerId="LiveId" clId="{13699F64-A0BA-48C1-B1F6-EA83384B5CC8}" dt="2022-02-05T09:23:06.633" v="414" actId="21"/>
          <ac:picMkLst>
            <pc:docMk/>
            <pc:sldMk cId="1126449825" sldId="263"/>
            <ac:picMk id="3" creationId="{027E3129-759E-4B40-8CFA-FE39733C0F05}"/>
          </ac:picMkLst>
        </pc:picChg>
        <pc:picChg chg="add del mod">
          <ac:chgData name="Maria Paz Lopez Fernandez" userId="1bbb1aee3747cdee" providerId="LiveId" clId="{13699F64-A0BA-48C1-B1F6-EA83384B5CC8}" dt="2022-02-05T09:23:43.262" v="419" actId="21"/>
          <ac:picMkLst>
            <pc:docMk/>
            <pc:sldMk cId="1126449825" sldId="263"/>
            <ac:picMk id="5" creationId="{7C0C290F-89CC-42E7-AB51-1CDF5C837C0D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5:37.090" v="445" actId="2696"/>
        <pc:sldMkLst>
          <pc:docMk/>
          <pc:sldMk cId="2255101435" sldId="264"/>
        </pc:sldMkLst>
        <pc:picChg chg="add del mod">
          <ac:chgData name="Maria Paz Lopez Fernandez" userId="1bbb1aee3747cdee" providerId="LiveId" clId="{13699F64-A0BA-48C1-B1F6-EA83384B5CC8}" dt="2022-02-05T09:25:13.329" v="436" actId="21"/>
          <ac:picMkLst>
            <pc:docMk/>
            <pc:sldMk cId="2255101435" sldId="264"/>
            <ac:picMk id="3" creationId="{BC478653-36AF-4FB1-8010-5AA2E377523A}"/>
          </ac:picMkLst>
        </pc:picChg>
        <pc:picChg chg="add del mod">
          <ac:chgData name="Maria Paz Lopez Fernandez" userId="1bbb1aee3747cdee" providerId="LiveId" clId="{13699F64-A0BA-48C1-B1F6-EA83384B5CC8}" dt="2022-02-05T09:25:26.620" v="440" actId="21"/>
          <ac:picMkLst>
            <pc:docMk/>
            <pc:sldMk cId="2255101435" sldId="264"/>
            <ac:picMk id="5" creationId="{6A50401E-D2CF-47A6-8215-2AFCE1E8028C}"/>
          </ac:picMkLst>
        </pc:picChg>
      </pc:sldChg>
      <pc:sldChg chg="addSp modSp add mod">
        <pc:chgData name="Maria Paz Lopez Fernandez" userId="1bbb1aee3747cdee" providerId="LiveId" clId="{13699F64-A0BA-48C1-B1F6-EA83384B5CC8}" dt="2022-02-05T09:26:51.894" v="469" actId="1076"/>
        <pc:sldMkLst>
          <pc:docMk/>
          <pc:sldMk cId="584790672" sldId="265"/>
        </pc:sldMkLst>
        <pc:picChg chg="add mod">
          <ac:chgData name="Maria Paz Lopez Fernandez" userId="1bbb1aee3747cdee" providerId="LiveId" clId="{13699F64-A0BA-48C1-B1F6-EA83384B5CC8}" dt="2022-02-05T09:26:45.951" v="465" actId="1076"/>
          <ac:picMkLst>
            <pc:docMk/>
            <pc:sldMk cId="584790672" sldId="265"/>
            <ac:picMk id="3" creationId="{C1621AA2-FC26-4525-AAB3-E8B2DC3251D0}"/>
          </ac:picMkLst>
        </pc:picChg>
        <pc:picChg chg="add mod">
          <ac:chgData name="Maria Paz Lopez Fernandez" userId="1bbb1aee3747cdee" providerId="LiveId" clId="{13699F64-A0BA-48C1-B1F6-EA83384B5CC8}" dt="2022-02-05T09:26:46.940" v="466" actId="1076"/>
          <ac:picMkLst>
            <pc:docMk/>
            <pc:sldMk cId="584790672" sldId="265"/>
            <ac:picMk id="5" creationId="{B35B84E4-54FE-476B-840B-BF576F3AD341}"/>
          </ac:picMkLst>
        </pc:picChg>
        <pc:picChg chg="add mod">
          <ac:chgData name="Maria Paz Lopez Fernandez" userId="1bbb1aee3747cdee" providerId="LiveId" clId="{13699F64-A0BA-48C1-B1F6-EA83384B5CC8}" dt="2022-02-05T09:26:48.098" v="467" actId="1076"/>
          <ac:picMkLst>
            <pc:docMk/>
            <pc:sldMk cId="584790672" sldId="265"/>
            <ac:picMk id="6" creationId="{6F0F0A46-5D72-4059-A6FE-3F224C38F850}"/>
          </ac:picMkLst>
        </pc:picChg>
        <pc:picChg chg="add mod">
          <ac:chgData name="Maria Paz Lopez Fernandez" userId="1bbb1aee3747cdee" providerId="LiveId" clId="{13699F64-A0BA-48C1-B1F6-EA83384B5CC8}" dt="2022-02-05T09:26:51.894" v="469" actId="1076"/>
          <ac:picMkLst>
            <pc:docMk/>
            <pc:sldMk cId="584790672" sldId="265"/>
            <ac:picMk id="7" creationId="{A1D0E64D-CE26-4A0C-8FBA-C596BC91CBC2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6:55.134" v="470" actId="2696"/>
        <pc:sldMkLst>
          <pc:docMk/>
          <pc:sldMk cId="1819835749" sldId="266"/>
        </pc:sldMkLst>
        <pc:picChg chg="add del mod">
          <ac:chgData name="Maria Paz Lopez Fernandez" userId="1bbb1aee3747cdee" providerId="LiveId" clId="{13699F64-A0BA-48C1-B1F6-EA83384B5CC8}" dt="2022-02-05T09:26:22.746" v="451" actId="21"/>
          <ac:picMkLst>
            <pc:docMk/>
            <pc:sldMk cId="1819835749" sldId="266"/>
            <ac:picMk id="3" creationId="{00B7E304-2355-47B2-B4EF-9A7E4ED4A8AF}"/>
          </ac:picMkLst>
        </pc:picChg>
        <pc:picChg chg="add del mod">
          <ac:chgData name="Maria Paz Lopez Fernandez" userId="1bbb1aee3747cdee" providerId="LiveId" clId="{13699F64-A0BA-48C1-B1F6-EA83384B5CC8}" dt="2022-02-05T09:26:41.598" v="463" actId="21"/>
          <ac:picMkLst>
            <pc:docMk/>
            <pc:sldMk cId="1819835749" sldId="266"/>
            <ac:picMk id="5" creationId="{C646DB5E-9498-43C4-AB97-CA993136570D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27:30.859" v="1719" actId="20577"/>
        <pc:sldMkLst>
          <pc:docMk/>
          <pc:sldMk cId="661550548" sldId="267"/>
        </pc:sldMkLst>
        <pc:spChg chg="add mod">
          <ac:chgData name="Maria Paz Lopez Fernandez" userId="1bbb1aee3747cdee" providerId="LiveId" clId="{13699F64-A0BA-48C1-B1F6-EA83384B5CC8}" dt="2022-02-05T10:27:30.859" v="1719" actId="20577"/>
          <ac:spMkLst>
            <pc:docMk/>
            <pc:sldMk cId="661550548" sldId="267"/>
            <ac:spMk id="10" creationId="{60E486BF-6A5B-4FDB-A28F-8709AE4E779C}"/>
          </ac:spMkLst>
        </pc:spChg>
        <pc:picChg chg="add del mod">
          <ac:chgData name="Maria Paz Lopez Fernandez" userId="1bbb1aee3747cdee" providerId="LiveId" clId="{13699F64-A0BA-48C1-B1F6-EA83384B5CC8}" dt="2022-02-05T09:27:18.141" v="471" actId="478"/>
          <ac:picMkLst>
            <pc:docMk/>
            <pc:sldMk cId="661550548" sldId="267"/>
            <ac:picMk id="3" creationId="{34F9C256-94E2-4C4B-BAF1-67BF9C811558}"/>
          </ac:picMkLst>
        </pc:picChg>
        <pc:picChg chg="add del mod">
          <ac:chgData name="Maria Paz Lopez Fernandez" userId="1bbb1aee3747cdee" providerId="LiveId" clId="{13699F64-A0BA-48C1-B1F6-EA83384B5CC8}" dt="2022-02-05T09:28:06.635" v="472" actId="478"/>
          <ac:picMkLst>
            <pc:docMk/>
            <pc:sldMk cId="661550548" sldId="267"/>
            <ac:picMk id="5" creationId="{DAE96B0B-67B1-4511-B273-E3B271899E0B}"/>
          </ac:picMkLst>
        </pc:picChg>
        <pc:picChg chg="add mod">
          <ac:chgData name="Maria Paz Lopez Fernandez" userId="1bbb1aee3747cdee" providerId="LiveId" clId="{13699F64-A0BA-48C1-B1F6-EA83384B5CC8}" dt="2022-02-05T09:35:40.471" v="607" actId="1076"/>
          <ac:picMkLst>
            <pc:docMk/>
            <pc:sldMk cId="661550548" sldId="267"/>
            <ac:picMk id="7" creationId="{9C132DD2-3287-4521-B498-1039F6CAC07C}"/>
          </ac:picMkLst>
        </pc:picChg>
        <pc:picChg chg="add mod">
          <ac:chgData name="Maria Paz Lopez Fernandez" userId="1bbb1aee3747cdee" providerId="LiveId" clId="{13699F64-A0BA-48C1-B1F6-EA83384B5CC8}" dt="2022-02-05T09:35:39.187" v="606" actId="1076"/>
          <ac:picMkLst>
            <pc:docMk/>
            <pc:sldMk cId="661550548" sldId="267"/>
            <ac:picMk id="8" creationId="{5DB27E0D-8501-4050-856B-AD64E93D5B23}"/>
          </ac:picMkLst>
        </pc:picChg>
        <pc:picChg chg="add mod">
          <ac:chgData name="Maria Paz Lopez Fernandez" userId="1bbb1aee3747cdee" providerId="LiveId" clId="{13699F64-A0BA-48C1-B1F6-EA83384B5CC8}" dt="2022-02-05T09:36:13.909" v="618" actId="1076"/>
          <ac:picMkLst>
            <pc:docMk/>
            <pc:sldMk cId="661550548" sldId="267"/>
            <ac:picMk id="9" creationId="{49E36D5D-8205-4A13-9482-891F6F98D253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29:00.339" v="494" actId="2696"/>
        <pc:sldMkLst>
          <pc:docMk/>
          <pc:sldMk cId="2624730756" sldId="268"/>
        </pc:sldMkLst>
        <pc:picChg chg="add del mod">
          <ac:chgData name="Maria Paz Lopez Fernandez" userId="1bbb1aee3747cdee" providerId="LiveId" clId="{13699F64-A0BA-48C1-B1F6-EA83384B5CC8}" dt="2022-02-05T09:28:34.629" v="481" actId="21"/>
          <ac:picMkLst>
            <pc:docMk/>
            <pc:sldMk cId="2624730756" sldId="268"/>
            <ac:picMk id="3" creationId="{076BB15A-94F3-4CE5-8F27-BB64BF57C98D}"/>
          </ac:picMkLst>
        </pc:picChg>
        <pc:picChg chg="add del mod">
          <ac:chgData name="Maria Paz Lopez Fernandez" userId="1bbb1aee3747cdee" providerId="LiveId" clId="{13699F64-A0BA-48C1-B1F6-EA83384B5CC8}" dt="2022-02-05T09:28:34.629" v="481" actId="21"/>
          <ac:picMkLst>
            <pc:docMk/>
            <pc:sldMk cId="2624730756" sldId="268"/>
            <ac:picMk id="5" creationId="{222A5E1B-9040-4D3B-BA14-FCCE4A3F9C77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27:50.820" v="1720" actId="1076"/>
        <pc:sldMkLst>
          <pc:docMk/>
          <pc:sldMk cId="2444464827" sldId="269"/>
        </pc:sldMkLst>
        <pc:spChg chg="add mod">
          <ac:chgData name="Maria Paz Lopez Fernandez" userId="1bbb1aee3747cdee" providerId="LiveId" clId="{13699F64-A0BA-48C1-B1F6-EA83384B5CC8}" dt="2022-02-05T10:23:25.037" v="1521" actId="115"/>
          <ac:spMkLst>
            <pc:docMk/>
            <pc:sldMk cId="2444464827" sldId="269"/>
            <ac:spMk id="10" creationId="{97473F52-8C14-4AA2-8407-4A4697B74C42}"/>
          </ac:spMkLst>
        </pc:spChg>
        <pc:picChg chg="add mod">
          <ac:chgData name="Maria Paz Lopez Fernandez" userId="1bbb1aee3747cdee" providerId="LiveId" clId="{13699F64-A0BA-48C1-B1F6-EA83384B5CC8}" dt="2022-02-05T09:35:50.070" v="613" actId="1076"/>
          <ac:picMkLst>
            <pc:docMk/>
            <pc:sldMk cId="2444464827" sldId="269"/>
            <ac:picMk id="3" creationId="{F1BCFC78-7BAC-48E5-B39F-52266BD929F8}"/>
          </ac:picMkLst>
        </pc:picChg>
        <pc:picChg chg="add mod">
          <ac:chgData name="Maria Paz Lopez Fernandez" userId="1bbb1aee3747cdee" providerId="LiveId" clId="{13699F64-A0BA-48C1-B1F6-EA83384B5CC8}" dt="2022-02-05T10:27:50.820" v="1720" actId="1076"/>
          <ac:picMkLst>
            <pc:docMk/>
            <pc:sldMk cId="2444464827" sldId="269"/>
            <ac:picMk id="5" creationId="{492D958A-BE6F-4135-9346-0E81655633CE}"/>
          </ac:picMkLst>
        </pc:picChg>
        <pc:picChg chg="add del mod">
          <ac:chgData name="Maria Paz Lopez Fernandez" userId="1bbb1aee3747cdee" providerId="LiveId" clId="{13699F64-A0BA-48C1-B1F6-EA83384B5CC8}" dt="2022-02-05T09:30:50.398" v="510" actId="21"/>
          <ac:picMkLst>
            <pc:docMk/>
            <pc:sldMk cId="2444464827" sldId="269"/>
            <ac:picMk id="6" creationId="{9E1CABB1-8363-4965-842E-9D9B8D699721}"/>
          </ac:picMkLst>
        </pc:picChg>
        <pc:picChg chg="add mod">
          <ac:chgData name="Maria Paz Lopez Fernandez" userId="1bbb1aee3747cdee" providerId="LiveId" clId="{13699F64-A0BA-48C1-B1F6-EA83384B5CC8}" dt="2022-02-05T09:36:18.785" v="620" actId="14100"/>
          <ac:picMkLst>
            <pc:docMk/>
            <pc:sldMk cId="2444464827" sldId="269"/>
            <ac:picMk id="8" creationId="{DD6B74D2-F839-4659-965F-ABB173D7B52D}"/>
          </ac:picMkLst>
        </pc:picChg>
        <pc:picChg chg="add mod">
          <ac:chgData name="Maria Paz Lopez Fernandez" userId="1bbb1aee3747cdee" providerId="LiveId" clId="{13699F64-A0BA-48C1-B1F6-EA83384B5CC8}" dt="2022-02-05T09:35:47.729" v="611" actId="1076"/>
          <ac:picMkLst>
            <pc:docMk/>
            <pc:sldMk cId="2444464827" sldId="269"/>
            <ac:picMk id="9" creationId="{36832F4E-3872-49A4-A03C-8A7774324E47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31:44.788" v="536" actId="2696"/>
        <pc:sldMkLst>
          <pc:docMk/>
          <pc:sldMk cId="3402207174" sldId="270"/>
        </pc:sldMkLst>
        <pc:picChg chg="add del mod">
          <ac:chgData name="Maria Paz Lopez Fernandez" userId="1bbb1aee3747cdee" providerId="LiveId" clId="{13699F64-A0BA-48C1-B1F6-EA83384B5CC8}" dt="2022-02-05T09:31:25.269" v="522" actId="21"/>
          <ac:picMkLst>
            <pc:docMk/>
            <pc:sldMk cId="3402207174" sldId="270"/>
            <ac:picMk id="3" creationId="{E257BEC0-C6AD-40F0-AF1D-3C58889005DA}"/>
          </ac:picMkLst>
        </pc:picChg>
        <pc:picChg chg="add del mod">
          <ac:chgData name="Maria Paz Lopez Fernandez" userId="1bbb1aee3747cdee" providerId="LiveId" clId="{13699F64-A0BA-48C1-B1F6-EA83384B5CC8}" dt="2022-02-05T09:12:35.033" v="261" actId="21"/>
          <ac:picMkLst>
            <pc:docMk/>
            <pc:sldMk cId="3402207174" sldId="270"/>
            <ac:picMk id="5" creationId="{E8E137E7-B694-4101-97AA-A961EB0FC675}"/>
          </ac:picMkLst>
        </pc:picChg>
        <pc:picChg chg="add del mod">
          <ac:chgData name="Maria Paz Lopez Fernandez" userId="1bbb1aee3747cdee" providerId="LiveId" clId="{13699F64-A0BA-48C1-B1F6-EA83384B5CC8}" dt="2022-02-05T09:30:06.261" v="507" actId="21"/>
          <ac:picMkLst>
            <pc:docMk/>
            <pc:sldMk cId="3402207174" sldId="270"/>
            <ac:picMk id="7" creationId="{3EE7226D-B7CA-4BED-A9B6-D4C3779AD1E1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45:08.468" v="1833" actId="1076"/>
        <pc:sldMkLst>
          <pc:docMk/>
          <pc:sldMk cId="140461049" sldId="271"/>
        </pc:sldMkLst>
        <pc:spChg chg="add del mod">
          <ac:chgData name="Maria Paz Lopez Fernandez" userId="1bbb1aee3747cdee" providerId="LiveId" clId="{13699F64-A0BA-48C1-B1F6-EA83384B5CC8}" dt="2022-02-05T10:19:25.158" v="1144"/>
          <ac:spMkLst>
            <pc:docMk/>
            <pc:sldMk cId="140461049" sldId="271"/>
            <ac:spMk id="10" creationId="{3BF8BFD3-BC61-41C7-A817-A08A0EF5B582}"/>
          </ac:spMkLst>
        </pc:spChg>
        <pc:spChg chg="add mod">
          <ac:chgData name="Maria Paz Lopez Fernandez" userId="1bbb1aee3747cdee" providerId="LiveId" clId="{13699F64-A0BA-48C1-B1F6-EA83384B5CC8}" dt="2022-02-05T10:23:45.956" v="1532" actId="14100"/>
          <ac:spMkLst>
            <pc:docMk/>
            <pc:sldMk cId="140461049" sldId="271"/>
            <ac:spMk id="11" creationId="{57B44E3D-F182-41D5-8B1D-A42F42875D9F}"/>
          </ac:spMkLst>
        </pc:spChg>
        <pc:spChg chg="add mod">
          <ac:chgData name="Maria Paz Lopez Fernandez" userId="1bbb1aee3747cdee" providerId="LiveId" clId="{13699F64-A0BA-48C1-B1F6-EA83384B5CC8}" dt="2022-02-05T10:26:30.781" v="1685" actId="20577"/>
          <ac:spMkLst>
            <pc:docMk/>
            <pc:sldMk cId="140461049" sldId="271"/>
            <ac:spMk id="12" creationId="{4E7E3708-1EB4-44FE-8C50-4D905F089343}"/>
          </ac:spMkLst>
        </pc:spChg>
        <pc:spChg chg="add mod">
          <ac:chgData name="Maria Paz Lopez Fernandez" userId="1bbb1aee3747cdee" providerId="LiveId" clId="{13699F64-A0BA-48C1-B1F6-EA83384B5CC8}" dt="2022-02-05T10:45:08.468" v="1833" actId="1076"/>
          <ac:spMkLst>
            <pc:docMk/>
            <pc:sldMk cId="140461049" sldId="271"/>
            <ac:spMk id="13" creationId="{32094B54-A20E-4899-993C-73433D488BCF}"/>
          </ac:spMkLst>
        </pc:spChg>
        <pc:picChg chg="add mod">
          <ac:chgData name="Maria Paz Lopez Fernandez" userId="1bbb1aee3747cdee" providerId="LiveId" clId="{13699F64-A0BA-48C1-B1F6-EA83384B5CC8}" dt="2022-02-05T10:19:55.537" v="1155" actId="1076"/>
          <ac:picMkLst>
            <pc:docMk/>
            <pc:sldMk cId="140461049" sldId="271"/>
            <ac:picMk id="3" creationId="{11D22230-CFE8-49EC-A091-1B3AE2A894D8}"/>
          </ac:picMkLst>
        </pc:picChg>
        <pc:picChg chg="add mod">
          <ac:chgData name="Maria Paz Lopez Fernandez" userId="1bbb1aee3747cdee" providerId="LiveId" clId="{13699F64-A0BA-48C1-B1F6-EA83384B5CC8}" dt="2022-02-05T10:19:54.189" v="1154" actId="1076"/>
          <ac:picMkLst>
            <pc:docMk/>
            <pc:sldMk cId="140461049" sldId="271"/>
            <ac:picMk id="5" creationId="{BCCEB775-B3A3-4DEE-9C24-1A97E5234AE6}"/>
          </ac:picMkLst>
        </pc:picChg>
        <pc:picChg chg="add mod">
          <ac:chgData name="Maria Paz Lopez Fernandez" userId="1bbb1aee3747cdee" providerId="LiveId" clId="{13699F64-A0BA-48C1-B1F6-EA83384B5CC8}" dt="2022-02-05T10:25:23.657" v="1635" actId="1076"/>
          <ac:picMkLst>
            <pc:docMk/>
            <pc:sldMk cId="140461049" sldId="271"/>
            <ac:picMk id="6" creationId="{EED31DB6-8B4F-4E59-AC58-F08D791AF636}"/>
          </ac:picMkLst>
        </pc:picChg>
        <pc:picChg chg="add mod">
          <ac:chgData name="Maria Paz Lopez Fernandez" userId="1bbb1aee3747cdee" providerId="LiveId" clId="{13699F64-A0BA-48C1-B1F6-EA83384B5CC8}" dt="2022-02-05T10:44:55.508" v="1827" actId="1076"/>
          <ac:picMkLst>
            <pc:docMk/>
            <pc:sldMk cId="140461049" sldId="271"/>
            <ac:picMk id="7" creationId="{8D7ACFB6-228C-4F03-8128-67B533208D6C}"/>
          </ac:picMkLst>
        </pc:picChg>
        <pc:picChg chg="add mod">
          <ac:chgData name="Maria Paz Lopez Fernandez" userId="1bbb1aee3747cdee" providerId="LiveId" clId="{13699F64-A0BA-48C1-B1F6-EA83384B5CC8}" dt="2022-02-05T10:44:56.678" v="1828" actId="1076"/>
          <ac:picMkLst>
            <pc:docMk/>
            <pc:sldMk cId="140461049" sldId="271"/>
            <ac:picMk id="8" creationId="{A90E132B-24EB-4E16-881F-28C4294F414A}"/>
          </ac:picMkLst>
        </pc:picChg>
        <pc:picChg chg="add mod">
          <ac:chgData name="Maria Paz Lopez Fernandez" userId="1bbb1aee3747cdee" providerId="LiveId" clId="{13699F64-A0BA-48C1-B1F6-EA83384B5CC8}" dt="2022-02-05T10:44:59.213" v="1829" actId="1076"/>
          <ac:picMkLst>
            <pc:docMk/>
            <pc:sldMk cId="140461049" sldId="271"/>
            <ac:picMk id="9" creationId="{9BAB3C80-29B8-4C70-945E-44EB0AC8AC3C}"/>
          </ac:picMkLst>
        </pc:picChg>
      </pc:sldChg>
      <pc:sldChg chg="addSp delSp modSp add del mod replId">
        <pc:chgData name="Maria Paz Lopez Fernandez" userId="1bbb1aee3747cdee" providerId="LiveId" clId="{13699F64-A0BA-48C1-B1F6-EA83384B5CC8}" dt="2022-02-05T09:32:28.129" v="550" actId="2696"/>
        <pc:sldMkLst>
          <pc:docMk/>
          <pc:sldMk cId="3228050227" sldId="272"/>
        </pc:sldMkLst>
        <pc:picChg chg="add del mod">
          <ac:chgData name="Maria Paz Lopez Fernandez" userId="1bbb1aee3747cdee" providerId="LiveId" clId="{13699F64-A0BA-48C1-B1F6-EA83384B5CC8}" dt="2022-02-05T09:13:37.066" v="276" actId="21"/>
          <ac:picMkLst>
            <pc:docMk/>
            <pc:sldMk cId="3228050227" sldId="272"/>
            <ac:picMk id="3" creationId="{294D676A-F710-4843-9507-6FCE029D81E4}"/>
          </ac:picMkLst>
        </pc:picChg>
        <pc:picChg chg="add del mod">
          <ac:chgData name="Maria Paz Lopez Fernandez" userId="1bbb1aee3747cdee" providerId="LiveId" clId="{13699F64-A0BA-48C1-B1F6-EA83384B5CC8}" dt="2022-02-05T09:32:07.330" v="541" actId="21"/>
          <ac:picMkLst>
            <pc:docMk/>
            <pc:sldMk cId="3228050227" sldId="272"/>
            <ac:picMk id="5" creationId="{59C6C2D7-D28E-49CE-BDA3-770178248827}"/>
          </ac:picMkLst>
        </pc:picChg>
        <pc:picChg chg="add del mod">
          <ac:chgData name="Maria Paz Lopez Fernandez" userId="1bbb1aee3747cdee" providerId="LiveId" clId="{13699F64-A0BA-48C1-B1F6-EA83384B5CC8}" dt="2022-02-05T09:32:19.121" v="545" actId="21"/>
          <ac:picMkLst>
            <pc:docMk/>
            <pc:sldMk cId="3228050227" sldId="272"/>
            <ac:picMk id="7" creationId="{EA6533F4-F477-4CD3-A11D-44458BB921C3}"/>
          </ac:picMkLst>
        </pc:picChg>
      </pc:sldChg>
      <pc:sldChg chg="addSp modSp add mod ord">
        <pc:chgData name="Maria Paz Lopez Fernandez" userId="1bbb1aee3747cdee" providerId="LiveId" clId="{13699F64-A0BA-48C1-B1F6-EA83384B5CC8}" dt="2022-02-05T09:48:12.071" v="1136" actId="692"/>
        <pc:sldMkLst>
          <pc:docMk/>
          <pc:sldMk cId="753308789" sldId="273"/>
        </pc:sldMkLst>
        <pc:spChg chg="add mod">
          <ac:chgData name="Maria Paz Lopez Fernandez" userId="1bbb1aee3747cdee" providerId="LiveId" clId="{13699F64-A0BA-48C1-B1F6-EA83384B5CC8}" dt="2022-02-05T09:48:12.071" v="1136" actId="692"/>
          <ac:spMkLst>
            <pc:docMk/>
            <pc:sldMk cId="753308789" sldId="273"/>
            <ac:spMk id="2" creationId="{BF05B17A-366C-47F0-8EA4-355B8A2B1E9D}"/>
          </ac:spMkLst>
        </pc:spChg>
        <pc:picChg chg="mod">
          <ac:chgData name="Maria Paz Lopez Fernandez" userId="1bbb1aee3747cdee" providerId="LiveId" clId="{13699F64-A0BA-48C1-B1F6-EA83384B5CC8}" dt="2022-02-05T09:34:33.057" v="581" actId="14100"/>
          <ac:picMkLst>
            <pc:docMk/>
            <pc:sldMk cId="753308789" sldId="273"/>
            <ac:picMk id="3" creationId="{043E0336-7509-4A2F-BE1F-9761A29D0AD7}"/>
          </ac:picMkLst>
        </pc:picChg>
        <pc:picChg chg="add mod">
          <ac:chgData name="Maria Paz Lopez Fernandez" userId="1bbb1aee3747cdee" providerId="LiveId" clId="{13699F64-A0BA-48C1-B1F6-EA83384B5CC8}" dt="2022-02-05T09:34:54.064" v="590" actId="1076"/>
          <ac:picMkLst>
            <pc:docMk/>
            <pc:sldMk cId="753308789" sldId="273"/>
            <ac:picMk id="4" creationId="{38708F15-998D-412B-9DF1-21645762CB4F}"/>
          </ac:picMkLst>
        </pc:picChg>
        <pc:picChg chg="mod">
          <ac:chgData name="Maria Paz Lopez Fernandez" userId="1bbb1aee3747cdee" providerId="LiveId" clId="{13699F64-A0BA-48C1-B1F6-EA83384B5CC8}" dt="2022-02-05T09:34:35.151" v="582" actId="14100"/>
          <ac:picMkLst>
            <pc:docMk/>
            <pc:sldMk cId="753308789" sldId="273"/>
            <ac:picMk id="5" creationId="{E0D52F87-263E-4CF0-99ED-46E10150F82D}"/>
          </ac:picMkLst>
        </pc:picChg>
        <pc:picChg chg="add mod">
          <ac:chgData name="Maria Paz Lopez Fernandez" userId="1bbb1aee3747cdee" providerId="LiveId" clId="{13699F64-A0BA-48C1-B1F6-EA83384B5CC8}" dt="2022-02-05T09:34:43.428" v="586" actId="14100"/>
          <ac:picMkLst>
            <pc:docMk/>
            <pc:sldMk cId="753308789" sldId="273"/>
            <ac:picMk id="6" creationId="{10D6AC8C-4F50-42A3-BE79-643B6A22417D}"/>
          </ac:picMkLst>
        </pc:picChg>
        <pc:picChg chg="add mod">
          <ac:chgData name="Maria Paz Lopez Fernandez" userId="1bbb1aee3747cdee" providerId="LiveId" clId="{13699F64-A0BA-48C1-B1F6-EA83384B5CC8}" dt="2022-02-05T09:34:56.034" v="591" actId="1076"/>
          <ac:picMkLst>
            <pc:docMk/>
            <pc:sldMk cId="753308789" sldId="273"/>
            <ac:picMk id="7" creationId="{B6698298-9BCC-4722-B196-EB2A99A2A806}"/>
          </ac:picMkLst>
        </pc:picChg>
        <pc:picChg chg="add mod">
          <ac:chgData name="Maria Paz Lopez Fernandez" userId="1bbb1aee3747cdee" providerId="LiveId" clId="{13699F64-A0BA-48C1-B1F6-EA83384B5CC8}" dt="2022-02-05T09:34:51.649" v="589" actId="14100"/>
          <ac:picMkLst>
            <pc:docMk/>
            <pc:sldMk cId="753308789" sldId="273"/>
            <ac:picMk id="8" creationId="{743C64A4-B5B8-46C3-863F-EF55EDCD5561}"/>
          </ac:picMkLst>
        </pc:picChg>
      </pc:sldChg>
      <pc:sldChg chg="addSp delSp modSp add del mod setBg">
        <pc:chgData name="Maria Paz Lopez Fernandez" userId="1bbb1aee3747cdee" providerId="LiveId" clId="{13699F64-A0BA-48C1-B1F6-EA83384B5CC8}" dt="2022-02-05T09:33:07.949" v="563" actId="2696"/>
        <pc:sldMkLst>
          <pc:docMk/>
          <pc:sldMk cId="2833809888" sldId="274"/>
        </pc:sldMkLst>
        <pc:picChg chg="add del mod ord">
          <ac:chgData name="Maria Paz Lopez Fernandez" userId="1bbb1aee3747cdee" providerId="LiveId" clId="{13699F64-A0BA-48C1-B1F6-EA83384B5CC8}" dt="2022-02-05T09:32:35.462" v="551" actId="21"/>
          <ac:picMkLst>
            <pc:docMk/>
            <pc:sldMk cId="2833809888" sldId="274"/>
            <ac:picMk id="3" creationId="{C20C5B8C-AD1F-4BE1-9BBB-05EDC97D3135}"/>
          </ac:picMkLst>
        </pc:picChg>
        <pc:picChg chg="add del mod">
          <ac:chgData name="Maria Paz Lopez Fernandez" userId="1bbb1aee3747cdee" providerId="LiveId" clId="{13699F64-A0BA-48C1-B1F6-EA83384B5CC8}" dt="2022-02-05T09:32:51.706" v="556" actId="21"/>
          <ac:picMkLst>
            <pc:docMk/>
            <pc:sldMk cId="2833809888" sldId="274"/>
            <ac:picMk id="5" creationId="{54EA1766-43FA-415F-82C2-82A1C7B957CD}"/>
          </ac:picMkLst>
        </pc:picChg>
      </pc:sldChg>
      <pc:sldChg chg="addSp delSp modSp add mod replId">
        <pc:chgData name="Maria Paz Lopez Fernandez" userId="1bbb1aee3747cdee" providerId="LiveId" clId="{13699F64-A0BA-48C1-B1F6-EA83384B5CC8}" dt="2022-02-05T10:46:50.904" v="1842" actId="1076"/>
        <pc:sldMkLst>
          <pc:docMk/>
          <pc:sldMk cId="2159028045" sldId="275"/>
        </pc:sldMkLst>
        <pc:picChg chg="add del mod">
          <ac:chgData name="Maria Paz Lopez Fernandez" userId="1bbb1aee3747cdee" providerId="LiveId" clId="{13699F64-A0BA-48C1-B1F6-EA83384B5CC8}" dt="2022-02-05T10:31:09.531" v="1740" actId="21"/>
          <ac:picMkLst>
            <pc:docMk/>
            <pc:sldMk cId="2159028045" sldId="275"/>
            <ac:picMk id="3" creationId="{4349F378-C07D-4FFE-81E0-D2E315FCC908}"/>
          </ac:picMkLst>
        </pc:picChg>
        <pc:picChg chg="add mod">
          <ac:chgData name="Maria Paz Lopez Fernandez" userId="1bbb1aee3747cdee" providerId="LiveId" clId="{13699F64-A0BA-48C1-B1F6-EA83384B5CC8}" dt="2022-02-05T10:46:50.904" v="1842" actId="1076"/>
          <ac:picMkLst>
            <pc:docMk/>
            <pc:sldMk cId="2159028045" sldId="275"/>
            <ac:picMk id="4" creationId="{B52B5B45-716E-409B-B726-E6843F82FF23}"/>
          </ac:picMkLst>
        </pc:picChg>
        <pc:picChg chg="add del mod">
          <ac:chgData name="Maria Paz Lopez Fernandez" userId="1bbb1aee3747cdee" providerId="LiveId" clId="{13699F64-A0BA-48C1-B1F6-EA83384B5CC8}" dt="2022-02-05T10:31:20.441" v="1744" actId="478"/>
          <ac:picMkLst>
            <pc:docMk/>
            <pc:sldMk cId="2159028045" sldId="275"/>
            <ac:picMk id="5" creationId="{6C05D875-5A20-401E-B2CF-4C30ACD94784}"/>
          </ac:picMkLst>
        </pc:picChg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2084769637" sldId="276"/>
        </pc:sldMkLst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261350963" sldId="277"/>
        </pc:sldMkLst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2183000903" sldId="278"/>
        </pc:sldMkLst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1176550415" sldId="279"/>
        </pc:sldMkLst>
      </pc:sldChg>
      <pc:sldChg chg="add replId">
        <pc:chgData name="Maria Paz Lopez Fernandez" userId="1bbb1aee3747cdee" providerId="LiveId" clId="{13699F64-A0BA-48C1-B1F6-EA83384B5CC8}" dt="2022-02-05T09:08:23.405" v="203" actId="2890"/>
        <pc:sldMkLst>
          <pc:docMk/>
          <pc:sldMk cId="2462748712" sldId="280"/>
        </pc:sldMkLst>
      </pc:sldChg>
      <pc:sldChg chg="addSp delSp modSp mod">
        <pc:chgData name="Maria Paz Lopez Fernandez" userId="1bbb1aee3747cdee" providerId="LiveId" clId="{13699F64-A0BA-48C1-B1F6-EA83384B5CC8}" dt="2022-02-05T10:46:30.267" v="1840" actId="692"/>
        <pc:sldMkLst>
          <pc:docMk/>
          <pc:sldMk cId="3988464887" sldId="281"/>
        </pc:sldMkLst>
        <pc:picChg chg="del">
          <ac:chgData name="Maria Paz Lopez Fernandez" userId="1bbb1aee3747cdee" providerId="LiveId" clId="{13699F64-A0BA-48C1-B1F6-EA83384B5CC8}" dt="2022-02-05T10:30:34.206" v="1721" actId="478"/>
          <ac:picMkLst>
            <pc:docMk/>
            <pc:sldMk cId="3988464887" sldId="281"/>
            <ac:picMk id="3" creationId="{4349F378-C07D-4FFE-81E0-D2E315FCC908}"/>
          </ac:picMkLst>
        </pc:picChg>
        <pc:picChg chg="add mod">
          <ac:chgData name="Maria Paz Lopez Fernandez" userId="1bbb1aee3747cdee" providerId="LiveId" clId="{13699F64-A0BA-48C1-B1F6-EA83384B5CC8}" dt="2022-02-05T10:46:30.267" v="1840" actId="692"/>
          <ac:picMkLst>
            <pc:docMk/>
            <pc:sldMk cId="3988464887" sldId="281"/>
            <ac:picMk id="4" creationId="{5F31890A-5DB0-4951-B013-DF78B32ED2C6}"/>
          </ac:picMkLst>
        </pc:picChg>
      </pc:sldChg>
      <pc:sldChg chg="add del">
        <pc:chgData name="Maria Paz Lopez Fernandez" userId="1bbb1aee3747cdee" providerId="LiveId" clId="{13699F64-A0BA-48C1-B1F6-EA83384B5CC8}" dt="2022-02-05T09:40:05.030" v="726"/>
        <pc:sldMkLst>
          <pc:docMk/>
          <pc:sldMk cId="3587010" sldId="282"/>
        </pc:sldMkLst>
      </pc:sldChg>
      <pc:sldMasterChg chg="setBg modSldLayout">
        <pc:chgData name="Maria Paz Lopez Fernandez" userId="1bbb1aee3747cdee" providerId="LiveId" clId="{13699F64-A0BA-48C1-B1F6-EA83384B5CC8}" dt="2022-02-05T09:17:23.755" v="319" actId="1076"/>
        <pc:sldMasterMkLst>
          <pc:docMk/>
          <pc:sldMasterMk cId="572513863" sldId="2147483672"/>
        </pc:sldMasterMkLst>
        <pc:sldLayoutChg chg="addSp modSp mod">
          <pc:chgData name="Maria Paz Lopez Fernandez" userId="1bbb1aee3747cdee" providerId="LiveId" clId="{13699F64-A0BA-48C1-B1F6-EA83384B5CC8}" dt="2022-02-05T09:17:23.755" v="319" actId="1076"/>
          <pc:sldLayoutMkLst>
            <pc:docMk/>
            <pc:sldMasterMk cId="572513863" sldId="2147483672"/>
            <pc:sldLayoutMk cId="4178782838" sldId="2147483673"/>
          </pc:sldLayoutMkLst>
          <pc:spChg chg="add mod">
            <ac:chgData name="Maria Paz Lopez Fernandez" userId="1bbb1aee3747cdee" providerId="LiveId" clId="{13699F64-A0BA-48C1-B1F6-EA83384B5CC8}" dt="2022-02-05T09:17:23.755" v="319" actId="1076"/>
            <ac:spMkLst>
              <pc:docMk/>
              <pc:sldMasterMk cId="572513863" sldId="2147483672"/>
              <pc:sldLayoutMk cId="4178782838" sldId="2147483673"/>
              <ac:spMk id="8" creationId="{71E18C8F-CF16-4461-A348-BFE1ACA51FF2}"/>
            </ac:spMkLst>
          </pc:spChg>
        </pc:sldLayoutChg>
      </pc:sldMasterChg>
    </pc:docChg>
  </pc:docChgLst>
  <pc:docChgLst>
    <pc:chgData name="Maria Paz Lopez Fernandez" userId="1bbb1aee3747cdee" providerId="LiveId" clId="{B12D7F35-8D74-4A3D-930B-31399BDB57F8}"/>
    <pc:docChg chg="undo custSel addSld delSld modSld sldOrd">
      <pc:chgData name="Maria Paz Lopez Fernandez" userId="1bbb1aee3747cdee" providerId="LiveId" clId="{B12D7F35-8D74-4A3D-930B-31399BDB57F8}" dt="2022-06-13T11:10:48.691" v="2259" actId="1076"/>
      <pc:docMkLst>
        <pc:docMk/>
      </pc:docMkLst>
      <pc:sldChg chg="addSp delSp modSp mod">
        <pc:chgData name="Maria Paz Lopez Fernandez" userId="1bbb1aee3747cdee" providerId="LiveId" clId="{B12D7F35-8D74-4A3D-930B-31399BDB57F8}" dt="2022-06-13T09:39:55.620" v="716" actId="1076"/>
        <pc:sldMkLst>
          <pc:docMk/>
          <pc:sldMk cId="3946423641" sldId="256"/>
        </pc:sldMkLst>
        <pc:spChg chg="add mod">
          <ac:chgData name="Maria Paz Lopez Fernandez" userId="1bbb1aee3747cdee" providerId="LiveId" clId="{B12D7F35-8D74-4A3D-930B-31399BDB57F8}" dt="2022-06-13T09:39:55.620" v="716" actId="1076"/>
          <ac:spMkLst>
            <pc:docMk/>
            <pc:sldMk cId="3946423641" sldId="256"/>
            <ac:spMk id="8" creationId="{7C9B92E4-8EAB-04A4-EF66-008DE566424C}"/>
          </ac:spMkLst>
        </pc:spChg>
        <pc:picChg chg="del">
          <ac:chgData name="Maria Paz Lopez Fernandez" userId="1bbb1aee3747cdee" providerId="LiveId" clId="{B12D7F35-8D74-4A3D-930B-31399BDB57F8}" dt="2022-06-13T08:42:18.804" v="3" actId="478"/>
          <ac:picMkLst>
            <pc:docMk/>
            <pc:sldMk cId="3946423641" sldId="256"/>
            <ac:picMk id="5" creationId="{6D8735E0-E765-417B-BDED-08B51B44FF56}"/>
          </ac:picMkLst>
        </pc:picChg>
        <pc:picChg chg="del mod">
          <ac:chgData name="Maria Paz Lopez Fernandez" userId="1bbb1aee3747cdee" providerId="LiveId" clId="{B12D7F35-8D74-4A3D-930B-31399BDB57F8}" dt="2022-06-13T08:59:12.557" v="216" actId="478"/>
          <ac:picMkLst>
            <pc:docMk/>
            <pc:sldMk cId="3946423641" sldId="256"/>
            <ac:picMk id="7" creationId="{0C5FEE41-9E86-4677-A183-E7B5C9984D48}"/>
          </ac:picMkLst>
        </pc:picChg>
        <pc:picChg chg="del">
          <ac:chgData name="Maria Paz Lopez Fernandez" userId="1bbb1aee3747cdee" providerId="LiveId" clId="{B12D7F35-8D74-4A3D-930B-31399BDB57F8}" dt="2022-06-13T08:42:18.804" v="3" actId="478"/>
          <ac:picMkLst>
            <pc:docMk/>
            <pc:sldMk cId="3946423641" sldId="256"/>
            <ac:picMk id="9" creationId="{0292A968-2B64-443C-B8EA-BB6E0CD95CF9}"/>
          </ac:picMkLst>
        </pc:picChg>
        <pc:picChg chg="del">
          <ac:chgData name="Maria Paz Lopez Fernandez" userId="1bbb1aee3747cdee" providerId="LiveId" clId="{B12D7F35-8D74-4A3D-930B-31399BDB57F8}" dt="2022-06-13T08:42:18.804" v="3" actId="478"/>
          <ac:picMkLst>
            <pc:docMk/>
            <pc:sldMk cId="3946423641" sldId="256"/>
            <ac:picMk id="10" creationId="{6F80CABE-EC33-4706-9F01-3E7EC4950662}"/>
          </ac:picMkLst>
        </pc:picChg>
        <pc:picChg chg="del">
          <ac:chgData name="Maria Paz Lopez Fernandez" userId="1bbb1aee3747cdee" providerId="LiveId" clId="{B12D7F35-8D74-4A3D-930B-31399BDB57F8}" dt="2022-06-13T08:42:18.804" v="3" actId="478"/>
          <ac:picMkLst>
            <pc:docMk/>
            <pc:sldMk cId="3946423641" sldId="256"/>
            <ac:picMk id="11" creationId="{3A88A65B-8EAF-4105-B64F-3C65228D3D6C}"/>
          </ac:picMkLst>
        </pc:picChg>
        <pc:picChg chg="del">
          <ac:chgData name="Maria Paz Lopez Fernandez" userId="1bbb1aee3747cdee" providerId="LiveId" clId="{B12D7F35-8D74-4A3D-930B-31399BDB57F8}" dt="2022-06-13T08:42:18.804" v="3" actId="478"/>
          <ac:picMkLst>
            <pc:docMk/>
            <pc:sldMk cId="3946423641" sldId="256"/>
            <ac:picMk id="12" creationId="{A5A2F374-7267-4211-A14F-F0A89EA3EE07}"/>
          </ac:picMkLst>
        </pc:picChg>
      </pc:sldChg>
      <pc:sldChg chg="addSp delSp modSp mod">
        <pc:chgData name="Maria Paz Lopez Fernandez" userId="1bbb1aee3747cdee" providerId="LiveId" clId="{B12D7F35-8D74-4A3D-930B-31399BDB57F8}" dt="2022-06-13T11:05:50.921" v="2105" actId="1076"/>
        <pc:sldMkLst>
          <pc:docMk/>
          <pc:sldMk cId="2424086329" sldId="262"/>
        </pc:sldMkLst>
        <pc:spChg chg="del">
          <ac:chgData name="Maria Paz Lopez Fernandez" userId="1bbb1aee3747cdee" providerId="LiveId" clId="{B12D7F35-8D74-4A3D-930B-31399BDB57F8}" dt="2022-06-13T08:49:07.031" v="120" actId="478"/>
          <ac:spMkLst>
            <pc:docMk/>
            <pc:sldMk cId="2424086329" sldId="262"/>
            <ac:spMk id="2" creationId="{C43CA772-D77F-493C-B30D-1A0793EA4AC3}"/>
          </ac:spMkLst>
        </pc:spChg>
        <pc:spChg chg="add mod">
          <ac:chgData name="Maria Paz Lopez Fernandez" userId="1bbb1aee3747cdee" providerId="LiveId" clId="{B12D7F35-8D74-4A3D-930B-31399BDB57F8}" dt="2022-06-13T11:05:50.921" v="2105" actId="1076"/>
          <ac:spMkLst>
            <pc:docMk/>
            <pc:sldMk cId="2424086329" sldId="262"/>
            <ac:spMk id="3" creationId="{E564E1D3-BFA9-386B-A650-9CD8F940DF41}"/>
          </ac:spMkLst>
        </pc:spChg>
        <pc:spChg chg="del">
          <ac:chgData name="Maria Paz Lopez Fernandez" userId="1bbb1aee3747cdee" providerId="LiveId" clId="{B12D7F35-8D74-4A3D-930B-31399BDB57F8}" dt="2022-06-13T09:02:00.827" v="311"/>
          <ac:spMkLst>
            <pc:docMk/>
            <pc:sldMk cId="2424086329" sldId="262"/>
            <ac:spMk id="12" creationId="{8EC0D948-3E63-B8A6-68B0-825003C3B568}"/>
          </ac:spMkLst>
        </pc:spChg>
        <pc:picChg chg="mod">
          <ac:chgData name="Maria Paz Lopez Fernandez" userId="1bbb1aee3747cdee" providerId="LiveId" clId="{B12D7F35-8D74-4A3D-930B-31399BDB57F8}" dt="2022-06-13T11:05:45.970" v="2104" actId="1076"/>
          <ac:picMkLst>
            <pc:docMk/>
            <pc:sldMk cId="2424086329" sldId="262"/>
            <ac:picMk id="7" creationId="{322328C8-3D15-4153-8010-7F94AFFD87DD}"/>
          </ac:picMkLst>
        </pc:picChg>
        <pc:picChg chg="del">
          <ac:chgData name="Maria Paz Lopez Fernandez" userId="1bbb1aee3747cdee" providerId="LiveId" clId="{B12D7F35-8D74-4A3D-930B-31399BDB57F8}" dt="2022-06-13T08:49:07.632" v="121" actId="478"/>
          <ac:picMkLst>
            <pc:docMk/>
            <pc:sldMk cId="2424086329" sldId="262"/>
            <ac:picMk id="8" creationId="{7838B100-E6E5-4EC1-BA9F-85A0039DC26F}"/>
          </ac:picMkLst>
        </pc:picChg>
        <pc:picChg chg="del mod">
          <ac:chgData name="Maria Paz Lopez Fernandez" userId="1bbb1aee3747cdee" providerId="LiveId" clId="{B12D7F35-8D74-4A3D-930B-31399BDB57F8}" dt="2022-06-13T08:49:08.202" v="123" actId="478"/>
          <ac:picMkLst>
            <pc:docMk/>
            <pc:sldMk cId="2424086329" sldId="262"/>
            <ac:picMk id="9" creationId="{0F73AADE-5FAB-4FC2-8888-C50796830D9A}"/>
          </ac:picMkLst>
        </pc:picChg>
        <pc:picChg chg="del">
          <ac:chgData name="Maria Paz Lopez Fernandez" userId="1bbb1aee3747cdee" providerId="LiveId" clId="{B12D7F35-8D74-4A3D-930B-31399BDB57F8}" dt="2022-06-13T08:49:09.250" v="125" actId="478"/>
          <ac:picMkLst>
            <pc:docMk/>
            <pc:sldMk cId="2424086329" sldId="262"/>
            <ac:picMk id="10" creationId="{20763100-61A9-40B1-B9A3-32C168030786}"/>
          </ac:picMkLst>
        </pc:picChg>
        <pc:picChg chg="del">
          <ac:chgData name="Maria Paz Lopez Fernandez" userId="1bbb1aee3747cdee" providerId="LiveId" clId="{B12D7F35-8D74-4A3D-930B-31399BDB57F8}" dt="2022-06-13T08:49:08.734" v="124" actId="478"/>
          <ac:picMkLst>
            <pc:docMk/>
            <pc:sldMk cId="2424086329" sldId="262"/>
            <ac:picMk id="11" creationId="{96249DF8-4617-4A5D-B598-87890A4C9F47}"/>
          </ac:picMkLst>
        </pc:picChg>
      </pc:sldChg>
      <pc:sldChg chg="addSp delSp modSp mod">
        <pc:chgData name="Maria Paz Lopez Fernandez" userId="1bbb1aee3747cdee" providerId="LiveId" clId="{B12D7F35-8D74-4A3D-930B-31399BDB57F8}" dt="2022-06-13T11:06:34.499" v="2115" actId="1076"/>
        <pc:sldMkLst>
          <pc:docMk/>
          <pc:sldMk cId="584790672" sldId="265"/>
        </pc:sldMkLst>
        <pc:spChg chg="add mod">
          <ac:chgData name="Maria Paz Lopez Fernandez" userId="1bbb1aee3747cdee" providerId="LiveId" clId="{B12D7F35-8D74-4A3D-930B-31399BDB57F8}" dt="2022-06-13T11:06:34.499" v="2115" actId="1076"/>
          <ac:spMkLst>
            <pc:docMk/>
            <pc:sldMk cId="584790672" sldId="265"/>
            <ac:spMk id="4" creationId="{77218B54-A831-181F-406F-AE429C3DCBD0}"/>
          </ac:spMkLst>
        </pc:spChg>
        <pc:picChg chg="mod">
          <ac:chgData name="Maria Paz Lopez Fernandez" userId="1bbb1aee3747cdee" providerId="LiveId" clId="{B12D7F35-8D74-4A3D-930B-31399BDB57F8}" dt="2022-06-13T11:06:29.585" v="2114" actId="1076"/>
          <ac:picMkLst>
            <pc:docMk/>
            <pc:sldMk cId="584790672" sldId="265"/>
            <ac:picMk id="3" creationId="{C1621AA2-FC26-4525-AAB3-E8B2DC3251D0}"/>
          </ac:picMkLst>
        </pc:picChg>
        <pc:picChg chg="del">
          <ac:chgData name="Maria Paz Lopez Fernandez" userId="1bbb1aee3747cdee" providerId="LiveId" clId="{B12D7F35-8D74-4A3D-930B-31399BDB57F8}" dt="2022-06-13T09:06:19.562" v="380" actId="478"/>
          <ac:picMkLst>
            <pc:docMk/>
            <pc:sldMk cId="584790672" sldId="265"/>
            <ac:picMk id="5" creationId="{B35B84E4-54FE-476B-840B-BF576F3AD341}"/>
          </ac:picMkLst>
        </pc:picChg>
        <pc:picChg chg="del">
          <ac:chgData name="Maria Paz Lopez Fernandez" userId="1bbb1aee3747cdee" providerId="LiveId" clId="{B12D7F35-8D74-4A3D-930B-31399BDB57F8}" dt="2022-06-13T09:06:19.562" v="380" actId="478"/>
          <ac:picMkLst>
            <pc:docMk/>
            <pc:sldMk cId="584790672" sldId="265"/>
            <ac:picMk id="6" creationId="{6F0F0A46-5D72-4059-A6FE-3F224C38F850}"/>
          </ac:picMkLst>
        </pc:picChg>
        <pc:picChg chg="del">
          <ac:chgData name="Maria Paz Lopez Fernandez" userId="1bbb1aee3747cdee" providerId="LiveId" clId="{B12D7F35-8D74-4A3D-930B-31399BDB57F8}" dt="2022-06-13T09:06:19.562" v="380" actId="478"/>
          <ac:picMkLst>
            <pc:docMk/>
            <pc:sldMk cId="584790672" sldId="265"/>
            <ac:picMk id="7" creationId="{A1D0E64D-CE26-4A0C-8FBA-C596BC91CBC2}"/>
          </ac:picMkLst>
        </pc:picChg>
      </pc:sldChg>
      <pc:sldChg chg="addSp delSp modSp mod">
        <pc:chgData name="Maria Paz Lopez Fernandez" userId="1bbb1aee3747cdee" providerId="LiveId" clId="{B12D7F35-8D74-4A3D-930B-31399BDB57F8}" dt="2022-06-13T11:07:08.371" v="2121" actId="1076"/>
        <pc:sldMkLst>
          <pc:docMk/>
          <pc:sldMk cId="661550548" sldId="267"/>
        </pc:sldMkLst>
        <pc:spChg chg="add mod">
          <ac:chgData name="Maria Paz Lopez Fernandez" userId="1bbb1aee3747cdee" providerId="LiveId" clId="{B12D7F35-8D74-4A3D-930B-31399BDB57F8}" dt="2022-06-13T11:07:08.371" v="2121" actId="1076"/>
          <ac:spMkLst>
            <pc:docMk/>
            <pc:sldMk cId="661550548" sldId="267"/>
            <ac:spMk id="3" creationId="{19FD23E6-FD31-72B8-79F5-764D9D259545}"/>
          </ac:spMkLst>
        </pc:spChg>
        <pc:spChg chg="del">
          <ac:chgData name="Maria Paz Lopez Fernandez" userId="1bbb1aee3747cdee" providerId="LiveId" clId="{B12D7F35-8D74-4A3D-930B-31399BDB57F8}" dt="2022-06-13T09:08:45.341" v="440" actId="21"/>
          <ac:spMkLst>
            <pc:docMk/>
            <pc:sldMk cId="661550548" sldId="267"/>
            <ac:spMk id="10" creationId="{60E486BF-6A5B-4FDB-A28F-8709AE4E779C}"/>
          </ac:spMkLst>
        </pc:spChg>
        <pc:picChg chg="mod">
          <ac:chgData name="Maria Paz Lopez Fernandez" userId="1bbb1aee3747cdee" providerId="LiveId" clId="{B12D7F35-8D74-4A3D-930B-31399BDB57F8}" dt="2022-06-13T11:07:04.786" v="2120" actId="1076"/>
          <ac:picMkLst>
            <pc:docMk/>
            <pc:sldMk cId="661550548" sldId="267"/>
            <ac:picMk id="7" creationId="{9C132DD2-3287-4521-B498-1039F6CAC07C}"/>
          </ac:picMkLst>
        </pc:picChg>
        <pc:picChg chg="del">
          <ac:chgData name="Maria Paz Lopez Fernandez" userId="1bbb1aee3747cdee" providerId="LiveId" clId="{B12D7F35-8D74-4A3D-930B-31399BDB57F8}" dt="2022-06-13T09:08:40.086" v="439" actId="478"/>
          <ac:picMkLst>
            <pc:docMk/>
            <pc:sldMk cId="661550548" sldId="267"/>
            <ac:picMk id="8" creationId="{5DB27E0D-8501-4050-856B-AD64E93D5B23}"/>
          </ac:picMkLst>
        </pc:picChg>
        <pc:picChg chg="del">
          <ac:chgData name="Maria Paz Lopez Fernandez" userId="1bbb1aee3747cdee" providerId="LiveId" clId="{B12D7F35-8D74-4A3D-930B-31399BDB57F8}" dt="2022-06-13T09:08:40.086" v="439" actId="478"/>
          <ac:picMkLst>
            <pc:docMk/>
            <pc:sldMk cId="661550548" sldId="267"/>
            <ac:picMk id="9" creationId="{49E36D5D-8205-4A13-9482-891F6F98D253}"/>
          </ac:picMkLst>
        </pc:picChg>
      </pc:sldChg>
      <pc:sldChg chg="del">
        <pc:chgData name="Maria Paz Lopez Fernandez" userId="1bbb1aee3747cdee" providerId="LiveId" clId="{B12D7F35-8D74-4A3D-930B-31399BDB57F8}" dt="2022-06-13T09:08:59.700" v="447" actId="2696"/>
        <pc:sldMkLst>
          <pc:docMk/>
          <pc:sldMk cId="2444464827" sldId="269"/>
        </pc:sldMkLst>
      </pc:sldChg>
      <pc:sldChg chg="del">
        <pc:chgData name="Maria Paz Lopez Fernandez" userId="1bbb1aee3747cdee" providerId="LiveId" clId="{B12D7F35-8D74-4A3D-930B-31399BDB57F8}" dt="2022-06-13T09:11:20.093" v="487" actId="2696"/>
        <pc:sldMkLst>
          <pc:docMk/>
          <pc:sldMk cId="140461049" sldId="271"/>
        </pc:sldMkLst>
      </pc:sldChg>
      <pc:sldChg chg="addSp delSp modSp mod">
        <pc:chgData name="Maria Paz Lopez Fernandez" userId="1bbb1aee3747cdee" providerId="LiveId" clId="{B12D7F35-8D74-4A3D-930B-31399BDB57F8}" dt="2022-06-13T11:04:53.767" v="2092" actId="1076"/>
        <pc:sldMkLst>
          <pc:docMk/>
          <pc:sldMk cId="753308789" sldId="273"/>
        </pc:sldMkLst>
        <pc:spChg chg="mod">
          <ac:chgData name="Maria Paz Lopez Fernandez" userId="1bbb1aee3747cdee" providerId="LiveId" clId="{B12D7F35-8D74-4A3D-930B-31399BDB57F8}" dt="2022-06-13T11:04:53.767" v="2092" actId="1076"/>
          <ac:spMkLst>
            <pc:docMk/>
            <pc:sldMk cId="753308789" sldId="273"/>
            <ac:spMk id="2" creationId="{BF05B17A-366C-47F0-8EA4-355B8A2B1E9D}"/>
          </ac:spMkLst>
        </pc:spChg>
        <pc:spChg chg="add mod">
          <ac:chgData name="Maria Paz Lopez Fernandez" userId="1bbb1aee3747cdee" providerId="LiveId" clId="{B12D7F35-8D74-4A3D-930B-31399BDB57F8}" dt="2022-06-13T11:04:51.111" v="2091" actId="1076"/>
          <ac:spMkLst>
            <pc:docMk/>
            <pc:sldMk cId="753308789" sldId="273"/>
            <ac:spMk id="4" creationId="{056A7E9F-ECF8-E2FA-1C2A-F5854271583D}"/>
          </ac:spMkLst>
        </pc:spChg>
        <pc:picChg chg="mod">
          <ac:chgData name="Maria Paz Lopez Fernandez" userId="1bbb1aee3747cdee" providerId="LiveId" clId="{B12D7F35-8D74-4A3D-930B-31399BDB57F8}" dt="2022-06-13T11:04:45.582" v="2090" actId="1076"/>
          <ac:picMkLst>
            <pc:docMk/>
            <pc:sldMk cId="753308789" sldId="273"/>
            <ac:picMk id="3" creationId="{043E0336-7509-4A2F-BE1F-9761A29D0AD7}"/>
          </ac:picMkLst>
        </pc:picChg>
        <pc:picChg chg="del">
          <ac:chgData name="Maria Paz Lopez Fernandez" userId="1bbb1aee3747cdee" providerId="LiveId" clId="{B12D7F35-8D74-4A3D-930B-31399BDB57F8}" dt="2022-06-13T08:46:10.370" v="49" actId="478"/>
          <ac:picMkLst>
            <pc:docMk/>
            <pc:sldMk cId="753308789" sldId="273"/>
            <ac:picMk id="4" creationId="{38708F15-998D-412B-9DF1-21645762CB4F}"/>
          </ac:picMkLst>
        </pc:picChg>
        <pc:picChg chg="del">
          <ac:chgData name="Maria Paz Lopez Fernandez" userId="1bbb1aee3747cdee" providerId="LiveId" clId="{B12D7F35-8D74-4A3D-930B-31399BDB57F8}" dt="2022-06-13T08:46:09.884" v="48" actId="478"/>
          <ac:picMkLst>
            <pc:docMk/>
            <pc:sldMk cId="753308789" sldId="273"/>
            <ac:picMk id="5" creationId="{E0D52F87-263E-4CF0-99ED-46E10150F82D}"/>
          </ac:picMkLst>
        </pc:picChg>
        <pc:picChg chg="del">
          <ac:chgData name="Maria Paz Lopez Fernandez" userId="1bbb1aee3747cdee" providerId="LiveId" clId="{B12D7F35-8D74-4A3D-930B-31399BDB57F8}" dt="2022-06-13T08:46:10.786" v="50" actId="478"/>
          <ac:picMkLst>
            <pc:docMk/>
            <pc:sldMk cId="753308789" sldId="273"/>
            <ac:picMk id="6" creationId="{10D6AC8C-4F50-42A3-BE79-643B6A22417D}"/>
          </ac:picMkLst>
        </pc:picChg>
        <pc:picChg chg="del">
          <ac:chgData name="Maria Paz Lopez Fernandez" userId="1bbb1aee3747cdee" providerId="LiveId" clId="{B12D7F35-8D74-4A3D-930B-31399BDB57F8}" dt="2022-06-13T08:46:11.435" v="51" actId="478"/>
          <ac:picMkLst>
            <pc:docMk/>
            <pc:sldMk cId="753308789" sldId="273"/>
            <ac:picMk id="7" creationId="{B6698298-9BCC-4722-B196-EB2A99A2A806}"/>
          </ac:picMkLst>
        </pc:picChg>
        <pc:picChg chg="del">
          <ac:chgData name="Maria Paz Lopez Fernandez" userId="1bbb1aee3747cdee" providerId="LiveId" clId="{B12D7F35-8D74-4A3D-930B-31399BDB57F8}" dt="2022-06-13T08:46:11.973" v="52" actId="478"/>
          <ac:picMkLst>
            <pc:docMk/>
            <pc:sldMk cId="753308789" sldId="273"/>
            <ac:picMk id="8" creationId="{743C64A4-B5B8-46C3-863F-EF55EDCD5561}"/>
          </ac:picMkLst>
        </pc:picChg>
      </pc:sldChg>
      <pc:sldChg chg="del">
        <pc:chgData name="Maria Paz Lopez Fernandez" userId="1bbb1aee3747cdee" providerId="LiveId" clId="{B12D7F35-8D74-4A3D-930B-31399BDB57F8}" dt="2022-06-13T09:17:28.989" v="621" actId="2696"/>
        <pc:sldMkLst>
          <pc:docMk/>
          <pc:sldMk cId="2084769637" sldId="276"/>
        </pc:sldMkLst>
      </pc:sldChg>
      <pc:sldChg chg="del">
        <pc:chgData name="Maria Paz Lopez Fernandez" userId="1bbb1aee3747cdee" providerId="LiveId" clId="{B12D7F35-8D74-4A3D-930B-31399BDB57F8}" dt="2022-06-13T09:17:28.989" v="621" actId="2696"/>
        <pc:sldMkLst>
          <pc:docMk/>
          <pc:sldMk cId="261350963" sldId="277"/>
        </pc:sldMkLst>
      </pc:sldChg>
      <pc:sldChg chg="del">
        <pc:chgData name="Maria Paz Lopez Fernandez" userId="1bbb1aee3747cdee" providerId="LiveId" clId="{B12D7F35-8D74-4A3D-930B-31399BDB57F8}" dt="2022-06-13T09:17:28.989" v="621" actId="2696"/>
        <pc:sldMkLst>
          <pc:docMk/>
          <pc:sldMk cId="2183000903" sldId="278"/>
        </pc:sldMkLst>
      </pc:sldChg>
      <pc:sldChg chg="del">
        <pc:chgData name="Maria Paz Lopez Fernandez" userId="1bbb1aee3747cdee" providerId="LiveId" clId="{B12D7F35-8D74-4A3D-930B-31399BDB57F8}" dt="2022-06-13T09:17:28.989" v="621" actId="2696"/>
        <pc:sldMkLst>
          <pc:docMk/>
          <pc:sldMk cId="1176550415" sldId="279"/>
        </pc:sldMkLst>
      </pc:sldChg>
      <pc:sldChg chg="del">
        <pc:chgData name="Maria Paz Lopez Fernandez" userId="1bbb1aee3747cdee" providerId="LiveId" clId="{B12D7F35-8D74-4A3D-930B-31399BDB57F8}" dt="2022-06-13T09:17:28.989" v="621" actId="2696"/>
        <pc:sldMkLst>
          <pc:docMk/>
          <pc:sldMk cId="2462748712" sldId="280"/>
        </pc:sldMkLst>
      </pc:sldChg>
      <pc:sldChg chg="modSp mod">
        <pc:chgData name="Maria Paz Lopez Fernandez" userId="1bbb1aee3747cdee" providerId="LiveId" clId="{B12D7F35-8D74-4A3D-930B-31399BDB57F8}" dt="2022-06-13T09:30:38.338" v="697" actId="17032"/>
        <pc:sldMkLst>
          <pc:docMk/>
          <pc:sldMk cId="3988464887" sldId="281"/>
        </pc:sldMkLst>
        <pc:picChg chg="mod">
          <ac:chgData name="Maria Paz Lopez Fernandez" userId="1bbb1aee3747cdee" providerId="LiveId" clId="{B12D7F35-8D74-4A3D-930B-31399BDB57F8}" dt="2022-06-13T09:30:38.338" v="697" actId="17032"/>
          <ac:picMkLst>
            <pc:docMk/>
            <pc:sldMk cId="3988464887" sldId="281"/>
            <ac:picMk id="4" creationId="{5F31890A-5DB0-4951-B013-DF78B32ED2C6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03:45.481" v="2081" actId="1076"/>
        <pc:sldMkLst>
          <pc:docMk/>
          <pc:sldMk cId="1879701397" sldId="282"/>
        </pc:sldMkLst>
        <pc:spChg chg="add del mod">
          <ac:chgData name="Maria Paz Lopez Fernandez" userId="1bbb1aee3747cdee" providerId="LiveId" clId="{B12D7F35-8D74-4A3D-930B-31399BDB57F8}" dt="2022-06-13T09:46:44.312" v="907" actId="21"/>
          <ac:spMkLst>
            <pc:docMk/>
            <pc:sldMk cId="1879701397" sldId="282"/>
            <ac:spMk id="3" creationId="{7AF13BB4-F3E0-D264-F927-82335C90CFBB}"/>
          </ac:spMkLst>
        </pc:spChg>
        <pc:spChg chg="add mod">
          <ac:chgData name="Maria Paz Lopez Fernandez" userId="1bbb1aee3747cdee" providerId="LiveId" clId="{B12D7F35-8D74-4A3D-930B-31399BDB57F8}" dt="2022-06-13T11:03:45.481" v="2081" actId="1076"/>
          <ac:spMkLst>
            <pc:docMk/>
            <pc:sldMk cId="1879701397" sldId="282"/>
            <ac:spMk id="4" creationId="{7D4201C4-E231-9230-96BB-5D846F4B0573}"/>
          </ac:spMkLst>
        </pc:spChg>
        <pc:picChg chg="mod">
          <ac:chgData name="Maria Paz Lopez Fernandez" userId="1bbb1aee3747cdee" providerId="LiveId" clId="{B12D7F35-8D74-4A3D-930B-31399BDB57F8}" dt="2022-06-13T11:03:41.729" v="2080" actId="1076"/>
          <ac:picMkLst>
            <pc:docMk/>
            <pc:sldMk cId="1879701397" sldId="282"/>
            <ac:picMk id="5" creationId="{6D8735E0-E765-417B-BDED-08B51B44FF56}"/>
          </ac:picMkLst>
        </pc:picChg>
        <pc:picChg chg="del">
          <ac:chgData name="Maria Paz Lopez Fernandez" userId="1bbb1aee3747cdee" providerId="LiveId" clId="{B12D7F35-8D74-4A3D-930B-31399BDB57F8}" dt="2022-06-13T08:42:32.592" v="7" actId="478"/>
          <ac:picMkLst>
            <pc:docMk/>
            <pc:sldMk cId="1879701397" sldId="282"/>
            <ac:picMk id="7" creationId="{0C5FEE41-9E86-4677-A183-E7B5C9984D48}"/>
          </ac:picMkLst>
        </pc:picChg>
        <pc:picChg chg="del">
          <ac:chgData name="Maria Paz Lopez Fernandez" userId="1bbb1aee3747cdee" providerId="LiveId" clId="{B12D7F35-8D74-4A3D-930B-31399BDB57F8}" dt="2022-06-13T08:42:33.939" v="8" actId="478"/>
          <ac:picMkLst>
            <pc:docMk/>
            <pc:sldMk cId="1879701397" sldId="282"/>
            <ac:picMk id="9" creationId="{0292A968-2B64-443C-B8EA-BB6E0CD95CF9}"/>
          </ac:picMkLst>
        </pc:picChg>
        <pc:picChg chg="del">
          <ac:chgData name="Maria Paz Lopez Fernandez" userId="1bbb1aee3747cdee" providerId="LiveId" clId="{B12D7F35-8D74-4A3D-930B-31399BDB57F8}" dt="2022-06-13T08:42:35.123" v="9" actId="478"/>
          <ac:picMkLst>
            <pc:docMk/>
            <pc:sldMk cId="1879701397" sldId="282"/>
            <ac:picMk id="10" creationId="{6F80CABE-EC33-4706-9F01-3E7EC4950662}"/>
          </ac:picMkLst>
        </pc:picChg>
        <pc:picChg chg="del">
          <ac:chgData name="Maria Paz Lopez Fernandez" userId="1bbb1aee3747cdee" providerId="LiveId" clId="{B12D7F35-8D74-4A3D-930B-31399BDB57F8}" dt="2022-06-13T08:42:35.690" v="10" actId="478"/>
          <ac:picMkLst>
            <pc:docMk/>
            <pc:sldMk cId="1879701397" sldId="282"/>
            <ac:picMk id="11" creationId="{3A88A65B-8EAF-4105-B64F-3C65228D3D6C}"/>
          </ac:picMkLst>
        </pc:picChg>
        <pc:picChg chg="del">
          <ac:chgData name="Maria Paz Lopez Fernandez" userId="1bbb1aee3747cdee" providerId="LiveId" clId="{B12D7F35-8D74-4A3D-930B-31399BDB57F8}" dt="2022-06-13T08:42:36.536" v="11" actId="478"/>
          <ac:picMkLst>
            <pc:docMk/>
            <pc:sldMk cId="1879701397" sldId="282"/>
            <ac:picMk id="12" creationId="{A5A2F374-7267-4211-A14F-F0A89EA3EE07}"/>
          </ac:picMkLst>
        </pc:picChg>
      </pc:sldChg>
      <pc:sldChg chg="add del">
        <pc:chgData name="Maria Paz Lopez Fernandez" userId="1bbb1aee3747cdee" providerId="LiveId" clId="{B12D7F35-8D74-4A3D-930B-31399BDB57F8}" dt="2022-06-13T08:42:13.146" v="2" actId="2696"/>
        <pc:sldMkLst>
          <pc:docMk/>
          <pc:sldMk cId="2538047274" sldId="283"/>
        </pc:sldMkLst>
      </pc:sldChg>
      <pc:sldChg chg="addSp delSp modSp add mod">
        <pc:chgData name="Maria Paz Lopez Fernandez" userId="1bbb1aee3747cdee" providerId="LiveId" clId="{B12D7F35-8D74-4A3D-930B-31399BDB57F8}" dt="2022-06-13T11:04:11.476" v="2083" actId="1076"/>
        <pc:sldMkLst>
          <pc:docMk/>
          <pc:sldMk cId="4109074872" sldId="283"/>
        </pc:sldMkLst>
        <pc:spChg chg="add mod">
          <ac:chgData name="Maria Paz Lopez Fernandez" userId="1bbb1aee3747cdee" providerId="LiveId" clId="{B12D7F35-8D74-4A3D-930B-31399BDB57F8}" dt="2022-06-13T11:04:11.476" v="2083" actId="1076"/>
          <ac:spMkLst>
            <pc:docMk/>
            <pc:sldMk cId="4109074872" sldId="283"/>
            <ac:spMk id="3" creationId="{C1D15213-D28C-FA9A-44DA-4B5728240363}"/>
          </ac:spMkLst>
        </pc:spChg>
        <pc:picChg chg="del">
          <ac:chgData name="Maria Paz Lopez Fernandez" userId="1bbb1aee3747cdee" providerId="LiveId" clId="{B12D7F35-8D74-4A3D-930B-31399BDB57F8}" dt="2022-06-13T08:42:50.871" v="18" actId="478"/>
          <ac:picMkLst>
            <pc:docMk/>
            <pc:sldMk cId="4109074872" sldId="283"/>
            <ac:picMk id="5" creationId="{6D8735E0-E765-417B-BDED-08B51B44FF56}"/>
          </ac:picMkLst>
        </pc:picChg>
        <pc:picChg chg="del">
          <ac:chgData name="Maria Paz Lopez Fernandez" userId="1bbb1aee3747cdee" providerId="LiveId" clId="{B12D7F35-8D74-4A3D-930B-31399BDB57F8}" dt="2022-06-13T08:42:50.871" v="18" actId="478"/>
          <ac:picMkLst>
            <pc:docMk/>
            <pc:sldMk cId="4109074872" sldId="283"/>
            <ac:picMk id="7" creationId="{0C5FEE41-9E86-4677-A183-E7B5C9984D48}"/>
          </ac:picMkLst>
        </pc:picChg>
        <pc:picChg chg="mod">
          <ac:chgData name="Maria Paz Lopez Fernandez" userId="1bbb1aee3747cdee" providerId="LiveId" clId="{B12D7F35-8D74-4A3D-930B-31399BDB57F8}" dt="2022-06-13T11:04:08.275" v="2082" actId="1076"/>
          <ac:picMkLst>
            <pc:docMk/>
            <pc:sldMk cId="4109074872" sldId="283"/>
            <ac:picMk id="9" creationId="{0292A968-2B64-443C-B8EA-BB6E0CD95CF9}"/>
          </ac:picMkLst>
        </pc:picChg>
        <pc:picChg chg="del">
          <ac:chgData name="Maria Paz Lopez Fernandez" userId="1bbb1aee3747cdee" providerId="LiveId" clId="{B12D7F35-8D74-4A3D-930B-31399BDB57F8}" dt="2022-06-13T08:42:56.189" v="19" actId="478"/>
          <ac:picMkLst>
            <pc:docMk/>
            <pc:sldMk cId="4109074872" sldId="283"/>
            <ac:picMk id="10" creationId="{6F80CABE-EC33-4706-9F01-3E7EC4950662}"/>
          </ac:picMkLst>
        </pc:picChg>
        <pc:picChg chg="del">
          <ac:chgData name="Maria Paz Lopez Fernandez" userId="1bbb1aee3747cdee" providerId="LiveId" clId="{B12D7F35-8D74-4A3D-930B-31399BDB57F8}" dt="2022-06-13T08:42:56.189" v="19" actId="478"/>
          <ac:picMkLst>
            <pc:docMk/>
            <pc:sldMk cId="4109074872" sldId="283"/>
            <ac:picMk id="11" creationId="{3A88A65B-8EAF-4105-B64F-3C65228D3D6C}"/>
          </ac:picMkLst>
        </pc:picChg>
        <pc:picChg chg="del">
          <ac:chgData name="Maria Paz Lopez Fernandez" userId="1bbb1aee3747cdee" providerId="LiveId" clId="{B12D7F35-8D74-4A3D-930B-31399BDB57F8}" dt="2022-06-13T08:42:56.189" v="19" actId="478"/>
          <ac:picMkLst>
            <pc:docMk/>
            <pc:sldMk cId="4109074872" sldId="283"/>
            <ac:picMk id="12" creationId="{A5A2F374-7267-4211-A14F-F0A89EA3EE07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04:21.990" v="2085" actId="1076"/>
        <pc:sldMkLst>
          <pc:docMk/>
          <pc:sldMk cId="3493941757" sldId="284"/>
        </pc:sldMkLst>
        <pc:spChg chg="add mod">
          <ac:chgData name="Maria Paz Lopez Fernandez" userId="1bbb1aee3747cdee" providerId="LiveId" clId="{B12D7F35-8D74-4A3D-930B-31399BDB57F8}" dt="2022-06-13T11:04:21.990" v="2085" actId="1076"/>
          <ac:spMkLst>
            <pc:docMk/>
            <pc:sldMk cId="3493941757" sldId="284"/>
            <ac:spMk id="3" creationId="{92201643-BC0E-C92D-60A0-8849CE9F0CFE}"/>
          </ac:spMkLst>
        </pc:spChg>
        <pc:picChg chg="del">
          <ac:chgData name="Maria Paz Lopez Fernandez" userId="1bbb1aee3747cdee" providerId="LiveId" clId="{B12D7F35-8D74-4A3D-930B-31399BDB57F8}" dt="2022-06-13T08:43:13.461" v="24" actId="478"/>
          <ac:picMkLst>
            <pc:docMk/>
            <pc:sldMk cId="3493941757" sldId="284"/>
            <ac:picMk id="5" creationId="{6D8735E0-E765-417B-BDED-08B51B44FF56}"/>
          </ac:picMkLst>
        </pc:picChg>
        <pc:picChg chg="del">
          <ac:chgData name="Maria Paz Lopez Fernandez" userId="1bbb1aee3747cdee" providerId="LiveId" clId="{B12D7F35-8D74-4A3D-930B-31399BDB57F8}" dt="2022-06-13T08:43:13.461" v="24" actId="478"/>
          <ac:picMkLst>
            <pc:docMk/>
            <pc:sldMk cId="3493941757" sldId="284"/>
            <ac:picMk id="7" creationId="{0C5FEE41-9E86-4677-A183-E7B5C9984D48}"/>
          </ac:picMkLst>
        </pc:picChg>
        <pc:picChg chg="del">
          <ac:chgData name="Maria Paz Lopez Fernandez" userId="1bbb1aee3747cdee" providerId="LiveId" clId="{B12D7F35-8D74-4A3D-930B-31399BDB57F8}" dt="2022-06-13T08:43:13.461" v="24" actId="478"/>
          <ac:picMkLst>
            <pc:docMk/>
            <pc:sldMk cId="3493941757" sldId="284"/>
            <ac:picMk id="9" creationId="{0292A968-2B64-443C-B8EA-BB6E0CD95CF9}"/>
          </ac:picMkLst>
        </pc:picChg>
        <pc:picChg chg="mod">
          <ac:chgData name="Maria Paz Lopez Fernandez" userId="1bbb1aee3747cdee" providerId="LiveId" clId="{B12D7F35-8D74-4A3D-930B-31399BDB57F8}" dt="2022-06-13T11:04:16.793" v="2084" actId="1076"/>
          <ac:picMkLst>
            <pc:docMk/>
            <pc:sldMk cId="3493941757" sldId="284"/>
            <ac:picMk id="10" creationId="{6F80CABE-EC33-4706-9F01-3E7EC4950662}"/>
          </ac:picMkLst>
        </pc:picChg>
        <pc:picChg chg="del">
          <ac:chgData name="Maria Paz Lopez Fernandez" userId="1bbb1aee3747cdee" providerId="LiveId" clId="{B12D7F35-8D74-4A3D-930B-31399BDB57F8}" dt="2022-06-13T08:43:28.779" v="27" actId="478"/>
          <ac:picMkLst>
            <pc:docMk/>
            <pc:sldMk cId="3493941757" sldId="284"/>
            <ac:picMk id="11" creationId="{3A88A65B-8EAF-4105-B64F-3C65228D3D6C}"/>
          </ac:picMkLst>
        </pc:picChg>
        <pc:picChg chg="del">
          <ac:chgData name="Maria Paz Lopez Fernandez" userId="1bbb1aee3747cdee" providerId="LiveId" clId="{B12D7F35-8D74-4A3D-930B-31399BDB57F8}" dt="2022-06-13T08:43:28.779" v="27" actId="478"/>
          <ac:picMkLst>
            <pc:docMk/>
            <pc:sldMk cId="3493941757" sldId="284"/>
            <ac:picMk id="12" creationId="{A5A2F374-7267-4211-A14F-F0A89EA3EE07}"/>
          </ac:picMkLst>
        </pc:picChg>
      </pc:sldChg>
      <pc:sldChg chg="add del">
        <pc:chgData name="Maria Paz Lopez Fernandez" userId="1bbb1aee3747cdee" providerId="LiveId" clId="{B12D7F35-8D74-4A3D-930B-31399BDB57F8}" dt="2022-06-13T08:43:24.468" v="26" actId="2696"/>
        <pc:sldMkLst>
          <pc:docMk/>
          <pc:sldMk cId="467618312" sldId="285"/>
        </pc:sldMkLst>
      </pc:sldChg>
      <pc:sldChg chg="addSp delSp modSp add mod">
        <pc:chgData name="Maria Paz Lopez Fernandez" userId="1bbb1aee3747cdee" providerId="LiveId" clId="{B12D7F35-8D74-4A3D-930B-31399BDB57F8}" dt="2022-06-13T11:04:35.118" v="2087" actId="1076"/>
        <pc:sldMkLst>
          <pc:docMk/>
          <pc:sldMk cId="252663069" sldId="286"/>
        </pc:sldMkLst>
        <pc:spChg chg="add mod">
          <ac:chgData name="Maria Paz Lopez Fernandez" userId="1bbb1aee3747cdee" providerId="LiveId" clId="{B12D7F35-8D74-4A3D-930B-31399BDB57F8}" dt="2022-06-13T11:04:35.118" v="2087" actId="1076"/>
          <ac:spMkLst>
            <pc:docMk/>
            <pc:sldMk cId="252663069" sldId="286"/>
            <ac:spMk id="3" creationId="{9C4F6893-48AE-EF2C-5402-07EE6633A36B}"/>
          </ac:spMkLst>
        </pc:spChg>
        <pc:picChg chg="del">
          <ac:chgData name="Maria Paz Lopez Fernandez" userId="1bbb1aee3747cdee" providerId="LiveId" clId="{B12D7F35-8D74-4A3D-930B-31399BDB57F8}" dt="2022-06-13T08:43:41.690" v="31" actId="478"/>
          <ac:picMkLst>
            <pc:docMk/>
            <pc:sldMk cId="252663069" sldId="286"/>
            <ac:picMk id="10" creationId="{6F80CABE-EC33-4706-9F01-3E7EC4950662}"/>
          </ac:picMkLst>
        </pc:picChg>
        <pc:picChg chg="mod">
          <ac:chgData name="Maria Paz Lopez Fernandez" userId="1bbb1aee3747cdee" providerId="LiveId" clId="{B12D7F35-8D74-4A3D-930B-31399BDB57F8}" dt="2022-06-13T11:04:31.269" v="2086" actId="1076"/>
          <ac:picMkLst>
            <pc:docMk/>
            <pc:sldMk cId="252663069" sldId="286"/>
            <ac:picMk id="11" creationId="{3A88A65B-8EAF-4105-B64F-3C65228D3D6C}"/>
          </ac:picMkLst>
        </pc:picChg>
        <pc:picChg chg="del">
          <ac:chgData name="Maria Paz Lopez Fernandez" userId="1bbb1aee3747cdee" providerId="LiveId" clId="{B12D7F35-8D74-4A3D-930B-31399BDB57F8}" dt="2022-06-13T08:43:43.559" v="32" actId="478"/>
          <ac:picMkLst>
            <pc:docMk/>
            <pc:sldMk cId="252663069" sldId="286"/>
            <ac:picMk id="12" creationId="{A5A2F374-7267-4211-A14F-F0A89EA3EE07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04:42.050" v="2089" actId="1076"/>
        <pc:sldMkLst>
          <pc:docMk/>
          <pc:sldMk cId="147042777" sldId="287"/>
        </pc:sldMkLst>
        <pc:spChg chg="add mod">
          <ac:chgData name="Maria Paz Lopez Fernandez" userId="1bbb1aee3747cdee" providerId="LiveId" clId="{B12D7F35-8D74-4A3D-930B-31399BDB57F8}" dt="2022-06-13T11:04:42.050" v="2089" actId="1076"/>
          <ac:spMkLst>
            <pc:docMk/>
            <pc:sldMk cId="147042777" sldId="287"/>
            <ac:spMk id="3" creationId="{978FFC21-0045-D832-BE77-167A1C4C550F}"/>
          </ac:spMkLst>
        </pc:spChg>
        <pc:picChg chg="del">
          <ac:chgData name="Maria Paz Lopez Fernandez" userId="1bbb1aee3747cdee" providerId="LiveId" clId="{B12D7F35-8D74-4A3D-930B-31399BDB57F8}" dt="2022-06-13T08:45:39.007" v="42" actId="478"/>
          <ac:picMkLst>
            <pc:docMk/>
            <pc:sldMk cId="147042777" sldId="287"/>
            <ac:picMk id="10" creationId="{6F80CABE-EC33-4706-9F01-3E7EC4950662}"/>
          </ac:picMkLst>
        </pc:picChg>
        <pc:picChg chg="del">
          <ac:chgData name="Maria Paz Lopez Fernandez" userId="1bbb1aee3747cdee" providerId="LiveId" clId="{B12D7F35-8D74-4A3D-930B-31399BDB57F8}" dt="2022-06-13T08:45:37.136" v="41" actId="478"/>
          <ac:picMkLst>
            <pc:docMk/>
            <pc:sldMk cId="147042777" sldId="287"/>
            <ac:picMk id="11" creationId="{3A88A65B-8EAF-4105-B64F-3C65228D3D6C}"/>
          </ac:picMkLst>
        </pc:picChg>
        <pc:picChg chg="mod">
          <ac:chgData name="Maria Paz Lopez Fernandez" userId="1bbb1aee3747cdee" providerId="LiveId" clId="{B12D7F35-8D74-4A3D-930B-31399BDB57F8}" dt="2022-06-13T11:04:38.826" v="2088" actId="1076"/>
          <ac:picMkLst>
            <pc:docMk/>
            <pc:sldMk cId="147042777" sldId="287"/>
            <ac:picMk id="12" creationId="{A5A2F374-7267-4211-A14F-F0A89EA3EE07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05:00.458" v="2094" actId="1076"/>
        <pc:sldMkLst>
          <pc:docMk/>
          <pc:sldMk cId="3041665802" sldId="288"/>
        </pc:sldMkLst>
        <pc:spChg chg="del">
          <ac:chgData name="Maria Paz Lopez Fernandez" userId="1bbb1aee3747cdee" providerId="LiveId" clId="{B12D7F35-8D74-4A3D-930B-31399BDB57F8}" dt="2022-06-13T08:46:44.490" v="64" actId="21"/>
          <ac:spMkLst>
            <pc:docMk/>
            <pc:sldMk cId="3041665802" sldId="288"/>
            <ac:spMk id="2" creationId="{BF05B17A-366C-47F0-8EA4-355B8A2B1E9D}"/>
          </ac:spMkLst>
        </pc:spChg>
        <pc:spChg chg="add mod">
          <ac:chgData name="Maria Paz Lopez Fernandez" userId="1bbb1aee3747cdee" providerId="LiveId" clId="{B12D7F35-8D74-4A3D-930B-31399BDB57F8}" dt="2022-06-13T11:05:00.458" v="2094" actId="1076"/>
          <ac:spMkLst>
            <pc:docMk/>
            <pc:sldMk cId="3041665802" sldId="288"/>
            <ac:spMk id="3" creationId="{C4C78FD2-2950-56CE-3803-2DD2254ADC5A}"/>
          </ac:spMkLst>
        </pc:spChg>
        <pc:picChg chg="del">
          <ac:chgData name="Maria Paz Lopez Fernandez" userId="1bbb1aee3747cdee" providerId="LiveId" clId="{B12D7F35-8D74-4A3D-930B-31399BDB57F8}" dt="2022-06-13T08:46:38.537" v="59" actId="478"/>
          <ac:picMkLst>
            <pc:docMk/>
            <pc:sldMk cId="3041665802" sldId="288"/>
            <ac:picMk id="3" creationId="{043E0336-7509-4A2F-BE1F-9761A29D0AD7}"/>
          </ac:picMkLst>
        </pc:picChg>
        <pc:picChg chg="del">
          <ac:chgData name="Maria Paz Lopez Fernandez" userId="1bbb1aee3747cdee" providerId="LiveId" clId="{B12D7F35-8D74-4A3D-930B-31399BDB57F8}" dt="2022-06-13T08:46:39.385" v="60" actId="478"/>
          <ac:picMkLst>
            <pc:docMk/>
            <pc:sldMk cId="3041665802" sldId="288"/>
            <ac:picMk id="4" creationId="{38708F15-998D-412B-9DF1-21645762CB4F}"/>
          </ac:picMkLst>
        </pc:picChg>
        <pc:picChg chg="mod">
          <ac:chgData name="Maria Paz Lopez Fernandez" userId="1bbb1aee3747cdee" providerId="LiveId" clId="{B12D7F35-8D74-4A3D-930B-31399BDB57F8}" dt="2022-06-13T11:04:56.533" v="2093" actId="1076"/>
          <ac:picMkLst>
            <pc:docMk/>
            <pc:sldMk cId="3041665802" sldId="288"/>
            <ac:picMk id="5" creationId="{E0D52F87-263E-4CF0-99ED-46E10150F82D}"/>
          </ac:picMkLst>
        </pc:picChg>
        <pc:picChg chg="del">
          <ac:chgData name="Maria Paz Lopez Fernandez" userId="1bbb1aee3747cdee" providerId="LiveId" clId="{B12D7F35-8D74-4A3D-930B-31399BDB57F8}" dt="2022-06-13T08:46:40.071" v="61" actId="478"/>
          <ac:picMkLst>
            <pc:docMk/>
            <pc:sldMk cId="3041665802" sldId="288"/>
            <ac:picMk id="6" creationId="{10D6AC8C-4F50-42A3-BE79-643B6A22417D}"/>
          </ac:picMkLst>
        </pc:picChg>
        <pc:picChg chg="del">
          <ac:chgData name="Maria Paz Lopez Fernandez" userId="1bbb1aee3747cdee" providerId="LiveId" clId="{B12D7F35-8D74-4A3D-930B-31399BDB57F8}" dt="2022-06-13T08:46:42.108" v="63" actId="478"/>
          <ac:picMkLst>
            <pc:docMk/>
            <pc:sldMk cId="3041665802" sldId="288"/>
            <ac:picMk id="7" creationId="{B6698298-9BCC-4722-B196-EB2A99A2A806}"/>
          </ac:picMkLst>
        </pc:picChg>
        <pc:picChg chg="del">
          <ac:chgData name="Maria Paz Lopez Fernandez" userId="1bbb1aee3747cdee" providerId="LiveId" clId="{B12D7F35-8D74-4A3D-930B-31399BDB57F8}" dt="2022-06-13T08:46:40.911" v="62" actId="478"/>
          <ac:picMkLst>
            <pc:docMk/>
            <pc:sldMk cId="3041665802" sldId="288"/>
            <ac:picMk id="8" creationId="{743C64A4-B5B8-46C3-863F-EF55EDCD5561}"/>
          </ac:picMkLst>
        </pc:picChg>
      </pc:sldChg>
      <pc:sldChg chg="add del">
        <pc:chgData name="Maria Paz Lopez Fernandez" userId="1bbb1aee3747cdee" providerId="LiveId" clId="{B12D7F35-8D74-4A3D-930B-31399BDB57F8}" dt="2022-06-13T08:45:47.245" v="46" actId="2696"/>
        <pc:sldMkLst>
          <pc:docMk/>
          <pc:sldMk cId="3551550092" sldId="288"/>
        </pc:sldMkLst>
      </pc:sldChg>
      <pc:sldChg chg="addSp delSp modSp add mod">
        <pc:chgData name="Maria Paz Lopez Fernandez" userId="1bbb1aee3747cdee" providerId="LiveId" clId="{B12D7F35-8D74-4A3D-930B-31399BDB57F8}" dt="2022-06-13T11:05:12.315" v="2096" actId="1076"/>
        <pc:sldMkLst>
          <pc:docMk/>
          <pc:sldMk cId="4247211635" sldId="289"/>
        </pc:sldMkLst>
        <pc:spChg chg="del mod">
          <ac:chgData name="Maria Paz Lopez Fernandez" userId="1bbb1aee3747cdee" providerId="LiveId" clId="{B12D7F35-8D74-4A3D-930B-31399BDB57F8}" dt="2022-06-13T08:47:11.059" v="75" actId="21"/>
          <ac:spMkLst>
            <pc:docMk/>
            <pc:sldMk cId="4247211635" sldId="289"/>
            <ac:spMk id="2" creationId="{BF05B17A-366C-47F0-8EA4-355B8A2B1E9D}"/>
          </ac:spMkLst>
        </pc:spChg>
        <pc:spChg chg="add mod">
          <ac:chgData name="Maria Paz Lopez Fernandez" userId="1bbb1aee3747cdee" providerId="LiveId" clId="{B12D7F35-8D74-4A3D-930B-31399BDB57F8}" dt="2022-06-13T11:05:12.315" v="2096" actId="1076"/>
          <ac:spMkLst>
            <pc:docMk/>
            <pc:sldMk cId="4247211635" sldId="289"/>
            <ac:spMk id="3" creationId="{2DD0B1AA-B791-24BD-6D12-2526A418F84D}"/>
          </ac:spMkLst>
        </pc:spChg>
        <pc:picChg chg="del">
          <ac:chgData name="Maria Paz Lopez Fernandez" userId="1bbb1aee3747cdee" providerId="LiveId" clId="{B12D7F35-8D74-4A3D-930B-31399BDB57F8}" dt="2022-06-13T08:46:54.575" v="68" actId="478"/>
          <ac:picMkLst>
            <pc:docMk/>
            <pc:sldMk cId="4247211635" sldId="289"/>
            <ac:picMk id="3" creationId="{043E0336-7509-4A2F-BE1F-9761A29D0AD7}"/>
          </ac:picMkLst>
        </pc:picChg>
        <pc:picChg chg="mod">
          <ac:chgData name="Maria Paz Lopez Fernandez" userId="1bbb1aee3747cdee" providerId="LiveId" clId="{B12D7F35-8D74-4A3D-930B-31399BDB57F8}" dt="2022-06-13T11:05:07.381" v="2095" actId="1076"/>
          <ac:picMkLst>
            <pc:docMk/>
            <pc:sldMk cId="4247211635" sldId="289"/>
            <ac:picMk id="4" creationId="{38708F15-998D-412B-9DF1-21645762CB4F}"/>
          </ac:picMkLst>
        </pc:picChg>
        <pc:picChg chg="del">
          <ac:chgData name="Maria Paz Lopez Fernandez" userId="1bbb1aee3747cdee" providerId="LiveId" clId="{B12D7F35-8D74-4A3D-930B-31399BDB57F8}" dt="2022-06-13T08:46:55.007" v="69" actId="478"/>
          <ac:picMkLst>
            <pc:docMk/>
            <pc:sldMk cId="4247211635" sldId="289"/>
            <ac:picMk id="5" creationId="{E0D52F87-263E-4CF0-99ED-46E10150F82D}"/>
          </ac:picMkLst>
        </pc:picChg>
        <pc:picChg chg="del">
          <ac:chgData name="Maria Paz Lopez Fernandez" userId="1bbb1aee3747cdee" providerId="LiveId" clId="{B12D7F35-8D74-4A3D-930B-31399BDB57F8}" dt="2022-06-13T08:47:08.250" v="74" actId="21"/>
          <ac:picMkLst>
            <pc:docMk/>
            <pc:sldMk cId="4247211635" sldId="289"/>
            <ac:picMk id="6" creationId="{10D6AC8C-4F50-42A3-BE79-643B6A22417D}"/>
          </ac:picMkLst>
        </pc:picChg>
        <pc:picChg chg="del">
          <ac:chgData name="Maria Paz Lopez Fernandez" userId="1bbb1aee3747cdee" providerId="LiveId" clId="{B12D7F35-8D74-4A3D-930B-31399BDB57F8}" dt="2022-06-13T08:47:05.399" v="71" actId="478"/>
          <ac:picMkLst>
            <pc:docMk/>
            <pc:sldMk cId="4247211635" sldId="289"/>
            <ac:picMk id="7" creationId="{B6698298-9BCC-4722-B196-EB2A99A2A806}"/>
          </ac:picMkLst>
        </pc:picChg>
        <pc:picChg chg="del">
          <ac:chgData name="Maria Paz Lopez Fernandez" userId="1bbb1aee3747cdee" providerId="LiveId" clId="{B12D7F35-8D74-4A3D-930B-31399BDB57F8}" dt="2022-06-13T08:47:05.901" v="72" actId="478"/>
          <ac:picMkLst>
            <pc:docMk/>
            <pc:sldMk cId="4247211635" sldId="289"/>
            <ac:picMk id="8" creationId="{743C64A4-B5B8-46C3-863F-EF55EDCD5561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05:23.622" v="2099" actId="1076"/>
        <pc:sldMkLst>
          <pc:docMk/>
          <pc:sldMk cId="2731312487" sldId="290"/>
        </pc:sldMkLst>
        <pc:spChg chg="add del mod">
          <ac:chgData name="Maria Paz Lopez Fernandez" userId="1bbb1aee3747cdee" providerId="LiveId" clId="{B12D7F35-8D74-4A3D-930B-31399BDB57F8}" dt="2022-06-13T10:03:22.946" v="1467" actId="21"/>
          <ac:spMkLst>
            <pc:docMk/>
            <pc:sldMk cId="2731312487" sldId="290"/>
            <ac:spMk id="2" creationId="{BF05B17A-366C-47F0-8EA4-355B8A2B1E9D}"/>
          </ac:spMkLst>
        </pc:spChg>
        <pc:spChg chg="add mod">
          <ac:chgData name="Maria Paz Lopez Fernandez" userId="1bbb1aee3747cdee" providerId="LiveId" clId="{B12D7F35-8D74-4A3D-930B-31399BDB57F8}" dt="2022-06-13T11:05:23.622" v="2099" actId="1076"/>
          <ac:spMkLst>
            <pc:docMk/>
            <pc:sldMk cId="2731312487" sldId="290"/>
            <ac:spMk id="4" creationId="{51F00E7F-2271-DBA2-B60D-B3C45F3AE61E}"/>
          </ac:spMkLst>
        </pc:spChg>
        <pc:picChg chg="del">
          <ac:chgData name="Maria Paz Lopez Fernandez" userId="1bbb1aee3747cdee" providerId="LiveId" clId="{B12D7F35-8D74-4A3D-930B-31399BDB57F8}" dt="2022-06-13T08:47:25.508" v="80" actId="478"/>
          <ac:picMkLst>
            <pc:docMk/>
            <pc:sldMk cId="2731312487" sldId="290"/>
            <ac:picMk id="4" creationId="{38708F15-998D-412B-9DF1-21645762CB4F}"/>
          </ac:picMkLst>
        </pc:picChg>
        <pc:picChg chg="mod">
          <ac:chgData name="Maria Paz Lopez Fernandez" userId="1bbb1aee3747cdee" providerId="LiveId" clId="{B12D7F35-8D74-4A3D-930B-31399BDB57F8}" dt="2022-06-13T11:05:17.018" v="2097" actId="1076"/>
          <ac:picMkLst>
            <pc:docMk/>
            <pc:sldMk cId="2731312487" sldId="290"/>
            <ac:picMk id="6" creationId="{10D6AC8C-4F50-42A3-BE79-643B6A22417D}"/>
          </ac:picMkLst>
        </pc:picChg>
        <pc:picChg chg="del">
          <ac:chgData name="Maria Paz Lopez Fernandez" userId="1bbb1aee3747cdee" providerId="LiveId" clId="{B12D7F35-8D74-4A3D-930B-31399BDB57F8}" dt="2022-06-13T08:47:44.220" v="84" actId="478"/>
          <ac:picMkLst>
            <pc:docMk/>
            <pc:sldMk cId="2731312487" sldId="290"/>
            <ac:picMk id="7" creationId="{B6698298-9BCC-4722-B196-EB2A99A2A806}"/>
          </ac:picMkLst>
        </pc:picChg>
        <pc:picChg chg="del mod">
          <ac:chgData name="Maria Paz Lopez Fernandez" userId="1bbb1aee3747cdee" providerId="LiveId" clId="{B12D7F35-8D74-4A3D-930B-31399BDB57F8}" dt="2022-06-13T08:47:44.959" v="86" actId="478"/>
          <ac:picMkLst>
            <pc:docMk/>
            <pc:sldMk cId="2731312487" sldId="290"/>
            <ac:picMk id="8" creationId="{743C64A4-B5B8-46C3-863F-EF55EDCD5561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05:33.975" v="2101" actId="1076"/>
        <pc:sldMkLst>
          <pc:docMk/>
          <pc:sldMk cId="2726726115" sldId="291"/>
        </pc:sldMkLst>
        <pc:spChg chg="del mod">
          <ac:chgData name="Maria Paz Lopez Fernandez" userId="1bbb1aee3747cdee" providerId="LiveId" clId="{B12D7F35-8D74-4A3D-930B-31399BDB57F8}" dt="2022-06-13T08:48:27.671" v="107" actId="21"/>
          <ac:spMkLst>
            <pc:docMk/>
            <pc:sldMk cId="2726726115" sldId="291"/>
            <ac:spMk id="2" creationId="{BF05B17A-366C-47F0-8EA4-355B8A2B1E9D}"/>
          </ac:spMkLst>
        </pc:spChg>
        <pc:spChg chg="add mod">
          <ac:chgData name="Maria Paz Lopez Fernandez" userId="1bbb1aee3747cdee" providerId="LiveId" clId="{B12D7F35-8D74-4A3D-930B-31399BDB57F8}" dt="2022-06-13T11:05:33.975" v="2101" actId="1076"/>
          <ac:spMkLst>
            <pc:docMk/>
            <pc:sldMk cId="2726726115" sldId="291"/>
            <ac:spMk id="3" creationId="{D7EBDF03-E6DA-5A8B-BB05-B36D1AB70F0E}"/>
          </ac:spMkLst>
        </pc:spChg>
        <pc:picChg chg="del">
          <ac:chgData name="Maria Paz Lopez Fernandez" userId="1bbb1aee3747cdee" providerId="LiveId" clId="{B12D7F35-8D74-4A3D-930B-31399BDB57F8}" dt="2022-06-13T08:48:25.746" v="106" actId="478"/>
          <ac:picMkLst>
            <pc:docMk/>
            <pc:sldMk cId="2726726115" sldId="291"/>
            <ac:picMk id="6" creationId="{10D6AC8C-4F50-42A3-BE79-643B6A22417D}"/>
          </ac:picMkLst>
        </pc:picChg>
        <pc:picChg chg="mod">
          <ac:chgData name="Maria Paz Lopez Fernandez" userId="1bbb1aee3747cdee" providerId="LiveId" clId="{B12D7F35-8D74-4A3D-930B-31399BDB57F8}" dt="2022-06-13T11:05:29.685" v="2100" actId="1076"/>
          <ac:picMkLst>
            <pc:docMk/>
            <pc:sldMk cId="2726726115" sldId="291"/>
            <ac:picMk id="7" creationId="{B6698298-9BCC-4722-B196-EB2A99A2A806}"/>
          </ac:picMkLst>
        </pc:picChg>
        <pc:picChg chg="del">
          <ac:chgData name="Maria Paz Lopez Fernandez" userId="1bbb1aee3747cdee" providerId="LiveId" clId="{B12D7F35-8D74-4A3D-930B-31399BDB57F8}" dt="2022-06-13T08:48:33.629" v="109" actId="478"/>
          <ac:picMkLst>
            <pc:docMk/>
            <pc:sldMk cId="2726726115" sldId="291"/>
            <ac:picMk id="8" creationId="{743C64A4-B5B8-46C3-863F-EF55EDCD5561}"/>
          </ac:picMkLst>
        </pc:picChg>
      </pc:sldChg>
      <pc:sldChg chg="add del">
        <pc:chgData name="Maria Paz Lopez Fernandez" userId="1bbb1aee3747cdee" providerId="LiveId" clId="{B12D7F35-8D74-4A3D-930B-31399BDB57F8}" dt="2022-06-13T08:47:35.627" v="82" actId="2696"/>
        <pc:sldMkLst>
          <pc:docMk/>
          <pc:sldMk cId="3630744953" sldId="291"/>
        </pc:sldMkLst>
      </pc:sldChg>
      <pc:sldChg chg="addSp delSp modSp add mod">
        <pc:chgData name="Maria Paz Lopez Fernandez" userId="1bbb1aee3747cdee" providerId="LiveId" clId="{B12D7F35-8D74-4A3D-930B-31399BDB57F8}" dt="2022-06-13T11:05:41.576" v="2103" actId="1076"/>
        <pc:sldMkLst>
          <pc:docMk/>
          <pc:sldMk cId="247717428" sldId="292"/>
        </pc:sldMkLst>
        <pc:spChg chg="add mod">
          <ac:chgData name="Maria Paz Lopez Fernandez" userId="1bbb1aee3747cdee" providerId="LiveId" clId="{B12D7F35-8D74-4A3D-930B-31399BDB57F8}" dt="2022-06-13T11:05:41.576" v="2103" actId="1076"/>
          <ac:spMkLst>
            <pc:docMk/>
            <pc:sldMk cId="247717428" sldId="292"/>
            <ac:spMk id="3" creationId="{FE1D3BC6-2617-4A0D-10C5-7C9F7B3416B4}"/>
          </ac:spMkLst>
        </pc:spChg>
        <pc:picChg chg="del">
          <ac:chgData name="Maria Paz Lopez Fernandez" userId="1bbb1aee3747cdee" providerId="LiveId" clId="{B12D7F35-8D74-4A3D-930B-31399BDB57F8}" dt="2022-06-13T08:48:41.090" v="115" actId="478"/>
          <ac:picMkLst>
            <pc:docMk/>
            <pc:sldMk cId="247717428" sldId="292"/>
            <ac:picMk id="7" creationId="{B6698298-9BCC-4722-B196-EB2A99A2A806}"/>
          </ac:picMkLst>
        </pc:picChg>
        <pc:picChg chg="mod">
          <ac:chgData name="Maria Paz Lopez Fernandez" userId="1bbb1aee3747cdee" providerId="LiveId" clId="{B12D7F35-8D74-4A3D-930B-31399BDB57F8}" dt="2022-06-13T11:05:36.825" v="2102" actId="1076"/>
          <ac:picMkLst>
            <pc:docMk/>
            <pc:sldMk cId="247717428" sldId="292"/>
            <ac:picMk id="8" creationId="{743C64A4-B5B8-46C3-863F-EF55EDCD5561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06:04.141" v="2109" actId="1076"/>
        <pc:sldMkLst>
          <pc:docMk/>
          <pc:sldMk cId="2115536306" sldId="293"/>
        </pc:sldMkLst>
        <pc:spChg chg="del">
          <ac:chgData name="Maria Paz Lopez Fernandez" userId="1bbb1aee3747cdee" providerId="LiveId" clId="{B12D7F35-8D74-4A3D-930B-31399BDB57F8}" dt="2022-06-13T08:49:38.943" v="137" actId="21"/>
          <ac:spMkLst>
            <pc:docMk/>
            <pc:sldMk cId="2115536306" sldId="293"/>
            <ac:spMk id="2" creationId="{C43CA772-D77F-493C-B30D-1A0793EA4AC3}"/>
          </ac:spMkLst>
        </pc:spChg>
        <pc:spChg chg="add mod">
          <ac:chgData name="Maria Paz Lopez Fernandez" userId="1bbb1aee3747cdee" providerId="LiveId" clId="{B12D7F35-8D74-4A3D-930B-31399BDB57F8}" dt="2022-06-13T11:03:25.113" v="2078" actId="1076"/>
          <ac:spMkLst>
            <pc:docMk/>
            <pc:sldMk cId="2115536306" sldId="293"/>
            <ac:spMk id="3" creationId="{A424539A-1D4C-EDB7-FFCE-536B1A1ADEC2}"/>
          </ac:spMkLst>
        </pc:spChg>
        <pc:picChg chg="del">
          <ac:chgData name="Maria Paz Lopez Fernandez" userId="1bbb1aee3747cdee" providerId="LiveId" clId="{B12D7F35-8D74-4A3D-930B-31399BDB57F8}" dt="2022-06-13T08:49:17.769" v="129" actId="478"/>
          <ac:picMkLst>
            <pc:docMk/>
            <pc:sldMk cId="2115536306" sldId="293"/>
            <ac:picMk id="7" creationId="{322328C8-3D15-4153-8010-7F94AFFD87DD}"/>
          </ac:picMkLst>
        </pc:picChg>
        <pc:picChg chg="mod">
          <ac:chgData name="Maria Paz Lopez Fernandez" userId="1bbb1aee3747cdee" providerId="LiveId" clId="{B12D7F35-8D74-4A3D-930B-31399BDB57F8}" dt="2022-06-13T11:06:04.141" v="2109" actId="1076"/>
          <ac:picMkLst>
            <pc:docMk/>
            <pc:sldMk cId="2115536306" sldId="293"/>
            <ac:picMk id="8" creationId="{7838B100-E6E5-4EC1-BA9F-85A0039DC26F}"/>
          </ac:picMkLst>
        </pc:picChg>
        <pc:picChg chg="del">
          <ac:chgData name="Maria Paz Lopez Fernandez" userId="1bbb1aee3747cdee" providerId="LiveId" clId="{B12D7F35-8D74-4A3D-930B-31399BDB57F8}" dt="2022-06-13T08:49:36.706" v="136" actId="478"/>
          <ac:picMkLst>
            <pc:docMk/>
            <pc:sldMk cId="2115536306" sldId="293"/>
            <ac:picMk id="9" creationId="{0F73AADE-5FAB-4FC2-8888-C50796830D9A}"/>
          </ac:picMkLst>
        </pc:picChg>
        <pc:picChg chg="del mod">
          <ac:chgData name="Maria Paz Lopez Fernandez" userId="1bbb1aee3747cdee" providerId="LiveId" clId="{B12D7F35-8D74-4A3D-930B-31399BDB57F8}" dt="2022-06-13T08:49:35.741" v="134" actId="478"/>
          <ac:picMkLst>
            <pc:docMk/>
            <pc:sldMk cId="2115536306" sldId="293"/>
            <ac:picMk id="10" creationId="{20763100-61A9-40B1-B9A3-32C168030786}"/>
          </ac:picMkLst>
        </pc:picChg>
        <pc:picChg chg="del">
          <ac:chgData name="Maria Paz Lopez Fernandez" userId="1bbb1aee3747cdee" providerId="LiveId" clId="{B12D7F35-8D74-4A3D-930B-31399BDB57F8}" dt="2022-06-13T08:49:36.267" v="135" actId="478"/>
          <ac:picMkLst>
            <pc:docMk/>
            <pc:sldMk cId="2115536306" sldId="293"/>
            <ac:picMk id="11" creationId="{96249DF8-4617-4A5D-B598-87890A4C9F47}"/>
          </ac:picMkLst>
        </pc:picChg>
      </pc:sldChg>
      <pc:sldChg chg="add del">
        <pc:chgData name="Maria Paz Lopez Fernandez" userId="1bbb1aee3747cdee" providerId="LiveId" clId="{B12D7F35-8D74-4A3D-930B-31399BDB57F8}" dt="2022-06-13T08:49:25.515" v="131" actId="2696"/>
        <pc:sldMkLst>
          <pc:docMk/>
          <pc:sldMk cId="3291697054" sldId="294"/>
        </pc:sldMkLst>
      </pc:sldChg>
      <pc:sldChg chg="addSp delSp modSp add del mod">
        <pc:chgData name="Maria Paz Lopez Fernandez" userId="1bbb1aee3747cdee" providerId="LiveId" clId="{B12D7F35-8D74-4A3D-930B-31399BDB57F8}" dt="2022-06-13T10:08:33.022" v="1653" actId="2696"/>
        <pc:sldMkLst>
          <pc:docMk/>
          <pc:sldMk cId="1018432584" sldId="295"/>
        </pc:sldMkLst>
        <pc:spChg chg="del mod">
          <ac:chgData name="Maria Paz Lopez Fernandez" userId="1bbb1aee3747cdee" providerId="LiveId" clId="{B12D7F35-8D74-4A3D-930B-31399BDB57F8}" dt="2022-06-13T08:50:03.760" v="149" actId="21"/>
          <ac:spMkLst>
            <pc:docMk/>
            <pc:sldMk cId="1018432584" sldId="295"/>
            <ac:spMk id="2" creationId="{C43CA772-D77F-493C-B30D-1A0793EA4AC3}"/>
          </ac:spMkLst>
        </pc:spChg>
        <pc:spChg chg="add mod">
          <ac:chgData name="Maria Paz Lopez Fernandez" userId="1bbb1aee3747cdee" providerId="LiveId" clId="{B12D7F35-8D74-4A3D-930B-31399BDB57F8}" dt="2022-06-13T10:08:14.423" v="1649" actId="1076"/>
          <ac:spMkLst>
            <pc:docMk/>
            <pc:sldMk cId="1018432584" sldId="295"/>
            <ac:spMk id="3" creationId="{9F1A2CA4-8E28-E15F-67FF-A37B20B8C59A}"/>
          </ac:spMkLst>
        </pc:spChg>
        <pc:picChg chg="del">
          <ac:chgData name="Maria Paz Lopez Fernandez" userId="1bbb1aee3747cdee" providerId="LiveId" clId="{B12D7F35-8D74-4A3D-930B-31399BDB57F8}" dt="2022-06-13T08:49:49.478" v="142" actId="478"/>
          <ac:picMkLst>
            <pc:docMk/>
            <pc:sldMk cId="1018432584" sldId="295"/>
            <ac:picMk id="8" creationId="{7838B100-E6E5-4EC1-BA9F-85A0039DC26F}"/>
          </ac:picMkLst>
        </pc:picChg>
        <pc:picChg chg="mod">
          <ac:chgData name="Maria Paz Lopez Fernandez" userId="1bbb1aee3747cdee" providerId="LiveId" clId="{B12D7F35-8D74-4A3D-930B-31399BDB57F8}" dt="2022-06-13T10:08:18.270" v="1652" actId="1076"/>
          <ac:picMkLst>
            <pc:docMk/>
            <pc:sldMk cId="1018432584" sldId="295"/>
            <ac:picMk id="9" creationId="{0F73AADE-5FAB-4FC2-8888-C50796830D9A}"/>
          </ac:picMkLst>
        </pc:picChg>
        <pc:picChg chg="del mod">
          <ac:chgData name="Maria Paz Lopez Fernandez" userId="1bbb1aee3747cdee" providerId="LiveId" clId="{B12D7F35-8D74-4A3D-930B-31399BDB57F8}" dt="2022-06-13T08:49:59.897" v="146" actId="478"/>
          <ac:picMkLst>
            <pc:docMk/>
            <pc:sldMk cId="1018432584" sldId="295"/>
            <ac:picMk id="10" creationId="{20763100-61A9-40B1-B9A3-32C168030786}"/>
          </ac:picMkLst>
        </pc:picChg>
        <pc:picChg chg="del">
          <ac:chgData name="Maria Paz Lopez Fernandez" userId="1bbb1aee3747cdee" providerId="LiveId" clId="{B12D7F35-8D74-4A3D-930B-31399BDB57F8}" dt="2022-06-13T08:50:00.383" v="147" actId="478"/>
          <ac:picMkLst>
            <pc:docMk/>
            <pc:sldMk cId="1018432584" sldId="295"/>
            <ac:picMk id="11" creationId="{96249DF8-4617-4A5D-B598-87890A4C9F47}"/>
          </ac:picMkLst>
        </pc:picChg>
      </pc:sldChg>
      <pc:sldChg chg="addSp delSp modSp add mod ord">
        <pc:chgData name="Maria Paz Lopez Fernandez" userId="1bbb1aee3747cdee" providerId="LiveId" clId="{B12D7F35-8D74-4A3D-930B-31399BDB57F8}" dt="2022-06-13T11:06:23.285" v="2113" actId="1076"/>
        <pc:sldMkLst>
          <pc:docMk/>
          <pc:sldMk cId="1940335367" sldId="296"/>
        </pc:sldMkLst>
        <pc:spChg chg="del">
          <ac:chgData name="Maria Paz Lopez Fernandez" userId="1bbb1aee3747cdee" providerId="LiveId" clId="{B12D7F35-8D74-4A3D-930B-31399BDB57F8}" dt="2022-06-13T08:57:56.312" v="182" actId="21"/>
          <ac:spMkLst>
            <pc:docMk/>
            <pc:sldMk cId="1940335367" sldId="296"/>
            <ac:spMk id="2" creationId="{C43CA772-D77F-493C-B30D-1A0793EA4AC3}"/>
          </ac:spMkLst>
        </pc:spChg>
        <pc:spChg chg="add mod">
          <ac:chgData name="Maria Paz Lopez Fernandez" userId="1bbb1aee3747cdee" providerId="LiveId" clId="{B12D7F35-8D74-4A3D-930B-31399BDB57F8}" dt="2022-06-13T11:06:23.285" v="2113" actId="1076"/>
          <ac:spMkLst>
            <pc:docMk/>
            <pc:sldMk cId="1940335367" sldId="296"/>
            <ac:spMk id="3" creationId="{2194F15D-61EC-6A94-5150-B941B6C40718}"/>
          </ac:spMkLst>
        </pc:spChg>
        <pc:picChg chg="del mod">
          <ac:chgData name="Maria Paz Lopez Fernandez" userId="1bbb1aee3747cdee" providerId="LiveId" clId="{B12D7F35-8D74-4A3D-930B-31399BDB57F8}" dt="2022-06-13T08:57:28.423" v="166" actId="478"/>
          <ac:picMkLst>
            <pc:docMk/>
            <pc:sldMk cId="1940335367" sldId="296"/>
            <ac:picMk id="9" creationId="{0F73AADE-5FAB-4FC2-8888-C50796830D9A}"/>
          </ac:picMkLst>
        </pc:picChg>
        <pc:picChg chg="del mod">
          <ac:chgData name="Maria Paz Lopez Fernandez" userId="1bbb1aee3747cdee" providerId="LiveId" clId="{B12D7F35-8D74-4A3D-930B-31399BDB57F8}" dt="2022-06-13T08:57:49.151" v="177" actId="478"/>
          <ac:picMkLst>
            <pc:docMk/>
            <pc:sldMk cId="1940335367" sldId="296"/>
            <ac:picMk id="10" creationId="{20763100-61A9-40B1-B9A3-32C168030786}"/>
          </ac:picMkLst>
        </pc:picChg>
        <pc:picChg chg="mod">
          <ac:chgData name="Maria Paz Lopez Fernandez" userId="1bbb1aee3747cdee" providerId="LiveId" clId="{B12D7F35-8D74-4A3D-930B-31399BDB57F8}" dt="2022-06-13T11:06:19.766" v="2112" actId="1076"/>
          <ac:picMkLst>
            <pc:docMk/>
            <pc:sldMk cId="1940335367" sldId="296"/>
            <ac:picMk id="11" creationId="{96249DF8-4617-4A5D-B598-87890A4C9F47}"/>
          </ac:picMkLst>
        </pc:picChg>
      </pc:sldChg>
      <pc:sldChg chg="add del">
        <pc:chgData name="Maria Paz Lopez Fernandez" userId="1bbb1aee3747cdee" providerId="LiveId" clId="{B12D7F35-8D74-4A3D-930B-31399BDB57F8}" dt="2022-06-13T08:49:52.813" v="143" actId="2696"/>
        <pc:sldMkLst>
          <pc:docMk/>
          <pc:sldMk cId="2739098681" sldId="296"/>
        </pc:sldMkLst>
      </pc:sldChg>
      <pc:sldChg chg="addSp delSp modSp add mod ord">
        <pc:chgData name="Maria Paz Lopez Fernandez" userId="1bbb1aee3747cdee" providerId="LiveId" clId="{B12D7F35-8D74-4A3D-930B-31399BDB57F8}" dt="2022-06-13T11:05:59.428" v="2107" actId="1076"/>
        <pc:sldMkLst>
          <pc:docMk/>
          <pc:sldMk cId="1481953080" sldId="297"/>
        </pc:sldMkLst>
        <pc:spChg chg="del">
          <ac:chgData name="Maria Paz Lopez Fernandez" userId="1bbb1aee3747cdee" providerId="LiveId" clId="{B12D7F35-8D74-4A3D-930B-31399BDB57F8}" dt="2022-06-13T08:50:53.695" v="161" actId="21"/>
          <ac:spMkLst>
            <pc:docMk/>
            <pc:sldMk cId="1481953080" sldId="297"/>
            <ac:spMk id="2" creationId="{C43CA772-D77F-493C-B30D-1A0793EA4AC3}"/>
          </ac:spMkLst>
        </pc:spChg>
        <pc:spChg chg="add mod">
          <ac:chgData name="Maria Paz Lopez Fernandez" userId="1bbb1aee3747cdee" providerId="LiveId" clId="{B12D7F35-8D74-4A3D-930B-31399BDB57F8}" dt="2022-06-13T11:05:59.428" v="2107" actId="1076"/>
          <ac:spMkLst>
            <pc:docMk/>
            <pc:sldMk cId="1481953080" sldId="297"/>
            <ac:spMk id="3" creationId="{BB50DDE5-1C9B-8767-912B-FB899B90F3F7}"/>
          </ac:spMkLst>
        </pc:spChg>
        <pc:picChg chg="mod">
          <ac:chgData name="Maria Paz Lopez Fernandez" userId="1bbb1aee3747cdee" providerId="LiveId" clId="{B12D7F35-8D74-4A3D-930B-31399BDB57F8}" dt="2022-06-13T11:05:56.276" v="2106" actId="1076"/>
          <ac:picMkLst>
            <pc:docMk/>
            <pc:sldMk cId="1481953080" sldId="297"/>
            <ac:picMk id="9" creationId="{0F73AADE-5FAB-4FC2-8888-C50796830D9A}"/>
          </ac:picMkLst>
        </pc:picChg>
        <pc:picChg chg="del">
          <ac:chgData name="Maria Paz Lopez Fernandez" userId="1bbb1aee3747cdee" providerId="LiveId" clId="{B12D7F35-8D74-4A3D-930B-31399BDB57F8}" dt="2022-06-13T08:50:49.768" v="159" actId="478"/>
          <ac:picMkLst>
            <pc:docMk/>
            <pc:sldMk cId="1481953080" sldId="297"/>
            <ac:picMk id="10" creationId="{20763100-61A9-40B1-B9A3-32C168030786}"/>
          </ac:picMkLst>
        </pc:picChg>
        <pc:picChg chg="del">
          <ac:chgData name="Maria Paz Lopez Fernandez" userId="1bbb1aee3747cdee" providerId="LiveId" clId="{B12D7F35-8D74-4A3D-930B-31399BDB57F8}" dt="2022-06-13T08:50:50.253" v="160" actId="478"/>
          <ac:picMkLst>
            <pc:docMk/>
            <pc:sldMk cId="1481953080" sldId="297"/>
            <ac:picMk id="11" creationId="{96249DF8-4617-4A5D-B598-87890A4C9F47}"/>
          </ac:picMkLst>
        </pc:picChg>
      </pc:sldChg>
      <pc:sldChg chg="addSp delSp modSp add mod ord">
        <pc:chgData name="Maria Paz Lopez Fernandez" userId="1bbb1aee3747cdee" providerId="LiveId" clId="{B12D7F35-8D74-4A3D-930B-31399BDB57F8}" dt="2022-06-13T11:06:15.635" v="2111" actId="1076"/>
        <pc:sldMkLst>
          <pc:docMk/>
          <pc:sldMk cId="972208663" sldId="298"/>
        </pc:sldMkLst>
        <pc:spChg chg="del">
          <ac:chgData name="Maria Paz Lopez Fernandez" userId="1bbb1aee3747cdee" providerId="LiveId" clId="{B12D7F35-8D74-4A3D-930B-31399BDB57F8}" dt="2022-06-13T08:57:42.415" v="172" actId="21"/>
          <ac:spMkLst>
            <pc:docMk/>
            <pc:sldMk cId="972208663" sldId="298"/>
            <ac:spMk id="2" creationId="{C43CA772-D77F-493C-B30D-1A0793EA4AC3}"/>
          </ac:spMkLst>
        </pc:spChg>
        <pc:spChg chg="add mod">
          <ac:chgData name="Maria Paz Lopez Fernandez" userId="1bbb1aee3747cdee" providerId="LiveId" clId="{B12D7F35-8D74-4A3D-930B-31399BDB57F8}" dt="2022-06-13T11:06:15.635" v="2111" actId="1076"/>
          <ac:spMkLst>
            <pc:docMk/>
            <pc:sldMk cId="972208663" sldId="298"/>
            <ac:spMk id="3" creationId="{6715B221-8532-3C9E-D285-E61A89C61597}"/>
          </ac:spMkLst>
        </pc:spChg>
        <pc:spChg chg="add del mod">
          <ac:chgData name="Maria Paz Lopez Fernandez" userId="1bbb1aee3747cdee" providerId="LiveId" clId="{B12D7F35-8D74-4A3D-930B-31399BDB57F8}" dt="2022-06-13T10:12:38.293" v="1800"/>
          <ac:spMkLst>
            <pc:docMk/>
            <pc:sldMk cId="972208663" sldId="298"/>
            <ac:spMk id="4" creationId="{0FB90797-E442-F0BF-5721-B230C69CBE1C}"/>
          </ac:spMkLst>
        </pc:spChg>
        <pc:picChg chg="mod">
          <ac:chgData name="Maria Paz Lopez Fernandez" userId="1bbb1aee3747cdee" providerId="LiveId" clId="{B12D7F35-8D74-4A3D-930B-31399BDB57F8}" dt="2022-06-13T11:06:12.080" v="2110" actId="1076"/>
          <ac:picMkLst>
            <pc:docMk/>
            <pc:sldMk cId="972208663" sldId="298"/>
            <ac:picMk id="10" creationId="{20763100-61A9-40B1-B9A3-32C168030786}"/>
          </ac:picMkLst>
        </pc:picChg>
        <pc:picChg chg="del">
          <ac:chgData name="Maria Paz Lopez Fernandez" userId="1bbb1aee3747cdee" providerId="LiveId" clId="{B12D7F35-8D74-4A3D-930B-31399BDB57F8}" dt="2022-06-13T08:57:37.314" v="171" actId="478"/>
          <ac:picMkLst>
            <pc:docMk/>
            <pc:sldMk cId="972208663" sldId="298"/>
            <ac:picMk id="11" creationId="{96249DF8-4617-4A5D-B598-87890A4C9F47}"/>
          </ac:picMkLst>
        </pc:picChg>
      </pc:sldChg>
      <pc:sldChg chg="addSp delSp modSp add del mod">
        <pc:chgData name="Maria Paz Lopez Fernandez" userId="1bbb1aee3747cdee" providerId="LiveId" clId="{B12D7F35-8D74-4A3D-930B-31399BDB57F8}" dt="2022-06-13T09:05:25.267" v="376" actId="2696"/>
        <pc:sldMkLst>
          <pc:docMk/>
          <pc:sldMk cId="1552393885" sldId="299"/>
        </pc:sldMkLst>
        <pc:spChg chg="add mod">
          <ac:chgData name="Maria Paz Lopez Fernandez" userId="1bbb1aee3747cdee" providerId="LiveId" clId="{B12D7F35-8D74-4A3D-930B-31399BDB57F8}" dt="2022-06-13T08:58:51.637" v="214" actId="122"/>
          <ac:spMkLst>
            <pc:docMk/>
            <pc:sldMk cId="1552393885" sldId="299"/>
            <ac:spMk id="3" creationId="{895D7968-B87C-4C2E-9D4A-94DA695E61E2}"/>
          </ac:spMkLst>
        </pc:spChg>
        <pc:picChg chg="del">
          <ac:chgData name="Maria Paz Lopez Fernandez" userId="1bbb1aee3747cdee" providerId="LiveId" clId="{B12D7F35-8D74-4A3D-930B-31399BDB57F8}" dt="2022-06-13T08:58:11.337" v="185" actId="478"/>
          <ac:picMkLst>
            <pc:docMk/>
            <pc:sldMk cId="1552393885" sldId="299"/>
            <ac:picMk id="11" creationId="{96249DF8-4617-4A5D-B598-87890A4C9F47}"/>
          </ac:picMkLst>
        </pc:picChg>
      </pc:sldChg>
      <pc:sldChg chg="addSp modSp add mod">
        <pc:chgData name="Maria Paz Lopez Fernandez" userId="1bbb1aee3747cdee" providerId="LiveId" clId="{B12D7F35-8D74-4A3D-930B-31399BDB57F8}" dt="2022-06-13T11:03:34.371" v="2079" actId="1076"/>
        <pc:sldMkLst>
          <pc:docMk/>
          <pc:sldMk cId="3288127886" sldId="300"/>
        </pc:sldMkLst>
        <pc:spChg chg="add mod">
          <ac:chgData name="Maria Paz Lopez Fernandez" userId="1bbb1aee3747cdee" providerId="LiveId" clId="{B12D7F35-8D74-4A3D-930B-31399BDB57F8}" dt="2022-06-13T09:52:34.721" v="1097" actId="20577"/>
          <ac:spMkLst>
            <pc:docMk/>
            <pc:sldMk cId="3288127886" sldId="300"/>
            <ac:spMk id="3" creationId="{2361BE5C-9AE0-0081-197F-4C31AABBD4BB}"/>
          </ac:spMkLst>
        </pc:spChg>
        <pc:picChg chg="mod">
          <ac:chgData name="Maria Paz Lopez Fernandez" userId="1bbb1aee3747cdee" providerId="LiveId" clId="{B12D7F35-8D74-4A3D-930B-31399BDB57F8}" dt="2022-06-13T11:03:34.371" v="2079" actId="1076"/>
          <ac:picMkLst>
            <pc:docMk/>
            <pc:sldMk cId="3288127886" sldId="300"/>
            <ac:picMk id="7" creationId="{0C5FEE41-9E86-4677-A183-E7B5C9984D48}"/>
          </ac:picMkLst>
        </pc:picChg>
      </pc:sldChg>
      <pc:sldChg chg="modSp add mod ord">
        <pc:chgData name="Maria Paz Lopez Fernandez" userId="1bbb1aee3747cdee" providerId="LiveId" clId="{B12D7F35-8D74-4A3D-930B-31399BDB57F8}" dt="2022-06-13T09:24:10.792" v="640" actId="339"/>
        <pc:sldMkLst>
          <pc:docMk/>
          <pc:sldMk cId="3400738035" sldId="301"/>
        </pc:sldMkLst>
        <pc:spChg chg="mod">
          <ac:chgData name="Maria Paz Lopez Fernandez" userId="1bbb1aee3747cdee" providerId="LiveId" clId="{B12D7F35-8D74-4A3D-930B-31399BDB57F8}" dt="2022-06-13T09:24:10.792" v="640" actId="339"/>
          <ac:spMkLst>
            <pc:docMk/>
            <pc:sldMk cId="3400738035" sldId="301"/>
            <ac:spMk id="8" creationId="{7C9B92E4-8EAB-04A4-EF66-008DE566424C}"/>
          </ac:spMkLst>
        </pc:spChg>
      </pc:sldChg>
      <pc:sldChg chg="modSp mod">
        <pc:chgData name="Maria Paz Lopez Fernandez" userId="1bbb1aee3747cdee" providerId="LiveId" clId="{B12D7F35-8D74-4A3D-930B-31399BDB57F8}" dt="2022-06-13T10:21:24.314" v="2054" actId="20577"/>
        <pc:sldMkLst>
          <pc:docMk/>
          <pc:sldMk cId="3250953370" sldId="302"/>
        </pc:sldMkLst>
        <pc:spChg chg="mod">
          <ac:chgData name="Maria Paz Lopez Fernandez" userId="1bbb1aee3747cdee" providerId="LiveId" clId="{B12D7F35-8D74-4A3D-930B-31399BDB57F8}" dt="2022-06-13T10:21:24.314" v="2054" actId="20577"/>
          <ac:spMkLst>
            <pc:docMk/>
            <pc:sldMk cId="3250953370" sldId="302"/>
            <ac:spMk id="8" creationId="{7C9B92E4-8EAB-04A4-EF66-008DE566424C}"/>
          </ac:spMkLst>
        </pc:spChg>
      </pc:sldChg>
      <pc:sldChg chg="modSp mod">
        <pc:chgData name="Maria Paz Lopez Fernandez" userId="1bbb1aee3747cdee" providerId="LiveId" clId="{B12D7F35-8D74-4A3D-930B-31399BDB57F8}" dt="2022-06-13T10:07:16.214" v="1587" actId="20577"/>
        <pc:sldMkLst>
          <pc:docMk/>
          <pc:sldMk cId="1169263994" sldId="303"/>
        </pc:sldMkLst>
        <pc:spChg chg="mod">
          <ac:chgData name="Maria Paz Lopez Fernandez" userId="1bbb1aee3747cdee" providerId="LiveId" clId="{B12D7F35-8D74-4A3D-930B-31399BDB57F8}" dt="2022-06-13T10:07:16.214" v="1587" actId="20577"/>
          <ac:spMkLst>
            <pc:docMk/>
            <pc:sldMk cId="1169263994" sldId="303"/>
            <ac:spMk id="8" creationId="{7C9B92E4-8EAB-04A4-EF66-008DE566424C}"/>
          </ac:spMkLst>
        </pc:spChg>
      </pc:sldChg>
      <pc:sldChg chg="modSp mod">
        <pc:chgData name="Maria Paz Lopez Fernandez" userId="1bbb1aee3747cdee" providerId="LiveId" clId="{B12D7F35-8D74-4A3D-930B-31399BDB57F8}" dt="2022-06-13T10:21:03.086" v="2050" actId="1076"/>
        <pc:sldMkLst>
          <pc:docMk/>
          <pc:sldMk cId="2886119273" sldId="304"/>
        </pc:sldMkLst>
        <pc:spChg chg="mod">
          <ac:chgData name="Maria Paz Lopez Fernandez" userId="1bbb1aee3747cdee" providerId="LiveId" clId="{B12D7F35-8D74-4A3D-930B-31399BDB57F8}" dt="2022-06-13T10:21:03.086" v="2050" actId="1076"/>
          <ac:spMkLst>
            <pc:docMk/>
            <pc:sldMk cId="2886119273" sldId="304"/>
            <ac:spMk id="8" creationId="{7C9B92E4-8EAB-04A4-EF66-008DE566424C}"/>
          </ac:spMkLst>
        </pc:spChg>
      </pc:sldChg>
      <pc:sldChg chg="delSp modSp add del mod">
        <pc:chgData name="Maria Paz Lopez Fernandez" userId="1bbb1aee3747cdee" providerId="LiveId" clId="{B12D7F35-8D74-4A3D-930B-31399BDB57F8}" dt="2022-06-13T09:07:29.097" v="402" actId="2696"/>
        <pc:sldMkLst>
          <pc:docMk/>
          <pc:sldMk cId="1885472951" sldId="305"/>
        </pc:sldMkLst>
        <pc:picChg chg="del">
          <ac:chgData name="Maria Paz Lopez Fernandez" userId="1bbb1aee3747cdee" providerId="LiveId" clId="{B12D7F35-8D74-4A3D-930B-31399BDB57F8}" dt="2022-06-13T09:06:40.320" v="388" actId="478"/>
          <ac:picMkLst>
            <pc:docMk/>
            <pc:sldMk cId="1885472951" sldId="305"/>
            <ac:picMk id="3" creationId="{C1621AA2-FC26-4525-AAB3-E8B2DC3251D0}"/>
          </ac:picMkLst>
        </pc:picChg>
        <pc:picChg chg="mod">
          <ac:chgData name="Maria Paz Lopez Fernandez" userId="1bbb1aee3747cdee" providerId="LiveId" clId="{B12D7F35-8D74-4A3D-930B-31399BDB57F8}" dt="2022-06-13T09:07:00.294" v="399" actId="1076"/>
          <ac:picMkLst>
            <pc:docMk/>
            <pc:sldMk cId="1885472951" sldId="305"/>
            <ac:picMk id="5" creationId="{B35B84E4-54FE-476B-840B-BF576F3AD341}"/>
          </ac:picMkLst>
        </pc:picChg>
        <pc:picChg chg="del">
          <ac:chgData name="Maria Paz Lopez Fernandez" userId="1bbb1aee3747cdee" providerId="LiveId" clId="{B12D7F35-8D74-4A3D-930B-31399BDB57F8}" dt="2022-06-13T09:06:47.715" v="390" actId="478"/>
          <ac:picMkLst>
            <pc:docMk/>
            <pc:sldMk cId="1885472951" sldId="305"/>
            <ac:picMk id="6" creationId="{6F0F0A46-5D72-4059-A6FE-3F224C38F850}"/>
          </ac:picMkLst>
        </pc:picChg>
        <pc:picChg chg="del mod">
          <ac:chgData name="Maria Paz Lopez Fernandez" userId="1bbb1aee3747cdee" providerId="LiveId" clId="{B12D7F35-8D74-4A3D-930B-31399BDB57F8}" dt="2022-06-13T09:06:49.419" v="392" actId="478"/>
          <ac:picMkLst>
            <pc:docMk/>
            <pc:sldMk cId="1885472951" sldId="305"/>
            <ac:picMk id="7" creationId="{A1D0E64D-CE26-4A0C-8FBA-C596BC91CBC2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06:44.034" v="2117" actId="1076"/>
        <pc:sldMkLst>
          <pc:docMk/>
          <pc:sldMk cId="2728189413" sldId="306"/>
        </pc:sldMkLst>
        <pc:spChg chg="add mod">
          <ac:chgData name="Maria Paz Lopez Fernandez" userId="1bbb1aee3747cdee" providerId="LiveId" clId="{B12D7F35-8D74-4A3D-930B-31399BDB57F8}" dt="2022-06-13T11:06:44.034" v="2117" actId="1076"/>
          <ac:spMkLst>
            <pc:docMk/>
            <pc:sldMk cId="2728189413" sldId="306"/>
            <ac:spMk id="3" creationId="{4BD9113C-7E83-A5CA-6C44-B453EF82EE61}"/>
          </ac:spMkLst>
        </pc:spChg>
        <pc:picChg chg="del">
          <ac:chgData name="Maria Paz Lopez Fernandez" userId="1bbb1aee3747cdee" providerId="LiveId" clId="{B12D7F35-8D74-4A3D-930B-31399BDB57F8}" dt="2022-06-13T09:07:26.323" v="401" actId="21"/>
          <ac:picMkLst>
            <pc:docMk/>
            <pc:sldMk cId="2728189413" sldId="306"/>
            <ac:picMk id="5" creationId="{B35B84E4-54FE-476B-840B-BF576F3AD341}"/>
          </ac:picMkLst>
        </pc:picChg>
        <pc:picChg chg="mod">
          <ac:chgData name="Maria Paz Lopez Fernandez" userId="1bbb1aee3747cdee" providerId="LiveId" clId="{B12D7F35-8D74-4A3D-930B-31399BDB57F8}" dt="2022-06-13T11:06:38.970" v="2116" actId="1076"/>
          <ac:picMkLst>
            <pc:docMk/>
            <pc:sldMk cId="2728189413" sldId="306"/>
            <ac:picMk id="6" creationId="{6F0F0A46-5D72-4059-A6FE-3F224C38F850}"/>
          </ac:picMkLst>
        </pc:picChg>
        <pc:picChg chg="del">
          <ac:chgData name="Maria Paz Lopez Fernandez" userId="1bbb1aee3747cdee" providerId="LiveId" clId="{B12D7F35-8D74-4A3D-930B-31399BDB57F8}" dt="2022-06-13T09:07:47.028" v="409" actId="478"/>
          <ac:picMkLst>
            <pc:docMk/>
            <pc:sldMk cId="2728189413" sldId="306"/>
            <ac:picMk id="7" creationId="{A1D0E64D-CE26-4A0C-8FBA-C596BC91CBC2}"/>
          </ac:picMkLst>
        </pc:picChg>
      </pc:sldChg>
      <pc:sldChg chg="add del">
        <pc:chgData name="Maria Paz Lopez Fernandez" userId="1bbb1aee3747cdee" providerId="LiveId" clId="{B12D7F35-8D74-4A3D-930B-31399BDB57F8}" dt="2022-06-13T09:06:37.248" v="387" actId="2696"/>
        <pc:sldMkLst>
          <pc:docMk/>
          <pc:sldMk cId="4047654214" sldId="306"/>
        </pc:sldMkLst>
      </pc:sldChg>
      <pc:sldChg chg="add del">
        <pc:chgData name="Maria Paz Lopez Fernandez" userId="1bbb1aee3747cdee" providerId="LiveId" clId="{B12D7F35-8D74-4A3D-930B-31399BDB57F8}" dt="2022-06-13T09:07:55.273" v="414" actId="47"/>
        <pc:sldMkLst>
          <pc:docMk/>
          <pc:sldMk cId="229780287" sldId="307"/>
        </pc:sldMkLst>
      </pc:sldChg>
      <pc:sldChg chg="addSp delSp modSp add mod">
        <pc:chgData name="Maria Paz Lopez Fernandez" userId="1bbb1aee3747cdee" providerId="LiveId" clId="{B12D7F35-8D74-4A3D-930B-31399BDB57F8}" dt="2022-06-13T11:06:57.720" v="2119" actId="1076"/>
        <pc:sldMkLst>
          <pc:docMk/>
          <pc:sldMk cId="3547824935" sldId="308"/>
        </pc:sldMkLst>
        <pc:spChg chg="add mod">
          <ac:chgData name="Maria Paz Lopez Fernandez" userId="1bbb1aee3747cdee" providerId="LiveId" clId="{B12D7F35-8D74-4A3D-930B-31399BDB57F8}" dt="2022-06-13T11:06:57.720" v="2119" actId="1076"/>
          <ac:spMkLst>
            <pc:docMk/>
            <pc:sldMk cId="3547824935" sldId="308"/>
            <ac:spMk id="3" creationId="{1A7C6DB8-BCB4-17F5-2B19-C5BEA61FA947}"/>
          </ac:spMkLst>
        </pc:spChg>
        <pc:picChg chg="del">
          <ac:chgData name="Maria Paz Lopez Fernandez" userId="1bbb1aee3747cdee" providerId="LiveId" clId="{B12D7F35-8D74-4A3D-930B-31399BDB57F8}" dt="2022-06-13T09:07:49.070" v="410" actId="478"/>
          <ac:picMkLst>
            <pc:docMk/>
            <pc:sldMk cId="3547824935" sldId="308"/>
            <ac:picMk id="6" creationId="{6F0F0A46-5D72-4059-A6FE-3F224C38F850}"/>
          </ac:picMkLst>
        </pc:picChg>
        <pc:picChg chg="mod">
          <ac:chgData name="Maria Paz Lopez Fernandez" userId="1bbb1aee3747cdee" providerId="LiveId" clId="{B12D7F35-8D74-4A3D-930B-31399BDB57F8}" dt="2022-06-13T11:06:52.596" v="2118" actId="1076"/>
          <ac:picMkLst>
            <pc:docMk/>
            <pc:sldMk cId="3547824935" sldId="308"/>
            <ac:picMk id="7" creationId="{A1D0E64D-CE26-4A0C-8FBA-C596BC91CBC2}"/>
          </ac:picMkLst>
        </pc:picChg>
      </pc:sldChg>
      <pc:sldChg chg="modSp mod">
        <pc:chgData name="Maria Paz Lopez Fernandez" userId="1bbb1aee3747cdee" providerId="LiveId" clId="{B12D7F35-8D74-4A3D-930B-31399BDB57F8}" dt="2022-06-13T10:20:53.870" v="2048" actId="20577"/>
        <pc:sldMkLst>
          <pc:docMk/>
          <pc:sldMk cId="2021156797" sldId="309"/>
        </pc:sldMkLst>
        <pc:spChg chg="mod">
          <ac:chgData name="Maria Paz Lopez Fernandez" userId="1bbb1aee3747cdee" providerId="LiveId" clId="{B12D7F35-8D74-4A3D-930B-31399BDB57F8}" dt="2022-06-13T10:20:53.870" v="2048" actId="20577"/>
          <ac:spMkLst>
            <pc:docMk/>
            <pc:sldMk cId="2021156797" sldId="309"/>
            <ac:spMk id="8" creationId="{7C9B92E4-8EAB-04A4-EF66-008DE566424C}"/>
          </ac:spMkLst>
        </pc:spChg>
      </pc:sldChg>
      <pc:sldChg chg="delSp modSp add mod">
        <pc:chgData name="Maria Paz Lopez Fernandez" userId="1bbb1aee3747cdee" providerId="LiveId" clId="{B12D7F35-8D74-4A3D-930B-31399BDB57F8}" dt="2022-06-13T11:07:18.535" v="2123" actId="1076"/>
        <pc:sldMkLst>
          <pc:docMk/>
          <pc:sldMk cId="1747569004" sldId="310"/>
        </pc:sldMkLst>
        <pc:spChg chg="mod">
          <ac:chgData name="Maria Paz Lopez Fernandez" userId="1bbb1aee3747cdee" providerId="LiveId" clId="{B12D7F35-8D74-4A3D-930B-31399BDB57F8}" dt="2022-06-13T09:09:28.568" v="456" actId="1076"/>
          <ac:spMkLst>
            <pc:docMk/>
            <pc:sldMk cId="1747569004" sldId="310"/>
            <ac:spMk id="10" creationId="{60E486BF-6A5B-4FDB-A28F-8709AE4E779C}"/>
          </ac:spMkLst>
        </pc:spChg>
        <pc:picChg chg="del">
          <ac:chgData name="Maria Paz Lopez Fernandez" userId="1bbb1aee3747cdee" providerId="LiveId" clId="{B12D7F35-8D74-4A3D-930B-31399BDB57F8}" dt="2022-06-13T09:08:56.771" v="446" actId="478"/>
          <ac:picMkLst>
            <pc:docMk/>
            <pc:sldMk cId="1747569004" sldId="310"/>
            <ac:picMk id="7" creationId="{9C132DD2-3287-4521-B498-1039F6CAC07C}"/>
          </ac:picMkLst>
        </pc:picChg>
        <pc:picChg chg="mod">
          <ac:chgData name="Maria Paz Lopez Fernandez" userId="1bbb1aee3747cdee" providerId="LiveId" clId="{B12D7F35-8D74-4A3D-930B-31399BDB57F8}" dt="2022-06-13T11:07:18.535" v="2123" actId="1076"/>
          <ac:picMkLst>
            <pc:docMk/>
            <pc:sldMk cId="1747569004" sldId="310"/>
            <ac:picMk id="8" creationId="{5DB27E0D-8501-4050-856B-AD64E93D5B23}"/>
          </ac:picMkLst>
        </pc:picChg>
        <pc:picChg chg="del">
          <ac:chgData name="Maria Paz Lopez Fernandez" userId="1bbb1aee3747cdee" providerId="LiveId" clId="{B12D7F35-8D74-4A3D-930B-31399BDB57F8}" dt="2022-06-13T09:09:12.932" v="450" actId="21"/>
          <ac:picMkLst>
            <pc:docMk/>
            <pc:sldMk cId="1747569004" sldId="310"/>
            <ac:picMk id="9" creationId="{49E36D5D-8205-4A13-9482-891F6F98D253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07:27.630" v="2125" actId="1076"/>
        <pc:sldMkLst>
          <pc:docMk/>
          <pc:sldMk cId="1483872380" sldId="311"/>
        </pc:sldMkLst>
        <pc:spChg chg="add mod">
          <ac:chgData name="Maria Paz Lopez Fernandez" userId="1bbb1aee3747cdee" providerId="LiveId" clId="{B12D7F35-8D74-4A3D-930B-31399BDB57F8}" dt="2022-06-13T11:07:27.630" v="2125" actId="1076"/>
          <ac:spMkLst>
            <pc:docMk/>
            <pc:sldMk cId="1483872380" sldId="311"/>
            <ac:spMk id="3" creationId="{FD4866B6-39A5-B5A6-E31B-9EFACCA27E54}"/>
          </ac:spMkLst>
        </pc:spChg>
        <pc:spChg chg="del">
          <ac:chgData name="Maria Paz Lopez Fernandez" userId="1bbb1aee3747cdee" providerId="LiveId" clId="{B12D7F35-8D74-4A3D-930B-31399BDB57F8}" dt="2022-06-13T09:09:37.188" v="458" actId="21"/>
          <ac:spMkLst>
            <pc:docMk/>
            <pc:sldMk cId="1483872380" sldId="311"/>
            <ac:spMk id="10" creationId="{60E486BF-6A5B-4FDB-A28F-8709AE4E779C}"/>
          </ac:spMkLst>
        </pc:spChg>
        <pc:picChg chg="del">
          <ac:chgData name="Maria Paz Lopez Fernandez" userId="1bbb1aee3747cdee" providerId="LiveId" clId="{B12D7F35-8D74-4A3D-930B-31399BDB57F8}" dt="2022-06-13T09:09:33.417" v="457" actId="478"/>
          <ac:picMkLst>
            <pc:docMk/>
            <pc:sldMk cId="1483872380" sldId="311"/>
            <ac:picMk id="8" creationId="{5DB27E0D-8501-4050-856B-AD64E93D5B23}"/>
          </ac:picMkLst>
        </pc:picChg>
        <pc:picChg chg="mod">
          <ac:chgData name="Maria Paz Lopez Fernandez" userId="1bbb1aee3747cdee" providerId="LiveId" clId="{B12D7F35-8D74-4A3D-930B-31399BDB57F8}" dt="2022-06-13T11:07:23.591" v="2124" actId="1076"/>
          <ac:picMkLst>
            <pc:docMk/>
            <pc:sldMk cId="1483872380" sldId="311"/>
            <ac:picMk id="9" creationId="{49E36D5D-8205-4A13-9482-891F6F98D253}"/>
          </ac:picMkLst>
        </pc:picChg>
      </pc:sldChg>
      <pc:sldChg chg="modSp mod">
        <pc:chgData name="Maria Paz Lopez Fernandez" userId="1bbb1aee3747cdee" providerId="LiveId" clId="{B12D7F35-8D74-4A3D-930B-31399BDB57F8}" dt="2022-06-13T10:20:48.705" v="2047" actId="20577"/>
        <pc:sldMkLst>
          <pc:docMk/>
          <pc:sldMk cId="4233458583" sldId="312"/>
        </pc:sldMkLst>
        <pc:spChg chg="mod">
          <ac:chgData name="Maria Paz Lopez Fernandez" userId="1bbb1aee3747cdee" providerId="LiveId" clId="{B12D7F35-8D74-4A3D-930B-31399BDB57F8}" dt="2022-06-13T10:20:48.705" v="2047" actId="20577"/>
          <ac:spMkLst>
            <pc:docMk/>
            <pc:sldMk cId="4233458583" sldId="312"/>
            <ac:spMk id="8" creationId="{7C9B92E4-8EAB-04A4-EF66-008DE566424C}"/>
          </ac:spMkLst>
        </pc:spChg>
      </pc:sldChg>
      <pc:sldChg chg="delSp modSp add mod">
        <pc:chgData name="Maria Paz Lopez Fernandez" userId="1bbb1aee3747cdee" providerId="LiveId" clId="{B12D7F35-8D74-4A3D-930B-31399BDB57F8}" dt="2022-06-13T11:07:44.652" v="2128" actId="1076"/>
        <pc:sldMkLst>
          <pc:docMk/>
          <pc:sldMk cId="1742475055" sldId="313"/>
        </pc:sldMkLst>
        <pc:spChg chg="mod">
          <ac:chgData name="Maria Paz Lopez Fernandez" userId="1bbb1aee3747cdee" providerId="LiveId" clId="{B12D7F35-8D74-4A3D-930B-31399BDB57F8}" dt="2022-06-13T11:07:41.524" v="2127" actId="1076"/>
          <ac:spMkLst>
            <pc:docMk/>
            <pc:sldMk cId="1742475055" sldId="313"/>
            <ac:spMk id="11" creationId="{57B44E3D-F182-41D5-8B1D-A42F42875D9F}"/>
          </ac:spMkLst>
        </pc:spChg>
        <pc:spChg chg="del">
          <ac:chgData name="Maria Paz Lopez Fernandez" userId="1bbb1aee3747cdee" providerId="LiveId" clId="{B12D7F35-8D74-4A3D-930B-31399BDB57F8}" dt="2022-06-13T09:10:44.554" v="474" actId="21"/>
          <ac:spMkLst>
            <pc:docMk/>
            <pc:sldMk cId="1742475055" sldId="313"/>
            <ac:spMk id="12" creationId="{4E7E3708-1EB4-44FE-8C50-4D905F089343}"/>
          </ac:spMkLst>
        </pc:spChg>
        <pc:spChg chg="mod">
          <ac:chgData name="Maria Paz Lopez Fernandez" userId="1bbb1aee3747cdee" providerId="LiveId" clId="{B12D7F35-8D74-4A3D-930B-31399BDB57F8}" dt="2022-06-13T11:07:44.652" v="2128" actId="1076"/>
          <ac:spMkLst>
            <pc:docMk/>
            <pc:sldMk cId="1742475055" sldId="313"/>
            <ac:spMk id="13" creationId="{32094B54-A20E-4899-993C-73433D488BCF}"/>
          </ac:spMkLst>
        </pc:spChg>
        <pc:picChg chg="mod">
          <ac:chgData name="Maria Paz Lopez Fernandez" userId="1bbb1aee3747cdee" providerId="LiveId" clId="{B12D7F35-8D74-4A3D-930B-31399BDB57F8}" dt="2022-06-13T11:07:37.140" v="2126" actId="1076"/>
          <ac:picMkLst>
            <pc:docMk/>
            <pc:sldMk cId="1742475055" sldId="313"/>
            <ac:picMk id="3" creationId="{11D22230-CFE8-49EC-A091-1B3AE2A894D8}"/>
          </ac:picMkLst>
        </pc:picChg>
        <pc:picChg chg="del">
          <ac:chgData name="Maria Paz Lopez Fernandez" userId="1bbb1aee3747cdee" providerId="LiveId" clId="{B12D7F35-8D74-4A3D-930B-31399BDB57F8}" dt="2022-06-13T09:10:39.365" v="473" actId="21"/>
          <ac:picMkLst>
            <pc:docMk/>
            <pc:sldMk cId="1742475055" sldId="313"/>
            <ac:picMk id="5" creationId="{BCCEB775-B3A3-4DEE-9C24-1A97E5234AE6}"/>
          </ac:picMkLst>
        </pc:picChg>
        <pc:picChg chg="del">
          <ac:chgData name="Maria Paz Lopez Fernandez" userId="1bbb1aee3747cdee" providerId="LiveId" clId="{B12D7F35-8D74-4A3D-930B-31399BDB57F8}" dt="2022-06-13T09:10:39.365" v="473" actId="21"/>
          <ac:picMkLst>
            <pc:docMk/>
            <pc:sldMk cId="1742475055" sldId="313"/>
            <ac:picMk id="6" creationId="{EED31DB6-8B4F-4E59-AC58-F08D791AF636}"/>
          </ac:picMkLst>
        </pc:picChg>
        <pc:picChg chg="del">
          <ac:chgData name="Maria Paz Lopez Fernandez" userId="1bbb1aee3747cdee" providerId="LiveId" clId="{B12D7F35-8D74-4A3D-930B-31399BDB57F8}" dt="2022-06-13T09:10:39.365" v="473" actId="21"/>
          <ac:picMkLst>
            <pc:docMk/>
            <pc:sldMk cId="1742475055" sldId="313"/>
            <ac:picMk id="7" creationId="{8D7ACFB6-228C-4F03-8128-67B533208D6C}"/>
          </ac:picMkLst>
        </pc:picChg>
        <pc:picChg chg="del">
          <ac:chgData name="Maria Paz Lopez Fernandez" userId="1bbb1aee3747cdee" providerId="LiveId" clId="{B12D7F35-8D74-4A3D-930B-31399BDB57F8}" dt="2022-06-13T09:10:39.365" v="473" actId="21"/>
          <ac:picMkLst>
            <pc:docMk/>
            <pc:sldMk cId="1742475055" sldId="313"/>
            <ac:picMk id="8" creationId="{A90E132B-24EB-4E16-881F-28C4294F414A}"/>
          </ac:picMkLst>
        </pc:picChg>
        <pc:picChg chg="del">
          <ac:chgData name="Maria Paz Lopez Fernandez" userId="1bbb1aee3747cdee" providerId="LiveId" clId="{B12D7F35-8D74-4A3D-930B-31399BDB57F8}" dt="2022-06-13T09:10:39.365" v="473" actId="21"/>
          <ac:picMkLst>
            <pc:docMk/>
            <pc:sldMk cId="1742475055" sldId="313"/>
            <ac:picMk id="9" creationId="{9BAB3C80-29B8-4C70-945E-44EB0AC8AC3C}"/>
          </ac:picMkLst>
        </pc:picChg>
      </pc:sldChg>
      <pc:sldChg chg="delSp modSp add mod ord">
        <pc:chgData name="Maria Paz Lopez Fernandez" userId="1bbb1aee3747cdee" providerId="LiveId" clId="{B12D7F35-8D74-4A3D-930B-31399BDB57F8}" dt="2022-06-13T11:08:29.521" v="2181" actId="1076"/>
        <pc:sldMkLst>
          <pc:docMk/>
          <pc:sldMk cId="371033493" sldId="314"/>
        </pc:sldMkLst>
        <pc:spChg chg="del mod">
          <ac:chgData name="Maria Paz Lopez Fernandez" userId="1bbb1aee3747cdee" providerId="LiveId" clId="{B12D7F35-8D74-4A3D-930B-31399BDB57F8}" dt="2022-06-13T09:11:31.786" v="489" actId="478"/>
          <ac:spMkLst>
            <pc:docMk/>
            <pc:sldMk cId="371033493" sldId="314"/>
            <ac:spMk id="11" creationId="{57B44E3D-F182-41D5-8B1D-A42F42875D9F}"/>
          </ac:spMkLst>
        </pc:spChg>
        <pc:spChg chg="del">
          <ac:chgData name="Maria Paz Lopez Fernandez" userId="1bbb1aee3747cdee" providerId="LiveId" clId="{B12D7F35-8D74-4A3D-930B-31399BDB57F8}" dt="2022-06-13T09:12:49.733" v="509" actId="21"/>
          <ac:spMkLst>
            <pc:docMk/>
            <pc:sldMk cId="371033493" sldId="314"/>
            <ac:spMk id="12" creationId="{4E7E3708-1EB4-44FE-8C50-4D905F089343}"/>
          </ac:spMkLst>
        </pc:spChg>
        <pc:spChg chg="del">
          <ac:chgData name="Maria Paz Lopez Fernandez" userId="1bbb1aee3747cdee" providerId="LiveId" clId="{B12D7F35-8D74-4A3D-930B-31399BDB57F8}" dt="2022-06-13T09:11:31.786" v="489" actId="478"/>
          <ac:spMkLst>
            <pc:docMk/>
            <pc:sldMk cId="371033493" sldId="314"/>
            <ac:spMk id="13" creationId="{32094B54-A20E-4899-993C-73433D488BCF}"/>
          </ac:spMkLst>
        </pc:spChg>
        <pc:picChg chg="del">
          <ac:chgData name="Maria Paz Lopez Fernandez" userId="1bbb1aee3747cdee" providerId="LiveId" clId="{B12D7F35-8D74-4A3D-930B-31399BDB57F8}" dt="2022-06-13T09:11:31.786" v="489" actId="478"/>
          <ac:picMkLst>
            <pc:docMk/>
            <pc:sldMk cId="371033493" sldId="314"/>
            <ac:picMk id="3" creationId="{11D22230-CFE8-49EC-A091-1B3AE2A894D8}"/>
          </ac:picMkLst>
        </pc:picChg>
        <pc:picChg chg="del">
          <ac:chgData name="Maria Paz Lopez Fernandez" userId="1bbb1aee3747cdee" providerId="LiveId" clId="{B12D7F35-8D74-4A3D-930B-31399BDB57F8}" dt="2022-06-13T09:12:20.791" v="504" actId="478"/>
          <ac:picMkLst>
            <pc:docMk/>
            <pc:sldMk cId="371033493" sldId="314"/>
            <ac:picMk id="5" creationId="{BCCEB775-B3A3-4DEE-9C24-1A97E5234AE6}"/>
          </ac:picMkLst>
        </pc:picChg>
        <pc:picChg chg="mod">
          <ac:chgData name="Maria Paz Lopez Fernandez" userId="1bbb1aee3747cdee" providerId="LiveId" clId="{B12D7F35-8D74-4A3D-930B-31399BDB57F8}" dt="2022-06-13T11:08:29.521" v="2181" actId="1076"/>
          <ac:picMkLst>
            <pc:docMk/>
            <pc:sldMk cId="371033493" sldId="314"/>
            <ac:picMk id="6" creationId="{EED31DB6-8B4F-4E59-AC58-F08D791AF636}"/>
          </ac:picMkLst>
        </pc:picChg>
        <pc:picChg chg="del">
          <ac:chgData name="Maria Paz Lopez Fernandez" userId="1bbb1aee3747cdee" providerId="LiveId" clId="{B12D7F35-8D74-4A3D-930B-31399BDB57F8}" dt="2022-06-13T09:12:46.506" v="508" actId="478"/>
          <ac:picMkLst>
            <pc:docMk/>
            <pc:sldMk cId="371033493" sldId="314"/>
            <ac:picMk id="7" creationId="{8D7ACFB6-228C-4F03-8128-67B533208D6C}"/>
          </ac:picMkLst>
        </pc:picChg>
        <pc:picChg chg="del">
          <ac:chgData name="Maria Paz Lopez Fernandez" userId="1bbb1aee3747cdee" providerId="LiveId" clId="{B12D7F35-8D74-4A3D-930B-31399BDB57F8}" dt="2022-06-13T09:12:46.506" v="508" actId="478"/>
          <ac:picMkLst>
            <pc:docMk/>
            <pc:sldMk cId="371033493" sldId="314"/>
            <ac:picMk id="8" creationId="{A90E132B-24EB-4E16-881F-28C4294F414A}"/>
          </ac:picMkLst>
        </pc:picChg>
        <pc:picChg chg="del">
          <ac:chgData name="Maria Paz Lopez Fernandez" userId="1bbb1aee3747cdee" providerId="LiveId" clId="{B12D7F35-8D74-4A3D-930B-31399BDB57F8}" dt="2022-06-13T09:12:46.506" v="508" actId="478"/>
          <ac:picMkLst>
            <pc:docMk/>
            <pc:sldMk cId="371033493" sldId="314"/>
            <ac:picMk id="9" creationId="{9BAB3C80-29B8-4C70-945E-44EB0AC8AC3C}"/>
          </ac:picMkLst>
        </pc:picChg>
      </pc:sldChg>
      <pc:sldChg chg="addSp delSp modSp add mod ord">
        <pc:chgData name="Maria Paz Lopez Fernandez" userId="1bbb1aee3747cdee" providerId="LiveId" clId="{B12D7F35-8D74-4A3D-930B-31399BDB57F8}" dt="2022-06-13T11:08:25.585" v="2180" actId="1076"/>
        <pc:sldMkLst>
          <pc:docMk/>
          <pc:sldMk cId="1807051878" sldId="315"/>
        </pc:sldMkLst>
        <pc:spChg chg="add mod">
          <ac:chgData name="Maria Paz Lopez Fernandez" userId="1bbb1aee3747cdee" providerId="LiveId" clId="{B12D7F35-8D74-4A3D-930B-31399BDB57F8}" dt="2022-06-13T11:08:20.817" v="2179" actId="1076"/>
          <ac:spMkLst>
            <pc:docMk/>
            <pc:sldMk cId="1807051878" sldId="315"/>
            <ac:spMk id="3" creationId="{EF2F6D7B-BD88-79C2-F171-50E5DF22DB01}"/>
          </ac:spMkLst>
        </pc:spChg>
        <pc:spChg chg="del">
          <ac:chgData name="Maria Paz Lopez Fernandez" userId="1bbb1aee3747cdee" providerId="LiveId" clId="{B12D7F35-8D74-4A3D-930B-31399BDB57F8}" dt="2022-06-13T09:11:41.164" v="492" actId="478"/>
          <ac:spMkLst>
            <pc:docMk/>
            <pc:sldMk cId="1807051878" sldId="315"/>
            <ac:spMk id="12" creationId="{4E7E3708-1EB4-44FE-8C50-4D905F089343}"/>
          </ac:spMkLst>
        </pc:spChg>
        <pc:picChg chg="mod">
          <ac:chgData name="Maria Paz Lopez Fernandez" userId="1bbb1aee3747cdee" providerId="LiveId" clId="{B12D7F35-8D74-4A3D-930B-31399BDB57F8}" dt="2022-06-13T11:08:25.585" v="2180" actId="1076"/>
          <ac:picMkLst>
            <pc:docMk/>
            <pc:sldMk cId="1807051878" sldId="315"/>
            <ac:picMk id="5" creationId="{BCCEB775-B3A3-4DEE-9C24-1A97E5234AE6}"/>
          </ac:picMkLst>
        </pc:picChg>
        <pc:picChg chg="del">
          <ac:chgData name="Maria Paz Lopez Fernandez" userId="1bbb1aee3747cdee" providerId="LiveId" clId="{B12D7F35-8D74-4A3D-930B-31399BDB57F8}" dt="2022-06-13T09:11:42.968" v="493" actId="478"/>
          <ac:picMkLst>
            <pc:docMk/>
            <pc:sldMk cId="1807051878" sldId="315"/>
            <ac:picMk id="6" creationId="{EED31DB6-8B4F-4E59-AC58-F08D791AF636}"/>
          </ac:picMkLst>
        </pc:picChg>
        <pc:picChg chg="del">
          <ac:chgData name="Maria Paz Lopez Fernandez" userId="1bbb1aee3747cdee" providerId="LiveId" clId="{B12D7F35-8D74-4A3D-930B-31399BDB57F8}" dt="2022-06-13T09:11:45.038" v="494" actId="478"/>
          <ac:picMkLst>
            <pc:docMk/>
            <pc:sldMk cId="1807051878" sldId="315"/>
            <ac:picMk id="7" creationId="{8D7ACFB6-228C-4F03-8128-67B533208D6C}"/>
          </ac:picMkLst>
        </pc:picChg>
        <pc:picChg chg="del">
          <ac:chgData name="Maria Paz Lopez Fernandez" userId="1bbb1aee3747cdee" providerId="LiveId" clId="{B12D7F35-8D74-4A3D-930B-31399BDB57F8}" dt="2022-06-13T09:11:41.164" v="492" actId="478"/>
          <ac:picMkLst>
            <pc:docMk/>
            <pc:sldMk cId="1807051878" sldId="315"/>
            <ac:picMk id="8" creationId="{A90E132B-24EB-4E16-881F-28C4294F414A}"/>
          </ac:picMkLst>
        </pc:picChg>
        <pc:picChg chg="del">
          <ac:chgData name="Maria Paz Lopez Fernandez" userId="1bbb1aee3747cdee" providerId="LiveId" clId="{B12D7F35-8D74-4A3D-930B-31399BDB57F8}" dt="2022-06-13T09:11:41.164" v="492" actId="478"/>
          <ac:picMkLst>
            <pc:docMk/>
            <pc:sldMk cId="1807051878" sldId="315"/>
            <ac:picMk id="9" creationId="{9BAB3C80-29B8-4C70-945E-44EB0AC8AC3C}"/>
          </ac:picMkLst>
        </pc:picChg>
        <pc:picChg chg="add del mod">
          <ac:chgData name="Maria Paz Lopez Fernandez" userId="1bbb1aee3747cdee" providerId="LiveId" clId="{B12D7F35-8D74-4A3D-930B-31399BDB57F8}" dt="2022-06-13T09:11:41.164" v="492" actId="478"/>
          <ac:picMkLst>
            <pc:docMk/>
            <pc:sldMk cId="1807051878" sldId="315"/>
            <ac:picMk id="10" creationId="{30864F8B-92BD-1866-A11F-0C87417EC2B7}"/>
          </ac:picMkLst>
        </pc:picChg>
        <pc:picChg chg="add del mod">
          <ac:chgData name="Maria Paz Lopez Fernandez" userId="1bbb1aee3747cdee" providerId="LiveId" clId="{B12D7F35-8D74-4A3D-930B-31399BDB57F8}" dt="2022-06-13T09:11:41.164" v="492" actId="478"/>
          <ac:picMkLst>
            <pc:docMk/>
            <pc:sldMk cId="1807051878" sldId="315"/>
            <ac:picMk id="11" creationId="{DB1867A4-F021-8AEC-0B50-50D1FB7AB994}"/>
          </ac:picMkLst>
        </pc:picChg>
      </pc:sldChg>
      <pc:sldChg chg="delSp modSp add del mod">
        <pc:chgData name="Maria Paz Lopez Fernandez" userId="1bbb1aee3747cdee" providerId="LiveId" clId="{B12D7F35-8D74-4A3D-930B-31399BDB57F8}" dt="2022-06-13T09:25:30.766" v="659" actId="2696"/>
        <pc:sldMkLst>
          <pc:docMk/>
          <pc:sldMk cId="3580299953" sldId="316"/>
        </pc:sldMkLst>
        <pc:spChg chg="del">
          <ac:chgData name="Maria Paz Lopez Fernandez" userId="1bbb1aee3747cdee" providerId="LiveId" clId="{B12D7F35-8D74-4A3D-930B-31399BDB57F8}" dt="2022-06-13T09:13:40.243" v="519" actId="21"/>
          <ac:spMkLst>
            <pc:docMk/>
            <pc:sldMk cId="3580299953" sldId="316"/>
            <ac:spMk id="12" creationId="{4E7E3708-1EB4-44FE-8C50-4D905F089343}"/>
          </ac:spMkLst>
        </pc:spChg>
        <pc:picChg chg="del mod">
          <ac:chgData name="Maria Paz Lopez Fernandez" userId="1bbb1aee3747cdee" providerId="LiveId" clId="{B12D7F35-8D74-4A3D-930B-31399BDB57F8}" dt="2022-06-13T09:12:37.863" v="506" actId="478"/>
          <ac:picMkLst>
            <pc:docMk/>
            <pc:sldMk cId="3580299953" sldId="316"/>
            <ac:picMk id="5" creationId="{BCCEB775-B3A3-4DEE-9C24-1A97E5234AE6}"/>
          </ac:picMkLst>
        </pc:picChg>
        <pc:picChg chg="del">
          <ac:chgData name="Maria Paz Lopez Fernandez" userId="1bbb1aee3747cdee" providerId="LiveId" clId="{B12D7F35-8D74-4A3D-930B-31399BDB57F8}" dt="2022-06-13T09:13:29.368" v="516" actId="478"/>
          <ac:picMkLst>
            <pc:docMk/>
            <pc:sldMk cId="3580299953" sldId="316"/>
            <ac:picMk id="6" creationId="{EED31DB6-8B4F-4E59-AC58-F08D791AF636}"/>
          </ac:picMkLst>
        </pc:picChg>
        <pc:picChg chg="mod">
          <ac:chgData name="Maria Paz Lopez Fernandez" userId="1bbb1aee3747cdee" providerId="LiveId" clId="{B12D7F35-8D74-4A3D-930B-31399BDB57F8}" dt="2022-06-13T09:14:57.304" v="542" actId="1076"/>
          <ac:picMkLst>
            <pc:docMk/>
            <pc:sldMk cId="3580299953" sldId="316"/>
            <ac:picMk id="7" creationId="{8D7ACFB6-228C-4F03-8128-67B533208D6C}"/>
          </ac:picMkLst>
        </pc:picChg>
        <pc:picChg chg="del">
          <ac:chgData name="Maria Paz Lopez Fernandez" userId="1bbb1aee3747cdee" providerId="LiveId" clId="{B12D7F35-8D74-4A3D-930B-31399BDB57F8}" dt="2022-06-13T09:13:35.736" v="518" actId="478"/>
          <ac:picMkLst>
            <pc:docMk/>
            <pc:sldMk cId="3580299953" sldId="316"/>
            <ac:picMk id="8" creationId="{A90E132B-24EB-4E16-881F-28C4294F414A}"/>
          </ac:picMkLst>
        </pc:picChg>
        <pc:picChg chg="del">
          <ac:chgData name="Maria Paz Lopez Fernandez" userId="1bbb1aee3747cdee" providerId="LiveId" clId="{B12D7F35-8D74-4A3D-930B-31399BDB57F8}" dt="2022-06-13T09:13:35.736" v="518" actId="478"/>
          <ac:picMkLst>
            <pc:docMk/>
            <pc:sldMk cId="3580299953" sldId="316"/>
            <ac:picMk id="9" creationId="{9BAB3C80-29B8-4C70-945E-44EB0AC8AC3C}"/>
          </ac:picMkLst>
        </pc:picChg>
      </pc:sldChg>
      <pc:sldChg chg="addSp delSp modSp add mod">
        <pc:chgData name="Maria Paz Lopez Fernandez" userId="1bbb1aee3747cdee" providerId="LiveId" clId="{B12D7F35-8D74-4A3D-930B-31399BDB57F8}" dt="2022-06-13T11:10:48.691" v="2259" actId="1076"/>
        <pc:sldMkLst>
          <pc:docMk/>
          <pc:sldMk cId="3796858430" sldId="317"/>
        </pc:sldMkLst>
        <pc:spChg chg="add mod">
          <ac:chgData name="Maria Paz Lopez Fernandez" userId="1bbb1aee3747cdee" providerId="LiveId" clId="{B12D7F35-8D74-4A3D-930B-31399BDB57F8}" dt="2022-06-13T11:10:48.691" v="2259" actId="1076"/>
          <ac:spMkLst>
            <pc:docMk/>
            <pc:sldMk cId="3796858430" sldId="317"/>
            <ac:spMk id="3" creationId="{7EB7A6A6-B041-0C7C-A7F9-36D743B4C6F0}"/>
          </ac:spMkLst>
        </pc:spChg>
        <pc:spChg chg="del">
          <ac:chgData name="Maria Paz Lopez Fernandez" userId="1bbb1aee3747cdee" providerId="LiveId" clId="{B12D7F35-8D74-4A3D-930B-31399BDB57F8}" dt="2022-06-13T09:42:15.771" v="718" actId="21"/>
          <ac:spMkLst>
            <pc:docMk/>
            <pc:sldMk cId="3796858430" sldId="317"/>
            <ac:spMk id="12" creationId="{4E7E3708-1EB4-44FE-8C50-4D905F089343}"/>
          </ac:spMkLst>
        </pc:spChg>
        <pc:picChg chg="del">
          <ac:chgData name="Maria Paz Lopez Fernandez" userId="1bbb1aee3747cdee" providerId="LiveId" clId="{B12D7F35-8D74-4A3D-930B-31399BDB57F8}" dt="2022-06-13T09:15:01.808" v="543" actId="21"/>
          <ac:picMkLst>
            <pc:docMk/>
            <pc:sldMk cId="3796858430" sldId="317"/>
            <ac:picMk id="7" creationId="{8D7ACFB6-228C-4F03-8128-67B533208D6C}"/>
          </ac:picMkLst>
        </pc:picChg>
        <pc:picChg chg="mod">
          <ac:chgData name="Maria Paz Lopez Fernandez" userId="1bbb1aee3747cdee" providerId="LiveId" clId="{B12D7F35-8D74-4A3D-930B-31399BDB57F8}" dt="2022-06-13T11:09:53.974" v="2183" actId="1076"/>
          <ac:picMkLst>
            <pc:docMk/>
            <pc:sldMk cId="3796858430" sldId="317"/>
            <ac:picMk id="8" creationId="{A90E132B-24EB-4E16-881F-28C4294F414A}"/>
          </ac:picMkLst>
        </pc:picChg>
        <pc:picChg chg="del">
          <ac:chgData name="Maria Paz Lopez Fernandez" userId="1bbb1aee3747cdee" providerId="LiveId" clId="{B12D7F35-8D74-4A3D-930B-31399BDB57F8}" dt="2022-06-13T09:42:13.433" v="717" actId="21"/>
          <ac:picMkLst>
            <pc:docMk/>
            <pc:sldMk cId="3796858430" sldId="317"/>
            <ac:picMk id="9" creationId="{9BAB3C80-29B8-4C70-945E-44EB0AC8AC3C}"/>
          </ac:picMkLst>
        </pc:picChg>
      </pc:sldChg>
      <pc:sldChg chg="modSp mod">
        <pc:chgData name="Maria Paz Lopez Fernandez" userId="1bbb1aee3747cdee" providerId="LiveId" clId="{B12D7F35-8D74-4A3D-930B-31399BDB57F8}" dt="2022-06-13T09:25:24.612" v="658" actId="1076"/>
        <pc:sldMkLst>
          <pc:docMk/>
          <pc:sldMk cId="639668058" sldId="318"/>
        </pc:sldMkLst>
        <pc:spChg chg="mod">
          <ac:chgData name="Maria Paz Lopez Fernandez" userId="1bbb1aee3747cdee" providerId="LiveId" clId="{B12D7F35-8D74-4A3D-930B-31399BDB57F8}" dt="2022-06-13T09:25:24.612" v="658" actId="1076"/>
          <ac:spMkLst>
            <pc:docMk/>
            <pc:sldMk cId="639668058" sldId="318"/>
            <ac:spMk id="8" creationId="{7C9B92E4-8EAB-04A4-EF66-008DE566424C}"/>
          </ac:spMkLst>
        </pc:spChg>
      </pc:sldChg>
      <pc:sldChg chg="delSp modSp add mod">
        <pc:chgData name="Maria Paz Lopez Fernandez" userId="1bbb1aee3747cdee" providerId="LiveId" clId="{B12D7F35-8D74-4A3D-930B-31399BDB57F8}" dt="2022-06-13T09:42:55.529" v="736" actId="1076"/>
        <pc:sldMkLst>
          <pc:docMk/>
          <pc:sldMk cId="1787342810" sldId="319"/>
        </pc:sldMkLst>
        <pc:spChg chg="mod">
          <ac:chgData name="Maria Paz Lopez Fernandez" userId="1bbb1aee3747cdee" providerId="LiveId" clId="{B12D7F35-8D74-4A3D-930B-31399BDB57F8}" dt="2022-06-13T09:42:53.593" v="735" actId="1076"/>
          <ac:spMkLst>
            <pc:docMk/>
            <pc:sldMk cId="1787342810" sldId="319"/>
            <ac:spMk id="12" creationId="{4E7E3708-1EB4-44FE-8C50-4D905F089343}"/>
          </ac:spMkLst>
        </pc:spChg>
        <pc:picChg chg="del">
          <ac:chgData name="Maria Paz Lopez Fernandez" userId="1bbb1aee3747cdee" providerId="LiveId" clId="{B12D7F35-8D74-4A3D-930B-31399BDB57F8}" dt="2022-06-13T09:15:34.233" v="564" actId="21"/>
          <ac:picMkLst>
            <pc:docMk/>
            <pc:sldMk cId="1787342810" sldId="319"/>
            <ac:picMk id="8" creationId="{A90E132B-24EB-4E16-881F-28C4294F414A}"/>
          </ac:picMkLst>
        </pc:picChg>
        <pc:picChg chg="mod">
          <ac:chgData name="Maria Paz Lopez Fernandez" userId="1bbb1aee3747cdee" providerId="LiveId" clId="{B12D7F35-8D74-4A3D-930B-31399BDB57F8}" dt="2022-06-13T09:42:55.529" v="736" actId="1076"/>
          <ac:picMkLst>
            <pc:docMk/>
            <pc:sldMk cId="1787342810" sldId="319"/>
            <ac:picMk id="9" creationId="{9BAB3C80-29B8-4C70-945E-44EB0AC8AC3C}"/>
          </ac:picMkLst>
        </pc:picChg>
      </pc:sldChg>
      <pc:sldChg chg="modSp mod">
        <pc:chgData name="Maria Paz Lopez Fernandez" userId="1bbb1aee3747cdee" providerId="LiveId" clId="{B12D7F35-8D74-4A3D-930B-31399BDB57F8}" dt="2022-06-13T09:25:46.558" v="663" actId="1076"/>
        <pc:sldMkLst>
          <pc:docMk/>
          <pc:sldMk cId="4069327543" sldId="320"/>
        </pc:sldMkLst>
        <pc:spChg chg="mod">
          <ac:chgData name="Maria Paz Lopez Fernandez" userId="1bbb1aee3747cdee" providerId="LiveId" clId="{B12D7F35-8D74-4A3D-930B-31399BDB57F8}" dt="2022-06-13T09:25:46.558" v="663" actId="1076"/>
          <ac:spMkLst>
            <pc:docMk/>
            <pc:sldMk cId="4069327543" sldId="320"/>
            <ac:spMk id="8" creationId="{7C9B92E4-8EAB-04A4-EF66-008DE566424C}"/>
          </ac:spMkLst>
        </pc:spChg>
      </pc:sldChg>
      <pc:sldChg chg="modSp mod">
        <pc:chgData name="Maria Paz Lopez Fernandez" userId="1bbb1aee3747cdee" providerId="LiveId" clId="{B12D7F35-8D74-4A3D-930B-31399BDB57F8}" dt="2022-06-13T09:26:03.922" v="667" actId="1076"/>
        <pc:sldMkLst>
          <pc:docMk/>
          <pc:sldMk cId="3579394532" sldId="321"/>
        </pc:sldMkLst>
        <pc:spChg chg="mod">
          <ac:chgData name="Maria Paz Lopez Fernandez" userId="1bbb1aee3747cdee" providerId="LiveId" clId="{B12D7F35-8D74-4A3D-930B-31399BDB57F8}" dt="2022-06-13T09:26:03.922" v="667" actId="1076"/>
          <ac:spMkLst>
            <pc:docMk/>
            <pc:sldMk cId="3579394532" sldId="321"/>
            <ac:spMk id="8" creationId="{7C9B92E4-8EAB-04A4-EF66-008DE566424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8B6C4-54EF-48ED-ACBA-E315BC18921F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EDAA4-431D-4FB3-96F8-40B5E629AF72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00389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DAA4-431D-4FB3-96F8-40B5E629AF72}" type="slidenum">
              <a:rPr lang="gl-ES" smtClean="0"/>
              <a:t>4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901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290F0-3BDF-4537-A4F2-23DC88193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40DB4B-C079-4F16-9559-2EF759F81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F3B188-4DF9-452D-9DC6-8FE2471F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B36EE5-0537-4C17-9B83-873D24420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CF16FF-12CC-4839-A95E-46DF0EBD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E18C8F-CF16-4461-A348-BFE1ACA51FF2}"/>
              </a:ext>
            </a:extLst>
          </p:cNvPr>
          <p:cNvSpPr txBox="1"/>
          <p:nvPr userDrawn="1"/>
        </p:nvSpPr>
        <p:spPr>
          <a:xfrm>
            <a:off x="8826748" y="136525"/>
            <a:ext cx="317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Puff</a:t>
            </a:r>
            <a:r>
              <a:rPr lang="es-ES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 cuadrado escay rojo</a:t>
            </a:r>
            <a:endParaRPr lang="gl-ES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8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ABB77-CA21-4FA6-B054-17339368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F68AC8-7910-4B13-9211-1150D6A64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80411A-8BF6-4937-B87F-596A7DA1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5C029-DACA-4F7A-AAFF-6060B300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F9C9FB-BBFA-4478-B67C-AE13F2C4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9792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6AAD75-F2EC-4D71-BACB-EE7BD707E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FD3692-F383-4956-9F07-0BC4C3CA5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2685D9-B445-4FE7-8564-9FFD330BC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1BC9F0-6BD4-4E86-B677-2FC723F4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6DB13-9018-457C-BFA2-D072918E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8939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4AEB0-940E-4335-A12E-A70FBBCE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D284C1-662C-4D98-BAC7-11050535C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1E6B2B-76CD-4034-8589-894C1D26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BA3275-0FAB-48D4-9383-6C17CF66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CA7B1E-D331-4663-9147-23032D12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5606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87191-FD3C-48D2-ADB0-5D0A2F25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BC86FF-10D6-4B59-BCD2-A42310AE2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2FA9ED-28CC-49EE-99E5-3915B888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5891B4-1FB6-4D7D-8C42-7366DB37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877B03-C9F8-4495-89BD-07D5422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6378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2A021-5D02-40E2-98CD-F3DDFE5A6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E45831-F84F-48FF-A5DD-40999937E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DD8A9F-C738-47AB-8DFE-F2FDA3126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0B2947-F49A-4CF6-9899-147DC12F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F2936D-D9E8-4D1C-A37B-5B60C4C19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A45AA-F823-4C33-8E24-01A6BCAB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5813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5079C-BF67-4A54-A868-A88EB826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299590-8A4E-4CEE-A800-5D8B9C071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A81830-18EC-4A20-B160-D2E1C5975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732B81B-2919-4517-A956-14610CA52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B9A1BD-1132-4FB2-AFB8-56F8A156C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457C87-20F1-4BD8-A4D9-B8823262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9B0B3A-14BE-4195-A5EB-7D2D14E8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9C018E-5B98-4C72-9FDF-80F9B4F6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1392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415D3-E32F-44C8-B4C1-59E517A5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F5CF6F-6D87-40BF-BFED-42C4CA79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D23FCC-7414-4198-A3BA-F89A31D18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F3FE98-BA7F-4481-926B-F3E60744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8955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8BBBF8-1532-4547-A79D-1B1DF16A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D3A004A-51D8-46C1-B7BB-56022AD6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C6071A-CF19-417F-8840-EA4112DB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2849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B6A51-9F87-4F31-BFFC-FFDE3A1C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A5A711-DF32-41F1-B16B-49CAF1B2F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48D672-F48C-4A43-953F-2BC1B3FC1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FD4CB1-AEC9-44F1-B783-C53DED14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3140E6-A42A-4638-B530-C166A673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56B225-A346-43E7-ACDA-6E90C2DC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048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451B7-19B3-43B5-802D-0D7B1496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EB2A4F-3EC9-4337-B0A5-1E5097D5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4351E5-EC0D-4181-BE9F-1559A3A8A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030E01-3670-48AE-99F5-10F838EC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6C4958-8510-40FE-AFE3-13073FC6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963AC8-2606-4BFC-9B06-3CFB9AE8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823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733322-D255-47BF-99B7-6F0D64B8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B91009-A16A-46FE-A1A8-93AF91515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CA78AE-F0F6-4F36-A194-F3420366D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8ECD3-F507-403C-8342-F79E724306E0}" type="datetimeFigureOut">
              <a:rPr lang="gl-ES" smtClean="0"/>
              <a:t>13/06/2022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4ED215-4006-438C-8415-E5655BCC2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C69FD-3419-45F4-BEF0-2C65CD004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7251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dificio, asiento, muebles, tabla&#10;&#10;Descripción generada automáticamente">
            <a:extLst>
              <a:ext uri="{FF2B5EF4-FFF2-40B4-BE49-F238E27FC236}">
                <a16:creationId xmlns:a16="http://schemas.microsoft.com/office/drawing/2014/main" id="{5F31890A-5DB0-4951-B013-DF78B32E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69" y="630859"/>
            <a:ext cx="4343475" cy="5596282"/>
          </a:xfrm>
          <a:prstGeom prst="rect">
            <a:avLst/>
          </a:prstGeom>
          <a:ln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8846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537318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MEDICIÓN Y </a:t>
            </a:r>
            <a:r>
              <a:rPr lang="es-ES" sz="3600" b="1">
                <a:solidFill>
                  <a:srgbClr val="0070C0"/>
                </a:solidFill>
                <a:latin typeface="Arial Narrow" panose="020B0606020202030204" pitchFamily="34" charset="0"/>
              </a:rPr>
              <a:t>CORTE ESCAY</a:t>
            </a:r>
            <a:endParaRPr lang="es-ES" sz="3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3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3E0336-7509-4A2F-BE1F-9761A29D0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98" y="646668"/>
            <a:ext cx="3754603" cy="500613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05B17A-366C-47F0-8EA4-355B8A2B1E9D}"/>
              </a:ext>
            </a:extLst>
          </p:cNvPr>
          <p:cNvSpPr txBox="1"/>
          <p:nvPr/>
        </p:nvSpPr>
        <p:spPr>
          <a:xfrm>
            <a:off x="9002699" y="2053354"/>
            <a:ext cx="223426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i="1" dirty="0">
                <a:latin typeface="Arial Narrow" panose="020B0606020202030204" pitchFamily="34" charset="0"/>
              </a:rPr>
              <a:t>Medidas:</a:t>
            </a:r>
          </a:p>
          <a:p>
            <a:endParaRPr lang="es-ES" b="1" i="1" dirty="0">
              <a:latin typeface="Arial Narrow" panose="020B0606020202030204" pitchFamily="34" charset="0"/>
            </a:endParaRPr>
          </a:p>
          <a:p>
            <a:r>
              <a:rPr lang="es-ES" b="1" dirty="0">
                <a:latin typeface="Arial Narrow" panose="020B0606020202030204" pitchFamily="34" charset="0"/>
              </a:rPr>
              <a:t>TAPA (canto y cara)</a:t>
            </a:r>
          </a:p>
          <a:p>
            <a:r>
              <a:rPr lang="es-ES" b="1" dirty="0">
                <a:latin typeface="Arial Narrow" panose="020B0606020202030204" pitchFamily="34" charset="0"/>
              </a:rPr>
              <a:t>3,5 cm a mayores</a:t>
            </a:r>
          </a:p>
          <a:p>
            <a:endParaRPr lang="es-ES" b="1" dirty="0">
              <a:latin typeface="Arial Narrow" panose="020B0606020202030204" pitchFamily="34" charset="0"/>
            </a:endParaRPr>
          </a:p>
          <a:p>
            <a:r>
              <a:rPr lang="es-ES" b="1" dirty="0">
                <a:latin typeface="Arial Narrow" panose="020B0606020202030204" pitchFamily="34" charset="0"/>
              </a:rPr>
              <a:t>CINTA LATERAL:</a:t>
            </a:r>
          </a:p>
          <a:p>
            <a:r>
              <a:rPr lang="es-ES" b="1" dirty="0">
                <a:latin typeface="Arial Narrow" panose="020B0606020202030204" pitchFamily="34" charset="0"/>
              </a:rPr>
              <a:t>1 cm a mayores</a:t>
            </a:r>
            <a:endParaRPr lang="gl-ES" b="1" dirty="0">
              <a:latin typeface="Arial Narrow" panose="020B0606020202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6A7E9F-ECF8-E2FA-1C2A-F5854271583D}"/>
              </a:ext>
            </a:extLst>
          </p:cNvPr>
          <p:cNvSpPr txBox="1"/>
          <p:nvPr/>
        </p:nvSpPr>
        <p:spPr>
          <a:xfrm>
            <a:off x="4177638" y="5933440"/>
            <a:ext cx="4398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Replanteo para corte de escay de la tapa 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08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persona, tabla, naranja&#10;&#10;Descripción generada automáticamente">
            <a:extLst>
              <a:ext uri="{FF2B5EF4-FFF2-40B4-BE49-F238E27FC236}">
                <a16:creationId xmlns:a16="http://schemas.microsoft.com/office/drawing/2014/main" id="{E0D52F87-263E-4CF0-99ED-46E10150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3506" y="717788"/>
            <a:ext cx="3644988" cy="485998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4C78FD2-2950-56CE-3803-2DD2254ADC5A}"/>
              </a:ext>
            </a:extLst>
          </p:cNvPr>
          <p:cNvSpPr txBox="1"/>
          <p:nvPr/>
        </p:nvSpPr>
        <p:spPr>
          <a:xfrm>
            <a:off x="4273506" y="5770880"/>
            <a:ext cx="4398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Marcado para corte de escay de la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6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tabla, cama, cuarto&#10;&#10;Descripción generada automáticamente">
            <a:extLst>
              <a:ext uri="{FF2B5EF4-FFF2-40B4-BE49-F238E27FC236}">
                <a16:creationId xmlns:a16="http://schemas.microsoft.com/office/drawing/2014/main" id="{38708F15-998D-412B-9DF1-21645762C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4" y="497971"/>
            <a:ext cx="3981352" cy="53084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D0B1AA-B791-24BD-6D12-2526A418F84D}"/>
              </a:ext>
            </a:extLst>
          </p:cNvPr>
          <p:cNvSpPr txBox="1"/>
          <p:nvPr/>
        </p:nvSpPr>
        <p:spPr>
          <a:xfrm>
            <a:off x="3804437" y="5990697"/>
            <a:ext cx="59898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Resultado marcaje para corte de escay de la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11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10D6AC8C-4F50-42A3-BE79-643B6A224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60" y="606028"/>
            <a:ext cx="3995479" cy="53273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1F00E7F-2271-DBA2-B60D-B3C45F3AE61E}"/>
              </a:ext>
            </a:extLst>
          </p:cNvPr>
          <p:cNvSpPr txBox="1"/>
          <p:nvPr/>
        </p:nvSpPr>
        <p:spPr>
          <a:xfrm>
            <a:off x="4922037" y="6067306"/>
            <a:ext cx="36733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Corte de escay de la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1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abla, mujer, joven, gente&#10;&#10;Descripción generada automáticamente">
            <a:extLst>
              <a:ext uri="{FF2B5EF4-FFF2-40B4-BE49-F238E27FC236}">
                <a16:creationId xmlns:a16="http://schemas.microsoft.com/office/drawing/2014/main" id="{B6698298-9BCC-4722-B196-EB2A99A2A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48" y="545068"/>
            <a:ext cx="4161032" cy="55480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7EBDF03-E6DA-5A8B-BB05-B36D1AB70F0E}"/>
              </a:ext>
            </a:extLst>
          </p:cNvPr>
          <p:cNvSpPr txBox="1"/>
          <p:nvPr/>
        </p:nvSpPr>
        <p:spPr>
          <a:xfrm>
            <a:off x="3225288" y="6128266"/>
            <a:ext cx="44150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latin typeface="Arial Narrow" panose="020B0606020202030204" pitchFamily="34" charset="0"/>
              </a:rPr>
              <a:t>Recorte de las esquinas escay de la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26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bolsa de papel&#10;&#10;Descripción generada automáticamente con confianza media">
            <a:extLst>
              <a:ext uri="{FF2B5EF4-FFF2-40B4-BE49-F238E27FC236}">
                <a16:creationId xmlns:a16="http://schemas.microsoft.com/office/drawing/2014/main" id="{743C64A4-B5B8-46C3-863F-EF55EDCD5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54" y="393027"/>
            <a:ext cx="4147691" cy="55302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E1D3BC6-2617-4A0D-10C5-7C9F7B3416B4}"/>
              </a:ext>
            </a:extLst>
          </p:cNvPr>
          <p:cNvSpPr txBox="1"/>
          <p:nvPr/>
        </p:nvSpPr>
        <p:spPr>
          <a:xfrm>
            <a:off x="5054089" y="6075321"/>
            <a:ext cx="44150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Escay de la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322328C8-3D15-4153-8010-7F94AFFD8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94" y="739395"/>
            <a:ext cx="7011012" cy="516356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64E1D3-BFA9-386B-A650-9CD8F940DF41}"/>
              </a:ext>
            </a:extLst>
          </p:cNvPr>
          <p:cNvSpPr txBox="1"/>
          <p:nvPr/>
        </p:nvSpPr>
        <p:spPr>
          <a:xfrm>
            <a:off x="3596640" y="6014720"/>
            <a:ext cx="673608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Marcaje punto medio laterales del escay de la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86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433789" y="2854960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COSER BANDA LATERAL A LA TAPA</a:t>
            </a:r>
          </a:p>
        </p:txBody>
      </p:sp>
    </p:spTree>
    <p:extLst>
      <p:ext uri="{BB962C8B-B14F-4D97-AF65-F5344CB8AC3E}">
        <p14:creationId xmlns:p14="http://schemas.microsoft.com/office/powerpoint/2010/main" val="1169263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ior, tabla, sostener, hombre&#10;&#10;Descripción generada automáticamente">
            <a:extLst>
              <a:ext uri="{FF2B5EF4-FFF2-40B4-BE49-F238E27FC236}">
                <a16:creationId xmlns:a16="http://schemas.microsoft.com/office/drawing/2014/main" id="{0F73AADE-5FAB-4FC2-8888-C50796830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93" y="230135"/>
            <a:ext cx="4187013" cy="558268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50DDE5-1C9B-8767-912B-FB899B90F3F7}"/>
              </a:ext>
            </a:extLst>
          </p:cNvPr>
          <p:cNvSpPr txBox="1"/>
          <p:nvPr/>
        </p:nvSpPr>
        <p:spPr>
          <a:xfrm>
            <a:off x="4459147" y="5974080"/>
            <a:ext cx="7315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Cosido banda lateral a la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5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PREPARACIÓN ARMAZ</a:t>
            </a:r>
            <a:r>
              <a:rPr lang="gl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ÓN</a:t>
            </a:r>
            <a:endParaRPr lang="es-ES" sz="3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23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interior, persona, tabla, computadora&#10;&#10;Descripción generada automáticamente">
            <a:extLst>
              <a:ext uri="{FF2B5EF4-FFF2-40B4-BE49-F238E27FC236}">
                <a16:creationId xmlns:a16="http://schemas.microsoft.com/office/drawing/2014/main" id="{7838B100-E6E5-4EC1-BA9F-85A0039DC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87" y="536152"/>
            <a:ext cx="3918426" cy="52245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24539A-1D4C-EDB7-FFCE-536B1A1ADEC2}"/>
              </a:ext>
            </a:extLst>
          </p:cNvPr>
          <p:cNvSpPr txBox="1"/>
          <p:nvPr/>
        </p:nvSpPr>
        <p:spPr>
          <a:xfrm>
            <a:off x="4397613" y="5852160"/>
            <a:ext cx="7315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Agarre tela para entrada de la curva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36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20763100-61A9-40B1-B9A3-32C16803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90" y="599440"/>
            <a:ext cx="3817620" cy="50901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5B221-8532-3C9E-D285-E61A89C61597}"/>
              </a:ext>
            </a:extLst>
          </p:cNvPr>
          <p:cNvSpPr txBox="1"/>
          <p:nvPr/>
        </p:nvSpPr>
        <p:spPr>
          <a:xfrm>
            <a:off x="4065382" y="5889228"/>
            <a:ext cx="7315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Colocación tela para realización de la curva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08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a bolsa de papel&#10;&#10;Descripción generada automáticamente con confianza baja">
            <a:extLst>
              <a:ext uri="{FF2B5EF4-FFF2-40B4-BE49-F238E27FC236}">
                <a16:creationId xmlns:a16="http://schemas.microsoft.com/office/drawing/2014/main" id="{96249DF8-4617-4A5D-B598-87890A4C9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3" y="569722"/>
            <a:ext cx="3924014" cy="52320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94F15D-61EC-6A94-5150-B941B6C40718}"/>
              </a:ext>
            </a:extLst>
          </p:cNvPr>
          <p:cNvSpPr txBox="1"/>
          <p:nvPr/>
        </p:nvSpPr>
        <p:spPr>
          <a:xfrm>
            <a:off x="3890589" y="5918946"/>
            <a:ext cx="81903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Presentación banda lateral para remate con TNT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35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230589" y="2782669"/>
            <a:ext cx="8396771" cy="646331"/>
          </a:xfrm>
          <a:prstGeom prst="rect">
            <a:avLst/>
          </a:prstGeom>
          <a:noFill/>
          <a:ln w="222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REMATE FINAL BANDA LATERAL A TAPA</a:t>
            </a:r>
          </a:p>
        </p:txBody>
      </p:sp>
    </p:spTree>
    <p:extLst>
      <p:ext uri="{BB962C8B-B14F-4D97-AF65-F5344CB8AC3E}">
        <p14:creationId xmlns:p14="http://schemas.microsoft.com/office/powerpoint/2010/main" val="2886119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no de persona sosteniendo teléfono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C1621AA2-FC26-4525-AAB3-E8B2DC325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87" y="569722"/>
            <a:ext cx="3964826" cy="52864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7218B54-A831-181F-406F-AE429C3DCBD0}"/>
              </a:ext>
            </a:extLst>
          </p:cNvPr>
          <p:cNvSpPr txBox="1"/>
          <p:nvPr/>
        </p:nvSpPr>
        <p:spPr>
          <a:xfrm>
            <a:off x="3921069" y="5918946"/>
            <a:ext cx="4572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Presentación banda lateral para remate con TNT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90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mano muestra un objeto en la mano&#10;&#10;Descripción generada automáticamente con confianza baja">
            <a:extLst>
              <a:ext uri="{FF2B5EF4-FFF2-40B4-BE49-F238E27FC236}">
                <a16:creationId xmlns:a16="http://schemas.microsoft.com/office/drawing/2014/main" id="{6F0F0A46-5D72-4059-A6FE-3F224C38F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61" y="448887"/>
            <a:ext cx="4040678" cy="53875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BD9113C-7E83-A5CA-6C44-B453EF82EE61}"/>
              </a:ext>
            </a:extLst>
          </p:cNvPr>
          <p:cNvSpPr txBox="1"/>
          <p:nvPr/>
        </p:nvSpPr>
        <p:spPr>
          <a:xfrm>
            <a:off x="3890589" y="5983438"/>
            <a:ext cx="4572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Presentación banda lateral para remate con TNT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89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A1D0E64D-CE26-4A0C-8FBA-C596BC91C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649294"/>
            <a:ext cx="3936999" cy="52493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7C6DB8-BCB4-17F5-2B19-C5BEA61FA947}"/>
              </a:ext>
            </a:extLst>
          </p:cNvPr>
          <p:cNvSpPr txBox="1"/>
          <p:nvPr/>
        </p:nvSpPr>
        <p:spPr>
          <a:xfrm>
            <a:off x="4611949" y="6024040"/>
            <a:ext cx="32315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Remate banda lateral con TNT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24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53538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ESCAY EN TAPA</a:t>
            </a:r>
          </a:p>
        </p:txBody>
      </p:sp>
    </p:spTree>
    <p:extLst>
      <p:ext uri="{BB962C8B-B14F-4D97-AF65-F5344CB8AC3E}">
        <p14:creationId xmlns:p14="http://schemas.microsoft.com/office/powerpoint/2010/main" val="2021156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una mesa&#10;&#10;Descripción generada automáticamente con confianza baja">
            <a:extLst>
              <a:ext uri="{FF2B5EF4-FFF2-40B4-BE49-F238E27FC236}">
                <a16:creationId xmlns:a16="http://schemas.microsoft.com/office/drawing/2014/main" id="{9C132DD2-3287-4521-B498-1039F6CAC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38" y="1005840"/>
            <a:ext cx="8517924" cy="38029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FD23E6-FD31-72B8-79F5-764D9D259545}"/>
              </a:ext>
            </a:extLst>
          </p:cNvPr>
          <p:cNvSpPr txBox="1"/>
          <p:nvPr/>
        </p:nvSpPr>
        <p:spPr>
          <a:xfrm>
            <a:off x="4561149" y="5156946"/>
            <a:ext cx="4572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Colocación del escay en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50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pastel, comida, rosa&#10;&#10;Descripción generada automáticamente">
            <a:extLst>
              <a:ext uri="{FF2B5EF4-FFF2-40B4-BE49-F238E27FC236}">
                <a16:creationId xmlns:a16="http://schemas.microsoft.com/office/drawing/2014/main" id="{5DB27E0D-8501-4050-856B-AD64E93D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482" y="353596"/>
            <a:ext cx="5067035" cy="380027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0E486BF-6A5B-4FDB-A28F-8709AE4E779C}"/>
              </a:ext>
            </a:extLst>
          </p:cNvPr>
          <p:cNvSpPr txBox="1"/>
          <p:nvPr/>
        </p:nvSpPr>
        <p:spPr>
          <a:xfrm>
            <a:off x="397179" y="4450080"/>
            <a:ext cx="1081946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i="1" dirty="0">
                <a:latin typeface="Arial Narrow" panose="020B0606020202030204" pitchFamily="34" charset="0"/>
              </a:rPr>
              <a:t>Grapado tapa:</a:t>
            </a:r>
          </a:p>
          <a:p>
            <a:endParaRPr lang="es-ES" b="1" i="1" dirty="0">
              <a:latin typeface="Arial Narrow" panose="020B0606020202030204" pitchFamily="34" charset="0"/>
            </a:endParaRPr>
          </a:p>
          <a:p>
            <a:pPr marL="342900" indent="-342900">
              <a:buAutoNum type="arabicPeriod"/>
            </a:pPr>
            <a:r>
              <a:rPr lang="es-ES" b="1" dirty="0">
                <a:latin typeface="Arial Narrow" panose="020B0606020202030204" pitchFamily="34" charset="0"/>
              </a:rPr>
              <a:t>IMPORTANTE medir las 4 esquinas y que midan igual</a:t>
            </a:r>
          </a:p>
          <a:p>
            <a:pPr marL="342900" indent="-342900">
              <a:buAutoNum type="arabicPeriod"/>
            </a:pPr>
            <a:r>
              <a:rPr lang="es-ES" b="1" dirty="0">
                <a:latin typeface="Arial Narrow" panose="020B0606020202030204" pitchFamily="34" charset="0"/>
              </a:rPr>
              <a:t>Grapar las 4 esquina</a:t>
            </a:r>
          </a:p>
          <a:p>
            <a:pPr marL="342900" indent="-342900">
              <a:buAutoNum type="arabicPeriod"/>
            </a:pPr>
            <a:r>
              <a:rPr lang="es-ES" b="1" dirty="0">
                <a:latin typeface="Arial Narrow" panose="020B0606020202030204" pitchFamily="34" charset="0"/>
              </a:rPr>
              <a:t>Los 4 puntos medios de los 4 lados</a:t>
            </a:r>
          </a:p>
          <a:p>
            <a:pPr marL="342900" indent="-342900">
              <a:buAutoNum type="arabicPeriod"/>
            </a:pPr>
            <a:r>
              <a:rPr lang="es-ES" b="1" dirty="0">
                <a:latin typeface="Arial Narrow" panose="020B0606020202030204" pitchFamily="34" charset="0"/>
              </a:rPr>
              <a:t>Continuar grapando el resto</a:t>
            </a:r>
          </a:p>
          <a:p>
            <a:pPr marL="342900" indent="-342900">
              <a:buAutoNum type="arabicPeriod"/>
            </a:pPr>
            <a:r>
              <a:rPr lang="es-ES" b="1" dirty="0">
                <a:latin typeface="Arial Narrow" panose="020B0606020202030204" pitchFamily="34" charset="0"/>
              </a:rPr>
              <a:t>Recortar las esquinas en V</a:t>
            </a:r>
          </a:p>
          <a:p>
            <a:r>
              <a:rPr lang="es-ES" b="1" dirty="0">
                <a:latin typeface="Arial Narrow" panose="020B0606020202030204" pitchFamily="34" charset="0"/>
              </a:rPr>
              <a:t> 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6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C5FEE41-9E86-4677-A183-E7B5C9984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70" y="587719"/>
            <a:ext cx="5583370" cy="485890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61BE5C-9AE0-0081-197F-4C31AABBD4BB}"/>
              </a:ext>
            </a:extLst>
          </p:cNvPr>
          <p:cNvSpPr txBox="1"/>
          <p:nvPr/>
        </p:nvSpPr>
        <p:spPr>
          <a:xfrm>
            <a:off x="1838960" y="5670145"/>
            <a:ext cx="10353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Corte de la tapa realizada sobre tablero de partículas incluyendo cuatro agujeros para evacuación del aire 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12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mesa de madera&#10;&#10;Descripción generada automáticamente con confianza media">
            <a:extLst>
              <a:ext uri="{FF2B5EF4-FFF2-40B4-BE49-F238E27FC236}">
                <a16:creationId xmlns:a16="http://schemas.microsoft.com/office/drawing/2014/main" id="{49E36D5D-8205-4A13-9482-891F6F98D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04" y="579120"/>
            <a:ext cx="7005592" cy="52541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D4866B6-39A5-B5A6-E31B-9EFACCA27E54}"/>
              </a:ext>
            </a:extLst>
          </p:cNvPr>
          <p:cNvSpPr txBox="1"/>
          <p:nvPr/>
        </p:nvSpPr>
        <p:spPr>
          <a:xfrm>
            <a:off x="4829464" y="5909548"/>
            <a:ext cx="4572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Resultado final de la tapa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72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382989" y="2875280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ESCAY EN ASIENTO</a:t>
            </a:r>
          </a:p>
        </p:txBody>
      </p:sp>
    </p:spTree>
    <p:extLst>
      <p:ext uri="{BB962C8B-B14F-4D97-AF65-F5344CB8AC3E}">
        <p14:creationId xmlns:p14="http://schemas.microsoft.com/office/powerpoint/2010/main" val="4233458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D22230-CFE8-49EC-A091-1B3AE2A89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74" y="281555"/>
            <a:ext cx="3719252" cy="495900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7B44E3D-F182-41D5-8B1D-A42F42875D9F}"/>
              </a:ext>
            </a:extLst>
          </p:cNvPr>
          <p:cNvSpPr txBox="1"/>
          <p:nvPr/>
        </p:nvSpPr>
        <p:spPr>
          <a:xfrm>
            <a:off x="2208945" y="5404119"/>
            <a:ext cx="78333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i="1" dirty="0">
                <a:latin typeface="Arial Narrow" panose="020B0606020202030204" pitchFamily="34" charset="0"/>
              </a:rPr>
              <a:t>Colocación escay en asiento: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dirty="0">
                <a:latin typeface="Arial Narrow" panose="020B0606020202030204" pitchFamily="34" charset="0"/>
              </a:rPr>
              <a:t>Marcar punto medio en la cara superior e inferior para situar la costura al centro.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dirty="0">
                <a:latin typeface="Arial Narrow" panose="020B0606020202030204" pitchFamily="34" charset="0"/>
              </a:rPr>
              <a:t>Grapar punto medio de todos los lados.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dirty="0">
                <a:latin typeface="Arial Narrow" panose="020B0606020202030204" pitchFamily="34" charset="0"/>
              </a:rPr>
              <a:t>Grapar las esquinas tirando de la tela para que no haga arrugas</a:t>
            </a:r>
          </a:p>
        </p:txBody>
      </p:sp>
      <p:sp>
        <p:nvSpPr>
          <p:cNvPr id="13" name="Botón de acción: vídeo 12" descr="Video 1 y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2094B54-A20E-4899-993C-73433D488BCF}"/>
              </a:ext>
            </a:extLst>
          </p:cNvPr>
          <p:cNvSpPr/>
          <p:nvPr/>
        </p:nvSpPr>
        <p:spPr>
          <a:xfrm>
            <a:off x="10174385" y="4569998"/>
            <a:ext cx="1489295" cy="32712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Video 3 y 4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742475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CCEB775-B3A3-4DEE-9C24-1A97E5234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81" y="471669"/>
            <a:ext cx="3985838" cy="53144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F2F6D7B-BD88-79C2-F171-50E5DF22DB01}"/>
              </a:ext>
            </a:extLst>
          </p:cNvPr>
          <p:cNvSpPr txBox="1"/>
          <p:nvPr/>
        </p:nvSpPr>
        <p:spPr>
          <a:xfrm>
            <a:off x="4311304" y="5909548"/>
            <a:ext cx="4572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Vista de la parte superior del asiento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51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D31DB6-8B4F-4E59-AC58-F08D791AF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56" y="408680"/>
            <a:ext cx="4185688" cy="55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3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CORDÓN DE VIVO</a:t>
            </a:r>
          </a:p>
        </p:txBody>
      </p:sp>
    </p:spTree>
    <p:extLst>
      <p:ext uri="{BB962C8B-B14F-4D97-AF65-F5344CB8AC3E}">
        <p14:creationId xmlns:p14="http://schemas.microsoft.com/office/powerpoint/2010/main" val="639668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0E132B-24EB-4E16-881F-28C4294F4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22" y="798619"/>
            <a:ext cx="6517155" cy="48878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B7A6A6-B041-0C7C-A7F9-36D743B4C6F0}"/>
              </a:ext>
            </a:extLst>
          </p:cNvPr>
          <p:cNvSpPr txBox="1"/>
          <p:nvPr/>
        </p:nvSpPr>
        <p:spPr>
          <a:xfrm>
            <a:off x="3904904" y="5874715"/>
            <a:ext cx="4572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Colocación del cordón del vivo en el asiento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58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48458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TORNILLOS</a:t>
            </a:r>
          </a:p>
        </p:txBody>
      </p:sp>
    </p:spTree>
    <p:extLst>
      <p:ext uri="{BB962C8B-B14F-4D97-AF65-F5344CB8AC3E}">
        <p14:creationId xmlns:p14="http://schemas.microsoft.com/office/powerpoint/2010/main" val="4069327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persona sosteniendo una caja de cartón&#10;&#10;Descripción generada automáticamente con confianza media">
            <a:extLst>
              <a:ext uri="{FF2B5EF4-FFF2-40B4-BE49-F238E27FC236}">
                <a16:creationId xmlns:a16="http://schemas.microsoft.com/office/drawing/2014/main" id="{9BAB3C80-29B8-4C70-945E-44EB0AC8A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71" y="634661"/>
            <a:ext cx="3838567" cy="511809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E7E3708-1EB4-44FE-8C50-4D905F089343}"/>
              </a:ext>
            </a:extLst>
          </p:cNvPr>
          <p:cNvSpPr txBox="1"/>
          <p:nvPr/>
        </p:nvSpPr>
        <p:spPr>
          <a:xfrm>
            <a:off x="2826474" y="5884785"/>
            <a:ext cx="84917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Arial Narrow" panose="020B0606020202030204" pitchFamily="34" charset="0"/>
              </a:rPr>
              <a:t>Taladrar en  diagonal  en la dirección centro del taburete las cuatros esquinas del asiento</a:t>
            </a:r>
          </a:p>
        </p:txBody>
      </p:sp>
    </p:spTree>
    <p:extLst>
      <p:ext uri="{BB962C8B-B14F-4D97-AF65-F5344CB8AC3E}">
        <p14:creationId xmlns:p14="http://schemas.microsoft.com/office/powerpoint/2010/main" val="1787342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32935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PUFF CUADRADO ESCAY ROJO</a:t>
            </a:r>
          </a:p>
        </p:txBody>
      </p:sp>
    </p:spTree>
    <p:extLst>
      <p:ext uri="{BB962C8B-B14F-4D97-AF65-F5344CB8AC3E}">
        <p14:creationId xmlns:p14="http://schemas.microsoft.com/office/powerpoint/2010/main" val="357939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ja de cartón&#10;&#10;Descripción generada automáticamente con confianza media">
            <a:extLst>
              <a:ext uri="{FF2B5EF4-FFF2-40B4-BE49-F238E27FC236}">
                <a16:creationId xmlns:a16="http://schemas.microsoft.com/office/drawing/2014/main" id="{6D8735E0-E765-417B-BDED-08B51B44F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99" y="423254"/>
            <a:ext cx="4289901" cy="57198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D4201C4-E231-9230-96BB-5D846F4B0573}"/>
              </a:ext>
            </a:extLst>
          </p:cNvPr>
          <p:cNvSpPr txBox="1"/>
          <p:nvPr/>
        </p:nvSpPr>
        <p:spPr>
          <a:xfrm>
            <a:off x="3016250" y="6139444"/>
            <a:ext cx="61595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Corte y armado del asiento con 5 piezas de tablero de partículas 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01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fafsImagen que contiene edificio, asiento, muebles, tabla&#10;&#10;Descripción generada automáticamente">
            <a:extLst>
              <a:ext uri="{FF2B5EF4-FFF2-40B4-BE49-F238E27FC236}">
                <a16:creationId xmlns:a16="http://schemas.microsoft.com/office/drawing/2014/main" id="{B52B5B45-716E-409B-B726-E6843F82F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75" y="713077"/>
            <a:ext cx="4215850" cy="54318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902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55109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COLOCACIÓN ESPUMA Y FLOCA</a:t>
            </a:r>
          </a:p>
        </p:txBody>
      </p:sp>
    </p:spTree>
    <p:extLst>
      <p:ext uri="{BB962C8B-B14F-4D97-AF65-F5344CB8AC3E}">
        <p14:creationId xmlns:p14="http://schemas.microsoft.com/office/powerpoint/2010/main" val="340073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hombre, tabla, parado&#10;&#10;Descripción generada automáticamente">
            <a:extLst>
              <a:ext uri="{FF2B5EF4-FFF2-40B4-BE49-F238E27FC236}">
                <a16:creationId xmlns:a16="http://schemas.microsoft.com/office/drawing/2014/main" id="{0292A968-2B64-443C-B8EA-BB6E0CD95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70" y="427365"/>
            <a:ext cx="3924659" cy="52328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1D15213-D28C-FA9A-44DA-4B5728240363}"/>
              </a:ext>
            </a:extLst>
          </p:cNvPr>
          <p:cNvSpPr txBox="1"/>
          <p:nvPr/>
        </p:nvSpPr>
        <p:spPr>
          <a:xfrm>
            <a:off x="3028619" y="5883505"/>
            <a:ext cx="689770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Aplicación pegamento para colocación de </a:t>
            </a:r>
            <a:r>
              <a:rPr lang="es-ES" b="1" dirty="0" err="1">
                <a:latin typeface="Arial Narrow" panose="020B0606020202030204" pitchFamily="34" charset="0"/>
              </a:rPr>
              <a:t>floca</a:t>
            </a:r>
            <a:r>
              <a:rPr lang="es-ES" b="1" dirty="0">
                <a:latin typeface="Arial Narrow" panose="020B0606020202030204" pitchFamily="34" charset="0"/>
              </a:rPr>
              <a:t> en la tapa del asiento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7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interior, persona, tabla, mujer&#10;&#10;Descripción generada automáticamente">
            <a:extLst>
              <a:ext uri="{FF2B5EF4-FFF2-40B4-BE49-F238E27FC236}">
                <a16:creationId xmlns:a16="http://schemas.microsoft.com/office/drawing/2014/main" id="{6F80CABE-EC33-4706-9F01-3E7EC4950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95" y="803592"/>
            <a:ext cx="6740209" cy="505515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201643-BC0E-C92D-60A0-8849CE9F0CFE}"/>
              </a:ext>
            </a:extLst>
          </p:cNvPr>
          <p:cNvSpPr txBox="1"/>
          <p:nvPr/>
        </p:nvSpPr>
        <p:spPr>
          <a:xfrm>
            <a:off x="5009819" y="6030516"/>
            <a:ext cx="25898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Colocación de </a:t>
            </a:r>
            <a:r>
              <a:rPr lang="es-ES" b="1" dirty="0" err="1">
                <a:latin typeface="Arial Narrow" panose="020B0606020202030204" pitchFamily="34" charset="0"/>
              </a:rPr>
              <a:t>floca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4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tabla, mujer, vivo, gente&#10;&#10;Descripción generada automáticamente">
            <a:extLst>
              <a:ext uri="{FF2B5EF4-FFF2-40B4-BE49-F238E27FC236}">
                <a16:creationId xmlns:a16="http://schemas.microsoft.com/office/drawing/2014/main" id="{3A88A65B-8EAF-4105-B64F-3C65228D3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69" y="585368"/>
            <a:ext cx="4564062" cy="54045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C4F6893-48AE-EF2C-5402-07EE6633A36B}"/>
              </a:ext>
            </a:extLst>
          </p:cNvPr>
          <p:cNvSpPr txBox="1"/>
          <p:nvPr/>
        </p:nvSpPr>
        <p:spPr>
          <a:xfrm>
            <a:off x="4390059" y="5989884"/>
            <a:ext cx="689770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Aplicación de pegamento a la </a:t>
            </a:r>
            <a:r>
              <a:rPr lang="es-ES" b="1" dirty="0" err="1">
                <a:latin typeface="Arial Narrow" panose="020B0606020202030204" pitchFamily="34" charset="0"/>
              </a:rPr>
              <a:t>floca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interior, edificio, caja&#10;&#10;Descripción generada automáticamente">
            <a:extLst>
              <a:ext uri="{FF2B5EF4-FFF2-40B4-BE49-F238E27FC236}">
                <a16:creationId xmlns:a16="http://schemas.microsoft.com/office/drawing/2014/main" id="{A5A2F374-7267-4211-A14F-F0A89EA3E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24" y="664612"/>
            <a:ext cx="3795352" cy="50604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78FFC21-0045-D832-BE77-167A1C4C550F}"/>
              </a:ext>
            </a:extLst>
          </p:cNvPr>
          <p:cNvSpPr txBox="1"/>
          <p:nvPr/>
        </p:nvSpPr>
        <p:spPr>
          <a:xfrm>
            <a:off x="3556939" y="5824056"/>
            <a:ext cx="689770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Forrado del asiento con espuma y recorte del sobrante</a:t>
            </a:r>
            <a:endParaRPr lang="gl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27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334</Words>
  <Application>Microsoft Office PowerPoint</Application>
  <PresentationFormat>Panorámica</PresentationFormat>
  <Paragraphs>56</Paragraphs>
  <Slides>40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Paz Lopez Fernandez</dc:creator>
  <cp:lastModifiedBy>Maria Paz Lopez Fernandez</cp:lastModifiedBy>
  <cp:revision>1</cp:revision>
  <cp:lastPrinted>2022-02-05T10:45:24Z</cp:lastPrinted>
  <dcterms:created xsi:type="dcterms:W3CDTF">2022-02-05T08:55:03Z</dcterms:created>
  <dcterms:modified xsi:type="dcterms:W3CDTF">2022-06-13T11:10:51Z</dcterms:modified>
</cp:coreProperties>
</file>