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1" r:id="rId2"/>
    <p:sldId id="256" r:id="rId3"/>
    <p:sldId id="271" r:id="rId4"/>
    <p:sldId id="299" r:id="rId5"/>
    <p:sldId id="286" r:id="rId6"/>
    <p:sldId id="300" r:id="rId7"/>
    <p:sldId id="287" r:id="rId8"/>
    <p:sldId id="282" r:id="rId9"/>
    <p:sldId id="284" r:id="rId10"/>
    <p:sldId id="298" r:id="rId11"/>
    <p:sldId id="306" r:id="rId12"/>
    <p:sldId id="288" r:id="rId13"/>
    <p:sldId id="297" r:id="rId14"/>
    <p:sldId id="302" r:id="rId15"/>
    <p:sldId id="303" r:id="rId16"/>
    <p:sldId id="304" r:id="rId17"/>
    <p:sldId id="295" r:id="rId18"/>
    <p:sldId id="311" r:id="rId19"/>
    <p:sldId id="276" r:id="rId20"/>
    <p:sldId id="301" r:id="rId21"/>
    <p:sldId id="310" r:id="rId22"/>
    <p:sldId id="296" r:id="rId23"/>
    <p:sldId id="285" r:id="rId24"/>
    <p:sldId id="293" r:id="rId25"/>
    <p:sldId id="289" r:id="rId26"/>
    <p:sldId id="305" r:id="rId27"/>
    <p:sldId id="290" r:id="rId28"/>
    <p:sldId id="292" r:id="rId29"/>
    <p:sldId id="312" r:id="rId30"/>
    <p:sldId id="313" r:id="rId31"/>
    <p:sldId id="307" r:id="rId32"/>
    <p:sldId id="291" r:id="rId33"/>
    <p:sldId id="294" r:id="rId34"/>
    <p:sldId id="308" r:id="rId35"/>
    <p:sldId id="275" r:id="rId36"/>
    <p:sldId id="309" r:id="rId37"/>
  </p:sldIdLst>
  <p:sldSz cx="12192000" cy="6858000"/>
  <p:notesSz cx="6858000" cy="9144000"/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5FAAD4-1990-48A5-979C-8608917539DA}" v="61" dt="2022-06-15T07:27:40.382"/>
    <p1510:client id="{9B648933-01AF-4AF0-BD4B-FD5AAD8BBE89}" v="1" dt="2022-06-14T12:34:24.318"/>
    <p1510:client id="{CD8A7381-640B-4FDD-B86E-531FEE9388D2}" v="25" dt="2022-06-14T11:56:20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4" autoAdjust="0"/>
    <p:restoredTop sz="93419" autoAdjust="0"/>
  </p:normalViewPr>
  <p:slideViewPr>
    <p:cSldViewPr snapToGrid="0">
      <p:cViewPr varScale="1">
        <p:scale>
          <a:sx n="75" d="100"/>
          <a:sy n="75" d="100"/>
        </p:scale>
        <p:origin x="946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Paz Lopez Fernandez" userId="1bbb1aee3747cdee" providerId="LiveId" clId="{355FAAD4-1990-48A5-979C-8608917539DA}"/>
    <pc:docChg chg="undo custSel addSld delSld modSld sldOrd modMainMaster">
      <pc:chgData name="Maria Paz Lopez Fernandez" userId="1bbb1aee3747cdee" providerId="LiveId" clId="{355FAAD4-1990-48A5-979C-8608917539DA}" dt="2022-06-15T07:27:53.063" v="2112" actId="20577"/>
      <pc:docMkLst>
        <pc:docMk/>
      </pc:docMkLst>
      <pc:sldChg chg="modSp mod">
        <pc:chgData name="Maria Paz Lopez Fernandez" userId="1bbb1aee3747cdee" providerId="LiveId" clId="{355FAAD4-1990-48A5-979C-8608917539DA}" dt="2022-06-14T15:22:30.988" v="52" actId="20577"/>
        <pc:sldMkLst>
          <pc:docMk/>
          <pc:sldMk cId="3946423641" sldId="256"/>
        </pc:sldMkLst>
        <pc:spChg chg="mod">
          <ac:chgData name="Maria Paz Lopez Fernandez" userId="1bbb1aee3747cdee" providerId="LiveId" clId="{355FAAD4-1990-48A5-979C-8608917539DA}" dt="2022-06-14T15:22:30.988" v="52" actId="20577"/>
          <ac:spMkLst>
            <pc:docMk/>
            <pc:sldMk cId="3946423641" sldId="256"/>
            <ac:spMk id="8" creationId="{7C9B92E4-8EAB-04A4-EF66-008DE566424C}"/>
          </ac:spMkLst>
        </pc:spChg>
      </pc:sldChg>
      <pc:sldChg chg="addSp delSp modSp mod">
        <pc:chgData name="Maria Paz Lopez Fernandez" userId="1bbb1aee3747cdee" providerId="LiveId" clId="{355FAAD4-1990-48A5-979C-8608917539DA}" dt="2022-06-14T16:36:36.940" v="1958" actId="1076"/>
        <pc:sldMkLst>
          <pc:docMk/>
          <pc:sldMk cId="140461049" sldId="271"/>
        </pc:sldMkLst>
        <pc:spChg chg="mod">
          <ac:chgData name="Maria Paz Lopez Fernandez" userId="1bbb1aee3747cdee" providerId="LiveId" clId="{355FAAD4-1990-48A5-979C-8608917539DA}" dt="2022-06-14T15:29:38.062" v="342" actId="1076"/>
          <ac:spMkLst>
            <pc:docMk/>
            <pc:sldMk cId="140461049" sldId="271"/>
            <ac:spMk id="9" creationId="{5A186653-30C7-C029-1C96-467340699BB8}"/>
          </ac:spMkLst>
        </pc:spChg>
        <pc:spChg chg="mod">
          <ac:chgData name="Maria Paz Lopez Fernandez" userId="1bbb1aee3747cdee" providerId="LiveId" clId="{355FAAD4-1990-48A5-979C-8608917539DA}" dt="2022-06-14T16:36:34.772" v="1957" actId="1076"/>
          <ac:spMkLst>
            <pc:docMk/>
            <pc:sldMk cId="140461049" sldId="271"/>
            <ac:spMk id="12" creationId="{4E7E3708-1EB4-44FE-8C50-4D905F089343}"/>
          </ac:spMkLst>
        </pc:spChg>
        <pc:spChg chg="mod">
          <ac:chgData name="Maria Paz Lopez Fernandez" userId="1bbb1aee3747cdee" providerId="LiveId" clId="{355FAAD4-1990-48A5-979C-8608917539DA}" dt="2022-06-14T16:36:36.940" v="1958" actId="1076"/>
          <ac:spMkLst>
            <pc:docMk/>
            <pc:sldMk cId="140461049" sldId="271"/>
            <ac:spMk id="21" creationId="{E401240C-764C-48E4-A632-EC7E23D2EC66}"/>
          </ac:spMkLst>
        </pc:spChg>
        <pc:picChg chg="add mod">
          <ac:chgData name="Maria Paz Lopez Fernandez" userId="1bbb1aee3747cdee" providerId="LiveId" clId="{355FAAD4-1990-48A5-979C-8608917539DA}" dt="2022-06-14T15:22:46.834" v="60" actId="1076"/>
          <ac:picMkLst>
            <pc:docMk/>
            <pc:sldMk cId="140461049" sldId="271"/>
            <ac:picMk id="3" creationId="{DE0D65A8-C7A2-DD8C-7D59-CA92C6F9D389}"/>
          </ac:picMkLst>
        </pc:picChg>
        <pc:picChg chg="del">
          <ac:chgData name="Maria Paz Lopez Fernandez" userId="1bbb1aee3747cdee" providerId="LiveId" clId="{355FAAD4-1990-48A5-979C-8608917539DA}" dt="2022-06-14T15:22:35.729" v="53" actId="478"/>
          <ac:picMkLst>
            <pc:docMk/>
            <pc:sldMk cId="140461049" sldId="271"/>
            <ac:picMk id="14" creationId="{5CBBA02D-FE92-46FB-B437-3A541D36F73B}"/>
          </ac:picMkLst>
        </pc:picChg>
      </pc:sldChg>
      <pc:sldChg chg="addSp delSp modSp mod">
        <pc:chgData name="Maria Paz Lopez Fernandez" userId="1bbb1aee3747cdee" providerId="LiveId" clId="{355FAAD4-1990-48A5-979C-8608917539DA}" dt="2022-06-14T16:38:19.827" v="1983" actId="1076"/>
        <pc:sldMkLst>
          <pc:docMk/>
          <pc:sldMk cId="2159028045" sldId="275"/>
        </pc:sldMkLst>
        <pc:spChg chg="add mod">
          <ac:chgData name="Maria Paz Lopez Fernandez" userId="1bbb1aee3747cdee" providerId="LiveId" clId="{355FAAD4-1990-48A5-979C-8608917539DA}" dt="2022-06-14T16:38:19.827" v="1983" actId="1076"/>
          <ac:spMkLst>
            <pc:docMk/>
            <pc:sldMk cId="2159028045" sldId="275"/>
            <ac:spMk id="4" creationId="{B1EECA7A-A479-4844-5C0D-FFE01E6E498B}"/>
          </ac:spMkLst>
        </pc:spChg>
        <pc:picChg chg="del">
          <ac:chgData name="Maria Paz Lopez Fernandez" userId="1bbb1aee3747cdee" providerId="LiveId" clId="{355FAAD4-1990-48A5-979C-8608917539DA}" dt="2022-06-14T15:39:21.154" v="627" actId="478"/>
          <ac:picMkLst>
            <pc:docMk/>
            <pc:sldMk cId="2159028045" sldId="275"/>
            <ac:picMk id="3" creationId="{4F063BBF-E01E-4138-A0E3-ACCFD6A9E24C}"/>
          </ac:picMkLst>
        </pc:picChg>
        <pc:picChg chg="add mod">
          <ac:chgData name="Maria Paz Lopez Fernandez" userId="1bbb1aee3747cdee" providerId="LiveId" clId="{355FAAD4-1990-48A5-979C-8608917539DA}" dt="2022-06-14T16:38:18.361" v="1982" actId="1076"/>
          <ac:picMkLst>
            <pc:docMk/>
            <pc:sldMk cId="2159028045" sldId="275"/>
            <ac:picMk id="5" creationId="{5B6FE1CE-C50F-E72D-7096-0C9CC757EFA2}"/>
          </ac:picMkLst>
        </pc:picChg>
      </pc:sldChg>
      <pc:sldChg chg="addSp delSp modSp mod">
        <pc:chgData name="Maria Paz Lopez Fernandez" userId="1bbb1aee3747cdee" providerId="LiveId" clId="{355FAAD4-1990-48A5-979C-8608917539DA}" dt="2022-06-14T16:12:13.036" v="1397" actId="1076"/>
        <pc:sldMkLst>
          <pc:docMk/>
          <pc:sldMk cId="2084769637" sldId="276"/>
        </pc:sldMkLst>
        <pc:spChg chg="mod">
          <ac:chgData name="Maria Paz Lopez Fernandez" userId="1bbb1aee3747cdee" providerId="LiveId" clId="{355FAAD4-1990-48A5-979C-8608917539DA}" dt="2022-06-14T16:12:13.036" v="1397" actId="1076"/>
          <ac:spMkLst>
            <pc:docMk/>
            <pc:sldMk cId="2084769637" sldId="276"/>
            <ac:spMk id="8" creationId="{C38DD739-184B-B95E-6189-A381738BDCDB}"/>
          </ac:spMkLst>
        </pc:spChg>
        <pc:picChg chg="add mod">
          <ac:chgData name="Maria Paz Lopez Fernandez" userId="1bbb1aee3747cdee" providerId="LiveId" clId="{355FAAD4-1990-48A5-979C-8608917539DA}" dt="2022-06-14T16:11:50.152" v="1362" actId="1076"/>
          <ac:picMkLst>
            <pc:docMk/>
            <pc:sldMk cId="2084769637" sldId="276"/>
            <ac:picMk id="3" creationId="{B35807F8-4717-8DCF-0269-B2EF5D225D70}"/>
          </ac:picMkLst>
        </pc:picChg>
        <pc:picChg chg="del">
          <ac:chgData name="Maria Paz Lopez Fernandez" userId="1bbb1aee3747cdee" providerId="LiveId" clId="{355FAAD4-1990-48A5-979C-8608917539DA}" dt="2022-06-14T15:38:58.254" v="622" actId="478"/>
          <ac:picMkLst>
            <pc:docMk/>
            <pc:sldMk cId="2084769637" sldId="276"/>
            <ac:picMk id="9" creationId="{611A8EC8-0508-4379-90EC-85CD5684F557}"/>
          </ac:picMkLst>
        </pc:picChg>
      </pc:sldChg>
      <pc:sldChg chg="addSp delSp modSp mod setBg">
        <pc:chgData name="Maria Paz Lopez Fernandez" userId="1bbb1aee3747cdee" providerId="LiveId" clId="{355FAAD4-1990-48A5-979C-8608917539DA}" dt="2022-06-14T15:22:00.411" v="25" actId="14100"/>
        <pc:sldMkLst>
          <pc:docMk/>
          <pc:sldMk cId="3988464887" sldId="281"/>
        </pc:sldMkLst>
        <pc:picChg chg="add mod ord">
          <ac:chgData name="Maria Paz Lopez Fernandez" userId="1bbb1aee3747cdee" providerId="LiveId" clId="{355FAAD4-1990-48A5-979C-8608917539DA}" dt="2022-06-14T15:21:47.741" v="19" actId="108"/>
          <ac:picMkLst>
            <pc:docMk/>
            <pc:sldMk cId="3988464887" sldId="281"/>
            <ac:picMk id="3" creationId="{32B076A5-A464-CEC6-AC0F-523D82504E7E}"/>
          </ac:picMkLst>
        </pc:picChg>
        <pc:picChg chg="del mod">
          <ac:chgData name="Maria Paz Lopez Fernandez" userId="1bbb1aee3747cdee" providerId="LiveId" clId="{355FAAD4-1990-48A5-979C-8608917539DA}" dt="2022-06-14T15:20:53.610" v="7" actId="478"/>
          <ac:picMkLst>
            <pc:docMk/>
            <pc:sldMk cId="3988464887" sldId="281"/>
            <ac:picMk id="4" creationId="{79E90FD6-A569-2DB1-A390-A904A623EE2F}"/>
          </ac:picMkLst>
        </pc:picChg>
        <pc:picChg chg="add mod">
          <ac:chgData name="Maria Paz Lopez Fernandez" userId="1bbb1aee3747cdee" providerId="LiveId" clId="{355FAAD4-1990-48A5-979C-8608917539DA}" dt="2022-06-14T15:22:00.411" v="25" actId="14100"/>
          <ac:picMkLst>
            <pc:docMk/>
            <pc:sldMk cId="3988464887" sldId="281"/>
            <ac:picMk id="6" creationId="{4EA9F542-3337-8BAF-5051-3154849B5AA2}"/>
          </ac:picMkLst>
        </pc:picChg>
      </pc:sldChg>
      <pc:sldChg chg="addSp delSp modSp mod">
        <pc:chgData name="Maria Paz Lopez Fernandez" userId="1bbb1aee3747cdee" providerId="LiveId" clId="{355FAAD4-1990-48A5-979C-8608917539DA}" dt="2022-06-14T16:36:55.099" v="1961" actId="1076"/>
        <pc:sldMkLst>
          <pc:docMk/>
          <pc:sldMk cId="2642573737" sldId="282"/>
        </pc:sldMkLst>
        <pc:spChg chg="add mod">
          <ac:chgData name="Maria Paz Lopez Fernandez" userId="1bbb1aee3747cdee" providerId="LiveId" clId="{355FAAD4-1990-48A5-979C-8608917539DA}" dt="2022-06-14T16:36:51.290" v="1960" actId="1076"/>
          <ac:spMkLst>
            <pc:docMk/>
            <pc:sldMk cId="2642573737" sldId="282"/>
            <ac:spMk id="5" creationId="{4AB629F1-3D42-0E53-C802-33BA8743C0A6}"/>
          </ac:spMkLst>
        </pc:spChg>
        <pc:spChg chg="mod">
          <ac:chgData name="Maria Paz Lopez Fernandez" userId="1bbb1aee3747cdee" providerId="LiveId" clId="{355FAAD4-1990-48A5-979C-8608917539DA}" dt="2022-06-14T16:36:55.099" v="1961" actId="1076"/>
          <ac:spMkLst>
            <pc:docMk/>
            <pc:sldMk cId="2642573737" sldId="282"/>
            <ac:spMk id="9" creationId="{A1DC1F4A-3B23-4D56-A165-427439A696A5}"/>
          </ac:spMkLst>
        </pc:spChg>
        <pc:picChg chg="add mod">
          <ac:chgData name="Maria Paz Lopez Fernandez" userId="1bbb1aee3747cdee" providerId="LiveId" clId="{355FAAD4-1990-48A5-979C-8608917539DA}" dt="2022-06-14T15:31:53.812" v="441" actId="962"/>
          <ac:picMkLst>
            <pc:docMk/>
            <pc:sldMk cId="2642573737" sldId="282"/>
            <ac:picMk id="3" creationId="{29326BD9-4A47-ED68-1C3B-9B1E9280AF46}"/>
          </ac:picMkLst>
        </pc:picChg>
        <pc:picChg chg="del mod">
          <ac:chgData name="Maria Paz Lopez Fernandez" userId="1bbb1aee3747cdee" providerId="LiveId" clId="{355FAAD4-1990-48A5-979C-8608917539DA}" dt="2022-06-14T15:30:00.516" v="361" actId="478"/>
          <ac:picMkLst>
            <pc:docMk/>
            <pc:sldMk cId="2642573737" sldId="282"/>
            <ac:picMk id="4" creationId="{47C5E403-9A83-4794-A800-BBD4C54CFFA2}"/>
          </ac:picMkLst>
        </pc:picChg>
      </pc:sldChg>
      <pc:sldChg chg="addSp delSp modSp mod">
        <pc:chgData name="Maria Paz Lopez Fernandez" userId="1bbb1aee3747cdee" providerId="LiveId" clId="{355FAAD4-1990-48A5-979C-8608917539DA}" dt="2022-06-14T15:48:11.803" v="748" actId="1076"/>
        <pc:sldMkLst>
          <pc:docMk/>
          <pc:sldMk cId="515520148" sldId="284"/>
        </pc:sldMkLst>
        <pc:spChg chg="add mod">
          <ac:chgData name="Maria Paz Lopez Fernandez" userId="1bbb1aee3747cdee" providerId="LiveId" clId="{355FAAD4-1990-48A5-979C-8608917539DA}" dt="2022-06-14T15:43:53.777" v="635" actId="207"/>
          <ac:spMkLst>
            <pc:docMk/>
            <pc:sldMk cId="515520148" sldId="284"/>
            <ac:spMk id="4" creationId="{27679E10-0F2A-ED98-E7EC-60CC72DA0B83}"/>
          </ac:spMkLst>
        </pc:spChg>
        <pc:spChg chg="mod">
          <ac:chgData name="Maria Paz Lopez Fernandez" userId="1bbb1aee3747cdee" providerId="LiveId" clId="{355FAAD4-1990-48A5-979C-8608917539DA}" dt="2022-06-14T15:48:11.803" v="748" actId="1076"/>
          <ac:spMkLst>
            <pc:docMk/>
            <pc:sldMk cId="515520148" sldId="284"/>
            <ac:spMk id="8" creationId="{8B72B66A-147C-D8E9-2A53-947E02CAC51B}"/>
          </ac:spMkLst>
        </pc:spChg>
        <pc:spChg chg="add mod">
          <ac:chgData name="Maria Paz Lopez Fernandez" userId="1bbb1aee3747cdee" providerId="LiveId" clId="{355FAAD4-1990-48A5-979C-8608917539DA}" dt="2022-06-14T15:46:17.507" v="700" actId="14100"/>
          <ac:spMkLst>
            <pc:docMk/>
            <pc:sldMk cId="515520148" sldId="284"/>
            <ac:spMk id="11" creationId="{F2408E5E-6B69-65B3-A174-991BEB9BCB81}"/>
          </ac:spMkLst>
        </pc:spChg>
        <pc:spChg chg="add mod">
          <ac:chgData name="Maria Paz Lopez Fernandez" userId="1bbb1aee3747cdee" providerId="LiveId" clId="{355FAAD4-1990-48A5-979C-8608917539DA}" dt="2022-06-14T15:45:48.275" v="683" actId="1076"/>
          <ac:spMkLst>
            <pc:docMk/>
            <pc:sldMk cId="515520148" sldId="284"/>
            <ac:spMk id="12" creationId="{39B1A0BA-8A46-38CD-5EC1-84A1129F2650}"/>
          </ac:spMkLst>
        </pc:spChg>
        <pc:spChg chg="add mod">
          <ac:chgData name="Maria Paz Lopez Fernandez" userId="1bbb1aee3747cdee" providerId="LiveId" clId="{355FAAD4-1990-48A5-979C-8608917539DA}" dt="2022-06-14T15:45:40.488" v="682" actId="20577"/>
          <ac:spMkLst>
            <pc:docMk/>
            <pc:sldMk cId="515520148" sldId="284"/>
            <ac:spMk id="13" creationId="{3C31DBA4-BA2B-BF44-B8A4-0C870D6ADA22}"/>
          </ac:spMkLst>
        </pc:spChg>
        <pc:spChg chg="add mod">
          <ac:chgData name="Maria Paz Lopez Fernandez" userId="1bbb1aee3747cdee" providerId="LiveId" clId="{355FAAD4-1990-48A5-979C-8608917539DA}" dt="2022-06-14T15:47:48.113" v="727" actId="20577"/>
          <ac:spMkLst>
            <pc:docMk/>
            <pc:sldMk cId="515520148" sldId="284"/>
            <ac:spMk id="14" creationId="{C94ED685-7359-FC77-DC9C-10EEA84D753E}"/>
          </ac:spMkLst>
        </pc:spChg>
        <pc:spChg chg="add mod">
          <ac:chgData name="Maria Paz Lopez Fernandez" userId="1bbb1aee3747cdee" providerId="LiveId" clId="{355FAAD4-1990-48A5-979C-8608917539DA}" dt="2022-06-14T15:46:54.116" v="714" actId="1076"/>
          <ac:spMkLst>
            <pc:docMk/>
            <pc:sldMk cId="515520148" sldId="284"/>
            <ac:spMk id="15" creationId="{BAB99974-7B90-DEF7-ADFC-9EDED6D388F4}"/>
          </ac:spMkLst>
        </pc:spChg>
        <pc:spChg chg="add mod">
          <ac:chgData name="Maria Paz Lopez Fernandez" userId="1bbb1aee3747cdee" providerId="LiveId" clId="{355FAAD4-1990-48A5-979C-8608917539DA}" dt="2022-06-14T15:47:08.313" v="719" actId="1076"/>
          <ac:spMkLst>
            <pc:docMk/>
            <pc:sldMk cId="515520148" sldId="284"/>
            <ac:spMk id="18" creationId="{89633667-5F8B-839C-C711-7AD134C63139}"/>
          </ac:spMkLst>
        </pc:spChg>
        <pc:spChg chg="add mod">
          <ac:chgData name="Maria Paz Lopez Fernandez" userId="1bbb1aee3747cdee" providerId="LiveId" clId="{355FAAD4-1990-48A5-979C-8608917539DA}" dt="2022-06-14T15:47:31.314" v="726" actId="1076"/>
          <ac:spMkLst>
            <pc:docMk/>
            <pc:sldMk cId="515520148" sldId="284"/>
            <ac:spMk id="20" creationId="{9CE7D23E-F3C0-0B5B-6ACF-83A88C1EDD9A}"/>
          </ac:spMkLst>
        </pc:spChg>
        <pc:picChg chg="add mod">
          <ac:chgData name="Maria Paz Lopez Fernandez" userId="1bbb1aee3747cdee" providerId="LiveId" clId="{355FAAD4-1990-48A5-979C-8608917539DA}" dt="2022-06-14T15:43:36.826" v="633" actId="1076"/>
          <ac:picMkLst>
            <pc:docMk/>
            <pc:sldMk cId="515520148" sldId="284"/>
            <ac:picMk id="3" creationId="{9566D282-5893-B360-AF09-5097467B7CB8}"/>
          </ac:picMkLst>
        </pc:picChg>
        <pc:picChg chg="del mod">
          <ac:chgData name="Maria Paz Lopez Fernandez" userId="1bbb1aee3747cdee" providerId="LiveId" clId="{355FAAD4-1990-48A5-979C-8608917539DA}" dt="2022-06-14T15:38:46.986" v="617" actId="478"/>
          <ac:picMkLst>
            <pc:docMk/>
            <pc:sldMk cId="515520148" sldId="284"/>
            <ac:picMk id="16" creationId="{744811D4-2FD4-4813-9573-95CF63FE2072}"/>
          </ac:picMkLst>
        </pc:picChg>
        <pc:cxnChg chg="add mod">
          <ac:chgData name="Maria Paz Lopez Fernandez" userId="1bbb1aee3747cdee" providerId="LiveId" clId="{355FAAD4-1990-48A5-979C-8608917539DA}" dt="2022-06-14T15:47:51.017" v="728" actId="1076"/>
          <ac:cxnSpMkLst>
            <pc:docMk/>
            <pc:sldMk cId="515520148" sldId="284"/>
            <ac:cxnSpMk id="6" creationId="{09CCEB07-0823-B8C4-B929-EF5D5FA37F5B}"/>
          </ac:cxnSpMkLst>
        </pc:cxnChg>
        <pc:cxnChg chg="add mod">
          <ac:chgData name="Maria Paz Lopez Fernandez" userId="1bbb1aee3747cdee" providerId="LiveId" clId="{355FAAD4-1990-48A5-979C-8608917539DA}" dt="2022-06-14T15:45:18.446" v="677" actId="1076"/>
          <ac:cxnSpMkLst>
            <pc:docMk/>
            <pc:sldMk cId="515520148" sldId="284"/>
            <ac:cxnSpMk id="9" creationId="{A0A30BCB-AD98-7C02-49BB-C74CD048263E}"/>
          </ac:cxnSpMkLst>
        </pc:cxnChg>
        <pc:cxnChg chg="add mod">
          <ac:chgData name="Maria Paz Lopez Fernandez" userId="1bbb1aee3747cdee" providerId="LiveId" clId="{355FAAD4-1990-48A5-979C-8608917539DA}" dt="2022-06-14T15:47:04.619" v="718" actId="1076"/>
          <ac:cxnSpMkLst>
            <pc:docMk/>
            <pc:sldMk cId="515520148" sldId="284"/>
            <ac:cxnSpMk id="17" creationId="{0862588A-3821-98FA-0CB0-D38A6CC795C6}"/>
          </ac:cxnSpMkLst>
        </pc:cxnChg>
        <pc:cxnChg chg="add mod">
          <ac:chgData name="Maria Paz Lopez Fernandez" userId="1bbb1aee3747cdee" providerId="LiveId" clId="{355FAAD4-1990-48A5-979C-8608917539DA}" dt="2022-06-14T15:47:22.426" v="725" actId="1076"/>
          <ac:cxnSpMkLst>
            <pc:docMk/>
            <pc:sldMk cId="515520148" sldId="284"/>
            <ac:cxnSpMk id="21" creationId="{136B5264-B6DD-2AF2-782E-0D6FCD34F950}"/>
          </ac:cxnSpMkLst>
        </pc:cxnChg>
      </pc:sldChg>
      <pc:sldChg chg="addSp delSp modSp del mod ord">
        <pc:chgData name="Maria Paz Lopez Fernandez" userId="1bbb1aee3747cdee" providerId="LiveId" clId="{355FAAD4-1990-48A5-979C-8608917539DA}" dt="2022-06-14T16:15:33.968" v="1456" actId="2696"/>
        <pc:sldMkLst>
          <pc:docMk/>
          <pc:sldMk cId="3846080584" sldId="285"/>
        </pc:sldMkLst>
        <pc:picChg chg="add mod">
          <ac:chgData name="Maria Paz Lopez Fernandez" userId="1bbb1aee3747cdee" providerId="LiveId" clId="{355FAAD4-1990-48A5-979C-8608917539DA}" dt="2022-06-14T15:55:08.283" v="935" actId="1076"/>
          <ac:picMkLst>
            <pc:docMk/>
            <pc:sldMk cId="3846080584" sldId="285"/>
            <ac:picMk id="3" creationId="{05E9BFBD-A819-3499-3A48-D5347B82C9C4}"/>
          </ac:picMkLst>
        </pc:picChg>
        <pc:picChg chg="del">
          <ac:chgData name="Maria Paz Lopez Fernandez" userId="1bbb1aee3747cdee" providerId="LiveId" clId="{355FAAD4-1990-48A5-979C-8608917539DA}" dt="2022-06-14T15:38:50.337" v="618" actId="478"/>
          <ac:picMkLst>
            <pc:docMk/>
            <pc:sldMk cId="3846080584" sldId="285"/>
            <ac:picMk id="20" creationId="{A57F1118-4FD4-4011-A006-3803919865E3}"/>
          </ac:picMkLst>
        </pc:picChg>
      </pc:sldChg>
      <pc:sldChg chg="addSp delSp modSp mod ord">
        <pc:chgData name="Maria Paz Lopez Fernandez" userId="1bbb1aee3747cdee" providerId="LiveId" clId="{355FAAD4-1990-48A5-979C-8608917539DA}" dt="2022-06-15T07:27:53.063" v="2112" actId="20577"/>
        <pc:sldMkLst>
          <pc:docMk/>
          <pc:sldMk cId="1164181551" sldId="286"/>
        </pc:sldMkLst>
        <pc:spChg chg="add mod">
          <ac:chgData name="Maria Paz Lopez Fernandez" userId="1bbb1aee3747cdee" providerId="LiveId" clId="{355FAAD4-1990-48A5-979C-8608917539DA}" dt="2022-06-15T07:27:53.063" v="2112" actId="20577"/>
          <ac:spMkLst>
            <pc:docMk/>
            <pc:sldMk cId="1164181551" sldId="286"/>
            <ac:spMk id="2" creationId="{AB280103-203C-5E41-C55F-10D9D3496BC7}"/>
          </ac:spMkLst>
        </pc:spChg>
        <pc:spChg chg="mod">
          <ac:chgData name="Maria Paz Lopez Fernandez" userId="1bbb1aee3747cdee" providerId="LiveId" clId="{355FAAD4-1990-48A5-979C-8608917539DA}" dt="2022-06-14T15:56:38.849" v="992" actId="122"/>
          <ac:spMkLst>
            <pc:docMk/>
            <pc:sldMk cId="1164181551" sldId="286"/>
            <ac:spMk id="4" creationId="{42335509-5B85-EDCF-53CC-05E081F7A09B}"/>
          </ac:spMkLst>
        </pc:spChg>
        <pc:picChg chg="add del mod">
          <ac:chgData name="Maria Paz Lopez Fernandez" userId="1bbb1aee3747cdee" providerId="LiveId" clId="{355FAAD4-1990-48A5-979C-8608917539DA}" dt="2022-06-14T15:56:09.170" v="965" actId="21"/>
          <ac:picMkLst>
            <pc:docMk/>
            <pc:sldMk cId="1164181551" sldId="286"/>
            <ac:picMk id="3" creationId="{2BC41E5C-B1AD-C8E6-9E5A-586A06FDBAFE}"/>
          </ac:picMkLst>
        </pc:picChg>
        <pc:picChg chg="add del mod">
          <ac:chgData name="Maria Paz Lopez Fernandez" userId="1bbb1aee3747cdee" providerId="LiveId" clId="{355FAAD4-1990-48A5-979C-8608917539DA}" dt="2022-06-14T15:56:54.129" v="993" actId="478"/>
          <ac:picMkLst>
            <pc:docMk/>
            <pc:sldMk cId="1164181551" sldId="286"/>
            <ac:picMk id="6" creationId="{E5E396D1-442E-4761-B1B1-D7CDA14280CE}"/>
          </ac:picMkLst>
        </pc:picChg>
        <pc:picChg chg="add mod">
          <ac:chgData name="Maria Paz Lopez Fernandez" userId="1bbb1aee3747cdee" providerId="LiveId" clId="{355FAAD4-1990-48A5-979C-8608917539DA}" dt="2022-06-14T15:57:09.502" v="1002" actId="1076"/>
          <ac:picMkLst>
            <pc:docMk/>
            <pc:sldMk cId="1164181551" sldId="286"/>
            <ac:picMk id="8" creationId="{3967BAAA-82C3-9C37-179C-4056346738C8}"/>
          </ac:picMkLst>
        </pc:picChg>
        <pc:picChg chg="del">
          <ac:chgData name="Maria Paz Lopez Fernandez" userId="1bbb1aee3747cdee" providerId="LiveId" clId="{355FAAD4-1990-48A5-979C-8608917539DA}" dt="2022-06-14T15:38:52.372" v="619" actId="478"/>
          <ac:picMkLst>
            <pc:docMk/>
            <pc:sldMk cId="1164181551" sldId="286"/>
            <ac:picMk id="18" creationId="{1B34DC36-2E2D-4B9D-AFC6-0E75CE9AD396}"/>
          </ac:picMkLst>
        </pc:picChg>
      </pc:sldChg>
      <pc:sldChg chg="modSp mod ord">
        <pc:chgData name="Maria Paz Lopez Fernandez" userId="1bbb1aee3747cdee" providerId="LiveId" clId="{355FAAD4-1990-48A5-979C-8608917539DA}" dt="2022-06-14T15:29:49.674" v="358" actId="20577"/>
        <pc:sldMkLst>
          <pc:docMk/>
          <pc:sldMk cId="2929317242" sldId="287"/>
        </pc:sldMkLst>
        <pc:spChg chg="mod">
          <ac:chgData name="Maria Paz Lopez Fernandez" userId="1bbb1aee3747cdee" providerId="LiveId" clId="{355FAAD4-1990-48A5-979C-8608917539DA}" dt="2022-06-14T15:29:49.674" v="358" actId="20577"/>
          <ac:spMkLst>
            <pc:docMk/>
            <pc:sldMk cId="2929317242" sldId="287"/>
            <ac:spMk id="8" creationId="{7C9B92E4-8EAB-04A4-EF66-008DE566424C}"/>
          </ac:spMkLst>
        </pc:spChg>
      </pc:sldChg>
      <pc:sldChg chg="modSp mod ord">
        <pc:chgData name="Maria Paz Lopez Fernandez" userId="1bbb1aee3747cdee" providerId="LiveId" clId="{355FAAD4-1990-48A5-979C-8608917539DA}" dt="2022-06-14T16:15:43.763" v="1462" actId="20577"/>
        <pc:sldMkLst>
          <pc:docMk/>
          <pc:sldMk cId="3093755587" sldId="288"/>
        </pc:sldMkLst>
        <pc:spChg chg="mod">
          <ac:chgData name="Maria Paz Lopez Fernandez" userId="1bbb1aee3747cdee" providerId="LiveId" clId="{355FAAD4-1990-48A5-979C-8608917539DA}" dt="2022-06-14T16:15:43.763" v="1462" actId="20577"/>
          <ac:spMkLst>
            <pc:docMk/>
            <pc:sldMk cId="3093755587" sldId="288"/>
            <ac:spMk id="8" creationId="{7C9B92E4-8EAB-04A4-EF66-008DE566424C}"/>
          </ac:spMkLst>
        </pc:spChg>
      </pc:sldChg>
      <pc:sldChg chg="addSp delSp modSp mod">
        <pc:chgData name="Maria Paz Lopez Fernandez" userId="1bbb1aee3747cdee" providerId="LiveId" clId="{355FAAD4-1990-48A5-979C-8608917539DA}" dt="2022-06-14T16:20:29.375" v="1576" actId="1076"/>
        <pc:sldMkLst>
          <pc:docMk/>
          <pc:sldMk cId="3024345858" sldId="289"/>
        </pc:sldMkLst>
        <pc:spChg chg="mod">
          <ac:chgData name="Maria Paz Lopez Fernandez" userId="1bbb1aee3747cdee" providerId="LiveId" clId="{355FAAD4-1990-48A5-979C-8608917539DA}" dt="2022-06-14T16:20:12.587" v="1570" actId="20577"/>
          <ac:spMkLst>
            <pc:docMk/>
            <pc:sldMk cId="3024345858" sldId="289"/>
            <ac:spMk id="8" creationId="{4AF5EDBD-F00F-7F0A-BF8F-2734D156FE43}"/>
          </ac:spMkLst>
        </pc:spChg>
        <pc:picChg chg="del">
          <ac:chgData name="Maria Paz Lopez Fernandez" userId="1bbb1aee3747cdee" providerId="LiveId" clId="{355FAAD4-1990-48A5-979C-8608917539DA}" dt="2022-06-14T15:39:13.224" v="623" actId="478"/>
          <ac:picMkLst>
            <pc:docMk/>
            <pc:sldMk cId="3024345858" sldId="289"/>
            <ac:picMk id="3" creationId="{F76D343C-633D-4088-8006-9631766C21F8}"/>
          </ac:picMkLst>
        </pc:picChg>
        <pc:picChg chg="add del mod">
          <ac:chgData name="Maria Paz Lopez Fernandez" userId="1bbb1aee3747cdee" providerId="LiveId" clId="{355FAAD4-1990-48A5-979C-8608917539DA}" dt="2022-06-14T16:20:14.907" v="1571" actId="478"/>
          <ac:picMkLst>
            <pc:docMk/>
            <pc:sldMk cId="3024345858" sldId="289"/>
            <ac:picMk id="4" creationId="{C1C915D1-0464-0F23-E902-A3638BBB1D54}"/>
          </ac:picMkLst>
        </pc:picChg>
        <pc:picChg chg="add mod">
          <ac:chgData name="Maria Paz Lopez Fernandez" userId="1bbb1aee3747cdee" providerId="LiveId" clId="{355FAAD4-1990-48A5-979C-8608917539DA}" dt="2022-06-14T16:20:29.375" v="1576" actId="1076"/>
          <ac:picMkLst>
            <pc:docMk/>
            <pc:sldMk cId="3024345858" sldId="289"/>
            <ac:picMk id="6" creationId="{886C3727-96A4-AB78-EA96-B413CA0455DD}"/>
          </ac:picMkLst>
        </pc:picChg>
      </pc:sldChg>
      <pc:sldChg chg="addSp delSp modSp mod">
        <pc:chgData name="Maria Paz Lopez Fernandez" userId="1bbb1aee3747cdee" providerId="LiveId" clId="{355FAAD4-1990-48A5-979C-8608917539DA}" dt="2022-06-14T16:37:42.371" v="1970" actId="1076"/>
        <pc:sldMkLst>
          <pc:docMk/>
          <pc:sldMk cId="719913809" sldId="290"/>
        </pc:sldMkLst>
        <pc:spChg chg="mod">
          <ac:chgData name="Maria Paz Lopez Fernandez" userId="1bbb1aee3747cdee" providerId="LiveId" clId="{355FAAD4-1990-48A5-979C-8608917539DA}" dt="2022-06-14T16:37:42.371" v="1970" actId="1076"/>
          <ac:spMkLst>
            <pc:docMk/>
            <pc:sldMk cId="719913809" sldId="290"/>
            <ac:spMk id="6" creationId="{82DEDF98-4063-F147-FC17-DF7A8D0883B7}"/>
          </ac:spMkLst>
        </pc:spChg>
        <pc:picChg chg="add mod">
          <ac:chgData name="Maria Paz Lopez Fernandez" userId="1bbb1aee3747cdee" providerId="LiveId" clId="{355FAAD4-1990-48A5-979C-8608917539DA}" dt="2022-06-14T16:37:39.604" v="1969" actId="1076"/>
          <ac:picMkLst>
            <pc:docMk/>
            <pc:sldMk cId="719913809" sldId="290"/>
            <ac:picMk id="3" creationId="{85BCFF4A-DE4B-06F6-2E11-50574EE53980}"/>
          </ac:picMkLst>
        </pc:picChg>
        <pc:picChg chg="del">
          <ac:chgData name="Maria Paz Lopez Fernandez" userId="1bbb1aee3747cdee" providerId="LiveId" clId="{355FAAD4-1990-48A5-979C-8608917539DA}" dt="2022-06-14T15:39:14.842" v="624" actId="478"/>
          <ac:picMkLst>
            <pc:docMk/>
            <pc:sldMk cId="719913809" sldId="290"/>
            <ac:picMk id="5" creationId="{371FD061-2C99-4599-B8A4-31CD6EC5BEDC}"/>
          </ac:picMkLst>
        </pc:picChg>
      </pc:sldChg>
      <pc:sldChg chg="addSp delSp modSp mod ord">
        <pc:chgData name="Maria Paz Lopez Fernandez" userId="1bbb1aee3747cdee" providerId="LiveId" clId="{355FAAD4-1990-48A5-979C-8608917539DA}" dt="2022-06-14T16:37:54.597" v="1974" actId="1076"/>
        <pc:sldMkLst>
          <pc:docMk/>
          <pc:sldMk cId="422228282" sldId="291"/>
        </pc:sldMkLst>
        <pc:spChg chg="mod">
          <ac:chgData name="Maria Paz Lopez Fernandez" userId="1bbb1aee3747cdee" providerId="LiveId" clId="{355FAAD4-1990-48A5-979C-8608917539DA}" dt="2022-06-14T16:32:09.367" v="1818" actId="1076"/>
          <ac:spMkLst>
            <pc:docMk/>
            <pc:sldMk cId="422228282" sldId="291"/>
            <ac:spMk id="6" creationId="{A1F640D2-6331-9B49-9DF8-C220F67B1F8C}"/>
          </ac:spMkLst>
        </pc:spChg>
        <pc:picChg chg="add mod">
          <ac:chgData name="Maria Paz Lopez Fernandez" userId="1bbb1aee3747cdee" providerId="LiveId" clId="{355FAAD4-1990-48A5-979C-8608917539DA}" dt="2022-06-14T16:37:54.597" v="1974" actId="1076"/>
          <ac:picMkLst>
            <pc:docMk/>
            <pc:sldMk cId="422228282" sldId="291"/>
            <ac:picMk id="3" creationId="{B9C4C65E-4875-68C0-9F22-7E4C0D8EBDD5}"/>
          </ac:picMkLst>
        </pc:picChg>
        <pc:picChg chg="del">
          <ac:chgData name="Maria Paz Lopez Fernandez" userId="1bbb1aee3747cdee" providerId="LiveId" clId="{355FAAD4-1990-48A5-979C-8608917539DA}" dt="2022-06-14T15:39:19.050" v="626" actId="478"/>
          <ac:picMkLst>
            <pc:docMk/>
            <pc:sldMk cId="422228282" sldId="291"/>
            <ac:picMk id="11" creationId="{D3687AC8-592C-4AAC-A789-D4CED2B6F8AE}"/>
          </ac:picMkLst>
        </pc:picChg>
      </pc:sldChg>
      <pc:sldChg chg="addSp delSp modSp mod">
        <pc:chgData name="Maria Paz Lopez Fernandez" userId="1bbb1aee3747cdee" providerId="LiveId" clId="{355FAAD4-1990-48A5-979C-8608917539DA}" dt="2022-06-14T16:37:50.734" v="1973" actId="1076"/>
        <pc:sldMkLst>
          <pc:docMk/>
          <pc:sldMk cId="2099968364" sldId="292"/>
        </pc:sldMkLst>
        <pc:spChg chg="mod">
          <ac:chgData name="Maria Paz Lopez Fernandez" userId="1bbb1aee3747cdee" providerId="LiveId" clId="{355FAAD4-1990-48A5-979C-8608917539DA}" dt="2022-06-14T16:37:50.734" v="1973" actId="1076"/>
          <ac:spMkLst>
            <pc:docMk/>
            <pc:sldMk cId="2099968364" sldId="292"/>
            <ac:spMk id="4" creationId="{F52B993B-2B79-2AE1-33D2-66E0B54B4FD2}"/>
          </ac:spMkLst>
        </pc:spChg>
        <pc:picChg chg="add mod">
          <ac:chgData name="Maria Paz Lopez Fernandez" userId="1bbb1aee3747cdee" providerId="LiveId" clId="{355FAAD4-1990-48A5-979C-8608917539DA}" dt="2022-06-14T16:37:47.122" v="1972" actId="1076"/>
          <ac:picMkLst>
            <pc:docMk/>
            <pc:sldMk cId="2099968364" sldId="292"/>
            <ac:picMk id="3" creationId="{AB229737-2516-EF68-AA13-99AD2CF13750}"/>
          </ac:picMkLst>
        </pc:picChg>
        <pc:picChg chg="del">
          <ac:chgData name="Maria Paz Lopez Fernandez" userId="1bbb1aee3747cdee" providerId="LiveId" clId="{355FAAD4-1990-48A5-979C-8608917539DA}" dt="2022-06-14T15:39:16.429" v="625" actId="478"/>
          <ac:picMkLst>
            <pc:docMk/>
            <pc:sldMk cId="2099968364" sldId="292"/>
            <ac:picMk id="7" creationId="{32BC9BF9-D504-4113-849C-D1C969DFF938}"/>
          </ac:picMkLst>
        </pc:picChg>
      </pc:sldChg>
      <pc:sldChg chg="modSp mod ord">
        <pc:chgData name="Maria Paz Lopez Fernandez" userId="1bbb1aee3747cdee" providerId="LiveId" clId="{355FAAD4-1990-48A5-979C-8608917539DA}" dt="2022-06-14T16:18:59.787" v="1520" actId="20577"/>
        <pc:sldMkLst>
          <pc:docMk/>
          <pc:sldMk cId="2601215794" sldId="293"/>
        </pc:sldMkLst>
        <pc:spChg chg="mod">
          <ac:chgData name="Maria Paz Lopez Fernandez" userId="1bbb1aee3747cdee" providerId="LiveId" clId="{355FAAD4-1990-48A5-979C-8608917539DA}" dt="2022-06-14T16:18:59.787" v="1520" actId="20577"/>
          <ac:spMkLst>
            <pc:docMk/>
            <pc:sldMk cId="2601215794" sldId="293"/>
            <ac:spMk id="8" creationId="{7C9B92E4-8EAB-04A4-EF66-008DE566424C}"/>
          </ac:spMkLst>
        </pc:spChg>
      </pc:sldChg>
      <pc:sldChg chg="addSp delSp modSp mod ord">
        <pc:chgData name="Maria Paz Lopez Fernandez" userId="1bbb1aee3747cdee" providerId="LiveId" clId="{355FAAD4-1990-48A5-979C-8608917539DA}" dt="2022-06-15T07:13:06.776" v="2023" actId="14100"/>
        <pc:sldMkLst>
          <pc:docMk/>
          <pc:sldMk cId="2184133772" sldId="295"/>
        </pc:sldMkLst>
        <pc:spChg chg="add mod">
          <ac:chgData name="Maria Paz Lopez Fernandez" userId="1bbb1aee3747cdee" providerId="LiveId" clId="{355FAAD4-1990-48A5-979C-8608917539DA}" dt="2022-06-15T07:13:06.776" v="2023" actId="14100"/>
          <ac:spMkLst>
            <pc:docMk/>
            <pc:sldMk cId="2184133772" sldId="295"/>
            <ac:spMk id="2" creationId="{28A5240D-E05C-09F6-666F-B503119D5B35}"/>
          </ac:spMkLst>
        </pc:spChg>
        <pc:spChg chg="add del mod">
          <ac:chgData name="Maria Paz Lopez Fernandez" userId="1bbb1aee3747cdee" providerId="LiveId" clId="{355FAAD4-1990-48A5-979C-8608917539DA}" dt="2022-06-14T16:16:49.435" v="1500" actId="478"/>
          <ac:spMkLst>
            <pc:docMk/>
            <pc:sldMk cId="2184133772" sldId="295"/>
            <ac:spMk id="6" creationId="{8D9DDD23-DB81-C8D2-09E2-396F58296F50}"/>
          </ac:spMkLst>
        </pc:spChg>
        <pc:spChg chg="mod">
          <ac:chgData name="Maria Paz Lopez Fernandez" userId="1bbb1aee3747cdee" providerId="LiveId" clId="{355FAAD4-1990-48A5-979C-8608917539DA}" dt="2022-06-14T16:37:21.671" v="1967" actId="1076"/>
          <ac:spMkLst>
            <pc:docMk/>
            <pc:sldMk cId="2184133772" sldId="295"/>
            <ac:spMk id="8" creationId="{C38DD739-184B-B95E-6189-A381738BDCDB}"/>
          </ac:spMkLst>
        </pc:spChg>
        <pc:picChg chg="del">
          <ac:chgData name="Maria Paz Lopez Fernandez" userId="1bbb1aee3747cdee" providerId="LiveId" clId="{355FAAD4-1990-48A5-979C-8608917539DA}" dt="2022-06-14T15:38:54.978" v="620" actId="478"/>
          <ac:picMkLst>
            <pc:docMk/>
            <pc:sldMk cId="2184133772" sldId="295"/>
            <ac:picMk id="3" creationId="{91D5877A-3C5B-8A47-7415-60C468CD7B4F}"/>
          </ac:picMkLst>
        </pc:picChg>
        <pc:picChg chg="add mod">
          <ac:chgData name="Maria Paz Lopez Fernandez" userId="1bbb1aee3747cdee" providerId="LiveId" clId="{355FAAD4-1990-48A5-979C-8608917539DA}" dt="2022-06-14T16:37:18.132" v="1965" actId="1076"/>
          <ac:picMkLst>
            <pc:docMk/>
            <pc:sldMk cId="2184133772" sldId="295"/>
            <ac:picMk id="4" creationId="{E4CEC972-75E8-D5F0-C150-B34EE622CE10}"/>
          </ac:picMkLst>
        </pc:picChg>
      </pc:sldChg>
      <pc:sldChg chg="modSp del mod ord">
        <pc:chgData name="Maria Paz Lopez Fernandez" userId="1bbb1aee3747cdee" providerId="LiveId" clId="{355FAAD4-1990-48A5-979C-8608917539DA}" dt="2022-06-14T16:15:33.968" v="1456" actId="2696"/>
        <pc:sldMkLst>
          <pc:docMk/>
          <pc:sldMk cId="319882954" sldId="296"/>
        </pc:sldMkLst>
        <pc:spChg chg="mod">
          <ac:chgData name="Maria Paz Lopez Fernandez" userId="1bbb1aee3747cdee" providerId="LiveId" clId="{355FAAD4-1990-48A5-979C-8608917539DA}" dt="2022-06-14T15:55:13.549" v="938" actId="20577"/>
          <ac:spMkLst>
            <pc:docMk/>
            <pc:sldMk cId="319882954" sldId="296"/>
            <ac:spMk id="8" creationId="{7C9B92E4-8EAB-04A4-EF66-008DE566424C}"/>
          </ac:spMkLst>
        </pc:spChg>
      </pc:sldChg>
      <pc:sldChg chg="addSp delSp modSp mod ord">
        <pc:chgData name="Maria Paz Lopez Fernandez" userId="1bbb1aee3747cdee" providerId="LiveId" clId="{355FAAD4-1990-48A5-979C-8608917539DA}" dt="2022-06-14T16:16:33.875" v="1499" actId="20577"/>
        <pc:sldMkLst>
          <pc:docMk/>
          <pc:sldMk cId="1790099249" sldId="297"/>
        </pc:sldMkLst>
        <pc:spChg chg="add mod">
          <ac:chgData name="Maria Paz Lopez Fernandez" userId="1bbb1aee3747cdee" providerId="LiveId" clId="{355FAAD4-1990-48A5-979C-8608917539DA}" dt="2022-06-14T16:16:33.875" v="1499" actId="20577"/>
          <ac:spMkLst>
            <pc:docMk/>
            <pc:sldMk cId="1790099249" sldId="297"/>
            <ac:spMk id="6" creationId="{FDBF6DB0-BC60-D0C7-B9E2-1DEAC8E208A8}"/>
          </ac:spMkLst>
        </pc:spChg>
        <pc:spChg chg="mod">
          <ac:chgData name="Maria Paz Lopez Fernandez" userId="1bbb1aee3747cdee" providerId="LiveId" clId="{355FAAD4-1990-48A5-979C-8608917539DA}" dt="2022-06-14T16:10:25.348" v="1357" actId="313"/>
          <ac:spMkLst>
            <pc:docMk/>
            <pc:sldMk cId="1790099249" sldId="297"/>
            <ac:spMk id="8" creationId="{C38DD739-184B-B95E-6189-A381738BDCDB}"/>
          </ac:spMkLst>
        </pc:spChg>
        <pc:picChg chg="add mod">
          <ac:chgData name="Maria Paz Lopez Fernandez" userId="1bbb1aee3747cdee" providerId="LiveId" clId="{355FAAD4-1990-48A5-979C-8608917539DA}" dt="2022-06-14T16:09:34.368" v="1321" actId="1076"/>
          <ac:picMkLst>
            <pc:docMk/>
            <pc:sldMk cId="1790099249" sldId="297"/>
            <ac:picMk id="3" creationId="{6A65447C-5A53-8F94-685A-45B825E97665}"/>
          </ac:picMkLst>
        </pc:picChg>
        <pc:picChg chg="del">
          <ac:chgData name="Maria Paz Lopez Fernandez" userId="1bbb1aee3747cdee" providerId="LiveId" clId="{355FAAD4-1990-48A5-979C-8608917539DA}" dt="2022-06-14T15:38:56.920" v="621" actId="478"/>
          <ac:picMkLst>
            <pc:docMk/>
            <pc:sldMk cId="1790099249" sldId="297"/>
            <ac:picMk id="4" creationId="{70BD71B8-D43A-08E3-A692-5D94491EF9B4}"/>
          </ac:picMkLst>
        </pc:picChg>
      </pc:sldChg>
      <pc:sldChg chg="addSp delSp modSp add mod">
        <pc:chgData name="Maria Paz Lopez Fernandez" userId="1bbb1aee3747cdee" providerId="LiveId" clId="{355FAAD4-1990-48A5-979C-8608917539DA}" dt="2022-06-14T16:27:22.062" v="1704" actId="1076"/>
        <pc:sldMkLst>
          <pc:docMk/>
          <pc:sldMk cId="126388727" sldId="298"/>
        </pc:sldMkLst>
        <pc:spChg chg="del">
          <ac:chgData name="Maria Paz Lopez Fernandez" userId="1bbb1aee3747cdee" providerId="LiveId" clId="{355FAAD4-1990-48A5-979C-8608917539DA}" dt="2022-06-14T15:48:29.782" v="756" actId="478"/>
          <ac:spMkLst>
            <pc:docMk/>
            <pc:sldMk cId="126388727" sldId="298"/>
            <ac:spMk id="4" creationId="{27679E10-0F2A-ED98-E7EC-60CC72DA0B83}"/>
          </ac:spMkLst>
        </pc:spChg>
        <pc:spChg chg="mod">
          <ac:chgData name="Maria Paz Lopez Fernandez" userId="1bbb1aee3747cdee" providerId="LiveId" clId="{355FAAD4-1990-48A5-979C-8608917539DA}" dt="2022-06-14T15:54:28.050" v="914" actId="1076"/>
          <ac:spMkLst>
            <pc:docMk/>
            <pc:sldMk cId="126388727" sldId="298"/>
            <ac:spMk id="8" creationId="{8B72B66A-147C-D8E9-2A53-947E02CAC51B}"/>
          </ac:spMkLst>
        </pc:spChg>
        <pc:spChg chg="del mod">
          <ac:chgData name="Maria Paz Lopez Fernandez" userId="1bbb1aee3747cdee" providerId="LiveId" clId="{355FAAD4-1990-48A5-979C-8608917539DA}" dt="2022-06-14T15:48:35.822" v="761" actId="21"/>
          <ac:spMkLst>
            <pc:docMk/>
            <pc:sldMk cId="126388727" sldId="298"/>
            <ac:spMk id="11" creationId="{F2408E5E-6B69-65B3-A174-991BEB9BCB81}"/>
          </ac:spMkLst>
        </pc:spChg>
        <pc:spChg chg="del">
          <ac:chgData name="Maria Paz Lopez Fernandez" userId="1bbb1aee3747cdee" providerId="LiveId" clId="{355FAAD4-1990-48A5-979C-8608917539DA}" dt="2022-06-14T15:48:30.637" v="757" actId="478"/>
          <ac:spMkLst>
            <pc:docMk/>
            <pc:sldMk cId="126388727" sldId="298"/>
            <ac:spMk id="12" creationId="{39B1A0BA-8A46-38CD-5EC1-84A1129F2650}"/>
          </ac:spMkLst>
        </pc:spChg>
        <pc:spChg chg="del">
          <ac:chgData name="Maria Paz Lopez Fernandez" userId="1bbb1aee3747cdee" providerId="LiveId" clId="{355FAAD4-1990-48A5-979C-8608917539DA}" dt="2022-06-14T15:48:31.970" v="759" actId="478"/>
          <ac:spMkLst>
            <pc:docMk/>
            <pc:sldMk cId="126388727" sldId="298"/>
            <ac:spMk id="13" creationId="{3C31DBA4-BA2B-BF44-B8A4-0C870D6ADA22}"/>
          </ac:spMkLst>
        </pc:spChg>
        <pc:spChg chg="mod">
          <ac:chgData name="Maria Paz Lopez Fernandez" userId="1bbb1aee3747cdee" providerId="LiveId" clId="{355FAAD4-1990-48A5-979C-8608917539DA}" dt="2022-06-14T16:27:00.575" v="1701" actId="1076"/>
          <ac:spMkLst>
            <pc:docMk/>
            <pc:sldMk cId="126388727" sldId="298"/>
            <ac:spMk id="14" creationId="{C94ED685-7359-FC77-DC9C-10EEA84D753E}"/>
          </ac:spMkLst>
        </pc:spChg>
        <pc:spChg chg="del mod">
          <ac:chgData name="Maria Paz Lopez Fernandez" userId="1bbb1aee3747cdee" providerId="LiveId" clId="{355FAAD4-1990-48A5-979C-8608917539DA}" dt="2022-06-14T15:53:19.319" v="889" actId="478"/>
          <ac:spMkLst>
            <pc:docMk/>
            <pc:sldMk cId="126388727" sldId="298"/>
            <ac:spMk id="15" creationId="{BAB99974-7B90-DEF7-ADFC-9EDED6D388F4}"/>
          </ac:spMkLst>
        </pc:spChg>
        <pc:spChg chg="add del mod">
          <ac:chgData name="Maria Paz Lopez Fernandez" userId="1bbb1aee3747cdee" providerId="LiveId" clId="{355FAAD4-1990-48A5-979C-8608917539DA}" dt="2022-06-14T16:26:37.187" v="1694" actId="21"/>
          <ac:spMkLst>
            <pc:docMk/>
            <pc:sldMk cId="126388727" sldId="298"/>
            <ac:spMk id="16" creationId="{5679D5B7-9A54-7D1D-C92F-7227C7993CC2}"/>
          </ac:spMkLst>
        </pc:spChg>
        <pc:spChg chg="mod">
          <ac:chgData name="Maria Paz Lopez Fernandez" userId="1bbb1aee3747cdee" providerId="LiveId" clId="{355FAAD4-1990-48A5-979C-8608917539DA}" dt="2022-06-14T16:27:22.062" v="1704" actId="1076"/>
          <ac:spMkLst>
            <pc:docMk/>
            <pc:sldMk cId="126388727" sldId="298"/>
            <ac:spMk id="18" creationId="{89633667-5F8B-839C-C711-7AD134C63139}"/>
          </ac:spMkLst>
        </pc:spChg>
        <pc:spChg chg="add del mod">
          <ac:chgData name="Maria Paz Lopez Fernandez" userId="1bbb1aee3747cdee" providerId="LiveId" clId="{355FAAD4-1990-48A5-979C-8608917539DA}" dt="2022-06-14T16:26:46.187" v="1698" actId="21"/>
          <ac:spMkLst>
            <pc:docMk/>
            <pc:sldMk cId="126388727" sldId="298"/>
            <ac:spMk id="19" creationId="{75980018-486F-50C7-3316-2E8A341768F2}"/>
          </ac:spMkLst>
        </pc:spChg>
        <pc:spChg chg="mod">
          <ac:chgData name="Maria Paz Lopez Fernandez" userId="1bbb1aee3747cdee" providerId="LiveId" clId="{355FAAD4-1990-48A5-979C-8608917539DA}" dt="2022-06-14T16:27:22.062" v="1704" actId="1076"/>
          <ac:spMkLst>
            <pc:docMk/>
            <pc:sldMk cId="126388727" sldId="298"/>
            <ac:spMk id="20" creationId="{9CE7D23E-F3C0-0B5B-6ACF-83A88C1EDD9A}"/>
          </ac:spMkLst>
        </pc:spChg>
        <pc:spChg chg="add del mod">
          <ac:chgData name="Maria Paz Lopez Fernandez" userId="1bbb1aee3747cdee" providerId="LiveId" clId="{355FAAD4-1990-48A5-979C-8608917539DA}" dt="2022-06-14T16:26:57.212" v="1700" actId="21"/>
          <ac:spMkLst>
            <pc:docMk/>
            <pc:sldMk cId="126388727" sldId="298"/>
            <ac:spMk id="23" creationId="{2A8D1BA0-1283-D38B-8387-DFA4400C1490}"/>
          </ac:spMkLst>
        </pc:spChg>
        <pc:spChg chg="add del mod">
          <ac:chgData name="Maria Paz Lopez Fernandez" userId="1bbb1aee3747cdee" providerId="LiveId" clId="{355FAAD4-1990-48A5-979C-8608917539DA}" dt="2022-06-14T16:26:44.038" v="1697" actId="21"/>
          <ac:spMkLst>
            <pc:docMk/>
            <pc:sldMk cId="126388727" sldId="298"/>
            <ac:spMk id="25" creationId="{273C01CA-EF62-9AE2-DBA8-33732E43BEFB}"/>
          </ac:spMkLst>
        </pc:spChg>
        <pc:spChg chg="add mod">
          <ac:chgData name="Maria Paz Lopez Fernandez" userId="1bbb1aee3747cdee" providerId="LiveId" clId="{355FAAD4-1990-48A5-979C-8608917539DA}" dt="2022-06-14T16:27:07.134" v="1703" actId="1076"/>
          <ac:spMkLst>
            <pc:docMk/>
            <pc:sldMk cId="126388727" sldId="298"/>
            <ac:spMk id="28" creationId="{02A6DA2E-7AFF-0F43-15E9-F43EB6A242C0}"/>
          </ac:spMkLst>
        </pc:spChg>
        <pc:spChg chg="add mod">
          <ac:chgData name="Maria Paz Lopez Fernandez" userId="1bbb1aee3747cdee" providerId="LiveId" clId="{355FAAD4-1990-48A5-979C-8608917539DA}" dt="2022-06-14T16:27:02.678" v="1702" actId="1076"/>
          <ac:spMkLst>
            <pc:docMk/>
            <pc:sldMk cId="126388727" sldId="298"/>
            <ac:spMk id="29" creationId="{28E7EF43-65BE-24F1-16A1-96E340C71396}"/>
          </ac:spMkLst>
        </pc:spChg>
        <pc:spChg chg="add mod">
          <ac:chgData name="Maria Paz Lopez Fernandez" userId="1bbb1aee3747cdee" providerId="LiveId" clId="{355FAAD4-1990-48A5-979C-8608917539DA}" dt="2022-06-14T16:27:22.062" v="1704" actId="1076"/>
          <ac:spMkLst>
            <pc:docMk/>
            <pc:sldMk cId="126388727" sldId="298"/>
            <ac:spMk id="30" creationId="{4CE8BA91-AD94-E7A6-0F40-9EDBE2E05D3D}"/>
          </ac:spMkLst>
        </pc:spChg>
        <pc:spChg chg="add del mod">
          <ac:chgData name="Maria Paz Lopez Fernandez" userId="1bbb1aee3747cdee" providerId="LiveId" clId="{355FAAD4-1990-48A5-979C-8608917539DA}" dt="2022-06-14T16:26:40.105" v="1695" actId="21"/>
          <ac:spMkLst>
            <pc:docMk/>
            <pc:sldMk cId="126388727" sldId="298"/>
            <ac:spMk id="35" creationId="{23A63692-7B23-02B7-59F2-BE4B69804A4D}"/>
          </ac:spMkLst>
        </pc:spChg>
        <pc:picChg chg="del">
          <ac:chgData name="Maria Paz Lopez Fernandez" userId="1bbb1aee3747cdee" providerId="LiveId" clId="{355FAAD4-1990-48A5-979C-8608917539DA}" dt="2022-06-14T15:53:56.861" v="894" actId="478"/>
          <ac:picMkLst>
            <pc:docMk/>
            <pc:sldMk cId="126388727" sldId="298"/>
            <ac:picMk id="3" creationId="{9566D282-5893-B360-AF09-5097467B7CB8}"/>
          </ac:picMkLst>
        </pc:picChg>
        <pc:picChg chg="add del mod">
          <ac:chgData name="Maria Paz Lopez Fernandez" userId="1bbb1aee3747cdee" providerId="LiveId" clId="{355FAAD4-1990-48A5-979C-8608917539DA}" dt="2022-06-14T16:03:59.768" v="1085" actId="478"/>
          <ac:picMkLst>
            <pc:docMk/>
            <pc:sldMk cId="126388727" sldId="298"/>
            <ac:picMk id="32" creationId="{DE24A5C6-C4C3-55F9-1B96-771DCA3891A1}"/>
          </ac:picMkLst>
        </pc:picChg>
        <pc:picChg chg="add mod">
          <ac:chgData name="Maria Paz Lopez Fernandez" userId="1bbb1aee3747cdee" providerId="LiveId" clId="{355FAAD4-1990-48A5-979C-8608917539DA}" dt="2022-06-14T16:08:35.069" v="1312" actId="1076"/>
          <ac:picMkLst>
            <pc:docMk/>
            <pc:sldMk cId="126388727" sldId="298"/>
            <ac:picMk id="34" creationId="{ECD6266D-07DB-9E77-11A4-F234049A36CA}"/>
          </ac:picMkLst>
        </pc:picChg>
        <pc:cxnChg chg="del">
          <ac:chgData name="Maria Paz Lopez Fernandez" userId="1bbb1aee3747cdee" providerId="LiveId" clId="{355FAAD4-1990-48A5-979C-8608917539DA}" dt="2022-06-14T15:48:31.238" v="758" actId="478"/>
          <ac:cxnSpMkLst>
            <pc:docMk/>
            <pc:sldMk cId="126388727" sldId="298"/>
            <ac:cxnSpMk id="6" creationId="{09CCEB07-0823-B8C4-B929-EF5D5FA37F5B}"/>
          </ac:cxnSpMkLst>
        </pc:cxnChg>
        <pc:cxnChg chg="del">
          <ac:chgData name="Maria Paz Lopez Fernandez" userId="1bbb1aee3747cdee" providerId="LiveId" clId="{355FAAD4-1990-48A5-979C-8608917539DA}" dt="2022-06-14T15:48:32.940" v="760" actId="478"/>
          <ac:cxnSpMkLst>
            <pc:docMk/>
            <pc:sldMk cId="126388727" sldId="298"/>
            <ac:cxnSpMk id="9" creationId="{A0A30BCB-AD98-7C02-49BB-C74CD048263E}"/>
          </ac:cxnSpMkLst>
        </pc:cxnChg>
        <pc:cxnChg chg="mod">
          <ac:chgData name="Maria Paz Lopez Fernandez" userId="1bbb1aee3747cdee" providerId="LiveId" clId="{355FAAD4-1990-48A5-979C-8608917539DA}" dt="2022-06-14T16:27:22.062" v="1704" actId="1076"/>
          <ac:cxnSpMkLst>
            <pc:docMk/>
            <pc:sldMk cId="126388727" sldId="298"/>
            <ac:cxnSpMk id="17" creationId="{0862588A-3821-98FA-0CB0-D38A6CC795C6}"/>
          </ac:cxnSpMkLst>
        </pc:cxnChg>
        <pc:cxnChg chg="mod">
          <ac:chgData name="Maria Paz Lopez Fernandez" userId="1bbb1aee3747cdee" providerId="LiveId" clId="{355FAAD4-1990-48A5-979C-8608917539DA}" dt="2022-06-14T16:27:22.062" v="1704" actId="1076"/>
          <ac:cxnSpMkLst>
            <pc:docMk/>
            <pc:sldMk cId="126388727" sldId="298"/>
            <ac:cxnSpMk id="21" creationId="{136B5264-B6DD-2AF2-782E-0D6FCD34F950}"/>
          </ac:cxnSpMkLst>
        </pc:cxnChg>
        <pc:cxnChg chg="add del mod">
          <ac:chgData name="Maria Paz Lopez Fernandez" userId="1bbb1aee3747cdee" providerId="LiveId" clId="{355FAAD4-1990-48A5-979C-8608917539DA}" dt="2022-06-14T16:26:48.707" v="1699" actId="21"/>
          <ac:cxnSpMkLst>
            <pc:docMk/>
            <pc:sldMk cId="126388727" sldId="298"/>
            <ac:cxnSpMk id="22" creationId="{12348038-46F0-DC42-5122-9F223791D197}"/>
          </ac:cxnSpMkLst>
        </pc:cxnChg>
        <pc:cxnChg chg="add del mod">
          <ac:chgData name="Maria Paz Lopez Fernandez" userId="1bbb1aee3747cdee" providerId="LiveId" clId="{355FAAD4-1990-48A5-979C-8608917539DA}" dt="2022-06-14T16:26:41.965" v="1696" actId="21"/>
          <ac:cxnSpMkLst>
            <pc:docMk/>
            <pc:sldMk cId="126388727" sldId="298"/>
            <ac:cxnSpMk id="24" creationId="{902D9905-8DD9-3BB8-547F-9379DEDEF208}"/>
          </ac:cxnSpMkLst>
        </pc:cxnChg>
      </pc:sldChg>
      <pc:sldChg chg="modSp mod">
        <pc:chgData name="Maria Paz Lopez Fernandez" userId="1bbb1aee3747cdee" providerId="LiveId" clId="{355FAAD4-1990-48A5-979C-8608917539DA}" dt="2022-06-14T15:55:49.403" v="959" actId="20577"/>
        <pc:sldMkLst>
          <pc:docMk/>
          <pc:sldMk cId="163564200" sldId="299"/>
        </pc:sldMkLst>
        <pc:spChg chg="mod">
          <ac:chgData name="Maria Paz Lopez Fernandez" userId="1bbb1aee3747cdee" providerId="LiveId" clId="{355FAAD4-1990-48A5-979C-8608917539DA}" dt="2022-06-14T15:55:49.403" v="959" actId="20577"/>
          <ac:spMkLst>
            <pc:docMk/>
            <pc:sldMk cId="163564200" sldId="299"/>
            <ac:spMk id="8" creationId="{7C9B92E4-8EAB-04A4-EF66-008DE566424C}"/>
          </ac:spMkLst>
        </pc:spChg>
      </pc:sldChg>
      <pc:sldChg chg="addSp delSp modSp add mod">
        <pc:chgData name="Maria Paz Lopez Fernandez" userId="1bbb1aee3747cdee" providerId="LiveId" clId="{355FAAD4-1990-48A5-979C-8608917539DA}" dt="2022-06-14T16:36:47.464" v="1959" actId="1076"/>
        <pc:sldMkLst>
          <pc:docMk/>
          <pc:sldMk cId="2747687869" sldId="300"/>
        </pc:sldMkLst>
        <pc:spChg chg="mod">
          <ac:chgData name="Maria Paz Lopez Fernandez" userId="1bbb1aee3747cdee" providerId="LiveId" clId="{355FAAD4-1990-48A5-979C-8608917539DA}" dt="2022-06-14T16:00:26.987" v="1038" actId="1076"/>
          <ac:spMkLst>
            <pc:docMk/>
            <pc:sldMk cId="2747687869" sldId="300"/>
            <ac:spMk id="4" creationId="{42335509-5B85-EDCF-53CC-05E081F7A09B}"/>
          </ac:spMkLst>
        </pc:spChg>
        <pc:picChg chg="add mod">
          <ac:chgData name="Maria Paz Lopez Fernandez" userId="1bbb1aee3747cdee" providerId="LiveId" clId="{355FAAD4-1990-48A5-979C-8608917539DA}" dt="2022-06-14T16:36:47.464" v="1959" actId="1076"/>
          <ac:picMkLst>
            <pc:docMk/>
            <pc:sldMk cId="2747687869" sldId="300"/>
            <ac:picMk id="3" creationId="{2118DBB0-298B-8D68-999D-CFFB6FB11729}"/>
          </ac:picMkLst>
        </pc:picChg>
        <pc:picChg chg="del">
          <ac:chgData name="Maria Paz Lopez Fernandez" userId="1bbb1aee3747cdee" providerId="LiveId" clId="{355FAAD4-1990-48A5-979C-8608917539DA}" dt="2022-06-14T15:57:18.527" v="1004" actId="478"/>
          <ac:picMkLst>
            <pc:docMk/>
            <pc:sldMk cId="2747687869" sldId="300"/>
            <ac:picMk id="8" creationId="{3967BAAA-82C3-9C37-179C-4056346738C8}"/>
          </ac:picMkLst>
        </pc:picChg>
      </pc:sldChg>
      <pc:sldChg chg="addSp delSp modSp add mod">
        <pc:chgData name="Maria Paz Lopez Fernandez" userId="1bbb1aee3747cdee" providerId="LiveId" clId="{355FAAD4-1990-48A5-979C-8608917539DA}" dt="2022-06-14T16:17:04.494" v="1503" actId="1076"/>
        <pc:sldMkLst>
          <pc:docMk/>
          <pc:sldMk cId="2417595414" sldId="301"/>
        </pc:sldMkLst>
        <pc:spChg chg="mod">
          <ac:chgData name="Maria Paz Lopez Fernandez" userId="1bbb1aee3747cdee" providerId="LiveId" clId="{355FAAD4-1990-48A5-979C-8608917539DA}" dt="2022-06-14T16:15:08.845" v="1455" actId="313"/>
          <ac:spMkLst>
            <pc:docMk/>
            <pc:sldMk cId="2417595414" sldId="301"/>
            <ac:spMk id="8" creationId="{C38DD739-184B-B95E-6189-A381738BDCDB}"/>
          </ac:spMkLst>
        </pc:spChg>
        <pc:picChg chg="del">
          <ac:chgData name="Maria Paz Lopez Fernandez" userId="1bbb1aee3747cdee" providerId="LiveId" clId="{355FAAD4-1990-48A5-979C-8608917539DA}" dt="2022-06-14T16:14:32.424" v="1401" actId="478"/>
          <ac:picMkLst>
            <pc:docMk/>
            <pc:sldMk cId="2417595414" sldId="301"/>
            <ac:picMk id="3" creationId="{B35807F8-4717-8DCF-0269-B2EF5D225D70}"/>
          </ac:picMkLst>
        </pc:picChg>
        <pc:picChg chg="add mod">
          <ac:chgData name="Maria Paz Lopez Fernandez" userId="1bbb1aee3747cdee" providerId="LiveId" clId="{355FAAD4-1990-48A5-979C-8608917539DA}" dt="2022-06-14T16:17:04.494" v="1503" actId="1076"/>
          <ac:picMkLst>
            <pc:docMk/>
            <pc:sldMk cId="2417595414" sldId="301"/>
            <ac:picMk id="4" creationId="{87715B33-E842-155D-CCD9-8AA3BBE4CA82}"/>
          </ac:picMkLst>
        </pc:picChg>
      </pc:sldChg>
      <pc:sldChg chg="addSp modSp mod">
        <pc:chgData name="Maria Paz Lopez Fernandez" userId="1bbb1aee3747cdee" providerId="LiveId" clId="{355FAAD4-1990-48A5-979C-8608917539DA}" dt="2022-06-15T07:03:50.623" v="1997" actId="113"/>
        <pc:sldMkLst>
          <pc:docMk/>
          <pc:sldMk cId="2701055460" sldId="303"/>
        </pc:sldMkLst>
        <pc:spChg chg="add mod">
          <ac:chgData name="Maria Paz Lopez Fernandez" userId="1bbb1aee3747cdee" providerId="LiveId" clId="{355FAAD4-1990-48A5-979C-8608917539DA}" dt="2022-06-15T07:03:50.623" v="1997" actId="113"/>
          <ac:spMkLst>
            <pc:docMk/>
            <pc:sldMk cId="2701055460" sldId="303"/>
            <ac:spMk id="2" creationId="{7FEE7471-9A4E-1018-48A3-BBAEEB85939F}"/>
          </ac:spMkLst>
        </pc:spChg>
        <pc:spChg chg="mod">
          <ac:chgData name="Maria Paz Lopez Fernandez" userId="1bbb1aee3747cdee" providerId="LiveId" clId="{355FAAD4-1990-48A5-979C-8608917539DA}" dt="2022-06-14T16:37:11.500" v="1963" actId="1076"/>
          <ac:spMkLst>
            <pc:docMk/>
            <pc:sldMk cId="2701055460" sldId="303"/>
            <ac:spMk id="5" creationId="{C8F88A92-0E74-E9CE-1E57-FDCBE41B3341}"/>
          </ac:spMkLst>
        </pc:spChg>
        <pc:picChg chg="mod">
          <ac:chgData name="Maria Paz Lopez Fernandez" userId="1bbb1aee3747cdee" providerId="LiveId" clId="{355FAAD4-1990-48A5-979C-8608917539DA}" dt="2022-06-14T16:37:13.355" v="1964" actId="1076"/>
          <ac:picMkLst>
            <pc:docMk/>
            <pc:sldMk cId="2701055460" sldId="303"/>
            <ac:picMk id="3" creationId="{05E9BFBD-A819-3499-3A48-D5347B82C9C4}"/>
          </ac:picMkLst>
        </pc:picChg>
      </pc:sldChg>
      <pc:sldChg chg="modSp mod">
        <pc:chgData name="Maria Paz Lopez Fernandez" userId="1bbb1aee3747cdee" providerId="LiveId" clId="{355FAAD4-1990-48A5-979C-8608917539DA}" dt="2022-06-14T16:17:37.302" v="1515" actId="20577"/>
        <pc:sldMkLst>
          <pc:docMk/>
          <pc:sldMk cId="2057984278" sldId="304"/>
        </pc:sldMkLst>
        <pc:spChg chg="mod">
          <ac:chgData name="Maria Paz Lopez Fernandez" userId="1bbb1aee3747cdee" providerId="LiveId" clId="{355FAAD4-1990-48A5-979C-8608917539DA}" dt="2022-06-14T16:17:37.302" v="1515" actId="20577"/>
          <ac:spMkLst>
            <pc:docMk/>
            <pc:sldMk cId="2057984278" sldId="304"/>
            <ac:spMk id="8" creationId="{7C9B92E4-8EAB-04A4-EF66-008DE566424C}"/>
          </ac:spMkLst>
        </pc:spChg>
      </pc:sldChg>
      <pc:sldChg chg="addSp delSp modSp add mod">
        <pc:chgData name="Maria Paz Lopez Fernandez" userId="1bbb1aee3747cdee" providerId="LiveId" clId="{355FAAD4-1990-48A5-979C-8608917539DA}" dt="2022-06-14T16:29:16.530" v="1746" actId="1076"/>
        <pc:sldMkLst>
          <pc:docMk/>
          <pc:sldMk cId="946943565" sldId="306"/>
        </pc:sldMkLst>
        <pc:spChg chg="mod">
          <ac:chgData name="Maria Paz Lopez Fernandez" userId="1bbb1aee3747cdee" providerId="LiveId" clId="{355FAAD4-1990-48A5-979C-8608917539DA}" dt="2022-06-14T16:27:59.763" v="1735" actId="6549"/>
          <ac:spMkLst>
            <pc:docMk/>
            <pc:sldMk cId="946943565" sldId="306"/>
            <ac:spMk id="14" creationId="{C94ED685-7359-FC77-DC9C-10EEA84D753E}"/>
          </ac:spMkLst>
        </pc:spChg>
        <pc:spChg chg="mod">
          <ac:chgData name="Maria Paz Lopez Fernandez" userId="1bbb1aee3747cdee" providerId="LiveId" clId="{355FAAD4-1990-48A5-979C-8608917539DA}" dt="2022-06-14T16:28:06.180" v="1738" actId="20577"/>
          <ac:spMkLst>
            <pc:docMk/>
            <pc:sldMk cId="946943565" sldId="306"/>
            <ac:spMk id="18" creationId="{89633667-5F8B-839C-C711-7AD134C63139}"/>
          </ac:spMkLst>
        </pc:spChg>
        <pc:spChg chg="mod">
          <ac:chgData name="Maria Paz Lopez Fernandez" userId="1bbb1aee3747cdee" providerId="LiveId" clId="{355FAAD4-1990-48A5-979C-8608917539DA}" dt="2022-06-14T16:28:11.995" v="1739" actId="20577"/>
          <ac:spMkLst>
            <pc:docMk/>
            <pc:sldMk cId="946943565" sldId="306"/>
            <ac:spMk id="20" creationId="{9CE7D23E-F3C0-0B5B-6ACF-83A88C1EDD9A}"/>
          </ac:spMkLst>
        </pc:spChg>
        <pc:picChg chg="add mod">
          <ac:chgData name="Maria Paz Lopez Fernandez" userId="1bbb1aee3747cdee" providerId="LiveId" clId="{355FAAD4-1990-48A5-979C-8608917539DA}" dt="2022-06-14T16:29:16.530" v="1746" actId="1076"/>
          <ac:picMkLst>
            <pc:docMk/>
            <pc:sldMk cId="946943565" sldId="306"/>
            <ac:picMk id="3" creationId="{F4761311-5905-C04B-F701-C222B2076CE1}"/>
          </ac:picMkLst>
        </pc:picChg>
        <pc:picChg chg="del">
          <ac:chgData name="Maria Paz Lopez Fernandez" userId="1bbb1aee3747cdee" providerId="LiveId" clId="{355FAAD4-1990-48A5-979C-8608917539DA}" dt="2022-06-14T16:29:06.370" v="1740" actId="478"/>
          <ac:picMkLst>
            <pc:docMk/>
            <pc:sldMk cId="946943565" sldId="306"/>
            <ac:picMk id="34" creationId="{ECD6266D-07DB-9E77-11A4-F234049A36CA}"/>
          </ac:picMkLst>
        </pc:picChg>
      </pc:sldChg>
      <pc:sldChg chg="add del">
        <pc:chgData name="Maria Paz Lopez Fernandez" userId="1bbb1aee3747cdee" providerId="LiveId" clId="{355FAAD4-1990-48A5-979C-8608917539DA}" dt="2022-06-14T16:32:40.365" v="1820"/>
        <pc:sldMkLst>
          <pc:docMk/>
          <pc:sldMk cId="223409831" sldId="308"/>
        </pc:sldMkLst>
      </pc:sldChg>
      <pc:sldChg chg="addSp delSp modSp mod">
        <pc:chgData name="Maria Paz Lopez Fernandez" userId="1bbb1aee3747cdee" providerId="LiveId" clId="{355FAAD4-1990-48A5-979C-8608917539DA}" dt="2022-06-14T16:38:04.138" v="1977" actId="1076"/>
        <pc:sldMkLst>
          <pc:docMk/>
          <pc:sldMk cId="4184419278" sldId="308"/>
        </pc:sldMkLst>
        <pc:spChg chg="mod">
          <ac:chgData name="Maria Paz Lopez Fernandez" userId="1bbb1aee3747cdee" providerId="LiveId" clId="{355FAAD4-1990-48A5-979C-8608917539DA}" dt="2022-06-14T16:38:04.138" v="1977" actId="1076"/>
          <ac:spMkLst>
            <pc:docMk/>
            <pc:sldMk cId="4184419278" sldId="308"/>
            <ac:spMk id="6" creationId="{A1F640D2-6331-9B49-9DF8-C220F67B1F8C}"/>
          </ac:spMkLst>
        </pc:spChg>
        <pc:picChg chg="del">
          <ac:chgData name="Maria Paz Lopez Fernandez" userId="1bbb1aee3747cdee" providerId="LiveId" clId="{355FAAD4-1990-48A5-979C-8608917539DA}" dt="2022-06-14T16:33:04.484" v="1889" actId="478"/>
          <ac:picMkLst>
            <pc:docMk/>
            <pc:sldMk cId="4184419278" sldId="308"/>
            <ac:picMk id="3" creationId="{B9C4C65E-4875-68C0-9F22-7E4C0D8EBDD5}"/>
          </ac:picMkLst>
        </pc:picChg>
        <pc:picChg chg="add mod">
          <ac:chgData name="Maria Paz Lopez Fernandez" userId="1bbb1aee3747cdee" providerId="LiveId" clId="{355FAAD4-1990-48A5-979C-8608917539DA}" dt="2022-06-14T16:37:58.386" v="1975" actId="1076"/>
          <ac:picMkLst>
            <pc:docMk/>
            <pc:sldMk cId="4184419278" sldId="308"/>
            <ac:picMk id="4" creationId="{2112E107-C843-9282-A14D-AB10F8F73DD2}"/>
          </ac:picMkLst>
        </pc:picChg>
      </pc:sldChg>
      <pc:sldChg chg="addSp delSp modSp add mod">
        <pc:chgData name="Maria Paz Lopez Fernandez" userId="1bbb1aee3747cdee" providerId="LiveId" clId="{355FAAD4-1990-48A5-979C-8608917539DA}" dt="2022-06-14T16:38:31.350" v="1988" actId="1076"/>
        <pc:sldMkLst>
          <pc:docMk/>
          <pc:sldMk cId="3038139978" sldId="309"/>
        </pc:sldMkLst>
        <pc:spChg chg="mod">
          <ac:chgData name="Maria Paz Lopez Fernandez" userId="1bbb1aee3747cdee" providerId="LiveId" clId="{355FAAD4-1990-48A5-979C-8608917539DA}" dt="2022-06-14T16:38:31.350" v="1988" actId="1076"/>
          <ac:spMkLst>
            <pc:docMk/>
            <pc:sldMk cId="3038139978" sldId="309"/>
            <ac:spMk id="4" creationId="{B1EECA7A-A479-4844-5C0D-FFE01E6E498B}"/>
          </ac:spMkLst>
        </pc:spChg>
        <pc:picChg chg="add mod">
          <ac:chgData name="Maria Paz Lopez Fernandez" userId="1bbb1aee3747cdee" providerId="LiveId" clId="{355FAAD4-1990-48A5-979C-8608917539DA}" dt="2022-06-14T16:38:28.542" v="1987" actId="1076"/>
          <ac:picMkLst>
            <pc:docMk/>
            <pc:sldMk cId="3038139978" sldId="309"/>
            <ac:picMk id="3" creationId="{BE19EFE8-E039-DD41-DA13-1567ED955E20}"/>
          </ac:picMkLst>
        </pc:picChg>
        <pc:picChg chg="del">
          <ac:chgData name="Maria Paz Lopez Fernandez" userId="1bbb1aee3747cdee" providerId="LiveId" clId="{355FAAD4-1990-48A5-979C-8608917539DA}" dt="2022-06-14T16:34:33.318" v="1942" actId="478"/>
          <ac:picMkLst>
            <pc:docMk/>
            <pc:sldMk cId="3038139978" sldId="309"/>
            <ac:picMk id="5" creationId="{5B6FE1CE-C50F-E72D-7096-0C9CC757EFA2}"/>
          </ac:picMkLst>
        </pc:picChg>
      </pc:sldChg>
      <pc:sldChg chg="addSp delSp modSp add mod">
        <pc:chgData name="Maria Paz Lopez Fernandez" userId="1bbb1aee3747cdee" providerId="LiveId" clId="{355FAAD4-1990-48A5-979C-8608917539DA}" dt="2022-06-14T16:37:30.833" v="1968" actId="1076"/>
        <pc:sldMkLst>
          <pc:docMk/>
          <pc:sldMk cId="1836927331" sldId="310"/>
        </pc:sldMkLst>
        <pc:picChg chg="add mod">
          <ac:chgData name="Maria Paz Lopez Fernandez" userId="1bbb1aee3747cdee" providerId="LiveId" clId="{355FAAD4-1990-48A5-979C-8608917539DA}" dt="2022-06-14T16:37:30.833" v="1968" actId="1076"/>
          <ac:picMkLst>
            <pc:docMk/>
            <pc:sldMk cId="1836927331" sldId="310"/>
            <ac:picMk id="3" creationId="{4B93333F-0C13-A361-87EA-3654B6158BE1}"/>
          </ac:picMkLst>
        </pc:picChg>
        <pc:picChg chg="del">
          <ac:chgData name="Maria Paz Lopez Fernandez" userId="1bbb1aee3747cdee" providerId="LiveId" clId="{355FAAD4-1990-48A5-979C-8608917539DA}" dt="2022-06-14T16:35:31.157" v="1950" actId="478"/>
          <ac:picMkLst>
            <pc:docMk/>
            <pc:sldMk cId="1836927331" sldId="310"/>
            <ac:picMk id="4" creationId="{87715B33-E842-155D-CCD9-8AA3BBE4CA82}"/>
          </ac:picMkLst>
        </pc:picChg>
      </pc:sldChg>
      <pc:sldChg chg="addSp delSp modSp add mod">
        <pc:chgData name="Maria Paz Lopez Fernandez" userId="1bbb1aee3747cdee" providerId="LiveId" clId="{355FAAD4-1990-48A5-979C-8608917539DA}" dt="2022-06-15T07:10:41.253" v="2004" actId="14100"/>
        <pc:sldMkLst>
          <pc:docMk/>
          <pc:sldMk cId="2370448799" sldId="311"/>
        </pc:sldMkLst>
        <pc:picChg chg="add mod">
          <ac:chgData name="Maria Paz Lopez Fernandez" userId="1bbb1aee3747cdee" providerId="LiveId" clId="{355FAAD4-1990-48A5-979C-8608917539DA}" dt="2022-06-15T07:10:41.253" v="2004" actId="14100"/>
          <ac:picMkLst>
            <pc:docMk/>
            <pc:sldMk cId="2370448799" sldId="311"/>
            <ac:picMk id="3" creationId="{4B4CAF2D-C735-3617-D97D-C7DFBD76FF6A}"/>
          </ac:picMkLst>
        </pc:picChg>
        <pc:picChg chg="del">
          <ac:chgData name="Maria Paz Lopez Fernandez" userId="1bbb1aee3747cdee" providerId="LiveId" clId="{355FAAD4-1990-48A5-979C-8608917539DA}" dt="2022-06-15T07:07:16.139" v="1999" actId="478"/>
          <ac:picMkLst>
            <pc:docMk/>
            <pc:sldMk cId="2370448799" sldId="311"/>
            <ac:picMk id="4" creationId="{E4CEC972-75E8-D5F0-C150-B34EE622CE10}"/>
          </ac:picMkLst>
        </pc:picChg>
      </pc:sldChg>
      <pc:sldChg chg="modSp mod">
        <pc:chgData name="Maria Paz Lopez Fernandez" userId="1bbb1aee3747cdee" providerId="LiveId" clId="{355FAAD4-1990-48A5-979C-8608917539DA}" dt="2022-06-15T07:18:20.641" v="2033" actId="20577"/>
        <pc:sldMkLst>
          <pc:docMk/>
          <pc:sldMk cId="1523317600" sldId="312"/>
        </pc:sldMkLst>
        <pc:spChg chg="mod">
          <ac:chgData name="Maria Paz Lopez Fernandez" userId="1bbb1aee3747cdee" providerId="LiveId" clId="{355FAAD4-1990-48A5-979C-8608917539DA}" dt="2022-06-15T07:18:20.641" v="2033" actId="20577"/>
          <ac:spMkLst>
            <pc:docMk/>
            <pc:sldMk cId="1523317600" sldId="312"/>
            <ac:spMk id="8" creationId="{7C9B92E4-8EAB-04A4-EF66-008DE566424C}"/>
          </ac:spMkLst>
        </pc:spChg>
      </pc:sldChg>
      <pc:sldChg chg="addSp delSp modSp mod">
        <pc:chgData name="Maria Paz Lopez Fernandez" userId="1bbb1aee3747cdee" providerId="LiveId" clId="{355FAAD4-1990-48A5-979C-8608917539DA}" dt="2022-06-15T07:21:54.871" v="2101" actId="20577"/>
        <pc:sldMkLst>
          <pc:docMk/>
          <pc:sldMk cId="282052320" sldId="313"/>
        </pc:sldMkLst>
        <pc:spChg chg="mod">
          <ac:chgData name="Maria Paz Lopez Fernandez" userId="1bbb1aee3747cdee" providerId="LiveId" clId="{355FAAD4-1990-48A5-979C-8608917539DA}" dt="2022-06-15T07:20:05.108" v="2092" actId="1076"/>
          <ac:spMkLst>
            <pc:docMk/>
            <pc:sldMk cId="282052320" sldId="313"/>
            <ac:spMk id="4" creationId="{F52B993B-2B79-2AE1-33D2-66E0B54B4FD2}"/>
          </ac:spMkLst>
        </pc:spChg>
        <pc:spChg chg="add mod">
          <ac:chgData name="Maria Paz Lopez Fernandez" userId="1bbb1aee3747cdee" providerId="LiveId" clId="{355FAAD4-1990-48A5-979C-8608917539DA}" dt="2022-06-15T07:21:54.871" v="2101" actId="20577"/>
          <ac:spMkLst>
            <pc:docMk/>
            <pc:sldMk cId="282052320" sldId="313"/>
            <ac:spMk id="6" creationId="{57FDE270-BD16-1BBC-C910-5C445FCDF724}"/>
          </ac:spMkLst>
        </pc:spChg>
        <pc:picChg chg="del">
          <ac:chgData name="Maria Paz Lopez Fernandez" userId="1bbb1aee3747cdee" providerId="LiveId" clId="{355FAAD4-1990-48A5-979C-8608917539DA}" dt="2022-06-15T07:19:02.740" v="2034" actId="478"/>
          <ac:picMkLst>
            <pc:docMk/>
            <pc:sldMk cId="282052320" sldId="313"/>
            <ac:picMk id="3" creationId="{AB229737-2516-EF68-AA13-99AD2CF13750}"/>
          </ac:picMkLst>
        </pc:picChg>
        <pc:picChg chg="add mod">
          <ac:chgData name="Maria Paz Lopez Fernandez" userId="1bbb1aee3747cdee" providerId="LiveId" clId="{355FAAD4-1990-48A5-979C-8608917539DA}" dt="2022-06-15T07:19:58.784" v="2089" actId="1076"/>
          <ac:picMkLst>
            <pc:docMk/>
            <pc:sldMk cId="282052320" sldId="313"/>
            <ac:picMk id="5" creationId="{FF3B4BCE-7038-1BD9-4489-823F7A71A97B}"/>
          </ac:picMkLst>
        </pc:picChg>
      </pc:sldChg>
      <pc:sldMasterChg chg="modSldLayout">
        <pc:chgData name="Maria Paz Lopez Fernandez" userId="1bbb1aee3747cdee" providerId="LiveId" clId="{355FAAD4-1990-48A5-979C-8608917539DA}" dt="2022-06-14T15:49:27.835" v="780" actId="20577"/>
        <pc:sldMasterMkLst>
          <pc:docMk/>
          <pc:sldMasterMk cId="572513863" sldId="2147483672"/>
        </pc:sldMasterMkLst>
        <pc:sldLayoutChg chg="modSp mod">
          <pc:chgData name="Maria Paz Lopez Fernandez" userId="1bbb1aee3747cdee" providerId="LiveId" clId="{355FAAD4-1990-48A5-979C-8608917539DA}" dt="2022-06-14T15:49:27.835" v="780" actId="20577"/>
          <pc:sldLayoutMkLst>
            <pc:docMk/>
            <pc:sldMasterMk cId="572513863" sldId="2147483672"/>
            <pc:sldLayoutMk cId="4178782838" sldId="2147483673"/>
          </pc:sldLayoutMkLst>
          <pc:spChg chg="mod">
            <ac:chgData name="Maria Paz Lopez Fernandez" userId="1bbb1aee3747cdee" providerId="LiveId" clId="{355FAAD4-1990-48A5-979C-8608917539DA}" dt="2022-06-14T15:49:27.835" v="780" actId="20577"/>
            <ac:spMkLst>
              <pc:docMk/>
              <pc:sldMasterMk cId="572513863" sldId="2147483672"/>
              <pc:sldLayoutMk cId="4178782838" sldId="2147483673"/>
              <ac:spMk id="8" creationId="{71E18C8F-CF16-4461-A348-BFE1ACA51FF2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290F0-3BDF-4537-A4F2-23DC88193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40DB4B-C079-4F16-9559-2EF759F81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gl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F3B188-4DF9-452D-9DC6-8FE2471FC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15/06/2022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B36EE5-0537-4C17-9B83-873D24420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CF16FF-12CC-4839-A95E-46DF0EBD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E18C8F-CF16-4461-A348-BFE1ACA51FF2}"/>
              </a:ext>
            </a:extLst>
          </p:cNvPr>
          <p:cNvSpPr txBox="1"/>
          <p:nvPr userDrawn="1"/>
        </p:nvSpPr>
        <p:spPr>
          <a:xfrm>
            <a:off x="8826748" y="136525"/>
            <a:ext cx="317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i="1" baseline="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Confección cojines para  sofás</a:t>
            </a:r>
            <a:endParaRPr lang="gl-ES" b="1" i="1" baseline="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8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8ABB77-CA21-4FA6-B054-17339368C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9F68AC8-7910-4B13-9211-1150D6A64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80411A-8BF6-4937-B87F-596A7DA1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15/06/2022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D5C029-DACA-4F7A-AAFF-6060B300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F9C9FB-BBFA-4478-B67C-AE13F2C4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69792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36AAD75-F2EC-4D71-BACB-EE7BD707E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FD3692-F383-4956-9F07-0BC4C3CA5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2685D9-B445-4FE7-8564-9FFD330BC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15/06/2022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1BC9F0-6BD4-4E86-B677-2FC723F4E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66DB13-9018-457C-BFA2-D072918E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289395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04AEB0-940E-4335-A12E-A70FBBCEA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D284C1-662C-4D98-BAC7-11050535C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1E6B2B-76CD-4034-8589-894C1D26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15/06/2022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BA3275-0FAB-48D4-9383-6C17CF66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CA7B1E-D331-4663-9147-23032D12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756062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87191-FD3C-48D2-ADB0-5D0A2F255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BC86FF-10D6-4B59-BCD2-A42310AE2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2FA9ED-28CC-49EE-99E5-3915B8887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15/06/2022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5891B4-1FB6-4D7D-8C42-7366DB371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877B03-C9F8-4495-89BD-07D54228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06378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92A021-5D02-40E2-98CD-F3DDFE5A6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E45831-F84F-48FF-A5DD-40999937E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DD8A9F-C738-47AB-8DFE-F2FDA3126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0B2947-F49A-4CF6-9899-147DC12F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15/06/2022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F2936D-D9E8-4D1C-A37B-5B60C4C19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9A45AA-F823-4C33-8E24-01A6BCAB9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75813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25079C-BF67-4A54-A868-A88EB8264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299590-8A4E-4CEE-A800-5D8B9C071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A81830-18EC-4A20-B160-D2E1C5975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732B81B-2919-4517-A956-14610CA52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2B9A1BD-1132-4FB2-AFB8-56F8A156C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457C87-20F1-4BD8-A4D9-B8823262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15/06/2022</a:t>
            </a:fld>
            <a:endParaRPr lang="gl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09B0B3A-14BE-4195-A5EB-7D2D14E8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B9C018E-5B98-4C72-9FDF-80F9B4F6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013921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A415D3-E32F-44C8-B4C1-59E517A5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8F5CF6F-6D87-40BF-BFED-42C4CA79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15/06/2022</a:t>
            </a:fld>
            <a:endParaRPr lang="gl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D23FCC-7414-4198-A3BA-F89A31D18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0F3FE98-BA7F-4481-926B-F3E60744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58955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8BBBF8-1532-4547-A79D-1B1DF16AB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15/06/2022</a:t>
            </a:fld>
            <a:endParaRPr lang="gl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D3A004A-51D8-46C1-B7BB-56022AD6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C6071A-CF19-417F-8840-EA4112DB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72849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8B6A51-9F87-4F31-BFFC-FFDE3A1CE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A5A711-DF32-41F1-B16B-49CAF1B2F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48D672-F48C-4A43-953F-2BC1B3FC1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FD4CB1-AEC9-44F1-B783-C53DED14E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15/06/2022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3140E6-A42A-4638-B530-C166A673A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56B225-A346-43E7-ACDA-6E90C2DC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0485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7451B7-19B3-43B5-802D-0D7B1496B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2EB2A4F-3EC9-4337-B0A5-1E5097D5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4351E5-EC0D-4181-BE9F-1559A3A8A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030E01-3670-48AE-99F5-10F838EC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ECD3-F507-403C-8342-F79E724306E0}" type="datetimeFigureOut">
              <a:rPr lang="gl-ES" smtClean="0"/>
              <a:t>15/06/2022</a:t>
            </a:fld>
            <a:endParaRPr lang="gl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6C4958-8510-40FE-AFE3-13073FC6E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963AC8-2606-4BFC-9B06-3CFB9AE8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9823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2733322-D255-47BF-99B7-6F0D64B8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B91009-A16A-46FE-A1A8-93AF91515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CA78AE-F0F6-4F36-A194-F3420366D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8ECD3-F507-403C-8342-F79E724306E0}" type="datetimeFigureOut">
              <a:rPr lang="gl-ES" smtClean="0"/>
              <a:t>15/06/2022</a:t>
            </a:fld>
            <a:endParaRPr lang="gl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4ED215-4006-438C-8415-E5655BCC2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8C69FD-3419-45F4-BEF0-2C65CD004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A98FC-A6DC-4A4D-BA05-023074F1B86D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7251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u/1/folders/1qchxAqKaYS_D1D9pJ-jbwQlf0Dq3Gou6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u/1/folders/1qchxAqKaYS_D1D9pJ-jbwQlf0Dq3Gou6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u/1/folders/1qchxAqKaYS_D1D9pJ-jbwQlf0Dq3Gou6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u/1/folders/1qchxAqKaYS_D1D9pJ-jbwQlf0Dq3Gou6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ma con cobijas blancas&#10;&#10;Descripción generada automáticamente con confianza baja">
            <a:extLst>
              <a:ext uri="{FF2B5EF4-FFF2-40B4-BE49-F238E27FC236}">
                <a16:creationId xmlns:a16="http://schemas.microsoft.com/office/drawing/2014/main" id="{32B076A5-A464-CEC6-AC0F-523D82504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61407"/>
            <a:ext cx="5595257" cy="41964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A9F542-3337-8BAF-5051-3154849B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5" y="1461406"/>
            <a:ext cx="5595260" cy="41964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8464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1529141" y="5697973"/>
            <a:ext cx="337813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Corte de las bandas de tela</a:t>
            </a:r>
            <a:endParaRPr lang="gl-ES" b="1" dirty="0">
              <a:latin typeface="Arial Narrow" panose="020B0606020202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94ED685-7359-FC77-DC9C-10EEA84D753E}"/>
              </a:ext>
            </a:extLst>
          </p:cNvPr>
          <p:cNvSpPr txBox="1"/>
          <p:nvPr/>
        </p:nvSpPr>
        <p:spPr>
          <a:xfrm>
            <a:off x="6096000" y="772478"/>
            <a:ext cx="344424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Tercer corte (cojín 1): bandas</a:t>
            </a:r>
          </a:p>
          <a:p>
            <a:r>
              <a:rPr lang="es-ES" b="1" dirty="0">
                <a:latin typeface="Arial Narrow" panose="020B0606020202030204" pitchFamily="34" charset="0"/>
              </a:rPr>
              <a:t>Goma 12+1= 13</a:t>
            </a:r>
            <a:endParaRPr lang="gl-ES" b="1" dirty="0">
              <a:latin typeface="Arial Narrow" panose="020B0606020202030204" pitchFamily="34" charset="0"/>
            </a:endParaRP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0862588A-3821-98FA-0CB0-D38A6CC795C6}"/>
              </a:ext>
            </a:extLst>
          </p:cNvPr>
          <p:cNvCxnSpPr>
            <a:cxnSpLocks/>
          </p:cNvCxnSpPr>
          <p:nvPr/>
        </p:nvCxnSpPr>
        <p:spPr>
          <a:xfrm>
            <a:off x="10877807" y="2333870"/>
            <a:ext cx="0" cy="20743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9633667-5F8B-839C-C711-7AD134C63139}"/>
              </a:ext>
            </a:extLst>
          </p:cNvPr>
          <p:cNvSpPr txBox="1"/>
          <p:nvPr/>
        </p:nvSpPr>
        <p:spPr>
          <a:xfrm>
            <a:off x="11104503" y="3186013"/>
            <a:ext cx="538479" cy="370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  <a:latin typeface="Arial Narrow" panose="020B0606020202030204" pitchFamily="34" charset="0"/>
              </a:rPr>
              <a:t>41</a:t>
            </a:r>
            <a:endParaRPr lang="gl-ES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CE7D23E-F3C0-0B5B-6ACF-83A88C1EDD9A}"/>
              </a:ext>
            </a:extLst>
          </p:cNvPr>
          <p:cNvSpPr txBox="1"/>
          <p:nvPr/>
        </p:nvSpPr>
        <p:spPr>
          <a:xfrm>
            <a:off x="10070089" y="1643351"/>
            <a:ext cx="538479" cy="370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  <a:latin typeface="Arial Narrow" panose="020B0606020202030204" pitchFamily="34" charset="0"/>
              </a:rPr>
              <a:t>13</a:t>
            </a:r>
            <a:endParaRPr lang="gl-ES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136B5264-B6DD-2AF2-782E-0D6FCD34F950}"/>
              </a:ext>
            </a:extLst>
          </p:cNvPr>
          <p:cNvCxnSpPr>
            <a:cxnSpLocks/>
          </p:cNvCxnSpPr>
          <p:nvPr/>
        </p:nvCxnSpPr>
        <p:spPr>
          <a:xfrm flipH="1">
            <a:off x="9980551" y="2063140"/>
            <a:ext cx="6654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2A6DA2E-7AFF-0F43-15E9-F43EB6A242C0}"/>
              </a:ext>
            </a:extLst>
          </p:cNvPr>
          <p:cNvSpPr txBox="1"/>
          <p:nvPr/>
        </p:nvSpPr>
        <p:spPr>
          <a:xfrm>
            <a:off x="7818120" y="2683257"/>
            <a:ext cx="863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 Narrow" panose="020B0606020202030204" pitchFamily="34" charset="0"/>
              </a:rPr>
              <a:t>2 x</a:t>
            </a:r>
            <a:endParaRPr lang="gl-ES" sz="2800" b="1" dirty="0">
              <a:latin typeface="Arial Narrow" panose="020B060602020203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8E7EF43-65BE-24F1-16A1-96E340C71396}"/>
              </a:ext>
            </a:extLst>
          </p:cNvPr>
          <p:cNvSpPr txBox="1"/>
          <p:nvPr/>
        </p:nvSpPr>
        <p:spPr>
          <a:xfrm>
            <a:off x="6096000" y="1846033"/>
            <a:ext cx="34442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i="1" dirty="0">
                <a:latin typeface="Arial Narrow" panose="020B0606020202030204" pitchFamily="34" charset="0"/>
              </a:rPr>
              <a:t>Las esquinas deben ser romas</a:t>
            </a:r>
            <a:endParaRPr lang="gl-ES" i="1" dirty="0">
              <a:latin typeface="Arial Narrow" panose="020B0606020202030204" pitchFamily="34" charset="0"/>
            </a:endParaRP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4CE8BA91-AD94-E7A6-0F40-9EDBE2E05D3D}"/>
              </a:ext>
            </a:extLst>
          </p:cNvPr>
          <p:cNvSpPr/>
          <p:nvPr/>
        </p:nvSpPr>
        <p:spPr>
          <a:xfrm>
            <a:off x="9997379" y="2353820"/>
            <a:ext cx="665480" cy="21503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pic>
        <p:nvPicPr>
          <p:cNvPr id="34" name="Imagen 33" descr="Texto&#10;&#10;Descripción generada automáticamente">
            <a:extLst>
              <a:ext uri="{FF2B5EF4-FFF2-40B4-BE49-F238E27FC236}">
                <a16:creationId xmlns:a16="http://schemas.microsoft.com/office/drawing/2014/main" id="{ECD6266D-07DB-9E77-11A4-F234049A3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41" y="674961"/>
            <a:ext cx="3567203" cy="475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8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1529141" y="5697973"/>
            <a:ext cx="337813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Corte de las bandas de tela</a:t>
            </a:r>
            <a:endParaRPr lang="gl-ES" b="1" dirty="0">
              <a:latin typeface="Arial Narrow" panose="020B0606020202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94ED685-7359-FC77-DC9C-10EEA84D753E}"/>
              </a:ext>
            </a:extLst>
          </p:cNvPr>
          <p:cNvSpPr txBox="1"/>
          <p:nvPr/>
        </p:nvSpPr>
        <p:spPr>
          <a:xfrm>
            <a:off x="6096000" y="3097341"/>
            <a:ext cx="34442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Quinto corte (cojín 2): 2 bandas 12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0862588A-3821-98FA-0CB0-D38A6CC795C6}"/>
              </a:ext>
            </a:extLst>
          </p:cNvPr>
          <p:cNvCxnSpPr>
            <a:cxnSpLocks/>
          </p:cNvCxnSpPr>
          <p:nvPr/>
        </p:nvCxnSpPr>
        <p:spPr>
          <a:xfrm>
            <a:off x="11094719" y="3896996"/>
            <a:ext cx="0" cy="20743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9633667-5F8B-839C-C711-7AD134C63139}"/>
              </a:ext>
            </a:extLst>
          </p:cNvPr>
          <p:cNvSpPr txBox="1"/>
          <p:nvPr/>
        </p:nvSpPr>
        <p:spPr>
          <a:xfrm>
            <a:off x="11363959" y="4749140"/>
            <a:ext cx="538479" cy="370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  <a:latin typeface="Arial Narrow" panose="020B0606020202030204" pitchFamily="34" charset="0"/>
              </a:rPr>
              <a:t>70</a:t>
            </a:r>
            <a:endParaRPr lang="gl-ES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CE7D23E-F3C0-0B5B-6ACF-83A88C1EDD9A}"/>
              </a:ext>
            </a:extLst>
          </p:cNvPr>
          <p:cNvSpPr txBox="1"/>
          <p:nvPr/>
        </p:nvSpPr>
        <p:spPr>
          <a:xfrm>
            <a:off x="10287001" y="3206477"/>
            <a:ext cx="538479" cy="370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  <a:latin typeface="Arial Narrow" panose="020B0606020202030204" pitchFamily="34" charset="0"/>
              </a:rPr>
              <a:t>12</a:t>
            </a:r>
            <a:endParaRPr lang="gl-ES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136B5264-B6DD-2AF2-782E-0D6FCD34F950}"/>
              </a:ext>
            </a:extLst>
          </p:cNvPr>
          <p:cNvCxnSpPr>
            <a:cxnSpLocks/>
          </p:cNvCxnSpPr>
          <p:nvPr/>
        </p:nvCxnSpPr>
        <p:spPr>
          <a:xfrm flipH="1">
            <a:off x="10197463" y="3626266"/>
            <a:ext cx="6654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679D5B7-9A54-7D1D-C92F-7227C7993CC2}"/>
              </a:ext>
            </a:extLst>
          </p:cNvPr>
          <p:cNvSpPr txBox="1"/>
          <p:nvPr/>
        </p:nvSpPr>
        <p:spPr>
          <a:xfrm>
            <a:off x="6096000" y="674961"/>
            <a:ext cx="34442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Cuarto corte (cojín 2):</a:t>
            </a:r>
            <a:endParaRPr lang="gl-ES" b="1" dirty="0">
              <a:latin typeface="Arial Narrow" panose="020B060602020203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5980018-486F-50C7-3316-2E8A341768F2}"/>
              </a:ext>
            </a:extLst>
          </p:cNvPr>
          <p:cNvSpPr/>
          <p:nvPr/>
        </p:nvSpPr>
        <p:spPr>
          <a:xfrm>
            <a:off x="8773160" y="1276514"/>
            <a:ext cx="1534159" cy="12945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12348038-46F0-DC42-5122-9F223791D197}"/>
              </a:ext>
            </a:extLst>
          </p:cNvPr>
          <p:cNvCxnSpPr>
            <a:cxnSpLocks/>
          </p:cNvCxnSpPr>
          <p:nvPr/>
        </p:nvCxnSpPr>
        <p:spPr>
          <a:xfrm>
            <a:off x="10693399" y="1276513"/>
            <a:ext cx="0" cy="12945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A8D1BA0-1283-D38B-8387-DFA4400C1490}"/>
              </a:ext>
            </a:extLst>
          </p:cNvPr>
          <p:cNvSpPr txBox="1"/>
          <p:nvPr/>
        </p:nvSpPr>
        <p:spPr>
          <a:xfrm>
            <a:off x="10825480" y="1738758"/>
            <a:ext cx="538479" cy="370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  <a:latin typeface="Arial Narrow" panose="020B0606020202030204" pitchFamily="34" charset="0"/>
              </a:rPr>
              <a:t>41</a:t>
            </a:r>
            <a:endParaRPr lang="gl-ES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902D9905-8DD9-3BB8-547F-9379DEDEF208}"/>
              </a:ext>
            </a:extLst>
          </p:cNvPr>
          <p:cNvCxnSpPr>
            <a:cxnSpLocks/>
          </p:cNvCxnSpPr>
          <p:nvPr/>
        </p:nvCxnSpPr>
        <p:spPr>
          <a:xfrm flipH="1">
            <a:off x="8699499" y="1036246"/>
            <a:ext cx="16814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73C01CA-EF62-9AE2-DBA8-33732E43BEFB}"/>
              </a:ext>
            </a:extLst>
          </p:cNvPr>
          <p:cNvSpPr txBox="1"/>
          <p:nvPr/>
        </p:nvSpPr>
        <p:spPr>
          <a:xfrm>
            <a:off x="9422130" y="706547"/>
            <a:ext cx="538479" cy="370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  <a:latin typeface="Arial Narrow" panose="020B0606020202030204" pitchFamily="34" charset="0"/>
              </a:rPr>
              <a:t>41</a:t>
            </a:r>
            <a:endParaRPr lang="gl-ES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2A6DA2E-7AFF-0F43-15E9-F43EB6A242C0}"/>
              </a:ext>
            </a:extLst>
          </p:cNvPr>
          <p:cNvSpPr txBox="1"/>
          <p:nvPr/>
        </p:nvSpPr>
        <p:spPr>
          <a:xfrm>
            <a:off x="9237344" y="4450585"/>
            <a:ext cx="863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 Narrow" panose="020B0606020202030204" pitchFamily="34" charset="0"/>
              </a:rPr>
              <a:t>2 x</a:t>
            </a:r>
            <a:endParaRPr lang="gl-ES" sz="2800" b="1" dirty="0">
              <a:latin typeface="Arial Narrow" panose="020B060602020203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8E7EF43-65BE-24F1-16A1-96E340C71396}"/>
              </a:ext>
            </a:extLst>
          </p:cNvPr>
          <p:cNvSpPr txBox="1"/>
          <p:nvPr/>
        </p:nvSpPr>
        <p:spPr>
          <a:xfrm>
            <a:off x="6303644" y="4604473"/>
            <a:ext cx="34442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i="1" dirty="0">
                <a:latin typeface="Arial Narrow" panose="020B0606020202030204" pitchFamily="34" charset="0"/>
              </a:rPr>
              <a:t>Las esquinas deben ser romas</a:t>
            </a:r>
            <a:endParaRPr lang="gl-ES" i="1" dirty="0">
              <a:latin typeface="Arial Narrow" panose="020B0606020202030204" pitchFamily="34" charset="0"/>
            </a:endParaRP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4CE8BA91-AD94-E7A6-0F40-9EDBE2E05D3D}"/>
              </a:ext>
            </a:extLst>
          </p:cNvPr>
          <p:cNvSpPr/>
          <p:nvPr/>
        </p:nvSpPr>
        <p:spPr>
          <a:xfrm>
            <a:off x="10214291" y="3916946"/>
            <a:ext cx="665480" cy="21503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3A63692-7B23-02B7-59F2-BE4B69804A4D}"/>
              </a:ext>
            </a:extLst>
          </p:cNvPr>
          <p:cNvSpPr txBox="1"/>
          <p:nvPr/>
        </p:nvSpPr>
        <p:spPr>
          <a:xfrm>
            <a:off x="7777480" y="1547597"/>
            <a:ext cx="863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 Narrow" panose="020B0606020202030204" pitchFamily="34" charset="0"/>
              </a:rPr>
              <a:t>2 x</a:t>
            </a:r>
            <a:endParaRPr lang="gl-ES" sz="2800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 descr="Mesa de madera&#10;&#10;Descripción generada automáticamente con confianza baja">
            <a:extLst>
              <a:ext uri="{FF2B5EF4-FFF2-40B4-BE49-F238E27FC236}">
                <a16:creationId xmlns:a16="http://schemas.microsoft.com/office/drawing/2014/main" id="{F4761311-5905-C04B-F701-C222B2076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29" y="384317"/>
            <a:ext cx="3956347" cy="527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43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MONTAR CREMELLERA</a:t>
            </a:r>
          </a:p>
        </p:txBody>
      </p:sp>
    </p:spTree>
    <p:extLst>
      <p:ext uri="{BB962C8B-B14F-4D97-AF65-F5344CB8AC3E}">
        <p14:creationId xmlns:p14="http://schemas.microsoft.com/office/powerpoint/2010/main" val="3093755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C38DD739-184B-B95E-6189-A381738BDCDB}"/>
              </a:ext>
            </a:extLst>
          </p:cNvPr>
          <p:cNvSpPr txBox="1"/>
          <p:nvPr/>
        </p:nvSpPr>
        <p:spPr>
          <a:xfrm>
            <a:off x="4733337" y="5974080"/>
            <a:ext cx="26885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Corte de la cremallera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 descr="Una persona sentada en una mesa&#10;&#10;Descripción generada automáticamente con confianza baja">
            <a:extLst>
              <a:ext uri="{FF2B5EF4-FFF2-40B4-BE49-F238E27FC236}">
                <a16:creationId xmlns:a16="http://schemas.microsoft.com/office/drawing/2014/main" id="{6A65447C-5A53-8F94-685A-45B825E97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37" y="655319"/>
            <a:ext cx="3779125" cy="503883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DBF6DB0-BC60-D0C7-B9E2-1DEAC8E208A8}"/>
              </a:ext>
            </a:extLst>
          </p:cNvPr>
          <p:cNvSpPr txBox="1"/>
          <p:nvPr/>
        </p:nvSpPr>
        <p:spPr>
          <a:xfrm>
            <a:off x="8221460" y="2360615"/>
            <a:ext cx="325426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1600" b="1" dirty="0">
                <a:latin typeface="Arial Narrow" panose="020B0606020202030204" pitchFamily="34" charset="0"/>
              </a:rPr>
              <a:t>Cortar la cremallera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b="1" dirty="0">
                <a:latin typeface="Arial Narrow" panose="020B0606020202030204" pitchFamily="34" charset="0"/>
              </a:rPr>
              <a:t>Coser un lado de la cremallera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b="1" dirty="0">
                <a:latin typeface="Arial Narrow" panose="020B0606020202030204" pitchFamily="34" charset="0"/>
              </a:rPr>
              <a:t>Marcado dejando 1,5 cm.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b="1" dirty="0">
                <a:latin typeface="Arial Narrow" panose="020B0606020202030204" pitchFamily="34" charset="0"/>
              </a:rPr>
              <a:t>Coser el otro lado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b="1" dirty="0">
                <a:latin typeface="Arial Narrow" panose="020B0606020202030204" pitchFamily="34" charset="0"/>
              </a:rPr>
              <a:t>Remallar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b="1" dirty="0">
                <a:latin typeface="Arial Narrow" panose="020B0606020202030204" pitchFamily="34" charset="0"/>
              </a:rPr>
              <a:t>Coser</a:t>
            </a:r>
          </a:p>
        </p:txBody>
      </p:sp>
    </p:spTree>
    <p:extLst>
      <p:ext uri="{BB962C8B-B14F-4D97-AF65-F5344CB8AC3E}">
        <p14:creationId xmlns:p14="http://schemas.microsoft.com/office/powerpoint/2010/main" val="1790099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REMALLAR</a:t>
            </a:r>
          </a:p>
        </p:txBody>
      </p:sp>
    </p:spTree>
    <p:extLst>
      <p:ext uri="{BB962C8B-B14F-4D97-AF65-F5344CB8AC3E}">
        <p14:creationId xmlns:p14="http://schemas.microsoft.com/office/powerpoint/2010/main" val="3308254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F88A92-0E74-E9CE-1E57-FDCBE41B3341}"/>
              </a:ext>
            </a:extLst>
          </p:cNvPr>
          <p:cNvSpPr txBox="1"/>
          <p:nvPr/>
        </p:nvSpPr>
        <p:spPr>
          <a:xfrm>
            <a:off x="4818558" y="5725160"/>
            <a:ext cx="29816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Comprobación centrado tela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 descr="Imagen que contiene persona, tabla, interior, computadora&#10;&#10;Descripción generada automáticamente">
            <a:extLst>
              <a:ext uri="{FF2B5EF4-FFF2-40B4-BE49-F238E27FC236}">
                <a16:creationId xmlns:a16="http://schemas.microsoft.com/office/drawing/2014/main" id="{05E9BFBD-A819-3499-3A48-D5347B82C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14" y="640080"/>
            <a:ext cx="3597771" cy="4797028"/>
          </a:xfrm>
          <a:prstGeom prst="rect">
            <a:avLst/>
          </a:prstGeom>
        </p:spPr>
      </p:pic>
      <p:sp>
        <p:nvSpPr>
          <p:cNvPr id="2" name="Botón de acción: vídeo 1">
            <a:hlinkClick r:id="rId3" highlightClick="1"/>
            <a:extLst>
              <a:ext uri="{FF2B5EF4-FFF2-40B4-BE49-F238E27FC236}">
                <a16:creationId xmlns:a16="http://schemas.microsoft.com/office/drawing/2014/main" id="{7FEE7471-9A4E-1018-48A3-BBAEEB85939F}"/>
              </a:ext>
            </a:extLst>
          </p:cNvPr>
          <p:cNvSpPr/>
          <p:nvPr/>
        </p:nvSpPr>
        <p:spPr>
          <a:xfrm>
            <a:off x="9123680" y="2804160"/>
            <a:ext cx="1808480" cy="167640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Video 8</a:t>
            </a:r>
            <a:endParaRPr lang="gl-ES" b="1" dirty="0"/>
          </a:p>
        </p:txBody>
      </p:sp>
    </p:spTree>
    <p:extLst>
      <p:ext uri="{BB962C8B-B14F-4D97-AF65-F5344CB8AC3E}">
        <p14:creationId xmlns:p14="http://schemas.microsoft.com/office/powerpoint/2010/main" val="2701055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lvl="1"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COSER CREMELLERA</a:t>
            </a:r>
          </a:p>
        </p:txBody>
      </p:sp>
    </p:spTree>
    <p:extLst>
      <p:ext uri="{BB962C8B-B14F-4D97-AF65-F5344CB8AC3E}">
        <p14:creationId xmlns:p14="http://schemas.microsoft.com/office/powerpoint/2010/main" val="2057984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C38DD739-184B-B95E-6189-A381738BDCDB}"/>
              </a:ext>
            </a:extLst>
          </p:cNvPr>
          <p:cNvSpPr txBox="1"/>
          <p:nvPr/>
        </p:nvSpPr>
        <p:spPr>
          <a:xfrm>
            <a:off x="4679175" y="5730240"/>
            <a:ext cx="283364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Cosido de un lado cremallera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4" name="Imagen 3" descr="Una persona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E4CEC972-75E8-D5F0-C150-B34EE622C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38" y="758428"/>
            <a:ext cx="3640524" cy="4854032"/>
          </a:xfrm>
          <a:prstGeom prst="rect">
            <a:avLst/>
          </a:prstGeom>
        </p:spPr>
      </p:pic>
      <p:sp>
        <p:nvSpPr>
          <p:cNvPr id="2" name="Botón de acción: vídeo 1">
            <a:hlinkClick r:id="rId3" highlightClick="1"/>
            <a:extLst>
              <a:ext uri="{FF2B5EF4-FFF2-40B4-BE49-F238E27FC236}">
                <a16:creationId xmlns:a16="http://schemas.microsoft.com/office/drawing/2014/main" id="{28A5240D-E05C-09F6-666F-B503119D5B35}"/>
              </a:ext>
            </a:extLst>
          </p:cNvPr>
          <p:cNvSpPr/>
          <p:nvPr/>
        </p:nvSpPr>
        <p:spPr>
          <a:xfrm>
            <a:off x="9438640" y="3007360"/>
            <a:ext cx="1778000" cy="94488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Vídeo 9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184133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C38DD739-184B-B95E-6189-A381738BDCDB}"/>
              </a:ext>
            </a:extLst>
          </p:cNvPr>
          <p:cNvSpPr txBox="1"/>
          <p:nvPr/>
        </p:nvSpPr>
        <p:spPr>
          <a:xfrm>
            <a:off x="4679175" y="5730240"/>
            <a:ext cx="283364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Cosido de un lado cremallera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4CAF2D-C735-3617-D97D-C7DFBD76F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645" y="620626"/>
            <a:ext cx="3145179" cy="48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48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C38DD739-184B-B95E-6189-A381738BDCDB}"/>
              </a:ext>
            </a:extLst>
          </p:cNvPr>
          <p:cNvSpPr txBox="1"/>
          <p:nvPr/>
        </p:nvSpPr>
        <p:spPr>
          <a:xfrm>
            <a:off x="4384396" y="5896094"/>
            <a:ext cx="28698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Marcado dejando 1,5 cm 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 descr="Imagen que contiene persona, exterior, hombre, joven&#10;&#10;Descripción generada automáticamente">
            <a:extLst>
              <a:ext uri="{FF2B5EF4-FFF2-40B4-BE49-F238E27FC236}">
                <a16:creationId xmlns:a16="http://schemas.microsoft.com/office/drawing/2014/main" id="{B35807F8-4717-8DCF-0269-B2EF5D22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77724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6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CORTE GOMA ESPUMA</a:t>
            </a:r>
          </a:p>
        </p:txBody>
      </p:sp>
    </p:spTree>
    <p:extLst>
      <p:ext uri="{BB962C8B-B14F-4D97-AF65-F5344CB8AC3E}">
        <p14:creationId xmlns:p14="http://schemas.microsoft.com/office/powerpoint/2010/main" val="3946423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C38DD739-184B-B95E-6189-A381738BDCDB}"/>
              </a:ext>
            </a:extLst>
          </p:cNvPr>
          <p:cNvSpPr txBox="1"/>
          <p:nvPr/>
        </p:nvSpPr>
        <p:spPr>
          <a:xfrm>
            <a:off x="4384396" y="5896094"/>
            <a:ext cx="41804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Coser el otro lado de la cremallera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4" name="Imagen 3" descr="Mujer sentada en una cama&#10;&#10;Descripción generada automáticamente con confianza media">
            <a:extLst>
              <a:ext uri="{FF2B5EF4-FFF2-40B4-BE49-F238E27FC236}">
                <a16:creationId xmlns:a16="http://schemas.microsoft.com/office/drawing/2014/main" id="{87715B33-E842-155D-CCD9-8AA3BBE4C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777240"/>
            <a:ext cx="35814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95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C38DD739-184B-B95E-6189-A381738BDCDB}"/>
              </a:ext>
            </a:extLst>
          </p:cNvPr>
          <p:cNvSpPr txBox="1"/>
          <p:nvPr/>
        </p:nvSpPr>
        <p:spPr>
          <a:xfrm>
            <a:off x="4384396" y="5896094"/>
            <a:ext cx="41804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Coser el otro lado de la cremallera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 descr="Imagen que contiene interior, tabla, gato, pequeño&#10;&#10;Descripción generada automáticamente">
            <a:extLst>
              <a:ext uri="{FF2B5EF4-FFF2-40B4-BE49-F238E27FC236}">
                <a16:creationId xmlns:a16="http://schemas.microsoft.com/office/drawing/2014/main" id="{4B93333F-0C13-A361-87EA-3654B6158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234440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27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REMALLAR</a:t>
            </a:r>
          </a:p>
        </p:txBody>
      </p:sp>
    </p:spTree>
    <p:extLst>
      <p:ext uri="{BB962C8B-B14F-4D97-AF65-F5344CB8AC3E}">
        <p14:creationId xmlns:p14="http://schemas.microsoft.com/office/powerpoint/2010/main" val="1310746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F88A92-0E74-E9CE-1E57-FDCBE41B3341}"/>
              </a:ext>
            </a:extLst>
          </p:cNvPr>
          <p:cNvSpPr txBox="1"/>
          <p:nvPr/>
        </p:nvSpPr>
        <p:spPr>
          <a:xfrm>
            <a:off x="4605198" y="5557520"/>
            <a:ext cx="29816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Comprobación centrado tela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 descr="Imagen que contiene persona, tabla, interior, computadora&#10;&#10;Descripción generada automáticamente">
            <a:extLst>
              <a:ext uri="{FF2B5EF4-FFF2-40B4-BE49-F238E27FC236}">
                <a16:creationId xmlns:a16="http://schemas.microsoft.com/office/drawing/2014/main" id="{05E9BFBD-A819-3499-3A48-D5347B82C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931148"/>
            <a:ext cx="3322320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48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COSER</a:t>
            </a:r>
          </a:p>
        </p:txBody>
      </p:sp>
    </p:spTree>
    <p:extLst>
      <p:ext uri="{BB962C8B-B14F-4D97-AF65-F5344CB8AC3E}">
        <p14:creationId xmlns:p14="http://schemas.microsoft.com/office/powerpoint/2010/main" val="2601215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4AF5EDBD-F00F-7F0A-BF8F-2734D156FE43}"/>
              </a:ext>
            </a:extLst>
          </p:cNvPr>
          <p:cNvSpPr txBox="1"/>
          <p:nvPr/>
        </p:nvSpPr>
        <p:spPr>
          <a:xfrm>
            <a:off x="5552796" y="5821680"/>
            <a:ext cx="19554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Coser  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6" name="Imagen 5" descr="Persona sentada en una cama&#10;&#10;Descripción generada automáticamente con confianza media">
            <a:extLst>
              <a:ext uri="{FF2B5EF4-FFF2-40B4-BE49-F238E27FC236}">
                <a16:creationId xmlns:a16="http://schemas.microsoft.com/office/drawing/2014/main" id="{886C3727-96A4-AB78-EA96-B413CA045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245" y="666988"/>
            <a:ext cx="3699510" cy="493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45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REMALLAR</a:t>
            </a:r>
          </a:p>
        </p:txBody>
      </p:sp>
    </p:spTree>
    <p:extLst>
      <p:ext uri="{BB962C8B-B14F-4D97-AF65-F5344CB8AC3E}">
        <p14:creationId xmlns:p14="http://schemas.microsoft.com/office/powerpoint/2010/main" val="332385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2DEDF98-4063-F147-FC17-DF7A8D0883B7}"/>
              </a:ext>
            </a:extLst>
          </p:cNvPr>
          <p:cNvSpPr txBox="1"/>
          <p:nvPr/>
        </p:nvSpPr>
        <p:spPr>
          <a:xfrm>
            <a:off x="5501996" y="5879068"/>
            <a:ext cx="19554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Remallar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BCFF4A-DE4B-06F6-2E11-50574EE53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60" y="604521"/>
            <a:ext cx="3851910" cy="51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13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52B993B-2B79-2AE1-33D2-66E0B54B4FD2}"/>
              </a:ext>
            </a:extLst>
          </p:cNvPr>
          <p:cNvSpPr txBox="1"/>
          <p:nvPr/>
        </p:nvSpPr>
        <p:spPr>
          <a:xfrm>
            <a:off x="3546018" y="5772388"/>
            <a:ext cx="65885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Cuadrar las esquinas (piques para marcar ayudando del hilo)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 descr="Imagen que contiene persona, interior, tabla, hombre&#10;&#10;Descripción generada automáticamente">
            <a:extLst>
              <a:ext uri="{FF2B5EF4-FFF2-40B4-BE49-F238E27FC236}">
                <a16:creationId xmlns:a16="http://schemas.microsoft.com/office/drawing/2014/main" id="{AB229737-2516-EF68-AA13-99AD2CF13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55" y="716280"/>
            <a:ext cx="3691890" cy="49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68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MARCAR</a:t>
            </a:r>
          </a:p>
        </p:txBody>
      </p:sp>
    </p:spTree>
    <p:extLst>
      <p:ext uri="{BB962C8B-B14F-4D97-AF65-F5344CB8AC3E}">
        <p14:creationId xmlns:p14="http://schemas.microsoft.com/office/powerpoint/2010/main" val="1523317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4E7E3708-1EB4-44FE-8C50-4D905F089343}"/>
              </a:ext>
            </a:extLst>
          </p:cNvPr>
          <p:cNvSpPr txBox="1"/>
          <p:nvPr/>
        </p:nvSpPr>
        <p:spPr>
          <a:xfrm>
            <a:off x="7835736" y="3241128"/>
            <a:ext cx="410770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1600" b="1" dirty="0">
                <a:latin typeface="Arial Narrow" panose="020B0606020202030204" pitchFamily="34" charset="0"/>
              </a:rPr>
              <a:t>Medir y marcar para cortar la espuma para 2 cojines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b="1" dirty="0">
                <a:latin typeface="Arial Narrow" panose="020B0606020202030204" pitchFamily="34" charset="0"/>
              </a:rPr>
              <a:t>Cojín con </a:t>
            </a:r>
            <a:r>
              <a:rPr lang="es-ES" sz="1600" b="1" dirty="0" err="1">
                <a:latin typeface="Arial Narrow" panose="020B0606020202030204" pitchFamily="34" charset="0"/>
              </a:rPr>
              <a:t>floca</a:t>
            </a:r>
            <a:r>
              <a:rPr lang="es-ES" sz="1600" b="1" dirty="0">
                <a:latin typeface="Arial Narrow" panose="020B0606020202030204" pitchFamily="34" charset="0"/>
              </a:rPr>
              <a:t> se corta la espuma de: 40x40.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b="1" dirty="0">
                <a:latin typeface="Arial Narrow" panose="020B0606020202030204" pitchFamily="34" charset="0"/>
              </a:rPr>
              <a:t>Cojín sin </a:t>
            </a:r>
            <a:r>
              <a:rPr lang="es-ES" sz="1600" b="1" dirty="0" err="1">
                <a:latin typeface="Arial Narrow" panose="020B0606020202030204" pitchFamily="34" charset="0"/>
              </a:rPr>
              <a:t>floca</a:t>
            </a:r>
            <a:r>
              <a:rPr lang="es-ES" sz="1600" b="1" dirty="0">
                <a:latin typeface="Arial Narrow" panose="020B0606020202030204" pitchFamily="34" charset="0"/>
              </a:rPr>
              <a:t> se corta la espuma de: 41x41.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401240C-764C-48E4-A632-EC7E23D2EC66}"/>
              </a:ext>
            </a:extLst>
          </p:cNvPr>
          <p:cNvSpPr txBox="1"/>
          <p:nvPr/>
        </p:nvSpPr>
        <p:spPr>
          <a:xfrm>
            <a:off x="7835736" y="1679535"/>
            <a:ext cx="372634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b="1" i="1" dirty="0">
                <a:latin typeface="Arial Narrow" panose="020B0606020202030204" pitchFamily="34" charset="0"/>
              </a:rPr>
              <a:t>Medidas:</a:t>
            </a:r>
          </a:p>
          <a:p>
            <a:endParaRPr lang="es-ES" sz="1600" b="1" dirty="0">
              <a:latin typeface="Arial Narrow" panose="020B0606020202030204" pitchFamily="34" charset="0"/>
            </a:endParaRPr>
          </a:p>
          <a:p>
            <a:r>
              <a:rPr lang="es-ES" sz="1600" b="1" dirty="0">
                <a:latin typeface="Arial Narrow" panose="020B0606020202030204" pitchFamily="34" charset="0"/>
              </a:rPr>
              <a:t>Goma espuma: 1 o 2 cm más ancho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A186653-30C7-C029-1C96-467340699BB8}"/>
              </a:ext>
            </a:extLst>
          </p:cNvPr>
          <p:cNvSpPr txBox="1"/>
          <p:nvPr/>
        </p:nvSpPr>
        <p:spPr>
          <a:xfrm>
            <a:off x="1625600" y="5687582"/>
            <a:ext cx="57099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Medición y marcaje para corte de goma espuma 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 descr="Una persona sentada en una cama&#10;&#10;Descripción generada automáticamente con confianza media">
            <a:extLst>
              <a:ext uri="{FF2B5EF4-FFF2-40B4-BE49-F238E27FC236}">
                <a16:creationId xmlns:a16="http://schemas.microsoft.com/office/drawing/2014/main" id="{DE0D65A8-C7A2-DD8C-7D59-CA92C6F9D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28" y="985752"/>
            <a:ext cx="5874544" cy="44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1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52B993B-2B79-2AE1-33D2-66E0B54B4FD2}"/>
              </a:ext>
            </a:extLst>
          </p:cNvPr>
          <p:cNvSpPr txBox="1"/>
          <p:nvPr/>
        </p:nvSpPr>
        <p:spPr>
          <a:xfrm>
            <a:off x="4348480" y="5720080"/>
            <a:ext cx="36423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Marcado de 1 cm de más a cada lado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F3B4BCE-7038-1BD9-4489-823F7A71A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047" y="431800"/>
            <a:ext cx="3283905" cy="5166360"/>
          </a:xfrm>
          <a:prstGeom prst="rect">
            <a:avLst/>
          </a:prstGeom>
        </p:spPr>
      </p:pic>
      <p:sp>
        <p:nvSpPr>
          <p:cNvPr id="6" name="Botón de acción: vídeo 5">
            <a:hlinkClick r:id="rId3" highlightClick="1"/>
            <a:extLst>
              <a:ext uri="{FF2B5EF4-FFF2-40B4-BE49-F238E27FC236}">
                <a16:creationId xmlns:a16="http://schemas.microsoft.com/office/drawing/2014/main" id="{57FDE270-BD16-1BBC-C910-5C445FCDF724}"/>
              </a:ext>
            </a:extLst>
          </p:cNvPr>
          <p:cNvSpPr/>
          <p:nvPr/>
        </p:nvSpPr>
        <p:spPr>
          <a:xfrm>
            <a:off x="9276080" y="2702560"/>
            <a:ext cx="1554480" cy="121920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Vídeo 11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82052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COSER</a:t>
            </a:r>
          </a:p>
        </p:txBody>
      </p:sp>
    </p:spTree>
    <p:extLst>
      <p:ext uri="{BB962C8B-B14F-4D97-AF65-F5344CB8AC3E}">
        <p14:creationId xmlns:p14="http://schemas.microsoft.com/office/powerpoint/2010/main" val="4045059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1F640D2-6331-9B49-9DF8-C220F67B1F8C}"/>
              </a:ext>
            </a:extLst>
          </p:cNvPr>
          <p:cNvSpPr txBox="1"/>
          <p:nvPr/>
        </p:nvSpPr>
        <p:spPr>
          <a:xfrm>
            <a:off x="4151938" y="5862683"/>
            <a:ext cx="46567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Coser el otro borde entero y finalmente remallar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 descr="Una persona sentado en una cama&#10;&#10;Descripción generada automáticamente con confianza baja">
            <a:extLst>
              <a:ext uri="{FF2B5EF4-FFF2-40B4-BE49-F238E27FC236}">
                <a16:creationId xmlns:a16="http://schemas.microsoft.com/office/drawing/2014/main" id="{B9C4C65E-4875-68C0-9F22-7E4C0D8EB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498" y="841131"/>
            <a:ext cx="3589501" cy="47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8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REMATES FINALES</a:t>
            </a:r>
          </a:p>
        </p:txBody>
      </p:sp>
    </p:spTree>
    <p:extLst>
      <p:ext uri="{BB962C8B-B14F-4D97-AF65-F5344CB8AC3E}">
        <p14:creationId xmlns:p14="http://schemas.microsoft.com/office/powerpoint/2010/main" val="2940452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1F640D2-6331-9B49-9DF8-C220F67B1F8C}"/>
              </a:ext>
            </a:extLst>
          </p:cNvPr>
          <p:cNvSpPr txBox="1"/>
          <p:nvPr/>
        </p:nvSpPr>
        <p:spPr>
          <a:xfrm>
            <a:off x="3904769" y="5730240"/>
            <a:ext cx="46567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Colocar la funda en la espuma con la </a:t>
            </a:r>
            <a:r>
              <a:rPr lang="es-ES" b="1" dirty="0" err="1">
                <a:latin typeface="Arial Narrow" panose="020B0606020202030204" pitchFamily="34" charset="0"/>
              </a:rPr>
              <a:t>floca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4" name="Imagen 3" descr="Niño parado en la cocina&#10;&#10;Descripción generada automáticamente con confianza baja">
            <a:extLst>
              <a:ext uri="{FF2B5EF4-FFF2-40B4-BE49-F238E27FC236}">
                <a16:creationId xmlns:a16="http://schemas.microsoft.com/office/drawing/2014/main" id="{2112E107-C843-9282-A14D-AB10F8F73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20" y="1127760"/>
            <a:ext cx="554736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19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1EECA7A-A479-4844-5C0D-FFE01E6E498B}"/>
              </a:ext>
            </a:extLst>
          </p:cNvPr>
          <p:cNvSpPr txBox="1"/>
          <p:nvPr/>
        </p:nvSpPr>
        <p:spPr>
          <a:xfrm>
            <a:off x="3466138" y="5862683"/>
            <a:ext cx="46567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Resultado final 1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5" name="Imagen 4" descr="Una cama con cobijas blancas&#10;&#10;Descripción generada automáticamente con confianza baja">
            <a:extLst>
              <a:ext uri="{FF2B5EF4-FFF2-40B4-BE49-F238E27FC236}">
                <a16:creationId xmlns:a16="http://schemas.microsoft.com/office/drawing/2014/main" id="{5B6FE1CE-C50F-E72D-7096-0C9CC757E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28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1EECA7A-A479-4844-5C0D-FFE01E6E498B}"/>
              </a:ext>
            </a:extLst>
          </p:cNvPr>
          <p:cNvSpPr txBox="1"/>
          <p:nvPr/>
        </p:nvSpPr>
        <p:spPr>
          <a:xfrm>
            <a:off x="3767609" y="5862683"/>
            <a:ext cx="46567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Resultado final 2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 descr="Una caja de madera&#10;&#10;Descripción generada automáticamente con confianza media">
            <a:extLst>
              <a:ext uri="{FF2B5EF4-FFF2-40B4-BE49-F238E27FC236}">
                <a16:creationId xmlns:a16="http://schemas.microsoft.com/office/drawing/2014/main" id="{BE19EFE8-E039-DD41-DA13-1567ED955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40" y="1135380"/>
            <a:ext cx="6116320" cy="458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39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COLOCAR FLOCA</a:t>
            </a:r>
          </a:p>
        </p:txBody>
      </p:sp>
    </p:spTree>
    <p:extLst>
      <p:ext uri="{BB962C8B-B14F-4D97-AF65-F5344CB8AC3E}">
        <p14:creationId xmlns:p14="http://schemas.microsoft.com/office/powerpoint/2010/main" val="163564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2335509-5B85-EDCF-53CC-05E081F7A09B}"/>
              </a:ext>
            </a:extLst>
          </p:cNvPr>
          <p:cNvSpPr txBox="1"/>
          <p:nvPr/>
        </p:nvSpPr>
        <p:spPr>
          <a:xfrm>
            <a:off x="4592676" y="5503138"/>
            <a:ext cx="25371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Colocar </a:t>
            </a:r>
            <a:r>
              <a:rPr lang="es-ES" b="1" dirty="0" err="1">
                <a:latin typeface="Arial Narrow" panose="020B0606020202030204" pitchFamily="34" charset="0"/>
              </a:rPr>
              <a:t>floca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8" name="Imagen 7" descr="Imagen que contiene tabla, interior, pastel, hombre&#10;&#10;Descripción generada automáticamente">
            <a:extLst>
              <a:ext uri="{FF2B5EF4-FFF2-40B4-BE49-F238E27FC236}">
                <a16:creationId xmlns:a16="http://schemas.microsoft.com/office/drawing/2014/main" id="{3967BAAA-82C3-9C37-179C-405634673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80" y="702548"/>
            <a:ext cx="3368040" cy="4490720"/>
          </a:xfrm>
          <a:prstGeom prst="rect">
            <a:avLst/>
          </a:prstGeom>
        </p:spPr>
      </p:pic>
      <p:sp>
        <p:nvSpPr>
          <p:cNvPr id="2" name="Botón de acción: vídeo 1">
            <a:hlinkClick r:id="rId3" highlightClick="1"/>
            <a:extLst>
              <a:ext uri="{FF2B5EF4-FFF2-40B4-BE49-F238E27FC236}">
                <a16:creationId xmlns:a16="http://schemas.microsoft.com/office/drawing/2014/main" id="{AB280103-203C-5E41-C55F-10D9D3496BC7}"/>
              </a:ext>
            </a:extLst>
          </p:cNvPr>
          <p:cNvSpPr/>
          <p:nvPr/>
        </p:nvSpPr>
        <p:spPr>
          <a:xfrm>
            <a:off x="9489440" y="2336800"/>
            <a:ext cx="1493520" cy="150368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Vídeo 7´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164181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2335509-5B85-EDCF-53CC-05E081F7A09B}"/>
              </a:ext>
            </a:extLst>
          </p:cNvPr>
          <p:cNvSpPr txBox="1"/>
          <p:nvPr/>
        </p:nvSpPr>
        <p:spPr>
          <a:xfrm>
            <a:off x="4827440" y="5533618"/>
            <a:ext cx="253711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latin typeface="Arial Narrow" panose="020B0606020202030204" pitchFamily="34" charset="0"/>
              </a:rPr>
              <a:t>Floca</a:t>
            </a:r>
            <a:r>
              <a:rPr lang="es-ES" b="1" dirty="0">
                <a:latin typeface="Arial Narrow" panose="020B0606020202030204" pitchFamily="34" charset="0"/>
              </a:rPr>
              <a:t> colocada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 descr="Imagen que contiene interior, tabla, cuarto, pequeño&#10;&#10;Descripción generada automáticamente">
            <a:extLst>
              <a:ext uri="{FF2B5EF4-FFF2-40B4-BE49-F238E27FC236}">
                <a16:creationId xmlns:a16="http://schemas.microsoft.com/office/drawing/2014/main" id="{2118DBB0-298B-8D68-999D-CFFB6FB11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90" y="534898"/>
            <a:ext cx="3589020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87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C9B92E4-8EAB-04A4-EF66-008DE566424C}"/>
              </a:ext>
            </a:extLst>
          </p:cNvPr>
          <p:cNvSpPr txBox="1"/>
          <p:nvPr/>
        </p:nvSpPr>
        <p:spPr>
          <a:xfrm>
            <a:off x="2647149" y="2782669"/>
            <a:ext cx="6897701" cy="646331"/>
          </a:xfrm>
          <a:prstGeom prst="rect">
            <a:avLst/>
          </a:prstGeom>
          <a:noFill/>
          <a:ln w="22225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CORTE TELA</a:t>
            </a:r>
          </a:p>
        </p:txBody>
      </p:sp>
    </p:spTree>
    <p:extLst>
      <p:ext uri="{BB962C8B-B14F-4D97-AF65-F5344CB8AC3E}">
        <p14:creationId xmlns:p14="http://schemas.microsoft.com/office/powerpoint/2010/main" val="2929317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A1DC1F4A-3B23-4D56-A165-427439A696A5}"/>
              </a:ext>
            </a:extLst>
          </p:cNvPr>
          <p:cNvSpPr txBox="1"/>
          <p:nvPr/>
        </p:nvSpPr>
        <p:spPr>
          <a:xfrm>
            <a:off x="5186858" y="5672239"/>
            <a:ext cx="18182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Corte de la tela</a:t>
            </a:r>
            <a:endParaRPr lang="gl-ES" b="1" dirty="0">
              <a:latin typeface="Arial Narrow" panose="020B0606020202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AB629F1-3D42-0E53-C802-33BA8743C0A6}"/>
              </a:ext>
            </a:extLst>
          </p:cNvPr>
          <p:cNvSpPr txBox="1"/>
          <p:nvPr/>
        </p:nvSpPr>
        <p:spPr>
          <a:xfrm>
            <a:off x="8282776" y="2699102"/>
            <a:ext cx="374666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1600" b="1" dirty="0">
                <a:latin typeface="Arial Narrow" panose="020B0606020202030204" pitchFamily="34" charset="0"/>
              </a:rPr>
              <a:t>Cojín 1; corte de la tela que envuelve la goma espuma: 12+40+10+12=104 cm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b="1" dirty="0">
                <a:latin typeface="Arial Narrow" panose="020B0606020202030204" pitchFamily="34" charset="0"/>
              </a:rPr>
              <a:t>Cojín 2 (no es el de envolver): 1 cm &lt;39 +2 para coser =41 cm</a:t>
            </a:r>
          </a:p>
        </p:txBody>
      </p:sp>
      <p:pic>
        <p:nvPicPr>
          <p:cNvPr id="3" name="Imagen 2" descr="Imagen que contiene persona, interior, tabla, hombre&#10;&#10;Descripción generada automáticamente">
            <a:extLst>
              <a:ext uri="{FF2B5EF4-FFF2-40B4-BE49-F238E27FC236}">
                <a16:creationId xmlns:a16="http://schemas.microsoft.com/office/drawing/2014/main" id="{29326BD9-4A47-ED68-1C3B-9B1E9280A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156" y="816429"/>
            <a:ext cx="334327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73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B72B66A-147C-D8E9-2A53-947E02CAC51B}"/>
              </a:ext>
            </a:extLst>
          </p:cNvPr>
          <p:cNvSpPr txBox="1"/>
          <p:nvPr/>
        </p:nvSpPr>
        <p:spPr>
          <a:xfrm>
            <a:off x="2580701" y="5882639"/>
            <a:ext cx="19760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 Narrow" panose="020B0606020202030204" pitchFamily="34" charset="0"/>
              </a:rPr>
              <a:t>Corte de la tela</a:t>
            </a:r>
            <a:endParaRPr lang="gl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 descr="Imagen que contiene persona, joven, hombre, pequeño&#10;&#10;Descripción generada automáticamente">
            <a:extLst>
              <a:ext uri="{FF2B5EF4-FFF2-40B4-BE49-F238E27FC236}">
                <a16:creationId xmlns:a16="http://schemas.microsoft.com/office/drawing/2014/main" id="{9566D282-5893-B360-AF09-5097467B7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55" y="314960"/>
            <a:ext cx="3966210" cy="528828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7679E10-0F2A-ED98-E7EC-60CC72DA0B83}"/>
              </a:ext>
            </a:extLst>
          </p:cNvPr>
          <p:cNvSpPr/>
          <p:nvPr/>
        </p:nvSpPr>
        <p:spPr>
          <a:xfrm>
            <a:off x="7330440" y="1402080"/>
            <a:ext cx="3764280" cy="1463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09CCEB07-0823-B8C4-B929-EF5D5FA37F5B}"/>
              </a:ext>
            </a:extLst>
          </p:cNvPr>
          <p:cNvCxnSpPr/>
          <p:nvPr/>
        </p:nvCxnSpPr>
        <p:spPr>
          <a:xfrm>
            <a:off x="7330440" y="1185098"/>
            <a:ext cx="37642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A0A30BCB-AD98-7C02-49BB-C74CD048263E}"/>
              </a:ext>
            </a:extLst>
          </p:cNvPr>
          <p:cNvCxnSpPr/>
          <p:nvPr/>
        </p:nvCxnSpPr>
        <p:spPr>
          <a:xfrm>
            <a:off x="11338560" y="1402079"/>
            <a:ext cx="0" cy="14630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408E5E-6B69-65B3-A174-991BEB9BCB81}"/>
              </a:ext>
            </a:extLst>
          </p:cNvPr>
          <p:cNvSpPr txBox="1"/>
          <p:nvPr/>
        </p:nvSpPr>
        <p:spPr>
          <a:xfrm>
            <a:off x="6096000" y="515267"/>
            <a:ext cx="34442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Primer corte (cojín 1):</a:t>
            </a:r>
            <a:endParaRPr lang="gl-ES" b="1" dirty="0">
              <a:latin typeface="Arial Narrow" panose="020B0606020202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B1A0BA-8A46-38CD-5EC1-84A1129F2650}"/>
              </a:ext>
            </a:extLst>
          </p:cNvPr>
          <p:cNvSpPr txBox="1"/>
          <p:nvPr/>
        </p:nvSpPr>
        <p:spPr>
          <a:xfrm>
            <a:off x="8773160" y="810651"/>
            <a:ext cx="584200" cy="3744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  <a:latin typeface="Arial Narrow" panose="020B0606020202030204" pitchFamily="34" charset="0"/>
              </a:rPr>
              <a:t>104</a:t>
            </a:r>
            <a:endParaRPr lang="gl-ES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31DBA4-BA2B-BF44-B8A4-0C870D6ADA22}"/>
              </a:ext>
            </a:extLst>
          </p:cNvPr>
          <p:cNvSpPr txBox="1"/>
          <p:nvPr/>
        </p:nvSpPr>
        <p:spPr>
          <a:xfrm>
            <a:off x="11475722" y="1905000"/>
            <a:ext cx="538479" cy="370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  <a:latin typeface="Arial Narrow" panose="020B0606020202030204" pitchFamily="34" charset="0"/>
              </a:rPr>
              <a:t>41</a:t>
            </a:r>
            <a:endParaRPr lang="gl-ES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94ED685-7359-FC77-DC9C-10EEA84D753E}"/>
              </a:ext>
            </a:extLst>
          </p:cNvPr>
          <p:cNvSpPr txBox="1"/>
          <p:nvPr/>
        </p:nvSpPr>
        <p:spPr>
          <a:xfrm>
            <a:off x="6096000" y="3097341"/>
            <a:ext cx="34442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Segundo corte (cojín 1):</a:t>
            </a:r>
            <a:endParaRPr lang="gl-ES" b="1" dirty="0">
              <a:latin typeface="Arial Narrow" panose="020B060602020203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AB99974-7B90-DEF7-ADFC-9EDED6D388F4}"/>
              </a:ext>
            </a:extLst>
          </p:cNvPr>
          <p:cNvSpPr/>
          <p:nvPr/>
        </p:nvSpPr>
        <p:spPr>
          <a:xfrm>
            <a:off x="8773160" y="3698894"/>
            <a:ext cx="1534159" cy="12945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0862588A-3821-98FA-0CB0-D38A6CC795C6}"/>
              </a:ext>
            </a:extLst>
          </p:cNvPr>
          <p:cNvCxnSpPr>
            <a:cxnSpLocks/>
          </p:cNvCxnSpPr>
          <p:nvPr/>
        </p:nvCxnSpPr>
        <p:spPr>
          <a:xfrm>
            <a:off x="10693399" y="3698893"/>
            <a:ext cx="0" cy="12945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9633667-5F8B-839C-C711-7AD134C63139}"/>
              </a:ext>
            </a:extLst>
          </p:cNvPr>
          <p:cNvSpPr txBox="1"/>
          <p:nvPr/>
        </p:nvSpPr>
        <p:spPr>
          <a:xfrm>
            <a:off x="10825480" y="4161138"/>
            <a:ext cx="538479" cy="370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  <a:latin typeface="Arial Narrow" panose="020B0606020202030204" pitchFamily="34" charset="0"/>
              </a:rPr>
              <a:t>41</a:t>
            </a:r>
            <a:endParaRPr lang="gl-ES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CE7D23E-F3C0-0B5B-6ACF-83A88C1EDD9A}"/>
              </a:ext>
            </a:extLst>
          </p:cNvPr>
          <p:cNvSpPr txBox="1"/>
          <p:nvPr/>
        </p:nvSpPr>
        <p:spPr>
          <a:xfrm>
            <a:off x="9357360" y="3058897"/>
            <a:ext cx="538479" cy="370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  <a:latin typeface="Arial Narrow" panose="020B0606020202030204" pitchFamily="34" charset="0"/>
              </a:rPr>
              <a:t>41</a:t>
            </a:r>
            <a:endParaRPr lang="gl-ES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136B5264-B6DD-2AF2-782E-0D6FCD34F950}"/>
              </a:ext>
            </a:extLst>
          </p:cNvPr>
          <p:cNvCxnSpPr>
            <a:cxnSpLocks/>
          </p:cNvCxnSpPr>
          <p:nvPr/>
        </p:nvCxnSpPr>
        <p:spPr>
          <a:xfrm flipH="1">
            <a:off x="8699499" y="3458626"/>
            <a:ext cx="16814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5201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</TotalTime>
  <Words>305</Words>
  <Application>Microsoft Office PowerPoint</Application>
  <PresentationFormat>Panorámica</PresentationFormat>
  <Paragraphs>74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Arial Narrow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Paz Lopez Fernandez</dc:creator>
  <cp:lastModifiedBy>Maria Paz Lopez Fernandez</cp:lastModifiedBy>
  <cp:revision>2</cp:revision>
  <cp:lastPrinted>2022-02-05T10:45:24Z</cp:lastPrinted>
  <dcterms:created xsi:type="dcterms:W3CDTF">2022-02-05T08:55:03Z</dcterms:created>
  <dcterms:modified xsi:type="dcterms:W3CDTF">2022-06-15T07:28:00Z</dcterms:modified>
</cp:coreProperties>
</file>